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0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ayers" initials="W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6" autoAdjust="0"/>
    <p:restoredTop sz="79282" autoAdjust="0"/>
  </p:normalViewPr>
  <p:slideViewPr>
    <p:cSldViewPr>
      <p:cViewPr varScale="1">
        <p:scale>
          <a:sx n="120" d="100"/>
          <a:sy n="120" d="100"/>
        </p:scale>
        <p:origin x="142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D379-32E5-4518-B113-6CDEB0865324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C2445-2DFA-4D49-B1EA-2B9DE7A72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80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548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545332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62442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9542"/>
            <a:ext cx="7772400" cy="1021557"/>
          </a:xfrm>
        </p:spPr>
        <p:txBody>
          <a:bodyPr anchor="t">
            <a:no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502"/>
            <a:ext cx="7772400" cy="360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931224" cy="85725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86"/>
            <a:ext cx="761905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416434"/>
            <a:ext cx="3110136" cy="643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41151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1059582"/>
            <a:ext cx="3110136" cy="3600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C052-D9C3-483C-9BE1-4EA46150C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Delegates and events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CT4027 – Tools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5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828C-EF74-4A58-869A-DC22A8D0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– what’s wrong with multicast delegates to broadcast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8F5F-C2DD-4D4F-9799-53AD0D6F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set the delegate to null or re-assign instead of add by accident we lose all the current subscribers (which is hard to find when debugging)</a:t>
            </a:r>
          </a:p>
          <a:p>
            <a:r>
              <a:rPr lang="en-GB" dirty="0"/>
              <a:t>Subscriber has full control:</a:t>
            </a:r>
          </a:p>
          <a:p>
            <a:pPr lvl="1"/>
            <a:r>
              <a:rPr lang="en-GB" dirty="0"/>
              <a:t>Anybody who has access to the delegate can invoke the delegate.</a:t>
            </a:r>
          </a:p>
          <a:p>
            <a:pPr lvl="1"/>
            <a:r>
              <a:rPr lang="en-GB" dirty="0"/>
              <a:t>Any other subscriber has access to remove another subscriber without their knowledge</a:t>
            </a:r>
          </a:p>
        </p:txBody>
      </p:sp>
    </p:spTree>
    <p:extLst>
      <p:ext uri="{BB962C8B-B14F-4D97-AF65-F5344CB8AC3E}">
        <p14:creationId xmlns:p14="http://schemas.microsoft.com/office/powerpoint/2010/main" val="39762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88B-6D95-4FB5-BBC7-FCEBF3A1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B472-4117-4323-9C00-95FC4070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5122912" cy="367905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Enter events</a:t>
            </a:r>
          </a:p>
          <a:p>
            <a:r>
              <a:rPr lang="en-GB" dirty="0"/>
              <a:t>Events are a wrapper around delegates – that only allow subscribers to the event to listen, or unsubscribe – not to modify the underlying delegate</a:t>
            </a:r>
          </a:p>
          <a:p>
            <a:r>
              <a:rPr lang="en-GB" dirty="0"/>
              <a:t>Only the class who make the event can invoke it</a:t>
            </a:r>
          </a:p>
          <a:p>
            <a:endParaRPr lang="en-GB" dirty="0"/>
          </a:p>
          <a:p>
            <a:r>
              <a:rPr lang="en-GB" dirty="0"/>
              <a:t>When we want to create an event, there are two parts to this process</a:t>
            </a:r>
          </a:p>
          <a:p>
            <a:r>
              <a:rPr lang="en-GB" dirty="0"/>
              <a:t>First, we create a delegate type as in previous examples</a:t>
            </a:r>
          </a:p>
          <a:p>
            <a:r>
              <a:rPr lang="en-GB" dirty="0"/>
              <a:t>Then we create a public event in the class, using the delegate type, which other classes methods can then subscribe to</a:t>
            </a:r>
          </a:p>
          <a:p>
            <a:r>
              <a:rPr lang="en-GB" dirty="0"/>
              <a:t>This is best shown with an example</a:t>
            </a:r>
          </a:p>
          <a:p>
            <a:endParaRPr lang="en-GB" dirty="0"/>
          </a:p>
        </p:txBody>
      </p:sp>
      <p:pic>
        <p:nvPicPr>
          <p:cNvPr id="4" name="Picture 2" descr="https://i0.wp.com/dailydotnettips.com/wp-content/uploads/2015/05/eventdelegate.png?fit=660%2C672&amp;ssl=1">
            <a:extLst>
              <a:ext uri="{FF2B5EF4-FFF2-40B4-BE49-F238E27FC236}">
                <a16:creationId xmlns:a16="http://schemas.microsoft.com/office/drawing/2014/main" id="{D7FCAF04-4140-41D4-B35D-A3534746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75606"/>
            <a:ext cx="311177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7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9C41-17A7-4C8D-80A8-4B93BCE6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 in C#,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EA1C-EF1E-4F61-B173-E4111786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21431"/>
            <a:ext cx="3714663" cy="2110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84DE0-7A76-4AB1-9B7E-C107937E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003798"/>
            <a:ext cx="5724128" cy="2076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8D597-AADA-499D-85B6-16139EF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205" y="1587233"/>
            <a:ext cx="5580112" cy="1380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C4061-5DA8-468F-A891-9BA3637F5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90148"/>
            <a:ext cx="446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D79E-6863-4A38-9A9F-9F2D1A4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3AB-F04C-4EE8-B45F-73551485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Enter the code given in the Events in C# example, creating two additional classes, and coding as appropriate.</a:t>
            </a:r>
          </a:p>
          <a:p>
            <a:r>
              <a:rPr lang="en-GB" dirty="0"/>
              <a:t>Add an extra class “</a:t>
            </a:r>
            <a:r>
              <a:rPr lang="en-GB" dirty="0" err="1"/>
              <a:t>thirdclass</a:t>
            </a:r>
            <a:r>
              <a:rPr lang="en-GB" dirty="0"/>
              <a:t>”, and subscribe this class to the event in main class also</a:t>
            </a:r>
          </a:p>
          <a:p>
            <a:r>
              <a:rPr lang="en-GB" dirty="0"/>
              <a:t>Set a break point in main, and run through the code step by step, observing the flow through the events and functions</a:t>
            </a:r>
          </a:p>
          <a:p>
            <a:r>
              <a:rPr lang="en-GB" dirty="0"/>
              <a:t>Alter the code so that rather than an event, main class has a public instance of a delegate, which the two other classes add their functions to</a:t>
            </a:r>
          </a:p>
          <a:p>
            <a:r>
              <a:rPr lang="en-GB" dirty="0"/>
              <a:t>Try setting the delegate to null in one of your classes, then calling the delegate again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3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95-5E80-4F87-9978-FFA7D1AB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are we learning all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72CF-AD5C-4E42-95EB-052D9500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Windows programming in C# uses events heavily</a:t>
            </a:r>
          </a:p>
          <a:p>
            <a:r>
              <a:rPr lang="en-GB" dirty="0"/>
              <a:t>It is in fact, what is known as “Event driven programming” – all the code you write is usually executed in response to some event</a:t>
            </a:r>
          </a:p>
          <a:p>
            <a:r>
              <a:rPr lang="en-GB" dirty="0"/>
              <a:t>To allow responses to button presses, changes in text fields, etc.</a:t>
            </a:r>
          </a:p>
          <a:p>
            <a:r>
              <a:rPr lang="en-GB" dirty="0"/>
              <a:t>Unity also uses events heavily, and effectively coding in Unity is also event driven programming</a:t>
            </a:r>
          </a:p>
          <a:p>
            <a:r>
              <a:rPr lang="en-GB" dirty="0"/>
              <a:t>We can use events in our own code, when we have things happening in our classes that we may want other classes to respond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5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181A-E7B2-4595-AB90-7367B88E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event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90D4-B249-4A22-BA95-C224B27B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Most default events in C# windows programming have a certain signature by convention</a:t>
            </a:r>
          </a:p>
          <a:p>
            <a:r>
              <a:rPr lang="en-GB" dirty="0"/>
              <a:t>This is </a:t>
            </a:r>
            <a:r>
              <a:rPr lang="en-GB" b="1" dirty="0"/>
              <a:t>void </a:t>
            </a:r>
            <a:r>
              <a:rPr lang="en-GB" b="1" dirty="0" err="1"/>
              <a:t>EventName</a:t>
            </a:r>
            <a:r>
              <a:rPr lang="en-GB" b="1" dirty="0"/>
              <a:t> (object sender, </a:t>
            </a:r>
            <a:r>
              <a:rPr lang="en-GB" b="1" dirty="0" err="1"/>
              <a:t>EventArgs</a:t>
            </a:r>
            <a:r>
              <a:rPr lang="en-GB" b="1" dirty="0"/>
              <a:t> e)</a:t>
            </a:r>
          </a:p>
          <a:p>
            <a:r>
              <a:rPr lang="en-GB" dirty="0"/>
              <a:t>We can also create events with this signature, to fit with the convention</a:t>
            </a:r>
          </a:p>
          <a:p>
            <a:r>
              <a:rPr lang="en-GB" dirty="0"/>
              <a:t>Sender is normally just given the “this” keyword when the event is being fired</a:t>
            </a:r>
          </a:p>
          <a:p>
            <a:pPr lvl="1"/>
            <a:r>
              <a:rPr lang="en-GB" dirty="0"/>
              <a:t>“this” in C# is a keyword which returns a reference to the current object</a:t>
            </a:r>
          </a:p>
          <a:p>
            <a:r>
              <a:rPr lang="en-GB" dirty="0" err="1"/>
              <a:t>EventArgs</a:t>
            </a:r>
            <a:r>
              <a:rPr lang="en-GB" dirty="0"/>
              <a:t> can either use the normal </a:t>
            </a:r>
            <a:r>
              <a:rPr lang="en-GB" dirty="0" err="1"/>
              <a:t>eventargs</a:t>
            </a:r>
            <a:r>
              <a:rPr lang="en-GB" dirty="0"/>
              <a:t> class, or we can create our own class that inherits from </a:t>
            </a:r>
            <a:r>
              <a:rPr lang="en-GB" dirty="0" err="1"/>
              <a:t>eventargs</a:t>
            </a:r>
            <a:r>
              <a:rPr lang="en-GB" dirty="0"/>
              <a:t> and pass this</a:t>
            </a:r>
          </a:p>
          <a:p>
            <a:r>
              <a:rPr lang="en-GB" dirty="0"/>
              <a:t>We probably won’t need to do this, but knowing how it works will help you to understand how Windows programming works</a:t>
            </a:r>
          </a:p>
        </p:txBody>
      </p:sp>
    </p:spTree>
    <p:extLst>
      <p:ext uri="{BB962C8B-B14F-4D97-AF65-F5344CB8AC3E}">
        <p14:creationId xmlns:p14="http://schemas.microsoft.com/office/powerpoint/2010/main" val="174443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7504" y="1563638"/>
            <a:ext cx="7772400" cy="1659731"/>
          </a:xfrm>
        </p:spPr>
        <p:txBody>
          <a:bodyPr>
            <a:normAutofit/>
          </a:bodyPr>
          <a:lstStyle/>
          <a:p>
            <a:pPr algn="l"/>
            <a:r>
              <a:rPr lang="en-GB" sz="6000" dirty="0"/>
              <a:t>Any Questions?</a:t>
            </a:r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84C32-79C6-4082-8A47-3A6C8F7D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85" y="0"/>
            <a:ext cx="36324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6237-91C4-4F0A-A7DF-D6DB8C44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B979-6A1D-456B-AED5-38A1AB0E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7"/>
            <a:ext cx="8424936" cy="3456384"/>
          </a:xfrm>
        </p:spPr>
        <p:txBody>
          <a:bodyPr>
            <a:normAutofit/>
          </a:bodyPr>
          <a:lstStyle/>
          <a:p>
            <a:r>
              <a:rPr lang="en-GB" dirty="0"/>
              <a:t>Delegates are references to functions</a:t>
            </a:r>
          </a:p>
          <a:p>
            <a:r>
              <a:rPr lang="en-GB" dirty="0"/>
              <a:t>Or, to put it another way, a way of saving a function to a variable to call later, just like we can have a class variable </a:t>
            </a:r>
          </a:p>
          <a:p>
            <a:r>
              <a:rPr lang="en-GB" dirty="0"/>
              <a:t>When we declare these, the declaration of the delegate has to specify exactly what arguments it takes (and returns)</a:t>
            </a:r>
          </a:p>
          <a:p>
            <a:r>
              <a:rPr lang="en-GB" dirty="0"/>
              <a:t>So after using the keyword “delegate” then the rest looks a bit like declaring a function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D8BF0-CB19-4EB1-A185-985B690F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95886"/>
            <a:ext cx="709483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1634-A594-4B3E-897A-0128ABC4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Delegates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55470-22C3-453C-86F5-73A86089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7574"/>
            <a:ext cx="5592536" cy="36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287C-BAB1-41E0-8202-F39150E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Delegates as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0CB9-9F84-4DFB-8C73-9D7504FE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3826768" cy="3679057"/>
          </a:xfrm>
        </p:spPr>
        <p:txBody>
          <a:bodyPr/>
          <a:lstStyle/>
          <a:p>
            <a:r>
              <a:rPr lang="en-GB" dirty="0"/>
              <a:t>You can use delegates like any other variable</a:t>
            </a:r>
          </a:p>
          <a:p>
            <a:r>
              <a:rPr lang="en-GB" dirty="0"/>
              <a:t>Which means you can supply them to a function as a parameter</a:t>
            </a:r>
          </a:p>
          <a:p>
            <a:r>
              <a:rPr lang="en-GB" dirty="0"/>
              <a:t>That function can then use the delegate to call the original function that it has been passed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17314-5972-49E3-8F5D-1C7657B0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949844"/>
            <a:ext cx="4762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BABF-3174-4CDF-8726-5367BB6E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Delegates as function parameters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891A7-D0ED-4DC3-84E0-B73D953A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5158626" cy="37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6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EFE8-9512-4CFF-B92D-8BB6F0B8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Multicast Delegate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2225-98CE-42F9-B4B5-A1F60C91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5410944" cy="388843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But wait – there’s more!</a:t>
            </a:r>
          </a:p>
          <a:p>
            <a:r>
              <a:rPr lang="en-GB" dirty="0"/>
              <a:t>Our delegates can reference more than one function, provided their </a:t>
            </a:r>
            <a:r>
              <a:rPr lang="en-GB" i="1" dirty="0"/>
              <a:t>signatures</a:t>
            </a:r>
            <a:r>
              <a:rPr lang="en-GB" dirty="0"/>
              <a:t> match</a:t>
            </a:r>
          </a:p>
          <a:p>
            <a:r>
              <a:rPr lang="en-GB" dirty="0"/>
              <a:t>This means that provided they return the same type, and have the same types of parameters</a:t>
            </a:r>
          </a:p>
          <a:p>
            <a:pPr lvl="1"/>
            <a:r>
              <a:rPr lang="en-GB" dirty="0"/>
              <a:t>It’s best to stick to void return types with multicast delegates, as you will only receive the result from the last called function</a:t>
            </a:r>
          </a:p>
          <a:p>
            <a:r>
              <a:rPr lang="en-GB" dirty="0"/>
              <a:t>When our delegate references multiple functions, each function it references is called in turn</a:t>
            </a:r>
          </a:p>
          <a:p>
            <a:r>
              <a:rPr lang="en-GB" dirty="0"/>
              <a:t>We add extra functions to our delegate with the ‘+’, or ‘+=‘ operators</a:t>
            </a:r>
          </a:p>
          <a:p>
            <a:r>
              <a:rPr lang="en-GB" dirty="0"/>
              <a:t>We can also remove functions from our delegate with the ‘-’ and ‘-=‘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E125E-2CA0-4EE7-8BCF-C12BC498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03598"/>
            <a:ext cx="2948243" cy="22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AD8A-5175-4EBA-9A61-A1C1948B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Multicast Delegate Functions -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9D8E1-7157-45F1-807B-587EF27A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15566"/>
            <a:ext cx="5538555" cy="38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1B9E-FEDF-4066-ABFE-F2188595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Great (and confusing!) but when would we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5C41-EC45-4BC5-A94D-2ABB3B39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If want to notify lots of people of something.</a:t>
            </a:r>
          </a:p>
          <a:p>
            <a:endParaRPr lang="en-GB" dirty="0"/>
          </a:p>
          <a:p>
            <a:r>
              <a:rPr lang="en-GB" dirty="0"/>
              <a:t>Say you have a team game where you would add health to all members of the party with a delegate called 'void </a:t>
            </a:r>
            <a:r>
              <a:rPr lang="en-GB" dirty="0" err="1"/>
              <a:t>IncreaseTeamHealth</a:t>
            </a:r>
            <a:r>
              <a:rPr lang="en-GB" dirty="0"/>
              <a:t>(int </a:t>
            </a:r>
            <a:r>
              <a:rPr lang="en-GB" dirty="0" err="1"/>
              <a:t>healthAmount</a:t>
            </a:r>
            <a:r>
              <a:rPr lang="en-GB" dirty="0"/>
              <a:t>)'</a:t>
            </a:r>
          </a:p>
          <a:p>
            <a:r>
              <a:rPr lang="en-GB" dirty="0"/>
              <a:t>When using an item in your inventory, you could invoke the delegate '</a:t>
            </a:r>
            <a:r>
              <a:rPr lang="en-GB" dirty="0" err="1"/>
              <a:t>IncreaseTeamHealth</a:t>
            </a:r>
            <a:r>
              <a:rPr lang="en-GB" dirty="0"/>
              <a:t>' and all team players would add the amount to their HP (if alive).</a:t>
            </a:r>
          </a:p>
          <a:p>
            <a:endParaRPr lang="en-GB" dirty="0"/>
          </a:p>
          <a:p>
            <a:r>
              <a:rPr lang="en-GB" dirty="0"/>
              <a:t>Or say, you setup a delegate when a player has died. To notify people/enemies that wanted to subscribe.</a:t>
            </a:r>
          </a:p>
          <a:p>
            <a:r>
              <a:rPr lang="en-GB" dirty="0"/>
              <a:t>With this system you can have a way of notifying other classes at useful events, even if you haven't programmed a class that cares for this event yet.</a:t>
            </a:r>
          </a:p>
        </p:txBody>
      </p:sp>
    </p:spTree>
    <p:extLst>
      <p:ext uri="{BB962C8B-B14F-4D97-AF65-F5344CB8AC3E}">
        <p14:creationId xmlns:p14="http://schemas.microsoft.com/office/powerpoint/2010/main" val="128843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803-D882-4DF1-8D1A-630E8671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966B-A543-46F3-893D-69671240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visual studio</a:t>
            </a:r>
          </a:p>
          <a:p>
            <a:r>
              <a:rPr lang="en-GB" dirty="0"/>
              <a:t>By referring to the slides, and the demonstrations on them, create a delegate type, which returns an </a:t>
            </a:r>
            <a:r>
              <a:rPr lang="en-GB" dirty="0" err="1"/>
              <a:t>int</a:t>
            </a:r>
            <a:r>
              <a:rPr lang="en-GB" dirty="0"/>
              <a:t> and takes two </a:t>
            </a:r>
            <a:r>
              <a:rPr lang="en-GB" dirty="0" err="1"/>
              <a:t>ints</a:t>
            </a:r>
            <a:endParaRPr lang="en-GB" dirty="0"/>
          </a:p>
          <a:p>
            <a:r>
              <a:rPr lang="en-GB" dirty="0"/>
              <a:t>Create two functions, one which adds two </a:t>
            </a:r>
            <a:r>
              <a:rPr lang="en-GB" dirty="0" err="1"/>
              <a:t>ints</a:t>
            </a:r>
            <a:r>
              <a:rPr lang="en-GB" dirty="0"/>
              <a:t> together and returns the result, one which multiplies them and returns the result</a:t>
            </a:r>
          </a:p>
          <a:p>
            <a:r>
              <a:rPr lang="en-GB" dirty="0"/>
              <a:t>Write a main function which creates a variable of that delegate type, assigns the addition function to it, calls it and prints the result, then assigns the multiplication function to it, calls it and prints the result </a:t>
            </a:r>
          </a:p>
        </p:txBody>
      </p:sp>
    </p:spTree>
    <p:extLst>
      <p:ext uri="{BB962C8B-B14F-4D97-AF65-F5344CB8AC3E}">
        <p14:creationId xmlns:p14="http://schemas.microsoft.com/office/powerpoint/2010/main" val="264404707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17 Template">
  <a:themeElements>
    <a:clrScheme name="OpenDay">
      <a:dk1>
        <a:srgbClr val="FFFFFF"/>
      </a:dk1>
      <a:lt1>
        <a:sysClr val="window" lastClr="FFFFFF"/>
      </a:lt1>
      <a:dk2>
        <a:srgbClr val="303C43"/>
      </a:dk2>
      <a:lt2>
        <a:srgbClr val="303C43"/>
      </a:lt2>
      <a:accent1>
        <a:srgbClr val="0B7F89"/>
      </a:accent1>
      <a:accent2>
        <a:srgbClr val="00AEBE"/>
      </a:accent2>
      <a:accent3>
        <a:srgbClr val="A5CE41"/>
      </a:accent3>
      <a:accent4>
        <a:srgbClr val="EF008E"/>
      </a:accent4>
      <a:accent5>
        <a:srgbClr val="E32C28"/>
      </a:accent5>
      <a:accent6>
        <a:srgbClr val="881512"/>
      </a:accent6>
      <a:hlink>
        <a:srgbClr val="FFD700"/>
      </a:hlink>
      <a:folHlink>
        <a:srgbClr val="F77D28"/>
      </a:folHlink>
    </a:clrScheme>
    <a:fontScheme name="Gotham Book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2016-17 Template</Template>
  <TotalTime>10425</TotalTime>
  <Words>980</Words>
  <Application>Microsoft Office PowerPoint</Application>
  <PresentationFormat>On-screen Show (16:9)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Gotham Bold</vt:lpstr>
      <vt:lpstr>Gotham Book</vt:lpstr>
      <vt:lpstr>2016-17 Template</vt:lpstr>
      <vt:lpstr>Delegates and events</vt:lpstr>
      <vt:lpstr>Delegates</vt:lpstr>
      <vt:lpstr>Delegates - Example</vt:lpstr>
      <vt:lpstr>Delegates as function parameters</vt:lpstr>
      <vt:lpstr>Delegates as function parameters - example</vt:lpstr>
      <vt:lpstr>Multicast Delegate Functions</vt:lpstr>
      <vt:lpstr>Multicast Delegate Functions - Example</vt:lpstr>
      <vt:lpstr>Great (and confusing!) but when would we use this?</vt:lpstr>
      <vt:lpstr>Task #1</vt:lpstr>
      <vt:lpstr>So – what’s wrong with multicast delegates to broadcast events?</vt:lpstr>
      <vt:lpstr>So, what can we do?</vt:lpstr>
      <vt:lpstr>Events in C#, Example</vt:lpstr>
      <vt:lpstr>Task #2</vt:lpstr>
      <vt:lpstr>So why are we learning all this? </vt:lpstr>
      <vt:lpstr>Default event signature</vt:lpstr>
      <vt:lpstr>Any Questions?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STEWART, Jamie</dc:creator>
  <cp:lastModifiedBy>James Prankard</cp:lastModifiedBy>
  <cp:revision>226</cp:revision>
  <cp:lastPrinted>2017-10-19T23:18:08Z</cp:lastPrinted>
  <dcterms:created xsi:type="dcterms:W3CDTF">2016-10-11T11:05:14Z</dcterms:created>
  <dcterms:modified xsi:type="dcterms:W3CDTF">2018-10-09T12:12:46Z</dcterms:modified>
</cp:coreProperties>
</file>