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454965"/>
            <a:ext cx="7772400" cy="342230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mean monthly climate variable averages for Mzimba district, Malawi</dc:title>
  <dc:subject/>
  <dc:creator/>
  <cp:keywords/>
  <dc:description/>
  <cp:lastModifiedBy>Nelson, Gerald C</cp:lastModifiedBy>
  <cp:revision>4</cp:revision>
  <dcterms:created xsi:type="dcterms:W3CDTF">2017-02-13T16:18:36Z</dcterms:created>
  <dcterms:modified xsi:type="dcterms:W3CDTF">2020-09-21T13:53:17Z</dcterms:modified>
  <cp:category/>
</cp:coreProperties>
</file>