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74" r:id="rId3"/>
    <p:sldId id="257" r:id="rId4"/>
    <p:sldId id="273" r:id="rId5"/>
    <p:sldId id="271" r:id="rId6"/>
    <p:sldId id="272" r:id="rId7"/>
    <p:sldId id="270" r:id="rId8"/>
    <p:sldId id="276" r:id="rId9"/>
    <p:sldId id="278" r:id="rId10"/>
    <p:sldId id="277" r:id="rId11"/>
    <p:sldId id="279" r:id="rId12"/>
    <p:sldId id="268" r:id="rId13"/>
    <p:sldId id="262" r:id="rId14"/>
    <p:sldId id="263" r:id="rId15"/>
    <p:sldId id="258" r:id="rId16"/>
    <p:sldId id="280" r:id="rId17"/>
    <p:sldId id="282" r:id="rId18"/>
    <p:sldId id="283" r:id="rId19"/>
    <p:sldId id="269" r:id="rId20"/>
    <p:sldId id="284" r:id="rId2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057E4-53CD-4C8D-80C3-137EDCE75DDF}" type="datetimeFigureOut">
              <a:rPr lang="es-ES" smtClean="0"/>
              <a:t>17/05/2018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36E52-8519-40A7-B006-DBF170E3F6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6363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https://source.android.com/security/biometric/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36E52-8519-40A7-B006-DBF170E3F66A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4199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36E52-8519-40A7-B006-DBF170E3F66A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6092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https://account.bioid.com/Manage/BioID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36E52-8519-40A7-B006-DBF170E3F66A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9080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4B16-3F02-45C5-B34C-2F094E826FD1}" type="datetimeFigureOut">
              <a:rPr lang="es-ES" smtClean="0"/>
              <a:t>17/05/2018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16F0-5E8A-4DF4-940F-7EDB3D86C01F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618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4B16-3F02-45C5-B34C-2F094E826FD1}" type="datetimeFigureOut">
              <a:rPr lang="es-ES" smtClean="0"/>
              <a:t>17/05/2018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16F0-5E8A-4DF4-940F-7EDB3D86C0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7816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4B16-3F02-45C5-B34C-2F094E826FD1}" type="datetimeFigureOut">
              <a:rPr lang="es-ES" smtClean="0"/>
              <a:t>17/05/2018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16F0-5E8A-4DF4-940F-7EDB3D86C0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086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4B16-3F02-45C5-B34C-2F094E826FD1}" type="datetimeFigureOut">
              <a:rPr lang="es-ES" smtClean="0"/>
              <a:t>17/05/2018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16F0-5E8A-4DF4-940F-7EDB3D86C0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241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4B16-3F02-45C5-B34C-2F094E826FD1}" type="datetimeFigureOut">
              <a:rPr lang="es-ES" smtClean="0"/>
              <a:t>17/05/2018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16F0-5E8A-4DF4-940F-7EDB3D86C01F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772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4B16-3F02-45C5-B34C-2F094E826FD1}" type="datetimeFigureOut">
              <a:rPr lang="es-ES" smtClean="0"/>
              <a:t>17/05/2018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16F0-5E8A-4DF4-940F-7EDB3D86C0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4100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4B16-3F02-45C5-B34C-2F094E826FD1}" type="datetimeFigureOut">
              <a:rPr lang="es-ES" smtClean="0"/>
              <a:t>17/05/2018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16F0-5E8A-4DF4-940F-7EDB3D86C0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0034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4B16-3F02-45C5-B34C-2F094E826FD1}" type="datetimeFigureOut">
              <a:rPr lang="es-ES" smtClean="0"/>
              <a:t>17/05/2018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16F0-5E8A-4DF4-940F-7EDB3D86C0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8667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4B16-3F02-45C5-B34C-2F094E826FD1}" type="datetimeFigureOut">
              <a:rPr lang="es-ES" smtClean="0"/>
              <a:t>17/05/2018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16F0-5E8A-4DF4-940F-7EDB3D86C0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4202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6A54B16-3F02-45C5-B34C-2F094E826FD1}" type="datetimeFigureOut">
              <a:rPr lang="es-ES" smtClean="0"/>
              <a:t>17/05/2018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FF16F0-5E8A-4DF4-940F-7EDB3D86C0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8204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4B16-3F02-45C5-B34C-2F094E826FD1}" type="datetimeFigureOut">
              <a:rPr lang="es-ES" smtClean="0"/>
              <a:t>17/05/2018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16F0-5E8A-4DF4-940F-7EDB3D86C0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8670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6A54B16-3F02-45C5-B34C-2F094E826FD1}" type="datetimeFigureOut">
              <a:rPr lang="es-ES" smtClean="0"/>
              <a:t>17/05/2018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FFF16F0-5E8A-4DF4-940F-7EDB3D86C01F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290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RECONOCIMIENTO FACIAL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Presentado por:</a:t>
            </a:r>
          </a:p>
          <a:p>
            <a:r>
              <a:rPr lang="es-ES" dirty="0"/>
              <a:t>Gerald Mora Mora</a:t>
            </a:r>
          </a:p>
        </p:txBody>
      </p:sp>
      <p:pic>
        <p:nvPicPr>
          <p:cNvPr id="1028" name="Picture 4" descr="File:Android robot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748" y="2295055"/>
            <a:ext cx="1728932" cy="2030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89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BA50BC-C342-4CDC-9430-411AA209C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Que ofrece el mercado actual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5E22DD-0455-47A4-9FD9-CEC7D8500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626249" cy="4023360"/>
          </a:xfrm>
        </p:spPr>
        <p:txBody>
          <a:bodyPr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El reconocimiento facial ha sido recientemente incorporado en dispositivos celulares Android como en el caso del LG G6 (</a:t>
            </a:r>
            <a:r>
              <a:rPr lang="es-ES" dirty="0" err="1"/>
              <a:t>Face</a:t>
            </a:r>
            <a:r>
              <a:rPr lang="es-ES" dirty="0"/>
              <a:t> </a:t>
            </a:r>
            <a:r>
              <a:rPr lang="es-ES" dirty="0" err="1"/>
              <a:t>Print</a:t>
            </a:r>
            <a:r>
              <a:rPr lang="es-ES" dirty="0"/>
              <a:t>) y Samsung Galaxy S8. La desventaja es que utilizan solamente la cámara delantera para ello.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Se espera que la API 28 de Android ya traiga el soporte nativo para la detección facial.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Problemas amplios en seguridad.</a:t>
            </a:r>
          </a:p>
        </p:txBody>
      </p:sp>
      <p:pic>
        <p:nvPicPr>
          <p:cNvPr id="6146" name="Picture 2" descr="Img 20170413 104612 444">
            <a:extLst>
              <a:ext uri="{FF2B5EF4-FFF2-40B4-BE49-F238E27FC236}">
                <a16:creationId xmlns:a16="http://schemas.microsoft.com/office/drawing/2014/main" id="{03A6FFB1-8484-40DC-967C-A45AEA4B4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430" y="1845734"/>
            <a:ext cx="428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752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4F72D6-8A91-4815-8E87-F064508D7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Que ofrece el mercado actual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4AAD10-A52E-4ACB-8305-A65A1968D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09970" cy="4023360"/>
          </a:xfrm>
        </p:spPr>
        <p:txBody>
          <a:bodyPr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El IPhone X utiliza distintos sensores para la detección y verificación de rostros, esto le permite trabajar en condiciones de poca luz y posicionamiento.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Para ello se apoya de sensores infrarrojos, los cuales tienen un campo de visión mas amplio.</a:t>
            </a:r>
          </a:p>
        </p:txBody>
      </p:sp>
      <p:pic>
        <p:nvPicPr>
          <p:cNvPr id="7170" name="Picture 2" descr="Resultado de imagen para reconocimiento facial apple x">
            <a:extLst>
              <a:ext uri="{FF2B5EF4-FFF2-40B4-BE49-F238E27FC236}">
                <a16:creationId xmlns:a16="http://schemas.microsoft.com/office/drawing/2014/main" id="{308E31FC-405C-472F-AD44-6D8D17923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751" y="2555997"/>
            <a:ext cx="4970929" cy="2602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347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Sensores para detección facial presentes en IPhone X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/>
              <a:t>Cámara infrarroja, Flood illuminator y proyector de puntos.</a:t>
            </a:r>
          </a:p>
        </p:txBody>
      </p:sp>
      <p:pic>
        <p:nvPicPr>
          <p:cNvPr id="2050" name="Picture 2" descr="https://cdn-images-1.medium.com/max/1600/1*5CIyih9iThCL-fGWeXIQrA.pn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4" b="3994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875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Sensores para detección facial presentes en IPhone X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s-ES" b="1" dirty="0"/>
              <a:t>Cámara infrarroja: </a:t>
            </a:r>
            <a:r>
              <a:rPr lang="es-ES" dirty="0"/>
              <a:t>Lee un  patrón de puntos (captura de imagen infrarroja), envía la información al chip biónico A11 para confirmar el match. </a:t>
            </a:r>
          </a:p>
          <a:p>
            <a:r>
              <a:rPr lang="es-ES" b="1" dirty="0"/>
              <a:t>Flood illuminator: </a:t>
            </a:r>
            <a:r>
              <a:rPr lang="es-ES" dirty="0"/>
              <a:t>Luz invisible infrarroja que ayuda al proceso de identificación en caso de que las condiciones de luz sean bajas o nulas.</a:t>
            </a:r>
          </a:p>
          <a:p>
            <a:r>
              <a:rPr lang="es-ES" b="1" dirty="0"/>
              <a:t>Proyector de puntos: </a:t>
            </a:r>
            <a:r>
              <a:rPr lang="es-ES" dirty="0"/>
              <a:t>Mas de 30000 puntos invisibles son proyectados sobre el rostro para crear un mapeo facial total.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43026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Que ofrece el mercado actual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927464" cy="4023360"/>
          </a:xfrm>
        </p:spPr>
        <p:txBody>
          <a:bodyPr anchor="ctr"/>
          <a:lstStyle/>
          <a:p>
            <a:r>
              <a:rPr lang="es-ES" dirty="0"/>
              <a:t>Facebook.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El reconocimiento facial de esta aplicación identifica a las personas que aparecen en las fotografías. La información sirve para brindar "sugerencias de etiquetas" en fotos que están o han sido publicadas mediante una base de datos de rostros que mantiene en sus servidores.</a:t>
            </a:r>
          </a:p>
        </p:txBody>
      </p:sp>
      <p:pic>
        <p:nvPicPr>
          <p:cNvPr id="8194" name="Picture 2" descr="Imagen relacionada">
            <a:extLst>
              <a:ext uri="{FF2B5EF4-FFF2-40B4-BE49-F238E27FC236}">
                <a16:creationId xmlns:a16="http://schemas.microsoft.com/office/drawing/2014/main" id="{6BEEFAF0-B5AE-4B8E-8615-4961454C1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905" y="2384641"/>
            <a:ext cx="4006775" cy="208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5267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Microsoft </a:t>
            </a:r>
            <a:r>
              <a:rPr lang="es-ES" dirty="0" err="1"/>
              <a:t>Face</a:t>
            </a:r>
            <a:r>
              <a:rPr lang="es-ES" dirty="0"/>
              <a:t> API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6078071" cy="4023360"/>
          </a:xfrm>
        </p:spPr>
        <p:txBody>
          <a:bodyPr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Un servicio basado en la nube que proporciona los algoritmos de reconocimiento facial mas avanzados. Entre ellos la detección y reconocimiento facial.</a:t>
            </a:r>
          </a:p>
        </p:txBody>
      </p:sp>
      <p:pic>
        <p:nvPicPr>
          <p:cNvPr id="9218" name="Picture 2" descr="Imagen relacionada">
            <a:extLst>
              <a:ext uri="{FF2B5EF4-FFF2-40B4-BE49-F238E27FC236}">
                <a16:creationId xmlns:a16="http://schemas.microsoft.com/office/drawing/2014/main" id="{A3E10D8F-11E0-49EF-A01F-0CE1E4B4C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680" y="2666789"/>
            <a:ext cx="3810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794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90FE8C-13DC-4470-BB16-5509D68CC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Microsoft </a:t>
            </a:r>
            <a:r>
              <a:rPr lang="es-ES" dirty="0" err="1"/>
              <a:t>Face</a:t>
            </a:r>
            <a:r>
              <a:rPr lang="es-ES" dirty="0"/>
              <a:t> API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BF2C89-B3A5-4C64-97CA-51622A228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325496" cy="4023360"/>
          </a:xfrm>
        </p:spPr>
        <p:txBody>
          <a:bodyPr anchor="ctr"/>
          <a:lstStyle/>
          <a:p>
            <a:r>
              <a:rPr lang="es-ES" b="1" dirty="0" err="1"/>
              <a:t>Face</a:t>
            </a:r>
            <a:r>
              <a:rPr lang="es-ES" b="1" dirty="0"/>
              <a:t> </a:t>
            </a:r>
            <a:r>
              <a:rPr lang="es-ES" b="1" dirty="0" err="1"/>
              <a:t>Detection</a:t>
            </a:r>
            <a:endParaRPr lang="es-E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 err="1"/>
              <a:t>Face</a:t>
            </a:r>
            <a:r>
              <a:rPr lang="es-ES" dirty="0"/>
              <a:t> API detecta hasta 64 rostros humanos con una ubicación de la cara de alta precisión en una imagen.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Retorna un rectángulo de caras (izquierda, superior, ancho y alto) que indica la ubicación de la cara en la imagen que se devuelve junto con cada cara detectada.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Opcionalmente, la detección de rostros extrae una serie de atributos relacionados con la cara, como pose, sexo, edad, pose de cabeza, vello facial y anteojos.</a:t>
            </a:r>
          </a:p>
        </p:txBody>
      </p:sp>
      <p:pic>
        <p:nvPicPr>
          <p:cNvPr id="10246" name="Picture 6" descr="https://docs.microsoft.com/en-us/azure/cognitive-services/face/images/face.detection.jpg">
            <a:extLst>
              <a:ext uri="{FF2B5EF4-FFF2-40B4-BE49-F238E27FC236}">
                <a16:creationId xmlns:a16="http://schemas.microsoft.com/office/drawing/2014/main" id="{64A17C2D-1CD9-4801-8120-09E7725E3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872" y="3049588"/>
            <a:ext cx="3522848" cy="161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707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90FE8C-13DC-4470-BB16-5509D68CC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Microsoft </a:t>
            </a:r>
            <a:r>
              <a:rPr lang="es-ES" dirty="0" err="1"/>
              <a:t>Face</a:t>
            </a:r>
            <a:r>
              <a:rPr lang="es-ES" dirty="0"/>
              <a:t> API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BF2C89-B3A5-4C64-97CA-51622A228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685144" cy="4023360"/>
          </a:xfrm>
        </p:spPr>
        <p:txBody>
          <a:bodyPr anchor="ctr"/>
          <a:lstStyle/>
          <a:p>
            <a:r>
              <a:rPr lang="es-ES" b="1" dirty="0" err="1"/>
              <a:t>Face</a:t>
            </a:r>
            <a:r>
              <a:rPr lang="es-ES" b="1" dirty="0"/>
              <a:t> </a:t>
            </a:r>
            <a:r>
              <a:rPr lang="es-ES" b="1" dirty="0" err="1"/>
              <a:t>Verification</a:t>
            </a:r>
            <a:endParaRPr lang="es-E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La verificación de </a:t>
            </a:r>
            <a:r>
              <a:rPr lang="es-ES" dirty="0" err="1"/>
              <a:t>Face</a:t>
            </a:r>
            <a:r>
              <a:rPr lang="es-ES" dirty="0"/>
              <a:t> API realiza una autenticación contra dos caras detectadas o la autenticación de un objeto detectado a una persona.</a:t>
            </a:r>
          </a:p>
        </p:txBody>
      </p:sp>
      <p:pic>
        <p:nvPicPr>
          <p:cNvPr id="11266" name="Picture 2" descr="Resultado de imagen para Face Verification">
            <a:extLst>
              <a:ext uri="{FF2B5EF4-FFF2-40B4-BE49-F238E27FC236}">
                <a16:creationId xmlns:a16="http://schemas.microsoft.com/office/drawing/2014/main" id="{E18A39E8-4EC6-4626-A34E-C314D8DDF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424" y="2459844"/>
            <a:ext cx="4373256" cy="2795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273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90FE8C-13DC-4470-BB16-5509D68CC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Microsoft </a:t>
            </a:r>
            <a:r>
              <a:rPr lang="es-ES" dirty="0" err="1"/>
              <a:t>Face</a:t>
            </a:r>
            <a:r>
              <a:rPr lang="es-ES" dirty="0"/>
              <a:t> API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BF2C89-B3A5-4C64-97CA-51622A228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347012" cy="4023360"/>
          </a:xfrm>
        </p:spPr>
        <p:txBody>
          <a:bodyPr anchor="ctr"/>
          <a:lstStyle/>
          <a:p>
            <a:r>
              <a:rPr lang="es-ES" b="1" dirty="0" err="1"/>
              <a:t>Finding</a:t>
            </a:r>
            <a:r>
              <a:rPr lang="es-ES" b="1" dirty="0"/>
              <a:t> Similar </a:t>
            </a:r>
            <a:r>
              <a:rPr lang="es-ES" b="1" dirty="0" err="1"/>
              <a:t>Face</a:t>
            </a:r>
            <a:endParaRPr lang="es-E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Dado un rostro detectado por el objetivo y un conjunto de caras candidatas para buscar, el servicio encuentra un pequeño conjunto de caras que se parecen más a la cara del objetivo.</a:t>
            </a:r>
          </a:p>
        </p:txBody>
      </p:sp>
      <p:pic>
        <p:nvPicPr>
          <p:cNvPr id="12290" name="Picture 2" descr="Resultado de imagen para Finding Similar Face">
            <a:extLst>
              <a:ext uri="{FF2B5EF4-FFF2-40B4-BE49-F238E27FC236}">
                <a16:creationId xmlns:a16="http://schemas.microsoft.com/office/drawing/2014/main" id="{CFE61FC6-08CE-44D2-B1E0-CE68AF924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806" y="2767012"/>
            <a:ext cx="3523914" cy="176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7063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BioID</a:t>
            </a:r>
            <a:r>
              <a:rPr lang="es-ES" dirty="0"/>
              <a:t> </a:t>
            </a:r>
            <a:r>
              <a:rPr lang="es-ES" dirty="0" err="1"/>
              <a:t>Connect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/>
              <a:t>https://account.bioid.com/Manage/BioID</a:t>
            </a:r>
          </a:p>
        </p:txBody>
      </p:sp>
      <p:pic>
        <p:nvPicPr>
          <p:cNvPr id="15" name="Marcador de posición de imagen 14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53" r="153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501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451AD8-CB8B-4546-B0CD-A484B2FC3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Biométricas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9443947-16F2-4397-957E-C82293550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/>
              <a:t>Reconocimiento Facial</a:t>
            </a:r>
          </a:p>
        </p:txBody>
      </p:sp>
      <p:pic>
        <p:nvPicPr>
          <p:cNvPr id="4102" name="Picture 6" descr="https://i.blogs.es/3a55f1/849485-3001e78a346be043d763f8cbc1ab7cc9/1366_2000.jpg">
            <a:extLst>
              <a:ext uri="{FF2B5EF4-FFF2-40B4-BE49-F238E27FC236}">
                <a16:creationId xmlns:a16="http://schemas.microsoft.com/office/drawing/2014/main" id="{40706E32-C1FC-4840-9480-7F103513C710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07" b="1160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068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4AE47-61DC-457A-90B4-DE9694296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Demostraciones y ejemplo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2EECF9D-A595-482D-8B87-DF840F5CF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3314" name="Picture 2" descr="Resultado de imagen para facial recognition android">
            <a:extLst>
              <a:ext uri="{FF2B5EF4-FFF2-40B4-BE49-F238E27FC236}">
                <a16:creationId xmlns:a16="http://schemas.microsoft.com/office/drawing/2014/main" id="{3C0DD427-863C-4520-8B72-7582E6037809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41" b="1974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248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Biométricas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Es la medición y el análisis estadístico de las características físicas únicas y de comportamiento de las personas.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La tecnología se usa principalmente para identificar y controlar el acceso, o para identificar a las personas que están bajo vigilancia.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La premisa básica de la autenticación biométrica es que cada persona puede ser identificada con precisión por sus rasgos físicos o de comportamiento intrínsecos.</a:t>
            </a:r>
          </a:p>
        </p:txBody>
      </p:sp>
    </p:spTree>
    <p:extLst>
      <p:ext uri="{BB962C8B-B14F-4D97-AF65-F5344CB8AC3E}">
        <p14:creationId xmlns:p14="http://schemas.microsoft.com/office/powerpoint/2010/main" val="4238490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7AC6D8-CFAF-4FAC-BA90-12E822D8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Mediciones de conducta y características </a:t>
            </a:r>
            <a:r>
              <a:rPr lang="es-ES" dirty="0" err="1"/>
              <a:t>fisicas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D13A964-A01B-4211-A324-C961F92F0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1026" name="Picture 2" descr="https://www.gemalto.com/govt-site/PublishingImages/biometrics/what-is-biometrics.jpg">
            <a:extLst>
              <a:ext uri="{FF2B5EF4-FFF2-40B4-BE49-F238E27FC236}">
                <a16:creationId xmlns:a16="http://schemas.microsoft.com/office/drawing/2014/main" id="{3D83EAAF-3383-441D-A0F1-DC008F38E508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5" r="2515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083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31B537-76DC-43B0-A4BD-25C963E7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Identificación biométrica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65F443-623A-4958-B2DC-A6E681CB4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Consiste en determinar la identidad de una persona.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Toma los datos biométricos de una persona.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Compara los datos obtenidos con los datos biométricos de otras personas almacenadas en una base de datos.</a:t>
            </a:r>
          </a:p>
        </p:txBody>
      </p:sp>
    </p:spTree>
    <p:extLst>
      <p:ext uri="{BB962C8B-B14F-4D97-AF65-F5344CB8AC3E}">
        <p14:creationId xmlns:p14="http://schemas.microsoft.com/office/powerpoint/2010/main" val="3365091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0805A0-A7B8-4BAE-8A37-09CCC4954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Autenticación biométrica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9B7871-8B94-4D1B-8EF8-DA8042218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448300" cy="4023360"/>
          </a:xfrm>
        </p:spPr>
        <p:txBody>
          <a:bodyPr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Aquí es la identidad de la persona la que se está verificando.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Proceso de comparar datos de las características de la persona con la "plantilla" biométrica de esa persona para determinar el parecido. </a:t>
            </a:r>
          </a:p>
        </p:txBody>
      </p:sp>
      <p:pic>
        <p:nvPicPr>
          <p:cNvPr id="3074" name="Picture 2" descr="Overview - LargePersonGroup/PersonGroup">
            <a:extLst>
              <a:ext uri="{FF2B5EF4-FFF2-40B4-BE49-F238E27FC236}">
                <a16:creationId xmlns:a16="http://schemas.microsoft.com/office/drawing/2014/main" id="{11923EC0-13B2-47C3-9C6D-ACE96982B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580" y="1737360"/>
            <a:ext cx="4610100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915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95A32-0259-4686-B965-CC0143A83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Reconocimiento facial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47346F-152D-4991-8C4C-C3403CE5C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Proceso biométrico que se encarga de identificar un rostro según sus rasgos.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El reconocimiento facial se usa ampliamente en muchos escenarios, incluida la seguridad, la interfaz de usuario natural, el análisis y la administración de contenido de imágenes, las aplicaciones móviles y la robótica.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5708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D2F743-C0AF-42CB-9D18-12849D8EA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Seguridad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B67BA4-E3EB-4E9D-A98E-42A909C75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Ningún sistema biométrico es infalible.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No hay un sistema biométrico que sea mejor que el otro en cualquier escenario.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Un sistema que sea desarrollado para ser demasiado estricto generara múltiples rechazos a usuarios auténticos, mientras que uno que sea mas permisivo dejara un “huecos” de seguridad.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Sin embargo son tecnologías en desarrollo que cada vez mas van evolucionando.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1FB9EB6-EA1B-40C0-A01F-E2DF83AA3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/>
              <a:t>Los sistemas biométricos han de buscar un equilibrio entre usabilidad y seguridad adaptado al soporte para el que hayan sido creados.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5814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336BB0-C79F-4A1E-998B-0258217DB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Que ofrece el mercado actual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5C539BE-731A-4BC1-86B9-805FD86F5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122" name="Picture 2" descr="Imagen relacionada">
            <a:extLst>
              <a:ext uri="{FF2B5EF4-FFF2-40B4-BE49-F238E27FC236}">
                <a16:creationId xmlns:a16="http://schemas.microsoft.com/office/drawing/2014/main" id="{5AE456B3-DB4B-45D0-A756-A691230E017C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4" r="2694"/>
          <a:stretch>
            <a:fillRect/>
          </a:stretch>
        </p:blipFill>
        <p:spPr bwMode="auto">
          <a:xfrm>
            <a:off x="0" y="0"/>
            <a:ext cx="12192000" cy="49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2253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741</TotalTime>
  <Words>801</Words>
  <Application>Microsoft Office PowerPoint</Application>
  <PresentationFormat>Panorámica</PresentationFormat>
  <Paragraphs>64</Paragraphs>
  <Slides>20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Retrospección</vt:lpstr>
      <vt:lpstr>RECONOCIMIENTO FACIAL</vt:lpstr>
      <vt:lpstr>Biométricas</vt:lpstr>
      <vt:lpstr>Biométricas</vt:lpstr>
      <vt:lpstr>Mediciones de conducta y características fisicas</vt:lpstr>
      <vt:lpstr>Identificación biométrica</vt:lpstr>
      <vt:lpstr>Autenticación biométrica </vt:lpstr>
      <vt:lpstr>Reconocimiento facial</vt:lpstr>
      <vt:lpstr>Seguridad</vt:lpstr>
      <vt:lpstr>Que ofrece el mercado actual</vt:lpstr>
      <vt:lpstr>Que ofrece el mercado actual</vt:lpstr>
      <vt:lpstr>Que ofrece el mercado actual</vt:lpstr>
      <vt:lpstr>Sensores para detección facial presentes en IPhone X</vt:lpstr>
      <vt:lpstr>Sensores para detección facial presentes en IPhone X</vt:lpstr>
      <vt:lpstr>Que ofrece el mercado actual</vt:lpstr>
      <vt:lpstr>Microsoft Face API</vt:lpstr>
      <vt:lpstr>Microsoft Face API</vt:lpstr>
      <vt:lpstr>Microsoft Face API</vt:lpstr>
      <vt:lpstr>Microsoft Face API</vt:lpstr>
      <vt:lpstr>BioID Connect</vt:lpstr>
      <vt:lpstr>Demostraciones y ejemplo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RECONOCIMIENTO FACIAL.</dc:title>
  <dc:creator>Gerald F. Mora Mora</dc:creator>
  <cp:lastModifiedBy>Gerald F. Mora Mora</cp:lastModifiedBy>
  <cp:revision>26</cp:revision>
  <dcterms:created xsi:type="dcterms:W3CDTF">2018-05-15T00:05:25Z</dcterms:created>
  <dcterms:modified xsi:type="dcterms:W3CDTF">2018-05-17T21:46:28Z</dcterms:modified>
</cp:coreProperties>
</file>