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40"/>
    <p:restoredTop sz="96327"/>
  </p:normalViewPr>
  <p:slideViewPr>
    <p:cSldViewPr snapToGrid="0">
      <p:cViewPr varScale="1">
        <p:scale>
          <a:sx n="209" d="100"/>
          <a:sy n="209" d="100"/>
        </p:scale>
        <p:origin x="19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33DD7D-4B3C-CB47-BBF6-45BF4D9A88E1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AAC9FA12-1F81-A04A-A70C-4F623A1C0FBF}">
      <dgm:prSet phldrT="[Text]"/>
      <dgm:spPr/>
      <dgm:t>
        <a:bodyPr/>
        <a:lstStyle/>
        <a:p>
          <a:r>
            <a:rPr lang="en-GB" dirty="0"/>
            <a:t>Initialize Transaction</a:t>
          </a:r>
        </a:p>
      </dgm:t>
    </dgm:pt>
    <dgm:pt modelId="{8D6C4AF9-92D8-0F44-8740-F448592739B4}" type="parTrans" cxnId="{014F5353-8D30-3E46-8F5E-663F486739EE}">
      <dgm:prSet/>
      <dgm:spPr/>
      <dgm:t>
        <a:bodyPr/>
        <a:lstStyle/>
        <a:p>
          <a:endParaRPr lang="en-GB"/>
        </a:p>
      </dgm:t>
    </dgm:pt>
    <dgm:pt modelId="{F7F69319-AF7A-E542-BFF6-59DFEE671287}" type="sibTrans" cxnId="{014F5353-8D30-3E46-8F5E-663F486739EE}">
      <dgm:prSet/>
      <dgm:spPr/>
      <dgm:t>
        <a:bodyPr/>
        <a:lstStyle/>
        <a:p>
          <a:endParaRPr lang="en-GB"/>
        </a:p>
      </dgm:t>
    </dgm:pt>
    <dgm:pt modelId="{187D5C66-0666-4D4A-B301-B70FBD6E9B24}">
      <dgm:prSet phldrT="[Text]"/>
      <dgm:spPr/>
      <dgm:t>
        <a:bodyPr/>
        <a:lstStyle/>
        <a:p>
          <a:r>
            <a:rPr lang="en-GB" dirty="0"/>
            <a:t>Commit / Abort operation</a:t>
          </a:r>
        </a:p>
      </dgm:t>
    </dgm:pt>
    <dgm:pt modelId="{EBB872EB-3DEE-9142-A831-7733BD413F73}" type="parTrans" cxnId="{DD8D78C3-7A07-4A40-9DB4-1C191929B4C3}">
      <dgm:prSet/>
      <dgm:spPr/>
      <dgm:t>
        <a:bodyPr/>
        <a:lstStyle/>
        <a:p>
          <a:endParaRPr lang="en-GB"/>
        </a:p>
      </dgm:t>
    </dgm:pt>
    <dgm:pt modelId="{1AF5224E-307C-214D-A767-74CDDA89C77B}" type="sibTrans" cxnId="{DD8D78C3-7A07-4A40-9DB4-1C191929B4C3}">
      <dgm:prSet/>
      <dgm:spPr/>
      <dgm:t>
        <a:bodyPr/>
        <a:lstStyle/>
        <a:p>
          <a:endParaRPr lang="en-GB"/>
        </a:p>
      </dgm:t>
    </dgm:pt>
    <dgm:pt modelId="{15B21F04-0DF7-8042-B146-00CFF0BA26B9}">
      <dgm:prSet phldrT="[Text]"/>
      <dgm:spPr/>
      <dgm:t>
        <a:bodyPr/>
        <a:lstStyle/>
        <a:p>
          <a:r>
            <a:rPr lang="en-GB" dirty="0"/>
            <a:t>To start the transaction</a:t>
          </a:r>
        </a:p>
      </dgm:t>
    </dgm:pt>
    <dgm:pt modelId="{DC5FA5C7-88A2-1B4B-9943-7CC802FC4130}" type="parTrans" cxnId="{5DC86E82-96EE-3F4E-97C1-CE79C2008985}">
      <dgm:prSet/>
      <dgm:spPr/>
      <dgm:t>
        <a:bodyPr/>
        <a:lstStyle/>
        <a:p>
          <a:endParaRPr lang="en-GB"/>
        </a:p>
      </dgm:t>
    </dgm:pt>
    <dgm:pt modelId="{12073EAA-0903-704F-903A-F8EE46B05954}" type="sibTrans" cxnId="{5DC86E82-96EE-3F4E-97C1-CE79C2008985}">
      <dgm:prSet/>
      <dgm:spPr/>
      <dgm:t>
        <a:bodyPr/>
        <a:lstStyle/>
        <a:p>
          <a:endParaRPr lang="en-GB"/>
        </a:p>
      </dgm:t>
    </dgm:pt>
    <dgm:pt modelId="{082ADEDA-2D09-7840-B921-1AE8BDBBC1ED}">
      <dgm:prSet phldrT="[Text]"/>
      <dgm:spPr/>
      <dgm:t>
        <a:bodyPr/>
        <a:lstStyle/>
        <a:p>
          <a:r>
            <a:rPr lang="en-GB" dirty="0"/>
            <a:t>Perform Operations</a:t>
          </a:r>
        </a:p>
      </dgm:t>
    </dgm:pt>
    <dgm:pt modelId="{DD1CD0D2-284E-4742-BB24-EB7681B60713}" type="sibTrans" cxnId="{89E71FD2-2AD8-6842-B1ED-5062B0EC04D4}">
      <dgm:prSet/>
      <dgm:spPr/>
      <dgm:t>
        <a:bodyPr/>
        <a:lstStyle/>
        <a:p>
          <a:endParaRPr lang="en-GB"/>
        </a:p>
      </dgm:t>
    </dgm:pt>
    <dgm:pt modelId="{3A6E0DC2-B89D-864E-AB93-A60421F952BA}" type="parTrans" cxnId="{89E71FD2-2AD8-6842-B1ED-5062B0EC04D4}">
      <dgm:prSet/>
      <dgm:spPr/>
      <dgm:t>
        <a:bodyPr/>
        <a:lstStyle/>
        <a:p>
          <a:endParaRPr lang="en-GB"/>
        </a:p>
      </dgm:t>
    </dgm:pt>
    <dgm:pt modelId="{69C579B6-0C31-DF40-8B12-5DEF032B8359}">
      <dgm:prSet phldrT="[Text]"/>
      <dgm:spPr/>
      <dgm:t>
        <a:bodyPr/>
        <a:lstStyle/>
        <a:p>
          <a:r>
            <a:rPr lang="en-GB" dirty="0"/>
            <a:t>To perform what is instructed within the transaction</a:t>
          </a:r>
        </a:p>
      </dgm:t>
    </dgm:pt>
    <dgm:pt modelId="{8BAE3BE7-6D7D-1F48-82E5-6FF0429B847B}" type="parTrans" cxnId="{D812F4DA-942B-064F-9D68-DCFEBF31A309}">
      <dgm:prSet/>
      <dgm:spPr/>
      <dgm:t>
        <a:bodyPr/>
        <a:lstStyle/>
        <a:p>
          <a:endParaRPr lang="en-GB"/>
        </a:p>
      </dgm:t>
    </dgm:pt>
    <dgm:pt modelId="{4F077A13-39CC-524E-8CE3-81DF42B25D14}" type="sibTrans" cxnId="{D812F4DA-942B-064F-9D68-DCFEBF31A309}">
      <dgm:prSet/>
      <dgm:spPr/>
      <dgm:t>
        <a:bodyPr/>
        <a:lstStyle/>
        <a:p>
          <a:endParaRPr lang="en-GB"/>
        </a:p>
      </dgm:t>
    </dgm:pt>
    <dgm:pt modelId="{4075B451-1361-9E4C-B2DF-900336CA01DC}">
      <dgm:prSet phldrT="[Text]"/>
      <dgm:spPr/>
      <dgm:t>
        <a:bodyPr/>
        <a:lstStyle/>
        <a:p>
          <a:r>
            <a:rPr lang="en-GB" dirty="0"/>
            <a:t>To permanently update (commit) if it succeeds, or rollback (abort) if it fails</a:t>
          </a:r>
        </a:p>
      </dgm:t>
    </dgm:pt>
    <dgm:pt modelId="{7F863CB3-F0D1-5844-B562-70D53956F6C3}" type="parTrans" cxnId="{0D3AAA30-AD86-AC46-A427-A684D1826027}">
      <dgm:prSet/>
      <dgm:spPr/>
      <dgm:t>
        <a:bodyPr/>
        <a:lstStyle/>
        <a:p>
          <a:endParaRPr lang="en-GB"/>
        </a:p>
      </dgm:t>
    </dgm:pt>
    <dgm:pt modelId="{32DEC611-B633-D541-B8A8-A838569A254C}" type="sibTrans" cxnId="{0D3AAA30-AD86-AC46-A427-A684D1826027}">
      <dgm:prSet/>
      <dgm:spPr/>
      <dgm:t>
        <a:bodyPr/>
        <a:lstStyle/>
        <a:p>
          <a:endParaRPr lang="en-GB"/>
        </a:p>
      </dgm:t>
    </dgm:pt>
    <dgm:pt modelId="{FF61D29C-8DA2-9649-B054-2DC05BF8AE51}" type="pres">
      <dgm:prSet presAssocID="{A733DD7D-4B3C-CB47-BBF6-45BF4D9A88E1}" presName="Name0" presStyleCnt="0">
        <dgm:presLayoutVars>
          <dgm:dir/>
          <dgm:resizeHandles val="exact"/>
        </dgm:presLayoutVars>
      </dgm:prSet>
      <dgm:spPr/>
    </dgm:pt>
    <dgm:pt modelId="{86578C5B-BFAB-FE45-A7C0-1612B4F5575C}" type="pres">
      <dgm:prSet presAssocID="{AAC9FA12-1F81-A04A-A70C-4F623A1C0FBF}" presName="parAndChTx" presStyleLbl="node1" presStyleIdx="0" presStyleCnt="3">
        <dgm:presLayoutVars>
          <dgm:bulletEnabled val="1"/>
        </dgm:presLayoutVars>
      </dgm:prSet>
      <dgm:spPr/>
    </dgm:pt>
    <dgm:pt modelId="{AF9CA785-83C7-F043-BF19-3718F065C762}" type="pres">
      <dgm:prSet presAssocID="{F7F69319-AF7A-E542-BFF6-59DFEE671287}" presName="parAndChSpace" presStyleCnt="0"/>
      <dgm:spPr/>
    </dgm:pt>
    <dgm:pt modelId="{46803720-59A4-C84B-B8B5-7059687459DC}" type="pres">
      <dgm:prSet presAssocID="{082ADEDA-2D09-7840-B921-1AE8BDBBC1ED}" presName="parAndChTx" presStyleLbl="node1" presStyleIdx="1" presStyleCnt="3">
        <dgm:presLayoutVars>
          <dgm:bulletEnabled val="1"/>
        </dgm:presLayoutVars>
      </dgm:prSet>
      <dgm:spPr/>
    </dgm:pt>
    <dgm:pt modelId="{DBCD94F5-FC0E-5847-B33B-FB2B060D25A1}" type="pres">
      <dgm:prSet presAssocID="{DD1CD0D2-284E-4742-BB24-EB7681B60713}" presName="parAndChSpace" presStyleCnt="0"/>
      <dgm:spPr/>
    </dgm:pt>
    <dgm:pt modelId="{C68373FB-93DC-7046-B7AC-100E7EB65E09}" type="pres">
      <dgm:prSet presAssocID="{187D5C66-0666-4D4A-B301-B70FBD6E9B24}" presName="parAndChTx" presStyleLbl="node1" presStyleIdx="2" presStyleCnt="3">
        <dgm:presLayoutVars>
          <dgm:bulletEnabled val="1"/>
        </dgm:presLayoutVars>
      </dgm:prSet>
      <dgm:spPr/>
    </dgm:pt>
  </dgm:ptLst>
  <dgm:cxnLst>
    <dgm:cxn modelId="{0D3AAA30-AD86-AC46-A427-A684D1826027}" srcId="{187D5C66-0666-4D4A-B301-B70FBD6E9B24}" destId="{4075B451-1361-9E4C-B2DF-900336CA01DC}" srcOrd="0" destOrd="0" parTransId="{7F863CB3-F0D1-5844-B562-70D53956F6C3}" sibTransId="{32DEC611-B633-D541-B8A8-A838569A254C}"/>
    <dgm:cxn modelId="{014F5353-8D30-3E46-8F5E-663F486739EE}" srcId="{A733DD7D-4B3C-CB47-BBF6-45BF4D9A88E1}" destId="{AAC9FA12-1F81-A04A-A70C-4F623A1C0FBF}" srcOrd="0" destOrd="0" parTransId="{8D6C4AF9-92D8-0F44-8740-F448592739B4}" sibTransId="{F7F69319-AF7A-E542-BFF6-59DFEE671287}"/>
    <dgm:cxn modelId="{E4F7BC5D-FA8F-B248-B234-D7AA5F727BE8}" type="presOf" srcId="{4075B451-1361-9E4C-B2DF-900336CA01DC}" destId="{C68373FB-93DC-7046-B7AC-100E7EB65E09}" srcOrd="0" destOrd="1" presId="urn:microsoft.com/office/officeart/2005/8/layout/hChevron3"/>
    <dgm:cxn modelId="{5DC86E82-96EE-3F4E-97C1-CE79C2008985}" srcId="{AAC9FA12-1F81-A04A-A70C-4F623A1C0FBF}" destId="{15B21F04-0DF7-8042-B146-00CFF0BA26B9}" srcOrd="0" destOrd="0" parTransId="{DC5FA5C7-88A2-1B4B-9943-7CC802FC4130}" sibTransId="{12073EAA-0903-704F-903A-F8EE46B05954}"/>
    <dgm:cxn modelId="{A070E789-374C-BF45-8E50-1B0BA9A46C23}" type="presOf" srcId="{15B21F04-0DF7-8042-B146-00CFF0BA26B9}" destId="{86578C5B-BFAB-FE45-A7C0-1612B4F5575C}" srcOrd="0" destOrd="1" presId="urn:microsoft.com/office/officeart/2005/8/layout/hChevron3"/>
    <dgm:cxn modelId="{322E4990-0543-234E-89FC-0A72E5ADD495}" type="presOf" srcId="{187D5C66-0666-4D4A-B301-B70FBD6E9B24}" destId="{C68373FB-93DC-7046-B7AC-100E7EB65E09}" srcOrd="0" destOrd="0" presId="urn:microsoft.com/office/officeart/2005/8/layout/hChevron3"/>
    <dgm:cxn modelId="{D29AD8B7-FC36-AC4C-8B5D-2D33B11A5F7E}" type="presOf" srcId="{AAC9FA12-1F81-A04A-A70C-4F623A1C0FBF}" destId="{86578C5B-BFAB-FE45-A7C0-1612B4F5575C}" srcOrd="0" destOrd="0" presId="urn:microsoft.com/office/officeart/2005/8/layout/hChevron3"/>
    <dgm:cxn modelId="{DD8D78C3-7A07-4A40-9DB4-1C191929B4C3}" srcId="{A733DD7D-4B3C-CB47-BBF6-45BF4D9A88E1}" destId="{187D5C66-0666-4D4A-B301-B70FBD6E9B24}" srcOrd="2" destOrd="0" parTransId="{EBB872EB-3DEE-9142-A831-7733BD413F73}" sibTransId="{1AF5224E-307C-214D-A767-74CDDA89C77B}"/>
    <dgm:cxn modelId="{F9DA4FD1-F5FF-D243-A57B-06ED17799E87}" type="presOf" srcId="{69C579B6-0C31-DF40-8B12-5DEF032B8359}" destId="{46803720-59A4-C84B-B8B5-7059687459DC}" srcOrd="0" destOrd="1" presId="urn:microsoft.com/office/officeart/2005/8/layout/hChevron3"/>
    <dgm:cxn modelId="{89E71FD2-2AD8-6842-B1ED-5062B0EC04D4}" srcId="{A733DD7D-4B3C-CB47-BBF6-45BF4D9A88E1}" destId="{082ADEDA-2D09-7840-B921-1AE8BDBBC1ED}" srcOrd="1" destOrd="0" parTransId="{3A6E0DC2-B89D-864E-AB93-A60421F952BA}" sibTransId="{DD1CD0D2-284E-4742-BB24-EB7681B60713}"/>
    <dgm:cxn modelId="{664B56DA-84E7-DD46-9C9A-273D0AB00D6E}" type="presOf" srcId="{082ADEDA-2D09-7840-B921-1AE8BDBBC1ED}" destId="{46803720-59A4-C84B-B8B5-7059687459DC}" srcOrd="0" destOrd="0" presId="urn:microsoft.com/office/officeart/2005/8/layout/hChevron3"/>
    <dgm:cxn modelId="{D812F4DA-942B-064F-9D68-DCFEBF31A309}" srcId="{082ADEDA-2D09-7840-B921-1AE8BDBBC1ED}" destId="{69C579B6-0C31-DF40-8B12-5DEF032B8359}" srcOrd="0" destOrd="0" parTransId="{8BAE3BE7-6D7D-1F48-82E5-6FF0429B847B}" sibTransId="{4F077A13-39CC-524E-8CE3-81DF42B25D14}"/>
    <dgm:cxn modelId="{062392E5-B7EE-EE4F-9D16-63977484AD60}" type="presOf" srcId="{A733DD7D-4B3C-CB47-BBF6-45BF4D9A88E1}" destId="{FF61D29C-8DA2-9649-B054-2DC05BF8AE51}" srcOrd="0" destOrd="0" presId="urn:microsoft.com/office/officeart/2005/8/layout/hChevron3"/>
    <dgm:cxn modelId="{353D7C79-5983-364B-BA3C-8479D2EA36EA}" type="presParOf" srcId="{FF61D29C-8DA2-9649-B054-2DC05BF8AE51}" destId="{86578C5B-BFAB-FE45-A7C0-1612B4F5575C}" srcOrd="0" destOrd="0" presId="urn:microsoft.com/office/officeart/2005/8/layout/hChevron3"/>
    <dgm:cxn modelId="{C4EC63E9-7383-9E48-AC60-5C8728FE351D}" type="presParOf" srcId="{FF61D29C-8DA2-9649-B054-2DC05BF8AE51}" destId="{AF9CA785-83C7-F043-BF19-3718F065C762}" srcOrd="1" destOrd="0" presId="urn:microsoft.com/office/officeart/2005/8/layout/hChevron3"/>
    <dgm:cxn modelId="{3D64EE12-4672-E04A-9361-71C0641DA70A}" type="presParOf" srcId="{FF61D29C-8DA2-9649-B054-2DC05BF8AE51}" destId="{46803720-59A4-C84B-B8B5-7059687459DC}" srcOrd="2" destOrd="0" presId="urn:microsoft.com/office/officeart/2005/8/layout/hChevron3"/>
    <dgm:cxn modelId="{42BEFF8D-8330-A64E-A9BF-322F5E618BBE}" type="presParOf" srcId="{FF61D29C-8DA2-9649-B054-2DC05BF8AE51}" destId="{DBCD94F5-FC0E-5847-B33B-FB2B060D25A1}" srcOrd="3" destOrd="0" presId="urn:microsoft.com/office/officeart/2005/8/layout/hChevron3"/>
    <dgm:cxn modelId="{40C3C9AA-65FA-E645-BCA1-8C87CE42E3C5}" type="presParOf" srcId="{FF61D29C-8DA2-9649-B054-2DC05BF8AE51}" destId="{C68373FB-93DC-7046-B7AC-100E7EB65E0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33DD7D-4B3C-CB47-BBF6-45BF4D9A88E1}" type="doc">
      <dgm:prSet loTypeId="urn:microsoft.com/office/officeart/2005/8/layout/matrix2" loCatId="" qsTypeId="urn:microsoft.com/office/officeart/2005/8/quickstyle/simple1" qsCatId="simple" csTypeId="urn:microsoft.com/office/officeart/2005/8/colors/accent1_2" csCatId="accent1" phldr="1"/>
      <dgm:spPr/>
    </dgm:pt>
    <dgm:pt modelId="{AAC9FA12-1F81-A04A-A70C-4F623A1C0FBF}">
      <dgm:prSet phldrT="[Text]"/>
      <dgm:spPr/>
      <dgm:t>
        <a:bodyPr/>
        <a:lstStyle/>
        <a:p>
          <a:r>
            <a:rPr lang="en-GB" dirty="0"/>
            <a:t>Atomicity</a:t>
          </a:r>
        </a:p>
      </dgm:t>
    </dgm:pt>
    <dgm:pt modelId="{8D6C4AF9-92D8-0F44-8740-F448592739B4}" type="parTrans" cxnId="{014F5353-8D30-3E46-8F5E-663F486739EE}">
      <dgm:prSet/>
      <dgm:spPr/>
      <dgm:t>
        <a:bodyPr/>
        <a:lstStyle/>
        <a:p>
          <a:endParaRPr lang="en-GB"/>
        </a:p>
      </dgm:t>
    </dgm:pt>
    <dgm:pt modelId="{F7F69319-AF7A-E542-BFF6-59DFEE671287}" type="sibTrans" cxnId="{014F5353-8D30-3E46-8F5E-663F486739EE}">
      <dgm:prSet/>
      <dgm:spPr/>
      <dgm:t>
        <a:bodyPr/>
        <a:lstStyle/>
        <a:p>
          <a:endParaRPr lang="en-GB"/>
        </a:p>
      </dgm:t>
    </dgm:pt>
    <dgm:pt modelId="{187D5C66-0666-4D4A-B301-B70FBD6E9B24}">
      <dgm:prSet phldrT="[Text]"/>
      <dgm:spPr/>
      <dgm:t>
        <a:bodyPr/>
        <a:lstStyle/>
        <a:p>
          <a:r>
            <a:rPr lang="en-GB" dirty="0"/>
            <a:t>Isolation</a:t>
          </a:r>
        </a:p>
      </dgm:t>
    </dgm:pt>
    <dgm:pt modelId="{EBB872EB-3DEE-9142-A831-7733BD413F73}" type="parTrans" cxnId="{DD8D78C3-7A07-4A40-9DB4-1C191929B4C3}">
      <dgm:prSet/>
      <dgm:spPr/>
      <dgm:t>
        <a:bodyPr/>
        <a:lstStyle/>
        <a:p>
          <a:endParaRPr lang="en-GB"/>
        </a:p>
      </dgm:t>
    </dgm:pt>
    <dgm:pt modelId="{1AF5224E-307C-214D-A767-74CDDA89C77B}" type="sibTrans" cxnId="{DD8D78C3-7A07-4A40-9DB4-1C191929B4C3}">
      <dgm:prSet/>
      <dgm:spPr/>
      <dgm:t>
        <a:bodyPr/>
        <a:lstStyle/>
        <a:p>
          <a:endParaRPr lang="en-GB"/>
        </a:p>
      </dgm:t>
    </dgm:pt>
    <dgm:pt modelId="{15B21F04-0DF7-8042-B146-00CFF0BA26B9}">
      <dgm:prSet phldrT="[Text]"/>
      <dgm:spPr/>
      <dgm:t>
        <a:bodyPr/>
        <a:lstStyle/>
        <a:p>
          <a:r>
            <a:rPr lang="en-GB" dirty="0"/>
            <a:t>“All or Nothing”, transactions should succeed in full or not. If failure occurs, data shall remain in original state</a:t>
          </a:r>
        </a:p>
      </dgm:t>
    </dgm:pt>
    <dgm:pt modelId="{DC5FA5C7-88A2-1B4B-9943-7CC802FC4130}" type="parTrans" cxnId="{5DC86E82-96EE-3F4E-97C1-CE79C2008985}">
      <dgm:prSet/>
      <dgm:spPr/>
      <dgm:t>
        <a:bodyPr/>
        <a:lstStyle/>
        <a:p>
          <a:endParaRPr lang="en-GB"/>
        </a:p>
      </dgm:t>
    </dgm:pt>
    <dgm:pt modelId="{12073EAA-0903-704F-903A-F8EE46B05954}" type="sibTrans" cxnId="{5DC86E82-96EE-3F4E-97C1-CE79C2008985}">
      <dgm:prSet/>
      <dgm:spPr/>
      <dgm:t>
        <a:bodyPr/>
        <a:lstStyle/>
        <a:p>
          <a:endParaRPr lang="en-GB"/>
        </a:p>
      </dgm:t>
    </dgm:pt>
    <dgm:pt modelId="{082ADEDA-2D09-7840-B921-1AE8BDBBC1ED}">
      <dgm:prSet phldrT="[Text]"/>
      <dgm:spPr/>
      <dgm:t>
        <a:bodyPr/>
        <a:lstStyle/>
        <a:p>
          <a:r>
            <a:rPr lang="en-GB" dirty="0"/>
            <a:t>Consistency</a:t>
          </a:r>
        </a:p>
      </dgm:t>
    </dgm:pt>
    <dgm:pt modelId="{DD1CD0D2-284E-4742-BB24-EB7681B60713}" type="sibTrans" cxnId="{89E71FD2-2AD8-6842-B1ED-5062B0EC04D4}">
      <dgm:prSet/>
      <dgm:spPr/>
      <dgm:t>
        <a:bodyPr/>
        <a:lstStyle/>
        <a:p>
          <a:endParaRPr lang="en-GB"/>
        </a:p>
      </dgm:t>
    </dgm:pt>
    <dgm:pt modelId="{3A6E0DC2-B89D-864E-AB93-A60421F952BA}" type="parTrans" cxnId="{89E71FD2-2AD8-6842-B1ED-5062B0EC04D4}">
      <dgm:prSet/>
      <dgm:spPr/>
      <dgm:t>
        <a:bodyPr/>
        <a:lstStyle/>
        <a:p>
          <a:endParaRPr lang="en-GB"/>
        </a:p>
      </dgm:t>
    </dgm:pt>
    <dgm:pt modelId="{69C579B6-0C31-DF40-8B12-5DEF032B8359}">
      <dgm:prSet phldrT="[Text]"/>
      <dgm:spPr/>
      <dgm:t>
        <a:bodyPr/>
        <a:lstStyle/>
        <a:p>
          <a:r>
            <a:rPr lang="en-GB" dirty="0"/>
            <a:t>The data should remain consistent before and after the transaction </a:t>
          </a:r>
        </a:p>
      </dgm:t>
    </dgm:pt>
    <dgm:pt modelId="{8BAE3BE7-6D7D-1F48-82E5-6FF0429B847B}" type="parTrans" cxnId="{D812F4DA-942B-064F-9D68-DCFEBF31A309}">
      <dgm:prSet/>
      <dgm:spPr/>
      <dgm:t>
        <a:bodyPr/>
        <a:lstStyle/>
        <a:p>
          <a:endParaRPr lang="en-GB"/>
        </a:p>
      </dgm:t>
    </dgm:pt>
    <dgm:pt modelId="{4F077A13-39CC-524E-8CE3-81DF42B25D14}" type="sibTrans" cxnId="{D812F4DA-942B-064F-9D68-DCFEBF31A309}">
      <dgm:prSet/>
      <dgm:spPr/>
      <dgm:t>
        <a:bodyPr/>
        <a:lstStyle/>
        <a:p>
          <a:endParaRPr lang="en-GB"/>
        </a:p>
      </dgm:t>
    </dgm:pt>
    <dgm:pt modelId="{F4A3612F-893E-5C4F-82C1-7836DD048E93}">
      <dgm:prSet/>
      <dgm:spPr/>
      <dgm:t>
        <a:bodyPr/>
        <a:lstStyle/>
        <a:p>
          <a:r>
            <a:rPr lang="en-GB" dirty="0"/>
            <a:t>Durability</a:t>
          </a:r>
        </a:p>
      </dgm:t>
    </dgm:pt>
    <dgm:pt modelId="{48B3CA80-7A7A-354A-8892-78DB81E99DFF}" type="parTrans" cxnId="{1B2145F4-D97B-9C49-BEE4-F5E11D223DF2}">
      <dgm:prSet/>
      <dgm:spPr/>
      <dgm:t>
        <a:bodyPr/>
        <a:lstStyle/>
        <a:p>
          <a:endParaRPr lang="en-GB"/>
        </a:p>
      </dgm:t>
    </dgm:pt>
    <dgm:pt modelId="{F04E6427-CABD-D349-A09E-9678E0275B61}" type="sibTrans" cxnId="{1B2145F4-D97B-9C49-BEE4-F5E11D223DF2}">
      <dgm:prSet/>
      <dgm:spPr/>
      <dgm:t>
        <a:bodyPr/>
        <a:lstStyle/>
        <a:p>
          <a:endParaRPr lang="en-GB"/>
        </a:p>
      </dgm:t>
    </dgm:pt>
    <dgm:pt modelId="{A80DD184-4A9B-2E43-80FD-B4B4610D8D9D}">
      <dgm:prSet/>
      <dgm:spPr/>
      <dgm:t>
        <a:bodyPr/>
        <a:lstStyle/>
        <a:p>
          <a:r>
            <a:rPr lang="en-GB" dirty="0"/>
            <a:t>Changes made by the transaction shall be permanent if it is successful</a:t>
          </a:r>
        </a:p>
      </dgm:t>
    </dgm:pt>
    <dgm:pt modelId="{392375F4-8CA6-5E4B-B64E-130AA316671D}" type="parTrans" cxnId="{7C5597A4-644E-F147-BC2F-AC3895891412}">
      <dgm:prSet/>
      <dgm:spPr/>
      <dgm:t>
        <a:bodyPr/>
        <a:lstStyle/>
        <a:p>
          <a:endParaRPr lang="en-GB"/>
        </a:p>
      </dgm:t>
    </dgm:pt>
    <dgm:pt modelId="{8F163505-362F-9F45-B9AF-DD37A6C7825A}" type="sibTrans" cxnId="{7C5597A4-644E-F147-BC2F-AC3895891412}">
      <dgm:prSet/>
      <dgm:spPr/>
      <dgm:t>
        <a:bodyPr/>
        <a:lstStyle/>
        <a:p>
          <a:endParaRPr lang="en-GB"/>
        </a:p>
      </dgm:t>
    </dgm:pt>
    <dgm:pt modelId="{E676BCA3-33A0-004B-8CAF-0678B201F9C0}">
      <dgm:prSet/>
      <dgm:spPr/>
      <dgm:t>
        <a:bodyPr/>
        <a:lstStyle/>
        <a:p>
          <a:r>
            <a:rPr lang="en-GB" dirty="0"/>
            <a:t>There should not be 2 transactions work on the same data concurrently, transactions should be independent.</a:t>
          </a:r>
        </a:p>
      </dgm:t>
    </dgm:pt>
    <dgm:pt modelId="{23C7E27B-4EDC-6548-AD2A-F01B45C84F11}" type="parTrans" cxnId="{A40CB90F-F973-8F41-9472-988DEFEDE01F}">
      <dgm:prSet/>
      <dgm:spPr/>
      <dgm:t>
        <a:bodyPr/>
        <a:lstStyle/>
        <a:p>
          <a:endParaRPr lang="en-GB"/>
        </a:p>
      </dgm:t>
    </dgm:pt>
    <dgm:pt modelId="{B57A0676-1FA3-2043-A74D-97F6D4BA0087}" type="sibTrans" cxnId="{A40CB90F-F973-8F41-9472-988DEFEDE01F}">
      <dgm:prSet/>
      <dgm:spPr/>
      <dgm:t>
        <a:bodyPr/>
        <a:lstStyle/>
        <a:p>
          <a:endParaRPr lang="en-GB"/>
        </a:p>
      </dgm:t>
    </dgm:pt>
    <dgm:pt modelId="{1F5BBB81-14D4-8641-9BBF-103F17BD53A0}" type="pres">
      <dgm:prSet presAssocID="{A733DD7D-4B3C-CB47-BBF6-45BF4D9A88E1}" presName="matrix" presStyleCnt="0">
        <dgm:presLayoutVars>
          <dgm:chMax val="1"/>
          <dgm:dir/>
          <dgm:resizeHandles val="exact"/>
        </dgm:presLayoutVars>
      </dgm:prSet>
      <dgm:spPr/>
    </dgm:pt>
    <dgm:pt modelId="{90612C96-5FC4-504E-A37D-6A1F95D9C825}" type="pres">
      <dgm:prSet presAssocID="{A733DD7D-4B3C-CB47-BBF6-45BF4D9A88E1}" presName="axisShape" presStyleLbl="bgShp" presStyleIdx="0" presStyleCnt="1"/>
      <dgm:spPr/>
    </dgm:pt>
    <dgm:pt modelId="{C2A6B1A2-F2CD-6C41-BBC4-3535A58C560D}" type="pres">
      <dgm:prSet presAssocID="{A733DD7D-4B3C-CB47-BBF6-45BF4D9A88E1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752AE22-E31C-934E-B2C2-47E979BA9A69}" type="pres">
      <dgm:prSet presAssocID="{A733DD7D-4B3C-CB47-BBF6-45BF4D9A88E1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74FC1B3-89A9-EA4B-996F-09A55BEB7D7D}" type="pres">
      <dgm:prSet presAssocID="{A733DD7D-4B3C-CB47-BBF6-45BF4D9A88E1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F854805-C3CD-A947-9BE4-2A8B14EFACA6}" type="pres">
      <dgm:prSet presAssocID="{A733DD7D-4B3C-CB47-BBF6-45BF4D9A88E1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40CB90F-F973-8F41-9472-988DEFEDE01F}" srcId="{187D5C66-0666-4D4A-B301-B70FBD6E9B24}" destId="{E676BCA3-33A0-004B-8CAF-0678B201F9C0}" srcOrd="0" destOrd="0" parTransId="{23C7E27B-4EDC-6548-AD2A-F01B45C84F11}" sibTransId="{B57A0676-1FA3-2043-A74D-97F6D4BA0087}"/>
    <dgm:cxn modelId="{B809FD44-87D6-D94C-85C5-2F4B49A3E7B1}" type="presOf" srcId="{69C579B6-0C31-DF40-8B12-5DEF032B8359}" destId="{6752AE22-E31C-934E-B2C2-47E979BA9A69}" srcOrd="0" destOrd="1" presId="urn:microsoft.com/office/officeart/2005/8/layout/matrix2"/>
    <dgm:cxn modelId="{014F5353-8D30-3E46-8F5E-663F486739EE}" srcId="{A733DD7D-4B3C-CB47-BBF6-45BF4D9A88E1}" destId="{AAC9FA12-1F81-A04A-A70C-4F623A1C0FBF}" srcOrd="0" destOrd="0" parTransId="{8D6C4AF9-92D8-0F44-8740-F448592739B4}" sibTransId="{F7F69319-AF7A-E542-BFF6-59DFEE671287}"/>
    <dgm:cxn modelId="{FA0BBF70-D343-204F-B0D1-5603C16B8B67}" type="presOf" srcId="{082ADEDA-2D09-7840-B921-1AE8BDBBC1ED}" destId="{6752AE22-E31C-934E-B2C2-47E979BA9A69}" srcOrd="0" destOrd="0" presId="urn:microsoft.com/office/officeart/2005/8/layout/matrix2"/>
    <dgm:cxn modelId="{B5AF287C-BD92-B446-940B-099DEE2E8719}" type="presOf" srcId="{A733DD7D-4B3C-CB47-BBF6-45BF4D9A88E1}" destId="{1F5BBB81-14D4-8641-9BBF-103F17BD53A0}" srcOrd="0" destOrd="0" presId="urn:microsoft.com/office/officeart/2005/8/layout/matrix2"/>
    <dgm:cxn modelId="{5DC86E82-96EE-3F4E-97C1-CE79C2008985}" srcId="{AAC9FA12-1F81-A04A-A70C-4F623A1C0FBF}" destId="{15B21F04-0DF7-8042-B146-00CFF0BA26B9}" srcOrd="0" destOrd="0" parTransId="{DC5FA5C7-88A2-1B4B-9943-7CC802FC4130}" sibTransId="{12073EAA-0903-704F-903A-F8EE46B05954}"/>
    <dgm:cxn modelId="{7D3E939E-787F-ED45-AC27-F4F702C89772}" type="presOf" srcId="{A80DD184-4A9B-2E43-80FD-B4B4610D8D9D}" destId="{CF854805-C3CD-A947-9BE4-2A8B14EFACA6}" srcOrd="0" destOrd="1" presId="urn:microsoft.com/office/officeart/2005/8/layout/matrix2"/>
    <dgm:cxn modelId="{60C3859F-3473-9542-98E5-1D41A15812A1}" type="presOf" srcId="{187D5C66-0666-4D4A-B301-B70FBD6E9B24}" destId="{474FC1B3-89A9-EA4B-996F-09A55BEB7D7D}" srcOrd="0" destOrd="0" presId="urn:microsoft.com/office/officeart/2005/8/layout/matrix2"/>
    <dgm:cxn modelId="{53A106A0-5BDA-914E-A702-9391FDD134D3}" type="presOf" srcId="{E676BCA3-33A0-004B-8CAF-0678B201F9C0}" destId="{474FC1B3-89A9-EA4B-996F-09A55BEB7D7D}" srcOrd="0" destOrd="1" presId="urn:microsoft.com/office/officeart/2005/8/layout/matrix2"/>
    <dgm:cxn modelId="{7C5597A4-644E-F147-BC2F-AC3895891412}" srcId="{F4A3612F-893E-5C4F-82C1-7836DD048E93}" destId="{A80DD184-4A9B-2E43-80FD-B4B4610D8D9D}" srcOrd="0" destOrd="0" parTransId="{392375F4-8CA6-5E4B-B64E-130AA316671D}" sibTransId="{8F163505-362F-9F45-B9AF-DD37A6C7825A}"/>
    <dgm:cxn modelId="{DD8D78C3-7A07-4A40-9DB4-1C191929B4C3}" srcId="{A733DD7D-4B3C-CB47-BBF6-45BF4D9A88E1}" destId="{187D5C66-0666-4D4A-B301-B70FBD6E9B24}" srcOrd="2" destOrd="0" parTransId="{EBB872EB-3DEE-9142-A831-7733BD413F73}" sibTransId="{1AF5224E-307C-214D-A767-74CDDA89C77B}"/>
    <dgm:cxn modelId="{89E71FD2-2AD8-6842-B1ED-5062B0EC04D4}" srcId="{A733DD7D-4B3C-CB47-BBF6-45BF4D9A88E1}" destId="{082ADEDA-2D09-7840-B921-1AE8BDBBC1ED}" srcOrd="1" destOrd="0" parTransId="{3A6E0DC2-B89D-864E-AB93-A60421F952BA}" sibTransId="{DD1CD0D2-284E-4742-BB24-EB7681B60713}"/>
    <dgm:cxn modelId="{D812F4DA-942B-064F-9D68-DCFEBF31A309}" srcId="{082ADEDA-2D09-7840-B921-1AE8BDBBC1ED}" destId="{69C579B6-0C31-DF40-8B12-5DEF032B8359}" srcOrd="0" destOrd="0" parTransId="{8BAE3BE7-6D7D-1F48-82E5-6FF0429B847B}" sibTransId="{4F077A13-39CC-524E-8CE3-81DF42B25D14}"/>
    <dgm:cxn modelId="{710789E2-0D3F-DB47-AE5E-0C7714179DE9}" type="presOf" srcId="{15B21F04-0DF7-8042-B146-00CFF0BA26B9}" destId="{C2A6B1A2-F2CD-6C41-BBC4-3535A58C560D}" srcOrd="0" destOrd="1" presId="urn:microsoft.com/office/officeart/2005/8/layout/matrix2"/>
    <dgm:cxn modelId="{A8D29BE2-275D-134A-B9E4-A361F54CDEE8}" type="presOf" srcId="{F4A3612F-893E-5C4F-82C1-7836DD048E93}" destId="{CF854805-C3CD-A947-9BE4-2A8B14EFACA6}" srcOrd="0" destOrd="0" presId="urn:microsoft.com/office/officeart/2005/8/layout/matrix2"/>
    <dgm:cxn modelId="{6BEA29E3-B663-0744-8165-161CF67277B6}" type="presOf" srcId="{AAC9FA12-1F81-A04A-A70C-4F623A1C0FBF}" destId="{C2A6B1A2-F2CD-6C41-BBC4-3535A58C560D}" srcOrd="0" destOrd="0" presId="urn:microsoft.com/office/officeart/2005/8/layout/matrix2"/>
    <dgm:cxn modelId="{1B2145F4-D97B-9C49-BEE4-F5E11D223DF2}" srcId="{A733DD7D-4B3C-CB47-BBF6-45BF4D9A88E1}" destId="{F4A3612F-893E-5C4F-82C1-7836DD048E93}" srcOrd="3" destOrd="0" parTransId="{48B3CA80-7A7A-354A-8892-78DB81E99DFF}" sibTransId="{F04E6427-CABD-D349-A09E-9678E0275B61}"/>
    <dgm:cxn modelId="{CF5E184E-0FA7-2F49-9C03-C68ADC35C956}" type="presParOf" srcId="{1F5BBB81-14D4-8641-9BBF-103F17BD53A0}" destId="{90612C96-5FC4-504E-A37D-6A1F95D9C825}" srcOrd="0" destOrd="0" presId="urn:microsoft.com/office/officeart/2005/8/layout/matrix2"/>
    <dgm:cxn modelId="{EE12A065-2449-3C48-85A4-28A39487FF83}" type="presParOf" srcId="{1F5BBB81-14D4-8641-9BBF-103F17BD53A0}" destId="{C2A6B1A2-F2CD-6C41-BBC4-3535A58C560D}" srcOrd="1" destOrd="0" presId="urn:microsoft.com/office/officeart/2005/8/layout/matrix2"/>
    <dgm:cxn modelId="{DD787CCC-9EC3-774B-863B-156EE21BA723}" type="presParOf" srcId="{1F5BBB81-14D4-8641-9BBF-103F17BD53A0}" destId="{6752AE22-E31C-934E-B2C2-47E979BA9A69}" srcOrd="2" destOrd="0" presId="urn:microsoft.com/office/officeart/2005/8/layout/matrix2"/>
    <dgm:cxn modelId="{7FA6E827-D7EA-D146-9C4B-127DF427F525}" type="presParOf" srcId="{1F5BBB81-14D4-8641-9BBF-103F17BD53A0}" destId="{474FC1B3-89A9-EA4B-996F-09A55BEB7D7D}" srcOrd="3" destOrd="0" presId="urn:microsoft.com/office/officeart/2005/8/layout/matrix2"/>
    <dgm:cxn modelId="{43ADF49F-CB83-544A-B034-50333D19A8CC}" type="presParOf" srcId="{1F5BBB81-14D4-8641-9BBF-103F17BD53A0}" destId="{CF854805-C3CD-A947-9BE4-2A8B14EFACA6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9EBDC2-72B1-364A-B41A-148CD0A51578}" type="doc">
      <dgm:prSet loTypeId="urn:microsoft.com/office/officeart/2005/8/layout/hierarchy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DCF9143-66D7-984B-9836-ACDFEB2E50C7}">
      <dgm:prSet phldrT="[Text]"/>
      <dgm:spPr/>
      <dgm:t>
        <a:bodyPr/>
        <a:lstStyle/>
        <a:p>
          <a:r>
            <a:rPr lang="en-GB" dirty="0"/>
            <a:t>Transaction complete </a:t>
          </a:r>
        </a:p>
      </dgm:t>
    </dgm:pt>
    <dgm:pt modelId="{1272D78B-13C7-6546-88BF-DD77DA89ED3C}" type="parTrans" cxnId="{1E1AA1F8-8CC9-E84C-926F-B27A6FDBFB3D}">
      <dgm:prSet/>
      <dgm:spPr/>
      <dgm:t>
        <a:bodyPr/>
        <a:lstStyle/>
        <a:p>
          <a:endParaRPr lang="en-GB"/>
        </a:p>
      </dgm:t>
    </dgm:pt>
    <dgm:pt modelId="{F8988D38-8929-F44D-98F3-323F49AD295B}" type="sibTrans" cxnId="{1E1AA1F8-8CC9-E84C-926F-B27A6FDBFB3D}">
      <dgm:prSet/>
      <dgm:spPr/>
      <dgm:t>
        <a:bodyPr/>
        <a:lstStyle/>
        <a:p>
          <a:endParaRPr lang="en-GB"/>
        </a:p>
      </dgm:t>
    </dgm:pt>
    <dgm:pt modelId="{15865196-D7D7-4944-9F58-DB83A541616E}" type="asst">
      <dgm:prSet phldrT="[Text]"/>
      <dgm:spPr/>
      <dgm:t>
        <a:bodyPr/>
        <a:lstStyle/>
        <a:p>
          <a:r>
            <a:rPr lang="en-GB" dirty="0"/>
            <a:t>Receive credit card authorization</a:t>
          </a:r>
        </a:p>
      </dgm:t>
    </dgm:pt>
    <dgm:pt modelId="{46B542EC-F622-BE42-8111-6E89E1C1D089}" type="parTrans" cxnId="{42C62285-47AB-8C49-B979-5DDA2DE3E7F1}">
      <dgm:prSet/>
      <dgm:spPr/>
      <dgm:t>
        <a:bodyPr/>
        <a:lstStyle/>
        <a:p>
          <a:endParaRPr lang="en-GB"/>
        </a:p>
      </dgm:t>
    </dgm:pt>
    <dgm:pt modelId="{20808BAE-924C-3F4D-BEC5-4C8E360B71C1}" type="sibTrans" cxnId="{42C62285-47AB-8C49-B979-5DDA2DE3E7F1}">
      <dgm:prSet/>
      <dgm:spPr/>
      <dgm:t>
        <a:bodyPr/>
        <a:lstStyle/>
        <a:p>
          <a:endParaRPr lang="en-GB"/>
        </a:p>
      </dgm:t>
    </dgm:pt>
    <dgm:pt modelId="{72BBCF31-8EF5-DD4B-B244-938CFAE25CA6}">
      <dgm:prSet phldrT="[Text]"/>
      <dgm:spPr/>
      <dgm:t>
        <a:bodyPr/>
        <a:lstStyle/>
        <a:p>
          <a:r>
            <a:rPr lang="en-GB" dirty="0"/>
            <a:t>Retrieve email/contact to send order ID</a:t>
          </a:r>
        </a:p>
      </dgm:t>
    </dgm:pt>
    <dgm:pt modelId="{31423C63-AC98-F64F-BB3E-A4932A192CAE}" type="parTrans" cxnId="{9C626121-488C-D947-A14C-2D3C6F88F1F5}">
      <dgm:prSet/>
      <dgm:spPr/>
      <dgm:t>
        <a:bodyPr/>
        <a:lstStyle/>
        <a:p>
          <a:endParaRPr lang="en-GB"/>
        </a:p>
      </dgm:t>
    </dgm:pt>
    <dgm:pt modelId="{D10F7119-39BE-9545-A258-7B53E5172EDD}" type="sibTrans" cxnId="{9C626121-488C-D947-A14C-2D3C6F88F1F5}">
      <dgm:prSet/>
      <dgm:spPr/>
      <dgm:t>
        <a:bodyPr/>
        <a:lstStyle/>
        <a:p>
          <a:endParaRPr lang="en-GB"/>
        </a:p>
      </dgm:t>
    </dgm:pt>
    <dgm:pt modelId="{61F03ACE-4E1C-8A4D-AC68-F586C36BCF9C}" type="asst">
      <dgm:prSet phldrT="[Text]"/>
      <dgm:spPr/>
      <dgm:t>
        <a:bodyPr/>
        <a:lstStyle/>
        <a:p>
          <a:r>
            <a:rPr lang="en-GB" dirty="0"/>
            <a:t>Generate order ID</a:t>
          </a:r>
        </a:p>
      </dgm:t>
    </dgm:pt>
    <dgm:pt modelId="{C7459D3A-0A72-FA43-808B-B77E23D01F74}" type="parTrans" cxnId="{957B8BBA-6467-C246-AA22-37D859DD2533}">
      <dgm:prSet/>
      <dgm:spPr/>
      <dgm:t>
        <a:bodyPr/>
        <a:lstStyle/>
        <a:p>
          <a:endParaRPr lang="en-GB"/>
        </a:p>
      </dgm:t>
    </dgm:pt>
    <dgm:pt modelId="{7EAD2946-E798-E649-A03C-8F253A1F9D51}" type="sibTrans" cxnId="{957B8BBA-6467-C246-AA22-37D859DD2533}">
      <dgm:prSet/>
      <dgm:spPr/>
      <dgm:t>
        <a:bodyPr/>
        <a:lstStyle/>
        <a:p>
          <a:endParaRPr lang="en-GB"/>
        </a:p>
      </dgm:t>
    </dgm:pt>
    <dgm:pt modelId="{AC4E3AC9-BFE6-2F4C-9169-52D66818CD1F}" type="asst">
      <dgm:prSet phldrT="[Text]"/>
      <dgm:spPr/>
      <dgm:t>
        <a:bodyPr/>
        <a:lstStyle/>
        <a:p>
          <a:r>
            <a:rPr lang="en-GB" dirty="0"/>
            <a:t>Check if item is in stock</a:t>
          </a:r>
        </a:p>
      </dgm:t>
    </dgm:pt>
    <dgm:pt modelId="{D5260FCE-CA8A-5249-956B-C0AD7E539D2A}" type="parTrans" cxnId="{5ECDE728-A942-6F4C-9A92-7C608AA1F3F0}">
      <dgm:prSet/>
      <dgm:spPr/>
      <dgm:t>
        <a:bodyPr/>
        <a:lstStyle/>
        <a:p>
          <a:endParaRPr lang="en-GB"/>
        </a:p>
      </dgm:t>
    </dgm:pt>
    <dgm:pt modelId="{23A21EBC-AA2C-124C-BF5F-AD9402EFEEDB}" type="sibTrans" cxnId="{5ECDE728-A942-6F4C-9A92-7C608AA1F3F0}">
      <dgm:prSet/>
      <dgm:spPr/>
      <dgm:t>
        <a:bodyPr/>
        <a:lstStyle/>
        <a:p>
          <a:endParaRPr lang="en-GB"/>
        </a:p>
      </dgm:t>
    </dgm:pt>
    <dgm:pt modelId="{32CEF212-1A29-A645-A0E9-939386A609A6}" type="asst">
      <dgm:prSet phldrT="[Text]"/>
      <dgm:spPr/>
      <dgm:t>
        <a:bodyPr/>
        <a:lstStyle/>
        <a:p>
          <a:r>
            <a:rPr lang="en-GB" dirty="0"/>
            <a:t>Check if customer has valid credit card</a:t>
          </a:r>
        </a:p>
      </dgm:t>
    </dgm:pt>
    <dgm:pt modelId="{DE8AF53F-C2AB-BE45-BD90-2BF54BF37E04}" type="parTrans" cxnId="{DD53D7D5-DA6D-384F-BA02-31EC5951DE4E}">
      <dgm:prSet/>
      <dgm:spPr/>
      <dgm:t>
        <a:bodyPr/>
        <a:lstStyle/>
        <a:p>
          <a:endParaRPr lang="en-GB"/>
        </a:p>
      </dgm:t>
    </dgm:pt>
    <dgm:pt modelId="{9B0BD37F-831E-9448-AE8B-1F32C05608B5}" type="sibTrans" cxnId="{DD53D7D5-DA6D-384F-BA02-31EC5951DE4E}">
      <dgm:prSet/>
      <dgm:spPr/>
      <dgm:t>
        <a:bodyPr/>
        <a:lstStyle/>
        <a:p>
          <a:endParaRPr lang="en-GB"/>
        </a:p>
      </dgm:t>
    </dgm:pt>
    <dgm:pt modelId="{7EC87FC2-4E26-3747-AD6A-8A50F53D525D}" type="pres">
      <dgm:prSet presAssocID="{E99EBDC2-72B1-364A-B41A-148CD0A5157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ADC3849-1BB3-4949-9818-269F15CD05A1}" type="pres">
      <dgm:prSet presAssocID="{E99EBDC2-72B1-364A-B41A-148CD0A51578}" presName="hierFlow" presStyleCnt="0"/>
      <dgm:spPr/>
    </dgm:pt>
    <dgm:pt modelId="{415234C3-C59E-2E4E-A4AE-51418F64201D}" type="pres">
      <dgm:prSet presAssocID="{E99EBDC2-72B1-364A-B41A-148CD0A5157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733E5B5-4636-8B40-AF79-6C709808B521}" type="pres">
      <dgm:prSet presAssocID="{6DCF9143-66D7-984B-9836-ACDFEB2E50C7}" presName="Name17" presStyleCnt="0"/>
      <dgm:spPr/>
    </dgm:pt>
    <dgm:pt modelId="{908CCDDF-D411-8C4E-9D93-3C9F4F2B262B}" type="pres">
      <dgm:prSet presAssocID="{6DCF9143-66D7-984B-9836-ACDFEB2E50C7}" presName="level1Shape" presStyleLbl="node0" presStyleIdx="0" presStyleCnt="1">
        <dgm:presLayoutVars>
          <dgm:chPref val="3"/>
        </dgm:presLayoutVars>
      </dgm:prSet>
      <dgm:spPr/>
    </dgm:pt>
    <dgm:pt modelId="{2E764733-167F-1946-A32A-ECC9890260E3}" type="pres">
      <dgm:prSet presAssocID="{6DCF9143-66D7-984B-9836-ACDFEB2E50C7}" presName="hierChild2" presStyleCnt="0"/>
      <dgm:spPr/>
    </dgm:pt>
    <dgm:pt modelId="{BF7C9707-1A89-2840-8079-84C7448A64C1}" type="pres">
      <dgm:prSet presAssocID="{31423C63-AC98-F64F-BB3E-A4932A192CAE}" presName="Name25" presStyleLbl="parChTrans1D2" presStyleIdx="0" presStyleCnt="1"/>
      <dgm:spPr/>
    </dgm:pt>
    <dgm:pt modelId="{882A0056-D50E-E749-8CF9-E24ED499BCAC}" type="pres">
      <dgm:prSet presAssocID="{31423C63-AC98-F64F-BB3E-A4932A192CAE}" presName="connTx" presStyleLbl="parChTrans1D2" presStyleIdx="0" presStyleCnt="1"/>
      <dgm:spPr/>
    </dgm:pt>
    <dgm:pt modelId="{2F9E4DA7-09C5-AC4D-8A5F-903A4F564C9C}" type="pres">
      <dgm:prSet presAssocID="{72BBCF31-8EF5-DD4B-B244-938CFAE25CA6}" presName="Name30" presStyleCnt="0"/>
      <dgm:spPr/>
    </dgm:pt>
    <dgm:pt modelId="{2BA433A6-7A48-4941-800C-A8D2F310E37C}" type="pres">
      <dgm:prSet presAssocID="{72BBCF31-8EF5-DD4B-B244-938CFAE25CA6}" presName="level2Shape" presStyleLbl="node2" presStyleIdx="0" presStyleCnt="1"/>
      <dgm:spPr/>
    </dgm:pt>
    <dgm:pt modelId="{41E83660-09C3-3B48-A061-75311EB35ECD}" type="pres">
      <dgm:prSet presAssocID="{72BBCF31-8EF5-DD4B-B244-938CFAE25CA6}" presName="hierChild3" presStyleCnt="0"/>
      <dgm:spPr/>
    </dgm:pt>
    <dgm:pt modelId="{4D03744E-EB2B-D349-9778-D4418589E156}" type="pres">
      <dgm:prSet presAssocID="{46B542EC-F622-BE42-8111-6E89E1C1D089}" presName="Name25" presStyleLbl="parChTrans1D3" presStyleIdx="0" presStyleCnt="2"/>
      <dgm:spPr/>
    </dgm:pt>
    <dgm:pt modelId="{84896E0F-A3E2-9842-B4F3-F49195F2F92B}" type="pres">
      <dgm:prSet presAssocID="{46B542EC-F622-BE42-8111-6E89E1C1D089}" presName="connTx" presStyleLbl="parChTrans1D3" presStyleIdx="0" presStyleCnt="2"/>
      <dgm:spPr/>
    </dgm:pt>
    <dgm:pt modelId="{B78A8209-7736-B540-8CA8-0B8440933B16}" type="pres">
      <dgm:prSet presAssocID="{15865196-D7D7-4944-9F58-DB83A541616E}" presName="Name30" presStyleCnt="0"/>
      <dgm:spPr/>
    </dgm:pt>
    <dgm:pt modelId="{4934B14F-B045-A247-BA90-37F2BF51FF02}" type="pres">
      <dgm:prSet presAssocID="{15865196-D7D7-4944-9F58-DB83A541616E}" presName="level2Shape" presStyleLbl="asst2" presStyleIdx="0" presStyleCnt="4"/>
      <dgm:spPr/>
    </dgm:pt>
    <dgm:pt modelId="{2856A212-D4C1-1F48-A155-6CBC4172F107}" type="pres">
      <dgm:prSet presAssocID="{15865196-D7D7-4944-9F58-DB83A541616E}" presName="hierChild3" presStyleCnt="0"/>
      <dgm:spPr/>
    </dgm:pt>
    <dgm:pt modelId="{D2CE8601-12CD-4646-8D55-D0F6B1D3F30A}" type="pres">
      <dgm:prSet presAssocID="{D5260FCE-CA8A-5249-956B-C0AD7E539D2A}" presName="Name25" presStyleLbl="parChTrans1D4" presStyleIdx="0" presStyleCnt="2"/>
      <dgm:spPr/>
    </dgm:pt>
    <dgm:pt modelId="{A3B70861-B4EC-7F4F-AFE6-68F30DBC99EB}" type="pres">
      <dgm:prSet presAssocID="{D5260FCE-CA8A-5249-956B-C0AD7E539D2A}" presName="connTx" presStyleLbl="parChTrans1D4" presStyleIdx="0" presStyleCnt="2"/>
      <dgm:spPr/>
    </dgm:pt>
    <dgm:pt modelId="{18B2D022-BF81-1146-952E-F2B73BC3889A}" type="pres">
      <dgm:prSet presAssocID="{AC4E3AC9-BFE6-2F4C-9169-52D66818CD1F}" presName="Name30" presStyleCnt="0"/>
      <dgm:spPr/>
    </dgm:pt>
    <dgm:pt modelId="{77A30D13-A677-144D-83E8-36604F243910}" type="pres">
      <dgm:prSet presAssocID="{AC4E3AC9-BFE6-2F4C-9169-52D66818CD1F}" presName="level2Shape" presStyleLbl="asst2" presStyleIdx="1" presStyleCnt="4"/>
      <dgm:spPr/>
    </dgm:pt>
    <dgm:pt modelId="{F35C2817-9BF2-7645-BF79-B92ED47E2825}" type="pres">
      <dgm:prSet presAssocID="{AC4E3AC9-BFE6-2F4C-9169-52D66818CD1F}" presName="hierChild3" presStyleCnt="0"/>
      <dgm:spPr/>
    </dgm:pt>
    <dgm:pt modelId="{4673AD6A-586C-9646-80E8-912F62C4839C}" type="pres">
      <dgm:prSet presAssocID="{DE8AF53F-C2AB-BE45-BD90-2BF54BF37E04}" presName="Name25" presStyleLbl="parChTrans1D4" presStyleIdx="1" presStyleCnt="2"/>
      <dgm:spPr/>
    </dgm:pt>
    <dgm:pt modelId="{62EB5106-5968-5B46-815D-26C5E5C4E9BD}" type="pres">
      <dgm:prSet presAssocID="{DE8AF53F-C2AB-BE45-BD90-2BF54BF37E04}" presName="connTx" presStyleLbl="parChTrans1D4" presStyleIdx="1" presStyleCnt="2"/>
      <dgm:spPr/>
    </dgm:pt>
    <dgm:pt modelId="{11D68B30-58AA-6643-9235-512F42F2BE9B}" type="pres">
      <dgm:prSet presAssocID="{32CEF212-1A29-A645-A0E9-939386A609A6}" presName="Name30" presStyleCnt="0"/>
      <dgm:spPr/>
    </dgm:pt>
    <dgm:pt modelId="{4FCE4CA1-AFE8-9740-95E3-D5E37373B231}" type="pres">
      <dgm:prSet presAssocID="{32CEF212-1A29-A645-A0E9-939386A609A6}" presName="level2Shape" presStyleLbl="asst2" presStyleIdx="2" presStyleCnt="4"/>
      <dgm:spPr/>
    </dgm:pt>
    <dgm:pt modelId="{AD032A2A-45A8-FA46-B622-37D1DC6DBAE5}" type="pres">
      <dgm:prSet presAssocID="{32CEF212-1A29-A645-A0E9-939386A609A6}" presName="hierChild3" presStyleCnt="0"/>
      <dgm:spPr/>
    </dgm:pt>
    <dgm:pt modelId="{A7010CF4-CA1E-EA4D-8319-754C157386A3}" type="pres">
      <dgm:prSet presAssocID="{C7459D3A-0A72-FA43-808B-B77E23D01F74}" presName="Name25" presStyleLbl="parChTrans1D3" presStyleIdx="1" presStyleCnt="2"/>
      <dgm:spPr/>
    </dgm:pt>
    <dgm:pt modelId="{DC8DB078-933A-4447-92C2-5F672DF494A8}" type="pres">
      <dgm:prSet presAssocID="{C7459D3A-0A72-FA43-808B-B77E23D01F74}" presName="connTx" presStyleLbl="parChTrans1D3" presStyleIdx="1" presStyleCnt="2"/>
      <dgm:spPr/>
    </dgm:pt>
    <dgm:pt modelId="{F46458D2-1844-124D-B69E-A68C32DBFE0A}" type="pres">
      <dgm:prSet presAssocID="{61F03ACE-4E1C-8A4D-AC68-F586C36BCF9C}" presName="Name30" presStyleCnt="0"/>
      <dgm:spPr/>
    </dgm:pt>
    <dgm:pt modelId="{9914047A-4066-FC40-AB54-34D6DBC1B0F0}" type="pres">
      <dgm:prSet presAssocID="{61F03ACE-4E1C-8A4D-AC68-F586C36BCF9C}" presName="level2Shape" presStyleLbl="asst2" presStyleIdx="3" presStyleCnt="4"/>
      <dgm:spPr/>
    </dgm:pt>
    <dgm:pt modelId="{986387B0-F0F2-EB4F-A28B-4534ADFB3FFB}" type="pres">
      <dgm:prSet presAssocID="{61F03ACE-4E1C-8A4D-AC68-F586C36BCF9C}" presName="hierChild3" presStyleCnt="0"/>
      <dgm:spPr/>
    </dgm:pt>
    <dgm:pt modelId="{68A3FCDC-FB65-5F4B-8CAB-10027B02E208}" type="pres">
      <dgm:prSet presAssocID="{E99EBDC2-72B1-364A-B41A-148CD0A51578}" presName="bgShapesFlow" presStyleCnt="0"/>
      <dgm:spPr/>
    </dgm:pt>
  </dgm:ptLst>
  <dgm:cxnLst>
    <dgm:cxn modelId="{EBF34308-28C6-4544-BE24-628AF5BEAD42}" type="presOf" srcId="{D5260FCE-CA8A-5249-956B-C0AD7E539D2A}" destId="{D2CE8601-12CD-4646-8D55-D0F6B1D3F30A}" srcOrd="0" destOrd="0" presId="urn:microsoft.com/office/officeart/2005/8/layout/hierarchy5"/>
    <dgm:cxn modelId="{9C626121-488C-D947-A14C-2D3C6F88F1F5}" srcId="{6DCF9143-66D7-984B-9836-ACDFEB2E50C7}" destId="{72BBCF31-8EF5-DD4B-B244-938CFAE25CA6}" srcOrd="0" destOrd="0" parTransId="{31423C63-AC98-F64F-BB3E-A4932A192CAE}" sibTransId="{D10F7119-39BE-9545-A258-7B53E5172EDD}"/>
    <dgm:cxn modelId="{5ECDE728-A942-6F4C-9A92-7C608AA1F3F0}" srcId="{15865196-D7D7-4944-9F58-DB83A541616E}" destId="{AC4E3AC9-BFE6-2F4C-9169-52D66818CD1F}" srcOrd="0" destOrd="0" parTransId="{D5260FCE-CA8A-5249-956B-C0AD7E539D2A}" sibTransId="{23A21EBC-AA2C-124C-BF5F-AD9402EFEEDB}"/>
    <dgm:cxn modelId="{1644B03A-38E0-414F-AF6D-153D2A13CB3E}" type="presOf" srcId="{D5260FCE-CA8A-5249-956B-C0AD7E539D2A}" destId="{A3B70861-B4EC-7F4F-AFE6-68F30DBC99EB}" srcOrd="1" destOrd="0" presId="urn:microsoft.com/office/officeart/2005/8/layout/hierarchy5"/>
    <dgm:cxn modelId="{58DA4444-3B1E-F348-9FF3-454F0FD6C7B5}" type="presOf" srcId="{C7459D3A-0A72-FA43-808B-B77E23D01F74}" destId="{A7010CF4-CA1E-EA4D-8319-754C157386A3}" srcOrd="0" destOrd="0" presId="urn:microsoft.com/office/officeart/2005/8/layout/hierarchy5"/>
    <dgm:cxn modelId="{52250746-5DC5-B149-B172-9C69D6FF5E38}" type="presOf" srcId="{DE8AF53F-C2AB-BE45-BD90-2BF54BF37E04}" destId="{62EB5106-5968-5B46-815D-26C5E5C4E9BD}" srcOrd="1" destOrd="0" presId="urn:microsoft.com/office/officeart/2005/8/layout/hierarchy5"/>
    <dgm:cxn modelId="{44D83660-A9F0-FE49-87EE-D3CA04FC53A4}" type="presOf" srcId="{15865196-D7D7-4944-9F58-DB83A541616E}" destId="{4934B14F-B045-A247-BA90-37F2BF51FF02}" srcOrd="0" destOrd="0" presId="urn:microsoft.com/office/officeart/2005/8/layout/hierarchy5"/>
    <dgm:cxn modelId="{630C1A6E-190D-2F45-A3A2-3072421B13FB}" type="presOf" srcId="{72BBCF31-8EF5-DD4B-B244-938CFAE25CA6}" destId="{2BA433A6-7A48-4941-800C-A8D2F310E37C}" srcOrd="0" destOrd="0" presId="urn:microsoft.com/office/officeart/2005/8/layout/hierarchy5"/>
    <dgm:cxn modelId="{0F8B5C72-5A94-BB40-980F-978320F60240}" type="presOf" srcId="{31423C63-AC98-F64F-BB3E-A4932A192CAE}" destId="{BF7C9707-1A89-2840-8079-84C7448A64C1}" srcOrd="0" destOrd="0" presId="urn:microsoft.com/office/officeart/2005/8/layout/hierarchy5"/>
    <dgm:cxn modelId="{42C62285-47AB-8C49-B979-5DDA2DE3E7F1}" srcId="{72BBCF31-8EF5-DD4B-B244-938CFAE25CA6}" destId="{15865196-D7D7-4944-9F58-DB83A541616E}" srcOrd="0" destOrd="0" parTransId="{46B542EC-F622-BE42-8111-6E89E1C1D089}" sibTransId="{20808BAE-924C-3F4D-BEC5-4C8E360B71C1}"/>
    <dgm:cxn modelId="{3FD0968C-33ED-4744-82EC-54C439C8F8BB}" type="presOf" srcId="{6DCF9143-66D7-984B-9836-ACDFEB2E50C7}" destId="{908CCDDF-D411-8C4E-9D93-3C9F4F2B262B}" srcOrd="0" destOrd="0" presId="urn:microsoft.com/office/officeart/2005/8/layout/hierarchy5"/>
    <dgm:cxn modelId="{A1292894-E94B-3649-8ADE-8DC2AE6276BE}" type="presOf" srcId="{E99EBDC2-72B1-364A-B41A-148CD0A51578}" destId="{7EC87FC2-4E26-3747-AD6A-8A50F53D525D}" srcOrd="0" destOrd="0" presId="urn:microsoft.com/office/officeart/2005/8/layout/hierarchy5"/>
    <dgm:cxn modelId="{50D3C697-5020-2A4F-A464-59FCB5E0C879}" type="presOf" srcId="{DE8AF53F-C2AB-BE45-BD90-2BF54BF37E04}" destId="{4673AD6A-586C-9646-80E8-912F62C4839C}" srcOrd="0" destOrd="0" presId="urn:microsoft.com/office/officeart/2005/8/layout/hierarchy5"/>
    <dgm:cxn modelId="{B78A29A0-7DB7-214D-981B-409C7051B1B7}" type="presOf" srcId="{46B542EC-F622-BE42-8111-6E89E1C1D089}" destId="{4D03744E-EB2B-D349-9778-D4418589E156}" srcOrd="0" destOrd="0" presId="urn:microsoft.com/office/officeart/2005/8/layout/hierarchy5"/>
    <dgm:cxn modelId="{03A7B8AB-2ADA-D44E-A588-4C3D75A88CBF}" type="presOf" srcId="{46B542EC-F622-BE42-8111-6E89E1C1D089}" destId="{84896E0F-A3E2-9842-B4F3-F49195F2F92B}" srcOrd="1" destOrd="0" presId="urn:microsoft.com/office/officeart/2005/8/layout/hierarchy5"/>
    <dgm:cxn modelId="{3D35F7B9-78EE-2D4F-8A1B-68BBC85E6DF8}" type="presOf" srcId="{C7459D3A-0A72-FA43-808B-B77E23D01F74}" destId="{DC8DB078-933A-4447-92C2-5F672DF494A8}" srcOrd="1" destOrd="0" presId="urn:microsoft.com/office/officeart/2005/8/layout/hierarchy5"/>
    <dgm:cxn modelId="{957B8BBA-6467-C246-AA22-37D859DD2533}" srcId="{72BBCF31-8EF5-DD4B-B244-938CFAE25CA6}" destId="{61F03ACE-4E1C-8A4D-AC68-F586C36BCF9C}" srcOrd="1" destOrd="0" parTransId="{C7459D3A-0A72-FA43-808B-B77E23D01F74}" sibTransId="{7EAD2946-E798-E649-A03C-8F253A1F9D51}"/>
    <dgm:cxn modelId="{9A984CCB-54FC-4B4F-B4BA-835C6990D527}" type="presOf" srcId="{61F03ACE-4E1C-8A4D-AC68-F586C36BCF9C}" destId="{9914047A-4066-FC40-AB54-34D6DBC1B0F0}" srcOrd="0" destOrd="0" presId="urn:microsoft.com/office/officeart/2005/8/layout/hierarchy5"/>
    <dgm:cxn modelId="{DD53D7D5-DA6D-384F-BA02-31EC5951DE4E}" srcId="{15865196-D7D7-4944-9F58-DB83A541616E}" destId="{32CEF212-1A29-A645-A0E9-939386A609A6}" srcOrd="1" destOrd="0" parTransId="{DE8AF53F-C2AB-BE45-BD90-2BF54BF37E04}" sibTransId="{9B0BD37F-831E-9448-AE8B-1F32C05608B5}"/>
    <dgm:cxn modelId="{315672DB-9AD8-E34B-BB37-0C71C8275EF6}" type="presOf" srcId="{31423C63-AC98-F64F-BB3E-A4932A192CAE}" destId="{882A0056-D50E-E749-8CF9-E24ED499BCAC}" srcOrd="1" destOrd="0" presId="urn:microsoft.com/office/officeart/2005/8/layout/hierarchy5"/>
    <dgm:cxn modelId="{5C4826E3-298C-3948-9BC6-ED0ED79A25CC}" type="presOf" srcId="{32CEF212-1A29-A645-A0E9-939386A609A6}" destId="{4FCE4CA1-AFE8-9740-95E3-D5E37373B231}" srcOrd="0" destOrd="0" presId="urn:microsoft.com/office/officeart/2005/8/layout/hierarchy5"/>
    <dgm:cxn modelId="{1E1AA1F8-8CC9-E84C-926F-B27A6FDBFB3D}" srcId="{E99EBDC2-72B1-364A-B41A-148CD0A51578}" destId="{6DCF9143-66D7-984B-9836-ACDFEB2E50C7}" srcOrd="0" destOrd="0" parTransId="{1272D78B-13C7-6546-88BF-DD77DA89ED3C}" sibTransId="{F8988D38-8929-F44D-98F3-323F49AD295B}"/>
    <dgm:cxn modelId="{766780FB-70B5-3D4F-88D6-4E7DC34FBD71}" type="presOf" srcId="{AC4E3AC9-BFE6-2F4C-9169-52D66818CD1F}" destId="{77A30D13-A677-144D-83E8-36604F243910}" srcOrd="0" destOrd="0" presId="urn:microsoft.com/office/officeart/2005/8/layout/hierarchy5"/>
    <dgm:cxn modelId="{F61759C3-0255-934E-94E0-0A0368673EC4}" type="presParOf" srcId="{7EC87FC2-4E26-3747-AD6A-8A50F53D525D}" destId="{BADC3849-1BB3-4949-9818-269F15CD05A1}" srcOrd="0" destOrd="0" presId="urn:microsoft.com/office/officeart/2005/8/layout/hierarchy5"/>
    <dgm:cxn modelId="{E43E602B-9D93-3D4F-94C8-0BA8F8DA081F}" type="presParOf" srcId="{BADC3849-1BB3-4949-9818-269F15CD05A1}" destId="{415234C3-C59E-2E4E-A4AE-51418F64201D}" srcOrd="0" destOrd="0" presId="urn:microsoft.com/office/officeart/2005/8/layout/hierarchy5"/>
    <dgm:cxn modelId="{83476BCE-1EAB-4C42-9596-6C957C6671B5}" type="presParOf" srcId="{415234C3-C59E-2E4E-A4AE-51418F64201D}" destId="{0733E5B5-4636-8B40-AF79-6C709808B521}" srcOrd="0" destOrd="0" presId="urn:microsoft.com/office/officeart/2005/8/layout/hierarchy5"/>
    <dgm:cxn modelId="{9C6FA21B-6001-C54A-AD46-3FDC07306873}" type="presParOf" srcId="{0733E5B5-4636-8B40-AF79-6C709808B521}" destId="{908CCDDF-D411-8C4E-9D93-3C9F4F2B262B}" srcOrd="0" destOrd="0" presId="urn:microsoft.com/office/officeart/2005/8/layout/hierarchy5"/>
    <dgm:cxn modelId="{B2895C11-9A39-BA4A-8676-5E6F2E6B33FF}" type="presParOf" srcId="{0733E5B5-4636-8B40-AF79-6C709808B521}" destId="{2E764733-167F-1946-A32A-ECC9890260E3}" srcOrd="1" destOrd="0" presId="urn:microsoft.com/office/officeart/2005/8/layout/hierarchy5"/>
    <dgm:cxn modelId="{4991CEB0-4613-8A4D-9CBB-32458BD75B3B}" type="presParOf" srcId="{2E764733-167F-1946-A32A-ECC9890260E3}" destId="{BF7C9707-1A89-2840-8079-84C7448A64C1}" srcOrd="0" destOrd="0" presId="urn:microsoft.com/office/officeart/2005/8/layout/hierarchy5"/>
    <dgm:cxn modelId="{026BF10D-277F-E94F-8233-00437AB73028}" type="presParOf" srcId="{BF7C9707-1A89-2840-8079-84C7448A64C1}" destId="{882A0056-D50E-E749-8CF9-E24ED499BCAC}" srcOrd="0" destOrd="0" presId="urn:microsoft.com/office/officeart/2005/8/layout/hierarchy5"/>
    <dgm:cxn modelId="{23072FDB-EE70-1441-9E99-E311CA92270D}" type="presParOf" srcId="{2E764733-167F-1946-A32A-ECC9890260E3}" destId="{2F9E4DA7-09C5-AC4D-8A5F-903A4F564C9C}" srcOrd="1" destOrd="0" presId="urn:microsoft.com/office/officeart/2005/8/layout/hierarchy5"/>
    <dgm:cxn modelId="{6F68A033-D5B2-A646-9D87-7DB78AE68CC6}" type="presParOf" srcId="{2F9E4DA7-09C5-AC4D-8A5F-903A4F564C9C}" destId="{2BA433A6-7A48-4941-800C-A8D2F310E37C}" srcOrd="0" destOrd="0" presId="urn:microsoft.com/office/officeart/2005/8/layout/hierarchy5"/>
    <dgm:cxn modelId="{C15E1237-D0E1-AD44-80DD-94D3283B3F98}" type="presParOf" srcId="{2F9E4DA7-09C5-AC4D-8A5F-903A4F564C9C}" destId="{41E83660-09C3-3B48-A061-75311EB35ECD}" srcOrd="1" destOrd="0" presId="urn:microsoft.com/office/officeart/2005/8/layout/hierarchy5"/>
    <dgm:cxn modelId="{6D611568-1602-2243-916A-C211D47C5031}" type="presParOf" srcId="{41E83660-09C3-3B48-A061-75311EB35ECD}" destId="{4D03744E-EB2B-D349-9778-D4418589E156}" srcOrd="0" destOrd="0" presId="urn:microsoft.com/office/officeart/2005/8/layout/hierarchy5"/>
    <dgm:cxn modelId="{CE85670B-E890-B145-AC4D-A348CFC1655F}" type="presParOf" srcId="{4D03744E-EB2B-D349-9778-D4418589E156}" destId="{84896E0F-A3E2-9842-B4F3-F49195F2F92B}" srcOrd="0" destOrd="0" presId="urn:microsoft.com/office/officeart/2005/8/layout/hierarchy5"/>
    <dgm:cxn modelId="{775D9552-7B7E-5849-8061-E92F2C0040AB}" type="presParOf" srcId="{41E83660-09C3-3B48-A061-75311EB35ECD}" destId="{B78A8209-7736-B540-8CA8-0B8440933B16}" srcOrd="1" destOrd="0" presId="urn:microsoft.com/office/officeart/2005/8/layout/hierarchy5"/>
    <dgm:cxn modelId="{BDCA161A-0F3D-E041-B236-626E214D8CF8}" type="presParOf" srcId="{B78A8209-7736-B540-8CA8-0B8440933B16}" destId="{4934B14F-B045-A247-BA90-37F2BF51FF02}" srcOrd="0" destOrd="0" presId="urn:microsoft.com/office/officeart/2005/8/layout/hierarchy5"/>
    <dgm:cxn modelId="{AED8589A-A118-3A46-9BF3-E6B0E7236055}" type="presParOf" srcId="{B78A8209-7736-B540-8CA8-0B8440933B16}" destId="{2856A212-D4C1-1F48-A155-6CBC4172F107}" srcOrd="1" destOrd="0" presId="urn:microsoft.com/office/officeart/2005/8/layout/hierarchy5"/>
    <dgm:cxn modelId="{37589B5F-FAAB-9642-A965-B98B23C17198}" type="presParOf" srcId="{2856A212-D4C1-1F48-A155-6CBC4172F107}" destId="{D2CE8601-12CD-4646-8D55-D0F6B1D3F30A}" srcOrd="0" destOrd="0" presId="urn:microsoft.com/office/officeart/2005/8/layout/hierarchy5"/>
    <dgm:cxn modelId="{B07DE183-D17A-6545-9594-06EEE0473AB0}" type="presParOf" srcId="{D2CE8601-12CD-4646-8D55-D0F6B1D3F30A}" destId="{A3B70861-B4EC-7F4F-AFE6-68F30DBC99EB}" srcOrd="0" destOrd="0" presId="urn:microsoft.com/office/officeart/2005/8/layout/hierarchy5"/>
    <dgm:cxn modelId="{D81EC013-0606-5D40-A0D9-D294B36FA3F2}" type="presParOf" srcId="{2856A212-D4C1-1F48-A155-6CBC4172F107}" destId="{18B2D022-BF81-1146-952E-F2B73BC3889A}" srcOrd="1" destOrd="0" presId="urn:microsoft.com/office/officeart/2005/8/layout/hierarchy5"/>
    <dgm:cxn modelId="{51490CE6-60AA-9F4A-ABFD-60671AB1AC63}" type="presParOf" srcId="{18B2D022-BF81-1146-952E-F2B73BC3889A}" destId="{77A30D13-A677-144D-83E8-36604F243910}" srcOrd="0" destOrd="0" presId="urn:microsoft.com/office/officeart/2005/8/layout/hierarchy5"/>
    <dgm:cxn modelId="{8A16EA87-C763-384B-BE5E-705B15A6B176}" type="presParOf" srcId="{18B2D022-BF81-1146-952E-F2B73BC3889A}" destId="{F35C2817-9BF2-7645-BF79-B92ED47E2825}" srcOrd="1" destOrd="0" presId="urn:microsoft.com/office/officeart/2005/8/layout/hierarchy5"/>
    <dgm:cxn modelId="{EFFF66B0-4834-4341-8C7B-99D615098BBF}" type="presParOf" srcId="{2856A212-D4C1-1F48-A155-6CBC4172F107}" destId="{4673AD6A-586C-9646-80E8-912F62C4839C}" srcOrd="2" destOrd="0" presId="urn:microsoft.com/office/officeart/2005/8/layout/hierarchy5"/>
    <dgm:cxn modelId="{812D09DC-E02E-6F43-9CD8-AD10294D8763}" type="presParOf" srcId="{4673AD6A-586C-9646-80E8-912F62C4839C}" destId="{62EB5106-5968-5B46-815D-26C5E5C4E9BD}" srcOrd="0" destOrd="0" presId="urn:microsoft.com/office/officeart/2005/8/layout/hierarchy5"/>
    <dgm:cxn modelId="{BA356AD9-DC0B-3F42-9C10-2C102E02096C}" type="presParOf" srcId="{2856A212-D4C1-1F48-A155-6CBC4172F107}" destId="{11D68B30-58AA-6643-9235-512F42F2BE9B}" srcOrd="3" destOrd="0" presId="urn:microsoft.com/office/officeart/2005/8/layout/hierarchy5"/>
    <dgm:cxn modelId="{6DD854FD-7434-BB4E-A06D-BC92A967C366}" type="presParOf" srcId="{11D68B30-58AA-6643-9235-512F42F2BE9B}" destId="{4FCE4CA1-AFE8-9740-95E3-D5E37373B231}" srcOrd="0" destOrd="0" presId="urn:microsoft.com/office/officeart/2005/8/layout/hierarchy5"/>
    <dgm:cxn modelId="{B1DEF9FA-55B2-7B43-B341-90858AF842A0}" type="presParOf" srcId="{11D68B30-58AA-6643-9235-512F42F2BE9B}" destId="{AD032A2A-45A8-FA46-B622-37D1DC6DBAE5}" srcOrd="1" destOrd="0" presId="urn:microsoft.com/office/officeart/2005/8/layout/hierarchy5"/>
    <dgm:cxn modelId="{79AA2A4F-2822-4F44-B371-CC7B3AFCC355}" type="presParOf" srcId="{41E83660-09C3-3B48-A061-75311EB35ECD}" destId="{A7010CF4-CA1E-EA4D-8319-754C157386A3}" srcOrd="2" destOrd="0" presId="urn:microsoft.com/office/officeart/2005/8/layout/hierarchy5"/>
    <dgm:cxn modelId="{D2A5EC9E-3743-F543-BE9B-842D2449EC35}" type="presParOf" srcId="{A7010CF4-CA1E-EA4D-8319-754C157386A3}" destId="{DC8DB078-933A-4447-92C2-5F672DF494A8}" srcOrd="0" destOrd="0" presId="urn:microsoft.com/office/officeart/2005/8/layout/hierarchy5"/>
    <dgm:cxn modelId="{7A7BD129-AEFC-A941-8B8A-6664F21EB896}" type="presParOf" srcId="{41E83660-09C3-3B48-A061-75311EB35ECD}" destId="{F46458D2-1844-124D-B69E-A68C32DBFE0A}" srcOrd="3" destOrd="0" presId="urn:microsoft.com/office/officeart/2005/8/layout/hierarchy5"/>
    <dgm:cxn modelId="{13CC1711-B41E-E048-A0A3-3E27D4355BC9}" type="presParOf" srcId="{F46458D2-1844-124D-B69E-A68C32DBFE0A}" destId="{9914047A-4066-FC40-AB54-34D6DBC1B0F0}" srcOrd="0" destOrd="0" presId="urn:microsoft.com/office/officeart/2005/8/layout/hierarchy5"/>
    <dgm:cxn modelId="{11A6E59F-8503-8840-9C89-D4EC5A5ED7B7}" type="presParOf" srcId="{F46458D2-1844-124D-B69E-A68C32DBFE0A}" destId="{986387B0-F0F2-EB4F-A28B-4534ADFB3FFB}" srcOrd="1" destOrd="0" presId="urn:microsoft.com/office/officeart/2005/8/layout/hierarchy5"/>
    <dgm:cxn modelId="{A7FF6C15-AD4F-4140-B490-8AA265CE1619}" type="presParOf" srcId="{7EC87FC2-4E26-3747-AD6A-8A50F53D525D}" destId="{68A3FCDC-FB65-5F4B-8CAB-10027B02E208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578C5B-BFAB-FE45-A7C0-1612B4F5575C}">
      <dsp:nvSpPr>
        <dsp:cNvPr id="0" name=""/>
        <dsp:cNvSpPr/>
      </dsp:nvSpPr>
      <dsp:spPr>
        <a:xfrm>
          <a:off x="4914" y="119976"/>
          <a:ext cx="4297856" cy="3438284"/>
        </a:xfrm>
        <a:prstGeom prst="homePlate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619" tIns="76200" rIns="606475" bIns="762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Initialize Transaction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To start the transaction</a:t>
          </a:r>
        </a:p>
      </dsp:txBody>
      <dsp:txXfrm>
        <a:off x="4914" y="119976"/>
        <a:ext cx="3868071" cy="3438284"/>
      </dsp:txXfrm>
    </dsp:sp>
    <dsp:sp modelId="{46803720-59A4-C84B-B8B5-7059687459DC}">
      <dsp:nvSpPr>
        <dsp:cNvPr id="0" name=""/>
        <dsp:cNvSpPr/>
      </dsp:nvSpPr>
      <dsp:spPr>
        <a:xfrm>
          <a:off x="3443199" y="119976"/>
          <a:ext cx="4297856" cy="3438284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619" tIns="76200" rIns="151619" bIns="762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Perform Operations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To perform what is instructed within the transaction</a:t>
          </a:r>
        </a:p>
      </dsp:txBody>
      <dsp:txXfrm>
        <a:off x="4302770" y="119976"/>
        <a:ext cx="2578714" cy="3438284"/>
      </dsp:txXfrm>
    </dsp:sp>
    <dsp:sp modelId="{C68373FB-93DC-7046-B7AC-100E7EB65E09}">
      <dsp:nvSpPr>
        <dsp:cNvPr id="0" name=""/>
        <dsp:cNvSpPr/>
      </dsp:nvSpPr>
      <dsp:spPr>
        <a:xfrm>
          <a:off x="6881484" y="119976"/>
          <a:ext cx="4297856" cy="3438284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619" tIns="76200" rIns="151619" bIns="762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Commit / Abort operation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To permanently update (commit) if it succeeds, or rollback (abort) if it fails</a:t>
          </a:r>
        </a:p>
      </dsp:txBody>
      <dsp:txXfrm>
        <a:off x="7741055" y="119976"/>
        <a:ext cx="2578714" cy="34382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12C96-5FC4-504E-A37D-6A1F95D9C825}">
      <dsp:nvSpPr>
        <dsp:cNvPr id="0" name=""/>
        <dsp:cNvSpPr/>
      </dsp:nvSpPr>
      <dsp:spPr>
        <a:xfrm>
          <a:off x="1693054" y="0"/>
          <a:ext cx="4642322" cy="4642322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A6B1A2-F2CD-6C41-BBC4-3535A58C560D}">
      <dsp:nvSpPr>
        <dsp:cNvPr id="0" name=""/>
        <dsp:cNvSpPr/>
      </dsp:nvSpPr>
      <dsp:spPr>
        <a:xfrm>
          <a:off x="1994804" y="301750"/>
          <a:ext cx="1856928" cy="18569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Atomicity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“All or Nothing”, transactions should succeed in full or not. If failure occurs, data shall remain in original state</a:t>
          </a:r>
        </a:p>
      </dsp:txBody>
      <dsp:txXfrm>
        <a:off x="2085452" y="392398"/>
        <a:ext cx="1675632" cy="1675632"/>
      </dsp:txXfrm>
    </dsp:sp>
    <dsp:sp modelId="{6752AE22-E31C-934E-B2C2-47E979BA9A69}">
      <dsp:nvSpPr>
        <dsp:cNvPr id="0" name=""/>
        <dsp:cNvSpPr/>
      </dsp:nvSpPr>
      <dsp:spPr>
        <a:xfrm>
          <a:off x="4176696" y="301750"/>
          <a:ext cx="1856928" cy="18569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Consistency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The data should remain consistent before and after the transaction </a:t>
          </a:r>
        </a:p>
      </dsp:txBody>
      <dsp:txXfrm>
        <a:off x="4267344" y="392398"/>
        <a:ext cx="1675632" cy="1675632"/>
      </dsp:txXfrm>
    </dsp:sp>
    <dsp:sp modelId="{474FC1B3-89A9-EA4B-996F-09A55BEB7D7D}">
      <dsp:nvSpPr>
        <dsp:cNvPr id="0" name=""/>
        <dsp:cNvSpPr/>
      </dsp:nvSpPr>
      <dsp:spPr>
        <a:xfrm>
          <a:off x="1994804" y="2483642"/>
          <a:ext cx="1856928" cy="18569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Isolation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There should not be 2 transactions work on the same data concurrently, transactions should be independent.</a:t>
          </a:r>
        </a:p>
      </dsp:txBody>
      <dsp:txXfrm>
        <a:off x="2085452" y="2574290"/>
        <a:ext cx="1675632" cy="1675632"/>
      </dsp:txXfrm>
    </dsp:sp>
    <dsp:sp modelId="{CF854805-C3CD-A947-9BE4-2A8B14EFACA6}">
      <dsp:nvSpPr>
        <dsp:cNvPr id="0" name=""/>
        <dsp:cNvSpPr/>
      </dsp:nvSpPr>
      <dsp:spPr>
        <a:xfrm>
          <a:off x="4176696" y="2483642"/>
          <a:ext cx="1856928" cy="18569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Durability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Changes made by the transaction shall be permanent if it is successful</a:t>
          </a:r>
        </a:p>
      </dsp:txBody>
      <dsp:txXfrm>
        <a:off x="4267344" y="2574290"/>
        <a:ext cx="1675632" cy="16756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8CCDDF-D411-8C4E-9D93-3C9F4F2B262B}">
      <dsp:nvSpPr>
        <dsp:cNvPr id="0" name=""/>
        <dsp:cNvSpPr/>
      </dsp:nvSpPr>
      <dsp:spPr>
        <a:xfrm>
          <a:off x="4802" y="1613943"/>
          <a:ext cx="2119297" cy="10596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Transaction complete </a:t>
          </a:r>
        </a:p>
      </dsp:txBody>
      <dsp:txXfrm>
        <a:off x="35838" y="1644979"/>
        <a:ext cx="2057225" cy="997576"/>
      </dsp:txXfrm>
    </dsp:sp>
    <dsp:sp modelId="{BF7C9707-1A89-2840-8079-84C7448A64C1}">
      <dsp:nvSpPr>
        <dsp:cNvPr id="0" name=""/>
        <dsp:cNvSpPr/>
      </dsp:nvSpPr>
      <dsp:spPr>
        <a:xfrm>
          <a:off x="2124099" y="2117840"/>
          <a:ext cx="847718" cy="51855"/>
        </a:xfrm>
        <a:custGeom>
          <a:avLst/>
          <a:gdLst/>
          <a:ahLst/>
          <a:cxnLst/>
          <a:rect l="0" t="0" r="0" b="0"/>
          <a:pathLst>
            <a:path>
              <a:moveTo>
                <a:pt x="0" y="25927"/>
              </a:moveTo>
              <a:lnTo>
                <a:pt x="847718" y="25927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526765" y="2122575"/>
        <a:ext cx="42385" cy="42385"/>
      </dsp:txXfrm>
    </dsp:sp>
    <dsp:sp modelId="{2BA433A6-7A48-4941-800C-A8D2F310E37C}">
      <dsp:nvSpPr>
        <dsp:cNvPr id="0" name=""/>
        <dsp:cNvSpPr/>
      </dsp:nvSpPr>
      <dsp:spPr>
        <a:xfrm>
          <a:off x="2971818" y="1613943"/>
          <a:ext cx="2119297" cy="10596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Retrieve email/contact to send order ID</a:t>
          </a:r>
        </a:p>
      </dsp:txBody>
      <dsp:txXfrm>
        <a:off x="3002854" y="1644979"/>
        <a:ext cx="2057225" cy="997576"/>
      </dsp:txXfrm>
    </dsp:sp>
    <dsp:sp modelId="{4D03744E-EB2B-D349-9778-D4418589E156}">
      <dsp:nvSpPr>
        <dsp:cNvPr id="0" name=""/>
        <dsp:cNvSpPr/>
      </dsp:nvSpPr>
      <dsp:spPr>
        <a:xfrm rot="19457599">
          <a:off x="4992990" y="1813191"/>
          <a:ext cx="1043969" cy="51855"/>
        </a:xfrm>
        <a:custGeom>
          <a:avLst/>
          <a:gdLst/>
          <a:ahLst/>
          <a:cxnLst/>
          <a:rect l="0" t="0" r="0" b="0"/>
          <a:pathLst>
            <a:path>
              <a:moveTo>
                <a:pt x="0" y="25927"/>
              </a:moveTo>
              <a:lnTo>
                <a:pt x="1043969" y="25927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488875" y="1813019"/>
        <a:ext cx="52198" cy="52198"/>
      </dsp:txXfrm>
    </dsp:sp>
    <dsp:sp modelId="{4934B14F-B045-A247-BA90-37F2BF51FF02}">
      <dsp:nvSpPr>
        <dsp:cNvPr id="0" name=""/>
        <dsp:cNvSpPr/>
      </dsp:nvSpPr>
      <dsp:spPr>
        <a:xfrm>
          <a:off x="5938834" y="1004645"/>
          <a:ext cx="2119297" cy="10596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Receive credit card authorization</a:t>
          </a:r>
        </a:p>
      </dsp:txBody>
      <dsp:txXfrm>
        <a:off x="5969870" y="1035681"/>
        <a:ext cx="2057225" cy="997576"/>
      </dsp:txXfrm>
    </dsp:sp>
    <dsp:sp modelId="{D2CE8601-12CD-4646-8D55-D0F6B1D3F30A}">
      <dsp:nvSpPr>
        <dsp:cNvPr id="0" name=""/>
        <dsp:cNvSpPr/>
      </dsp:nvSpPr>
      <dsp:spPr>
        <a:xfrm rot="19457599">
          <a:off x="7960006" y="1203893"/>
          <a:ext cx="1043969" cy="51855"/>
        </a:xfrm>
        <a:custGeom>
          <a:avLst/>
          <a:gdLst/>
          <a:ahLst/>
          <a:cxnLst/>
          <a:rect l="0" t="0" r="0" b="0"/>
          <a:pathLst>
            <a:path>
              <a:moveTo>
                <a:pt x="0" y="25927"/>
              </a:moveTo>
              <a:lnTo>
                <a:pt x="1043969" y="25927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8455891" y="1203721"/>
        <a:ext cx="52198" cy="52198"/>
      </dsp:txXfrm>
    </dsp:sp>
    <dsp:sp modelId="{77A30D13-A677-144D-83E8-36604F243910}">
      <dsp:nvSpPr>
        <dsp:cNvPr id="0" name=""/>
        <dsp:cNvSpPr/>
      </dsp:nvSpPr>
      <dsp:spPr>
        <a:xfrm>
          <a:off x="8905850" y="395347"/>
          <a:ext cx="2119297" cy="10596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Check if item is in stock</a:t>
          </a:r>
        </a:p>
      </dsp:txBody>
      <dsp:txXfrm>
        <a:off x="8936886" y="426383"/>
        <a:ext cx="2057225" cy="997576"/>
      </dsp:txXfrm>
    </dsp:sp>
    <dsp:sp modelId="{4673AD6A-586C-9646-80E8-912F62C4839C}">
      <dsp:nvSpPr>
        <dsp:cNvPr id="0" name=""/>
        <dsp:cNvSpPr/>
      </dsp:nvSpPr>
      <dsp:spPr>
        <a:xfrm rot="2142401">
          <a:off x="7960006" y="1813191"/>
          <a:ext cx="1043969" cy="51855"/>
        </a:xfrm>
        <a:custGeom>
          <a:avLst/>
          <a:gdLst/>
          <a:ahLst/>
          <a:cxnLst/>
          <a:rect l="0" t="0" r="0" b="0"/>
          <a:pathLst>
            <a:path>
              <a:moveTo>
                <a:pt x="0" y="25927"/>
              </a:moveTo>
              <a:lnTo>
                <a:pt x="1043969" y="25927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8455891" y="1813019"/>
        <a:ext cx="52198" cy="52198"/>
      </dsp:txXfrm>
    </dsp:sp>
    <dsp:sp modelId="{4FCE4CA1-AFE8-9740-95E3-D5E37373B231}">
      <dsp:nvSpPr>
        <dsp:cNvPr id="0" name=""/>
        <dsp:cNvSpPr/>
      </dsp:nvSpPr>
      <dsp:spPr>
        <a:xfrm>
          <a:off x="8905850" y="1613943"/>
          <a:ext cx="2119297" cy="10596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Check if customer has valid credit card</a:t>
          </a:r>
        </a:p>
      </dsp:txBody>
      <dsp:txXfrm>
        <a:off x="8936886" y="1644979"/>
        <a:ext cx="2057225" cy="997576"/>
      </dsp:txXfrm>
    </dsp:sp>
    <dsp:sp modelId="{A7010CF4-CA1E-EA4D-8319-754C157386A3}">
      <dsp:nvSpPr>
        <dsp:cNvPr id="0" name=""/>
        <dsp:cNvSpPr/>
      </dsp:nvSpPr>
      <dsp:spPr>
        <a:xfrm rot="2142401">
          <a:off x="4992990" y="2422489"/>
          <a:ext cx="1043969" cy="51855"/>
        </a:xfrm>
        <a:custGeom>
          <a:avLst/>
          <a:gdLst/>
          <a:ahLst/>
          <a:cxnLst/>
          <a:rect l="0" t="0" r="0" b="0"/>
          <a:pathLst>
            <a:path>
              <a:moveTo>
                <a:pt x="0" y="25927"/>
              </a:moveTo>
              <a:lnTo>
                <a:pt x="1043969" y="25927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488875" y="2422317"/>
        <a:ext cx="52198" cy="52198"/>
      </dsp:txXfrm>
    </dsp:sp>
    <dsp:sp modelId="{9914047A-4066-FC40-AB54-34D6DBC1B0F0}">
      <dsp:nvSpPr>
        <dsp:cNvPr id="0" name=""/>
        <dsp:cNvSpPr/>
      </dsp:nvSpPr>
      <dsp:spPr>
        <a:xfrm>
          <a:off x="5938834" y="2223241"/>
          <a:ext cx="2119297" cy="10596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Generate order ID</a:t>
          </a:r>
        </a:p>
      </dsp:txBody>
      <dsp:txXfrm>
        <a:off x="5969870" y="2254277"/>
        <a:ext cx="2057225" cy="9975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1CFD4-94CF-AC1A-4B08-97BD1AD1CF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02419-B6A7-1D3A-FEBE-6C91890A62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Explain the requirements of a database transaction.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735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50DD3-EDE4-DB02-81A5-7FF4EC5CF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transactions are important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7C58C8-2A77-9A21-71AE-D096152D3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808" y="2399952"/>
            <a:ext cx="7032752" cy="323067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6467A6F9-F20D-9F49-73BB-4860DCBE093D}"/>
              </a:ext>
            </a:extLst>
          </p:cNvPr>
          <p:cNvSpPr/>
          <p:nvPr/>
        </p:nvSpPr>
        <p:spPr>
          <a:xfrm>
            <a:off x="2698808" y="2886510"/>
            <a:ext cx="343096" cy="262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55BE5FE-F5C6-C61A-9054-3B9474FCFCB6}"/>
              </a:ext>
            </a:extLst>
          </p:cNvPr>
          <p:cNvSpPr/>
          <p:nvPr/>
        </p:nvSpPr>
        <p:spPr>
          <a:xfrm>
            <a:off x="2698808" y="3669793"/>
            <a:ext cx="343096" cy="262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DD9E24A-16A1-9E73-C4BB-2E9908FFDD09}"/>
              </a:ext>
            </a:extLst>
          </p:cNvPr>
          <p:cNvSpPr/>
          <p:nvPr/>
        </p:nvSpPr>
        <p:spPr>
          <a:xfrm>
            <a:off x="2698808" y="4457112"/>
            <a:ext cx="343096" cy="262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98311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89405-1393-5230-BC41-F58D5E16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AA59B-62F3-CE55-D50B-00E3D0068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Explain the requirements of a database transaction</a:t>
            </a:r>
          </a:p>
          <a:p>
            <a:r>
              <a:rPr lang="en-SG" dirty="0"/>
              <a:t>Hands-on writing statements to commit a database transaction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844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50DD3-EDE4-DB02-81A5-7FF4EC5CF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general view on “transaction”</a:t>
            </a:r>
          </a:p>
        </p:txBody>
      </p:sp>
      <p:pic>
        <p:nvPicPr>
          <p:cNvPr id="5" name="Content Placeholder 4" descr="User with solid fill">
            <a:extLst>
              <a:ext uri="{FF2B5EF4-FFF2-40B4-BE49-F238E27FC236}">
                <a16:creationId xmlns:a16="http://schemas.microsoft.com/office/drawing/2014/main" id="{39E0D192-33B8-1DD2-16EE-861FB0626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1105" y="2621477"/>
            <a:ext cx="1615045" cy="1615045"/>
          </a:xfrm>
        </p:spPr>
      </p:pic>
      <p:pic>
        <p:nvPicPr>
          <p:cNvPr id="7" name="Graphic 6" descr="Modern architecture with solid fill">
            <a:extLst>
              <a:ext uri="{FF2B5EF4-FFF2-40B4-BE49-F238E27FC236}">
                <a16:creationId xmlns:a16="http://schemas.microsoft.com/office/drawing/2014/main" id="{A678EDB5-329E-4B5F-937B-60B0533975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819" y="2276412"/>
            <a:ext cx="2058110" cy="2058110"/>
          </a:xfrm>
          <a:prstGeom prst="rect">
            <a:avLst/>
          </a:prstGeom>
        </p:spPr>
      </p:pic>
      <p:pic>
        <p:nvPicPr>
          <p:cNvPr id="9" name="Graphic 8" descr="Bank with solid fill">
            <a:extLst>
              <a:ext uri="{FF2B5EF4-FFF2-40B4-BE49-F238E27FC236}">
                <a16:creationId xmlns:a16="http://schemas.microsoft.com/office/drawing/2014/main" id="{8C5BFCFB-E955-C43F-F3C5-BE55D7FE4F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57326" y="2178412"/>
            <a:ext cx="2058110" cy="20581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BF5CAA-FFEA-CE85-82E2-3EF5AAD4852D}"/>
              </a:ext>
            </a:extLst>
          </p:cNvPr>
          <p:cNvSpPr txBox="1"/>
          <p:nvPr/>
        </p:nvSpPr>
        <p:spPr>
          <a:xfrm>
            <a:off x="3144979" y="2446052"/>
            <a:ext cx="2111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pays $200 to factory via payment portal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096F46-CD64-0D06-6294-9F598C435BD1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840736" y="3429000"/>
            <a:ext cx="2130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19E48CE-2DB1-B792-FD71-4481601BE74B}"/>
              </a:ext>
            </a:extLst>
          </p:cNvPr>
          <p:cNvSpPr txBox="1"/>
          <p:nvPr/>
        </p:nvSpPr>
        <p:spPr>
          <a:xfrm>
            <a:off x="7016496" y="2468803"/>
            <a:ext cx="1865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Deducts $200 from customer account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9DC7B7-4665-F451-F670-6DF94FD3B94F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6586150" y="3429000"/>
            <a:ext cx="2417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C0DF3A40-2788-B6DE-93ED-F84E5DAE6C51}"/>
              </a:ext>
            </a:extLst>
          </p:cNvPr>
          <p:cNvSpPr/>
          <p:nvPr/>
        </p:nvSpPr>
        <p:spPr>
          <a:xfrm>
            <a:off x="7673610" y="3579777"/>
            <a:ext cx="453370" cy="505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34751D8-0747-2A0E-2339-7E7B89EC4B77}"/>
              </a:ext>
            </a:extLst>
          </p:cNvPr>
          <p:cNvSpPr/>
          <p:nvPr/>
        </p:nvSpPr>
        <p:spPr>
          <a:xfrm>
            <a:off x="3747320" y="3579777"/>
            <a:ext cx="453370" cy="505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1A0B8E6-DD69-63FD-2400-E28E404C945C}"/>
              </a:ext>
            </a:extLst>
          </p:cNvPr>
          <p:cNvSpPr txBox="1">
            <a:spLocks/>
          </p:cNvSpPr>
          <p:nvPr/>
        </p:nvSpPr>
        <p:spPr>
          <a:xfrm>
            <a:off x="8398830" y="3913335"/>
            <a:ext cx="2728935" cy="2129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dirty="0"/>
              <a:t>Bank checks customer account to ensure if there is $200 to deduct.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7620A-34F9-F4C7-E97F-5F5425D45BBC}"/>
              </a:ext>
            </a:extLst>
          </p:cNvPr>
          <p:cNvSpPr txBox="1">
            <a:spLocks/>
          </p:cNvSpPr>
          <p:nvPr/>
        </p:nvSpPr>
        <p:spPr>
          <a:xfrm>
            <a:off x="2609537" y="3913336"/>
            <a:ext cx="2728935" cy="2129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dirty="0"/>
              <a:t>Payment provider checks that factory’s account number is valid for transfer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199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50DD3-EDE4-DB02-81A5-7FF4EC5CF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general view on “transaction”</a:t>
            </a:r>
          </a:p>
        </p:txBody>
      </p:sp>
      <p:pic>
        <p:nvPicPr>
          <p:cNvPr id="5" name="Content Placeholder 4" descr="User with solid fill">
            <a:extLst>
              <a:ext uri="{FF2B5EF4-FFF2-40B4-BE49-F238E27FC236}">
                <a16:creationId xmlns:a16="http://schemas.microsoft.com/office/drawing/2014/main" id="{39E0D192-33B8-1DD2-16EE-861FB0626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1105" y="2621477"/>
            <a:ext cx="1615045" cy="1615045"/>
          </a:xfrm>
        </p:spPr>
      </p:pic>
      <p:pic>
        <p:nvPicPr>
          <p:cNvPr id="7" name="Graphic 6" descr="Modern architecture with solid fill">
            <a:extLst>
              <a:ext uri="{FF2B5EF4-FFF2-40B4-BE49-F238E27FC236}">
                <a16:creationId xmlns:a16="http://schemas.microsoft.com/office/drawing/2014/main" id="{A678EDB5-329E-4B5F-937B-60B0533975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819" y="2276412"/>
            <a:ext cx="2058110" cy="2058110"/>
          </a:xfrm>
          <a:prstGeom prst="rect">
            <a:avLst/>
          </a:prstGeom>
        </p:spPr>
      </p:pic>
      <p:pic>
        <p:nvPicPr>
          <p:cNvPr id="9" name="Graphic 8" descr="Bank with solid fill">
            <a:extLst>
              <a:ext uri="{FF2B5EF4-FFF2-40B4-BE49-F238E27FC236}">
                <a16:creationId xmlns:a16="http://schemas.microsoft.com/office/drawing/2014/main" id="{8C5BFCFB-E955-C43F-F3C5-BE55D7FE4F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57326" y="2178412"/>
            <a:ext cx="2058110" cy="20581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BF5CAA-FFEA-CE85-82E2-3EF5AAD4852D}"/>
              </a:ext>
            </a:extLst>
          </p:cNvPr>
          <p:cNvSpPr txBox="1"/>
          <p:nvPr/>
        </p:nvSpPr>
        <p:spPr>
          <a:xfrm>
            <a:off x="3227050" y="2607302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pays $200 to factory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096F46-CD64-0D06-6294-9F598C435BD1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840736" y="3429000"/>
            <a:ext cx="2130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19E48CE-2DB1-B792-FD71-4481601BE74B}"/>
              </a:ext>
            </a:extLst>
          </p:cNvPr>
          <p:cNvSpPr txBox="1"/>
          <p:nvPr/>
        </p:nvSpPr>
        <p:spPr>
          <a:xfrm>
            <a:off x="7016496" y="2468803"/>
            <a:ext cx="1865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Deducts $200 from customer account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9DC7B7-4665-F451-F670-6DF94FD3B94F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6586150" y="3429000"/>
            <a:ext cx="2417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C0DF3A40-2788-B6DE-93ED-F84E5DAE6C51}"/>
              </a:ext>
            </a:extLst>
          </p:cNvPr>
          <p:cNvSpPr/>
          <p:nvPr/>
        </p:nvSpPr>
        <p:spPr>
          <a:xfrm>
            <a:off x="7673610" y="3579777"/>
            <a:ext cx="453370" cy="505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34751D8-0747-2A0E-2339-7E7B89EC4B77}"/>
              </a:ext>
            </a:extLst>
          </p:cNvPr>
          <p:cNvSpPr/>
          <p:nvPr/>
        </p:nvSpPr>
        <p:spPr>
          <a:xfrm>
            <a:off x="3747320" y="3579777"/>
            <a:ext cx="453370" cy="505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1A0B8E6-DD69-63FD-2400-E28E404C945C}"/>
              </a:ext>
            </a:extLst>
          </p:cNvPr>
          <p:cNvSpPr txBox="1">
            <a:spLocks/>
          </p:cNvSpPr>
          <p:nvPr/>
        </p:nvSpPr>
        <p:spPr>
          <a:xfrm>
            <a:off x="581192" y="4526913"/>
            <a:ext cx="11029615" cy="1331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dirty="0"/>
              <a:t>A Unit of transaction shown here is inclusive of (A + B)</a:t>
            </a:r>
            <a:br>
              <a:rPr lang="en-SG" dirty="0"/>
            </a:br>
            <a:r>
              <a:rPr lang="en-SG" dirty="0"/>
              <a:t>Both A and B must be successfully executed, otherwise the entire Unit of transaction shall fail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902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50DD3-EDE4-DB02-81A5-7FF4EC5CF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transactions are important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64021-091C-DBC0-C576-2DD77BB46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557479" cy="3678303"/>
          </a:xfrm>
        </p:spPr>
        <p:txBody>
          <a:bodyPr>
            <a:normAutofit/>
          </a:bodyPr>
          <a:lstStyle/>
          <a:p>
            <a:r>
              <a:rPr lang="en-SG" dirty="0"/>
              <a:t>Check the available quantity of the item to ensure that there are enough to </a:t>
            </a:r>
            <a:r>
              <a:rPr lang="en-SG" dirty="0" err="1"/>
              <a:t>fulfill</a:t>
            </a:r>
            <a:r>
              <a:rPr lang="en-SG" dirty="0"/>
              <a:t> the purchase request.</a:t>
            </a:r>
          </a:p>
          <a:p>
            <a:r>
              <a:rPr lang="en-SG" dirty="0"/>
              <a:t>Deduct 1 from the available quantity.</a:t>
            </a:r>
          </a:p>
          <a:p>
            <a:r>
              <a:rPr lang="en-SG" dirty="0"/>
              <a:t>Check that the customer has valid credit card information in the database.</a:t>
            </a:r>
          </a:p>
          <a:p>
            <a:r>
              <a:rPr lang="en-SG" dirty="0"/>
              <a:t>Receive authorization from the credit card merchant account to transfer the purchase amount to the retailer.</a:t>
            </a:r>
          </a:p>
          <a:p>
            <a:r>
              <a:rPr lang="en-SG" dirty="0"/>
              <a:t>Generate an order number in the database to keep track of the purchase.</a:t>
            </a:r>
          </a:p>
          <a:p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A568436-9446-F9C3-DEF3-255BB7F72380}"/>
              </a:ext>
            </a:extLst>
          </p:cNvPr>
          <p:cNvCxnSpPr/>
          <p:nvPr/>
        </p:nvCxnSpPr>
        <p:spPr>
          <a:xfrm>
            <a:off x="6333744" y="2042160"/>
            <a:ext cx="0" cy="3395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0E106CC0-ED14-8472-310A-504AA0526772}"/>
              </a:ext>
            </a:extLst>
          </p:cNvPr>
          <p:cNvSpPr txBox="1">
            <a:spLocks/>
          </p:cNvSpPr>
          <p:nvPr/>
        </p:nvSpPr>
        <p:spPr>
          <a:xfrm>
            <a:off x="6656833" y="2042160"/>
            <a:ext cx="3017518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dirty="0"/>
              <a:t>If at any point, the action within the transaction is unable to execute/has failed, then the transaction will be aborted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509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50DD3-EDE4-DB02-81A5-7FF4EC5CF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transactions are important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0E106CC0-ED14-8472-310A-504AA0526772}"/>
              </a:ext>
            </a:extLst>
          </p:cNvPr>
          <p:cNvSpPr txBox="1">
            <a:spLocks/>
          </p:cNvSpPr>
          <p:nvPr/>
        </p:nvSpPr>
        <p:spPr>
          <a:xfrm>
            <a:off x="6656833" y="2042160"/>
            <a:ext cx="3017518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dirty="0"/>
              <a:t>If at any point, the action within the transaction is unable to execute/has failed, then the transaction will be aborted</a:t>
            </a:r>
          </a:p>
          <a:p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FBF72F3-B52A-B85E-F636-D8AA4FD1EF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3488245"/>
              </p:ext>
            </p:extLst>
          </p:nvPr>
        </p:nvGraphicFramePr>
        <p:xfrm>
          <a:off x="581025" y="2181225"/>
          <a:ext cx="11184256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2006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50DD3-EDE4-DB02-81A5-7FF4EC5CF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transactions are important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FBF72F3-B52A-B85E-F636-D8AA4FD1EF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1984763"/>
              </p:ext>
            </p:extLst>
          </p:nvPr>
        </p:nvGraphicFramePr>
        <p:xfrm>
          <a:off x="2188466" y="1870328"/>
          <a:ext cx="8028430" cy="4642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9586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50DD3-EDE4-DB02-81A5-7FF4EC5CF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transactions are important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5FD75-F5BA-3375-B578-A1493A3EF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5488" y="3429000"/>
            <a:ext cx="3515320" cy="1438656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/>
              <a:t>Usage of Partial Commits – Allows operations to complete concurrently without </a:t>
            </a:r>
            <a:r>
              <a:rPr lang="en-US" dirty="0" err="1"/>
              <a:t>commiting</a:t>
            </a:r>
            <a:r>
              <a:rPr lang="en-US" dirty="0"/>
              <a:t> permanent updates to the database.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6FC3FF-4957-8E2D-0166-74480E942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66" y="2001541"/>
            <a:ext cx="2828799" cy="46775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9E8F55-E2EF-88BF-79E4-4E7D9473983B}"/>
              </a:ext>
            </a:extLst>
          </p:cNvPr>
          <p:cNvSpPr txBox="1"/>
          <p:nvPr/>
        </p:nvSpPr>
        <p:spPr>
          <a:xfrm>
            <a:off x="3929846" y="1939636"/>
            <a:ext cx="403762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Active</a:t>
            </a:r>
            <a:r>
              <a:rPr lang="en-US" dirty="0"/>
              <a:t>: A transaction is active during its execution. This is the initial state of any transaction.</a:t>
            </a:r>
          </a:p>
          <a:p>
            <a:r>
              <a:rPr lang="en-US" b="1" dirty="0"/>
              <a:t>Partially committed</a:t>
            </a:r>
            <a:r>
              <a:rPr lang="en-US" dirty="0"/>
              <a:t>: Once a transaction executes its final operation, it is considered partially committed.</a:t>
            </a:r>
          </a:p>
          <a:p>
            <a:r>
              <a:rPr lang="en-US" b="1" dirty="0"/>
              <a:t>Committed</a:t>
            </a:r>
            <a:r>
              <a:rPr lang="en-US" dirty="0"/>
              <a:t>: Once a transaction has successfully executed all its operations, the changes are committed, and the operations are permanent.</a:t>
            </a:r>
          </a:p>
          <a:p>
            <a:r>
              <a:rPr lang="en-US" b="1" dirty="0"/>
              <a:t>Failed</a:t>
            </a:r>
            <a:r>
              <a:rPr lang="en-US" dirty="0"/>
              <a:t>: A transaction fails when one of its operations cannot complete successfully.</a:t>
            </a:r>
          </a:p>
          <a:p>
            <a:r>
              <a:rPr lang="en-US" b="1" dirty="0"/>
              <a:t>Aborted</a:t>
            </a:r>
            <a:r>
              <a:rPr lang="en-US" dirty="0"/>
              <a:t>: If the transaction fails, then the transaction manager rolls over the data to its original state and the operations are aborted.</a:t>
            </a:r>
          </a:p>
        </p:txBody>
      </p:sp>
    </p:spTree>
    <p:extLst>
      <p:ext uri="{BB962C8B-B14F-4D97-AF65-F5344CB8AC3E}">
        <p14:creationId xmlns:p14="http://schemas.microsoft.com/office/powerpoint/2010/main" val="3463484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50DD3-EDE4-DB02-81A5-7FF4EC5CF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transactions are important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6CE8F21-4CC9-EDB1-7F51-1F301CE1990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583768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58</TotalTime>
  <Words>524</Words>
  <Application>Microsoft Macintosh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Gill Sans MT</vt:lpstr>
      <vt:lpstr>Wingdings 2</vt:lpstr>
      <vt:lpstr>Dividend</vt:lpstr>
      <vt:lpstr>TRANSACTIONS</vt:lpstr>
      <vt:lpstr>Learning objectives</vt:lpstr>
      <vt:lpstr>A general view on “transaction”</vt:lpstr>
      <vt:lpstr>a general view on “transaction”</vt:lpstr>
      <vt:lpstr>WHY transactions are important</vt:lpstr>
      <vt:lpstr>WHY transactions are important</vt:lpstr>
      <vt:lpstr>WHY transactions are important</vt:lpstr>
      <vt:lpstr>WHY transactions are important</vt:lpstr>
      <vt:lpstr>WHY transactions are important</vt:lpstr>
      <vt:lpstr>WHY transactions are important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TRANSACTIONS</dc:title>
  <dc:creator># TOR JIA FU (UC-FT)</dc:creator>
  <cp:lastModifiedBy># TOR JIA FU (UC-FT)</cp:lastModifiedBy>
  <cp:revision>1</cp:revision>
  <dcterms:created xsi:type="dcterms:W3CDTF">2022-08-03T08:08:22Z</dcterms:created>
  <dcterms:modified xsi:type="dcterms:W3CDTF">2022-08-03T09:06:56Z</dcterms:modified>
</cp:coreProperties>
</file>