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aser Arabic" charset="1" panose="00000500000000000000"/>
      <p:regular r:id="rId16"/>
    </p:embeddedFont>
    <p:embeddedFont>
      <p:font typeface="Stinger Fit Bold" charset="1" panose="00000800000000000000"/>
      <p:regular r:id="rId17"/>
    </p:embeddedFont>
    <p:embeddedFont>
      <p:font typeface="RoxboroughCF" charset="1" panose="00000500000000000000"/>
      <p:regular r:id="rId18"/>
    </p:embeddedFont>
    <p:embeddedFont>
      <p:font typeface="Montaser Arabic Bold" charset="1" panose="00000800000000000000"/>
      <p:regular r:id="rId19"/>
    </p:embeddedFont>
    <p:embeddedFont>
      <p:font typeface="Shrikhand"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 Id="rId6"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3.png" Type="http://schemas.openxmlformats.org/officeDocument/2006/relationships/image"/><Relationship Id="rId13" Target="../media/image24.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5.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6315241" cy="3202094"/>
          </a:xfrm>
        </p:grpSpPr>
        <p:sp>
          <p:nvSpPr>
            <p:cNvPr name="Freeform 3" id="3"/>
            <p:cNvSpPr/>
            <p:nvPr/>
          </p:nvSpPr>
          <p:spPr>
            <a:xfrm flipH="false" flipV="false" rot="0">
              <a:off x="0" y="0"/>
              <a:ext cx="6315241" cy="3202094"/>
            </a:xfrm>
            <a:custGeom>
              <a:avLst/>
              <a:gdLst/>
              <a:ahLst/>
              <a:cxnLst/>
              <a:rect r="r" b="b" t="t" l="l"/>
              <a:pathLst>
                <a:path h="3202094" w="6315241">
                  <a:moveTo>
                    <a:pt x="17649" y="0"/>
                  </a:moveTo>
                  <a:lnTo>
                    <a:pt x="6297592" y="0"/>
                  </a:lnTo>
                  <a:cubicBezTo>
                    <a:pt x="6302273" y="0"/>
                    <a:pt x="6306762" y="1859"/>
                    <a:pt x="6310072" y="5169"/>
                  </a:cubicBezTo>
                  <a:cubicBezTo>
                    <a:pt x="6313382" y="8479"/>
                    <a:pt x="6315241" y="12968"/>
                    <a:pt x="6315241" y="17649"/>
                  </a:cubicBezTo>
                  <a:lnTo>
                    <a:pt x="6315241" y="3184445"/>
                  </a:lnTo>
                  <a:cubicBezTo>
                    <a:pt x="6315241" y="3194192"/>
                    <a:pt x="6307340" y="3202094"/>
                    <a:pt x="6297592" y="3202094"/>
                  </a:cubicBezTo>
                  <a:lnTo>
                    <a:pt x="17649" y="3202094"/>
                  </a:lnTo>
                  <a:cubicBezTo>
                    <a:pt x="12968" y="3202094"/>
                    <a:pt x="8479" y="3200235"/>
                    <a:pt x="5169" y="3196925"/>
                  </a:cubicBezTo>
                  <a:cubicBezTo>
                    <a:pt x="1859" y="3193615"/>
                    <a:pt x="0" y="3189126"/>
                    <a:pt x="0" y="3184445"/>
                  </a:cubicBezTo>
                  <a:lnTo>
                    <a:pt x="0" y="17649"/>
                  </a:lnTo>
                  <a:cubicBezTo>
                    <a:pt x="0" y="12968"/>
                    <a:pt x="1859" y="8479"/>
                    <a:pt x="5169" y="5169"/>
                  </a:cubicBezTo>
                  <a:cubicBezTo>
                    <a:pt x="8479" y="1859"/>
                    <a:pt x="12968" y="0"/>
                    <a:pt x="17649" y="0"/>
                  </a:cubicBezTo>
                  <a:close/>
                </a:path>
              </a:pathLst>
            </a:custGeom>
            <a:solidFill>
              <a:srgbClr val="BCBEFA"/>
            </a:solidFill>
            <a:ln cap="rnd">
              <a:noFill/>
              <a:prstDash val="solid"/>
              <a:round/>
            </a:ln>
          </p:spPr>
        </p:sp>
        <p:sp>
          <p:nvSpPr>
            <p:cNvPr name="TextBox 4" id="4"/>
            <p:cNvSpPr txBox="true"/>
            <p:nvPr/>
          </p:nvSpPr>
          <p:spPr>
            <a:xfrm>
              <a:off x="0" y="-66675"/>
              <a:ext cx="6315241" cy="3268769"/>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5" id="5"/>
          <p:cNvGrpSpPr/>
          <p:nvPr/>
        </p:nvGrpSpPr>
        <p:grpSpPr>
          <a:xfrm rot="0">
            <a:off x="1350619" y="1361887"/>
            <a:ext cx="7526810" cy="7563225"/>
            <a:chOff x="0" y="0"/>
            <a:chExt cx="2928642" cy="2942811"/>
          </a:xfrm>
        </p:grpSpPr>
        <p:sp>
          <p:nvSpPr>
            <p:cNvPr name="Freeform 6" id="6"/>
            <p:cNvSpPr/>
            <p:nvPr/>
          </p:nvSpPr>
          <p:spPr>
            <a:xfrm flipH="false" flipV="false" rot="0">
              <a:off x="0" y="0"/>
              <a:ext cx="2928642" cy="2942811"/>
            </a:xfrm>
            <a:custGeom>
              <a:avLst/>
              <a:gdLst/>
              <a:ahLst/>
              <a:cxnLst/>
              <a:rect r="r" b="b" t="t" l="l"/>
              <a:pathLst>
                <a:path h="2942811" w="2928642">
                  <a:moveTo>
                    <a:pt x="30857" y="0"/>
                  </a:moveTo>
                  <a:lnTo>
                    <a:pt x="2897785" y="0"/>
                  </a:lnTo>
                  <a:cubicBezTo>
                    <a:pt x="2914827" y="0"/>
                    <a:pt x="2928642" y="13815"/>
                    <a:pt x="2928642" y="30857"/>
                  </a:cubicBezTo>
                  <a:lnTo>
                    <a:pt x="2928642" y="2911954"/>
                  </a:lnTo>
                  <a:cubicBezTo>
                    <a:pt x="2928642" y="2928996"/>
                    <a:pt x="2914827" y="2942811"/>
                    <a:pt x="2897785" y="2942811"/>
                  </a:cubicBezTo>
                  <a:lnTo>
                    <a:pt x="30857" y="2942811"/>
                  </a:lnTo>
                  <a:cubicBezTo>
                    <a:pt x="13815" y="2942811"/>
                    <a:pt x="0" y="2928996"/>
                    <a:pt x="0" y="2911954"/>
                  </a:cubicBezTo>
                  <a:lnTo>
                    <a:pt x="0" y="30857"/>
                  </a:lnTo>
                  <a:cubicBezTo>
                    <a:pt x="0" y="13815"/>
                    <a:pt x="13815" y="0"/>
                    <a:pt x="30857" y="0"/>
                  </a:cubicBezTo>
                  <a:close/>
                </a:path>
              </a:pathLst>
            </a:custGeom>
            <a:solidFill>
              <a:srgbClr val="FBD86A"/>
            </a:solidFill>
            <a:ln w="47625" cap="rnd">
              <a:solidFill>
                <a:srgbClr val="FFFFFF"/>
              </a:solidFill>
              <a:prstDash val="solid"/>
              <a:round/>
            </a:ln>
          </p:spPr>
        </p:sp>
        <p:sp>
          <p:nvSpPr>
            <p:cNvPr name="TextBox 7" id="7"/>
            <p:cNvSpPr txBox="true"/>
            <p:nvPr/>
          </p:nvSpPr>
          <p:spPr>
            <a:xfrm>
              <a:off x="0" y="-66675"/>
              <a:ext cx="2928642" cy="3009486"/>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8" id="8"/>
          <p:cNvGrpSpPr/>
          <p:nvPr/>
        </p:nvGrpSpPr>
        <p:grpSpPr>
          <a:xfrm rot="0">
            <a:off x="8877429" y="1361887"/>
            <a:ext cx="8059952" cy="7563225"/>
            <a:chOff x="0" y="0"/>
            <a:chExt cx="3136085" cy="2942811"/>
          </a:xfrm>
        </p:grpSpPr>
        <p:sp>
          <p:nvSpPr>
            <p:cNvPr name="Freeform 9" id="9"/>
            <p:cNvSpPr/>
            <p:nvPr/>
          </p:nvSpPr>
          <p:spPr>
            <a:xfrm flipH="false" flipV="false" rot="0">
              <a:off x="0" y="0"/>
              <a:ext cx="3136085" cy="2942811"/>
            </a:xfrm>
            <a:custGeom>
              <a:avLst/>
              <a:gdLst/>
              <a:ahLst/>
              <a:cxnLst/>
              <a:rect r="r" b="b" t="t" l="l"/>
              <a:pathLst>
                <a:path h="2942811" w="3136085">
                  <a:moveTo>
                    <a:pt x="28816" y="0"/>
                  </a:moveTo>
                  <a:lnTo>
                    <a:pt x="3107269" y="0"/>
                  </a:lnTo>
                  <a:cubicBezTo>
                    <a:pt x="3123184" y="0"/>
                    <a:pt x="3136085" y="12901"/>
                    <a:pt x="3136085" y="28816"/>
                  </a:cubicBezTo>
                  <a:lnTo>
                    <a:pt x="3136085" y="2913995"/>
                  </a:lnTo>
                  <a:cubicBezTo>
                    <a:pt x="3136085" y="2921638"/>
                    <a:pt x="3133049" y="2928967"/>
                    <a:pt x="3127645" y="2934371"/>
                  </a:cubicBezTo>
                  <a:cubicBezTo>
                    <a:pt x="3122241" y="2939775"/>
                    <a:pt x="3114911" y="2942811"/>
                    <a:pt x="3107269" y="2942811"/>
                  </a:cubicBezTo>
                  <a:lnTo>
                    <a:pt x="28816" y="2942811"/>
                  </a:lnTo>
                  <a:cubicBezTo>
                    <a:pt x="12901" y="2942811"/>
                    <a:pt x="0" y="2929910"/>
                    <a:pt x="0" y="2913995"/>
                  </a:cubicBezTo>
                  <a:lnTo>
                    <a:pt x="0" y="28816"/>
                  </a:lnTo>
                  <a:cubicBezTo>
                    <a:pt x="0" y="12901"/>
                    <a:pt x="12901" y="0"/>
                    <a:pt x="28816" y="0"/>
                  </a:cubicBezTo>
                  <a:close/>
                </a:path>
              </a:pathLst>
            </a:custGeom>
            <a:solidFill>
              <a:srgbClr val="FFFFFF"/>
            </a:solidFill>
            <a:ln w="47625" cap="rnd">
              <a:solidFill>
                <a:srgbClr val="19274F"/>
              </a:solidFill>
              <a:prstDash val="lgDash"/>
              <a:round/>
            </a:ln>
          </p:spPr>
        </p:sp>
        <p:sp>
          <p:nvSpPr>
            <p:cNvPr name="TextBox 10" id="10"/>
            <p:cNvSpPr txBox="true"/>
            <p:nvPr/>
          </p:nvSpPr>
          <p:spPr>
            <a:xfrm>
              <a:off x="0" y="-66675"/>
              <a:ext cx="3136085" cy="3009486"/>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11" id="11"/>
          <p:cNvGrpSpPr/>
          <p:nvPr/>
        </p:nvGrpSpPr>
        <p:grpSpPr>
          <a:xfrm rot="0">
            <a:off x="9665255" y="1527521"/>
            <a:ext cx="6484301" cy="7231957"/>
            <a:chOff x="0" y="0"/>
            <a:chExt cx="6752684" cy="7531286"/>
          </a:xfrm>
        </p:grpSpPr>
        <p:sp>
          <p:nvSpPr>
            <p:cNvPr name="Freeform 12" id="12"/>
            <p:cNvSpPr/>
            <p:nvPr/>
          </p:nvSpPr>
          <p:spPr>
            <a:xfrm flipH="false" flipV="false" rot="0">
              <a:off x="0" y="0"/>
              <a:ext cx="6753954" cy="7531285"/>
            </a:xfrm>
            <a:custGeom>
              <a:avLst/>
              <a:gdLst/>
              <a:ahLst/>
              <a:cxnLst/>
              <a:rect r="r" b="b" t="t" l="l"/>
              <a:pathLst>
                <a:path h="7531285" w="6753954">
                  <a:moveTo>
                    <a:pt x="6365080" y="0"/>
                  </a:moveTo>
                  <a:lnTo>
                    <a:pt x="387604" y="0"/>
                  </a:lnTo>
                  <a:cubicBezTo>
                    <a:pt x="172869" y="0"/>
                    <a:pt x="0" y="192801"/>
                    <a:pt x="0" y="432296"/>
                  </a:cubicBezTo>
                  <a:lnTo>
                    <a:pt x="0" y="7100496"/>
                  </a:lnTo>
                  <a:cubicBezTo>
                    <a:pt x="0" y="7338485"/>
                    <a:pt x="172869" y="7531285"/>
                    <a:pt x="387604" y="7531285"/>
                  </a:cubicBezTo>
                  <a:lnTo>
                    <a:pt x="6366431" y="7531285"/>
                  </a:lnTo>
                  <a:cubicBezTo>
                    <a:pt x="6579815" y="7531285"/>
                    <a:pt x="6753954" y="7338485"/>
                    <a:pt x="6753954" y="7098990"/>
                  </a:cubicBezTo>
                  <a:lnTo>
                    <a:pt x="6753954" y="432296"/>
                  </a:lnTo>
                  <a:cubicBezTo>
                    <a:pt x="6752684" y="192801"/>
                    <a:pt x="6579815" y="0"/>
                    <a:pt x="6365080" y="0"/>
                  </a:cubicBezTo>
                  <a:close/>
                </a:path>
              </a:pathLst>
            </a:custGeom>
            <a:blipFill>
              <a:blip r:embed="rId2"/>
              <a:stretch>
                <a:fillRect l="-4359" t="0" r="-4359" b="0"/>
              </a:stretch>
            </a:blipFill>
          </p:spPr>
        </p:sp>
      </p:grpSp>
      <p:sp>
        <p:nvSpPr>
          <p:cNvPr name="Freeform 13" id="13"/>
          <p:cNvSpPr/>
          <p:nvPr/>
        </p:nvSpPr>
        <p:spPr>
          <a:xfrm flipH="false" flipV="false" rot="0">
            <a:off x="2381046" y="7748085"/>
            <a:ext cx="4729764" cy="1117944"/>
          </a:xfrm>
          <a:custGeom>
            <a:avLst/>
            <a:gdLst/>
            <a:ahLst/>
            <a:cxnLst/>
            <a:rect r="r" b="b" t="t" l="l"/>
            <a:pathLst>
              <a:path h="1117944" w="4729764">
                <a:moveTo>
                  <a:pt x="0" y="0"/>
                </a:moveTo>
                <a:lnTo>
                  <a:pt x="4729764" y="0"/>
                </a:lnTo>
                <a:lnTo>
                  <a:pt x="4729764" y="1117944"/>
                </a:lnTo>
                <a:lnTo>
                  <a:pt x="0" y="1117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846015" y="2181444"/>
            <a:ext cx="5799826" cy="5336993"/>
            <a:chOff x="0" y="0"/>
            <a:chExt cx="7733101" cy="7115991"/>
          </a:xfrm>
        </p:grpSpPr>
        <p:sp>
          <p:nvSpPr>
            <p:cNvPr name="TextBox 15" id="15"/>
            <p:cNvSpPr txBox="true"/>
            <p:nvPr/>
          </p:nvSpPr>
          <p:spPr>
            <a:xfrm rot="0">
              <a:off x="0" y="5453007"/>
              <a:ext cx="7733101" cy="1662984"/>
            </a:xfrm>
            <a:prstGeom prst="rect">
              <a:avLst/>
            </a:prstGeom>
          </p:spPr>
          <p:txBody>
            <a:bodyPr anchor="t" rtlCol="false" tIns="0" lIns="0" bIns="0" rIns="0">
              <a:spAutoFit/>
            </a:bodyPr>
            <a:lstStyle/>
            <a:p>
              <a:pPr algn="ctr">
                <a:lnSpc>
                  <a:spcPts val="3286"/>
                </a:lnSpc>
              </a:pPr>
              <a:r>
                <a:rPr lang="en-US" sz="2738" spc="-82">
                  <a:solidFill>
                    <a:srgbClr val="19274F"/>
                  </a:solidFill>
                  <a:latin typeface="Montaser Arabic"/>
                </a:rPr>
                <a:t>D3 TEKNOLOGI INFORMASI</a:t>
              </a:r>
            </a:p>
            <a:p>
              <a:pPr algn="ctr">
                <a:lnSpc>
                  <a:spcPts val="3286"/>
                </a:lnSpc>
              </a:pPr>
              <a:r>
                <a:rPr lang="en-US" sz="2738" spc="-82">
                  <a:solidFill>
                    <a:srgbClr val="19274F"/>
                  </a:solidFill>
                  <a:latin typeface="Montaser Arabic"/>
                </a:rPr>
                <a:t>FAKULTAS VOKASI</a:t>
              </a:r>
            </a:p>
            <a:p>
              <a:pPr algn="ctr">
                <a:lnSpc>
                  <a:spcPts val="3286"/>
                </a:lnSpc>
              </a:pPr>
              <a:r>
                <a:rPr lang="en-US" sz="2738" spc="-82">
                  <a:solidFill>
                    <a:srgbClr val="19274F"/>
                  </a:solidFill>
                  <a:latin typeface="Montaser Arabic"/>
                </a:rPr>
                <a:t>INSTITUT TEKNOLOGI DEL</a:t>
              </a:r>
            </a:p>
          </p:txBody>
        </p:sp>
        <p:sp>
          <p:nvSpPr>
            <p:cNvPr name="TextBox 16" id="16"/>
            <p:cNvSpPr txBox="true"/>
            <p:nvPr/>
          </p:nvSpPr>
          <p:spPr>
            <a:xfrm rot="0">
              <a:off x="0" y="38100"/>
              <a:ext cx="7733101" cy="4876061"/>
            </a:xfrm>
            <a:prstGeom prst="rect">
              <a:avLst/>
            </a:prstGeom>
          </p:spPr>
          <p:txBody>
            <a:bodyPr anchor="t" rtlCol="false" tIns="0" lIns="0" bIns="0" rIns="0">
              <a:spAutoFit/>
            </a:bodyPr>
            <a:lstStyle/>
            <a:p>
              <a:pPr algn="ctr" marL="0" indent="0" lvl="0">
                <a:lnSpc>
                  <a:spcPts val="5726"/>
                </a:lnSpc>
                <a:spcBef>
                  <a:spcPct val="0"/>
                </a:spcBef>
              </a:pPr>
              <a:r>
                <a:rPr lang="en-US" sz="5206">
                  <a:solidFill>
                    <a:srgbClr val="19274F"/>
                  </a:solidFill>
                  <a:latin typeface="Stinger Fit Bold"/>
                </a:rPr>
                <a:t>Perancangan Aplikasi Klinik Pratama Yosephine Berbasis Web</a:t>
              </a:r>
            </a:p>
          </p:txBody>
        </p:sp>
      </p:grpSp>
      <p:sp>
        <p:nvSpPr>
          <p:cNvPr name="TextBox 17" id="17"/>
          <p:cNvSpPr txBox="true"/>
          <p:nvPr/>
        </p:nvSpPr>
        <p:spPr>
          <a:xfrm rot="0">
            <a:off x="2843117" y="7910809"/>
            <a:ext cx="3805621" cy="716296"/>
          </a:xfrm>
          <a:prstGeom prst="rect">
            <a:avLst/>
          </a:prstGeom>
        </p:spPr>
        <p:txBody>
          <a:bodyPr anchor="t" rtlCol="false" tIns="0" lIns="0" bIns="0" rIns="0">
            <a:spAutoFit/>
          </a:bodyPr>
          <a:lstStyle/>
          <a:p>
            <a:pPr algn="ctr">
              <a:lnSpc>
                <a:spcPts val="5884"/>
              </a:lnSpc>
            </a:pPr>
            <a:r>
              <a:rPr lang="en-US" sz="4203">
                <a:solidFill>
                  <a:srgbClr val="19274F"/>
                </a:solidFill>
                <a:latin typeface="Stinger Fit Bold"/>
              </a:rPr>
              <a:t>Kelompok - 01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1355699" y="1421199"/>
            <a:ext cx="11313740" cy="7017232"/>
            <a:chOff x="0" y="0"/>
            <a:chExt cx="15084986" cy="9356309"/>
          </a:xfrm>
        </p:grpSpPr>
        <p:grpSp>
          <p:nvGrpSpPr>
            <p:cNvPr name="Group 3" id="3"/>
            <p:cNvGrpSpPr/>
            <p:nvPr/>
          </p:nvGrpSpPr>
          <p:grpSpPr>
            <a:xfrm rot="0">
              <a:off x="0" y="0"/>
              <a:ext cx="15084986" cy="9356309"/>
              <a:chOff x="0" y="0"/>
              <a:chExt cx="1029744" cy="638688"/>
            </a:xfrm>
          </p:grpSpPr>
          <p:sp>
            <p:nvSpPr>
              <p:cNvPr name="Freeform 4" id="4"/>
              <p:cNvSpPr/>
              <p:nvPr/>
            </p:nvSpPr>
            <p:spPr>
              <a:xfrm flipH="false" flipV="false" rot="0">
                <a:off x="0" y="0"/>
                <a:ext cx="1029744" cy="638688"/>
              </a:xfrm>
              <a:custGeom>
                <a:avLst/>
                <a:gdLst/>
                <a:ahLst/>
                <a:cxnLst/>
                <a:rect r="r" b="b" t="t" l="l"/>
                <a:pathLst>
                  <a:path h="638688" w="1029744">
                    <a:moveTo>
                      <a:pt x="117013" y="0"/>
                    </a:moveTo>
                    <a:lnTo>
                      <a:pt x="912731" y="0"/>
                    </a:lnTo>
                    <a:cubicBezTo>
                      <a:pt x="977356" y="0"/>
                      <a:pt x="1029744" y="52389"/>
                      <a:pt x="1029744" y="117013"/>
                    </a:cubicBezTo>
                    <a:lnTo>
                      <a:pt x="1029744" y="521675"/>
                    </a:lnTo>
                    <a:cubicBezTo>
                      <a:pt x="1029744" y="552709"/>
                      <a:pt x="1017416" y="582472"/>
                      <a:pt x="995472" y="604416"/>
                    </a:cubicBezTo>
                    <a:cubicBezTo>
                      <a:pt x="973528" y="626360"/>
                      <a:pt x="943765" y="638688"/>
                      <a:pt x="912731" y="638688"/>
                    </a:cubicBezTo>
                    <a:lnTo>
                      <a:pt x="117013" y="638688"/>
                    </a:lnTo>
                    <a:cubicBezTo>
                      <a:pt x="85979" y="638688"/>
                      <a:pt x="56217" y="626360"/>
                      <a:pt x="34272" y="604416"/>
                    </a:cubicBezTo>
                    <a:cubicBezTo>
                      <a:pt x="12328" y="582472"/>
                      <a:pt x="0" y="552709"/>
                      <a:pt x="0" y="521675"/>
                    </a:cubicBezTo>
                    <a:lnTo>
                      <a:pt x="0" y="117013"/>
                    </a:lnTo>
                    <a:cubicBezTo>
                      <a:pt x="0" y="85979"/>
                      <a:pt x="12328" y="56217"/>
                      <a:pt x="34272" y="34272"/>
                    </a:cubicBezTo>
                    <a:cubicBezTo>
                      <a:pt x="56217" y="12328"/>
                      <a:pt x="85979" y="0"/>
                      <a:pt x="117013" y="0"/>
                    </a:cubicBezTo>
                    <a:close/>
                  </a:path>
                </a:pathLst>
              </a:custGeom>
              <a:solidFill>
                <a:srgbClr val="FFFFFF"/>
              </a:solidFill>
              <a:ln cap="rnd">
                <a:noFill/>
                <a:prstDash val="solid"/>
                <a:round/>
              </a:ln>
            </p:spPr>
          </p:sp>
          <p:sp>
            <p:nvSpPr>
              <p:cNvPr name="TextBox 5" id="5"/>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457432" y="517078"/>
              <a:ext cx="14170123" cy="8322152"/>
              <a:chOff x="0" y="0"/>
              <a:chExt cx="967293" cy="568094"/>
            </a:xfrm>
          </p:grpSpPr>
          <p:sp>
            <p:nvSpPr>
              <p:cNvPr name="Freeform 7" id="7"/>
              <p:cNvSpPr/>
              <p:nvPr/>
            </p:nvSpPr>
            <p:spPr>
              <a:xfrm flipH="false" flipV="false" rot="0">
                <a:off x="0" y="0"/>
                <a:ext cx="967293" cy="568094"/>
              </a:xfrm>
              <a:custGeom>
                <a:avLst/>
                <a:gdLst/>
                <a:ahLst/>
                <a:cxnLst/>
                <a:rect r="r" b="b" t="t" l="l"/>
                <a:pathLst>
                  <a:path h="568094" w="967293">
                    <a:moveTo>
                      <a:pt x="124568" y="0"/>
                    </a:moveTo>
                    <a:lnTo>
                      <a:pt x="842725" y="0"/>
                    </a:lnTo>
                    <a:cubicBezTo>
                      <a:pt x="911522" y="0"/>
                      <a:pt x="967293" y="55771"/>
                      <a:pt x="967293" y="124568"/>
                    </a:cubicBezTo>
                    <a:lnTo>
                      <a:pt x="967293" y="443526"/>
                    </a:lnTo>
                    <a:cubicBezTo>
                      <a:pt x="967293" y="512323"/>
                      <a:pt x="911522" y="568094"/>
                      <a:pt x="842725" y="568094"/>
                    </a:cubicBezTo>
                    <a:lnTo>
                      <a:pt x="124568" y="568094"/>
                    </a:lnTo>
                    <a:cubicBezTo>
                      <a:pt x="55771" y="568094"/>
                      <a:pt x="0" y="512323"/>
                      <a:pt x="0" y="443526"/>
                    </a:cubicBezTo>
                    <a:lnTo>
                      <a:pt x="0" y="124568"/>
                    </a:lnTo>
                    <a:cubicBezTo>
                      <a:pt x="0" y="55771"/>
                      <a:pt x="55771" y="0"/>
                      <a:pt x="124568" y="0"/>
                    </a:cubicBezTo>
                    <a:close/>
                  </a:path>
                </a:pathLst>
              </a:custGeom>
              <a:solidFill>
                <a:srgbClr val="BCBEFA"/>
              </a:solidFill>
              <a:ln w="47625" cap="rnd">
                <a:solidFill>
                  <a:srgbClr val="19274F"/>
                </a:solidFill>
                <a:prstDash val="lgDash"/>
                <a:round/>
              </a:ln>
            </p:spPr>
          </p:sp>
          <p:sp>
            <p:nvSpPr>
              <p:cNvPr name="TextBox 8" id="8"/>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grpSp>
      <p:sp>
        <p:nvSpPr>
          <p:cNvPr name="Freeform 9" id="9"/>
          <p:cNvSpPr/>
          <p:nvPr/>
        </p:nvSpPr>
        <p:spPr>
          <a:xfrm flipH="true" flipV="false" rot="0">
            <a:off x="12669439" y="4750656"/>
            <a:ext cx="5949295" cy="6127551"/>
          </a:xfrm>
          <a:custGeom>
            <a:avLst/>
            <a:gdLst/>
            <a:ahLst/>
            <a:cxnLst/>
            <a:rect r="r" b="b" t="t" l="l"/>
            <a:pathLst>
              <a:path h="6127551" w="5949295">
                <a:moveTo>
                  <a:pt x="5949294" y="0"/>
                </a:moveTo>
                <a:lnTo>
                  <a:pt x="0" y="0"/>
                </a:lnTo>
                <a:lnTo>
                  <a:pt x="0" y="6127551"/>
                </a:lnTo>
                <a:lnTo>
                  <a:pt x="5949294" y="6127551"/>
                </a:lnTo>
                <a:lnTo>
                  <a:pt x="5949294"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10" id="10"/>
          <p:cNvPicPr>
            <a:picLocks noChangeAspect="true"/>
          </p:cNvPicPr>
          <p:nvPr/>
        </p:nvPicPr>
        <p:blipFill>
          <a:blip r:embed="rId4"/>
          <a:srcRect l="0" t="0" r="0" b="0"/>
          <a:stretch>
            <a:fillRect/>
          </a:stretch>
        </p:blipFill>
        <p:spPr>
          <a:xfrm flipH="false" flipV="false" rot="0">
            <a:off x="1905831" y="3499505"/>
            <a:ext cx="10213475" cy="2502301"/>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71007" y="440303"/>
            <a:ext cx="17145985" cy="3687312"/>
            <a:chOff x="0" y="0"/>
            <a:chExt cx="10378887" cy="2232021"/>
          </a:xfrm>
        </p:grpSpPr>
        <p:sp>
          <p:nvSpPr>
            <p:cNvPr name="Freeform 3" id="3"/>
            <p:cNvSpPr/>
            <p:nvPr/>
          </p:nvSpPr>
          <p:spPr>
            <a:xfrm flipH="false" flipV="false" rot="0">
              <a:off x="0" y="0"/>
              <a:ext cx="10378887" cy="2232021"/>
            </a:xfrm>
            <a:custGeom>
              <a:avLst/>
              <a:gdLst/>
              <a:ahLst/>
              <a:cxnLst/>
              <a:rect r="r" b="b" t="t" l="l"/>
              <a:pathLst>
                <a:path h="2232021" w="10378887">
                  <a:moveTo>
                    <a:pt x="31607" y="0"/>
                  </a:moveTo>
                  <a:lnTo>
                    <a:pt x="10347280" y="0"/>
                  </a:lnTo>
                  <a:cubicBezTo>
                    <a:pt x="10364736" y="0"/>
                    <a:pt x="10378887" y="14151"/>
                    <a:pt x="10378887" y="31607"/>
                  </a:cubicBezTo>
                  <a:lnTo>
                    <a:pt x="10378887" y="2200414"/>
                  </a:lnTo>
                  <a:cubicBezTo>
                    <a:pt x="10378887" y="2217870"/>
                    <a:pt x="10364736" y="2232021"/>
                    <a:pt x="10347280" y="2232021"/>
                  </a:cubicBezTo>
                  <a:lnTo>
                    <a:pt x="31607" y="2232021"/>
                  </a:lnTo>
                  <a:cubicBezTo>
                    <a:pt x="14151" y="2232021"/>
                    <a:pt x="0" y="2217870"/>
                    <a:pt x="0" y="2200414"/>
                  </a:cubicBezTo>
                  <a:lnTo>
                    <a:pt x="0" y="31607"/>
                  </a:lnTo>
                  <a:cubicBezTo>
                    <a:pt x="0" y="14151"/>
                    <a:pt x="14151" y="0"/>
                    <a:pt x="31607" y="0"/>
                  </a:cubicBezTo>
                  <a:close/>
                </a:path>
              </a:pathLst>
            </a:custGeom>
            <a:solidFill>
              <a:srgbClr val="19274F"/>
            </a:solidFill>
            <a:ln cap="rnd">
              <a:noFill/>
              <a:prstDash val="solid"/>
              <a:round/>
            </a:ln>
          </p:spPr>
        </p:sp>
        <p:sp>
          <p:nvSpPr>
            <p:cNvPr name="TextBox 4" id="4"/>
            <p:cNvSpPr txBox="true"/>
            <p:nvPr/>
          </p:nvSpPr>
          <p:spPr>
            <a:xfrm>
              <a:off x="0" y="-66675"/>
              <a:ext cx="10378887" cy="2298696"/>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5" id="5"/>
          <p:cNvGrpSpPr/>
          <p:nvPr/>
        </p:nvGrpSpPr>
        <p:grpSpPr>
          <a:xfrm rot="0">
            <a:off x="952335" y="440303"/>
            <a:ext cx="16470491" cy="3542817"/>
            <a:chOff x="0" y="0"/>
            <a:chExt cx="9969994" cy="2144554"/>
          </a:xfrm>
        </p:grpSpPr>
        <p:sp>
          <p:nvSpPr>
            <p:cNvPr name="Freeform 6" id="6"/>
            <p:cNvSpPr/>
            <p:nvPr/>
          </p:nvSpPr>
          <p:spPr>
            <a:xfrm flipH="false" flipV="false" rot="0">
              <a:off x="0" y="0"/>
              <a:ext cx="9969994" cy="2144554"/>
            </a:xfrm>
            <a:custGeom>
              <a:avLst/>
              <a:gdLst/>
              <a:ahLst/>
              <a:cxnLst/>
              <a:rect r="r" b="b" t="t" l="l"/>
              <a:pathLst>
                <a:path h="2144554" w="9969994">
                  <a:moveTo>
                    <a:pt x="32903" y="0"/>
                  </a:moveTo>
                  <a:lnTo>
                    <a:pt x="9937090" y="0"/>
                  </a:lnTo>
                  <a:cubicBezTo>
                    <a:pt x="9955262" y="0"/>
                    <a:pt x="9969994" y="14731"/>
                    <a:pt x="9969994" y="32903"/>
                  </a:cubicBezTo>
                  <a:lnTo>
                    <a:pt x="9969994" y="2111651"/>
                  </a:lnTo>
                  <a:cubicBezTo>
                    <a:pt x="9969994" y="2129823"/>
                    <a:pt x="9955262" y="2144554"/>
                    <a:pt x="9937090" y="2144554"/>
                  </a:cubicBezTo>
                  <a:lnTo>
                    <a:pt x="32903" y="2144554"/>
                  </a:lnTo>
                  <a:cubicBezTo>
                    <a:pt x="14731" y="2144554"/>
                    <a:pt x="0" y="2129823"/>
                    <a:pt x="0" y="2111651"/>
                  </a:cubicBezTo>
                  <a:lnTo>
                    <a:pt x="0" y="32903"/>
                  </a:lnTo>
                  <a:cubicBezTo>
                    <a:pt x="0" y="14731"/>
                    <a:pt x="14731" y="0"/>
                    <a:pt x="32903" y="0"/>
                  </a:cubicBezTo>
                  <a:close/>
                </a:path>
              </a:pathLst>
            </a:custGeom>
            <a:solidFill>
              <a:srgbClr val="FFFFFF"/>
            </a:solidFill>
            <a:ln cap="rnd">
              <a:noFill/>
              <a:prstDash val="solid"/>
              <a:round/>
            </a:ln>
          </p:spPr>
        </p:sp>
        <p:sp>
          <p:nvSpPr>
            <p:cNvPr name="TextBox 7" id="7"/>
            <p:cNvSpPr txBox="true"/>
            <p:nvPr/>
          </p:nvSpPr>
          <p:spPr>
            <a:xfrm>
              <a:off x="0" y="-66675"/>
              <a:ext cx="9969994" cy="2211229"/>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8" id="8"/>
          <p:cNvGrpSpPr/>
          <p:nvPr/>
        </p:nvGrpSpPr>
        <p:grpSpPr>
          <a:xfrm rot="0">
            <a:off x="1062380" y="440303"/>
            <a:ext cx="16654613" cy="3508552"/>
            <a:chOff x="0" y="0"/>
            <a:chExt cx="10081447" cy="2123813"/>
          </a:xfrm>
        </p:grpSpPr>
        <p:sp>
          <p:nvSpPr>
            <p:cNvPr name="Freeform 9" id="9"/>
            <p:cNvSpPr/>
            <p:nvPr/>
          </p:nvSpPr>
          <p:spPr>
            <a:xfrm flipH="false" flipV="false" rot="0">
              <a:off x="0" y="0"/>
              <a:ext cx="10081447" cy="2123813"/>
            </a:xfrm>
            <a:custGeom>
              <a:avLst/>
              <a:gdLst/>
              <a:ahLst/>
              <a:cxnLst/>
              <a:rect r="r" b="b" t="t" l="l"/>
              <a:pathLst>
                <a:path h="2123813" w="10081447">
                  <a:moveTo>
                    <a:pt x="32540" y="0"/>
                  </a:moveTo>
                  <a:lnTo>
                    <a:pt x="10048908" y="0"/>
                  </a:lnTo>
                  <a:cubicBezTo>
                    <a:pt x="10057538" y="0"/>
                    <a:pt x="10065814" y="3428"/>
                    <a:pt x="10071917" y="9531"/>
                  </a:cubicBezTo>
                  <a:cubicBezTo>
                    <a:pt x="10078019" y="15633"/>
                    <a:pt x="10081447" y="23910"/>
                    <a:pt x="10081447" y="32540"/>
                  </a:cubicBezTo>
                  <a:lnTo>
                    <a:pt x="10081447" y="2091273"/>
                  </a:lnTo>
                  <a:cubicBezTo>
                    <a:pt x="10081447" y="2099903"/>
                    <a:pt x="10078019" y="2108180"/>
                    <a:pt x="10071917" y="2114282"/>
                  </a:cubicBezTo>
                  <a:cubicBezTo>
                    <a:pt x="10065814" y="2120385"/>
                    <a:pt x="10057538" y="2123813"/>
                    <a:pt x="10048908" y="2123813"/>
                  </a:cubicBezTo>
                  <a:lnTo>
                    <a:pt x="32540" y="2123813"/>
                  </a:lnTo>
                  <a:cubicBezTo>
                    <a:pt x="23910" y="2123813"/>
                    <a:pt x="15633" y="2120385"/>
                    <a:pt x="9531" y="2114282"/>
                  </a:cubicBezTo>
                  <a:cubicBezTo>
                    <a:pt x="3428" y="2108180"/>
                    <a:pt x="0" y="2099903"/>
                    <a:pt x="0" y="2091273"/>
                  </a:cubicBezTo>
                  <a:lnTo>
                    <a:pt x="0" y="32540"/>
                  </a:lnTo>
                  <a:cubicBezTo>
                    <a:pt x="0" y="23910"/>
                    <a:pt x="3428" y="15633"/>
                    <a:pt x="9531" y="9531"/>
                  </a:cubicBezTo>
                  <a:cubicBezTo>
                    <a:pt x="15633" y="3428"/>
                    <a:pt x="23910" y="0"/>
                    <a:pt x="32540" y="0"/>
                  </a:cubicBezTo>
                  <a:close/>
                </a:path>
              </a:pathLst>
            </a:custGeom>
            <a:solidFill>
              <a:srgbClr val="FFD33C"/>
            </a:solidFill>
            <a:ln cap="rnd">
              <a:noFill/>
              <a:prstDash val="solid"/>
              <a:round/>
            </a:ln>
          </p:spPr>
        </p:sp>
        <p:sp>
          <p:nvSpPr>
            <p:cNvPr name="TextBox 10" id="10"/>
            <p:cNvSpPr txBox="true"/>
            <p:nvPr/>
          </p:nvSpPr>
          <p:spPr>
            <a:xfrm>
              <a:off x="0" y="-66675"/>
              <a:ext cx="10081447" cy="2190488"/>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11" id="11"/>
          <p:cNvGrpSpPr/>
          <p:nvPr/>
        </p:nvGrpSpPr>
        <p:grpSpPr>
          <a:xfrm rot="0">
            <a:off x="8703242" y="3645081"/>
            <a:ext cx="1688138" cy="191007"/>
            <a:chOff x="0" y="0"/>
            <a:chExt cx="1021872" cy="115621"/>
          </a:xfrm>
        </p:grpSpPr>
        <p:sp>
          <p:nvSpPr>
            <p:cNvPr name="Freeform 12" id="12"/>
            <p:cNvSpPr/>
            <p:nvPr/>
          </p:nvSpPr>
          <p:spPr>
            <a:xfrm flipH="false" flipV="false" rot="0">
              <a:off x="0" y="0"/>
              <a:ext cx="1021872" cy="115621"/>
            </a:xfrm>
            <a:custGeom>
              <a:avLst/>
              <a:gdLst/>
              <a:ahLst/>
              <a:cxnLst/>
              <a:rect r="r" b="b" t="t" l="l"/>
              <a:pathLst>
                <a:path h="115621" w="1021872">
                  <a:moveTo>
                    <a:pt x="55033" y="0"/>
                  </a:moveTo>
                  <a:lnTo>
                    <a:pt x="966839" y="0"/>
                  </a:lnTo>
                  <a:cubicBezTo>
                    <a:pt x="981434" y="0"/>
                    <a:pt x="995432" y="5798"/>
                    <a:pt x="1005753" y="16119"/>
                  </a:cubicBezTo>
                  <a:cubicBezTo>
                    <a:pt x="1016074" y="26439"/>
                    <a:pt x="1021872" y="40437"/>
                    <a:pt x="1021872" y="55033"/>
                  </a:cubicBezTo>
                  <a:lnTo>
                    <a:pt x="1021872" y="60588"/>
                  </a:lnTo>
                  <a:cubicBezTo>
                    <a:pt x="1021872" y="90982"/>
                    <a:pt x="997233" y="115621"/>
                    <a:pt x="966839" y="115621"/>
                  </a:cubicBezTo>
                  <a:lnTo>
                    <a:pt x="55033" y="115621"/>
                  </a:lnTo>
                  <a:cubicBezTo>
                    <a:pt x="40437" y="115621"/>
                    <a:pt x="26439" y="109823"/>
                    <a:pt x="16119" y="99502"/>
                  </a:cubicBezTo>
                  <a:cubicBezTo>
                    <a:pt x="5798" y="89182"/>
                    <a:pt x="0" y="75184"/>
                    <a:pt x="0" y="60588"/>
                  </a:cubicBezTo>
                  <a:lnTo>
                    <a:pt x="0" y="55033"/>
                  </a:lnTo>
                  <a:cubicBezTo>
                    <a:pt x="0" y="40437"/>
                    <a:pt x="5798" y="26439"/>
                    <a:pt x="16119" y="16119"/>
                  </a:cubicBezTo>
                  <a:cubicBezTo>
                    <a:pt x="26439" y="5798"/>
                    <a:pt x="40437" y="0"/>
                    <a:pt x="55033" y="0"/>
                  </a:cubicBezTo>
                  <a:close/>
                </a:path>
              </a:pathLst>
            </a:custGeom>
            <a:solidFill>
              <a:srgbClr val="FFFFFF"/>
            </a:solidFill>
            <a:ln cap="sq">
              <a:noFill/>
              <a:prstDash val="solid"/>
              <a:miter/>
            </a:ln>
          </p:spPr>
        </p:sp>
        <p:sp>
          <p:nvSpPr>
            <p:cNvPr name="TextBox 13" id="13"/>
            <p:cNvSpPr txBox="true"/>
            <p:nvPr/>
          </p:nvSpPr>
          <p:spPr>
            <a:xfrm>
              <a:off x="0" y="-66675"/>
              <a:ext cx="1021872" cy="182296"/>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14" id="14"/>
          <p:cNvGrpSpPr/>
          <p:nvPr/>
        </p:nvGrpSpPr>
        <p:grpSpPr>
          <a:xfrm rot="0">
            <a:off x="8777515" y="3629930"/>
            <a:ext cx="1660757" cy="184143"/>
            <a:chOff x="0" y="0"/>
            <a:chExt cx="1005297" cy="111466"/>
          </a:xfrm>
        </p:grpSpPr>
        <p:sp>
          <p:nvSpPr>
            <p:cNvPr name="Freeform 15" id="15"/>
            <p:cNvSpPr/>
            <p:nvPr/>
          </p:nvSpPr>
          <p:spPr>
            <a:xfrm flipH="false" flipV="false" rot="0">
              <a:off x="0" y="0"/>
              <a:ext cx="1005297" cy="111466"/>
            </a:xfrm>
            <a:custGeom>
              <a:avLst/>
              <a:gdLst/>
              <a:ahLst/>
              <a:cxnLst/>
              <a:rect r="r" b="b" t="t" l="l"/>
              <a:pathLst>
                <a:path h="111466" w="1005297">
                  <a:moveTo>
                    <a:pt x="55733" y="0"/>
                  </a:moveTo>
                  <a:lnTo>
                    <a:pt x="949564" y="0"/>
                  </a:lnTo>
                  <a:cubicBezTo>
                    <a:pt x="964346" y="0"/>
                    <a:pt x="978522" y="5872"/>
                    <a:pt x="988974" y="16324"/>
                  </a:cubicBezTo>
                  <a:cubicBezTo>
                    <a:pt x="999426" y="26776"/>
                    <a:pt x="1005297" y="40952"/>
                    <a:pt x="1005297" y="55733"/>
                  </a:cubicBezTo>
                  <a:lnTo>
                    <a:pt x="1005297" y="55733"/>
                  </a:lnTo>
                  <a:cubicBezTo>
                    <a:pt x="1005297" y="70514"/>
                    <a:pt x="999426" y="84690"/>
                    <a:pt x="988974" y="95142"/>
                  </a:cubicBezTo>
                  <a:cubicBezTo>
                    <a:pt x="978522" y="105594"/>
                    <a:pt x="964346" y="111466"/>
                    <a:pt x="949564"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19274F"/>
            </a:solidFill>
            <a:ln cap="sq">
              <a:noFill/>
              <a:prstDash val="solid"/>
              <a:miter/>
            </a:ln>
          </p:spPr>
        </p:sp>
        <p:sp>
          <p:nvSpPr>
            <p:cNvPr name="TextBox 16" id="16"/>
            <p:cNvSpPr txBox="true"/>
            <p:nvPr/>
          </p:nvSpPr>
          <p:spPr>
            <a:xfrm>
              <a:off x="0" y="-66675"/>
              <a:ext cx="1005297" cy="178141"/>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17" id="17"/>
          <p:cNvGrpSpPr/>
          <p:nvPr/>
        </p:nvGrpSpPr>
        <p:grpSpPr>
          <a:xfrm rot="0">
            <a:off x="1856827" y="1022870"/>
            <a:ext cx="14811342" cy="2488743"/>
            <a:chOff x="0" y="0"/>
            <a:chExt cx="8965670" cy="1506497"/>
          </a:xfrm>
        </p:grpSpPr>
        <p:sp>
          <p:nvSpPr>
            <p:cNvPr name="Freeform 18" id="18"/>
            <p:cNvSpPr/>
            <p:nvPr/>
          </p:nvSpPr>
          <p:spPr>
            <a:xfrm flipH="false" flipV="false" rot="0">
              <a:off x="0" y="0"/>
              <a:ext cx="8965670" cy="1506497"/>
            </a:xfrm>
            <a:custGeom>
              <a:avLst/>
              <a:gdLst/>
              <a:ahLst/>
              <a:cxnLst/>
              <a:rect r="r" b="b" t="t" l="l"/>
              <a:pathLst>
                <a:path h="1506497" w="8965670">
                  <a:moveTo>
                    <a:pt x="0" y="0"/>
                  </a:moveTo>
                  <a:lnTo>
                    <a:pt x="8965670" y="0"/>
                  </a:lnTo>
                  <a:lnTo>
                    <a:pt x="8965670" y="1506497"/>
                  </a:lnTo>
                  <a:lnTo>
                    <a:pt x="0" y="1506497"/>
                  </a:lnTo>
                  <a:close/>
                </a:path>
              </a:pathLst>
            </a:custGeom>
            <a:solidFill>
              <a:srgbClr val="FFFFFF"/>
            </a:solidFill>
            <a:ln w="95250" cap="sq">
              <a:solidFill>
                <a:srgbClr val="19274F"/>
              </a:solidFill>
              <a:prstDash val="solid"/>
              <a:miter/>
            </a:ln>
          </p:spPr>
        </p:sp>
        <p:sp>
          <p:nvSpPr>
            <p:cNvPr name="TextBox 19" id="19"/>
            <p:cNvSpPr txBox="true"/>
            <p:nvPr/>
          </p:nvSpPr>
          <p:spPr>
            <a:xfrm>
              <a:off x="0" y="-66675"/>
              <a:ext cx="8965670" cy="1573172"/>
            </a:xfrm>
            <a:prstGeom prst="rect">
              <a:avLst/>
            </a:prstGeom>
          </p:spPr>
          <p:txBody>
            <a:bodyPr anchor="ctr" rtlCol="false" tIns="22103" lIns="22103" bIns="22103" rIns="22103"/>
            <a:lstStyle/>
            <a:p>
              <a:pPr algn="ctr">
                <a:lnSpc>
                  <a:spcPts val="2520"/>
                </a:lnSpc>
              </a:pPr>
            </a:p>
          </p:txBody>
        </p:sp>
      </p:grpSp>
      <p:sp>
        <p:nvSpPr>
          <p:cNvPr name="AutoShape 20" id="20"/>
          <p:cNvSpPr/>
          <p:nvPr/>
        </p:nvSpPr>
        <p:spPr>
          <a:xfrm>
            <a:off x="1892406" y="1022872"/>
            <a:ext cx="908" cy="2494970"/>
          </a:xfrm>
          <a:prstGeom prst="line">
            <a:avLst/>
          </a:prstGeom>
          <a:ln cap="flat" w="38100">
            <a:solidFill>
              <a:srgbClr val="FFFFFF"/>
            </a:solidFill>
            <a:prstDash val="solid"/>
            <a:headEnd type="none" len="sm" w="sm"/>
            <a:tailEnd type="none" len="sm" w="sm"/>
          </a:ln>
        </p:spPr>
      </p:sp>
      <p:sp>
        <p:nvSpPr>
          <p:cNvPr name="AutoShape 21" id="21"/>
          <p:cNvSpPr/>
          <p:nvPr/>
        </p:nvSpPr>
        <p:spPr>
          <a:xfrm flipV="true">
            <a:off x="1856827" y="3492444"/>
            <a:ext cx="14811342" cy="4674"/>
          </a:xfrm>
          <a:prstGeom prst="line">
            <a:avLst/>
          </a:prstGeom>
          <a:ln cap="flat" w="38100">
            <a:solidFill>
              <a:srgbClr val="FFFFFF"/>
            </a:solidFill>
            <a:prstDash val="solid"/>
            <a:headEnd type="none" len="sm" w="sm"/>
            <a:tailEnd type="none" len="sm" w="sm"/>
          </a:ln>
        </p:spPr>
      </p:sp>
      <p:grpSp>
        <p:nvGrpSpPr>
          <p:cNvPr name="Group 22" id="22"/>
          <p:cNvGrpSpPr/>
          <p:nvPr/>
        </p:nvGrpSpPr>
        <p:grpSpPr>
          <a:xfrm rot="0">
            <a:off x="7384264" y="688690"/>
            <a:ext cx="2692718" cy="184143"/>
            <a:chOff x="0" y="0"/>
            <a:chExt cx="1629968" cy="111466"/>
          </a:xfrm>
        </p:grpSpPr>
        <p:sp>
          <p:nvSpPr>
            <p:cNvPr name="Freeform 23" id="23"/>
            <p:cNvSpPr/>
            <p:nvPr/>
          </p:nvSpPr>
          <p:spPr>
            <a:xfrm flipH="false" flipV="false" rot="0">
              <a:off x="0" y="0"/>
              <a:ext cx="1629968" cy="111466"/>
            </a:xfrm>
            <a:custGeom>
              <a:avLst/>
              <a:gdLst/>
              <a:ahLst/>
              <a:cxnLst/>
              <a:rect r="r" b="b" t="t" l="l"/>
              <a:pathLst>
                <a:path h="111466" w="1629968">
                  <a:moveTo>
                    <a:pt x="55733" y="0"/>
                  </a:moveTo>
                  <a:lnTo>
                    <a:pt x="1574235" y="0"/>
                  </a:lnTo>
                  <a:cubicBezTo>
                    <a:pt x="1589017" y="0"/>
                    <a:pt x="1603193" y="5872"/>
                    <a:pt x="1613645" y="16324"/>
                  </a:cubicBezTo>
                  <a:cubicBezTo>
                    <a:pt x="1624097" y="26776"/>
                    <a:pt x="1629968" y="40952"/>
                    <a:pt x="1629968" y="55733"/>
                  </a:cubicBezTo>
                  <a:lnTo>
                    <a:pt x="1629968" y="55733"/>
                  </a:lnTo>
                  <a:cubicBezTo>
                    <a:pt x="1629968" y="70514"/>
                    <a:pt x="1624097" y="84690"/>
                    <a:pt x="1613645" y="95142"/>
                  </a:cubicBezTo>
                  <a:cubicBezTo>
                    <a:pt x="1603193" y="105594"/>
                    <a:pt x="1589017" y="111466"/>
                    <a:pt x="1574235"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FFFFFF"/>
            </a:solidFill>
            <a:ln cap="rnd">
              <a:noFill/>
              <a:prstDash val="solid"/>
              <a:round/>
            </a:ln>
          </p:spPr>
        </p:sp>
        <p:sp>
          <p:nvSpPr>
            <p:cNvPr name="TextBox 24" id="24"/>
            <p:cNvSpPr txBox="true"/>
            <p:nvPr/>
          </p:nvSpPr>
          <p:spPr>
            <a:xfrm>
              <a:off x="0" y="-66675"/>
              <a:ext cx="1629968" cy="178141"/>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25" id="25"/>
          <p:cNvGrpSpPr/>
          <p:nvPr/>
        </p:nvGrpSpPr>
        <p:grpSpPr>
          <a:xfrm rot="0">
            <a:off x="7478325" y="663546"/>
            <a:ext cx="2692718" cy="184143"/>
            <a:chOff x="0" y="0"/>
            <a:chExt cx="1629968" cy="111466"/>
          </a:xfrm>
        </p:grpSpPr>
        <p:sp>
          <p:nvSpPr>
            <p:cNvPr name="Freeform 26" id="26"/>
            <p:cNvSpPr/>
            <p:nvPr/>
          </p:nvSpPr>
          <p:spPr>
            <a:xfrm flipH="false" flipV="false" rot="0">
              <a:off x="0" y="0"/>
              <a:ext cx="1629968" cy="111466"/>
            </a:xfrm>
            <a:custGeom>
              <a:avLst/>
              <a:gdLst/>
              <a:ahLst/>
              <a:cxnLst/>
              <a:rect r="r" b="b" t="t" l="l"/>
              <a:pathLst>
                <a:path h="111466" w="1629968">
                  <a:moveTo>
                    <a:pt x="55733" y="0"/>
                  </a:moveTo>
                  <a:lnTo>
                    <a:pt x="1574235" y="0"/>
                  </a:lnTo>
                  <a:cubicBezTo>
                    <a:pt x="1589017" y="0"/>
                    <a:pt x="1603193" y="5872"/>
                    <a:pt x="1613645" y="16324"/>
                  </a:cubicBezTo>
                  <a:cubicBezTo>
                    <a:pt x="1624097" y="26776"/>
                    <a:pt x="1629968" y="40952"/>
                    <a:pt x="1629968" y="55733"/>
                  </a:cubicBezTo>
                  <a:lnTo>
                    <a:pt x="1629968" y="55733"/>
                  </a:lnTo>
                  <a:cubicBezTo>
                    <a:pt x="1629968" y="70514"/>
                    <a:pt x="1624097" y="84690"/>
                    <a:pt x="1613645" y="95142"/>
                  </a:cubicBezTo>
                  <a:cubicBezTo>
                    <a:pt x="1603193" y="105594"/>
                    <a:pt x="1589017" y="111466"/>
                    <a:pt x="1574235" y="111466"/>
                  </a:cubicBezTo>
                  <a:lnTo>
                    <a:pt x="55733" y="111466"/>
                  </a:lnTo>
                  <a:cubicBezTo>
                    <a:pt x="40952" y="111466"/>
                    <a:pt x="26776" y="105594"/>
                    <a:pt x="16324" y="95142"/>
                  </a:cubicBezTo>
                  <a:cubicBezTo>
                    <a:pt x="5872" y="84690"/>
                    <a:pt x="0" y="70514"/>
                    <a:pt x="0" y="55733"/>
                  </a:cubicBezTo>
                  <a:lnTo>
                    <a:pt x="0" y="55733"/>
                  </a:lnTo>
                  <a:cubicBezTo>
                    <a:pt x="0" y="40952"/>
                    <a:pt x="5872" y="26776"/>
                    <a:pt x="16324" y="16324"/>
                  </a:cubicBezTo>
                  <a:cubicBezTo>
                    <a:pt x="26776" y="5872"/>
                    <a:pt x="40952" y="0"/>
                    <a:pt x="55733" y="0"/>
                  </a:cubicBezTo>
                  <a:close/>
                </a:path>
              </a:pathLst>
            </a:custGeom>
            <a:solidFill>
              <a:srgbClr val="19274F"/>
            </a:solidFill>
            <a:ln cap="rnd">
              <a:noFill/>
              <a:prstDash val="solid"/>
              <a:round/>
            </a:ln>
          </p:spPr>
        </p:sp>
        <p:sp>
          <p:nvSpPr>
            <p:cNvPr name="TextBox 27" id="27"/>
            <p:cNvSpPr txBox="true"/>
            <p:nvPr/>
          </p:nvSpPr>
          <p:spPr>
            <a:xfrm>
              <a:off x="0" y="-66675"/>
              <a:ext cx="1629968" cy="178141"/>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28" id="28"/>
          <p:cNvGrpSpPr/>
          <p:nvPr/>
        </p:nvGrpSpPr>
        <p:grpSpPr>
          <a:xfrm rot="0">
            <a:off x="10765463" y="675875"/>
            <a:ext cx="629644" cy="184143"/>
            <a:chOff x="0" y="0"/>
            <a:chExt cx="2779228" cy="812800"/>
          </a:xfrm>
        </p:grpSpPr>
        <p:sp>
          <p:nvSpPr>
            <p:cNvPr name="Freeform 29" id="29"/>
            <p:cNvSpPr/>
            <p:nvPr/>
          </p:nvSpPr>
          <p:spPr>
            <a:xfrm flipH="false" flipV="false" rot="0">
              <a:off x="0" y="0"/>
              <a:ext cx="2779228" cy="812800"/>
            </a:xfrm>
            <a:custGeom>
              <a:avLst/>
              <a:gdLst/>
              <a:ahLst/>
              <a:cxnLst/>
              <a:rect r="r" b="b" t="t" l="l"/>
              <a:pathLst>
                <a:path h="812800" w="2779228">
                  <a:moveTo>
                    <a:pt x="1389614" y="0"/>
                  </a:moveTo>
                  <a:cubicBezTo>
                    <a:pt x="622151" y="0"/>
                    <a:pt x="0" y="181951"/>
                    <a:pt x="0" y="406400"/>
                  </a:cubicBezTo>
                  <a:cubicBezTo>
                    <a:pt x="0" y="630849"/>
                    <a:pt x="622151" y="812800"/>
                    <a:pt x="1389614" y="812800"/>
                  </a:cubicBezTo>
                  <a:cubicBezTo>
                    <a:pt x="2157076" y="812800"/>
                    <a:pt x="2779228" y="630849"/>
                    <a:pt x="2779228" y="406400"/>
                  </a:cubicBezTo>
                  <a:cubicBezTo>
                    <a:pt x="2779228" y="181951"/>
                    <a:pt x="2157076" y="0"/>
                    <a:pt x="1389614" y="0"/>
                  </a:cubicBezTo>
                  <a:lnTo>
                    <a:pt x="1389614" y="0"/>
                  </a:lnTo>
                  <a:close/>
                </a:path>
              </a:pathLst>
            </a:custGeom>
            <a:solidFill>
              <a:srgbClr val="FFFFFF"/>
            </a:solidFill>
            <a:ln cap="rnd">
              <a:noFill/>
              <a:prstDash val="solid"/>
              <a:round/>
            </a:ln>
          </p:spPr>
        </p:sp>
        <p:sp>
          <p:nvSpPr>
            <p:cNvPr name="TextBox 30" id="30"/>
            <p:cNvSpPr txBox="true"/>
            <p:nvPr/>
          </p:nvSpPr>
          <p:spPr>
            <a:xfrm>
              <a:off x="260553" y="9525"/>
              <a:ext cx="2258123" cy="727075"/>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31" id="31"/>
          <p:cNvGrpSpPr/>
          <p:nvPr/>
        </p:nvGrpSpPr>
        <p:grpSpPr>
          <a:xfrm rot="0">
            <a:off x="10702225" y="663546"/>
            <a:ext cx="629644" cy="184143"/>
            <a:chOff x="0" y="0"/>
            <a:chExt cx="2779228" cy="812800"/>
          </a:xfrm>
        </p:grpSpPr>
        <p:sp>
          <p:nvSpPr>
            <p:cNvPr name="Freeform 32" id="32"/>
            <p:cNvSpPr/>
            <p:nvPr/>
          </p:nvSpPr>
          <p:spPr>
            <a:xfrm flipH="false" flipV="false" rot="0">
              <a:off x="0" y="0"/>
              <a:ext cx="2779228" cy="812800"/>
            </a:xfrm>
            <a:custGeom>
              <a:avLst/>
              <a:gdLst/>
              <a:ahLst/>
              <a:cxnLst/>
              <a:rect r="r" b="b" t="t" l="l"/>
              <a:pathLst>
                <a:path h="812800" w="2779228">
                  <a:moveTo>
                    <a:pt x="1389614" y="0"/>
                  </a:moveTo>
                  <a:cubicBezTo>
                    <a:pt x="622151" y="0"/>
                    <a:pt x="0" y="181951"/>
                    <a:pt x="0" y="406400"/>
                  </a:cubicBezTo>
                  <a:cubicBezTo>
                    <a:pt x="0" y="630849"/>
                    <a:pt x="622151" y="812800"/>
                    <a:pt x="1389614" y="812800"/>
                  </a:cubicBezTo>
                  <a:cubicBezTo>
                    <a:pt x="2157076" y="812800"/>
                    <a:pt x="2779228" y="630849"/>
                    <a:pt x="2779228" y="406400"/>
                  </a:cubicBezTo>
                  <a:cubicBezTo>
                    <a:pt x="2779228" y="181951"/>
                    <a:pt x="2157076" y="0"/>
                    <a:pt x="1389614" y="0"/>
                  </a:cubicBezTo>
                  <a:lnTo>
                    <a:pt x="1389614" y="0"/>
                  </a:lnTo>
                  <a:close/>
                </a:path>
              </a:pathLst>
            </a:custGeom>
            <a:solidFill>
              <a:srgbClr val="19274F"/>
            </a:solidFill>
            <a:ln cap="rnd">
              <a:noFill/>
              <a:prstDash val="solid"/>
              <a:round/>
            </a:ln>
          </p:spPr>
        </p:sp>
        <p:sp>
          <p:nvSpPr>
            <p:cNvPr name="TextBox 33" id="33"/>
            <p:cNvSpPr txBox="true"/>
            <p:nvPr/>
          </p:nvSpPr>
          <p:spPr>
            <a:xfrm>
              <a:off x="260553" y="9525"/>
              <a:ext cx="2258123" cy="727075"/>
            </a:xfrm>
            <a:prstGeom prst="rect">
              <a:avLst/>
            </a:prstGeom>
          </p:spPr>
          <p:txBody>
            <a:bodyPr anchor="ctr" rtlCol="false" tIns="22103" lIns="22103" bIns="22103" rIns="22103"/>
            <a:lstStyle/>
            <a:p>
              <a:pPr algn="ctr" marL="0" indent="0" lvl="0">
                <a:lnSpc>
                  <a:spcPts val="2520"/>
                </a:lnSpc>
                <a:spcBef>
                  <a:spcPct val="0"/>
                </a:spcBef>
              </a:pPr>
            </a:p>
          </p:txBody>
        </p:sp>
      </p:grpSp>
      <p:grpSp>
        <p:nvGrpSpPr>
          <p:cNvPr name="Group 34" id="34"/>
          <p:cNvGrpSpPr/>
          <p:nvPr/>
        </p:nvGrpSpPr>
        <p:grpSpPr>
          <a:xfrm rot="0">
            <a:off x="1028700" y="4543087"/>
            <a:ext cx="3909810" cy="4266287"/>
            <a:chOff x="0" y="0"/>
            <a:chExt cx="5213080" cy="5688382"/>
          </a:xfrm>
        </p:grpSpPr>
        <p:grpSp>
          <p:nvGrpSpPr>
            <p:cNvPr name="Group 35" id="35"/>
            <p:cNvGrpSpPr/>
            <p:nvPr/>
          </p:nvGrpSpPr>
          <p:grpSpPr>
            <a:xfrm rot="0">
              <a:off x="0" y="0"/>
              <a:ext cx="5213080" cy="5688382"/>
              <a:chOff x="0" y="0"/>
              <a:chExt cx="1029744" cy="1123631"/>
            </a:xfrm>
          </p:grpSpPr>
          <p:sp>
            <p:nvSpPr>
              <p:cNvPr name="Freeform 36" id="36"/>
              <p:cNvSpPr/>
              <p:nvPr/>
            </p:nvSpPr>
            <p:spPr>
              <a:xfrm flipH="false" flipV="false" rot="0">
                <a:off x="0" y="0"/>
                <a:ext cx="1029744" cy="1123631"/>
              </a:xfrm>
              <a:custGeom>
                <a:avLst/>
                <a:gdLst/>
                <a:ahLst/>
                <a:cxnLst/>
                <a:rect r="r" b="b" t="t" l="l"/>
                <a:pathLst>
                  <a:path h="1123631" w="1029744">
                    <a:moveTo>
                      <a:pt x="79205" y="0"/>
                    </a:moveTo>
                    <a:lnTo>
                      <a:pt x="950539" y="0"/>
                    </a:lnTo>
                    <a:cubicBezTo>
                      <a:pt x="994283" y="0"/>
                      <a:pt x="1029744" y="35461"/>
                      <a:pt x="1029744" y="79205"/>
                    </a:cubicBezTo>
                    <a:lnTo>
                      <a:pt x="1029744" y="1044426"/>
                    </a:lnTo>
                    <a:cubicBezTo>
                      <a:pt x="1029744" y="1088170"/>
                      <a:pt x="994283" y="1123631"/>
                      <a:pt x="950539" y="1123631"/>
                    </a:cubicBezTo>
                    <a:lnTo>
                      <a:pt x="79205" y="1123631"/>
                    </a:lnTo>
                    <a:cubicBezTo>
                      <a:pt x="58199" y="1123631"/>
                      <a:pt x="38052" y="1115286"/>
                      <a:pt x="23199" y="1100432"/>
                    </a:cubicBezTo>
                    <a:cubicBezTo>
                      <a:pt x="8345" y="1085579"/>
                      <a:pt x="0" y="1065432"/>
                      <a:pt x="0" y="1044426"/>
                    </a:cubicBezTo>
                    <a:lnTo>
                      <a:pt x="0" y="79205"/>
                    </a:lnTo>
                    <a:cubicBezTo>
                      <a:pt x="0" y="35461"/>
                      <a:pt x="35461" y="0"/>
                      <a:pt x="79205" y="0"/>
                    </a:cubicBezTo>
                    <a:close/>
                  </a:path>
                </a:pathLst>
              </a:custGeom>
              <a:solidFill>
                <a:srgbClr val="FFFFFF"/>
              </a:solidFill>
              <a:ln cap="rnd">
                <a:noFill/>
                <a:prstDash val="solid"/>
                <a:round/>
              </a:ln>
            </p:spPr>
          </p:sp>
          <p:sp>
            <p:nvSpPr>
              <p:cNvPr name="TextBox 37" id="37"/>
              <p:cNvSpPr txBox="true"/>
              <p:nvPr/>
            </p:nvSpPr>
            <p:spPr>
              <a:xfrm>
                <a:off x="0" y="-66675"/>
                <a:ext cx="1029744" cy="1190306"/>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38" id="38"/>
            <p:cNvGrpSpPr/>
            <p:nvPr/>
          </p:nvGrpSpPr>
          <p:grpSpPr>
            <a:xfrm rot="0">
              <a:off x="355894" y="745031"/>
              <a:ext cx="4501293" cy="4198320"/>
              <a:chOff x="0" y="0"/>
              <a:chExt cx="4508985" cy="4205495"/>
            </a:xfrm>
          </p:grpSpPr>
          <p:sp>
            <p:nvSpPr>
              <p:cNvPr name="Freeform 39" id="39"/>
              <p:cNvSpPr/>
              <p:nvPr/>
            </p:nvSpPr>
            <p:spPr>
              <a:xfrm flipH="false" flipV="false" rot="0">
                <a:off x="0" y="0"/>
                <a:ext cx="4510255" cy="4205495"/>
              </a:xfrm>
              <a:custGeom>
                <a:avLst/>
                <a:gdLst/>
                <a:ahLst/>
                <a:cxnLst/>
                <a:rect r="r" b="b" t="t" l="l"/>
                <a:pathLst>
                  <a:path h="4205495" w="4510255">
                    <a:moveTo>
                      <a:pt x="4250169" y="0"/>
                    </a:moveTo>
                    <a:lnTo>
                      <a:pt x="258816" y="0"/>
                    </a:lnTo>
                    <a:cubicBezTo>
                      <a:pt x="115430" y="0"/>
                      <a:pt x="0" y="107661"/>
                      <a:pt x="0" y="241395"/>
                    </a:cubicBezTo>
                    <a:lnTo>
                      <a:pt x="0" y="3964941"/>
                    </a:lnTo>
                    <a:cubicBezTo>
                      <a:pt x="0" y="4097834"/>
                      <a:pt x="115430" y="4205495"/>
                      <a:pt x="258816" y="4205495"/>
                    </a:cubicBezTo>
                    <a:lnTo>
                      <a:pt x="4251072" y="4205495"/>
                    </a:lnTo>
                    <a:cubicBezTo>
                      <a:pt x="4393555" y="4205495"/>
                      <a:pt x="4510255" y="4097834"/>
                      <a:pt x="4510255" y="3964100"/>
                    </a:cubicBezTo>
                    <a:lnTo>
                      <a:pt x="4510255" y="241395"/>
                    </a:lnTo>
                    <a:cubicBezTo>
                      <a:pt x="4508985" y="107661"/>
                      <a:pt x="4393555" y="0"/>
                      <a:pt x="4250169" y="0"/>
                    </a:cubicBezTo>
                    <a:close/>
                  </a:path>
                </a:pathLst>
              </a:custGeom>
              <a:blipFill>
                <a:blip r:embed="rId2"/>
                <a:stretch>
                  <a:fillRect l="0" t="-21497" r="0" b="-21497"/>
                </a:stretch>
              </a:blipFill>
            </p:spPr>
          </p:sp>
        </p:grpSp>
      </p:grpSp>
      <p:grpSp>
        <p:nvGrpSpPr>
          <p:cNvPr name="Group 40" id="40"/>
          <p:cNvGrpSpPr/>
          <p:nvPr/>
        </p:nvGrpSpPr>
        <p:grpSpPr>
          <a:xfrm rot="0">
            <a:off x="5352687" y="4543087"/>
            <a:ext cx="3909810" cy="4266287"/>
            <a:chOff x="0" y="0"/>
            <a:chExt cx="5213080" cy="5688382"/>
          </a:xfrm>
        </p:grpSpPr>
        <p:grpSp>
          <p:nvGrpSpPr>
            <p:cNvPr name="Group 41" id="41"/>
            <p:cNvGrpSpPr/>
            <p:nvPr/>
          </p:nvGrpSpPr>
          <p:grpSpPr>
            <a:xfrm rot="0">
              <a:off x="0" y="0"/>
              <a:ext cx="5213080" cy="5688382"/>
              <a:chOff x="0" y="0"/>
              <a:chExt cx="1029744" cy="1123631"/>
            </a:xfrm>
          </p:grpSpPr>
          <p:sp>
            <p:nvSpPr>
              <p:cNvPr name="Freeform 42" id="42"/>
              <p:cNvSpPr/>
              <p:nvPr/>
            </p:nvSpPr>
            <p:spPr>
              <a:xfrm flipH="false" flipV="false" rot="0">
                <a:off x="0" y="0"/>
                <a:ext cx="1029744" cy="1123631"/>
              </a:xfrm>
              <a:custGeom>
                <a:avLst/>
                <a:gdLst/>
                <a:ahLst/>
                <a:cxnLst/>
                <a:rect r="r" b="b" t="t" l="l"/>
                <a:pathLst>
                  <a:path h="1123631" w="1029744">
                    <a:moveTo>
                      <a:pt x="79205" y="0"/>
                    </a:moveTo>
                    <a:lnTo>
                      <a:pt x="950539" y="0"/>
                    </a:lnTo>
                    <a:cubicBezTo>
                      <a:pt x="994283" y="0"/>
                      <a:pt x="1029744" y="35461"/>
                      <a:pt x="1029744" y="79205"/>
                    </a:cubicBezTo>
                    <a:lnTo>
                      <a:pt x="1029744" y="1044426"/>
                    </a:lnTo>
                    <a:cubicBezTo>
                      <a:pt x="1029744" y="1088170"/>
                      <a:pt x="994283" y="1123631"/>
                      <a:pt x="950539" y="1123631"/>
                    </a:cubicBezTo>
                    <a:lnTo>
                      <a:pt x="79205" y="1123631"/>
                    </a:lnTo>
                    <a:cubicBezTo>
                      <a:pt x="58199" y="1123631"/>
                      <a:pt x="38052" y="1115286"/>
                      <a:pt x="23199" y="1100432"/>
                    </a:cubicBezTo>
                    <a:cubicBezTo>
                      <a:pt x="8345" y="1085579"/>
                      <a:pt x="0" y="1065432"/>
                      <a:pt x="0" y="1044426"/>
                    </a:cubicBezTo>
                    <a:lnTo>
                      <a:pt x="0" y="79205"/>
                    </a:lnTo>
                    <a:cubicBezTo>
                      <a:pt x="0" y="35461"/>
                      <a:pt x="35461" y="0"/>
                      <a:pt x="79205" y="0"/>
                    </a:cubicBezTo>
                    <a:close/>
                  </a:path>
                </a:pathLst>
              </a:custGeom>
              <a:solidFill>
                <a:srgbClr val="FFFFFF"/>
              </a:solidFill>
              <a:ln cap="rnd">
                <a:noFill/>
                <a:prstDash val="solid"/>
                <a:round/>
              </a:ln>
            </p:spPr>
          </p:sp>
          <p:sp>
            <p:nvSpPr>
              <p:cNvPr name="TextBox 43" id="43"/>
              <p:cNvSpPr txBox="true"/>
              <p:nvPr/>
            </p:nvSpPr>
            <p:spPr>
              <a:xfrm>
                <a:off x="0" y="-66675"/>
                <a:ext cx="1029744" cy="1190306"/>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44" id="44"/>
            <p:cNvGrpSpPr/>
            <p:nvPr/>
          </p:nvGrpSpPr>
          <p:grpSpPr>
            <a:xfrm rot="0">
              <a:off x="355894" y="745031"/>
              <a:ext cx="4501293" cy="4198320"/>
              <a:chOff x="0" y="0"/>
              <a:chExt cx="4508985" cy="4205495"/>
            </a:xfrm>
          </p:grpSpPr>
          <p:sp>
            <p:nvSpPr>
              <p:cNvPr name="Freeform 45" id="45"/>
              <p:cNvSpPr/>
              <p:nvPr/>
            </p:nvSpPr>
            <p:spPr>
              <a:xfrm flipH="false" flipV="false" rot="0">
                <a:off x="0" y="0"/>
                <a:ext cx="4510255" cy="4205495"/>
              </a:xfrm>
              <a:custGeom>
                <a:avLst/>
                <a:gdLst/>
                <a:ahLst/>
                <a:cxnLst/>
                <a:rect r="r" b="b" t="t" l="l"/>
                <a:pathLst>
                  <a:path h="4205495" w="4510255">
                    <a:moveTo>
                      <a:pt x="4250169" y="0"/>
                    </a:moveTo>
                    <a:lnTo>
                      <a:pt x="258816" y="0"/>
                    </a:lnTo>
                    <a:cubicBezTo>
                      <a:pt x="115430" y="0"/>
                      <a:pt x="0" y="107661"/>
                      <a:pt x="0" y="241395"/>
                    </a:cubicBezTo>
                    <a:lnTo>
                      <a:pt x="0" y="3964941"/>
                    </a:lnTo>
                    <a:cubicBezTo>
                      <a:pt x="0" y="4097834"/>
                      <a:pt x="115430" y="4205495"/>
                      <a:pt x="258816" y="4205495"/>
                    </a:cubicBezTo>
                    <a:lnTo>
                      <a:pt x="4251072" y="4205495"/>
                    </a:lnTo>
                    <a:cubicBezTo>
                      <a:pt x="4393555" y="4205495"/>
                      <a:pt x="4510255" y="4097834"/>
                      <a:pt x="4510255" y="3964100"/>
                    </a:cubicBezTo>
                    <a:lnTo>
                      <a:pt x="4510255" y="241395"/>
                    </a:lnTo>
                    <a:cubicBezTo>
                      <a:pt x="4508985" y="107661"/>
                      <a:pt x="4393555" y="0"/>
                      <a:pt x="4250169" y="0"/>
                    </a:cubicBezTo>
                    <a:close/>
                  </a:path>
                </a:pathLst>
              </a:custGeom>
              <a:blipFill>
                <a:blip r:embed="rId3"/>
                <a:stretch>
                  <a:fillRect l="0" t="-21497" r="0" b="-21497"/>
                </a:stretch>
              </a:blipFill>
            </p:spPr>
          </p:sp>
        </p:grpSp>
      </p:grpSp>
      <p:grpSp>
        <p:nvGrpSpPr>
          <p:cNvPr name="Group 46" id="46"/>
          <p:cNvGrpSpPr/>
          <p:nvPr/>
        </p:nvGrpSpPr>
        <p:grpSpPr>
          <a:xfrm rot="0">
            <a:off x="9672073" y="4543087"/>
            <a:ext cx="3909810" cy="4266287"/>
            <a:chOff x="0" y="0"/>
            <a:chExt cx="5213080" cy="5688382"/>
          </a:xfrm>
        </p:grpSpPr>
        <p:grpSp>
          <p:nvGrpSpPr>
            <p:cNvPr name="Group 47" id="47"/>
            <p:cNvGrpSpPr/>
            <p:nvPr/>
          </p:nvGrpSpPr>
          <p:grpSpPr>
            <a:xfrm rot="0">
              <a:off x="0" y="0"/>
              <a:ext cx="5213080" cy="5688382"/>
              <a:chOff x="0" y="0"/>
              <a:chExt cx="1029744" cy="1123631"/>
            </a:xfrm>
          </p:grpSpPr>
          <p:sp>
            <p:nvSpPr>
              <p:cNvPr name="Freeform 48" id="48"/>
              <p:cNvSpPr/>
              <p:nvPr/>
            </p:nvSpPr>
            <p:spPr>
              <a:xfrm flipH="false" flipV="false" rot="0">
                <a:off x="0" y="0"/>
                <a:ext cx="1029744" cy="1123631"/>
              </a:xfrm>
              <a:custGeom>
                <a:avLst/>
                <a:gdLst/>
                <a:ahLst/>
                <a:cxnLst/>
                <a:rect r="r" b="b" t="t" l="l"/>
                <a:pathLst>
                  <a:path h="1123631" w="1029744">
                    <a:moveTo>
                      <a:pt x="79205" y="0"/>
                    </a:moveTo>
                    <a:lnTo>
                      <a:pt x="950539" y="0"/>
                    </a:lnTo>
                    <a:cubicBezTo>
                      <a:pt x="994283" y="0"/>
                      <a:pt x="1029744" y="35461"/>
                      <a:pt x="1029744" y="79205"/>
                    </a:cubicBezTo>
                    <a:lnTo>
                      <a:pt x="1029744" y="1044426"/>
                    </a:lnTo>
                    <a:cubicBezTo>
                      <a:pt x="1029744" y="1088170"/>
                      <a:pt x="994283" y="1123631"/>
                      <a:pt x="950539" y="1123631"/>
                    </a:cubicBezTo>
                    <a:lnTo>
                      <a:pt x="79205" y="1123631"/>
                    </a:lnTo>
                    <a:cubicBezTo>
                      <a:pt x="58199" y="1123631"/>
                      <a:pt x="38052" y="1115286"/>
                      <a:pt x="23199" y="1100432"/>
                    </a:cubicBezTo>
                    <a:cubicBezTo>
                      <a:pt x="8345" y="1085579"/>
                      <a:pt x="0" y="1065432"/>
                      <a:pt x="0" y="1044426"/>
                    </a:cubicBezTo>
                    <a:lnTo>
                      <a:pt x="0" y="79205"/>
                    </a:lnTo>
                    <a:cubicBezTo>
                      <a:pt x="0" y="35461"/>
                      <a:pt x="35461" y="0"/>
                      <a:pt x="79205" y="0"/>
                    </a:cubicBezTo>
                    <a:close/>
                  </a:path>
                </a:pathLst>
              </a:custGeom>
              <a:solidFill>
                <a:srgbClr val="FFFFFF"/>
              </a:solidFill>
              <a:ln cap="rnd">
                <a:noFill/>
                <a:prstDash val="solid"/>
                <a:round/>
              </a:ln>
            </p:spPr>
          </p:sp>
          <p:sp>
            <p:nvSpPr>
              <p:cNvPr name="TextBox 49" id="49"/>
              <p:cNvSpPr txBox="true"/>
              <p:nvPr/>
            </p:nvSpPr>
            <p:spPr>
              <a:xfrm>
                <a:off x="0" y="-66675"/>
                <a:ext cx="1029744" cy="1190306"/>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50" id="50"/>
            <p:cNvGrpSpPr/>
            <p:nvPr/>
          </p:nvGrpSpPr>
          <p:grpSpPr>
            <a:xfrm rot="0">
              <a:off x="355894" y="745031"/>
              <a:ext cx="4501293" cy="4198320"/>
              <a:chOff x="0" y="0"/>
              <a:chExt cx="4508985" cy="4205495"/>
            </a:xfrm>
          </p:grpSpPr>
          <p:sp>
            <p:nvSpPr>
              <p:cNvPr name="Freeform 51" id="51"/>
              <p:cNvSpPr/>
              <p:nvPr/>
            </p:nvSpPr>
            <p:spPr>
              <a:xfrm flipH="false" flipV="false" rot="0">
                <a:off x="0" y="0"/>
                <a:ext cx="4510255" cy="4205495"/>
              </a:xfrm>
              <a:custGeom>
                <a:avLst/>
                <a:gdLst/>
                <a:ahLst/>
                <a:cxnLst/>
                <a:rect r="r" b="b" t="t" l="l"/>
                <a:pathLst>
                  <a:path h="4205495" w="4510255">
                    <a:moveTo>
                      <a:pt x="4250169" y="0"/>
                    </a:moveTo>
                    <a:lnTo>
                      <a:pt x="258816" y="0"/>
                    </a:lnTo>
                    <a:cubicBezTo>
                      <a:pt x="115430" y="0"/>
                      <a:pt x="0" y="107661"/>
                      <a:pt x="0" y="241395"/>
                    </a:cubicBezTo>
                    <a:lnTo>
                      <a:pt x="0" y="3964941"/>
                    </a:lnTo>
                    <a:cubicBezTo>
                      <a:pt x="0" y="4097834"/>
                      <a:pt x="115430" y="4205495"/>
                      <a:pt x="258816" y="4205495"/>
                    </a:cubicBezTo>
                    <a:lnTo>
                      <a:pt x="4251072" y="4205495"/>
                    </a:lnTo>
                    <a:cubicBezTo>
                      <a:pt x="4393555" y="4205495"/>
                      <a:pt x="4510255" y="4097834"/>
                      <a:pt x="4510255" y="3964100"/>
                    </a:cubicBezTo>
                    <a:lnTo>
                      <a:pt x="4510255" y="241395"/>
                    </a:lnTo>
                    <a:cubicBezTo>
                      <a:pt x="4508985" y="107661"/>
                      <a:pt x="4393555" y="0"/>
                      <a:pt x="4250169" y="0"/>
                    </a:cubicBezTo>
                    <a:close/>
                  </a:path>
                </a:pathLst>
              </a:custGeom>
              <a:blipFill>
                <a:blip r:embed="rId4"/>
                <a:stretch>
                  <a:fillRect l="0" t="-21497" r="0" b="-21497"/>
                </a:stretch>
              </a:blipFill>
            </p:spPr>
          </p:sp>
        </p:grpSp>
      </p:grpSp>
      <p:grpSp>
        <p:nvGrpSpPr>
          <p:cNvPr name="Group 52" id="52"/>
          <p:cNvGrpSpPr/>
          <p:nvPr/>
        </p:nvGrpSpPr>
        <p:grpSpPr>
          <a:xfrm rot="0">
            <a:off x="13991458" y="4543087"/>
            <a:ext cx="3909810" cy="4266287"/>
            <a:chOff x="0" y="0"/>
            <a:chExt cx="5213080" cy="5688382"/>
          </a:xfrm>
        </p:grpSpPr>
        <p:grpSp>
          <p:nvGrpSpPr>
            <p:cNvPr name="Group 53" id="53"/>
            <p:cNvGrpSpPr/>
            <p:nvPr/>
          </p:nvGrpSpPr>
          <p:grpSpPr>
            <a:xfrm rot="0">
              <a:off x="0" y="0"/>
              <a:ext cx="5213080" cy="5688382"/>
              <a:chOff x="0" y="0"/>
              <a:chExt cx="1029744" cy="1123631"/>
            </a:xfrm>
          </p:grpSpPr>
          <p:sp>
            <p:nvSpPr>
              <p:cNvPr name="Freeform 54" id="54"/>
              <p:cNvSpPr/>
              <p:nvPr/>
            </p:nvSpPr>
            <p:spPr>
              <a:xfrm flipH="false" flipV="false" rot="0">
                <a:off x="0" y="0"/>
                <a:ext cx="1029744" cy="1123631"/>
              </a:xfrm>
              <a:custGeom>
                <a:avLst/>
                <a:gdLst/>
                <a:ahLst/>
                <a:cxnLst/>
                <a:rect r="r" b="b" t="t" l="l"/>
                <a:pathLst>
                  <a:path h="1123631" w="1029744">
                    <a:moveTo>
                      <a:pt x="79205" y="0"/>
                    </a:moveTo>
                    <a:lnTo>
                      <a:pt x="950539" y="0"/>
                    </a:lnTo>
                    <a:cubicBezTo>
                      <a:pt x="994283" y="0"/>
                      <a:pt x="1029744" y="35461"/>
                      <a:pt x="1029744" y="79205"/>
                    </a:cubicBezTo>
                    <a:lnTo>
                      <a:pt x="1029744" y="1044426"/>
                    </a:lnTo>
                    <a:cubicBezTo>
                      <a:pt x="1029744" y="1088170"/>
                      <a:pt x="994283" y="1123631"/>
                      <a:pt x="950539" y="1123631"/>
                    </a:cubicBezTo>
                    <a:lnTo>
                      <a:pt x="79205" y="1123631"/>
                    </a:lnTo>
                    <a:cubicBezTo>
                      <a:pt x="58199" y="1123631"/>
                      <a:pt x="38052" y="1115286"/>
                      <a:pt x="23199" y="1100432"/>
                    </a:cubicBezTo>
                    <a:cubicBezTo>
                      <a:pt x="8345" y="1085579"/>
                      <a:pt x="0" y="1065432"/>
                      <a:pt x="0" y="1044426"/>
                    </a:cubicBezTo>
                    <a:lnTo>
                      <a:pt x="0" y="79205"/>
                    </a:lnTo>
                    <a:cubicBezTo>
                      <a:pt x="0" y="35461"/>
                      <a:pt x="35461" y="0"/>
                      <a:pt x="79205" y="0"/>
                    </a:cubicBezTo>
                    <a:close/>
                  </a:path>
                </a:pathLst>
              </a:custGeom>
              <a:solidFill>
                <a:srgbClr val="FFFFFF"/>
              </a:solidFill>
              <a:ln cap="rnd">
                <a:noFill/>
                <a:prstDash val="solid"/>
                <a:round/>
              </a:ln>
            </p:spPr>
          </p:sp>
          <p:sp>
            <p:nvSpPr>
              <p:cNvPr name="TextBox 55" id="55"/>
              <p:cNvSpPr txBox="true"/>
              <p:nvPr/>
            </p:nvSpPr>
            <p:spPr>
              <a:xfrm>
                <a:off x="0" y="-66675"/>
                <a:ext cx="1029744" cy="1190306"/>
              </a:xfrm>
              <a:prstGeom prst="rect">
                <a:avLst/>
              </a:prstGeom>
            </p:spPr>
            <p:txBody>
              <a:bodyPr anchor="ctr" rtlCol="false" tIns="50800" lIns="50800" bIns="50800" rIns="50800"/>
              <a:lstStyle/>
              <a:p>
                <a:pPr algn="ctr" marL="0" indent="0" lvl="0">
                  <a:lnSpc>
                    <a:spcPts val="2520"/>
                  </a:lnSpc>
                  <a:spcBef>
                    <a:spcPct val="0"/>
                  </a:spcBef>
                </a:pPr>
              </a:p>
            </p:txBody>
          </p:sp>
        </p:grpSp>
        <p:grpSp>
          <p:nvGrpSpPr>
            <p:cNvPr name="Group 56" id="56"/>
            <p:cNvGrpSpPr/>
            <p:nvPr/>
          </p:nvGrpSpPr>
          <p:grpSpPr>
            <a:xfrm rot="0">
              <a:off x="355894" y="745031"/>
              <a:ext cx="4501293" cy="4198320"/>
              <a:chOff x="0" y="0"/>
              <a:chExt cx="4508985" cy="4205495"/>
            </a:xfrm>
          </p:grpSpPr>
          <p:sp>
            <p:nvSpPr>
              <p:cNvPr name="Freeform 57" id="57"/>
              <p:cNvSpPr/>
              <p:nvPr/>
            </p:nvSpPr>
            <p:spPr>
              <a:xfrm flipH="false" flipV="false" rot="0">
                <a:off x="0" y="0"/>
                <a:ext cx="4510255" cy="4205495"/>
              </a:xfrm>
              <a:custGeom>
                <a:avLst/>
                <a:gdLst/>
                <a:ahLst/>
                <a:cxnLst/>
                <a:rect r="r" b="b" t="t" l="l"/>
                <a:pathLst>
                  <a:path h="4205495" w="4510255">
                    <a:moveTo>
                      <a:pt x="4250169" y="0"/>
                    </a:moveTo>
                    <a:lnTo>
                      <a:pt x="258816" y="0"/>
                    </a:lnTo>
                    <a:cubicBezTo>
                      <a:pt x="115430" y="0"/>
                      <a:pt x="0" y="107661"/>
                      <a:pt x="0" y="241395"/>
                    </a:cubicBezTo>
                    <a:lnTo>
                      <a:pt x="0" y="3964941"/>
                    </a:lnTo>
                    <a:cubicBezTo>
                      <a:pt x="0" y="4097834"/>
                      <a:pt x="115430" y="4205495"/>
                      <a:pt x="258816" y="4205495"/>
                    </a:cubicBezTo>
                    <a:lnTo>
                      <a:pt x="4251072" y="4205495"/>
                    </a:lnTo>
                    <a:cubicBezTo>
                      <a:pt x="4393555" y="4205495"/>
                      <a:pt x="4510255" y="4097834"/>
                      <a:pt x="4510255" y="3964100"/>
                    </a:cubicBezTo>
                    <a:lnTo>
                      <a:pt x="4510255" y="241395"/>
                    </a:lnTo>
                    <a:cubicBezTo>
                      <a:pt x="4508985" y="107661"/>
                      <a:pt x="4393555" y="0"/>
                      <a:pt x="4250169" y="0"/>
                    </a:cubicBezTo>
                    <a:close/>
                  </a:path>
                </a:pathLst>
              </a:custGeom>
              <a:blipFill>
                <a:blip r:embed="rId5"/>
                <a:stretch>
                  <a:fillRect l="0" t="-19401" r="0" b="-19401"/>
                </a:stretch>
              </a:blipFill>
            </p:spPr>
          </p:sp>
        </p:grpSp>
      </p:grpSp>
      <p:sp>
        <p:nvSpPr>
          <p:cNvPr name="Freeform 58" id="58"/>
          <p:cNvSpPr/>
          <p:nvPr/>
        </p:nvSpPr>
        <p:spPr>
          <a:xfrm flipH="false" flipV="false" rot="0">
            <a:off x="1184435" y="8573796"/>
            <a:ext cx="3598341" cy="1369007"/>
          </a:xfrm>
          <a:custGeom>
            <a:avLst/>
            <a:gdLst/>
            <a:ahLst/>
            <a:cxnLst/>
            <a:rect r="r" b="b" t="t" l="l"/>
            <a:pathLst>
              <a:path h="1369007" w="3598341">
                <a:moveTo>
                  <a:pt x="0" y="0"/>
                </a:moveTo>
                <a:lnTo>
                  <a:pt x="3598341" y="0"/>
                </a:lnTo>
                <a:lnTo>
                  <a:pt x="3598341" y="1369008"/>
                </a:lnTo>
                <a:lnTo>
                  <a:pt x="0" y="1369008"/>
                </a:lnTo>
                <a:lnTo>
                  <a:pt x="0" y="0"/>
                </a:lnTo>
                <a:close/>
              </a:path>
            </a:pathLst>
          </a:custGeom>
          <a:blipFill>
            <a:blip r:embed="rId6"/>
            <a:stretch>
              <a:fillRect l="0" t="-60730" r="0" b="-10446"/>
            </a:stretch>
          </a:blipFill>
        </p:spPr>
      </p:sp>
      <p:sp>
        <p:nvSpPr>
          <p:cNvPr name="TextBox 59" id="59"/>
          <p:cNvSpPr txBox="true"/>
          <p:nvPr/>
        </p:nvSpPr>
        <p:spPr>
          <a:xfrm rot="0">
            <a:off x="2839162" y="1932643"/>
            <a:ext cx="12846671" cy="731208"/>
          </a:xfrm>
          <a:prstGeom prst="rect">
            <a:avLst/>
          </a:prstGeom>
        </p:spPr>
        <p:txBody>
          <a:bodyPr anchor="t" rtlCol="false" tIns="0" lIns="0" bIns="0" rIns="0">
            <a:spAutoFit/>
          </a:bodyPr>
          <a:lstStyle/>
          <a:p>
            <a:pPr algn="ctr">
              <a:lnSpc>
                <a:spcPts val="5503"/>
              </a:lnSpc>
            </a:pPr>
            <a:r>
              <a:rPr lang="en-US" sz="5003">
                <a:solidFill>
                  <a:srgbClr val="19274F"/>
                </a:solidFill>
                <a:latin typeface="Stinger Fit Bold"/>
              </a:rPr>
              <a:t>ANGGOTA KELOMPOK 01</a:t>
            </a:r>
          </a:p>
        </p:txBody>
      </p:sp>
      <p:sp>
        <p:nvSpPr>
          <p:cNvPr name="Freeform 60" id="60"/>
          <p:cNvSpPr/>
          <p:nvPr/>
        </p:nvSpPr>
        <p:spPr>
          <a:xfrm flipH="false" flipV="false" rot="0">
            <a:off x="5506121" y="8573796"/>
            <a:ext cx="3598341" cy="1369007"/>
          </a:xfrm>
          <a:custGeom>
            <a:avLst/>
            <a:gdLst/>
            <a:ahLst/>
            <a:cxnLst/>
            <a:rect r="r" b="b" t="t" l="l"/>
            <a:pathLst>
              <a:path h="1369007" w="3598341">
                <a:moveTo>
                  <a:pt x="0" y="0"/>
                </a:moveTo>
                <a:lnTo>
                  <a:pt x="3598341" y="0"/>
                </a:lnTo>
                <a:lnTo>
                  <a:pt x="3598341" y="1369008"/>
                </a:lnTo>
                <a:lnTo>
                  <a:pt x="0" y="1369008"/>
                </a:lnTo>
                <a:lnTo>
                  <a:pt x="0" y="0"/>
                </a:lnTo>
                <a:close/>
              </a:path>
            </a:pathLst>
          </a:custGeom>
          <a:blipFill>
            <a:blip r:embed="rId6"/>
            <a:stretch>
              <a:fillRect l="0" t="-60730" r="0" b="-10446"/>
            </a:stretch>
          </a:blipFill>
        </p:spPr>
      </p:sp>
      <p:sp>
        <p:nvSpPr>
          <p:cNvPr name="Freeform 61" id="61"/>
          <p:cNvSpPr/>
          <p:nvPr/>
        </p:nvSpPr>
        <p:spPr>
          <a:xfrm flipH="false" flipV="false" rot="0">
            <a:off x="9833998" y="8573796"/>
            <a:ext cx="3598341" cy="1369007"/>
          </a:xfrm>
          <a:custGeom>
            <a:avLst/>
            <a:gdLst/>
            <a:ahLst/>
            <a:cxnLst/>
            <a:rect r="r" b="b" t="t" l="l"/>
            <a:pathLst>
              <a:path h="1369007" w="3598341">
                <a:moveTo>
                  <a:pt x="0" y="0"/>
                </a:moveTo>
                <a:lnTo>
                  <a:pt x="3598341" y="0"/>
                </a:lnTo>
                <a:lnTo>
                  <a:pt x="3598341" y="1369008"/>
                </a:lnTo>
                <a:lnTo>
                  <a:pt x="0" y="1369008"/>
                </a:lnTo>
                <a:lnTo>
                  <a:pt x="0" y="0"/>
                </a:lnTo>
                <a:close/>
              </a:path>
            </a:pathLst>
          </a:custGeom>
          <a:blipFill>
            <a:blip r:embed="rId6"/>
            <a:stretch>
              <a:fillRect l="0" t="-60730" r="0" b="-10446"/>
            </a:stretch>
          </a:blipFill>
        </p:spPr>
      </p:sp>
      <p:sp>
        <p:nvSpPr>
          <p:cNvPr name="Freeform 62" id="62"/>
          <p:cNvSpPr/>
          <p:nvPr/>
        </p:nvSpPr>
        <p:spPr>
          <a:xfrm flipH="false" flipV="false" rot="0">
            <a:off x="14153383" y="8573796"/>
            <a:ext cx="3598341" cy="1369007"/>
          </a:xfrm>
          <a:custGeom>
            <a:avLst/>
            <a:gdLst/>
            <a:ahLst/>
            <a:cxnLst/>
            <a:rect r="r" b="b" t="t" l="l"/>
            <a:pathLst>
              <a:path h="1369007" w="3598341">
                <a:moveTo>
                  <a:pt x="0" y="0"/>
                </a:moveTo>
                <a:lnTo>
                  <a:pt x="3598341" y="0"/>
                </a:lnTo>
                <a:lnTo>
                  <a:pt x="3598341" y="1369008"/>
                </a:lnTo>
                <a:lnTo>
                  <a:pt x="0" y="1369008"/>
                </a:lnTo>
                <a:lnTo>
                  <a:pt x="0" y="0"/>
                </a:lnTo>
                <a:close/>
              </a:path>
            </a:pathLst>
          </a:custGeom>
          <a:blipFill>
            <a:blip r:embed="rId6"/>
            <a:stretch>
              <a:fillRect l="0" t="-60730" r="0" b="-10446"/>
            </a:stretch>
          </a:blipFill>
        </p:spPr>
      </p:sp>
      <p:sp>
        <p:nvSpPr>
          <p:cNvPr name="TextBox 63" id="63"/>
          <p:cNvSpPr txBox="true"/>
          <p:nvPr/>
        </p:nvSpPr>
        <p:spPr>
          <a:xfrm rot="0">
            <a:off x="1687480" y="8625205"/>
            <a:ext cx="2303363" cy="1189990"/>
          </a:xfrm>
          <a:prstGeom prst="rect">
            <a:avLst/>
          </a:prstGeom>
        </p:spPr>
        <p:txBody>
          <a:bodyPr anchor="t" rtlCol="false" tIns="0" lIns="0" bIns="0" rIns="0">
            <a:spAutoFit/>
          </a:bodyPr>
          <a:lstStyle/>
          <a:p>
            <a:pPr algn="ctr">
              <a:lnSpc>
                <a:spcPts val="4759"/>
              </a:lnSpc>
            </a:pPr>
            <a:r>
              <a:rPr lang="en-US" sz="3399">
                <a:solidFill>
                  <a:srgbClr val="19274F"/>
                </a:solidFill>
                <a:latin typeface="RoxboroughCF"/>
              </a:rPr>
              <a:t>11322001</a:t>
            </a:r>
          </a:p>
          <a:p>
            <a:pPr algn="ctr">
              <a:lnSpc>
                <a:spcPts val="4759"/>
              </a:lnSpc>
            </a:pPr>
            <a:r>
              <a:rPr lang="en-US" sz="3399">
                <a:solidFill>
                  <a:srgbClr val="19274F"/>
                </a:solidFill>
                <a:latin typeface="RoxboroughCF"/>
              </a:rPr>
              <a:t>Gerald Sitio</a:t>
            </a:r>
          </a:p>
        </p:txBody>
      </p:sp>
      <p:sp>
        <p:nvSpPr>
          <p:cNvPr name="TextBox 64" id="64"/>
          <p:cNvSpPr txBox="true"/>
          <p:nvPr/>
        </p:nvSpPr>
        <p:spPr>
          <a:xfrm rot="0">
            <a:off x="5697700" y="8625205"/>
            <a:ext cx="3215184" cy="1189990"/>
          </a:xfrm>
          <a:prstGeom prst="rect">
            <a:avLst/>
          </a:prstGeom>
        </p:spPr>
        <p:txBody>
          <a:bodyPr anchor="t" rtlCol="false" tIns="0" lIns="0" bIns="0" rIns="0">
            <a:spAutoFit/>
          </a:bodyPr>
          <a:lstStyle/>
          <a:p>
            <a:pPr algn="ctr">
              <a:lnSpc>
                <a:spcPts val="4759"/>
              </a:lnSpc>
            </a:pPr>
            <a:r>
              <a:rPr lang="en-US" sz="3399">
                <a:solidFill>
                  <a:srgbClr val="19274F"/>
                </a:solidFill>
                <a:latin typeface="RoxboroughCF"/>
              </a:rPr>
              <a:t>11322017</a:t>
            </a:r>
          </a:p>
          <a:p>
            <a:pPr algn="ctr">
              <a:lnSpc>
                <a:spcPts val="4759"/>
              </a:lnSpc>
            </a:pPr>
            <a:r>
              <a:rPr lang="en-US" sz="3399">
                <a:solidFill>
                  <a:srgbClr val="19274F"/>
                </a:solidFill>
                <a:latin typeface="RoxboroughCF"/>
              </a:rPr>
              <a:t>Jessica Pasaribu</a:t>
            </a:r>
          </a:p>
        </p:txBody>
      </p:sp>
      <p:sp>
        <p:nvSpPr>
          <p:cNvPr name="TextBox 65" id="65"/>
          <p:cNvSpPr txBox="true"/>
          <p:nvPr/>
        </p:nvSpPr>
        <p:spPr>
          <a:xfrm rot="0">
            <a:off x="10263255" y="8625205"/>
            <a:ext cx="2739827" cy="1189990"/>
          </a:xfrm>
          <a:prstGeom prst="rect">
            <a:avLst/>
          </a:prstGeom>
        </p:spPr>
        <p:txBody>
          <a:bodyPr anchor="t" rtlCol="false" tIns="0" lIns="0" bIns="0" rIns="0">
            <a:spAutoFit/>
          </a:bodyPr>
          <a:lstStyle/>
          <a:p>
            <a:pPr algn="ctr">
              <a:lnSpc>
                <a:spcPts val="4759"/>
              </a:lnSpc>
            </a:pPr>
            <a:r>
              <a:rPr lang="en-US" sz="3399">
                <a:solidFill>
                  <a:srgbClr val="19274F"/>
                </a:solidFill>
                <a:latin typeface="RoxboroughCF"/>
              </a:rPr>
              <a:t>11322032</a:t>
            </a:r>
          </a:p>
          <a:p>
            <a:pPr algn="ctr">
              <a:lnSpc>
                <a:spcPts val="4759"/>
              </a:lnSpc>
            </a:pPr>
            <a:r>
              <a:rPr lang="en-US" sz="3399">
                <a:solidFill>
                  <a:srgbClr val="19274F"/>
                </a:solidFill>
                <a:latin typeface="RoxboroughCF"/>
              </a:rPr>
              <a:t>Sabar Tamba</a:t>
            </a:r>
          </a:p>
        </p:txBody>
      </p:sp>
      <p:sp>
        <p:nvSpPr>
          <p:cNvPr name="TextBox 66" id="66"/>
          <p:cNvSpPr txBox="true"/>
          <p:nvPr/>
        </p:nvSpPr>
        <p:spPr>
          <a:xfrm rot="0">
            <a:off x="14643709" y="8625205"/>
            <a:ext cx="2617688" cy="1189990"/>
          </a:xfrm>
          <a:prstGeom prst="rect">
            <a:avLst/>
          </a:prstGeom>
        </p:spPr>
        <p:txBody>
          <a:bodyPr anchor="t" rtlCol="false" tIns="0" lIns="0" bIns="0" rIns="0">
            <a:spAutoFit/>
          </a:bodyPr>
          <a:lstStyle/>
          <a:p>
            <a:pPr algn="ctr">
              <a:lnSpc>
                <a:spcPts val="4759"/>
              </a:lnSpc>
            </a:pPr>
            <a:r>
              <a:rPr lang="en-US" sz="3399">
                <a:solidFill>
                  <a:srgbClr val="19274F"/>
                </a:solidFill>
                <a:latin typeface="RoxboroughCF"/>
              </a:rPr>
              <a:t>11322046</a:t>
            </a:r>
          </a:p>
          <a:p>
            <a:pPr algn="ctr">
              <a:lnSpc>
                <a:spcPts val="4759"/>
              </a:lnSpc>
            </a:pPr>
            <a:r>
              <a:rPr lang="en-US" sz="3399">
                <a:solidFill>
                  <a:srgbClr val="19274F"/>
                </a:solidFill>
                <a:latin typeface="RoxboroughCF"/>
              </a:rPr>
              <a:t>Indah Sitorus</a:t>
            </a:r>
          </a:p>
        </p:txBody>
      </p:sp>
    </p:spTree>
  </p:cSld>
  <p:clrMapOvr>
    <a:masterClrMapping/>
  </p:clrMapOvr>
  <p:transition spd="slow">
    <p:push dir="d"/>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78195" y="622330"/>
            <a:ext cx="17150661" cy="9042341"/>
            <a:chOff x="0" y="0"/>
            <a:chExt cx="22867548" cy="12056454"/>
          </a:xfrm>
        </p:grpSpPr>
        <p:grpSp>
          <p:nvGrpSpPr>
            <p:cNvPr name="Group 3" id="3"/>
            <p:cNvGrpSpPr/>
            <p:nvPr/>
          </p:nvGrpSpPr>
          <p:grpSpPr>
            <a:xfrm rot="0">
              <a:off x="0" y="0"/>
              <a:ext cx="5145403" cy="2188630"/>
              <a:chOff x="0" y="0"/>
              <a:chExt cx="1501537" cy="638688"/>
            </a:xfrm>
          </p:grpSpPr>
          <p:sp>
            <p:nvSpPr>
              <p:cNvPr name="Freeform 4" id="4"/>
              <p:cNvSpPr/>
              <p:nvPr/>
            </p:nvSpPr>
            <p:spPr>
              <a:xfrm flipH="false" flipV="false" rot="0">
                <a:off x="0" y="0"/>
                <a:ext cx="1501537" cy="638688"/>
              </a:xfrm>
              <a:custGeom>
                <a:avLst/>
                <a:gdLst/>
                <a:ahLst/>
                <a:cxnLst/>
                <a:rect r="r" b="b" t="t" l="l"/>
                <a:pathLst>
                  <a:path h="638688" w="1501537">
                    <a:moveTo>
                      <a:pt x="74228" y="0"/>
                    </a:moveTo>
                    <a:lnTo>
                      <a:pt x="1427309" y="0"/>
                    </a:lnTo>
                    <a:cubicBezTo>
                      <a:pt x="1446995" y="0"/>
                      <a:pt x="1465876" y="7820"/>
                      <a:pt x="1479796" y="21741"/>
                    </a:cubicBezTo>
                    <a:cubicBezTo>
                      <a:pt x="1493717" y="35661"/>
                      <a:pt x="1501537" y="54542"/>
                      <a:pt x="1501537" y="74228"/>
                    </a:cubicBezTo>
                    <a:lnTo>
                      <a:pt x="1501537" y="564460"/>
                    </a:lnTo>
                    <a:cubicBezTo>
                      <a:pt x="1501537" y="584147"/>
                      <a:pt x="1493717" y="603027"/>
                      <a:pt x="1479796" y="616947"/>
                    </a:cubicBezTo>
                    <a:cubicBezTo>
                      <a:pt x="1465876" y="630868"/>
                      <a:pt x="1446995" y="638688"/>
                      <a:pt x="1427309" y="638688"/>
                    </a:cubicBezTo>
                    <a:lnTo>
                      <a:pt x="74228" y="638688"/>
                    </a:lnTo>
                    <a:cubicBezTo>
                      <a:pt x="54542" y="638688"/>
                      <a:pt x="35661" y="630868"/>
                      <a:pt x="21741" y="616947"/>
                    </a:cubicBezTo>
                    <a:cubicBezTo>
                      <a:pt x="7820" y="603027"/>
                      <a:pt x="0" y="584147"/>
                      <a:pt x="0" y="564460"/>
                    </a:cubicBezTo>
                    <a:lnTo>
                      <a:pt x="0" y="74228"/>
                    </a:lnTo>
                    <a:cubicBezTo>
                      <a:pt x="0" y="54542"/>
                      <a:pt x="7820" y="35661"/>
                      <a:pt x="21741" y="21741"/>
                    </a:cubicBezTo>
                    <a:cubicBezTo>
                      <a:pt x="35661" y="7820"/>
                      <a:pt x="54542" y="0"/>
                      <a:pt x="74228" y="0"/>
                    </a:cubicBezTo>
                    <a:close/>
                  </a:path>
                </a:pathLst>
              </a:custGeom>
              <a:solidFill>
                <a:srgbClr val="FBD86A"/>
              </a:solidFill>
              <a:ln cap="rnd">
                <a:noFill/>
                <a:prstDash val="solid"/>
                <a:round/>
              </a:ln>
            </p:spPr>
          </p:sp>
          <p:sp>
            <p:nvSpPr>
              <p:cNvPr name="TextBox 5" id="5"/>
              <p:cNvSpPr txBox="true"/>
              <p:nvPr/>
            </p:nvSpPr>
            <p:spPr>
              <a:xfrm>
                <a:off x="0" y="-66675"/>
                <a:ext cx="1501537"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4337282" y="0"/>
              <a:ext cx="18530265" cy="12056454"/>
              <a:chOff x="0" y="0"/>
              <a:chExt cx="5407522" cy="3518327"/>
            </a:xfrm>
          </p:grpSpPr>
          <p:sp>
            <p:nvSpPr>
              <p:cNvPr name="Freeform 7" id="7"/>
              <p:cNvSpPr/>
              <p:nvPr/>
            </p:nvSpPr>
            <p:spPr>
              <a:xfrm flipH="false" flipV="false" rot="0">
                <a:off x="0" y="0"/>
                <a:ext cx="5407521" cy="3518327"/>
              </a:xfrm>
              <a:custGeom>
                <a:avLst/>
                <a:gdLst/>
                <a:ahLst/>
                <a:cxnLst/>
                <a:rect r="r" b="b" t="t" l="l"/>
                <a:pathLst>
                  <a:path h="3518327" w="5407521">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sp>
          <p:sp>
            <p:nvSpPr>
              <p:cNvPr name="TextBox 8" id="8"/>
              <p:cNvSpPr txBox="true"/>
              <p:nvPr/>
            </p:nvSpPr>
            <p:spPr>
              <a:xfrm>
                <a:off x="0" y="-66675"/>
                <a:ext cx="5407522" cy="3585002"/>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9" id="9"/>
            <p:cNvGrpSpPr/>
            <p:nvPr/>
          </p:nvGrpSpPr>
          <p:grpSpPr>
            <a:xfrm rot="0">
              <a:off x="4666487" y="284175"/>
              <a:ext cx="17871855" cy="11488105"/>
              <a:chOff x="0" y="0"/>
              <a:chExt cx="5215384" cy="3352471"/>
            </a:xfrm>
          </p:grpSpPr>
          <p:sp>
            <p:nvSpPr>
              <p:cNvPr name="Freeform 10" id="10"/>
              <p:cNvSpPr/>
              <p:nvPr/>
            </p:nvSpPr>
            <p:spPr>
              <a:xfrm flipH="false" flipV="false" rot="0">
                <a:off x="0" y="0"/>
                <a:ext cx="5215384" cy="3352471"/>
              </a:xfrm>
              <a:custGeom>
                <a:avLst/>
                <a:gdLst/>
                <a:ahLst/>
                <a:cxnLst/>
                <a:rect r="r" b="b" t="t" l="l"/>
                <a:pathLst>
                  <a:path h="3352471" w="5215384">
                    <a:moveTo>
                      <a:pt x="17328" y="0"/>
                    </a:moveTo>
                    <a:lnTo>
                      <a:pt x="5198056" y="0"/>
                    </a:lnTo>
                    <a:cubicBezTo>
                      <a:pt x="5207626" y="0"/>
                      <a:pt x="5215384" y="7758"/>
                      <a:pt x="5215384" y="17328"/>
                    </a:cubicBezTo>
                    <a:lnTo>
                      <a:pt x="5215384" y="3335143"/>
                    </a:lnTo>
                    <a:cubicBezTo>
                      <a:pt x="5215384" y="3339739"/>
                      <a:pt x="5213558" y="3344146"/>
                      <a:pt x="5210308" y="3347396"/>
                    </a:cubicBezTo>
                    <a:cubicBezTo>
                      <a:pt x="5207059" y="3350645"/>
                      <a:pt x="5202651" y="3352471"/>
                      <a:pt x="5198056" y="3352471"/>
                    </a:cubicBezTo>
                    <a:lnTo>
                      <a:pt x="17328" y="3352471"/>
                    </a:lnTo>
                    <a:cubicBezTo>
                      <a:pt x="7758" y="3352471"/>
                      <a:pt x="0" y="3344713"/>
                      <a:pt x="0" y="3335143"/>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11" id="11"/>
              <p:cNvSpPr txBox="true"/>
              <p:nvPr/>
            </p:nvSpPr>
            <p:spPr>
              <a:xfrm>
                <a:off x="0" y="-66675"/>
                <a:ext cx="5215384" cy="3419146"/>
              </a:xfrm>
              <a:prstGeom prst="rect">
                <a:avLst/>
              </a:prstGeom>
            </p:spPr>
            <p:txBody>
              <a:bodyPr anchor="ctr" rtlCol="false" tIns="46656" lIns="46656" bIns="46656" rIns="46656"/>
              <a:lstStyle/>
              <a:p>
                <a:pPr algn="ctr">
                  <a:lnSpc>
                    <a:spcPts val="2520"/>
                  </a:lnSpc>
                </a:pPr>
              </a:p>
            </p:txBody>
          </p:sp>
        </p:grpSp>
        <p:grpSp>
          <p:nvGrpSpPr>
            <p:cNvPr name="Group 12" id="12"/>
            <p:cNvGrpSpPr/>
            <p:nvPr/>
          </p:nvGrpSpPr>
          <p:grpSpPr>
            <a:xfrm rot="0">
              <a:off x="107003" y="120955"/>
              <a:ext cx="3314679" cy="1946720"/>
              <a:chOff x="0" y="0"/>
              <a:chExt cx="967293" cy="568094"/>
            </a:xfrm>
          </p:grpSpPr>
          <p:sp>
            <p:nvSpPr>
              <p:cNvPr name="Freeform 13" id="13"/>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sp>
          <p:sp>
            <p:nvSpPr>
              <p:cNvPr name="TextBox 14" id="14"/>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15" id="15"/>
            <p:cNvSpPr/>
            <p:nvPr/>
          </p:nvSpPr>
          <p:spPr>
            <a:xfrm flipH="false" flipV="false" rot="0">
              <a:off x="771866" y="311161"/>
              <a:ext cx="1984952" cy="1566307"/>
            </a:xfrm>
            <a:custGeom>
              <a:avLst/>
              <a:gdLst/>
              <a:ahLst/>
              <a:cxnLst/>
              <a:rect r="r" b="b" t="t" l="l"/>
              <a:pathLst>
                <a:path h="1566307" w="1984952">
                  <a:moveTo>
                    <a:pt x="0" y="0"/>
                  </a:moveTo>
                  <a:lnTo>
                    <a:pt x="1984952" y="0"/>
                  </a:lnTo>
                  <a:lnTo>
                    <a:pt x="1984952" y="1566308"/>
                  </a:lnTo>
                  <a:lnTo>
                    <a:pt x="0" y="1566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5846710" y="1649944"/>
            <a:ext cx="9847542" cy="1645072"/>
            <a:chOff x="0" y="0"/>
            <a:chExt cx="3831627" cy="640089"/>
          </a:xfrm>
        </p:grpSpPr>
        <p:sp>
          <p:nvSpPr>
            <p:cNvPr name="Freeform 17" id="17"/>
            <p:cNvSpPr/>
            <p:nvPr/>
          </p:nvSpPr>
          <p:spPr>
            <a:xfrm flipH="false" flipV="false" rot="0">
              <a:off x="0" y="0"/>
              <a:ext cx="3831627" cy="640089"/>
            </a:xfrm>
            <a:custGeom>
              <a:avLst/>
              <a:gdLst/>
              <a:ahLst/>
              <a:cxnLst/>
              <a:rect r="r" b="b" t="t" l="l"/>
              <a:pathLst>
                <a:path h="640089" w="3831627">
                  <a:moveTo>
                    <a:pt x="23585" y="0"/>
                  </a:moveTo>
                  <a:lnTo>
                    <a:pt x="3808041" y="0"/>
                  </a:lnTo>
                  <a:cubicBezTo>
                    <a:pt x="3814297" y="0"/>
                    <a:pt x="3820295" y="2485"/>
                    <a:pt x="3824718" y="6908"/>
                  </a:cubicBezTo>
                  <a:cubicBezTo>
                    <a:pt x="3829142" y="11331"/>
                    <a:pt x="3831627" y="17330"/>
                    <a:pt x="3831627" y="23585"/>
                  </a:cubicBezTo>
                  <a:lnTo>
                    <a:pt x="3831627" y="616504"/>
                  </a:lnTo>
                  <a:cubicBezTo>
                    <a:pt x="3831627" y="629529"/>
                    <a:pt x="3821067" y="640089"/>
                    <a:pt x="3808041" y="640089"/>
                  </a:cubicBezTo>
                  <a:lnTo>
                    <a:pt x="23585" y="640089"/>
                  </a:lnTo>
                  <a:cubicBezTo>
                    <a:pt x="17330" y="640089"/>
                    <a:pt x="11331" y="637604"/>
                    <a:pt x="6908" y="633181"/>
                  </a:cubicBezTo>
                  <a:cubicBezTo>
                    <a:pt x="2485" y="628758"/>
                    <a:pt x="0" y="622759"/>
                    <a:pt x="0" y="616504"/>
                  </a:cubicBezTo>
                  <a:lnTo>
                    <a:pt x="0" y="23585"/>
                  </a:lnTo>
                  <a:cubicBezTo>
                    <a:pt x="0" y="17330"/>
                    <a:pt x="2485" y="11331"/>
                    <a:pt x="6908" y="6908"/>
                  </a:cubicBezTo>
                  <a:cubicBezTo>
                    <a:pt x="11331" y="2485"/>
                    <a:pt x="17330" y="0"/>
                    <a:pt x="23585" y="0"/>
                  </a:cubicBezTo>
                  <a:close/>
                </a:path>
              </a:pathLst>
            </a:custGeom>
            <a:solidFill>
              <a:srgbClr val="93D8FF"/>
            </a:solidFill>
            <a:ln w="47625" cap="rnd">
              <a:solidFill>
                <a:srgbClr val="19274F"/>
              </a:solidFill>
              <a:prstDash val="solid"/>
              <a:round/>
            </a:ln>
          </p:spPr>
        </p:sp>
        <p:sp>
          <p:nvSpPr>
            <p:cNvPr name="TextBox 18" id="18"/>
            <p:cNvSpPr txBox="true"/>
            <p:nvPr/>
          </p:nvSpPr>
          <p:spPr>
            <a:xfrm>
              <a:off x="0" y="-66675"/>
              <a:ext cx="3831627" cy="706764"/>
            </a:xfrm>
            <a:prstGeom prst="rect">
              <a:avLst/>
            </a:prstGeom>
          </p:spPr>
          <p:txBody>
            <a:bodyPr anchor="ctr" rtlCol="false" tIns="46656" lIns="46656" bIns="46656" rIns="46656"/>
            <a:lstStyle/>
            <a:p>
              <a:pPr algn="ctr">
                <a:lnSpc>
                  <a:spcPts val="2520"/>
                </a:lnSpc>
              </a:pPr>
            </a:p>
          </p:txBody>
        </p:sp>
      </p:grpSp>
      <p:grpSp>
        <p:nvGrpSpPr>
          <p:cNvPr name="Group 19" id="19"/>
          <p:cNvGrpSpPr/>
          <p:nvPr/>
        </p:nvGrpSpPr>
        <p:grpSpPr>
          <a:xfrm rot="0">
            <a:off x="568670" y="2472481"/>
            <a:ext cx="2646513" cy="1641473"/>
            <a:chOff x="0" y="0"/>
            <a:chExt cx="3528684" cy="2188630"/>
          </a:xfrm>
        </p:grpSpPr>
        <p:grpSp>
          <p:nvGrpSpPr>
            <p:cNvPr name="Group 20" id="20"/>
            <p:cNvGrpSpPr/>
            <p:nvPr/>
          </p:nvGrpSpPr>
          <p:grpSpPr>
            <a:xfrm rot="0">
              <a:off x="0" y="0"/>
              <a:ext cx="3528684" cy="2188630"/>
              <a:chOff x="0" y="0"/>
              <a:chExt cx="1029744" cy="638688"/>
            </a:xfrm>
          </p:grpSpPr>
          <p:sp>
            <p:nvSpPr>
              <p:cNvPr name="Freeform 21" id="21"/>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2" id="22"/>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3" id="23"/>
            <p:cNvGrpSpPr/>
            <p:nvPr/>
          </p:nvGrpSpPr>
          <p:grpSpPr>
            <a:xfrm rot="0">
              <a:off x="107003" y="120955"/>
              <a:ext cx="3314679" cy="1946720"/>
              <a:chOff x="0" y="0"/>
              <a:chExt cx="967293" cy="568094"/>
            </a:xfrm>
          </p:grpSpPr>
          <p:sp>
            <p:nvSpPr>
              <p:cNvPr name="Freeform 24" id="24"/>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000000">
                  <a:alpha val="0"/>
                </a:srgbClr>
              </a:solidFill>
              <a:ln w="38100" cap="rnd">
                <a:solidFill>
                  <a:srgbClr val="FFFFFF"/>
                </a:solidFill>
                <a:prstDash val="lgDash"/>
                <a:round/>
              </a:ln>
            </p:spPr>
          </p:sp>
          <p:sp>
            <p:nvSpPr>
              <p:cNvPr name="TextBox 25" id="25"/>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26" id="26"/>
            <p:cNvSpPr/>
            <p:nvPr/>
          </p:nvSpPr>
          <p:spPr>
            <a:xfrm flipH="false" flipV="false" rot="0">
              <a:off x="956564" y="339706"/>
              <a:ext cx="1680434" cy="1509335"/>
            </a:xfrm>
            <a:custGeom>
              <a:avLst/>
              <a:gdLst/>
              <a:ahLst/>
              <a:cxnLst/>
              <a:rect r="r" b="b" t="t" l="l"/>
              <a:pathLst>
                <a:path h="1509335" w="1680434">
                  <a:moveTo>
                    <a:pt x="0" y="0"/>
                  </a:moveTo>
                  <a:lnTo>
                    <a:pt x="1680434" y="0"/>
                  </a:lnTo>
                  <a:lnTo>
                    <a:pt x="1680434" y="1509336"/>
                  </a:lnTo>
                  <a:lnTo>
                    <a:pt x="0" y="1509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7" id="27"/>
          <p:cNvGrpSpPr/>
          <p:nvPr/>
        </p:nvGrpSpPr>
        <p:grpSpPr>
          <a:xfrm rot="0">
            <a:off x="568670" y="4322720"/>
            <a:ext cx="2646513" cy="1641473"/>
            <a:chOff x="0" y="0"/>
            <a:chExt cx="3528684" cy="2188630"/>
          </a:xfrm>
        </p:grpSpPr>
        <p:grpSp>
          <p:nvGrpSpPr>
            <p:cNvPr name="Group 28" id="28"/>
            <p:cNvGrpSpPr/>
            <p:nvPr/>
          </p:nvGrpSpPr>
          <p:grpSpPr>
            <a:xfrm rot="0">
              <a:off x="0" y="0"/>
              <a:ext cx="3528684" cy="2188630"/>
              <a:chOff x="0" y="0"/>
              <a:chExt cx="1029744" cy="638688"/>
            </a:xfrm>
          </p:grpSpPr>
          <p:sp>
            <p:nvSpPr>
              <p:cNvPr name="Freeform 29" id="29"/>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30" id="30"/>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1" id="31"/>
            <p:cNvGrpSpPr/>
            <p:nvPr/>
          </p:nvGrpSpPr>
          <p:grpSpPr>
            <a:xfrm rot="0">
              <a:off x="107003" y="120955"/>
              <a:ext cx="3314679" cy="1946720"/>
              <a:chOff x="0" y="0"/>
              <a:chExt cx="967293" cy="568094"/>
            </a:xfrm>
          </p:grpSpPr>
          <p:sp>
            <p:nvSpPr>
              <p:cNvPr name="Freeform 32" id="32"/>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3" id="33"/>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4" id="34"/>
            <p:cNvSpPr/>
            <p:nvPr/>
          </p:nvSpPr>
          <p:spPr>
            <a:xfrm flipH="false" flipV="false" rot="0">
              <a:off x="1057907" y="312644"/>
              <a:ext cx="1412870" cy="1563342"/>
            </a:xfrm>
            <a:custGeom>
              <a:avLst/>
              <a:gdLst/>
              <a:ahLst/>
              <a:cxnLst/>
              <a:rect r="r" b="b" t="t" l="l"/>
              <a:pathLst>
                <a:path h="1563342" w="1412870">
                  <a:moveTo>
                    <a:pt x="0" y="0"/>
                  </a:moveTo>
                  <a:lnTo>
                    <a:pt x="1412870" y="0"/>
                  </a:lnTo>
                  <a:lnTo>
                    <a:pt x="1412870" y="1563342"/>
                  </a:lnTo>
                  <a:lnTo>
                    <a:pt x="0" y="1563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5" id="35"/>
          <p:cNvGrpSpPr/>
          <p:nvPr/>
        </p:nvGrpSpPr>
        <p:grpSpPr>
          <a:xfrm rot="0">
            <a:off x="568670" y="6172959"/>
            <a:ext cx="2646513" cy="1686222"/>
            <a:chOff x="0" y="0"/>
            <a:chExt cx="3528684" cy="2248295"/>
          </a:xfrm>
        </p:grpSpPr>
        <p:grpSp>
          <p:nvGrpSpPr>
            <p:cNvPr name="Group 36" id="36"/>
            <p:cNvGrpSpPr/>
            <p:nvPr/>
          </p:nvGrpSpPr>
          <p:grpSpPr>
            <a:xfrm rot="0">
              <a:off x="0" y="0"/>
              <a:ext cx="3528684" cy="2188630"/>
              <a:chOff x="0" y="0"/>
              <a:chExt cx="1029744" cy="638688"/>
            </a:xfrm>
          </p:grpSpPr>
          <p:sp>
            <p:nvSpPr>
              <p:cNvPr name="Freeform 37" id="37"/>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38" id="38"/>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9" id="39"/>
            <p:cNvGrpSpPr/>
            <p:nvPr/>
          </p:nvGrpSpPr>
          <p:grpSpPr>
            <a:xfrm rot="0">
              <a:off x="107003" y="120955"/>
              <a:ext cx="3314679" cy="1946720"/>
              <a:chOff x="0" y="0"/>
              <a:chExt cx="967293" cy="568094"/>
            </a:xfrm>
          </p:grpSpPr>
          <p:sp>
            <p:nvSpPr>
              <p:cNvPr name="Freeform 40" id="40"/>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41" id="41"/>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2" id="42"/>
            <p:cNvSpPr/>
            <p:nvPr/>
          </p:nvSpPr>
          <p:spPr>
            <a:xfrm flipH="false" flipV="false" rot="-1173271">
              <a:off x="1057907" y="295243"/>
              <a:ext cx="1384713" cy="1772432"/>
            </a:xfrm>
            <a:custGeom>
              <a:avLst/>
              <a:gdLst/>
              <a:ahLst/>
              <a:cxnLst/>
              <a:rect r="r" b="b" t="t" l="l"/>
              <a:pathLst>
                <a:path h="1772432" w="1384713">
                  <a:moveTo>
                    <a:pt x="0" y="0"/>
                  </a:moveTo>
                  <a:lnTo>
                    <a:pt x="1384712" y="0"/>
                  </a:lnTo>
                  <a:lnTo>
                    <a:pt x="1384712" y="1772432"/>
                  </a:lnTo>
                  <a:lnTo>
                    <a:pt x="0" y="177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43" id="43"/>
          <p:cNvGrpSpPr/>
          <p:nvPr/>
        </p:nvGrpSpPr>
        <p:grpSpPr>
          <a:xfrm rot="0">
            <a:off x="568670" y="8023198"/>
            <a:ext cx="2646513" cy="1641473"/>
            <a:chOff x="0" y="0"/>
            <a:chExt cx="3528684" cy="2188630"/>
          </a:xfrm>
        </p:grpSpPr>
        <p:grpSp>
          <p:nvGrpSpPr>
            <p:cNvPr name="Group 44" id="44"/>
            <p:cNvGrpSpPr/>
            <p:nvPr/>
          </p:nvGrpSpPr>
          <p:grpSpPr>
            <a:xfrm rot="0">
              <a:off x="0" y="0"/>
              <a:ext cx="3528684" cy="2188630"/>
              <a:chOff x="0" y="0"/>
              <a:chExt cx="1029744" cy="638688"/>
            </a:xfrm>
          </p:grpSpPr>
          <p:sp>
            <p:nvSpPr>
              <p:cNvPr name="Freeform 45" id="45"/>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46" id="46"/>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7" id="47"/>
            <p:cNvGrpSpPr/>
            <p:nvPr/>
          </p:nvGrpSpPr>
          <p:grpSpPr>
            <a:xfrm rot="0">
              <a:off x="107003" y="120955"/>
              <a:ext cx="3314679" cy="1946720"/>
              <a:chOff x="0" y="0"/>
              <a:chExt cx="967293" cy="568094"/>
            </a:xfrm>
          </p:grpSpPr>
          <p:sp>
            <p:nvSpPr>
              <p:cNvPr name="Freeform 48" id="48"/>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49" id="49"/>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50" id="50"/>
            <p:cNvSpPr/>
            <p:nvPr/>
          </p:nvSpPr>
          <p:spPr>
            <a:xfrm flipH="false" flipV="false" rot="0">
              <a:off x="655730" y="383864"/>
              <a:ext cx="2189065" cy="1420902"/>
            </a:xfrm>
            <a:custGeom>
              <a:avLst/>
              <a:gdLst/>
              <a:ahLst/>
              <a:cxnLst/>
              <a:rect r="r" b="b" t="t" l="l"/>
              <a:pathLst>
                <a:path h="1420902" w="2189065">
                  <a:moveTo>
                    <a:pt x="0" y="0"/>
                  </a:moveTo>
                  <a:lnTo>
                    <a:pt x="2189066" y="0"/>
                  </a:lnTo>
                  <a:lnTo>
                    <a:pt x="2189066" y="1420902"/>
                  </a:lnTo>
                  <a:lnTo>
                    <a:pt x="0" y="1420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sp>
        <p:nvSpPr>
          <p:cNvPr name="TextBox 51" id="51"/>
          <p:cNvSpPr txBox="true"/>
          <p:nvPr/>
        </p:nvSpPr>
        <p:spPr>
          <a:xfrm rot="0">
            <a:off x="9217256" y="4133250"/>
            <a:ext cx="7436751" cy="4194175"/>
          </a:xfrm>
          <a:prstGeom prst="rect">
            <a:avLst/>
          </a:prstGeom>
        </p:spPr>
        <p:txBody>
          <a:bodyPr anchor="t" rtlCol="false" tIns="0" lIns="0" bIns="0" rIns="0">
            <a:spAutoFit/>
          </a:bodyPr>
          <a:lstStyle/>
          <a:p>
            <a:pPr algn="l" marL="863599" indent="-431800" lvl="1">
              <a:lnSpc>
                <a:spcPts val="5599"/>
              </a:lnSpc>
              <a:buFont typeface="Arial"/>
              <a:buChar char="•"/>
            </a:pPr>
            <a:r>
              <a:rPr lang="en-US" sz="3999" spc="-119">
                <a:solidFill>
                  <a:srgbClr val="19274F"/>
                </a:solidFill>
                <a:latin typeface="Montaser Arabic"/>
              </a:rPr>
              <a:t>Deskripsi Umum Aplikasi</a:t>
            </a:r>
          </a:p>
          <a:p>
            <a:pPr algn="l" marL="863599" indent="-431800" lvl="1">
              <a:lnSpc>
                <a:spcPts val="5599"/>
              </a:lnSpc>
              <a:buFont typeface="Arial"/>
              <a:buChar char="•"/>
            </a:pPr>
            <a:r>
              <a:rPr lang="en-US" sz="3999" spc="-119" strike="noStrike" u="none">
                <a:solidFill>
                  <a:srgbClr val="19274F"/>
                </a:solidFill>
                <a:latin typeface="Montaser Arabic"/>
              </a:rPr>
              <a:t>Karakteristik Pengguna Aplikasi</a:t>
            </a:r>
          </a:p>
          <a:p>
            <a:pPr algn="l" marL="863599" indent="-431800" lvl="1">
              <a:lnSpc>
                <a:spcPts val="5599"/>
              </a:lnSpc>
              <a:buFont typeface="Arial"/>
              <a:buChar char="•"/>
            </a:pPr>
            <a:r>
              <a:rPr lang="en-US" sz="3999" spc="-119" strike="noStrike" u="none">
                <a:solidFill>
                  <a:srgbClr val="19274F"/>
                </a:solidFill>
                <a:latin typeface="Montaser Arabic"/>
              </a:rPr>
              <a:t>Fungsi Pada Aplikasi</a:t>
            </a:r>
          </a:p>
          <a:p>
            <a:pPr algn="l" marL="863599" indent="-431800" lvl="1">
              <a:lnSpc>
                <a:spcPts val="5599"/>
              </a:lnSpc>
              <a:buFont typeface="Arial"/>
              <a:buChar char="•"/>
            </a:pPr>
            <a:r>
              <a:rPr lang="en-US" sz="3999" spc="-119" strike="noStrike" u="none">
                <a:solidFill>
                  <a:srgbClr val="19274F"/>
                </a:solidFill>
                <a:latin typeface="Montaser Arabic"/>
              </a:rPr>
              <a:t>Use Case Diagram</a:t>
            </a:r>
          </a:p>
          <a:p>
            <a:pPr algn="l" marL="863599" indent="-431800" lvl="1">
              <a:lnSpc>
                <a:spcPts val="5599"/>
              </a:lnSpc>
              <a:buFont typeface="Arial"/>
              <a:buChar char="•"/>
            </a:pPr>
            <a:r>
              <a:rPr lang="en-US" sz="3999" spc="-119" strike="noStrike" u="none">
                <a:solidFill>
                  <a:srgbClr val="19274F"/>
                </a:solidFill>
                <a:latin typeface="Montaser Arabic"/>
              </a:rPr>
              <a:t>Demo</a:t>
            </a:r>
          </a:p>
        </p:txBody>
      </p:sp>
      <p:sp>
        <p:nvSpPr>
          <p:cNvPr name="TextBox 52" id="52"/>
          <p:cNvSpPr txBox="true"/>
          <p:nvPr/>
        </p:nvSpPr>
        <p:spPr>
          <a:xfrm rot="0">
            <a:off x="6207850" y="1829673"/>
            <a:ext cx="9125262" cy="1149355"/>
          </a:xfrm>
          <a:prstGeom prst="rect">
            <a:avLst/>
          </a:prstGeom>
        </p:spPr>
        <p:txBody>
          <a:bodyPr anchor="t" rtlCol="false" tIns="0" lIns="0" bIns="0" rIns="0">
            <a:spAutoFit/>
          </a:bodyPr>
          <a:lstStyle/>
          <a:p>
            <a:pPr algn="ctr" marL="0" indent="0" lvl="0">
              <a:lnSpc>
                <a:spcPts val="8800"/>
              </a:lnSpc>
              <a:spcBef>
                <a:spcPct val="0"/>
              </a:spcBef>
            </a:pPr>
            <a:r>
              <a:rPr lang="en-US" sz="8000" strike="noStrike" u="none">
                <a:solidFill>
                  <a:srgbClr val="19274F"/>
                </a:solidFill>
                <a:latin typeface="Stinger Fit Bold"/>
              </a:rPr>
              <a:t> Outline</a:t>
            </a:r>
          </a:p>
        </p:txBody>
      </p:sp>
      <p:sp>
        <p:nvSpPr>
          <p:cNvPr name="Freeform 53" id="53"/>
          <p:cNvSpPr/>
          <p:nvPr/>
        </p:nvSpPr>
        <p:spPr>
          <a:xfrm flipH="false" flipV="false" rot="0">
            <a:off x="4886955" y="3900911"/>
            <a:ext cx="4330301" cy="4725527"/>
          </a:xfrm>
          <a:custGeom>
            <a:avLst/>
            <a:gdLst/>
            <a:ahLst/>
            <a:cxnLst/>
            <a:rect r="r" b="b" t="t" l="l"/>
            <a:pathLst>
              <a:path h="4725527" w="4330301">
                <a:moveTo>
                  <a:pt x="0" y="0"/>
                </a:moveTo>
                <a:lnTo>
                  <a:pt x="4330301" y="0"/>
                </a:lnTo>
                <a:lnTo>
                  <a:pt x="4330301" y="4725528"/>
                </a:lnTo>
                <a:lnTo>
                  <a:pt x="0" y="47255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transition spd="slow">
    <p:push dir="d"/>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68670" y="622330"/>
            <a:ext cx="17150661" cy="9042341"/>
            <a:chOff x="0" y="0"/>
            <a:chExt cx="22867548" cy="12056454"/>
          </a:xfrm>
        </p:grpSpPr>
        <p:grpSp>
          <p:nvGrpSpPr>
            <p:cNvPr name="Group 3" id="3"/>
            <p:cNvGrpSpPr/>
            <p:nvPr/>
          </p:nvGrpSpPr>
          <p:grpSpPr>
            <a:xfrm rot="0">
              <a:off x="0" y="2466868"/>
              <a:ext cx="5004559" cy="2188630"/>
              <a:chOff x="0" y="0"/>
              <a:chExt cx="1460436" cy="638688"/>
            </a:xfrm>
          </p:grpSpPr>
          <p:sp>
            <p:nvSpPr>
              <p:cNvPr name="Freeform 4" id="4"/>
              <p:cNvSpPr/>
              <p:nvPr/>
            </p:nvSpPr>
            <p:spPr>
              <a:xfrm flipH="false" flipV="false" rot="0">
                <a:off x="0" y="0"/>
                <a:ext cx="1460436" cy="638688"/>
              </a:xfrm>
              <a:custGeom>
                <a:avLst/>
                <a:gdLst/>
                <a:ahLst/>
                <a:cxnLst/>
                <a:rect r="r" b="b" t="t" l="l"/>
                <a:pathLst>
                  <a:path h="638688" w="1460436">
                    <a:moveTo>
                      <a:pt x="76317" y="0"/>
                    </a:moveTo>
                    <a:lnTo>
                      <a:pt x="1384118" y="0"/>
                    </a:lnTo>
                    <a:cubicBezTo>
                      <a:pt x="1404359" y="0"/>
                      <a:pt x="1423770" y="8041"/>
                      <a:pt x="1438083" y="22353"/>
                    </a:cubicBezTo>
                    <a:cubicBezTo>
                      <a:pt x="1452395" y="36665"/>
                      <a:pt x="1460436" y="56077"/>
                      <a:pt x="1460436" y="76317"/>
                    </a:cubicBezTo>
                    <a:lnTo>
                      <a:pt x="1460436" y="562371"/>
                    </a:lnTo>
                    <a:cubicBezTo>
                      <a:pt x="1460436" y="582612"/>
                      <a:pt x="1452395" y="602023"/>
                      <a:pt x="1438083" y="616335"/>
                    </a:cubicBezTo>
                    <a:cubicBezTo>
                      <a:pt x="1423770" y="630648"/>
                      <a:pt x="1404359" y="638688"/>
                      <a:pt x="1384118" y="638688"/>
                    </a:cubicBezTo>
                    <a:lnTo>
                      <a:pt x="76317" y="638688"/>
                    </a:lnTo>
                    <a:cubicBezTo>
                      <a:pt x="56077" y="638688"/>
                      <a:pt x="36665" y="630648"/>
                      <a:pt x="22353" y="616335"/>
                    </a:cubicBezTo>
                    <a:cubicBezTo>
                      <a:pt x="8041" y="602023"/>
                      <a:pt x="0" y="582612"/>
                      <a:pt x="0" y="562371"/>
                    </a:cubicBezTo>
                    <a:lnTo>
                      <a:pt x="0" y="76317"/>
                    </a:lnTo>
                    <a:cubicBezTo>
                      <a:pt x="0" y="56077"/>
                      <a:pt x="8041" y="36665"/>
                      <a:pt x="22353" y="22353"/>
                    </a:cubicBezTo>
                    <a:cubicBezTo>
                      <a:pt x="36665" y="8041"/>
                      <a:pt x="56077" y="0"/>
                      <a:pt x="76317" y="0"/>
                    </a:cubicBezTo>
                    <a:close/>
                  </a:path>
                </a:pathLst>
              </a:custGeom>
              <a:solidFill>
                <a:srgbClr val="FBD86A"/>
              </a:solidFill>
              <a:ln cap="rnd">
                <a:noFill/>
                <a:prstDash val="solid"/>
                <a:round/>
              </a:ln>
            </p:spPr>
          </p:sp>
          <p:sp>
            <p:nvSpPr>
              <p:cNvPr name="TextBox 5" id="5"/>
              <p:cNvSpPr txBox="true"/>
              <p:nvPr/>
            </p:nvSpPr>
            <p:spPr>
              <a:xfrm>
                <a:off x="0" y="-66675"/>
                <a:ext cx="1460436"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4337282" y="0"/>
              <a:ext cx="18530265" cy="12056454"/>
              <a:chOff x="0" y="0"/>
              <a:chExt cx="5407522" cy="3518327"/>
            </a:xfrm>
          </p:grpSpPr>
          <p:sp>
            <p:nvSpPr>
              <p:cNvPr name="Freeform 7" id="7"/>
              <p:cNvSpPr/>
              <p:nvPr/>
            </p:nvSpPr>
            <p:spPr>
              <a:xfrm flipH="false" flipV="false" rot="0">
                <a:off x="0" y="0"/>
                <a:ext cx="5407521" cy="3518327"/>
              </a:xfrm>
              <a:custGeom>
                <a:avLst/>
                <a:gdLst/>
                <a:ahLst/>
                <a:cxnLst/>
                <a:rect r="r" b="b" t="t" l="l"/>
                <a:pathLst>
                  <a:path h="3518327" w="5407521">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sp>
          <p:sp>
            <p:nvSpPr>
              <p:cNvPr name="TextBox 8" id="8"/>
              <p:cNvSpPr txBox="true"/>
              <p:nvPr/>
            </p:nvSpPr>
            <p:spPr>
              <a:xfrm>
                <a:off x="0" y="-66675"/>
                <a:ext cx="5407522" cy="3585002"/>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9" id="9"/>
            <p:cNvGrpSpPr/>
            <p:nvPr/>
          </p:nvGrpSpPr>
          <p:grpSpPr>
            <a:xfrm rot="0">
              <a:off x="4666487" y="284175"/>
              <a:ext cx="17871855" cy="11488105"/>
              <a:chOff x="0" y="0"/>
              <a:chExt cx="5215384" cy="3352471"/>
            </a:xfrm>
          </p:grpSpPr>
          <p:sp>
            <p:nvSpPr>
              <p:cNvPr name="Freeform 10" id="10"/>
              <p:cNvSpPr/>
              <p:nvPr/>
            </p:nvSpPr>
            <p:spPr>
              <a:xfrm flipH="false" flipV="false" rot="0">
                <a:off x="0" y="0"/>
                <a:ext cx="5215384" cy="3352471"/>
              </a:xfrm>
              <a:custGeom>
                <a:avLst/>
                <a:gdLst/>
                <a:ahLst/>
                <a:cxnLst/>
                <a:rect r="r" b="b" t="t" l="l"/>
                <a:pathLst>
                  <a:path h="3352471" w="5215384">
                    <a:moveTo>
                      <a:pt x="17328" y="0"/>
                    </a:moveTo>
                    <a:lnTo>
                      <a:pt x="5198056" y="0"/>
                    </a:lnTo>
                    <a:cubicBezTo>
                      <a:pt x="5207626" y="0"/>
                      <a:pt x="5215384" y="7758"/>
                      <a:pt x="5215384" y="17328"/>
                    </a:cubicBezTo>
                    <a:lnTo>
                      <a:pt x="5215384" y="3335143"/>
                    </a:lnTo>
                    <a:cubicBezTo>
                      <a:pt x="5215384" y="3339739"/>
                      <a:pt x="5213558" y="3344146"/>
                      <a:pt x="5210308" y="3347396"/>
                    </a:cubicBezTo>
                    <a:cubicBezTo>
                      <a:pt x="5207059" y="3350645"/>
                      <a:pt x="5202651" y="3352471"/>
                      <a:pt x="5198056" y="3352471"/>
                    </a:cubicBezTo>
                    <a:lnTo>
                      <a:pt x="17328" y="3352471"/>
                    </a:lnTo>
                    <a:cubicBezTo>
                      <a:pt x="7758" y="3352471"/>
                      <a:pt x="0" y="3344713"/>
                      <a:pt x="0" y="3335143"/>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11" id="11"/>
              <p:cNvSpPr txBox="true"/>
              <p:nvPr/>
            </p:nvSpPr>
            <p:spPr>
              <a:xfrm>
                <a:off x="0" y="-66675"/>
                <a:ext cx="5215384" cy="3419146"/>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12" id="12"/>
            <p:cNvGrpSpPr/>
            <p:nvPr/>
          </p:nvGrpSpPr>
          <p:grpSpPr>
            <a:xfrm rot="0">
              <a:off x="107003" y="2587823"/>
              <a:ext cx="3314679" cy="1946720"/>
              <a:chOff x="0" y="0"/>
              <a:chExt cx="967293" cy="568094"/>
            </a:xfrm>
          </p:grpSpPr>
          <p:sp>
            <p:nvSpPr>
              <p:cNvPr name="Freeform 13" id="13"/>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sp>
          <p:sp>
            <p:nvSpPr>
              <p:cNvPr name="TextBox 14" id="14"/>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15" id="15"/>
            <p:cNvSpPr/>
            <p:nvPr/>
          </p:nvSpPr>
          <p:spPr>
            <a:xfrm flipH="false" flipV="false" rot="0">
              <a:off x="956564" y="2806574"/>
              <a:ext cx="1680434" cy="1509335"/>
            </a:xfrm>
            <a:custGeom>
              <a:avLst/>
              <a:gdLst/>
              <a:ahLst/>
              <a:cxnLst/>
              <a:rect r="r" b="b" t="t" l="l"/>
              <a:pathLst>
                <a:path h="1509335" w="1680434">
                  <a:moveTo>
                    <a:pt x="0" y="0"/>
                  </a:moveTo>
                  <a:lnTo>
                    <a:pt x="1680434" y="0"/>
                  </a:lnTo>
                  <a:lnTo>
                    <a:pt x="1680434" y="1509335"/>
                  </a:lnTo>
                  <a:lnTo>
                    <a:pt x="0" y="1509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6" id="16"/>
          <p:cNvSpPr/>
          <p:nvPr/>
        </p:nvSpPr>
        <p:spPr>
          <a:xfrm flipH="false" flipV="false" rot="0">
            <a:off x="4440880" y="6335241"/>
            <a:ext cx="3906014" cy="3075098"/>
          </a:xfrm>
          <a:custGeom>
            <a:avLst/>
            <a:gdLst/>
            <a:ahLst/>
            <a:cxnLst/>
            <a:rect r="r" b="b" t="t" l="l"/>
            <a:pathLst>
              <a:path h="3075098" w="3906014">
                <a:moveTo>
                  <a:pt x="0" y="0"/>
                </a:moveTo>
                <a:lnTo>
                  <a:pt x="3906014" y="0"/>
                </a:lnTo>
                <a:lnTo>
                  <a:pt x="3906014" y="3075098"/>
                </a:lnTo>
                <a:lnTo>
                  <a:pt x="0" y="3075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568670" y="622330"/>
            <a:ext cx="2646513" cy="1641473"/>
            <a:chOff x="0" y="0"/>
            <a:chExt cx="3528684" cy="2188630"/>
          </a:xfrm>
        </p:grpSpPr>
        <p:grpSp>
          <p:nvGrpSpPr>
            <p:cNvPr name="Group 18" id="18"/>
            <p:cNvGrpSpPr/>
            <p:nvPr/>
          </p:nvGrpSpPr>
          <p:grpSpPr>
            <a:xfrm rot="0">
              <a:off x="0" y="0"/>
              <a:ext cx="3528684" cy="2188630"/>
              <a:chOff x="0" y="0"/>
              <a:chExt cx="1029744" cy="638688"/>
            </a:xfrm>
          </p:grpSpPr>
          <p:sp>
            <p:nvSpPr>
              <p:cNvPr name="Freeform 19" id="19"/>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0" id="20"/>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1" id="21"/>
            <p:cNvGrpSpPr/>
            <p:nvPr/>
          </p:nvGrpSpPr>
          <p:grpSpPr>
            <a:xfrm rot="0">
              <a:off x="107003" y="120955"/>
              <a:ext cx="3314679" cy="1946720"/>
              <a:chOff x="0" y="0"/>
              <a:chExt cx="967293" cy="568094"/>
            </a:xfrm>
          </p:grpSpPr>
          <p:sp>
            <p:nvSpPr>
              <p:cNvPr name="Freeform 22" id="22"/>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23" id="23"/>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24" id="24"/>
            <p:cNvSpPr/>
            <p:nvPr/>
          </p:nvSpPr>
          <p:spPr>
            <a:xfrm flipH="false" flipV="false" rot="0">
              <a:off x="771866" y="311161"/>
              <a:ext cx="1984952" cy="1566307"/>
            </a:xfrm>
            <a:custGeom>
              <a:avLst/>
              <a:gdLst/>
              <a:ahLst/>
              <a:cxnLst/>
              <a:rect r="r" b="b" t="t" l="l"/>
              <a:pathLst>
                <a:path h="1566307" w="1984952">
                  <a:moveTo>
                    <a:pt x="0" y="0"/>
                  </a:moveTo>
                  <a:lnTo>
                    <a:pt x="1984952" y="0"/>
                  </a:lnTo>
                  <a:lnTo>
                    <a:pt x="1984952" y="1566308"/>
                  </a:lnTo>
                  <a:lnTo>
                    <a:pt x="0" y="15663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5" id="25"/>
          <p:cNvGrpSpPr/>
          <p:nvPr/>
        </p:nvGrpSpPr>
        <p:grpSpPr>
          <a:xfrm rot="0">
            <a:off x="568670" y="4322720"/>
            <a:ext cx="2646513" cy="1641473"/>
            <a:chOff x="0" y="0"/>
            <a:chExt cx="3528684" cy="2188630"/>
          </a:xfrm>
        </p:grpSpPr>
        <p:grpSp>
          <p:nvGrpSpPr>
            <p:cNvPr name="Group 26" id="26"/>
            <p:cNvGrpSpPr/>
            <p:nvPr/>
          </p:nvGrpSpPr>
          <p:grpSpPr>
            <a:xfrm rot="0">
              <a:off x="0" y="0"/>
              <a:ext cx="3528684" cy="2188630"/>
              <a:chOff x="0" y="0"/>
              <a:chExt cx="1029744" cy="638688"/>
            </a:xfrm>
          </p:grpSpPr>
          <p:sp>
            <p:nvSpPr>
              <p:cNvPr name="Freeform 27" id="27"/>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8" id="28"/>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9" id="29"/>
            <p:cNvGrpSpPr/>
            <p:nvPr/>
          </p:nvGrpSpPr>
          <p:grpSpPr>
            <a:xfrm rot="0">
              <a:off x="107003" y="120955"/>
              <a:ext cx="3314679" cy="1946720"/>
              <a:chOff x="0" y="0"/>
              <a:chExt cx="967293" cy="568094"/>
            </a:xfrm>
          </p:grpSpPr>
          <p:sp>
            <p:nvSpPr>
              <p:cNvPr name="Freeform 30" id="30"/>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1" id="31"/>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2" id="32"/>
            <p:cNvSpPr/>
            <p:nvPr/>
          </p:nvSpPr>
          <p:spPr>
            <a:xfrm flipH="false" flipV="false" rot="0">
              <a:off x="1057907" y="312644"/>
              <a:ext cx="1412870" cy="1563342"/>
            </a:xfrm>
            <a:custGeom>
              <a:avLst/>
              <a:gdLst/>
              <a:ahLst/>
              <a:cxnLst/>
              <a:rect r="r" b="b" t="t" l="l"/>
              <a:pathLst>
                <a:path h="1563342" w="1412870">
                  <a:moveTo>
                    <a:pt x="0" y="0"/>
                  </a:moveTo>
                  <a:lnTo>
                    <a:pt x="1412870" y="0"/>
                  </a:lnTo>
                  <a:lnTo>
                    <a:pt x="1412870" y="1563342"/>
                  </a:lnTo>
                  <a:lnTo>
                    <a:pt x="0" y="15633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33" id="33"/>
          <p:cNvGrpSpPr/>
          <p:nvPr/>
        </p:nvGrpSpPr>
        <p:grpSpPr>
          <a:xfrm rot="0">
            <a:off x="568670" y="6172959"/>
            <a:ext cx="2646513" cy="1686222"/>
            <a:chOff x="0" y="0"/>
            <a:chExt cx="3528684" cy="2248295"/>
          </a:xfrm>
        </p:grpSpPr>
        <p:grpSp>
          <p:nvGrpSpPr>
            <p:cNvPr name="Group 34" id="34"/>
            <p:cNvGrpSpPr/>
            <p:nvPr/>
          </p:nvGrpSpPr>
          <p:grpSpPr>
            <a:xfrm rot="0">
              <a:off x="0" y="0"/>
              <a:ext cx="3528684" cy="2188630"/>
              <a:chOff x="0" y="0"/>
              <a:chExt cx="1029744" cy="638688"/>
            </a:xfrm>
          </p:grpSpPr>
          <p:sp>
            <p:nvSpPr>
              <p:cNvPr name="Freeform 35" id="35"/>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36" id="36"/>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7" id="37"/>
            <p:cNvGrpSpPr/>
            <p:nvPr/>
          </p:nvGrpSpPr>
          <p:grpSpPr>
            <a:xfrm rot="0">
              <a:off x="107003" y="120955"/>
              <a:ext cx="3314679" cy="1946720"/>
              <a:chOff x="0" y="0"/>
              <a:chExt cx="967293" cy="568094"/>
            </a:xfrm>
          </p:grpSpPr>
          <p:sp>
            <p:nvSpPr>
              <p:cNvPr name="Freeform 38" id="38"/>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9" id="39"/>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0" id="40"/>
            <p:cNvSpPr/>
            <p:nvPr/>
          </p:nvSpPr>
          <p:spPr>
            <a:xfrm flipH="false" flipV="false" rot="-1173271">
              <a:off x="1057907" y="295243"/>
              <a:ext cx="1384713" cy="1772432"/>
            </a:xfrm>
            <a:custGeom>
              <a:avLst/>
              <a:gdLst/>
              <a:ahLst/>
              <a:cxnLst/>
              <a:rect r="r" b="b" t="t" l="l"/>
              <a:pathLst>
                <a:path h="1772432" w="1384713">
                  <a:moveTo>
                    <a:pt x="0" y="0"/>
                  </a:moveTo>
                  <a:lnTo>
                    <a:pt x="1384712" y="0"/>
                  </a:lnTo>
                  <a:lnTo>
                    <a:pt x="1384712" y="1772432"/>
                  </a:lnTo>
                  <a:lnTo>
                    <a:pt x="0" y="17724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41" id="41"/>
          <p:cNvGrpSpPr/>
          <p:nvPr/>
        </p:nvGrpSpPr>
        <p:grpSpPr>
          <a:xfrm rot="0">
            <a:off x="568670" y="8023198"/>
            <a:ext cx="2646513" cy="1641473"/>
            <a:chOff x="0" y="0"/>
            <a:chExt cx="3528684" cy="2188630"/>
          </a:xfrm>
        </p:grpSpPr>
        <p:grpSp>
          <p:nvGrpSpPr>
            <p:cNvPr name="Group 42" id="42"/>
            <p:cNvGrpSpPr/>
            <p:nvPr/>
          </p:nvGrpSpPr>
          <p:grpSpPr>
            <a:xfrm rot="0">
              <a:off x="0" y="0"/>
              <a:ext cx="3528684" cy="2188630"/>
              <a:chOff x="0" y="0"/>
              <a:chExt cx="1029744" cy="638688"/>
            </a:xfrm>
          </p:grpSpPr>
          <p:sp>
            <p:nvSpPr>
              <p:cNvPr name="Freeform 43" id="43"/>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44" id="44"/>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5" id="45"/>
            <p:cNvGrpSpPr/>
            <p:nvPr/>
          </p:nvGrpSpPr>
          <p:grpSpPr>
            <a:xfrm rot="0">
              <a:off x="107003" y="120955"/>
              <a:ext cx="3314679" cy="1946720"/>
              <a:chOff x="0" y="0"/>
              <a:chExt cx="967293" cy="568094"/>
            </a:xfrm>
          </p:grpSpPr>
          <p:sp>
            <p:nvSpPr>
              <p:cNvPr name="Freeform 46" id="46"/>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47" id="47"/>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8" id="48"/>
            <p:cNvSpPr/>
            <p:nvPr/>
          </p:nvSpPr>
          <p:spPr>
            <a:xfrm flipH="false" flipV="false" rot="0">
              <a:off x="655730" y="383864"/>
              <a:ext cx="2189065" cy="1420902"/>
            </a:xfrm>
            <a:custGeom>
              <a:avLst/>
              <a:gdLst/>
              <a:ahLst/>
              <a:cxnLst/>
              <a:rect r="r" b="b" t="t" l="l"/>
              <a:pathLst>
                <a:path h="1420902" w="2189065">
                  <a:moveTo>
                    <a:pt x="0" y="0"/>
                  </a:moveTo>
                  <a:lnTo>
                    <a:pt x="2189066" y="0"/>
                  </a:lnTo>
                  <a:lnTo>
                    <a:pt x="2189066" y="1420902"/>
                  </a:lnTo>
                  <a:lnTo>
                    <a:pt x="0" y="14209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grpSp>
        <p:nvGrpSpPr>
          <p:cNvPr name="Group 49" id="49"/>
          <p:cNvGrpSpPr/>
          <p:nvPr/>
        </p:nvGrpSpPr>
        <p:grpSpPr>
          <a:xfrm rot="0">
            <a:off x="6645066" y="2464476"/>
            <a:ext cx="10614234" cy="4551594"/>
            <a:chOff x="0" y="0"/>
            <a:chExt cx="2379534" cy="1020391"/>
          </a:xfrm>
        </p:grpSpPr>
        <p:sp>
          <p:nvSpPr>
            <p:cNvPr name="Freeform 50" id="50"/>
            <p:cNvSpPr/>
            <p:nvPr/>
          </p:nvSpPr>
          <p:spPr>
            <a:xfrm flipH="false" flipV="false" rot="0">
              <a:off x="0" y="0"/>
              <a:ext cx="2379534" cy="1015874"/>
            </a:xfrm>
            <a:custGeom>
              <a:avLst/>
              <a:gdLst/>
              <a:ahLst/>
              <a:cxnLst/>
              <a:rect r="r" b="b" t="t" l="l"/>
              <a:pathLst>
                <a:path h="1015874" w="2379534">
                  <a:moveTo>
                    <a:pt x="2368594" y="0"/>
                  </a:moveTo>
                  <a:lnTo>
                    <a:pt x="10941" y="0"/>
                  </a:lnTo>
                  <a:cubicBezTo>
                    <a:pt x="8039" y="0"/>
                    <a:pt x="5256" y="1153"/>
                    <a:pt x="3205" y="3205"/>
                  </a:cubicBezTo>
                  <a:cubicBezTo>
                    <a:pt x="1153" y="5256"/>
                    <a:pt x="0" y="8039"/>
                    <a:pt x="0" y="10941"/>
                  </a:cubicBezTo>
                  <a:lnTo>
                    <a:pt x="0" y="821491"/>
                  </a:lnTo>
                  <a:cubicBezTo>
                    <a:pt x="0" y="824392"/>
                    <a:pt x="1153" y="827175"/>
                    <a:pt x="3205" y="829227"/>
                  </a:cubicBezTo>
                  <a:cubicBezTo>
                    <a:pt x="5256" y="831279"/>
                    <a:pt x="8039" y="832431"/>
                    <a:pt x="10941" y="832431"/>
                  </a:cubicBezTo>
                  <a:lnTo>
                    <a:pt x="146539" y="832431"/>
                  </a:lnTo>
                  <a:cubicBezTo>
                    <a:pt x="149441" y="832431"/>
                    <a:pt x="152224" y="833584"/>
                    <a:pt x="154275" y="835636"/>
                  </a:cubicBezTo>
                  <a:cubicBezTo>
                    <a:pt x="156327" y="837688"/>
                    <a:pt x="157480" y="840471"/>
                    <a:pt x="157480" y="843372"/>
                  </a:cubicBezTo>
                  <a:lnTo>
                    <a:pt x="157480" y="1009450"/>
                  </a:lnTo>
                  <a:cubicBezTo>
                    <a:pt x="157480" y="1011667"/>
                    <a:pt x="158678" y="1013710"/>
                    <a:pt x="160612" y="1014792"/>
                  </a:cubicBezTo>
                  <a:cubicBezTo>
                    <a:pt x="162547" y="1015874"/>
                    <a:pt x="164915" y="1015826"/>
                    <a:pt x="166803" y="1014666"/>
                  </a:cubicBezTo>
                  <a:lnTo>
                    <a:pt x="454227" y="838157"/>
                  </a:lnTo>
                  <a:cubicBezTo>
                    <a:pt x="460323" y="834413"/>
                    <a:pt x="467337" y="832431"/>
                    <a:pt x="474491" y="832431"/>
                  </a:cubicBezTo>
                  <a:lnTo>
                    <a:pt x="2368594" y="832431"/>
                  </a:lnTo>
                  <a:cubicBezTo>
                    <a:pt x="2371495" y="832431"/>
                    <a:pt x="2374278" y="831279"/>
                    <a:pt x="2376330" y="829227"/>
                  </a:cubicBezTo>
                  <a:cubicBezTo>
                    <a:pt x="2378382" y="827175"/>
                    <a:pt x="2379534" y="824392"/>
                    <a:pt x="2379534" y="821491"/>
                  </a:cubicBezTo>
                  <a:lnTo>
                    <a:pt x="2379534" y="10941"/>
                  </a:lnTo>
                  <a:cubicBezTo>
                    <a:pt x="2379534" y="8039"/>
                    <a:pt x="2378382" y="5256"/>
                    <a:pt x="2376330" y="3205"/>
                  </a:cubicBezTo>
                  <a:cubicBezTo>
                    <a:pt x="2374278" y="1153"/>
                    <a:pt x="2371495" y="0"/>
                    <a:pt x="2368594" y="0"/>
                  </a:cubicBezTo>
                  <a:close/>
                </a:path>
              </a:pathLst>
            </a:custGeom>
            <a:solidFill>
              <a:srgbClr val="FBD86A"/>
            </a:solidFill>
            <a:ln w="38100" cap="sq">
              <a:solidFill>
                <a:srgbClr val="19274F"/>
              </a:solidFill>
              <a:prstDash val="solid"/>
              <a:miter/>
            </a:ln>
          </p:spPr>
        </p:sp>
        <p:sp>
          <p:nvSpPr>
            <p:cNvPr name="TextBox 51" id="51"/>
            <p:cNvSpPr txBox="true"/>
            <p:nvPr/>
          </p:nvSpPr>
          <p:spPr>
            <a:xfrm>
              <a:off x="0" y="-66675"/>
              <a:ext cx="2379534" cy="896566"/>
            </a:xfrm>
            <a:prstGeom prst="rect">
              <a:avLst/>
            </a:prstGeom>
          </p:spPr>
          <p:txBody>
            <a:bodyPr anchor="ctr" rtlCol="false" tIns="50800" lIns="50800" bIns="50800" rIns="50800"/>
            <a:lstStyle/>
            <a:p>
              <a:pPr algn="ctr">
                <a:lnSpc>
                  <a:spcPts val="2520"/>
                </a:lnSpc>
              </a:pPr>
            </a:p>
          </p:txBody>
        </p:sp>
      </p:grpSp>
      <p:sp>
        <p:nvSpPr>
          <p:cNvPr name="TextBox 52" id="52"/>
          <p:cNvSpPr txBox="true"/>
          <p:nvPr/>
        </p:nvSpPr>
        <p:spPr>
          <a:xfrm rot="0">
            <a:off x="5354271" y="1503084"/>
            <a:ext cx="10832420" cy="961392"/>
          </a:xfrm>
          <a:prstGeom prst="rect">
            <a:avLst/>
          </a:prstGeom>
        </p:spPr>
        <p:txBody>
          <a:bodyPr anchor="t" rtlCol="false" tIns="0" lIns="0" bIns="0" rIns="0">
            <a:spAutoFit/>
          </a:bodyPr>
          <a:lstStyle/>
          <a:p>
            <a:pPr algn="ctr" marL="0" indent="0" lvl="0">
              <a:lnSpc>
                <a:spcPts val="7370"/>
              </a:lnSpc>
              <a:spcBef>
                <a:spcPct val="0"/>
              </a:spcBef>
            </a:pPr>
            <a:r>
              <a:rPr lang="en-US" sz="6700">
                <a:solidFill>
                  <a:srgbClr val="19274F"/>
                </a:solidFill>
                <a:latin typeface="Stinger Fit Bold"/>
              </a:rPr>
              <a:t>Deskripsi Umum Aplikasi</a:t>
            </a:r>
          </a:p>
        </p:txBody>
      </p:sp>
      <p:sp>
        <p:nvSpPr>
          <p:cNvPr name="TextBox 53" id="53"/>
          <p:cNvSpPr txBox="true"/>
          <p:nvPr/>
        </p:nvSpPr>
        <p:spPr>
          <a:xfrm rot="0">
            <a:off x="7082972" y="2698268"/>
            <a:ext cx="9839572" cy="3429000"/>
          </a:xfrm>
          <a:prstGeom prst="rect">
            <a:avLst/>
          </a:prstGeom>
        </p:spPr>
        <p:txBody>
          <a:bodyPr anchor="t" rtlCol="false" tIns="0" lIns="0" bIns="0" rIns="0">
            <a:spAutoFit/>
          </a:bodyPr>
          <a:lstStyle/>
          <a:p>
            <a:pPr algn="just">
              <a:lnSpc>
                <a:spcPts val="2729"/>
              </a:lnSpc>
            </a:pPr>
            <a:r>
              <a:rPr lang="en-US" sz="2274" spc="-68">
                <a:solidFill>
                  <a:srgbClr val="19274F"/>
                </a:solidFill>
                <a:latin typeface="Montaser Arabic"/>
              </a:rPr>
              <a:t>Tujuan pembangunan aplikasi berbasis web ini adalah memudahkan dokter dan masyarakat dalam mengakses layanan kesehatan di klinik, termasuk informasi tentang layanan dan jadwal dokter. Aplikasi ini menggunakan arsitektur microservice dengan back-end menggunakan Go dan front-end menggunakan PHP (Laravel). Setiap service, yaitu User Service, Product Service, dan Order Service, memiliki database dan berjalan secara independen, namun tetap terhubung melalui REST API. Meskipun port database sama, port service berbeda untuk memastikan ketahanan sistem, sehingga jika satu service terganggu, yang lain tetap berfungsi.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68670" y="622330"/>
            <a:ext cx="17150661" cy="9042341"/>
            <a:chOff x="0" y="0"/>
            <a:chExt cx="22867548" cy="12056454"/>
          </a:xfrm>
        </p:grpSpPr>
        <p:grpSp>
          <p:nvGrpSpPr>
            <p:cNvPr name="Group 3" id="3"/>
            <p:cNvGrpSpPr/>
            <p:nvPr/>
          </p:nvGrpSpPr>
          <p:grpSpPr>
            <a:xfrm rot="0">
              <a:off x="0" y="2466868"/>
              <a:ext cx="5004559" cy="2188630"/>
              <a:chOff x="0" y="0"/>
              <a:chExt cx="1460436" cy="638688"/>
            </a:xfrm>
          </p:grpSpPr>
          <p:sp>
            <p:nvSpPr>
              <p:cNvPr name="Freeform 4" id="4"/>
              <p:cNvSpPr/>
              <p:nvPr/>
            </p:nvSpPr>
            <p:spPr>
              <a:xfrm flipH="false" flipV="false" rot="0">
                <a:off x="0" y="0"/>
                <a:ext cx="1460436" cy="638688"/>
              </a:xfrm>
              <a:custGeom>
                <a:avLst/>
                <a:gdLst/>
                <a:ahLst/>
                <a:cxnLst/>
                <a:rect r="r" b="b" t="t" l="l"/>
                <a:pathLst>
                  <a:path h="638688" w="1460436">
                    <a:moveTo>
                      <a:pt x="76317" y="0"/>
                    </a:moveTo>
                    <a:lnTo>
                      <a:pt x="1384118" y="0"/>
                    </a:lnTo>
                    <a:cubicBezTo>
                      <a:pt x="1404359" y="0"/>
                      <a:pt x="1423770" y="8041"/>
                      <a:pt x="1438083" y="22353"/>
                    </a:cubicBezTo>
                    <a:cubicBezTo>
                      <a:pt x="1452395" y="36665"/>
                      <a:pt x="1460436" y="56077"/>
                      <a:pt x="1460436" y="76317"/>
                    </a:cubicBezTo>
                    <a:lnTo>
                      <a:pt x="1460436" y="562371"/>
                    </a:lnTo>
                    <a:cubicBezTo>
                      <a:pt x="1460436" y="582612"/>
                      <a:pt x="1452395" y="602023"/>
                      <a:pt x="1438083" y="616335"/>
                    </a:cubicBezTo>
                    <a:cubicBezTo>
                      <a:pt x="1423770" y="630648"/>
                      <a:pt x="1404359" y="638688"/>
                      <a:pt x="1384118" y="638688"/>
                    </a:cubicBezTo>
                    <a:lnTo>
                      <a:pt x="76317" y="638688"/>
                    </a:lnTo>
                    <a:cubicBezTo>
                      <a:pt x="56077" y="638688"/>
                      <a:pt x="36665" y="630648"/>
                      <a:pt x="22353" y="616335"/>
                    </a:cubicBezTo>
                    <a:cubicBezTo>
                      <a:pt x="8041" y="602023"/>
                      <a:pt x="0" y="582612"/>
                      <a:pt x="0" y="562371"/>
                    </a:cubicBezTo>
                    <a:lnTo>
                      <a:pt x="0" y="76317"/>
                    </a:lnTo>
                    <a:cubicBezTo>
                      <a:pt x="0" y="56077"/>
                      <a:pt x="8041" y="36665"/>
                      <a:pt x="22353" y="22353"/>
                    </a:cubicBezTo>
                    <a:cubicBezTo>
                      <a:pt x="36665" y="8041"/>
                      <a:pt x="56077" y="0"/>
                      <a:pt x="76317" y="0"/>
                    </a:cubicBezTo>
                    <a:close/>
                  </a:path>
                </a:pathLst>
              </a:custGeom>
              <a:solidFill>
                <a:srgbClr val="FBD86A"/>
              </a:solidFill>
              <a:ln cap="rnd">
                <a:noFill/>
                <a:prstDash val="solid"/>
                <a:round/>
              </a:ln>
            </p:spPr>
          </p:sp>
          <p:sp>
            <p:nvSpPr>
              <p:cNvPr name="TextBox 5" id="5"/>
              <p:cNvSpPr txBox="true"/>
              <p:nvPr/>
            </p:nvSpPr>
            <p:spPr>
              <a:xfrm>
                <a:off x="0" y="-66675"/>
                <a:ext cx="1460436"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4337282" y="0"/>
              <a:ext cx="18530265" cy="12056454"/>
              <a:chOff x="0" y="0"/>
              <a:chExt cx="5407522" cy="3518327"/>
            </a:xfrm>
          </p:grpSpPr>
          <p:sp>
            <p:nvSpPr>
              <p:cNvPr name="Freeform 7" id="7"/>
              <p:cNvSpPr/>
              <p:nvPr/>
            </p:nvSpPr>
            <p:spPr>
              <a:xfrm flipH="false" flipV="false" rot="0">
                <a:off x="0" y="0"/>
                <a:ext cx="5407521" cy="3518327"/>
              </a:xfrm>
              <a:custGeom>
                <a:avLst/>
                <a:gdLst/>
                <a:ahLst/>
                <a:cxnLst/>
                <a:rect r="r" b="b" t="t" l="l"/>
                <a:pathLst>
                  <a:path h="3518327" w="5407521">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sp>
          <p:sp>
            <p:nvSpPr>
              <p:cNvPr name="TextBox 8" id="8"/>
              <p:cNvSpPr txBox="true"/>
              <p:nvPr/>
            </p:nvSpPr>
            <p:spPr>
              <a:xfrm>
                <a:off x="0" y="-66675"/>
                <a:ext cx="5407522" cy="3585002"/>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9" id="9"/>
            <p:cNvGrpSpPr/>
            <p:nvPr/>
          </p:nvGrpSpPr>
          <p:grpSpPr>
            <a:xfrm rot="0">
              <a:off x="4666487" y="284175"/>
              <a:ext cx="17871855" cy="11488105"/>
              <a:chOff x="0" y="0"/>
              <a:chExt cx="5215384" cy="3352471"/>
            </a:xfrm>
          </p:grpSpPr>
          <p:sp>
            <p:nvSpPr>
              <p:cNvPr name="Freeform 10" id="10"/>
              <p:cNvSpPr/>
              <p:nvPr/>
            </p:nvSpPr>
            <p:spPr>
              <a:xfrm flipH="false" flipV="false" rot="0">
                <a:off x="0" y="0"/>
                <a:ext cx="5215384" cy="3352471"/>
              </a:xfrm>
              <a:custGeom>
                <a:avLst/>
                <a:gdLst/>
                <a:ahLst/>
                <a:cxnLst/>
                <a:rect r="r" b="b" t="t" l="l"/>
                <a:pathLst>
                  <a:path h="3352471" w="5215384">
                    <a:moveTo>
                      <a:pt x="17328" y="0"/>
                    </a:moveTo>
                    <a:lnTo>
                      <a:pt x="5198056" y="0"/>
                    </a:lnTo>
                    <a:cubicBezTo>
                      <a:pt x="5207626" y="0"/>
                      <a:pt x="5215384" y="7758"/>
                      <a:pt x="5215384" y="17328"/>
                    </a:cubicBezTo>
                    <a:lnTo>
                      <a:pt x="5215384" y="3335143"/>
                    </a:lnTo>
                    <a:cubicBezTo>
                      <a:pt x="5215384" y="3339739"/>
                      <a:pt x="5213558" y="3344146"/>
                      <a:pt x="5210308" y="3347396"/>
                    </a:cubicBezTo>
                    <a:cubicBezTo>
                      <a:pt x="5207059" y="3350645"/>
                      <a:pt x="5202651" y="3352471"/>
                      <a:pt x="5198056" y="3352471"/>
                    </a:cubicBezTo>
                    <a:lnTo>
                      <a:pt x="17328" y="3352471"/>
                    </a:lnTo>
                    <a:cubicBezTo>
                      <a:pt x="7758" y="3352471"/>
                      <a:pt x="0" y="3344713"/>
                      <a:pt x="0" y="3335143"/>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11" id="11"/>
              <p:cNvSpPr txBox="true"/>
              <p:nvPr/>
            </p:nvSpPr>
            <p:spPr>
              <a:xfrm>
                <a:off x="0" y="-66675"/>
                <a:ext cx="5215384" cy="3419146"/>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12" id="12"/>
            <p:cNvGrpSpPr/>
            <p:nvPr/>
          </p:nvGrpSpPr>
          <p:grpSpPr>
            <a:xfrm rot="0">
              <a:off x="107003" y="2587823"/>
              <a:ext cx="3314679" cy="1946720"/>
              <a:chOff x="0" y="0"/>
              <a:chExt cx="967293" cy="568094"/>
            </a:xfrm>
          </p:grpSpPr>
          <p:sp>
            <p:nvSpPr>
              <p:cNvPr name="Freeform 13" id="13"/>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sp>
          <p:sp>
            <p:nvSpPr>
              <p:cNvPr name="TextBox 14" id="14"/>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15" id="15"/>
            <p:cNvSpPr/>
            <p:nvPr/>
          </p:nvSpPr>
          <p:spPr>
            <a:xfrm flipH="false" flipV="false" rot="0">
              <a:off x="956564" y="2806574"/>
              <a:ext cx="1680434" cy="1509335"/>
            </a:xfrm>
            <a:custGeom>
              <a:avLst/>
              <a:gdLst/>
              <a:ahLst/>
              <a:cxnLst/>
              <a:rect r="r" b="b" t="t" l="l"/>
              <a:pathLst>
                <a:path h="1509335" w="1680434">
                  <a:moveTo>
                    <a:pt x="0" y="0"/>
                  </a:moveTo>
                  <a:lnTo>
                    <a:pt x="1680434" y="0"/>
                  </a:lnTo>
                  <a:lnTo>
                    <a:pt x="1680434" y="1509335"/>
                  </a:lnTo>
                  <a:lnTo>
                    <a:pt x="0" y="1509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568670" y="622330"/>
            <a:ext cx="2646513" cy="1641473"/>
            <a:chOff x="0" y="0"/>
            <a:chExt cx="3528684" cy="2188630"/>
          </a:xfrm>
        </p:grpSpPr>
        <p:grpSp>
          <p:nvGrpSpPr>
            <p:cNvPr name="Group 17" id="17"/>
            <p:cNvGrpSpPr/>
            <p:nvPr/>
          </p:nvGrpSpPr>
          <p:grpSpPr>
            <a:xfrm rot="0">
              <a:off x="0" y="0"/>
              <a:ext cx="3528684" cy="2188630"/>
              <a:chOff x="0" y="0"/>
              <a:chExt cx="1029744" cy="638688"/>
            </a:xfrm>
          </p:grpSpPr>
          <p:sp>
            <p:nvSpPr>
              <p:cNvPr name="Freeform 18" id="18"/>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19" id="19"/>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0" id="20"/>
            <p:cNvGrpSpPr/>
            <p:nvPr/>
          </p:nvGrpSpPr>
          <p:grpSpPr>
            <a:xfrm rot="0">
              <a:off x="107003" y="120955"/>
              <a:ext cx="3314679" cy="1946720"/>
              <a:chOff x="0" y="0"/>
              <a:chExt cx="967293" cy="568094"/>
            </a:xfrm>
          </p:grpSpPr>
          <p:sp>
            <p:nvSpPr>
              <p:cNvPr name="Freeform 21" id="21"/>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22" id="22"/>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23" id="23"/>
            <p:cNvSpPr/>
            <p:nvPr/>
          </p:nvSpPr>
          <p:spPr>
            <a:xfrm flipH="false" flipV="false" rot="0">
              <a:off x="771866" y="311161"/>
              <a:ext cx="1984952" cy="1566307"/>
            </a:xfrm>
            <a:custGeom>
              <a:avLst/>
              <a:gdLst/>
              <a:ahLst/>
              <a:cxnLst/>
              <a:rect r="r" b="b" t="t" l="l"/>
              <a:pathLst>
                <a:path h="1566307" w="1984952">
                  <a:moveTo>
                    <a:pt x="0" y="0"/>
                  </a:moveTo>
                  <a:lnTo>
                    <a:pt x="1984952" y="0"/>
                  </a:lnTo>
                  <a:lnTo>
                    <a:pt x="1984952" y="1566308"/>
                  </a:lnTo>
                  <a:lnTo>
                    <a:pt x="0" y="1566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4" id="24"/>
          <p:cNvGrpSpPr/>
          <p:nvPr/>
        </p:nvGrpSpPr>
        <p:grpSpPr>
          <a:xfrm rot="0">
            <a:off x="568670" y="4322720"/>
            <a:ext cx="2646513" cy="1641473"/>
            <a:chOff x="0" y="0"/>
            <a:chExt cx="3528684" cy="2188630"/>
          </a:xfrm>
        </p:grpSpPr>
        <p:grpSp>
          <p:nvGrpSpPr>
            <p:cNvPr name="Group 25" id="25"/>
            <p:cNvGrpSpPr/>
            <p:nvPr/>
          </p:nvGrpSpPr>
          <p:grpSpPr>
            <a:xfrm rot="0">
              <a:off x="0" y="0"/>
              <a:ext cx="3528684" cy="2188630"/>
              <a:chOff x="0" y="0"/>
              <a:chExt cx="1029744" cy="638688"/>
            </a:xfrm>
          </p:grpSpPr>
          <p:sp>
            <p:nvSpPr>
              <p:cNvPr name="Freeform 26" id="26"/>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7" id="27"/>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8" id="28"/>
            <p:cNvGrpSpPr/>
            <p:nvPr/>
          </p:nvGrpSpPr>
          <p:grpSpPr>
            <a:xfrm rot="0">
              <a:off x="107003" y="120955"/>
              <a:ext cx="3314679" cy="1946720"/>
              <a:chOff x="0" y="0"/>
              <a:chExt cx="967293" cy="568094"/>
            </a:xfrm>
          </p:grpSpPr>
          <p:sp>
            <p:nvSpPr>
              <p:cNvPr name="Freeform 29" id="29"/>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0" id="30"/>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1" id="31"/>
            <p:cNvSpPr/>
            <p:nvPr/>
          </p:nvSpPr>
          <p:spPr>
            <a:xfrm flipH="false" flipV="false" rot="0">
              <a:off x="1057907" y="312644"/>
              <a:ext cx="1412870" cy="1563342"/>
            </a:xfrm>
            <a:custGeom>
              <a:avLst/>
              <a:gdLst/>
              <a:ahLst/>
              <a:cxnLst/>
              <a:rect r="r" b="b" t="t" l="l"/>
              <a:pathLst>
                <a:path h="1563342" w="1412870">
                  <a:moveTo>
                    <a:pt x="0" y="0"/>
                  </a:moveTo>
                  <a:lnTo>
                    <a:pt x="1412870" y="0"/>
                  </a:lnTo>
                  <a:lnTo>
                    <a:pt x="1412870" y="1563342"/>
                  </a:lnTo>
                  <a:lnTo>
                    <a:pt x="0" y="1563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2" id="32"/>
          <p:cNvGrpSpPr/>
          <p:nvPr/>
        </p:nvGrpSpPr>
        <p:grpSpPr>
          <a:xfrm rot="0">
            <a:off x="568670" y="6172959"/>
            <a:ext cx="2646513" cy="1686222"/>
            <a:chOff x="0" y="0"/>
            <a:chExt cx="3528684" cy="2248295"/>
          </a:xfrm>
        </p:grpSpPr>
        <p:grpSp>
          <p:nvGrpSpPr>
            <p:cNvPr name="Group 33" id="33"/>
            <p:cNvGrpSpPr/>
            <p:nvPr/>
          </p:nvGrpSpPr>
          <p:grpSpPr>
            <a:xfrm rot="0">
              <a:off x="0" y="0"/>
              <a:ext cx="3528684" cy="2188630"/>
              <a:chOff x="0" y="0"/>
              <a:chExt cx="1029744" cy="638688"/>
            </a:xfrm>
          </p:grpSpPr>
          <p:sp>
            <p:nvSpPr>
              <p:cNvPr name="Freeform 34" id="34"/>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35" id="35"/>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6" id="36"/>
            <p:cNvGrpSpPr/>
            <p:nvPr/>
          </p:nvGrpSpPr>
          <p:grpSpPr>
            <a:xfrm rot="0">
              <a:off x="107003" y="120955"/>
              <a:ext cx="3314679" cy="1946720"/>
              <a:chOff x="0" y="0"/>
              <a:chExt cx="967293" cy="568094"/>
            </a:xfrm>
          </p:grpSpPr>
          <p:sp>
            <p:nvSpPr>
              <p:cNvPr name="Freeform 37" id="37"/>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8" id="38"/>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9" id="39"/>
            <p:cNvSpPr/>
            <p:nvPr/>
          </p:nvSpPr>
          <p:spPr>
            <a:xfrm flipH="false" flipV="false" rot="-1173271">
              <a:off x="1057907" y="295243"/>
              <a:ext cx="1384713" cy="1772432"/>
            </a:xfrm>
            <a:custGeom>
              <a:avLst/>
              <a:gdLst/>
              <a:ahLst/>
              <a:cxnLst/>
              <a:rect r="r" b="b" t="t" l="l"/>
              <a:pathLst>
                <a:path h="1772432" w="1384713">
                  <a:moveTo>
                    <a:pt x="0" y="0"/>
                  </a:moveTo>
                  <a:lnTo>
                    <a:pt x="1384712" y="0"/>
                  </a:lnTo>
                  <a:lnTo>
                    <a:pt x="1384712" y="1772432"/>
                  </a:lnTo>
                  <a:lnTo>
                    <a:pt x="0" y="177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40" id="40"/>
          <p:cNvGrpSpPr/>
          <p:nvPr/>
        </p:nvGrpSpPr>
        <p:grpSpPr>
          <a:xfrm rot="0">
            <a:off x="568670" y="8023198"/>
            <a:ext cx="2646513" cy="1641473"/>
            <a:chOff x="0" y="0"/>
            <a:chExt cx="3528684" cy="2188630"/>
          </a:xfrm>
        </p:grpSpPr>
        <p:grpSp>
          <p:nvGrpSpPr>
            <p:cNvPr name="Group 41" id="41"/>
            <p:cNvGrpSpPr/>
            <p:nvPr/>
          </p:nvGrpSpPr>
          <p:grpSpPr>
            <a:xfrm rot="0">
              <a:off x="0" y="0"/>
              <a:ext cx="3528684" cy="2188630"/>
              <a:chOff x="0" y="0"/>
              <a:chExt cx="1029744" cy="638688"/>
            </a:xfrm>
          </p:grpSpPr>
          <p:sp>
            <p:nvSpPr>
              <p:cNvPr name="Freeform 42" id="42"/>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43" id="43"/>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4" id="44"/>
            <p:cNvGrpSpPr/>
            <p:nvPr/>
          </p:nvGrpSpPr>
          <p:grpSpPr>
            <a:xfrm rot="0">
              <a:off x="107003" y="120955"/>
              <a:ext cx="3314679" cy="1946720"/>
              <a:chOff x="0" y="0"/>
              <a:chExt cx="967293" cy="568094"/>
            </a:xfrm>
          </p:grpSpPr>
          <p:sp>
            <p:nvSpPr>
              <p:cNvPr name="Freeform 45" id="45"/>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46" id="46"/>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7" id="47"/>
            <p:cNvSpPr/>
            <p:nvPr/>
          </p:nvSpPr>
          <p:spPr>
            <a:xfrm flipH="false" flipV="false" rot="0">
              <a:off x="655730" y="383864"/>
              <a:ext cx="2189065" cy="1420902"/>
            </a:xfrm>
            <a:custGeom>
              <a:avLst/>
              <a:gdLst/>
              <a:ahLst/>
              <a:cxnLst/>
              <a:rect r="r" b="b" t="t" l="l"/>
              <a:pathLst>
                <a:path h="1420902" w="2189065">
                  <a:moveTo>
                    <a:pt x="0" y="0"/>
                  </a:moveTo>
                  <a:lnTo>
                    <a:pt x="2189066" y="0"/>
                  </a:lnTo>
                  <a:lnTo>
                    <a:pt x="2189066" y="1420902"/>
                  </a:lnTo>
                  <a:lnTo>
                    <a:pt x="0" y="1420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sp>
        <p:nvSpPr>
          <p:cNvPr name="AutoShape 48" id="48"/>
          <p:cNvSpPr/>
          <p:nvPr/>
        </p:nvSpPr>
        <p:spPr>
          <a:xfrm flipH="true">
            <a:off x="4102981" y="6548399"/>
            <a:ext cx="13335000" cy="0"/>
          </a:xfrm>
          <a:prstGeom prst="line">
            <a:avLst/>
          </a:prstGeom>
          <a:ln cap="flat" w="47625">
            <a:solidFill>
              <a:srgbClr val="19274F"/>
            </a:solidFill>
            <a:prstDash val="solid"/>
            <a:headEnd type="none" len="sm" w="sm"/>
            <a:tailEnd type="none" len="sm" w="sm"/>
          </a:ln>
        </p:spPr>
      </p:sp>
      <p:sp>
        <p:nvSpPr>
          <p:cNvPr name="Freeform 49" id="49"/>
          <p:cNvSpPr/>
          <p:nvPr/>
        </p:nvSpPr>
        <p:spPr>
          <a:xfrm flipH="false" flipV="false" rot="0">
            <a:off x="9636999" y="2464476"/>
            <a:ext cx="7372516" cy="3842694"/>
          </a:xfrm>
          <a:custGeom>
            <a:avLst/>
            <a:gdLst/>
            <a:ahLst/>
            <a:cxnLst/>
            <a:rect r="r" b="b" t="t" l="l"/>
            <a:pathLst>
              <a:path h="3842694" w="7372516">
                <a:moveTo>
                  <a:pt x="0" y="0"/>
                </a:moveTo>
                <a:lnTo>
                  <a:pt x="7372515" y="0"/>
                </a:lnTo>
                <a:lnTo>
                  <a:pt x="7372515" y="3842693"/>
                </a:lnTo>
                <a:lnTo>
                  <a:pt x="0" y="3842693"/>
                </a:lnTo>
                <a:lnTo>
                  <a:pt x="0" y="0"/>
                </a:lnTo>
                <a:close/>
              </a:path>
            </a:pathLst>
          </a:custGeom>
          <a:blipFill>
            <a:blip r:embed="rId12"/>
            <a:stretch>
              <a:fillRect l="0" t="-6080" r="-2819" b="-6080"/>
            </a:stretch>
          </a:blipFill>
        </p:spPr>
      </p:sp>
      <p:sp>
        <p:nvSpPr>
          <p:cNvPr name="Freeform 50" id="50"/>
          <p:cNvSpPr/>
          <p:nvPr/>
        </p:nvSpPr>
        <p:spPr>
          <a:xfrm flipH="false" flipV="false" rot="0">
            <a:off x="9384165" y="6572211"/>
            <a:ext cx="5170915" cy="2686089"/>
          </a:xfrm>
          <a:custGeom>
            <a:avLst/>
            <a:gdLst/>
            <a:ahLst/>
            <a:cxnLst/>
            <a:rect r="r" b="b" t="t" l="l"/>
            <a:pathLst>
              <a:path h="2686089" w="5170915">
                <a:moveTo>
                  <a:pt x="0" y="0"/>
                </a:moveTo>
                <a:lnTo>
                  <a:pt x="5170915" y="0"/>
                </a:lnTo>
                <a:lnTo>
                  <a:pt x="5170915" y="2686089"/>
                </a:lnTo>
                <a:lnTo>
                  <a:pt x="0" y="2686089"/>
                </a:lnTo>
                <a:lnTo>
                  <a:pt x="0" y="0"/>
                </a:lnTo>
                <a:close/>
              </a:path>
            </a:pathLst>
          </a:custGeom>
          <a:blipFill>
            <a:blip r:embed="rId13"/>
            <a:stretch>
              <a:fillRect l="0" t="0" r="0" b="0"/>
            </a:stretch>
          </a:blipFill>
        </p:spPr>
      </p:sp>
      <p:sp>
        <p:nvSpPr>
          <p:cNvPr name="TextBox 51" id="51"/>
          <p:cNvSpPr txBox="true"/>
          <p:nvPr/>
        </p:nvSpPr>
        <p:spPr>
          <a:xfrm rot="0">
            <a:off x="5354271" y="1503084"/>
            <a:ext cx="10832420" cy="961392"/>
          </a:xfrm>
          <a:prstGeom prst="rect">
            <a:avLst/>
          </a:prstGeom>
        </p:spPr>
        <p:txBody>
          <a:bodyPr anchor="t" rtlCol="false" tIns="0" lIns="0" bIns="0" rIns="0">
            <a:spAutoFit/>
          </a:bodyPr>
          <a:lstStyle/>
          <a:p>
            <a:pPr algn="ctr" marL="0" indent="0" lvl="0">
              <a:lnSpc>
                <a:spcPts val="7370"/>
              </a:lnSpc>
              <a:spcBef>
                <a:spcPct val="0"/>
              </a:spcBef>
            </a:pPr>
            <a:r>
              <a:rPr lang="en-US" sz="6700">
                <a:solidFill>
                  <a:srgbClr val="19274F"/>
                </a:solidFill>
                <a:latin typeface="Stinger Fit Bold"/>
              </a:rPr>
              <a:t>Deskripsi Umum Aplikasi</a:t>
            </a:r>
          </a:p>
        </p:txBody>
      </p:sp>
      <p:sp>
        <p:nvSpPr>
          <p:cNvPr name="TextBox 52" id="52"/>
          <p:cNvSpPr txBox="true"/>
          <p:nvPr/>
        </p:nvSpPr>
        <p:spPr>
          <a:xfrm rot="0">
            <a:off x="4542655" y="3424830"/>
            <a:ext cx="4133683" cy="897890"/>
          </a:xfrm>
          <a:prstGeom prst="rect">
            <a:avLst/>
          </a:prstGeom>
        </p:spPr>
        <p:txBody>
          <a:bodyPr anchor="t" rtlCol="false" tIns="0" lIns="0" bIns="0" rIns="0">
            <a:spAutoFit/>
          </a:bodyPr>
          <a:lstStyle/>
          <a:p>
            <a:pPr algn="ctr">
              <a:lnSpc>
                <a:spcPts val="3639"/>
              </a:lnSpc>
            </a:pPr>
            <a:r>
              <a:rPr lang="en-US" sz="2799">
                <a:solidFill>
                  <a:srgbClr val="CF2025"/>
                </a:solidFill>
                <a:latin typeface="Montaser Arabic Bold"/>
              </a:rPr>
              <a:t>Arsitektur </a:t>
            </a:r>
          </a:p>
          <a:p>
            <a:pPr algn="ctr">
              <a:lnSpc>
                <a:spcPts val="3639"/>
              </a:lnSpc>
            </a:pPr>
            <a:r>
              <a:rPr lang="en-US" sz="2799">
                <a:solidFill>
                  <a:srgbClr val="CF2025"/>
                </a:solidFill>
                <a:latin typeface="Montaser Arabic Bold"/>
              </a:rPr>
              <a:t>Microservices</a:t>
            </a:r>
          </a:p>
        </p:txBody>
      </p:sp>
      <p:sp>
        <p:nvSpPr>
          <p:cNvPr name="TextBox 53" id="53"/>
          <p:cNvSpPr txBox="true"/>
          <p:nvPr/>
        </p:nvSpPr>
        <p:spPr>
          <a:xfrm rot="0">
            <a:off x="4542655" y="7348843"/>
            <a:ext cx="3773435" cy="897890"/>
          </a:xfrm>
          <a:prstGeom prst="rect">
            <a:avLst/>
          </a:prstGeom>
        </p:spPr>
        <p:txBody>
          <a:bodyPr anchor="t" rtlCol="false" tIns="0" lIns="0" bIns="0" rIns="0">
            <a:spAutoFit/>
          </a:bodyPr>
          <a:lstStyle/>
          <a:p>
            <a:pPr algn="ctr">
              <a:lnSpc>
                <a:spcPts val="3639"/>
              </a:lnSpc>
            </a:pPr>
            <a:r>
              <a:rPr lang="en-US" sz="2799">
                <a:solidFill>
                  <a:srgbClr val="CF2025"/>
                </a:solidFill>
                <a:latin typeface="Montaser Arabic Bold"/>
              </a:rPr>
              <a:t>Arsitektur </a:t>
            </a:r>
          </a:p>
          <a:p>
            <a:pPr algn="ctr">
              <a:lnSpc>
                <a:spcPts val="3639"/>
              </a:lnSpc>
            </a:pPr>
            <a:r>
              <a:rPr lang="en-US" sz="2799">
                <a:solidFill>
                  <a:srgbClr val="CF2025"/>
                </a:solidFill>
                <a:latin typeface="Montaser Arabic Bold"/>
              </a:rPr>
              <a:t>Monolith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68670" y="622330"/>
            <a:ext cx="2646513" cy="1641473"/>
            <a:chOff x="0" y="0"/>
            <a:chExt cx="3528684" cy="2188630"/>
          </a:xfrm>
        </p:grpSpPr>
        <p:grpSp>
          <p:nvGrpSpPr>
            <p:cNvPr name="Group 3" id="3"/>
            <p:cNvGrpSpPr/>
            <p:nvPr/>
          </p:nvGrpSpPr>
          <p:grpSpPr>
            <a:xfrm rot="0">
              <a:off x="0" y="0"/>
              <a:ext cx="3528684" cy="2188630"/>
              <a:chOff x="0" y="0"/>
              <a:chExt cx="1029744" cy="638688"/>
            </a:xfrm>
          </p:grpSpPr>
          <p:sp>
            <p:nvSpPr>
              <p:cNvPr name="Freeform 4" id="4"/>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5" id="5"/>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107003" y="120955"/>
              <a:ext cx="3314679" cy="1946720"/>
              <a:chOff x="0" y="0"/>
              <a:chExt cx="967293" cy="568094"/>
            </a:xfrm>
          </p:grpSpPr>
          <p:sp>
            <p:nvSpPr>
              <p:cNvPr name="Freeform 7" id="7"/>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8" id="8"/>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9" id="9"/>
            <p:cNvSpPr/>
            <p:nvPr/>
          </p:nvSpPr>
          <p:spPr>
            <a:xfrm flipH="false" flipV="false" rot="0">
              <a:off x="771866" y="311161"/>
              <a:ext cx="1984952" cy="1566307"/>
            </a:xfrm>
            <a:custGeom>
              <a:avLst/>
              <a:gdLst/>
              <a:ahLst/>
              <a:cxnLst/>
              <a:rect r="r" b="b" t="t" l="l"/>
              <a:pathLst>
                <a:path h="1566307" w="1984952">
                  <a:moveTo>
                    <a:pt x="0" y="0"/>
                  </a:moveTo>
                  <a:lnTo>
                    <a:pt x="1984952" y="0"/>
                  </a:lnTo>
                  <a:lnTo>
                    <a:pt x="1984952" y="1566308"/>
                  </a:lnTo>
                  <a:lnTo>
                    <a:pt x="0" y="1566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568670" y="2472481"/>
            <a:ext cx="2646513" cy="1641473"/>
            <a:chOff x="0" y="0"/>
            <a:chExt cx="3528684" cy="2188630"/>
          </a:xfrm>
        </p:grpSpPr>
        <p:grpSp>
          <p:nvGrpSpPr>
            <p:cNvPr name="Group 11" id="11"/>
            <p:cNvGrpSpPr/>
            <p:nvPr/>
          </p:nvGrpSpPr>
          <p:grpSpPr>
            <a:xfrm rot="0">
              <a:off x="0" y="0"/>
              <a:ext cx="3528684" cy="2188630"/>
              <a:chOff x="0" y="0"/>
              <a:chExt cx="1029744" cy="638688"/>
            </a:xfrm>
          </p:grpSpPr>
          <p:sp>
            <p:nvSpPr>
              <p:cNvPr name="Freeform 12" id="12"/>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13" id="13"/>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14" id="14"/>
            <p:cNvGrpSpPr/>
            <p:nvPr/>
          </p:nvGrpSpPr>
          <p:grpSpPr>
            <a:xfrm rot="0">
              <a:off x="107003" y="120955"/>
              <a:ext cx="3314679" cy="1946720"/>
              <a:chOff x="0" y="0"/>
              <a:chExt cx="967293" cy="568094"/>
            </a:xfrm>
          </p:grpSpPr>
          <p:sp>
            <p:nvSpPr>
              <p:cNvPr name="Freeform 15" id="15"/>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16" id="16"/>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17" id="17"/>
            <p:cNvSpPr/>
            <p:nvPr/>
          </p:nvSpPr>
          <p:spPr>
            <a:xfrm flipH="false" flipV="false" rot="0">
              <a:off x="956564" y="339706"/>
              <a:ext cx="1680434" cy="1509335"/>
            </a:xfrm>
            <a:custGeom>
              <a:avLst/>
              <a:gdLst/>
              <a:ahLst/>
              <a:cxnLst/>
              <a:rect r="r" b="b" t="t" l="l"/>
              <a:pathLst>
                <a:path h="1509335" w="1680434">
                  <a:moveTo>
                    <a:pt x="0" y="0"/>
                  </a:moveTo>
                  <a:lnTo>
                    <a:pt x="1680434" y="0"/>
                  </a:lnTo>
                  <a:lnTo>
                    <a:pt x="1680434" y="1509336"/>
                  </a:lnTo>
                  <a:lnTo>
                    <a:pt x="0" y="1509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568670" y="6172959"/>
            <a:ext cx="2646513" cy="1686222"/>
            <a:chOff x="0" y="0"/>
            <a:chExt cx="3528684" cy="2248295"/>
          </a:xfrm>
        </p:grpSpPr>
        <p:grpSp>
          <p:nvGrpSpPr>
            <p:cNvPr name="Group 19" id="19"/>
            <p:cNvGrpSpPr/>
            <p:nvPr/>
          </p:nvGrpSpPr>
          <p:grpSpPr>
            <a:xfrm rot="0">
              <a:off x="0" y="0"/>
              <a:ext cx="3528684" cy="2188630"/>
              <a:chOff x="0" y="0"/>
              <a:chExt cx="1029744" cy="638688"/>
            </a:xfrm>
          </p:grpSpPr>
          <p:sp>
            <p:nvSpPr>
              <p:cNvPr name="Freeform 20" id="20"/>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1" id="21"/>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2" id="22"/>
            <p:cNvGrpSpPr/>
            <p:nvPr/>
          </p:nvGrpSpPr>
          <p:grpSpPr>
            <a:xfrm rot="0">
              <a:off x="107003" y="120955"/>
              <a:ext cx="3314679" cy="1946720"/>
              <a:chOff x="0" y="0"/>
              <a:chExt cx="967293" cy="568094"/>
            </a:xfrm>
          </p:grpSpPr>
          <p:sp>
            <p:nvSpPr>
              <p:cNvPr name="Freeform 23" id="23"/>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24" id="24"/>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25" id="25"/>
            <p:cNvSpPr/>
            <p:nvPr/>
          </p:nvSpPr>
          <p:spPr>
            <a:xfrm flipH="false" flipV="false" rot="-1173271">
              <a:off x="1057907" y="295243"/>
              <a:ext cx="1384713" cy="1772432"/>
            </a:xfrm>
            <a:custGeom>
              <a:avLst/>
              <a:gdLst/>
              <a:ahLst/>
              <a:cxnLst/>
              <a:rect r="r" b="b" t="t" l="l"/>
              <a:pathLst>
                <a:path h="1772432" w="1384713">
                  <a:moveTo>
                    <a:pt x="0" y="0"/>
                  </a:moveTo>
                  <a:lnTo>
                    <a:pt x="1384712" y="0"/>
                  </a:lnTo>
                  <a:lnTo>
                    <a:pt x="1384712" y="1772432"/>
                  </a:lnTo>
                  <a:lnTo>
                    <a:pt x="0" y="1772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6" id="26"/>
          <p:cNvGrpSpPr/>
          <p:nvPr/>
        </p:nvGrpSpPr>
        <p:grpSpPr>
          <a:xfrm rot="0">
            <a:off x="568670" y="8023198"/>
            <a:ext cx="2646513" cy="1641473"/>
            <a:chOff x="0" y="0"/>
            <a:chExt cx="3528684" cy="2188630"/>
          </a:xfrm>
        </p:grpSpPr>
        <p:grpSp>
          <p:nvGrpSpPr>
            <p:cNvPr name="Group 27" id="27"/>
            <p:cNvGrpSpPr/>
            <p:nvPr/>
          </p:nvGrpSpPr>
          <p:grpSpPr>
            <a:xfrm rot="0">
              <a:off x="0" y="0"/>
              <a:ext cx="3528684" cy="2188630"/>
              <a:chOff x="0" y="0"/>
              <a:chExt cx="1029744" cy="638688"/>
            </a:xfrm>
          </p:grpSpPr>
          <p:sp>
            <p:nvSpPr>
              <p:cNvPr name="Freeform 28" id="28"/>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9" id="29"/>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0" id="30"/>
            <p:cNvGrpSpPr/>
            <p:nvPr/>
          </p:nvGrpSpPr>
          <p:grpSpPr>
            <a:xfrm rot="0">
              <a:off x="107003" y="120955"/>
              <a:ext cx="3314679" cy="1946720"/>
              <a:chOff x="0" y="0"/>
              <a:chExt cx="967293" cy="568094"/>
            </a:xfrm>
          </p:grpSpPr>
          <p:sp>
            <p:nvSpPr>
              <p:cNvPr name="Freeform 31" id="31"/>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2" id="32"/>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3" id="33"/>
            <p:cNvSpPr/>
            <p:nvPr/>
          </p:nvSpPr>
          <p:spPr>
            <a:xfrm flipH="false" flipV="false" rot="0">
              <a:off x="655730" y="383864"/>
              <a:ext cx="2189065" cy="1420902"/>
            </a:xfrm>
            <a:custGeom>
              <a:avLst/>
              <a:gdLst/>
              <a:ahLst/>
              <a:cxnLst/>
              <a:rect r="r" b="b" t="t" l="l"/>
              <a:pathLst>
                <a:path h="1420902" w="2189065">
                  <a:moveTo>
                    <a:pt x="0" y="0"/>
                  </a:moveTo>
                  <a:lnTo>
                    <a:pt x="2189066" y="0"/>
                  </a:lnTo>
                  <a:lnTo>
                    <a:pt x="2189066" y="1420902"/>
                  </a:lnTo>
                  <a:lnTo>
                    <a:pt x="0" y="14209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grpSp>
        <p:nvGrpSpPr>
          <p:cNvPr name="Group 34" id="34"/>
          <p:cNvGrpSpPr/>
          <p:nvPr/>
        </p:nvGrpSpPr>
        <p:grpSpPr>
          <a:xfrm rot="0">
            <a:off x="568670" y="622330"/>
            <a:ext cx="17150661" cy="9042341"/>
            <a:chOff x="0" y="0"/>
            <a:chExt cx="22867548" cy="12056454"/>
          </a:xfrm>
        </p:grpSpPr>
        <p:grpSp>
          <p:nvGrpSpPr>
            <p:cNvPr name="Group 35" id="35"/>
            <p:cNvGrpSpPr/>
            <p:nvPr/>
          </p:nvGrpSpPr>
          <p:grpSpPr>
            <a:xfrm rot="0">
              <a:off x="0" y="4933853"/>
              <a:ext cx="4881569" cy="2188630"/>
              <a:chOff x="0" y="0"/>
              <a:chExt cx="1424545" cy="638688"/>
            </a:xfrm>
          </p:grpSpPr>
          <p:sp>
            <p:nvSpPr>
              <p:cNvPr name="Freeform 36" id="36"/>
              <p:cNvSpPr/>
              <p:nvPr/>
            </p:nvSpPr>
            <p:spPr>
              <a:xfrm flipH="false" flipV="false" rot="0">
                <a:off x="0" y="0"/>
                <a:ext cx="1424545" cy="638688"/>
              </a:xfrm>
              <a:custGeom>
                <a:avLst/>
                <a:gdLst/>
                <a:ahLst/>
                <a:cxnLst/>
                <a:rect r="r" b="b" t="t" l="l"/>
                <a:pathLst>
                  <a:path h="638688" w="1424545">
                    <a:moveTo>
                      <a:pt x="78240" y="0"/>
                    </a:moveTo>
                    <a:lnTo>
                      <a:pt x="1346304" y="0"/>
                    </a:lnTo>
                    <a:cubicBezTo>
                      <a:pt x="1389515" y="0"/>
                      <a:pt x="1424545" y="35029"/>
                      <a:pt x="1424545" y="78240"/>
                    </a:cubicBezTo>
                    <a:lnTo>
                      <a:pt x="1424545" y="560448"/>
                    </a:lnTo>
                    <a:cubicBezTo>
                      <a:pt x="1424545" y="603659"/>
                      <a:pt x="1389515" y="638688"/>
                      <a:pt x="1346304" y="638688"/>
                    </a:cubicBezTo>
                    <a:lnTo>
                      <a:pt x="78240" y="638688"/>
                    </a:lnTo>
                    <a:cubicBezTo>
                      <a:pt x="57490" y="638688"/>
                      <a:pt x="37589" y="630445"/>
                      <a:pt x="22916" y="615772"/>
                    </a:cubicBezTo>
                    <a:cubicBezTo>
                      <a:pt x="8243" y="601099"/>
                      <a:pt x="0" y="581199"/>
                      <a:pt x="0" y="560448"/>
                    </a:cubicBezTo>
                    <a:lnTo>
                      <a:pt x="0" y="78240"/>
                    </a:lnTo>
                    <a:cubicBezTo>
                      <a:pt x="0" y="35029"/>
                      <a:pt x="35029" y="0"/>
                      <a:pt x="78240" y="0"/>
                    </a:cubicBezTo>
                    <a:close/>
                  </a:path>
                </a:pathLst>
              </a:custGeom>
              <a:solidFill>
                <a:srgbClr val="FBD86A"/>
              </a:solidFill>
              <a:ln cap="rnd">
                <a:noFill/>
                <a:prstDash val="solid"/>
                <a:round/>
              </a:ln>
            </p:spPr>
          </p:sp>
          <p:sp>
            <p:nvSpPr>
              <p:cNvPr name="TextBox 37" id="37"/>
              <p:cNvSpPr txBox="true"/>
              <p:nvPr/>
            </p:nvSpPr>
            <p:spPr>
              <a:xfrm>
                <a:off x="0" y="-66675"/>
                <a:ext cx="1424545"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8" id="38"/>
            <p:cNvGrpSpPr/>
            <p:nvPr/>
          </p:nvGrpSpPr>
          <p:grpSpPr>
            <a:xfrm rot="0">
              <a:off x="107003" y="5054808"/>
              <a:ext cx="3314679" cy="1946720"/>
              <a:chOff x="0" y="0"/>
              <a:chExt cx="967293" cy="568094"/>
            </a:xfrm>
          </p:grpSpPr>
          <p:sp>
            <p:nvSpPr>
              <p:cNvPr name="Freeform 39" id="39"/>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sp>
          <p:sp>
            <p:nvSpPr>
              <p:cNvPr name="TextBox 40" id="40"/>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1" id="41"/>
            <p:cNvSpPr/>
            <p:nvPr/>
          </p:nvSpPr>
          <p:spPr>
            <a:xfrm flipH="false" flipV="false" rot="0">
              <a:off x="1057907" y="5246497"/>
              <a:ext cx="1412870" cy="1563342"/>
            </a:xfrm>
            <a:custGeom>
              <a:avLst/>
              <a:gdLst/>
              <a:ahLst/>
              <a:cxnLst/>
              <a:rect r="r" b="b" t="t" l="l"/>
              <a:pathLst>
                <a:path h="1563342" w="1412870">
                  <a:moveTo>
                    <a:pt x="0" y="0"/>
                  </a:moveTo>
                  <a:lnTo>
                    <a:pt x="1412870" y="0"/>
                  </a:lnTo>
                  <a:lnTo>
                    <a:pt x="1412870" y="1563342"/>
                  </a:lnTo>
                  <a:lnTo>
                    <a:pt x="0" y="15633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42" id="42"/>
            <p:cNvGrpSpPr/>
            <p:nvPr/>
          </p:nvGrpSpPr>
          <p:grpSpPr>
            <a:xfrm rot="0">
              <a:off x="4337282" y="0"/>
              <a:ext cx="18530265" cy="12056454"/>
              <a:chOff x="0" y="0"/>
              <a:chExt cx="5407522" cy="3518327"/>
            </a:xfrm>
          </p:grpSpPr>
          <p:sp>
            <p:nvSpPr>
              <p:cNvPr name="Freeform 43" id="43"/>
              <p:cNvSpPr/>
              <p:nvPr/>
            </p:nvSpPr>
            <p:spPr>
              <a:xfrm flipH="false" flipV="false" rot="0">
                <a:off x="0" y="0"/>
                <a:ext cx="5407521" cy="3518327"/>
              </a:xfrm>
              <a:custGeom>
                <a:avLst/>
                <a:gdLst/>
                <a:ahLst/>
                <a:cxnLst/>
                <a:rect r="r" b="b" t="t" l="l"/>
                <a:pathLst>
                  <a:path h="3518327" w="5407521">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sp>
          <p:sp>
            <p:nvSpPr>
              <p:cNvPr name="TextBox 44" id="44"/>
              <p:cNvSpPr txBox="true"/>
              <p:nvPr/>
            </p:nvSpPr>
            <p:spPr>
              <a:xfrm>
                <a:off x="0" y="-66675"/>
                <a:ext cx="5407522" cy="3585002"/>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5" id="45"/>
            <p:cNvGrpSpPr/>
            <p:nvPr/>
          </p:nvGrpSpPr>
          <p:grpSpPr>
            <a:xfrm rot="0">
              <a:off x="4666487" y="284175"/>
              <a:ext cx="17871855" cy="11488105"/>
              <a:chOff x="0" y="0"/>
              <a:chExt cx="5215384" cy="3352471"/>
            </a:xfrm>
          </p:grpSpPr>
          <p:sp>
            <p:nvSpPr>
              <p:cNvPr name="Freeform 46" id="46"/>
              <p:cNvSpPr/>
              <p:nvPr/>
            </p:nvSpPr>
            <p:spPr>
              <a:xfrm flipH="false" flipV="false" rot="0">
                <a:off x="0" y="0"/>
                <a:ext cx="5215384" cy="3352471"/>
              </a:xfrm>
              <a:custGeom>
                <a:avLst/>
                <a:gdLst/>
                <a:ahLst/>
                <a:cxnLst/>
                <a:rect r="r" b="b" t="t" l="l"/>
                <a:pathLst>
                  <a:path h="3352471" w="5215384">
                    <a:moveTo>
                      <a:pt x="17328" y="0"/>
                    </a:moveTo>
                    <a:lnTo>
                      <a:pt x="5198056" y="0"/>
                    </a:lnTo>
                    <a:cubicBezTo>
                      <a:pt x="5207626" y="0"/>
                      <a:pt x="5215384" y="7758"/>
                      <a:pt x="5215384" y="17328"/>
                    </a:cubicBezTo>
                    <a:lnTo>
                      <a:pt x="5215384" y="3335143"/>
                    </a:lnTo>
                    <a:cubicBezTo>
                      <a:pt x="5215384" y="3339739"/>
                      <a:pt x="5213558" y="3344146"/>
                      <a:pt x="5210308" y="3347396"/>
                    </a:cubicBezTo>
                    <a:cubicBezTo>
                      <a:pt x="5207059" y="3350645"/>
                      <a:pt x="5202651" y="3352471"/>
                      <a:pt x="5198056" y="3352471"/>
                    </a:cubicBezTo>
                    <a:lnTo>
                      <a:pt x="17328" y="3352471"/>
                    </a:lnTo>
                    <a:cubicBezTo>
                      <a:pt x="7758" y="3352471"/>
                      <a:pt x="0" y="3344713"/>
                      <a:pt x="0" y="3335143"/>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47" id="47"/>
              <p:cNvSpPr txBox="true"/>
              <p:nvPr/>
            </p:nvSpPr>
            <p:spPr>
              <a:xfrm>
                <a:off x="0" y="-66675"/>
                <a:ext cx="5215384" cy="3419146"/>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AutoShape 48" id="48"/>
            <p:cNvSpPr/>
            <p:nvPr/>
          </p:nvSpPr>
          <p:spPr>
            <a:xfrm flipV="true">
              <a:off x="4666532" y="2619573"/>
              <a:ext cx="17871803" cy="25400"/>
            </a:xfrm>
            <a:prstGeom prst="line">
              <a:avLst/>
            </a:prstGeom>
            <a:ln cap="flat" w="63500">
              <a:solidFill>
                <a:srgbClr val="19274F"/>
              </a:solidFill>
              <a:prstDash val="solid"/>
              <a:headEnd type="none" len="sm" w="sm"/>
              <a:tailEnd type="none" len="sm" w="sm"/>
            </a:ln>
          </p:spPr>
        </p:sp>
      </p:grpSp>
      <p:sp>
        <p:nvSpPr>
          <p:cNvPr name="TextBox 49" id="49"/>
          <p:cNvSpPr txBox="true"/>
          <p:nvPr/>
        </p:nvSpPr>
        <p:spPr>
          <a:xfrm rot="0">
            <a:off x="4447673" y="1339573"/>
            <a:ext cx="12645616" cy="835667"/>
          </a:xfrm>
          <a:prstGeom prst="rect">
            <a:avLst/>
          </a:prstGeom>
        </p:spPr>
        <p:txBody>
          <a:bodyPr anchor="t" rtlCol="false" tIns="0" lIns="0" bIns="0" rIns="0">
            <a:spAutoFit/>
          </a:bodyPr>
          <a:lstStyle/>
          <a:p>
            <a:pPr algn="ctr" marL="0" indent="0" lvl="0">
              <a:lnSpc>
                <a:spcPts val="6380"/>
              </a:lnSpc>
              <a:spcBef>
                <a:spcPct val="0"/>
              </a:spcBef>
            </a:pPr>
            <a:r>
              <a:rPr lang="en-US" sz="5800">
                <a:solidFill>
                  <a:srgbClr val="19274F"/>
                </a:solidFill>
                <a:latin typeface="Stinger Fit Bold"/>
              </a:rPr>
              <a:t>Karakteristik Pengguna Aplikasi</a:t>
            </a:r>
          </a:p>
        </p:txBody>
      </p:sp>
      <p:grpSp>
        <p:nvGrpSpPr>
          <p:cNvPr name="Group 50" id="50"/>
          <p:cNvGrpSpPr/>
          <p:nvPr/>
        </p:nvGrpSpPr>
        <p:grpSpPr>
          <a:xfrm rot="0">
            <a:off x="4068535" y="2727260"/>
            <a:ext cx="13403891" cy="6724279"/>
            <a:chOff x="0" y="0"/>
            <a:chExt cx="5215384" cy="2616382"/>
          </a:xfrm>
        </p:grpSpPr>
        <p:sp>
          <p:nvSpPr>
            <p:cNvPr name="Freeform 51" id="51"/>
            <p:cNvSpPr/>
            <p:nvPr/>
          </p:nvSpPr>
          <p:spPr>
            <a:xfrm flipH="false" flipV="false" rot="0">
              <a:off x="0" y="0"/>
              <a:ext cx="5215384" cy="2616382"/>
            </a:xfrm>
            <a:custGeom>
              <a:avLst/>
              <a:gdLst/>
              <a:ahLst/>
              <a:cxnLst/>
              <a:rect r="r" b="b" t="t" l="l"/>
              <a:pathLst>
                <a:path h="2616382" w="5215384">
                  <a:moveTo>
                    <a:pt x="17328" y="0"/>
                  </a:moveTo>
                  <a:lnTo>
                    <a:pt x="5198056" y="0"/>
                  </a:lnTo>
                  <a:cubicBezTo>
                    <a:pt x="5207626" y="0"/>
                    <a:pt x="5215384" y="7758"/>
                    <a:pt x="5215384" y="17328"/>
                  </a:cubicBezTo>
                  <a:lnTo>
                    <a:pt x="5215384" y="2599054"/>
                  </a:lnTo>
                  <a:cubicBezTo>
                    <a:pt x="5215384" y="2608624"/>
                    <a:pt x="5207626" y="2616382"/>
                    <a:pt x="5198056" y="2616382"/>
                  </a:cubicBezTo>
                  <a:lnTo>
                    <a:pt x="17328" y="2616382"/>
                  </a:lnTo>
                  <a:cubicBezTo>
                    <a:pt x="12732" y="2616382"/>
                    <a:pt x="8325" y="2614556"/>
                    <a:pt x="5075" y="2611307"/>
                  </a:cubicBezTo>
                  <a:cubicBezTo>
                    <a:pt x="1826" y="2608057"/>
                    <a:pt x="0" y="2603650"/>
                    <a:pt x="0" y="2599054"/>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52" id="52"/>
            <p:cNvSpPr txBox="true"/>
            <p:nvPr/>
          </p:nvSpPr>
          <p:spPr>
            <a:xfrm>
              <a:off x="0" y="-66675"/>
              <a:ext cx="5215384" cy="2683057"/>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AutoShape 53" id="53"/>
          <p:cNvSpPr/>
          <p:nvPr/>
        </p:nvSpPr>
        <p:spPr>
          <a:xfrm flipH="true" flipV="true">
            <a:off x="8522108" y="2746628"/>
            <a:ext cx="19050" cy="6685543"/>
          </a:xfrm>
          <a:prstGeom prst="line">
            <a:avLst/>
          </a:prstGeom>
          <a:ln cap="flat" w="47625">
            <a:solidFill>
              <a:srgbClr val="19274F"/>
            </a:solidFill>
            <a:prstDash val="solid"/>
            <a:headEnd type="none" len="sm" w="sm"/>
            <a:tailEnd type="none" len="sm" w="sm"/>
          </a:ln>
        </p:spPr>
      </p:sp>
      <p:sp>
        <p:nvSpPr>
          <p:cNvPr name="AutoShape 54" id="54"/>
          <p:cNvSpPr/>
          <p:nvPr/>
        </p:nvSpPr>
        <p:spPr>
          <a:xfrm flipH="true" flipV="true">
            <a:off x="13012506" y="2727328"/>
            <a:ext cx="19050" cy="6685543"/>
          </a:xfrm>
          <a:prstGeom prst="line">
            <a:avLst/>
          </a:prstGeom>
          <a:ln cap="flat" w="47625">
            <a:solidFill>
              <a:srgbClr val="19274F"/>
            </a:solidFill>
            <a:prstDash val="solid"/>
            <a:headEnd type="none" len="sm" w="sm"/>
            <a:tailEnd type="none" len="sm" w="sm"/>
          </a:ln>
        </p:spPr>
      </p:sp>
      <p:grpSp>
        <p:nvGrpSpPr>
          <p:cNvPr name="Group 55" id="55"/>
          <p:cNvGrpSpPr/>
          <p:nvPr/>
        </p:nvGrpSpPr>
        <p:grpSpPr>
          <a:xfrm rot="0">
            <a:off x="4450729" y="3189490"/>
            <a:ext cx="3733242" cy="1383222"/>
            <a:chOff x="0" y="0"/>
            <a:chExt cx="1452585" cy="538204"/>
          </a:xfrm>
        </p:grpSpPr>
        <p:sp>
          <p:nvSpPr>
            <p:cNvPr name="Freeform 56" id="56"/>
            <p:cNvSpPr/>
            <p:nvPr/>
          </p:nvSpPr>
          <p:spPr>
            <a:xfrm flipH="false" flipV="false" rot="0">
              <a:off x="0" y="0"/>
              <a:ext cx="1452585" cy="538205"/>
            </a:xfrm>
            <a:custGeom>
              <a:avLst/>
              <a:gdLst/>
              <a:ahLst/>
              <a:cxnLst/>
              <a:rect r="r" b="b" t="t" l="l"/>
              <a:pathLst>
                <a:path h="538205" w="1452585">
                  <a:moveTo>
                    <a:pt x="62213" y="0"/>
                  </a:moveTo>
                  <a:lnTo>
                    <a:pt x="1390372" y="0"/>
                  </a:lnTo>
                  <a:cubicBezTo>
                    <a:pt x="1406871" y="0"/>
                    <a:pt x="1422696" y="6555"/>
                    <a:pt x="1434363" y="18222"/>
                  </a:cubicBezTo>
                  <a:cubicBezTo>
                    <a:pt x="1446030" y="29889"/>
                    <a:pt x="1452585" y="45713"/>
                    <a:pt x="1452585" y="62213"/>
                  </a:cubicBezTo>
                  <a:lnTo>
                    <a:pt x="1452585" y="475991"/>
                  </a:lnTo>
                  <a:cubicBezTo>
                    <a:pt x="1452585" y="510351"/>
                    <a:pt x="1424731" y="538205"/>
                    <a:pt x="1390372" y="538205"/>
                  </a:cubicBezTo>
                  <a:lnTo>
                    <a:pt x="62213" y="538205"/>
                  </a:lnTo>
                  <a:cubicBezTo>
                    <a:pt x="45713" y="538205"/>
                    <a:pt x="29889" y="531650"/>
                    <a:pt x="18222" y="519983"/>
                  </a:cubicBezTo>
                  <a:cubicBezTo>
                    <a:pt x="6555" y="508315"/>
                    <a:pt x="0" y="492491"/>
                    <a:pt x="0" y="475991"/>
                  </a:cubicBezTo>
                  <a:lnTo>
                    <a:pt x="0" y="62213"/>
                  </a:lnTo>
                  <a:cubicBezTo>
                    <a:pt x="0" y="45713"/>
                    <a:pt x="6555" y="29889"/>
                    <a:pt x="18222" y="18222"/>
                  </a:cubicBezTo>
                  <a:cubicBezTo>
                    <a:pt x="29889" y="6555"/>
                    <a:pt x="45713" y="0"/>
                    <a:pt x="62213" y="0"/>
                  </a:cubicBezTo>
                  <a:close/>
                </a:path>
              </a:pathLst>
            </a:custGeom>
            <a:solidFill>
              <a:srgbClr val="FF9DC6"/>
            </a:solidFill>
            <a:ln w="47625" cap="rnd">
              <a:solidFill>
                <a:srgbClr val="19274F"/>
              </a:solidFill>
              <a:prstDash val="solid"/>
              <a:round/>
            </a:ln>
          </p:spPr>
        </p:sp>
        <p:sp>
          <p:nvSpPr>
            <p:cNvPr name="TextBox 57" id="57"/>
            <p:cNvSpPr txBox="true"/>
            <p:nvPr/>
          </p:nvSpPr>
          <p:spPr>
            <a:xfrm>
              <a:off x="0" y="-66675"/>
              <a:ext cx="1452585" cy="604879"/>
            </a:xfrm>
            <a:prstGeom prst="rect">
              <a:avLst/>
            </a:prstGeom>
          </p:spPr>
          <p:txBody>
            <a:bodyPr anchor="ctr" rtlCol="false" tIns="46656" lIns="46656" bIns="46656" rIns="46656"/>
            <a:lstStyle/>
            <a:p>
              <a:pPr algn="ctr">
                <a:lnSpc>
                  <a:spcPts val="2520"/>
                </a:lnSpc>
              </a:pPr>
            </a:p>
          </p:txBody>
        </p:sp>
      </p:grpSp>
      <p:grpSp>
        <p:nvGrpSpPr>
          <p:cNvPr name="Group 58" id="58"/>
          <p:cNvGrpSpPr/>
          <p:nvPr/>
        </p:nvGrpSpPr>
        <p:grpSpPr>
          <a:xfrm rot="0">
            <a:off x="8879296" y="3189490"/>
            <a:ext cx="3733242" cy="1383222"/>
            <a:chOff x="0" y="0"/>
            <a:chExt cx="1452585" cy="538204"/>
          </a:xfrm>
        </p:grpSpPr>
        <p:sp>
          <p:nvSpPr>
            <p:cNvPr name="Freeform 59" id="59"/>
            <p:cNvSpPr/>
            <p:nvPr/>
          </p:nvSpPr>
          <p:spPr>
            <a:xfrm flipH="false" flipV="false" rot="0">
              <a:off x="0" y="0"/>
              <a:ext cx="1452585" cy="538205"/>
            </a:xfrm>
            <a:custGeom>
              <a:avLst/>
              <a:gdLst/>
              <a:ahLst/>
              <a:cxnLst/>
              <a:rect r="r" b="b" t="t" l="l"/>
              <a:pathLst>
                <a:path h="538205" w="1452585">
                  <a:moveTo>
                    <a:pt x="62213" y="0"/>
                  </a:moveTo>
                  <a:lnTo>
                    <a:pt x="1390372" y="0"/>
                  </a:lnTo>
                  <a:cubicBezTo>
                    <a:pt x="1406871" y="0"/>
                    <a:pt x="1422696" y="6555"/>
                    <a:pt x="1434363" y="18222"/>
                  </a:cubicBezTo>
                  <a:cubicBezTo>
                    <a:pt x="1446030" y="29889"/>
                    <a:pt x="1452585" y="45713"/>
                    <a:pt x="1452585" y="62213"/>
                  </a:cubicBezTo>
                  <a:lnTo>
                    <a:pt x="1452585" y="475991"/>
                  </a:lnTo>
                  <a:cubicBezTo>
                    <a:pt x="1452585" y="510351"/>
                    <a:pt x="1424731" y="538205"/>
                    <a:pt x="1390372" y="538205"/>
                  </a:cubicBezTo>
                  <a:lnTo>
                    <a:pt x="62213" y="538205"/>
                  </a:lnTo>
                  <a:cubicBezTo>
                    <a:pt x="45713" y="538205"/>
                    <a:pt x="29889" y="531650"/>
                    <a:pt x="18222" y="519983"/>
                  </a:cubicBezTo>
                  <a:cubicBezTo>
                    <a:pt x="6555" y="508315"/>
                    <a:pt x="0" y="492491"/>
                    <a:pt x="0" y="475991"/>
                  </a:cubicBezTo>
                  <a:lnTo>
                    <a:pt x="0" y="62213"/>
                  </a:lnTo>
                  <a:cubicBezTo>
                    <a:pt x="0" y="45713"/>
                    <a:pt x="6555" y="29889"/>
                    <a:pt x="18222" y="18222"/>
                  </a:cubicBezTo>
                  <a:cubicBezTo>
                    <a:pt x="29889" y="6555"/>
                    <a:pt x="45713" y="0"/>
                    <a:pt x="62213" y="0"/>
                  </a:cubicBezTo>
                  <a:close/>
                </a:path>
              </a:pathLst>
            </a:custGeom>
            <a:solidFill>
              <a:srgbClr val="93D8FF"/>
            </a:solidFill>
            <a:ln w="47625" cap="rnd">
              <a:solidFill>
                <a:srgbClr val="19274F"/>
              </a:solidFill>
              <a:prstDash val="solid"/>
              <a:round/>
            </a:ln>
          </p:spPr>
        </p:sp>
        <p:sp>
          <p:nvSpPr>
            <p:cNvPr name="TextBox 60" id="60"/>
            <p:cNvSpPr txBox="true"/>
            <p:nvPr/>
          </p:nvSpPr>
          <p:spPr>
            <a:xfrm>
              <a:off x="0" y="-66675"/>
              <a:ext cx="1452585" cy="604879"/>
            </a:xfrm>
            <a:prstGeom prst="rect">
              <a:avLst/>
            </a:prstGeom>
          </p:spPr>
          <p:txBody>
            <a:bodyPr anchor="ctr" rtlCol="false" tIns="46656" lIns="46656" bIns="46656" rIns="46656"/>
            <a:lstStyle/>
            <a:p>
              <a:pPr algn="ctr">
                <a:lnSpc>
                  <a:spcPts val="2520"/>
                </a:lnSpc>
              </a:pPr>
            </a:p>
          </p:txBody>
        </p:sp>
      </p:grpSp>
      <p:sp>
        <p:nvSpPr>
          <p:cNvPr name="TextBox 61" id="61"/>
          <p:cNvSpPr txBox="true"/>
          <p:nvPr/>
        </p:nvSpPr>
        <p:spPr>
          <a:xfrm rot="0">
            <a:off x="4450729" y="4880516"/>
            <a:ext cx="3733242" cy="2162175"/>
          </a:xfrm>
          <a:prstGeom prst="rect">
            <a:avLst/>
          </a:prstGeom>
        </p:spPr>
        <p:txBody>
          <a:bodyPr anchor="t" rtlCol="false" tIns="0" lIns="0" bIns="0" rIns="0">
            <a:spAutoFit/>
          </a:bodyPr>
          <a:lstStyle/>
          <a:p>
            <a:pPr algn="l" marL="518160" indent="-259080" lvl="1">
              <a:lnSpc>
                <a:spcPts val="2879"/>
              </a:lnSpc>
              <a:buFont typeface="Arial"/>
              <a:buChar char="•"/>
            </a:pPr>
            <a:r>
              <a:rPr lang="en-US" sz="2400" spc="-72">
                <a:solidFill>
                  <a:srgbClr val="19274F"/>
                </a:solidFill>
                <a:latin typeface="Montaser Arabic"/>
              </a:rPr>
              <a:t>Melihat Artikel</a:t>
            </a:r>
          </a:p>
          <a:p>
            <a:pPr algn="l" marL="518160" indent="-259080" lvl="1">
              <a:lnSpc>
                <a:spcPts val="2879"/>
              </a:lnSpc>
              <a:buFont typeface="Arial"/>
              <a:buChar char="•"/>
            </a:pPr>
            <a:r>
              <a:rPr lang="en-US" sz="2400" spc="-72">
                <a:solidFill>
                  <a:srgbClr val="19274F"/>
                </a:solidFill>
                <a:latin typeface="Montaser Arabic"/>
              </a:rPr>
              <a:t>Melihat Kategori Artikel</a:t>
            </a:r>
          </a:p>
          <a:p>
            <a:pPr algn="l" marL="518160" indent="-259080" lvl="1">
              <a:lnSpc>
                <a:spcPts val="2879"/>
              </a:lnSpc>
              <a:buFont typeface="Arial"/>
              <a:buChar char="•"/>
            </a:pPr>
            <a:r>
              <a:rPr lang="en-US" sz="2400" spc="-72">
                <a:solidFill>
                  <a:srgbClr val="19274F"/>
                </a:solidFill>
                <a:latin typeface="Montaser Arabic"/>
              </a:rPr>
              <a:t>Melihat Cuti Dokter</a:t>
            </a:r>
          </a:p>
          <a:p>
            <a:pPr algn="l" marL="518160" indent="-259080" lvl="1">
              <a:lnSpc>
                <a:spcPts val="2879"/>
              </a:lnSpc>
              <a:buFont typeface="Arial"/>
              <a:buChar char="•"/>
            </a:pPr>
            <a:r>
              <a:rPr lang="en-US" sz="2400" spc="-72">
                <a:solidFill>
                  <a:srgbClr val="19274F"/>
                </a:solidFill>
                <a:latin typeface="Montaser Arabic"/>
              </a:rPr>
              <a:t>Melihat FAQ</a:t>
            </a:r>
          </a:p>
          <a:p>
            <a:pPr algn="l" marL="518160" indent="-259080" lvl="1">
              <a:lnSpc>
                <a:spcPts val="2879"/>
              </a:lnSpc>
              <a:buFont typeface="Arial"/>
              <a:buChar char="•"/>
            </a:pPr>
            <a:r>
              <a:rPr lang="en-US" sz="2400" spc="-72">
                <a:solidFill>
                  <a:srgbClr val="19274F"/>
                </a:solidFill>
                <a:latin typeface="Montaser Arabic"/>
              </a:rPr>
              <a:t>Melihat Data Obat</a:t>
            </a:r>
          </a:p>
        </p:txBody>
      </p:sp>
      <p:sp>
        <p:nvSpPr>
          <p:cNvPr name="TextBox 62" id="62"/>
          <p:cNvSpPr txBox="true"/>
          <p:nvPr/>
        </p:nvSpPr>
        <p:spPr>
          <a:xfrm rot="0">
            <a:off x="8879296" y="4880516"/>
            <a:ext cx="3733242" cy="3609975"/>
          </a:xfrm>
          <a:prstGeom prst="rect">
            <a:avLst/>
          </a:prstGeom>
        </p:spPr>
        <p:txBody>
          <a:bodyPr anchor="t" rtlCol="false" tIns="0" lIns="0" bIns="0" rIns="0">
            <a:spAutoFit/>
          </a:bodyPr>
          <a:lstStyle/>
          <a:p>
            <a:pPr algn="l" marL="518162" indent="-259081" lvl="1">
              <a:lnSpc>
                <a:spcPts val="2880"/>
              </a:lnSpc>
              <a:buFont typeface="Arial"/>
              <a:buChar char="•"/>
            </a:pPr>
            <a:r>
              <a:rPr lang="en-US" sz="2400" spc="-72">
                <a:solidFill>
                  <a:srgbClr val="19274F"/>
                </a:solidFill>
                <a:latin typeface="Montaser Arabic"/>
              </a:rPr>
              <a:t>Melihat Artikel</a:t>
            </a:r>
          </a:p>
          <a:p>
            <a:pPr algn="l" marL="518162" indent="-259081" lvl="1">
              <a:lnSpc>
                <a:spcPts val="2880"/>
              </a:lnSpc>
              <a:buFont typeface="Arial"/>
              <a:buChar char="•"/>
            </a:pPr>
            <a:r>
              <a:rPr lang="en-US" sz="2400" spc="-72">
                <a:solidFill>
                  <a:srgbClr val="19274F"/>
                </a:solidFill>
                <a:latin typeface="Montaser Arabic"/>
              </a:rPr>
              <a:t>Melihat Kategori Artikel</a:t>
            </a:r>
          </a:p>
          <a:p>
            <a:pPr algn="l" marL="518162" indent="-259081" lvl="1">
              <a:lnSpc>
                <a:spcPts val="2880"/>
              </a:lnSpc>
              <a:buFont typeface="Arial"/>
              <a:buChar char="•"/>
            </a:pPr>
            <a:r>
              <a:rPr lang="en-US" sz="2400" spc="-72">
                <a:solidFill>
                  <a:srgbClr val="19274F"/>
                </a:solidFill>
                <a:latin typeface="Montaser Arabic"/>
              </a:rPr>
              <a:t>Melihat Cuti Dokter</a:t>
            </a:r>
          </a:p>
          <a:p>
            <a:pPr algn="l" marL="518162" indent="-259081" lvl="1">
              <a:lnSpc>
                <a:spcPts val="2880"/>
              </a:lnSpc>
              <a:buFont typeface="Arial"/>
              <a:buChar char="•"/>
            </a:pPr>
            <a:r>
              <a:rPr lang="en-US" sz="2400" spc="-72">
                <a:solidFill>
                  <a:srgbClr val="19274F"/>
                </a:solidFill>
                <a:latin typeface="Montaser Arabic"/>
              </a:rPr>
              <a:t>Melihat Data Obat</a:t>
            </a:r>
          </a:p>
          <a:p>
            <a:pPr algn="l" marL="518162" indent="-259081" lvl="1">
              <a:lnSpc>
                <a:spcPts val="2880"/>
              </a:lnSpc>
              <a:buFont typeface="Arial"/>
              <a:buChar char="•"/>
            </a:pPr>
            <a:r>
              <a:rPr lang="en-US" sz="2400" spc="-72">
                <a:solidFill>
                  <a:srgbClr val="19274F"/>
                </a:solidFill>
                <a:latin typeface="Montaser Arabic"/>
              </a:rPr>
              <a:t>Melihat Data Obat</a:t>
            </a:r>
          </a:p>
          <a:p>
            <a:pPr algn="l" marL="518162" indent="-259081" lvl="1">
              <a:lnSpc>
                <a:spcPts val="2880"/>
              </a:lnSpc>
              <a:buFont typeface="Arial"/>
              <a:buChar char="•"/>
            </a:pPr>
            <a:r>
              <a:rPr lang="en-US" sz="2400" spc="-72">
                <a:solidFill>
                  <a:srgbClr val="19274F"/>
                </a:solidFill>
                <a:latin typeface="Montaser Arabic"/>
              </a:rPr>
              <a:t>Melakukan Pendaftaran Antrian</a:t>
            </a:r>
          </a:p>
          <a:p>
            <a:pPr algn="l" marL="518162" indent="-259081" lvl="1">
              <a:lnSpc>
                <a:spcPts val="2880"/>
              </a:lnSpc>
              <a:buFont typeface="Arial"/>
              <a:buChar char="•"/>
            </a:pPr>
            <a:r>
              <a:rPr lang="en-US" sz="2400" spc="-72">
                <a:solidFill>
                  <a:srgbClr val="19274F"/>
                </a:solidFill>
                <a:latin typeface="Montaser Arabic"/>
              </a:rPr>
              <a:t>Memberi Ulasan</a:t>
            </a:r>
          </a:p>
          <a:p>
            <a:pPr algn="l" marL="518162" indent="-259081" lvl="1">
              <a:lnSpc>
                <a:spcPts val="2880"/>
              </a:lnSpc>
              <a:buFont typeface="Arial"/>
              <a:buChar char="•"/>
            </a:pPr>
            <a:r>
              <a:rPr lang="en-US" sz="2400" spc="-72">
                <a:solidFill>
                  <a:srgbClr val="19274F"/>
                </a:solidFill>
                <a:latin typeface="Montaser Arabic"/>
              </a:rPr>
              <a:t>Melihat Histori </a:t>
            </a:r>
          </a:p>
        </p:txBody>
      </p:sp>
      <p:sp>
        <p:nvSpPr>
          <p:cNvPr name="TextBox 63" id="63"/>
          <p:cNvSpPr txBox="true"/>
          <p:nvPr/>
        </p:nvSpPr>
        <p:spPr>
          <a:xfrm rot="0">
            <a:off x="13369693" y="4870991"/>
            <a:ext cx="3733242" cy="2400300"/>
          </a:xfrm>
          <a:prstGeom prst="rect">
            <a:avLst/>
          </a:prstGeom>
        </p:spPr>
        <p:txBody>
          <a:bodyPr anchor="t" rtlCol="false" tIns="0" lIns="0" bIns="0" rIns="0">
            <a:spAutoFit/>
          </a:bodyPr>
          <a:lstStyle/>
          <a:p>
            <a:pPr algn="l" marL="496571" indent="-248285" lvl="1">
              <a:lnSpc>
                <a:spcPts val="2760"/>
              </a:lnSpc>
              <a:buFont typeface="Arial"/>
              <a:buChar char="•"/>
            </a:pPr>
            <a:r>
              <a:rPr lang="en-US" sz="2300" spc="-69">
                <a:solidFill>
                  <a:srgbClr val="19274F"/>
                </a:solidFill>
                <a:latin typeface="Montaser Arabic"/>
              </a:rPr>
              <a:t>Mengelola Kategori Artikel</a:t>
            </a:r>
          </a:p>
          <a:p>
            <a:pPr algn="l" marL="496571" indent="-248285" lvl="1">
              <a:lnSpc>
                <a:spcPts val="2760"/>
              </a:lnSpc>
              <a:buFont typeface="Arial"/>
              <a:buChar char="•"/>
            </a:pPr>
            <a:r>
              <a:rPr lang="en-US" sz="2300" spc="-69">
                <a:solidFill>
                  <a:srgbClr val="19274F"/>
                </a:solidFill>
                <a:latin typeface="Montaser Arabic"/>
              </a:rPr>
              <a:t>Mengelola Artikel</a:t>
            </a:r>
          </a:p>
          <a:p>
            <a:pPr algn="l" marL="496571" indent="-248285" lvl="1">
              <a:lnSpc>
                <a:spcPts val="2760"/>
              </a:lnSpc>
              <a:buFont typeface="Arial"/>
              <a:buChar char="•"/>
            </a:pPr>
            <a:r>
              <a:rPr lang="en-US" sz="2300" spc="-69">
                <a:solidFill>
                  <a:srgbClr val="19274F"/>
                </a:solidFill>
                <a:latin typeface="Montaser Arabic"/>
              </a:rPr>
              <a:t>Mengelola Cuti Dokter</a:t>
            </a:r>
          </a:p>
          <a:p>
            <a:pPr algn="l" marL="496571" indent="-248285" lvl="1">
              <a:lnSpc>
                <a:spcPts val="2760"/>
              </a:lnSpc>
              <a:buFont typeface="Arial"/>
              <a:buChar char="•"/>
            </a:pPr>
            <a:r>
              <a:rPr lang="en-US" sz="2300" spc="-69">
                <a:solidFill>
                  <a:srgbClr val="19274F"/>
                </a:solidFill>
                <a:latin typeface="Montaser Arabic"/>
              </a:rPr>
              <a:t>Mengelola Data Obat</a:t>
            </a:r>
          </a:p>
          <a:p>
            <a:pPr algn="l" marL="496571" indent="-248285" lvl="1">
              <a:lnSpc>
                <a:spcPts val="2760"/>
              </a:lnSpc>
              <a:buFont typeface="Arial"/>
              <a:buChar char="•"/>
            </a:pPr>
            <a:r>
              <a:rPr lang="en-US" sz="2300" spc="-69">
                <a:solidFill>
                  <a:srgbClr val="19274F"/>
                </a:solidFill>
                <a:latin typeface="Montaser Arabic"/>
              </a:rPr>
              <a:t>Melihat Grafik Pasien</a:t>
            </a:r>
          </a:p>
          <a:p>
            <a:pPr algn="l" marL="496571" indent="-248285" lvl="1">
              <a:lnSpc>
                <a:spcPts val="2760"/>
              </a:lnSpc>
              <a:buFont typeface="Arial"/>
              <a:buChar char="•"/>
            </a:pPr>
            <a:r>
              <a:rPr lang="en-US" sz="2300" spc="-69">
                <a:solidFill>
                  <a:srgbClr val="19274F"/>
                </a:solidFill>
                <a:latin typeface="Montaser Arabic"/>
              </a:rPr>
              <a:t>Melihat Histori Berobat</a:t>
            </a:r>
          </a:p>
        </p:txBody>
      </p:sp>
      <p:grpSp>
        <p:nvGrpSpPr>
          <p:cNvPr name="Group 64" id="64"/>
          <p:cNvGrpSpPr/>
          <p:nvPr/>
        </p:nvGrpSpPr>
        <p:grpSpPr>
          <a:xfrm rot="0">
            <a:off x="13369693" y="3189490"/>
            <a:ext cx="3733242" cy="1383222"/>
            <a:chOff x="0" y="0"/>
            <a:chExt cx="1452585" cy="538204"/>
          </a:xfrm>
        </p:grpSpPr>
        <p:sp>
          <p:nvSpPr>
            <p:cNvPr name="Freeform 65" id="65"/>
            <p:cNvSpPr/>
            <p:nvPr/>
          </p:nvSpPr>
          <p:spPr>
            <a:xfrm flipH="false" flipV="false" rot="0">
              <a:off x="0" y="0"/>
              <a:ext cx="1452585" cy="538205"/>
            </a:xfrm>
            <a:custGeom>
              <a:avLst/>
              <a:gdLst/>
              <a:ahLst/>
              <a:cxnLst/>
              <a:rect r="r" b="b" t="t" l="l"/>
              <a:pathLst>
                <a:path h="538205" w="1452585">
                  <a:moveTo>
                    <a:pt x="62213" y="0"/>
                  </a:moveTo>
                  <a:lnTo>
                    <a:pt x="1390372" y="0"/>
                  </a:lnTo>
                  <a:cubicBezTo>
                    <a:pt x="1406871" y="0"/>
                    <a:pt x="1422696" y="6555"/>
                    <a:pt x="1434363" y="18222"/>
                  </a:cubicBezTo>
                  <a:cubicBezTo>
                    <a:pt x="1446030" y="29889"/>
                    <a:pt x="1452585" y="45713"/>
                    <a:pt x="1452585" y="62213"/>
                  </a:cubicBezTo>
                  <a:lnTo>
                    <a:pt x="1452585" y="475991"/>
                  </a:lnTo>
                  <a:cubicBezTo>
                    <a:pt x="1452585" y="510351"/>
                    <a:pt x="1424731" y="538205"/>
                    <a:pt x="1390372" y="538205"/>
                  </a:cubicBezTo>
                  <a:lnTo>
                    <a:pt x="62213" y="538205"/>
                  </a:lnTo>
                  <a:cubicBezTo>
                    <a:pt x="45713" y="538205"/>
                    <a:pt x="29889" y="531650"/>
                    <a:pt x="18222" y="519983"/>
                  </a:cubicBezTo>
                  <a:cubicBezTo>
                    <a:pt x="6555" y="508315"/>
                    <a:pt x="0" y="492491"/>
                    <a:pt x="0" y="475991"/>
                  </a:cubicBezTo>
                  <a:lnTo>
                    <a:pt x="0" y="62213"/>
                  </a:lnTo>
                  <a:cubicBezTo>
                    <a:pt x="0" y="45713"/>
                    <a:pt x="6555" y="29889"/>
                    <a:pt x="18222" y="18222"/>
                  </a:cubicBezTo>
                  <a:cubicBezTo>
                    <a:pt x="29889" y="6555"/>
                    <a:pt x="45713" y="0"/>
                    <a:pt x="62213" y="0"/>
                  </a:cubicBezTo>
                  <a:close/>
                </a:path>
              </a:pathLst>
            </a:custGeom>
            <a:solidFill>
              <a:srgbClr val="7DD6B0"/>
            </a:solidFill>
            <a:ln w="47625" cap="rnd">
              <a:solidFill>
                <a:srgbClr val="19274F"/>
              </a:solidFill>
              <a:prstDash val="solid"/>
              <a:round/>
            </a:ln>
          </p:spPr>
        </p:sp>
        <p:sp>
          <p:nvSpPr>
            <p:cNvPr name="TextBox 66" id="66"/>
            <p:cNvSpPr txBox="true"/>
            <p:nvPr/>
          </p:nvSpPr>
          <p:spPr>
            <a:xfrm>
              <a:off x="0" y="-66675"/>
              <a:ext cx="1452585" cy="604879"/>
            </a:xfrm>
            <a:prstGeom prst="rect">
              <a:avLst/>
            </a:prstGeom>
          </p:spPr>
          <p:txBody>
            <a:bodyPr anchor="ctr" rtlCol="false" tIns="46656" lIns="46656" bIns="46656" rIns="46656"/>
            <a:lstStyle/>
            <a:p>
              <a:pPr algn="ctr">
                <a:lnSpc>
                  <a:spcPts val="2520"/>
                </a:lnSpc>
              </a:pPr>
            </a:p>
          </p:txBody>
        </p:sp>
      </p:grpSp>
      <p:sp>
        <p:nvSpPr>
          <p:cNvPr name="TextBox 67" id="67"/>
          <p:cNvSpPr txBox="true"/>
          <p:nvPr/>
        </p:nvSpPr>
        <p:spPr>
          <a:xfrm rot="0">
            <a:off x="4627827" y="3738033"/>
            <a:ext cx="3379045" cy="375920"/>
          </a:xfrm>
          <a:prstGeom prst="rect">
            <a:avLst/>
          </a:prstGeom>
        </p:spPr>
        <p:txBody>
          <a:bodyPr anchor="t" rtlCol="false" tIns="0" lIns="0" bIns="0" rIns="0">
            <a:spAutoFit/>
          </a:bodyPr>
          <a:lstStyle/>
          <a:p>
            <a:pPr algn="ctr" marL="0" indent="0" lvl="0">
              <a:lnSpc>
                <a:spcPts val="2860"/>
              </a:lnSpc>
            </a:pPr>
            <a:r>
              <a:rPr lang="en-US" sz="2600">
                <a:solidFill>
                  <a:srgbClr val="19274F"/>
                </a:solidFill>
                <a:latin typeface="Stinger Fit Bold"/>
              </a:rPr>
              <a:t>Guest (Pengunjung)</a:t>
            </a:r>
          </a:p>
        </p:txBody>
      </p:sp>
      <p:sp>
        <p:nvSpPr>
          <p:cNvPr name="TextBox 68" id="68"/>
          <p:cNvSpPr txBox="true"/>
          <p:nvPr/>
        </p:nvSpPr>
        <p:spPr>
          <a:xfrm rot="0">
            <a:off x="9180219" y="3643611"/>
            <a:ext cx="3131395" cy="417830"/>
          </a:xfrm>
          <a:prstGeom prst="rect">
            <a:avLst/>
          </a:prstGeom>
        </p:spPr>
        <p:txBody>
          <a:bodyPr anchor="t" rtlCol="false" tIns="0" lIns="0" bIns="0" rIns="0">
            <a:spAutoFit/>
          </a:bodyPr>
          <a:lstStyle/>
          <a:p>
            <a:pPr algn="ctr" marL="0" indent="0" lvl="0">
              <a:lnSpc>
                <a:spcPts val="3189"/>
              </a:lnSpc>
            </a:pPr>
            <a:r>
              <a:rPr lang="en-US" sz="2899">
                <a:solidFill>
                  <a:srgbClr val="19274F"/>
                </a:solidFill>
                <a:latin typeface="Stinger Fit Bold"/>
              </a:rPr>
              <a:t>User (Pasien)</a:t>
            </a:r>
          </a:p>
        </p:txBody>
      </p:sp>
      <p:sp>
        <p:nvSpPr>
          <p:cNvPr name="TextBox 69" id="69"/>
          <p:cNvSpPr txBox="true"/>
          <p:nvPr/>
        </p:nvSpPr>
        <p:spPr>
          <a:xfrm rot="0">
            <a:off x="13670617" y="3643611"/>
            <a:ext cx="3131395" cy="417830"/>
          </a:xfrm>
          <a:prstGeom prst="rect">
            <a:avLst/>
          </a:prstGeom>
        </p:spPr>
        <p:txBody>
          <a:bodyPr anchor="t" rtlCol="false" tIns="0" lIns="0" bIns="0" rIns="0">
            <a:spAutoFit/>
          </a:bodyPr>
          <a:lstStyle/>
          <a:p>
            <a:pPr algn="ctr" marL="0" indent="0" lvl="0">
              <a:lnSpc>
                <a:spcPts val="3189"/>
              </a:lnSpc>
            </a:pPr>
            <a:r>
              <a:rPr lang="en-US" sz="2899">
                <a:solidFill>
                  <a:srgbClr val="19274F"/>
                </a:solidFill>
                <a:latin typeface="Stinger Fit Bold"/>
              </a:rPr>
              <a:t>Admin (Dokter)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68670" y="622330"/>
            <a:ext cx="2646513" cy="1641473"/>
            <a:chOff x="0" y="0"/>
            <a:chExt cx="3528684" cy="2188630"/>
          </a:xfrm>
        </p:grpSpPr>
        <p:grpSp>
          <p:nvGrpSpPr>
            <p:cNvPr name="Group 3" id="3"/>
            <p:cNvGrpSpPr/>
            <p:nvPr/>
          </p:nvGrpSpPr>
          <p:grpSpPr>
            <a:xfrm rot="0">
              <a:off x="0" y="0"/>
              <a:ext cx="3528684" cy="2188630"/>
              <a:chOff x="0" y="0"/>
              <a:chExt cx="1029744" cy="638688"/>
            </a:xfrm>
          </p:grpSpPr>
          <p:sp>
            <p:nvSpPr>
              <p:cNvPr name="Freeform 4" id="4"/>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5" id="5"/>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107003" y="120955"/>
              <a:ext cx="3314679" cy="1946720"/>
              <a:chOff x="0" y="0"/>
              <a:chExt cx="967293" cy="568094"/>
            </a:xfrm>
          </p:grpSpPr>
          <p:sp>
            <p:nvSpPr>
              <p:cNvPr name="Freeform 7" id="7"/>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8" id="8"/>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9" id="9"/>
            <p:cNvSpPr/>
            <p:nvPr/>
          </p:nvSpPr>
          <p:spPr>
            <a:xfrm flipH="false" flipV="false" rot="0">
              <a:off x="771866" y="311161"/>
              <a:ext cx="1984952" cy="1566307"/>
            </a:xfrm>
            <a:custGeom>
              <a:avLst/>
              <a:gdLst/>
              <a:ahLst/>
              <a:cxnLst/>
              <a:rect r="r" b="b" t="t" l="l"/>
              <a:pathLst>
                <a:path h="1566307" w="1984952">
                  <a:moveTo>
                    <a:pt x="0" y="0"/>
                  </a:moveTo>
                  <a:lnTo>
                    <a:pt x="1984952" y="0"/>
                  </a:lnTo>
                  <a:lnTo>
                    <a:pt x="1984952" y="1566308"/>
                  </a:lnTo>
                  <a:lnTo>
                    <a:pt x="0" y="1566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568670" y="2472481"/>
            <a:ext cx="2646513" cy="1641473"/>
            <a:chOff x="0" y="0"/>
            <a:chExt cx="3528684" cy="2188630"/>
          </a:xfrm>
        </p:grpSpPr>
        <p:grpSp>
          <p:nvGrpSpPr>
            <p:cNvPr name="Group 11" id="11"/>
            <p:cNvGrpSpPr/>
            <p:nvPr/>
          </p:nvGrpSpPr>
          <p:grpSpPr>
            <a:xfrm rot="0">
              <a:off x="0" y="0"/>
              <a:ext cx="3528684" cy="2188630"/>
              <a:chOff x="0" y="0"/>
              <a:chExt cx="1029744" cy="638688"/>
            </a:xfrm>
          </p:grpSpPr>
          <p:sp>
            <p:nvSpPr>
              <p:cNvPr name="Freeform 12" id="12"/>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13" id="13"/>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14" id="14"/>
            <p:cNvGrpSpPr/>
            <p:nvPr/>
          </p:nvGrpSpPr>
          <p:grpSpPr>
            <a:xfrm rot="0">
              <a:off x="107003" y="120955"/>
              <a:ext cx="3314679" cy="1946720"/>
              <a:chOff x="0" y="0"/>
              <a:chExt cx="967293" cy="568094"/>
            </a:xfrm>
          </p:grpSpPr>
          <p:sp>
            <p:nvSpPr>
              <p:cNvPr name="Freeform 15" id="15"/>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16" id="16"/>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17" id="17"/>
            <p:cNvSpPr/>
            <p:nvPr/>
          </p:nvSpPr>
          <p:spPr>
            <a:xfrm flipH="false" flipV="false" rot="0">
              <a:off x="956564" y="339706"/>
              <a:ext cx="1680434" cy="1509335"/>
            </a:xfrm>
            <a:custGeom>
              <a:avLst/>
              <a:gdLst/>
              <a:ahLst/>
              <a:cxnLst/>
              <a:rect r="r" b="b" t="t" l="l"/>
              <a:pathLst>
                <a:path h="1509335" w="1680434">
                  <a:moveTo>
                    <a:pt x="0" y="0"/>
                  </a:moveTo>
                  <a:lnTo>
                    <a:pt x="1680434" y="0"/>
                  </a:lnTo>
                  <a:lnTo>
                    <a:pt x="1680434" y="1509336"/>
                  </a:lnTo>
                  <a:lnTo>
                    <a:pt x="0" y="1509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568670" y="4322720"/>
            <a:ext cx="2646513" cy="1641473"/>
            <a:chOff x="0" y="0"/>
            <a:chExt cx="3528684" cy="2188630"/>
          </a:xfrm>
        </p:grpSpPr>
        <p:grpSp>
          <p:nvGrpSpPr>
            <p:cNvPr name="Group 19" id="19"/>
            <p:cNvGrpSpPr/>
            <p:nvPr/>
          </p:nvGrpSpPr>
          <p:grpSpPr>
            <a:xfrm rot="0">
              <a:off x="0" y="0"/>
              <a:ext cx="3528684" cy="2188630"/>
              <a:chOff x="0" y="0"/>
              <a:chExt cx="1029744" cy="638688"/>
            </a:xfrm>
          </p:grpSpPr>
          <p:sp>
            <p:nvSpPr>
              <p:cNvPr name="Freeform 20" id="20"/>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1" id="21"/>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2" id="22"/>
            <p:cNvGrpSpPr/>
            <p:nvPr/>
          </p:nvGrpSpPr>
          <p:grpSpPr>
            <a:xfrm rot="0">
              <a:off x="107003" y="120955"/>
              <a:ext cx="3314679" cy="1946720"/>
              <a:chOff x="0" y="0"/>
              <a:chExt cx="967293" cy="568094"/>
            </a:xfrm>
          </p:grpSpPr>
          <p:sp>
            <p:nvSpPr>
              <p:cNvPr name="Freeform 23" id="23"/>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24" id="24"/>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25" id="25"/>
            <p:cNvSpPr/>
            <p:nvPr/>
          </p:nvSpPr>
          <p:spPr>
            <a:xfrm flipH="false" flipV="false" rot="0">
              <a:off x="1057907" y="312644"/>
              <a:ext cx="1412870" cy="1563342"/>
            </a:xfrm>
            <a:custGeom>
              <a:avLst/>
              <a:gdLst/>
              <a:ahLst/>
              <a:cxnLst/>
              <a:rect r="r" b="b" t="t" l="l"/>
              <a:pathLst>
                <a:path h="1563342" w="1412870">
                  <a:moveTo>
                    <a:pt x="0" y="0"/>
                  </a:moveTo>
                  <a:lnTo>
                    <a:pt x="1412870" y="0"/>
                  </a:lnTo>
                  <a:lnTo>
                    <a:pt x="1412870" y="1563342"/>
                  </a:lnTo>
                  <a:lnTo>
                    <a:pt x="0" y="1563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6" id="26"/>
          <p:cNvGrpSpPr/>
          <p:nvPr/>
        </p:nvGrpSpPr>
        <p:grpSpPr>
          <a:xfrm rot="0">
            <a:off x="568670" y="8023198"/>
            <a:ext cx="2646513" cy="1641473"/>
            <a:chOff x="0" y="0"/>
            <a:chExt cx="3528684" cy="2188630"/>
          </a:xfrm>
        </p:grpSpPr>
        <p:grpSp>
          <p:nvGrpSpPr>
            <p:cNvPr name="Group 27" id="27"/>
            <p:cNvGrpSpPr/>
            <p:nvPr/>
          </p:nvGrpSpPr>
          <p:grpSpPr>
            <a:xfrm rot="0">
              <a:off x="0" y="0"/>
              <a:ext cx="3528684" cy="2188630"/>
              <a:chOff x="0" y="0"/>
              <a:chExt cx="1029744" cy="638688"/>
            </a:xfrm>
          </p:grpSpPr>
          <p:sp>
            <p:nvSpPr>
              <p:cNvPr name="Freeform 28" id="28"/>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9" id="29"/>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0" id="30"/>
            <p:cNvGrpSpPr/>
            <p:nvPr/>
          </p:nvGrpSpPr>
          <p:grpSpPr>
            <a:xfrm rot="0">
              <a:off x="107003" y="120955"/>
              <a:ext cx="3314679" cy="1946720"/>
              <a:chOff x="0" y="0"/>
              <a:chExt cx="967293" cy="568094"/>
            </a:xfrm>
          </p:grpSpPr>
          <p:sp>
            <p:nvSpPr>
              <p:cNvPr name="Freeform 31" id="31"/>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2" id="32"/>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3" id="33"/>
            <p:cNvSpPr/>
            <p:nvPr/>
          </p:nvSpPr>
          <p:spPr>
            <a:xfrm flipH="false" flipV="false" rot="0">
              <a:off x="655730" y="383864"/>
              <a:ext cx="2189065" cy="1420902"/>
            </a:xfrm>
            <a:custGeom>
              <a:avLst/>
              <a:gdLst/>
              <a:ahLst/>
              <a:cxnLst/>
              <a:rect r="r" b="b" t="t" l="l"/>
              <a:pathLst>
                <a:path h="1420902" w="2189065">
                  <a:moveTo>
                    <a:pt x="0" y="0"/>
                  </a:moveTo>
                  <a:lnTo>
                    <a:pt x="2189066" y="0"/>
                  </a:lnTo>
                  <a:lnTo>
                    <a:pt x="2189066" y="1420902"/>
                  </a:lnTo>
                  <a:lnTo>
                    <a:pt x="0" y="14209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grpSp>
        <p:nvGrpSpPr>
          <p:cNvPr name="Group 34" id="34"/>
          <p:cNvGrpSpPr/>
          <p:nvPr/>
        </p:nvGrpSpPr>
        <p:grpSpPr>
          <a:xfrm rot="0">
            <a:off x="568670" y="6172959"/>
            <a:ext cx="3687532" cy="1641473"/>
            <a:chOff x="0" y="0"/>
            <a:chExt cx="1434799" cy="638688"/>
          </a:xfrm>
        </p:grpSpPr>
        <p:sp>
          <p:nvSpPr>
            <p:cNvPr name="Freeform 35" id="35"/>
            <p:cNvSpPr/>
            <p:nvPr/>
          </p:nvSpPr>
          <p:spPr>
            <a:xfrm flipH="false" flipV="false" rot="0">
              <a:off x="0" y="0"/>
              <a:ext cx="1434799" cy="638688"/>
            </a:xfrm>
            <a:custGeom>
              <a:avLst/>
              <a:gdLst/>
              <a:ahLst/>
              <a:cxnLst/>
              <a:rect r="r" b="b" t="t" l="l"/>
              <a:pathLst>
                <a:path h="638688" w="1434799">
                  <a:moveTo>
                    <a:pt x="77681" y="0"/>
                  </a:moveTo>
                  <a:lnTo>
                    <a:pt x="1357118" y="0"/>
                  </a:lnTo>
                  <a:cubicBezTo>
                    <a:pt x="1377721" y="0"/>
                    <a:pt x="1397479" y="8184"/>
                    <a:pt x="1412047" y="22752"/>
                  </a:cubicBezTo>
                  <a:cubicBezTo>
                    <a:pt x="1426615" y="37320"/>
                    <a:pt x="1434799" y="57079"/>
                    <a:pt x="1434799" y="77681"/>
                  </a:cubicBezTo>
                  <a:lnTo>
                    <a:pt x="1434799" y="561007"/>
                  </a:lnTo>
                  <a:cubicBezTo>
                    <a:pt x="1434799" y="603909"/>
                    <a:pt x="1400020" y="638688"/>
                    <a:pt x="1357118" y="638688"/>
                  </a:cubicBezTo>
                  <a:lnTo>
                    <a:pt x="77681" y="638688"/>
                  </a:lnTo>
                  <a:cubicBezTo>
                    <a:pt x="57079" y="638688"/>
                    <a:pt x="37320" y="630504"/>
                    <a:pt x="22752" y="615936"/>
                  </a:cubicBezTo>
                  <a:cubicBezTo>
                    <a:pt x="8184" y="601368"/>
                    <a:pt x="0" y="581610"/>
                    <a:pt x="0" y="561007"/>
                  </a:cubicBezTo>
                  <a:lnTo>
                    <a:pt x="0" y="77681"/>
                  </a:lnTo>
                  <a:cubicBezTo>
                    <a:pt x="0" y="57079"/>
                    <a:pt x="8184" y="37320"/>
                    <a:pt x="22752" y="22752"/>
                  </a:cubicBezTo>
                  <a:cubicBezTo>
                    <a:pt x="37320" y="8184"/>
                    <a:pt x="57079" y="0"/>
                    <a:pt x="77681" y="0"/>
                  </a:cubicBezTo>
                  <a:close/>
                </a:path>
              </a:pathLst>
            </a:custGeom>
            <a:solidFill>
              <a:srgbClr val="FBD86A"/>
            </a:solidFill>
            <a:ln cap="rnd">
              <a:noFill/>
              <a:prstDash val="solid"/>
              <a:round/>
            </a:ln>
          </p:spPr>
        </p:sp>
        <p:sp>
          <p:nvSpPr>
            <p:cNvPr name="TextBox 36" id="36"/>
            <p:cNvSpPr txBox="true"/>
            <p:nvPr/>
          </p:nvSpPr>
          <p:spPr>
            <a:xfrm>
              <a:off x="0" y="-66675"/>
              <a:ext cx="1434799"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7" id="37"/>
          <p:cNvGrpSpPr/>
          <p:nvPr/>
        </p:nvGrpSpPr>
        <p:grpSpPr>
          <a:xfrm rot="0">
            <a:off x="648922" y="6263675"/>
            <a:ext cx="2486009" cy="1460040"/>
            <a:chOff x="0" y="0"/>
            <a:chExt cx="967293" cy="568094"/>
          </a:xfrm>
        </p:grpSpPr>
        <p:sp>
          <p:nvSpPr>
            <p:cNvPr name="Freeform 38" id="38"/>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sp>
        <p:sp>
          <p:nvSpPr>
            <p:cNvPr name="TextBox 39" id="39"/>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0" id="40"/>
          <p:cNvSpPr/>
          <p:nvPr/>
        </p:nvSpPr>
        <p:spPr>
          <a:xfrm flipH="false" flipV="false" rot="-1173271">
            <a:off x="1362100" y="6394391"/>
            <a:ext cx="1038535" cy="1329324"/>
          </a:xfrm>
          <a:custGeom>
            <a:avLst/>
            <a:gdLst/>
            <a:ahLst/>
            <a:cxnLst/>
            <a:rect r="r" b="b" t="t" l="l"/>
            <a:pathLst>
              <a:path h="1329324" w="1038535">
                <a:moveTo>
                  <a:pt x="0" y="0"/>
                </a:moveTo>
                <a:lnTo>
                  <a:pt x="1038534" y="0"/>
                </a:lnTo>
                <a:lnTo>
                  <a:pt x="1038534" y="1329324"/>
                </a:lnTo>
                <a:lnTo>
                  <a:pt x="0" y="13293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41" id="41"/>
          <p:cNvGrpSpPr/>
          <p:nvPr/>
        </p:nvGrpSpPr>
        <p:grpSpPr>
          <a:xfrm rot="0">
            <a:off x="3821631" y="622330"/>
            <a:ext cx="13897699" cy="9042341"/>
            <a:chOff x="0" y="0"/>
            <a:chExt cx="5407522" cy="3518327"/>
          </a:xfrm>
        </p:grpSpPr>
        <p:sp>
          <p:nvSpPr>
            <p:cNvPr name="Freeform 42" id="42"/>
            <p:cNvSpPr/>
            <p:nvPr/>
          </p:nvSpPr>
          <p:spPr>
            <a:xfrm flipH="false" flipV="false" rot="0">
              <a:off x="0" y="0"/>
              <a:ext cx="5407521" cy="3518327"/>
            </a:xfrm>
            <a:custGeom>
              <a:avLst/>
              <a:gdLst/>
              <a:ahLst/>
              <a:cxnLst/>
              <a:rect r="r" b="b" t="t" l="l"/>
              <a:pathLst>
                <a:path h="3518327" w="5407521">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sp>
        <p:sp>
          <p:nvSpPr>
            <p:cNvPr name="TextBox 43" id="43"/>
            <p:cNvSpPr txBox="true"/>
            <p:nvPr/>
          </p:nvSpPr>
          <p:spPr>
            <a:xfrm>
              <a:off x="0" y="-66675"/>
              <a:ext cx="5407522" cy="3585002"/>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4" id="44"/>
          <p:cNvGrpSpPr/>
          <p:nvPr/>
        </p:nvGrpSpPr>
        <p:grpSpPr>
          <a:xfrm rot="0">
            <a:off x="4068535" y="2727260"/>
            <a:ext cx="13403891" cy="6724279"/>
            <a:chOff x="0" y="0"/>
            <a:chExt cx="5215384" cy="2616382"/>
          </a:xfrm>
        </p:grpSpPr>
        <p:sp>
          <p:nvSpPr>
            <p:cNvPr name="Freeform 45" id="45"/>
            <p:cNvSpPr/>
            <p:nvPr/>
          </p:nvSpPr>
          <p:spPr>
            <a:xfrm flipH="false" flipV="false" rot="0">
              <a:off x="0" y="0"/>
              <a:ext cx="5215384" cy="2616382"/>
            </a:xfrm>
            <a:custGeom>
              <a:avLst/>
              <a:gdLst/>
              <a:ahLst/>
              <a:cxnLst/>
              <a:rect r="r" b="b" t="t" l="l"/>
              <a:pathLst>
                <a:path h="2616382" w="5215384">
                  <a:moveTo>
                    <a:pt x="17328" y="0"/>
                  </a:moveTo>
                  <a:lnTo>
                    <a:pt x="5198056" y="0"/>
                  </a:lnTo>
                  <a:cubicBezTo>
                    <a:pt x="5207626" y="0"/>
                    <a:pt x="5215384" y="7758"/>
                    <a:pt x="5215384" y="17328"/>
                  </a:cubicBezTo>
                  <a:lnTo>
                    <a:pt x="5215384" y="2599054"/>
                  </a:lnTo>
                  <a:cubicBezTo>
                    <a:pt x="5215384" y="2608624"/>
                    <a:pt x="5207626" y="2616382"/>
                    <a:pt x="5198056" y="2616382"/>
                  </a:cubicBezTo>
                  <a:lnTo>
                    <a:pt x="17328" y="2616382"/>
                  </a:lnTo>
                  <a:cubicBezTo>
                    <a:pt x="12732" y="2616382"/>
                    <a:pt x="8325" y="2614556"/>
                    <a:pt x="5075" y="2611307"/>
                  </a:cubicBezTo>
                  <a:cubicBezTo>
                    <a:pt x="1826" y="2608057"/>
                    <a:pt x="0" y="2603650"/>
                    <a:pt x="0" y="2599054"/>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46" id="46"/>
            <p:cNvSpPr txBox="true"/>
            <p:nvPr/>
          </p:nvSpPr>
          <p:spPr>
            <a:xfrm>
              <a:off x="0" y="-66675"/>
              <a:ext cx="5215384" cy="2683057"/>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TextBox 47" id="47"/>
          <p:cNvSpPr txBox="true"/>
          <p:nvPr/>
        </p:nvSpPr>
        <p:spPr>
          <a:xfrm rot="0">
            <a:off x="4495030" y="1066800"/>
            <a:ext cx="12645616" cy="793750"/>
          </a:xfrm>
          <a:prstGeom prst="rect">
            <a:avLst/>
          </a:prstGeom>
        </p:spPr>
        <p:txBody>
          <a:bodyPr anchor="t" rtlCol="false" tIns="0" lIns="0" bIns="0" rIns="0">
            <a:spAutoFit/>
          </a:bodyPr>
          <a:lstStyle/>
          <a:p>
            <a:pPr algn="ctr" marL="0" indent="0" lvl="0">
              <a:lnSpc>
                <a:spcPts val="6049"/>
              </a:lnSpc>
              <a:spcBef>
                <a:spcPct val="0"/>
              </a:spcBef>
            </a:pPr>
            <a:r>
              <a:rPr lang="en-US" sz="5499">
                <a:solidFill>
                  <a:srgbClr val="19274F"/>
                </a:solidFill>
                <a:latin typeface="Stinger Fit Bold"/>
              </a:rPr>
              <a:t>Fungsi Pada Aplikasi</a:t>
            </a:r>
          </a:p>
        </p:txBody>
      </p:sp>
      <p:grpSp>
        <p:nvGrpSpPr>
          <p:cNvPr name="Group 48" id="48"/>
          <p:cNvGrpSpPr/>
          <p:nvPr/>
        </p:nvGrpSpPr>
        <p:grpSpPr>
          <a:xfrm rot="0">
            <a:off x="4068535" y="2173086"/>
            <a:ext cx="13403891" cy="7278453"/>
            <a:chOff x="0" y="0"/>
            <a:chExt cx="5215384" cy="2832008"/>
          </a:xfrm>
        </p:grpSpPr>
        <p:sp>
          <p:nvSpPr>
            <p:cNvPr name="Freeform 49" id="49"/>
            <p:cNvSpPr/>
            <p:nvPr/>
          </p:nvSpPr>
          <p:spPr>
            <a:xfrm flipH="false" flipV="false" rot="0">
              <a:off x="0" y="0"/>
              <a:ext cx="5215384" cy="2832008"/>
            </a:xfrm>
            <a:custGeom>
              <a:avLst/>
              <a:gdLst/>
              <a:ahLst/>
              <a:cxnLst/>
              <a:rect r="r" b="b" t="t" l="l"/>
              <a:pathLst>
                <a:path h="2832008" w="5215384">
                  <a:moveTo>
                    <a:pt x="17328" y="0"/>
                  </a:moveTo>
                  <a:lnTo>
                    <a:pt x="5198056" y="0"/>
                  </a:lnTo>
                  <a:cubicBezTo>
                    <a:pt x="5207626" y="0"/>
                    <a:pt x="5215384" y="7758"/>
                    <a:pt x="5215384" y="17328"/>
                  </a:cubicBezTo>
                  <a:lnTo>
                    <a:pt x="5215384" y="2814680"/>
                  </a:lnTo>
                  <a:cubicBezTo>
                    <a:pt x="5215384" y="2819276"/>
                    <a:pt x="5213558" y="2823683"/>
                    <a:pt x="5210308" y="2826933"/>
                  </a:cubicBezTo>
                  <a:cubicBezTo>
                    <a:pt x="5207059" y="2830182"/>
                    <a:pt x="5202651" y="2832008"/>
                    <a:pt x="5198056" y="2832008"/>
                  </a:cubicBezTo>
                  <a:lnTo>
                    <a:pt x="17328" y="2832008"/>
                  </a:lnTo>
                  <a:cubicBezTo>
                    <a:pt x="7758" y="2832008"/>
                    <a:pt x="0" y="2824250"/>
                    <a:pt x="0" y="2814680"/>
                  </a:cubicBezTo>
                  <a:lnTo>
                    <a:pt x="0" y="17328"/>
                  </a:lnTo>
                  <a:cubicBezTo>
                    <a:pt x="0" y="7758"/>
                    <a:pt x="7758" y="0"/>
                    <a:pt x="17328" y="0"/>
                  </a:cubicBezTo>
                  <a:close/>
                </a:path>
              </a:pathLst>
            </a:custGeom>
            <a:solidFill>
              <a:srgbClr val="FFFFFF"/>
            </a:solidFill>
            <a:ln w="47625" cap="rnd">
              <a:solidFill>
                <a:srgbClr val="19274F"/>
              </a:solidFill>
              <a:prstDash val="solid"/>
              <a:round/>
            </a:ln>
          </p:spPr>
        </p:sp>
        <p:sp>
          <p:nvSpPr>
            <p:cNvPr name="TextBox 50" id="50"/>
            <p:cNvSpPr txBox="true"/>
            <p:nvPr/>
          </p:nvSpPr>
          <p:spPr>
            <a:xfrm>
              <a:off x="0" y="-66675"/>
              <a:ext cx="5215384" cy="2898683"/>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AutoShape 51" id="51"/>
          <p:cNvSpPr/>
          <p:nvPr/>
        </p:nvSpPr>
        <p:spPr>
          <a:xfrm flipV="true">
            <a:off x="4115912" y="3859262"/>
            <a:ext cx="13334952" cy="9525"/>
          </a:xfrm>
          <a:prstGeom prst="line">
            <a:avLst/>
          </a:prstGeom>
          <a:ln cap="flat" w="47625">
            <a:solidFill>
              <a:srgbClr val="19274F"/>
            </a:solidFill>
            <a:prstDash val="solid"/>
            <a:headEnd type="none" len="sm" w="sm"/>
            <a:tailEnd type="none" len="sm" w="sm"/>
          </a:ln>
        </p:spPr>
      </p:sp>
      <p:sp>
        <p:nvSpPr>
          <p:cNvPr name="TextBox 52" id="52"/>
          <p:cNvSpPr txBox="true"/>
          <p:nvPr/>
        </p:nvSpPr>
        <p:spPr>
          <a:xfrm rot="0">
            <a:off x="4495030" y="4113953"/>
            <a:ext cx="11119373" cy="3657600"/>
          </a:xfrm>
          <a:prstGeom prst="rect">
            <a:avLst/>
          </a:prstGeom>
        </p:spPr>
        <p:txBody>
          <a:bodyPr anchor="t" rtlCol="false" tIns="0" lIns="0" bIns="0" rIns="0">
            <a:spAutoFit/>
          </a:bodyPr>
          <a:lstStyle/>
          <a:p>
            <a:pPr algn="l" marL="647700" indent="-323850" lvl="1">
              <a:lnSpc>
                <a:spcPts val="3600"/>
              </a:lnSpc>
              <a:buFont typeface="Arial"/>
              <a:buChar char="•"/>
            </a:pPr>
            <a:r>
              <a:rPr lang="en-US" sz="3000" spc="-89">
                <a:solidFill>
                  <a:srgbClr val="19274F"/>
                </a:solidFill>
                <a:latin typeface="Montaser Arabic"/>
              </a:rPr>
              <a:t>Fungsi Autentikasi</a:t>
            </a:r>
          </a:p>
          <a:p>
            <a:pPr algn="l" marL="647700" indent="-323850" lvl="1">
              <a:lnSpc>
                <a:spcPts val="3600"/>
              </a:lnSpc>
              <a:buFont typeface="Arial"/>
              <a:buChar char="•"/>
            </a:pPr>
            <a:r>
              <a:rPr lang="en-US" sz="3000" spc="-89">
                <a:solidFill>
                  <a:srgbClr val="19274F"/>
                </a:solidFill>
                <a:latin typeface="Montaser Arabic"/>
              </a:rPr>
              <a:t>Fungsi Mengelola Artikel</a:t>
            </a:r>
          </a:p>
          <a:p>
            <a:pPr algn="l" marL="647700" indent="-323850" lvl="1">
              <a:lnSpc>
                <a:spcPts val="3600"/>
              </a:lnSpc>
              <a:buFont typeface="Arial"/>
              <a:buChar char="•"/>
            </a:pPr>
            <a:r>
              <a:rPr lang="en-US" sz="3000" spc="-89">
                <a:solidFill>
                  <a:srgbClr val="19274F"/>
                </a:solidFill>
                <a:latin typeface="Montaser Arabic"/>
              </a:rPr>
              <a:t>Fungsi Mengelola Kategori Artikel</a:t>
            </a:r>
          </a:p>
          <a:p>
            <a:pPr algn="l" marL="647700" indent="-323850" lvl="1">
              <a:lnSpc>
                <a:spcPts val="3600"/>
              </a:lnSpc>
              <a:buFont typeface="Arial"/>
              <a:buChar char="•"/>
            </a:pPr>
            <a:r>
              <a:rPr lang="en-US" sz="3000" spc="-89">
                <a:solidFill>
                  <a:srgbClr val="19274F"/>
                </a:solidFill>
                <a:latin typeface="Montaser Arabic"/>
              </a:rPr>
              <a:t>Fungsi Melakukan Pendaftaran Antrian</a:t>
            </a:r>
          </a:p>
          <a:p>
            <a:pPr algn="l" marL="647700" indent="-323850" lvl="1">
              <a:lnSpc>
                <a:spcPts val="3600"/>
              </a:lnSpc>
              <a:buFont typeface="Arial"/>
              <a:buChar char="•"/>
            </a:pPr>
            <a:r>
              <a:rPr lang="en-US" sz="3000" spc="-89">
                <a:solidFill>
                  <a:srgbClr val="19274F"/>
                </a:solidFill>
                <a:latin typeface="Montaser Arabic"/>
              </a:rPr>
              <a:t>Fungsi Mengelola Cuti Dokter</a:t>
            </a:r>
          </a:p>
          <a:p>
            <a:pPr algn="l" marL="647700" indent="-323850" lvl="1">
              <a:lnSpc>
                <a:spcPts val="3600"/>
              </a:lnSpc>
              <a:buFont typeface="Arial"/>
              <a:buChar char="•"/>
            </a:pPr>
            <a:r>
              <a:rPr lang="en-US" sz="3000" spc="-89">
                <a:solidFill>
                  <a:srgbClr val="19274F"/>
                </a:solidFill>
                <a:latin typeface="Montaser Arabic"/>
              </a:rPr>
              <a:t>Fungsi Memberi Ulasan</a:t>
            </a:r>
          </a:p>
          <a:p>
            <a:pPr algn="l" marL="647700" indent="-323850" lvl="1">
              <a:lnSpc>
                <a:spcPts val="3600"/>
              </a:lnSpc>
              <a:buFont typeface="Arial"/>
              <a:buChar char="•"/>
            </a:pPr>
            <a:r>
              <a:rPr lang="en-US" sz="3000" spc="-89">
                <a:solidFill>
                  <a:srgbClr val="19274F"/>
                </a:solidFill>
                <a:latin typeface="Montaser Arabic"/>
              </a:rPr>
              <a:t>Fungsi Mengelola Data Obat</a:t>
            </a:r>
          </a:p>
          <a:p>
            <a:pPr algn="l" marL="647700" indent="-323850" lvl="1">
              <a:lnSpc>
                <a:spcPts val="3600"/>
              </a:lnSpc>
              <a:buFont typeface="Arial"/>
              <a:buChar char="•"/>
            </a:pPr>
            <a:r>
              <a:rPr lang="en-US" sz="3000" spc="-89">
                <a:solidFill>
                  <a:srgbClr val="19274F"/>
                </a:solidFill>
                <a:latin typeface="Montaser Arabic"/>
              </a:rPr>
              <a:t>Fungsi Mengelola FAQ</a:t>
            </a:r>
          </a:p>
        </p:txBody>
      </p:sp>
      <p:sp>
        <p:nvSpPr>
          <p:cNvPr name="TextBox 53" id="53"/>
          <p:cNvSpPr txBox="true"/>
          <p:nvPr/>
        </p:nvSpPr>
        <p:spPr>
          <a:xfrm rot="0">
            <a:off x="5258151" y="2633165"/>
            <a:ext cx="11119373" cy="897890"/>
          </a:xfrm>
          <a:prstGeom prst="rect">
            <a:avLst/>
          </a:prstGeom>
        </p:spPr>
        <p:txBody>
          <a:bodyPr anchor="t" rtlCol="false" tIns="0" lIns="0" bIns="0" rIns="0">
            <a:spAutoFit/>
          </a:bodyPr>
          <a:lstStyle/>
          <a:p>
            <a:pPr algn="ctr">
              <a:lnSpc>
                <a:spcPts val="3639"/>
              </a:lnSpc>
            </a:pPr>
            <a:r>
              <a:rPr lang="en-US" sz="2799">
                <a:solidFill>
                  <a:srgbClr val="19274F"/>
                </a:solidFill>
                <a:latin typeface="Montaser Arabic"/>
              </a:rPr>
              <a:t>Adapun fungsi yang terdapat pada web Klinik Pratama Yosephine yaitu: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568670" y="622330"/>
            <a:ext cx="2646513" cy="1641473"/>
            <a:chOff x="0" y="0"/>
            <a:chExt cx="3528684" cy="2188630"/>
          </a:xfrm>
        </p:grpSpPr>
        <p:grpSp>
          <p:nvGrpSpPr>
            <p:cNvPr name="Group 3" id="3"/>
            <p:cNvGrpSpPr/>
            <p:nvPr/>
          </p:nvGrpSpPr>
          <p:grpSpPr>
            <a:xfrm rot="0">
              <a:off x="0" y="0"/>
              <a:ext cx="3528684" cy="2188630"/>
              <a:chOff x="0" y="0"/>
              <a:chExt cx="1029744" cy="638688"/>
            </a:xfrm>
          </p:grpSpPr>
          <p:sp>
            <p:nvSpPr>
              <p:cNvPr name="Freeform 4" id="4"/>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5" id="5"/>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6" id="6"/>
            <p:cNvGrpSpPr/>
            <p:nvPr/>
          </p:nvGrpSpPr>
          <p:grpSpPr>
            <a:xfrm rot="0">
              <a:off x="107003" y="120955"/>
              <a:ext cx="3314679" cy="1946720"/>
              <a:chOff x="0" y="0"/>
              <a:chExt cx="967293" cy="568094"/>
            </a:xfrm>
          </p:grpSpPr>
          <p:sp>
            <p:nvSpPr>
              <p:cNvPr name="Freeform 7" id="7"/>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8" id="8"/>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9" id="9"/>
            <p:cNvSpPr/>
            <p:nvPr/>
          </p:nvSpPr>
          <p:spPr>
            <a:xfrm flipH="false" flipV="false" rot="0">
              <a:off x="771866" y="311161"/>
              <a:ext cx="1984952" cy="1566307"/>
            </a:xfrm>
            <a:custGeom>
              <a:avLst/>
              <a:gdLst/>
              <a:ahLst/>
              <a:cxnLst/>
              <a:rect r="r" b="b" t="t" l="l"/>
              <a:pathLst>
                <a:path h="1566307" w="1984952">
                  <a:moveTo>
                    <a:pt x="0" y="0"/>
                  </a:moveTo>
                  <a:lnTo>
                    <a:pt x="1984952" y="0"/>
                  </a:lnTo>
                  <a:lnTo>
                    <a:pt x="1984952" y="1566308"/>
                  </a:lnTo>
                  <a:lnTo>
                    <a:pt x="0" y="1566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568670" y="2472481"/>
            <a:ext cx="2646513" cy="1641473"/>
            <a:chOff x="0" y="0"/>
            <a:chExt cx="3528684" cy="2188630"/>
          </a:xfrm>
        </p:grpSpPr>
        <p:grpSp>
          <p:nvGrpSpPr>
            <p:cNvPr name="Group 11" id="11"/>
            <p:cNvGrpSpPr/>
            <p:nvPr/>
          </p:nvGrpSpPr>
          <p:grpSpPr>
            <a:xfrm rot="0">
              <a:off x="0" y="0"/>
              <a:ext cx="3528684" cy="2188630"/>
              <a:chOff x="0" y="0"/>
              <a:chExt cx="1029744" cy="638688"/>
            </a:xfrm>
          </p:grpSpPr>
          <p:sp>
            <p:nvSpPr>
              <p:cNvPr name="Freeform 12" id="12"/>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13" id="13"/>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14" id="14"/>
            <p:cNvGrpSpPr/>
            <p:nvPr/>
          </p:nvGrpSpPr>
          <p:grpSpPr>
            <a:xfrm rot="0">
              <a:off x="107003" y="120955"/>
              <a:ext cx="3314679" cy="1946720"/>
              <a:chOff x="0" y="0"/>
              <a:chExt cx="967293" cy="568094"/>
            </a:xfrm>
          </p:grpSpPr>
          <p:sp>
            <p:nvSpPr>
              <p:cNvPr name="Freeform 15" id="15"/>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16" id="16"/>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17" id="17"/>
            <p:cNvSpPr/>
            <p:nvPr/>
          </p:nvSpPr>
          <p:spPr>
            <a:xfrm flipH="false" flipV="false" rot="0">
              <a:off x="956564" y="339706"/>
              <a:ext cx="1680434" cy="1509335"/>
            </a:xfrm>
            <a:custGeom>
              <a:avLst/>
              <a:gdLst/>
              <a:ahLst/>
              <a:cxnLst/>
              <a:rect r="r" b="b" t="t" l="l"/>
              <a:pathLst>
                <a:path h="1509335" w="1680434">
                  <a:moveTo>
                    <a:pt x="0" y="0"/>
                  </a:moveTo>
                  <a:lnTo>
                    <a:pt x="1680434" y="0"/>
                  </a:lnTo>
                  <a:lnTo>
                    <a:pt x="1680434" y="1509336"/>
                  </a:lnTo>
                  <a:lnTo>
                    <a:pt x="0" y="15093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568670" y="4322720"/>
            <a:ext cx="2646513" cy="1641473"/>
            <a:chOff x="0" y="0"/>
            <a:chExt cx="3528684" cy="2188630"/>
          </a:xfrm>
        </p:grpSpPr>
        <p:grpSp>
          <p:nvGrpSpPr>
            <p:cNvPr name="Group 19" id="19"/>
            <p:cNvGrpSpPr/>
            <p:nvPr/>
          </p:nvGrpSpPr>
          <p:grpSpPr>
            <a:xfrm rot="0">
              <a:off x="0" y="0"/>
              <a:ext cx="3528684" cy="2188630"/>
              <a:chOff x="0" y="0"/>
              <a:chExt cx="1029744" cy="638688"/>
            </a:xfrm>
          </p:grpSpPr>
          <p:sp>
            <p:nvSpPr>
              <p:cNvPr name="Freeform 20" id="20"/>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1" id="21"/>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22" id="22"/>
            <p:cNvGrpSpPr/>
            <p:nvPr/>
          </p:nvGrpSpPr>
          <p:grpSpPr>
            <a:xfrm rot="0">
              <a:off x="107003" y="120955"/>
              <a:ext cx="3314679" cy="1946720"/>
              <a:chOff x="0" y="0"/>
              <a:chExt cx="967293" cy="568094"/>
            </a:xfrm>
          </p:grpSpPr>
          <p:sp>
            <p:nvSpPr>
              <p:cNvPr name="Freeform 23" id="23"/>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24" id="24"/>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25" id="25"/>
            <p:cNvSpPr/>
            <p:nvPr/>
          </p:nvSpPr>
          <p:spPr>
            <a:xfrm flipH="false" flipV="false" rot="0">
              <a:off x="1057907" y="312644"/>
              <a:ext cx="1412870" cy="1563342"/>
            </a:xfrm>
            <a:custGeom>
              <a:avLst/>
              <a:gdLst/>
              <a:ahLst/>
              <a:cxnLst/>
              <a:rect r="r" b="b" t="t" l="l"/>
              <a:pathLst>
                <a:path h="1563342" w="1412870">
                  <a:moveTo>
                    <a:pt x="0" y="0"/>
                  </a:moveTo>
                  <a:lnTo>
                    <a:pt x="1412870" y="0"/>
                  </a:lnTo>
                  <a:lnTo>
                    <a:pt x="1412870" y="1563342"/>
                  </a:lnTo>
                  <a:lnTo>
                    <a:pt x="0" y="15633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6" id="26"/>
          <p:cNvGrpSpPr/>
          <p:nvPr/>
        </p:nvGrpSpPr>
        <p:grpSpPr>
          <a:xfrm rot="0">
            <a:off x="568670" y="6172959"/>
            <a:ext cx="2646513" cy="1686222"/>
            <a:chOff x="0" y="0"/>
            <a:chExt cx="3528684" cy="2248295"/>
          </a:xfrm>
        </p:grpSpPr>
        <p:grpSp>
          <p:nvGrpSpPr>
            <p:cNvPr name="Group 27" id="27"/>
            <p:cNvGrpSpPr/>
            <p:nvPr/>
          </p:nvGrpSpPr>
          <p:grpSpPr>
            <a:xfrm rot="0">
              <a:off x="0" y="0"/>
              <a:ext cx="3528684" cy="2188630"/>
              <a:chOff x="0" y="0"/>
              <a:chExt cx="1029744" cy="638688"/>
            </a:xfrm>
          </p:grpSpPr>
          <p:sp>
            <p:nvSpPr>
              <p:cNvPr name="Freeform 28" id="28"/>
              <p:cNvSpPr/>
              <p:nvPr/>
            </p:nvSpPr>
            <p:spPr>
              <a:xfrm flipH="false" flipV="false" rot="0">
                <a:off x="0" y="0"/>
                <a:ext cx="1029744" cy="638688"/>
              </a:xfrm>
              <a:custGeom>
                <a:avLst/>
                <a:gdLst/>
                <a:ahLst/>
                <a:cxnLst/>
                <a:rect r="r" b="b" t="t" l="l"/>
                <a:pathLst>
                  <a:path h="638688" w="1029744">
                    <a:moveTo>
                      <a:pt x="108237" y="0"/>
                    </a:moveTo>
                    <a:lnTo>
                      <a:pt x="921507" y="0"/>
                    </a:lnTo>
                    <a:cubicBezTo>
                      <a:pt x="981285" y="0"/>
                      <a:pt x="1029744" y="48459"/>
                      <a:pt x="1029744" y="108237"/>
                    </a:cubicBezTo>
                    <a:lnTo>
                      <a:pt x="1029744" y="530451"/>
                    </a:lnTo>
                    <a:cubicBezTo>
                      <a:pt x="1029744" y="590229"/>
                      <a:pt x="981285" y="638688"/>
                      <a:pt x="921507" y="638688"/>
                    </a:cubicBezTo>
                    <a:lnTo>
                      <a:pt x="108237" y="638688"/>
                    </a:lnTo>
                    <a:cubicBezTo>
                      <a:pt x="48459" y="638688"/>
                      <a:pt x="0" y="590229"/>
                      <a:pt x="0" y="530451"/>
                    </a:cubicBezTo>
                    <a:lnTo>
                      <a:pt x="0" y="108237"/>
                    </a:lnTo>
                    <a:cubicBezTo>
                      <a:pt x="0" y="48459"/>
                      <a:pt x="48459" y="0"/>
                      <a:pt x="108237" y="0"/>
                    </a:cubicBezTo>
                    <a:close/>
                  </a:path>
                </a:pathLst>
              </a:custGeom>
              <a:solidFill>
                <a:srgbClr val="BCBEFA"/>
              </a:solidFill>
              <a:ln cap="rnd">
                <a:noFill/>
                <a:prstDash val="solid"/>
                <a:round/>
              </a:ln>
            </p:spPr>
          </p:sp>
          <p:sp>
            <p:nvSpPr>
              <p:cNvPr name="TextBox 29" id="29"/>
              <p:cNvSpPr txBox="true"/>
              <p:nvPr/>
            </p:nvSpPr>
            <p:spPr>
              <a:xfrm>
                <a:off x="0" y="-66675"/>
                <a:ext cx="1029744"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0" id="30"/>
            <p:cNvGrpSpPr/>
            <p:nvPr/>
          </p:nvGrpSpPr>
          <p:grpSpPr>
            <a:xfrm rot="0">
              <a:off x="107003" y="120955"/>
              <a:ext cx="3314679" cy="1946720"/>
              <a:chOff x="0" y="0"/>
              <a:chExt cx="967293" cy="568094"/>
            </a:xfrm>
          </p:grpSpPr>
          <p:sp>
            <p:nvSpPr>
              <p:cNvPr name="Freeform 31" id="31"/>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BCBEFA"/>
              </a:solidFill>
              <a:ln w="38100" cap="rnd">
                <a:solidFill>
                  <a:srgbClr val="FFFFFF"/>
                </a:solidFill>
                <a:prstDash val="lgDash"/>
                <a:round/>
              </a:ln>
            </p:spPr>
          </p:sp>
          <p:sp>
            <p:nvSpPr>
              <p:cNvPr name="TextBox 32" id="32"/>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33" id="33"/>
            <p:cNvSpPr/>
            <p:nvPr/>
          </p:nvSpPr>
          <p:spPr>
            <a:xfrm flipH="false" flipV="false" rot="-1173271">
              <a:off x="1057907" y="295243"/>
              <a:ext cx="1384713" cy="1772432"/>
            </a:xfrm>
            <a:custGeom>
              <a:avLst/>
              <a:gdLst/>
              <a:ahLst/>
              <a:cxnLst/>
              <a:rect r="r" b="b" t="t" l="l"/>
              <a:pathLst>
                <a:path h="1772432" w="1384713">
                  <a:moveTo>
                    <a:pt x="0" y="0"/>
                  </a:moveTo>
                  <a:lnTo>
                    <a:pt x="1384712" y="0"/>
                  </a:lnTo>
                  <a:lnTo>
                    <a:pt x="1384712" y="1772432"/>
                  </a:lnTo>
                  <a:lnTo>
                    <a:pt x="0" y="1772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34" id="34"/>
          <p:cNvGrpSpPr/>
          <p:nvPr/>
        </p:nvGrpSpPr>
        <p:grpSpPr>
          <a:xfrm rot="0">
            <a:off x="568670" y="8023198"/>
            <a:ext cx="3875708" cy="1641473"/>
            <a:chOff x="0" y="0"/>
            <a:chExt cx="1508018" cy="638688"/>
          </a:xfrm>
        </p:grpSpPr>
        <p:sp>
          <p:nvSpPr>
            <p:cNvPr name="Freeform 35" id="35"/>
            <p:cNvSpPr/>
            <p:nvPr/>
          </p:nvSpPr>
          <p:spPr>
            <a:xfrm flipH="false" flipV="false" rot="0">
              <a:off x="0" y="0"/>
              <a:ext cx="1508018" cy="638688"/>
            </a:xfrm>
            <a:custGeom>
              <a:avLst/>
              <a:gdLst/>
              <a:ahLst/>
              <a:cxnLst/>
              <a:rect r="r" b="b" t="t" l="l"/>
              <a:pathLst>
                <a:path h="638688" w="1508018">
                  <a:moveTo>
                    <a:pt x="73909" y="0"/>
                  </a:moveTo>
                  <a:lnTo>
                    <a:pt x="1434108" y="0"/>
                  </a:lnTo>
                  <a:cubicBezTo>
                    <a:pt x="1453710" y="0"/>
                    <a:pt x="1472509" y="7787"/>
                    <a:pt x="1486370" y="21648"/>
                  </a:cubicBezTo>
                  <a:cubicBezTo>
                    <a:pt x="1500231" y="35508"/>
                    <a:pt x="1508018" y="54307"/>
                    <a:pt x="1508018" y="73909"/>
                  </a:cubicBezTo>
                  <a:lnTo>
                    <a:pt x="1508018" y="564779"/>
                  </a:lnTo>
                  <a:cubicBezTo>
                    <a:pt x="1508018" y="584381"/>
                    <a:pt x="1500231" y="603180"/>
                    <a:pt x="1486370" y="617041"/>
                  </a:cubicBezTo>
                  <a:cubicBezTo>
                    <a:pt x="1472509" y="630902"/>
                    <a:pt x="1453710" y="638688"/>
                    <a:pt x="1434108" y="638688"/>
                  </a:cubicBezTo>
                  <a:lnTo>
                    <a:pt x="73909" y="638688"/>
                  </a:lnTo>
                  <a:cubicBezTo>
                    <a:pt x="54307" y="638688"/>
                    <a:pt x="35508" y="630902"/>
                    <a:pt x="21648" y="617041"/>
                  </a:cubicBezTo>
                  <a:cubicBezTo>
                    <a:pt x="7787" y="603180"/>
                    <a:pt x="0" y="584381"/>
                    <a:pt x="0" y="564779"/>
                  </a:cubicBezTo>
                  <a:lnTo>
                    <a:pt x="0" y="73909"/>
                  </a:lnTo>
                  <a:cubicBezTo>
                    <a:pt x="0" y="54307"/>
                    <a:pt x="7787" y="35508"/>
                    <a:pt x="21648" y="21648"/>
                  </a:cubicBezTo>
                  <a:cubicBezTo>
                    <a:pt x="35508" y="7787"/>
                    <a:pt x="54307" y="0"/>
                    <a:pt x="73909" y="0"/>
                  </a:cubicBezTo>
                  <a:close/>
                </a:path>
              </a:pathLst>
            </a:custGeom>
            <a:solidFill>
              <a:srgbClr val="FBD86A"/>
            </a:solidFill>
            <a:ln cap="rnd">
              <a:noFill/>
              <a:prstDash val="solid"/>
              <a:round/>
            </a:ln>
          </p:spPr>
        </p:sp>
        <p:sp>
          <p:nvSpPr>
            <p:cNvPr name="TextBox 36" id="36"/>
            <p:cNvSpPr txBox="true"/>
            <p:nvPr/>
          </p:nvSpPr>
          <p:spPr>
            <a:xfrm>
              <a:off x="0" y="-66675"/>
              <a:ext cx="1508018"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37" id="37"/>
          <p:cNvGrpSpPr/>
          <p:nvPr/>
        </p:nvGrpSpPr>
        <p:grpSpPr>
          <a:xfrm rot="0">
            <a:off x="648922" y="8113914"/>
            <a:ext cx="2486009" cy="1460040"/>
            <a:chOff x="0" y="0"/>
            <a:chExt cx="967293" cy="568094"/>
          </a:xfrm>
        </p:grpSpPr>
        <p:sp>
          <p:nvSpPr>
            <p:cNvPr name="Freeform 38" id="38"/>
            <p:cNvSpPr/>
            <p:nvPr/>
          </p:nvSpPr>
          <p:spPr>
            <a:xfrm flipH="false" flipV="false" rot="0">
              <a:off x="0" y="0"/>
              <a:ext cx="967293" cy="568094"/>
            </a:xfrm>
            <a:custGeom>
              <a:avLst/>
              <a:gdLst/>
              <a:ahLst/>
              <a:cxnLst/>
              <a:rect r="r" b="b" t="t" l="l"/>
              <a:pathLst>
                <a:path h="568094" w="967293">
                  <a:moveTo>
                    <a:pt x="93426" y="0"/>
                  </a:moveTo>
                  <a:lnTo>
                    <a:pt x="873867" y="0"/>
                  </a:lnTo>
                  <a:cubicBezTo>
                    <a:pt x="898645" y="0"/>
                    <a:pt x="922409" y="9843"/>
                    <a:pt x="939929" y="27364"/>
                  </a:cubicBezTo>
                  <a:cubicBezTo>
                    <a:pt x="957450" y="44885"/>
                    <a:pt x="967293" y="68648"/>
                    <a:pt x="967293" y="93426"/>
                  </a:cubicBezTo>
                  <a:lnTo>
                    <a:pt x="967293" y="474668"/>
                  </a:lnTo>
                  <a:cubicBezTo>
                    <a:pt x="967293" y="499446"/>
                    <a:pt x="957450" y="523209"/>
                    <a:pt x="939929" y="540730"/>
                  </a:cubicBezTo>
                  <a:cubicBezTo>
                    <a:pt x="922409" y="558251"/>
                    <a:pt x="898645" y="568094"/>
                    <a:pt x="873867" y="568094"/>
                  </a:cubicBezTo>
                  <a:lnTo>
                    <a:pt x="93426" y="568094"/>
                  </a:lnTo>
                  <a:cubicBezTo>
                    <a:pt x="68648" y="568094"/>
                    <a:pt x="44885" y="558251"/>
                    <a:pt x="27364" y="540730"/>
                  </a:cubicBezTo>
                  <a:cubicBezTo>
                    <a:pt x="9843" y="523209"/>
                    <a:pt x="0" y="499446"/>
                    <a:pt x="0" y="474668"/>
                  </a:cubicBezTo>
                  <a:lnTo>
                    <a:pt x="0" y="93426"/>
                  </a:lnTo>
                  <a:cubicBezTo>
                    <a:pt x="0" y="68648"/>
                    <a:pt x="9843" y="44885"/>
                    <a:pt x="27364" y="27364"/>
                  </a:cubicBezTo>
                  <a:cubicBezTo>
                    <a:pt x="44885" y="9843"/>
                    <a:pt x="68648" y="0"/>
                    <a:pt x="93426" y="0"/>
                  </a:cubicBezTo>
                  <a:close/>
                </a:path>
              </a:pathLst>
            </a:custGeom>
            <a:solidFill>
              <a:srgbClr val="FFFFFF"/>
            </a:solidFill>
            <a:ln w="38100" cap="rnd">
              <a:solidFill>
                <a:srgbClr val="19274F"/>
              </a:solidFill>
              <a:prstDash val="lgDash"/>
              <a:round/>
            </a:ln>
          </p:spPr>
        </p:sp>
        <p:sp>
          <p:nvSpPr>
            <p:cNvPr name="TextBox 39" id="39"/>
            <p:cNvSpPr txBox="true"/>
            <p:nvPr/>
          </p:nvSpPr>
          <p:spPr>
            <a:xfrm>
              <a:off x="0" y="-66675"/>
              <a:ext cx="967293" cy="634769"/>
            </a:xfrm>
            <a:prstGeom prst="rect">
              <a:avLst/>
            </a:prstGeom>
          </p:spPr>
          <p:txBody>
            <a:bodyPr anchor="ctr" rtlCol="false" tIns="46656" lIns="46656" bIns="46656" rIns="46656"/>
            <a:lstStyle/>
            <a:p>
              <a:pPr algn="ctr" marL="0" indent="0" lvl="0">
                <a:lnSpc>
                  <a:spcPts val="2520"/>
                </a:lnSpc>
                <a:spcBef>
                  <a:spcPct val="0"/>
                </a:spcBef>
              </a:pPr>
            </a:p>
          </p:txBody>
        </p:sp>
      </p:grpSp>
      <p:sp>
        <p:nvSpPr>
          <p:cNvPr name="Freeform 40" id="40"/>
          <p:cNvSpPr/>
          <p:nvPr/>
        </p:nvSpPr>
        <p:spPr>
          <a:xfrm flipH="false" flipV="false" rot="0">
            <a:off x="1060467" y="8311096"/>
            <a:ext cx="1641799" cy="1065677"/>
          </a:xfrm>
          <a:custGeom>
            <a:avLst/>
            <a:gdLst/>
            <a:ahLst/>
            <a:cxnLst/>
            <a:rect r="r" b="b" t="t" l="l"/>
            <a:pathLst>
              <a:path h="1065677" w="1641799">
                <a:moveTo>
                  <a:pt x="0" y="0"/>
                </a:moveTo>
                <a:lnTo>
                  <a:pt x="1641799" y="0"/>
                </a:lnTo>
                <a:lnTo>
                  <a:pt x="1641799" y="1065676"/>
                </a:lnTo>
                <a:lnTo>
                  <a:pt x="0" y="10656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41" id="41"/>
          <p:cNvGrpSpPr/>
          <p:nvPr/>
        </p:nvGrpSpPr>
        <p:grpSpPr>
          <a:xfrm rot="0">
            <a:off x="3821631" y="622330"/>
            <a:ext cx="13897699" cy="9042341"/>
            <a:chOff x="0" y="0"/>
            <a:chExt cx="5407522" cy="3518327"/>
          </a:xfrm>
        </p:grpSpPr>
        <p:sp>
          <p:nvSpPr>
            <p:cNvPr name="Freeform 42" id="42"/>
            <p:cNvSpPr/>
            <p:nvPr/>
          </p:nvSpPr>
          <p:spPr>
            <a:xfrm flipH="false" flipV="false" rot="0">
              <a:off x="0" y="0"/>
              <a:ext cx="5407521" cy="3518327"/>
            </a:xfrm>
            <a:custGeom>
              <a:avLst/>
              <a:gdLst/>
              <a:ahLst/>
              <a:cxnLst/>
              <a:rect r="r" b="b" t="t" l="l"/>
              <a:pathLst>
                <a:path h="3518327" w="5407521">
                  <a:moveTo>
                    <a:pt x="20611" y="0"/>
                  </a:moveTo>
                  <a:lnTo>
                    <a:pt x="5386910" y="0"/>
                  </a:lnTo>
                  <a:cubicBezTo>
                    <a:pt x="5392377" y="0"/>
                    <a:pt x="5397619" y="2172"/>
                    <a:pt x="5401485" y="6037"/>
                  </a:cubicBezTo>
                  <a:cubicBezTo>
                    <a:pt x="5405350" y="9902"/>
                    <a:pt x="5407521" y="15145"/>
                    <a:pt x="5407521" y="20611"/>
                  </a:cubicBezTo>
                  <a:lnTo>
                    <a:pt x="5407521" y="3497716"/>
                  </a:lnTo>
                  <a:cubicBezTo>
                    <a:pt x="5407521" y="3509099"/>
                    <a:pt x="5398293" y="3518327"/>
                    <a:pt x="5386910" y="3518327"/>
                  </a:cubicBezTo>
                  <a:lnTo>
                    <a:pt x="20611" y="3518327"/>
                  </a:lnTo>
                  <a:cubicBezTo>
                    <a:pt x="15145" y="3518327"/>
                    <a:pt x="9902" y="3516156"/>
                    <a:pt x="6037" y="3512290"/>
                  </a:cubicBezTo>
                  <a:cubicBezTo>
                    <a:pt x="2172" y="3508425"/>
                    <a:pt x="0" y="3503182"/>
                    <a:pt x="0" y="3497716"/>
                  </a:cubicBezTo>
                  <a:lnTo>
                    <a:pt x="0" y="20611"/>
                  </a:lnTo>
                  <a:cubicBezTo>
                    <a:pt x="0" y="15145"/>
                    <a:pt x="2172" y="9902"/>
                    <a:pt x="6037" y="6037"/>
                  </a:cubicBezTo>
                  <a:cubicBezTo>
                    <a:pt x="9902" y="2172"/>
                    <a:pt x="15145" y="0"/>
                    <a:pt x="20611" y="0"/>
                  </a:cubicBezTo>
                  <a:close/>
                </a:path>
              </a:pathLst>
            </a:custGeom>
            <a:solidFill>
              <a:srgbClr val="FBD86A"/>
            </a:solidFill>
            <a:ln cap="rnd">
              <a:noFill/>
              <a:prstDash val="solid"/>
              <a:round/>
            </a:ln>
          </p:spPr>
        </p:sp>
        <p:sp>
          <p:nvSpPr>
            <p:cNvPr name="TextBox 43" id="43"/>
            <p:cNvSpPr txBox="true"/>
            <p:nvPr/>
          </p:nvSpPr>
          <p:spPr>
            <a:xfrm>
              <a:off x="0" y="-66675"/>
              <a:ext cx="5407522" cy="3585002"/>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4" id="44"/>
          <p:cNvGrpSpPr/>
          <p:nvPr/>
        </p:nvGrpSpPr>
        <p:grpSpPr>
          <a:xfrm rot="0">
            <a:off x="8995844" y="622330"/>
            <a:ext cx="7823533" cy="8754443"/>
            <a:chOff x="0" y="0"/>
            <a:chExt cx="10431377" cy="11672590"/>
          </a:xfrm>
        </p:grpSpPr>
        <p:grpSp>
          <p:nvGrpSpPr>
            <p:cNvPr name="Group 45" id="45"/>
            <p:cNvGrpSpPr/>
            <p:nvPr/>
          </p:nvGrpSpPr>
          <p:grpSpPr>
            <a:xfrm rot="0">
              <a:off x="0" y="0"/>
              <a:ext cx="10431377" cy="11672590"/>
              <a:chOff x="0" y="0"/>
              <a:chExt cx="570773" cy="638688"/>
            </a:xfrm>
          </p:grpSpPr>
          <p:sp>
            <p:nvSpPr>
              <p:cNvPr name="Freeform 46" id="46"/>
              <p:cNvSpPr/>
              <p:nvPr/>
            </p:nvSpPr>
            <p:spPr>
              <a:xfrm flipH="false" flipV="false" rot="0">
                <a:off x="0" y="0"/>
                <a:ext cx="570773" cy="638688"/>
              </a:xfrm>
              <a:custGeom>
                <a:avLst/>
                <a:gdLst/>
                <a:ahLst/>
                <a:cxnLst/>
                <a:rect r="r" b="b" t="t" l="l"/>
                <a:pathLst>
                  <a:path h="638688" w="570773">
                    <a:moveTo>
                      <a:pt x="211106" y="0"/>
                    </a:moveTo>
                    <a:lnTo>
                      <a:pt x="359667" y="0"/>
                    </a:lnTo>
                    <a:cubicBezTo>
                      <a:pt x="476258" y="0"/>
                      <a:pt x="570773" y="94515"/>
                      <a:pt x="570773" y="211106"/>
                    </a:cubicBezTo>
                    <a:lnTo>
                      <a:pt x="570773" y="427582"/>
                    </a:lnTo>
                    <a:cubicBezTo>
                      <a:pt x="570773" y="544173"/>
                      <a:pt x="476258" y="638688"/>
                      <a:pt x="359667" y="638688"/>
                    </a:cubicBezTo>
                    <a:lnTo>
                      <a:pt x="211106" y="638688"/>
                    </a:lnTo>
                    <a:cubicBezTo>
                      <a:pt x="94515" y="638688"/>
                      <a:pt x="0" y="544173"/>
                      <a:pt x="0" y="427582"/>
                    </a:cubicBezTo>
                    <a:lnTo>
                      <a:pt x="0" y="211106"/>
                    </a:lnTo>
                    <a:cubicBezTo>
                      <a:pt x="0" y="94515"/>
                      <a:pt x="94515" y="0"/>
                      <a:pt x="211106" y="0"/>
                    </a:cubicBezTo>
                    <a:close/>
                  </a:path>
                </a:pathLst>
              </a:custGeom>
              <a:solidFill>
                <a:srgbClr val="FFFFFF"/>
              </a:solidFill>
              <a:ln cap="rnd">
                <a:noFill/>
                <a:prstDash val="solid"/>
                <a:round/>
              </a:ln>
            </p:spPr>
          </p:sp>
          <p:sp>
            <p:nvSpPr>
              <p:cNvPr name="TextBox 47" id="47"/>
              <p:cNvSpPr txBox="true"/>
              <p:nvPr/>
            </p:nvSpPr>
            <p:spPr>
              <a:xfrm>
                <a:off x="0" y="-66675"/>
                <a:ext cx="570773" cy="705363"/>
              </a:xfrm>
              <a:prstGeom prst="rect">
                <a:avLst/>
              </a:prstGeom>
            </p:spPr>
            <p:txBody>
              <a:bodyPr anchor="ctr" rtlCol="false" tIns="46656" lIns="46656" bIns="46656" rIns="46656"/>
              <a:lstStyle/>
              <a:p>
                <a:pPr algn="ctr" marL="0" indent="0" lvl="0">
                  <a:lnSpc>
                    <a:spcPts val="2520"/>
                  </a:lnSpc>
                  <a:spcBef>
                    <a:spcPct val="0"/>
                  </a:spcBef>
                </a:pPr>
              </a:p>
            </p:txBody>
          </p:sp>
        </p:grpSp>
        <p:grpSp>
          <p:nvGrpSpPr>
            <p:cNvPr name="Group 48" id="48"/>
            <p:cNvGrpSpPr/>
            <p:nvPr/>
          </p:nvGrpSpPr>
          <p:grpSpPr>
            <a:xfrm rot="0">
              <a:off x="316317" y="645088"/>
              <a:ext cx="9798742" cy="10382414"/>
              <a:chOff x="0" y="0"/>
              <a:chExt cx="536157" cy="568094"/>
            </a:xfrm>
          </p:grpSpPr>
          <p:sp>
            <p:nvSpPr>
              <p:cNvPr name="Freeform 49" id="49"/>
              <p:cNvSpPr/>
              <p:nvPr/>
            </p:nvSpPr>
            <p:spPr>
              <a:xfrm flipH="false" flipV="false" rot="0">
                <a:off x="0" y="0"/>
                <a:ext cx="536157" cy="568094"/>
              </a:xfrm>
              <a:custGeom>
                <a:avLst/>
                <a:gdLst/>
                <a:ahLst/>
                <a:cxnLst/>
                <a:rect r="r" b="b" t="t" l="l"/>
                <a:pathLst>
                  <a:path h="568094" w="536157">
                    <a:moveTo>
                      <a:pt x="224736" y="0"/>
                    </a:moveTo>
                    <a:lnTo>
                      <a:pt x="311422" y="0"/>
                    </a:lnTo>
                    <a:cubicBezTo>
                      <a:pt x="371025" y="0"/>
                      <a:pt x="428187" y="23677"/>
                      <a:pt x="470334" y="65824"/>
                    </a:cubicBezTo>
                    <a:cubicBezTo>
                      <a:pt x="512480" y="107970"/>
                      <a:pt x="536157" y="165132"/>
                      <a:pt x="536157" y="224736"/>
                    </a:cubicBezTo>
                    <a:lnTo>
                      <a:pt x="536157" y="343358"/>
                    </a:lnTo>
                    <a:cubicBezTo>
                      <a:pt x="536157" y="402962"/>
                      <a:pt x="512480" y="460124"/>
                      <a:pt x="470334" y="502270"/>
                    </a:cubicBezTo>
                    <a:cubicBezTo>
                      <a:pt x="428187" y="544416"/>
                      <a:pt x="371025" y="568094"/>
                      <a:pt x="311422" y="568094"/>
                    </a:cubicBezTo>
                    <a:lnTo>
                      <a:pt x="224736" y="568094"/>
                    </a:lnTo>
                    <a:cubicBezTo>
                      <a:pt x="165132" y="568094"/>
                      <a:pt x="107970" y="544416"/>
                      <a:pt x="65824" y="502270"/>
                    </a:cubicBezTo>
                    <a:cubicBezTo>
                      <a:pt x="23677" y="460124"/>
                      <a:pt x="0" y="402962"/>
                      <a:pt x="0" y="343358"/>
                    </a:cubicBezTo>
                    <a:lnTo>
                      <a:pt x="0" y="224736"/>
                    </a:lnTo>
                    <a:cubicBezTo>
                      <a:pt x="0" y="165132"/>
                      <a:pt x="23677" y="107970"/>
                      <a:pt x="65824" y="65824"/>
                    </a:cubicBezTo>
                    <a:cubicBezTo>
                      <a:pt x="107970" y="23677"/>
                      <a:pt x="165132" y="0"/>
                      <a:pt x="224736" y="0"/>
                    </a:cubicBezTo>
                    <a:close/>
                  </a:path>
                </a:pathLst>
              </a:custGeom>
              <a:solidFill>
                <a:srgbClr val="BCBEFA"/>
              </a:solidFill>
              <a:ln w="47625" cap="rnd">
                <a:solidFill>
                  <a:srgbClr val="19274F"/>
                </a:solidFill>
                <a:prstDash val="lgDash"/>
                <a:round/>
              </a:ln>
            </p:spPr>
          </p:sp>
          <p:sp>
            <p:nvSpPr>
              <p:cNvPr name="TextBox 50" id="50"/>
              <p:cNvSpPr txBox="true"/>
              <p:nvPr/>
            </p:nvSpPr>
            <p:spPr>
              <a:xfrm>
                <a:off x="0" y="-66675"/>
                <a:ext cx="536157" cy="634769"/>
              </a:xfrm>
              <a:prstGeom prst="rect">
                <a:avLst/>
              </a:prstGeom>
            </p:spPr>
            <p:txBody>
              <a:bodyPr anchor="ctr" rtlCol="false" tIns="46656" lIns="46656" bIns="46656" rIns="46656"/>
              <a:lstStyle/>
              <a:p>
                <a:pPr algn="ctr" marL="0" indent="0" lvl="0">
                  <a:lnSpc>
                    <a:spcPts val="2520"/>
                  </a:lnSpc>
                  <a:spcBef>
                    <a:spcPct val="0"/>
                  </a:spcBef>
                </a:pPr>
              </a:p>
            </p:txBody>
          </p:sp>
        </p:grpSp>
      </p:grpSp>
      <p:sp>
        <p:nvSpPr>
          <p:cNvPr name="Freeform 51" id="51"/>
          <p:cNvSpPr/>
          <p:nvPr/>
        </p:nvSpPr>
        <p:spPr>
          <a:xfrm flipH="false" flipV="false" rot="0">
            <a:off x="9433994" y="1287975"/>
            <a:ext cx="7094086" cy="7710963"/>
          </a:xfrm>
          <a:custGeom>
            <a:avLst/>
            <a:gdLst/>
            <a:ahLst/>
            <a:cxnLst/>
            <a:rect r="r" b="b" t="t" l="l"/>
            <a:pathLst>
              <a:path h="7710963" w="7094086">
                <a:moveTo>
                  <a:pt x="0" y="0"/>
                </a:moveTo>
                <a:lnTo>
                  <a:pt x="7094086" y="0"/>
                </a:lnTo>
                <a:lnTo>
                  <a:pt x="7094086" y="7710962"/>
                </a:lnTo>
                <a:lnTo>
                  <a:pt x="0" y="7710962"/>
                </a:lnTo>
                <a:lnTo>
                  <a:pt x="0" y="0"/>
                </a:lnTo>
                <a:close/>
              </a:path>
            </a:pathLst>
          </a:custGeom>
          <a:blipFill>
            <a:blip r:embed="rId12"/>
            <a:stretch>
              <a:fillRect l="0" t="0" r="0" b="0"/>
            </a:stretch>
          </a:blipFill>
        </p:spPr>
      </p:sp>
      <p:sp>
        <p:nvSpPr>
          <p:cNvPr name="TextBox 52" id="52"/>
          <p:cNvSpPr txBox="true"/>
          <p:nvPr/>
        </p:nvSpPr>
        <p:spPr>
          <a:xfrm rot="0">
            <a:off x="3821631" y="916731"/>
            <a:ext cx="4488413" cy="1555750"/>
          </a:xfrm>
          <a:prstGeom prst="rect">
            <a:avLst/>
          </a:prstGeom>
        </p:spPr>
        <p:txBody>
          <a:bodyPr anchor="t" rtlCol="false" tIns="0" lIns="0" bIns="0" rIns="0">
            <a:spAutoFit/>
          </a:bodyPr>
          <a:lstStyle/>
          <a:p>
            <a:pPr algn="ctr">
              <a:lnSpc>
                <a:spcPts val="6049"/>
              </a:lnSpc>
            </a:pPr>
            <a:r>
              <a:rPr lang="en-US" sz="5499">
                <a:solidFill>
                  <a:srgbClr val="19274F"/>
                </a:solidFill>
                <a:latin typeface="Stinger Fit Bold"/>
              </a:rPr>
              <a:t>Use Case</a:t>
            </a:r>
          </a:p>
          <a:p>
            <a:pPr algn="ctr" marL="0" indent="0" lvl="0">
              <a:lnSpc>
                <a:spcPts val="6049"/>
              </a:lnSpc>
              <a:spcBef>
                <a:spcPct val="0"/>
              </a:spcBef>
            </a:pPr>
            <a:r>
              <a:rPr lang="en-US" sz="5499">
                <a:solidFill>
                  <a:srgbClr val="19274F"/>
                </a:solidFill>
                <a:latin typeface="Stinger Fit Bold"/>
              </a:rPr>
              <a:t>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C86DD"/>
        </a:solidFill>
      </p:bgPr>
    </p:bg>
    <p:spTree>
      <p:nvGrpSpPr>
        <p:cNvPr id="1" name=""/>
        <p:cNvGrpSpPr/>
        <p:nvPr/>
      </p:nvGrpSpPr>
      <p:grpSpPr>
        <a:xfrm>
          <a:off x="0" y="0"/>
          <a:ext cx="0" cy="0"/>
          <a:chOff x="0" y="0"/>
          <a:chExt cx="0" cy="0"/>
        </a:xfrm>
      </p:grpSpPr>
      <p:grpSp>
        <p:nvGrpSpPr>
          <p:cNvPr name="Group 2" id="2"/>
          <p:cNvGrpSpPr/>
          <p:nvPr/>
        </p:nvGrpSpPr>
        <p:grpSpPr>
          <a:xfrm rot="0">
            <a:off x="1028700" y="1494063"/>
            <a:ext cx="15743176" cy="8316921"/>
            <a:chOff x="0" y="0"/>
            <a:chExt cx="5490098" cy="2900350"/>
          </a:xfrm>
        </p:grpSpPr>
        <p:sp>
          <p:nvSpPr>
            <p:cNvPr name="Freeform 3" id="3"/>
            <p:cNvSpPr/>
            <p:nvPr/>
          </p:nvSpPr>
          <p:spPr>
            <a:xfrm flipH="false" flipV="false" rot="0">
              <a:off x="0" y="0"/>
              <a:ext cx="5490098" cy="2900350"/>
            </a:xfrm>
            <a:custGeom>
              <a:avLst/>
              <a:gdLst/>
              <a:ahLst/>
              <a:cxnLst/>
              <a:rect r="r" b="b" t="t" l="l"/>
              <a:pathLst>
                <a:path h="2900350" w="5490098">
                  <a:moveTo>
                    <a:pt x="18195" y="0"/>
                  </a:moveTo>
                  <a:lnTo>
                    <a:pt x="5471902" y="0"/>
                  </a:lnTo>
                  <a:cubicBezTo>
                    <a:pt x="5481951" y="0"/>
                    <a:pt x="5490098" y="8146"/>
                    <a:pt x="5490098" y="18195"/>
                  </a:cubicBezTo>
                  <a:lnTo>
                    <a:pt x="5490098" y="2882154"/>
                  </a:lnTo>
                  <a:cubicBezTo>
                    <a:pt x="5490098" y="2886980"/>
                    <a:pt x="5488181" y="2891608"/>
                    <a:pt x="5484769" y="2895020"/>
                  </a:cubicBezTo>
                  <a:cubicBezTo>
                    <a:pt x="5481356" y="2898433"/>
                    <a:pt x="5476728" y="2900350"/>
                    <a:pt x="5471902" y="2900350"/>
                  </a:cubicBezTo>
                  <a:lnTo>
                    <a:pt x="18195" y="2900350"/>
                  </a:lnTo>
                  <a:cubicBezTo>
                    <a:pt x="13370" y="2900350"/>
                    <a:pt x="8742" y="2898433"/>
                    <a:pt x="5329" y="2895020"/>
                  </a:cubicBezTo>
                  <a:cubicBezTo>
                    <a:pt x="1917" y="2891608"/>
                    <a:pt x="0" y="2886980"/>
                    <a:pt x="0" y="2882154"/>
                  </a:cubicBezTo>
                  <a:lnTo>
                    <a:pt x="0" y="18195"/>
                  </a:lnTo>
                  <a:cubicBezTo>
                    <a:pt x="0" y="8146"/>
                    <a:pt x="8146" y="0"/>
                    <a:pt x="18195" y="0"/>
                  </a:cubicBezTo>
                  <a:close/>
                </a:path>
              </a:pathLst>
            </a:custGeom>
            <a:solidFill>
              <a:srgbClr val="FFFFFF"/>
            </a:solidFill>
            <a:ln cap="rnd">
              <a:noFill/>
              <a:prstDash val="solid"/>
              <a:round/>
            </a:ln>
          </p:spPr>
        </p:sp>
        <p:sp>
          <p:nvSpPr>
            <p:cNvPr name="TextBox 4" id="4"/>
            <p:cNvSpPr txBox="true"/>
            <p:nvPr/>
          </p:nvSpPr>
          <p:spPr>
            <a:xfrm>
              <a:off x="0" y="-66675"/>
              <a:ext cx="5490098" cy="2967025"/>
            </a:xfrm>
            <a:prstGeom prst="rect">
              <a:avLst/>
            </a:prstGeom>
          </p:spPr>
          <p:txBody>
            <a:bodyPr anchor="ctr" rtlCol="false" tIns="52057" lIns="52057" bIns="52057" rIns="52057"/>
            <a:lstStyle/>
            <a:p>
              <a:pPr algn="ctr" marL="0" indent="0" lvl="0">
                <a:lnSpc>
                  <a:spcPts val="2520"/>
                </a:lnSpc>
                <a:spcBef>
                  <a:spcPct val="0"/>
                </a:spcBef>
              </a:pPr>
            </a:p>
          </p:txBody>
        </p:sp>
      </p:grpSp>
      <p:grpSp>
        <p:nvGrpSpPr>
          <p:cNvPr name="Group 5" id="5"/>
          <p:cNvGrpSpPr/>
          <p:nvPr/>
        </p:nvGrpSpPr>
        <p:grpSpPr>
          <a:xfrm rot="0">
            <a:off x="2644926" y="2523154"/>
            <a:ext cx="12893660" cy="6201352"/>
            <a:chOff x="0" y="0"/>
            <a:chExt cx="4496390" cy="2162590"/>
          </a:xfrm>
        </p:grpSpPr>
        <p:sp>
          <p:nvSpPr>
            <p:cNvPr name="Freeform 6" id="6"/>
            <p:cNvSpPr/>
            <p:nvPr/>
          </p:nvSpPr>
          <p:spPr>
            <a:xfrm flipH="false" flipV="false" rot="0">
              <a:off x="0" y="0"/>
              <a:ext cx="4496390" cy="2162590"/>
            </a:xfrm>
            <a:custGeom>
              <a:avLst/>
              <a:gdLst/>
              <a:ahLst/>
              <a:cxnLst/>
              <a:rect r="r" b="b" t="t" l="l"/>
              <a:pathLst>
                <a:path h="2162590" w="4496390">
                  <a:moveTo>
                    <a:pt x="18013" y="0"/>
                  </a:moveTo>
                  <a:lnTo>
                    <a:pt x="4478377" y="0"/>
                  </a:lnTo>
                  <a:cubicBezTo>
                    <a:pt x="4488325" y="0"/>
                    <a:pt x="4496390" y="8065"/>
                    <a:pt x="4496390" y="18013"/>
                  </a:cubicBezTo>
                  <a:lnTo>
                    <a:pt x="4496390" y="2144577"/>
                  </a:lnTo>
                  <a:cubicBezTo>
                    <a:pt x="4496390" y="2149354"/>
                    <a:pt x="4494492" y="2153936"/>
                    <a:pt x="4491114" y="2157314"/>
                  </a:cubicBezTo>
                  <a:cubicBezTo>
                    <a:pt x="4487736" y="2160692"/>
                    <a:pt x="4483154" y="2162590"/>
                    <a:pt x="4478377" y="2162590"/>
                  </a:cubicBezTo>
                  <a:lnTo>
                    <a:pt x="18013" y="2162590"/>
                  </a:lnTo>
                  <a:cubicBezTo>
                    <a:pt x="8065" y="2162590"/>
                    <a:pt x="0" y="2154525"/>
                    <a:pt x="0" y="2144577"/>
                  </a:cubicBezTo>
                  <a:lnTo>
                    <a:pt x="0" y="18013"/>
                  </a:lnTo>
                  <a:cubicBezTo>
                    <a:pt x="0" y="8065"/>
                    <a:pt x="8065" y="0"/>
                    <a:pt x="18013" y="0"/>
                  </a:cubicBezTo>
                  <a:close/>
                </a:path>
              </a:pathLst>
            </a:custGeom>
            <a:solidFill>
              <a:srgbClr val="FF9DC6"/>
            </a:solidFill>
            <a:ln w="38100" cap="rnd">
              <a:solidFill>
                <a:srgbClr val="1A1E2D"/>
              </a:solidFill>
              <a:prstDash val="solid"/>
              <a:round/>
            </a:ln>
          </p:spPr>
        </p:sp>
        <p:sp>
          <p:nvSpPr>
            <p:cNvPr name="TextBox 7" id="7"/>
            <p:cNvSpPr txBox="true"/>
            <p:nvPr/>
          </p:nvSpPr>
          <p:spPr>
            <a:xfrm>
              <a:off x="0" y="-66675"/>
              <a:ext cx="4496390" cy="2229265"/>
            </a:xfrm>
            <a:prstGeom prst="rect">
              <a:avLst/>
            </a:prstGeom>
          </p:spPr>
          <p:txBody>
            <a:bodyPr anchor="ctr" rtlCol="false" tIns="52057" lIns="52057" bIns="52057" rIns="52057"/>
            <a:lstStyle/>
            <a:p>
              <a:pPr algn="ctr" marL="0" indent="0" lvl="0">
                <a:lnSpc>
                  <a:spcPts val="2520"/>
                </a:lnSpc>
                <a:spcBef>
                  <a:spcPct val="0"/>
                </a:spcBef>
              </a:pPr>
            </a:p>
          </p:txBody>
        </p:sp>
      </p:grpSp>
      <p:sp>
        <p:nvSpPr>
          <p:cNvPr name="Freeform 8" id="8"/>
          <p:cNvSpPr/>
          <p:nvPr/>
        </p:nvSpPr>
        <p:spPr>
          <a:xfrm flipH="false" flipV="false" rot="0">
            <a:off x="12509842" y="5623830"/>
            <a:ext cx="4262034" cy="4114800"/>
          </a:xfrm>
          <a:custGeom>
            <a:avLst/>
            <a:gdLst/>
            <a:ahLst/>
            <a:cxnLst/>
            <a:rect r="r" b="b" t="t" l="l"/>
            <a:pathLst>
              <a:path h="4114800" w="4262034">
                <a:moveTo>
                  <a:pt x="0" y="0"/>
                </a:moveTo>
                <a:lnTo>
                  <a:pt x="4262034" y="0"/>
                </a:lnTo>
                <a:lnTo>
                  <a:pt x="42620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5329" y="398941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987239" y="4418750"/>
            <a:ext cx="5200771" cy="2172036"/>
          </a:xfrm>
          <a:prstGeom prst="rect">
            <a:avLst/>
          </a:prstGeom>
        </p:spPr>
        <p:txBody>
          <a:bodyPr anchor="t" rtlCol="false" tIns="0" lIns="0" bIns="0" rIns="0">
            <a:spAutoFit/>
          </a:bodyPr>
          <a:lstStyle/>
          <a:p>
            <a:pPr algn="ctr">
              <a:lnSpc>
                <a:spcPts val="17854"/>
              </a:lnSpc>
            </a:pPr>
            <a:r>
              <a:rPr lang="en-US" sz="12753">
                <a:solidFill>
                  <a:srgbClr val="000000"/>
                </a:solidFill>
                <a:latin typeface="Shrikhand"/>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DAGFSfIhGnc</dc:identifier>
  <dcterms:modified xsi:type="dcterms:W3CDTF">2011-08-01T06:04:30Z</dcterms:modified>
  <cp:revision>1</cp:revision>
  <dc:title>Kel-01-D3TI-22</dc:title>
</cp:coreProperties>
</file>