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06" r:id="rId2"/>
    <p:sldId id="267" r:id="rId3"/>
    <p:sldId id="404" r:id="rId4"/>
    <p:sldId id="274" r:id="rId5"/>
    <p:sldId id="405" r:id="rId6"/>
    <p:sldId id="406" r:id="rId7"/>
    <p:sldId id="396" r:id="rId8"/>
    <p:sldId id="408" r:id="rId9"/>
    <p:sldId id="313" r:id="rId10"/>
    <p:sldId id="399" r:id="rId11"/>
    <p:sldId id="401" r:id="rId12"/>
    <p:sldId id="402" r:id="rId13"/>
    <p:sldId id="403" r:id="rId14"/>
    <p:sldId id="33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me" id="{D4E4108F-8D52-C24F-BD48-C5B3E3415B20}">
          <p14:sldIdLst/>
        </p14:section>
        <p14:section name="Presentation" id="{F50E7A29-14EC-A74C-8115-EFF96D771BD2}">
          <p14:sldIdLst>
            <p14:sldId id="306"/>
            <p14:sldId id="267"/>
            <p14:sldId id="404"/>
            <p14:sldId id="274"/>
            <p14:sldId id="405"/>
            <p14:sldId id="406"/>
            <p14:sldId id="396"/>
            <p14:sldId id="408"/>
            <p14:sldId id="313"/>
            <p14:sldId id="399"/>
            <p14:sldId id="401"/>
            <p14:sldId id="402"/>
            <p14:sldId id="403"/>
            <p14:sldId id="333"/>
          </p14:sldIdLst>
        </p14:section>
        <p14:section name="Icons, Devices" id="{2BB70305-F892-6C40-B512-C4829BF1FD4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37" autoAdjust="0"/>
  </p:normalViewPr>
  <p:slideViewPr>
    <p:cSldViewPr snapToGrid="0" snapToObjects="1" showGuides="1">
      <p:cViewPr varScale="1">
        <p:scale>
          <a:sx n="69" d="100"/>
          <a:sy n="69" d="100"/>
        </p:scale>
        <p:origin x="7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50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847AB-3B75-FF4A-B0A2-6BEB5C2F750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9A84A-733A-0C47-AC2B-F0C70F83A7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5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1790700" y="1427355"/>
            <a:ext cx="3963476" cy="4289503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871812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-386458" y="1260375"/>
            <a:ext cx="4397254" cy="4336451"/>
          </a:xfrm>
          <a:custGeom>
            <a:avLst/>
            <a:gdLst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0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2396248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1241 h 4336451"/>
              <a:gd name="connsiteX1" fmla="*/ 1958741 w 7680637"/>
              <a:gd name="connsiteY1" fmla="*/ 4395 h 4336451"/>
              <a:gd name="connsiteX2" fmla="*/ 2359375 w 7680637"/>
              <a:gd name="connsiteY2" fmla="*/ 113712 h 4336451"/>
              <a:gd name="connsiteX3" fmla="*/ 2789536 w 7680637"/>
              <a:gd name="connsiteY3" fmla="*/ 374021 h 4336451"/>
              <a:gd name="connsiteX4" fmla="*/ 3102571 w 7680637"/>
              <a:gd name="connsiteY4" fmla="*/ 643354 h 4336451"/>
              <a:gd name="connsiteX5" fmla="*/ 3332895 w 7680637"/>
              <a:gd name="connsiteY5" fmla="*/ 879443 h 4336451"/>
              <a:gd name="connsiteX6" fmla="*/ 3547486 w 7680637"/>
              <a:gd name="connsiteY6" fmla="*/ 1125263 h 4336451"/>
              <a:gd name="connsiteX7" fmla="*/ 3559541 w 7680637"/>
              <a:gd name="connsiteY7" fmla="*/ 1136814 h 4336451"/>
              <a:gd name="connsiteX8" fmla="*/ 3594844 w 7680637"/>
              <a:gd name="connsiteY8" fmla="*/ 1179839 h 4336451"/>
              <a:gd name="connsiteX9" fmla="*/ 3608488 w 7680637"/>
              <a:gd name="connsiteY9" fmla="*/ 1199610 h 4336451"/>
              <a:gd name="connsiteX10" fmla="*/ 3859378 w 7680637"/>
              <a:gd name="connsiteY10" fmla="*/ 1530521 h 4336451"/>
              <a:gd name="connsiteX11" fmla="*/ 4127150 w 7680637"/>
              <a:gd name="connsiteY11" fmla="*/ 1957420 h 4336451"/>
              <a:gd name="connsiteX12" fmla="*/ 4318633 w 7680637"/>
              <a:gd name="connsiteY12" fmla="*/ 2395038 h 4336451"/>
              <a:gd name="connsiteX13" fmla="*/ 4397027 w 7680637"/>
              <a:gd name="connsiteY13" fmla="*/ 2829633 h 4336451"/>
              <a:gd name="connsiteX14" fmla="*/ 4225697 w 7680637"/>
              <a:gd name="connsiteY14" fmla="*/ 3419902 h 4336451"/>
              <a:gd name="connsiteX15" fmla="*/ 4062935 w 7680637"/>
              <a:gd name="connsiteY15" fmla="*/ 3609295 h 4336451"/>
              <a:gd name="connsiteX16" fmla="*/ 4026361 w 7680637"/>
              <a:gd name="connsiteY16" fmla="*/ 3648304 h 4336451"/>
              <a:gd name="connsiteX17" fmla="*/ 3960411 w 7680637"/>
              <a:gd name="connsiteY17" fmla="*/ 3702417 h 4336451"/>
              <a:gd name="connsiteX18" fmla="*/ 3930096 w 7680637"/>
              <a:gd name="connsiteY18" fmla="*/ 3720145 h 4336451"/>
              <a:gd name="connsiteX19" fmla="*/ 3581683 w 7680637"/>
              <a:gd name="connsiteY19" fmla="*/ 3923972 h 4336451"/>
              <a:gd name="connsiteX20" fmla="*/ 3065181 w 7680637"/>
              <a:gd name="connsiteY20" fmla="*/ 4112732 h 4336451"/>
              <a:gd name="connsiteX21" fmla="*/ 2281419 w 7680637"/>
              <a:gd name="connsiteY21" fmla="*/ 4276486 h 4336451"/>
              <a:gd name="connsiteX22" fmla="*/ 1509106 w 7680637"/>
              <a:gd name="connsiteY22" fmla="*/ 4336355 h 4336451"/>
              <a:gd name="connsiteX23" fmla="*/ 987175 w 7680637"/>
              <a:gd name="connsiteY23" fmla="*/ 4286597 h 4336451"/>
              <a:gd name="connsiteX24" fmla="*/ 589146 w 7680637"/>
              <a:gd name="connsiteY24" fmla="*/ 4153435 h 4336451"/>
              <a:gd name="connsiteX25" fmla="*/ 309879 w 7680637"/>
              <a:gd name="connsiteY25" fmla="*/ 3953535 h 4336451"/>
              <a:gd name="connsiteX26" fmla="*/ 268865 w 7680637"/>
              <a:gd name="connsiteY26" fmla="*/ 3913607 h 4336451"/>
              <a:gd name="connsiteX27" fmla="*/ 226554 w 7680637"/>
              <a:gd name="connsiteY27" fmla="*/ 3862040 h 4336451"/>
              <a:gd name="connsiteX28" fmla="*/ 218482 w 7680637"/>
              <a:gd name="connsiteY28" fmla="*/ 3847486 h 4336451"/>
              <a:gd name="connsiteX29" fmla="*/ 164739 w 7680637"/>
              <a:gd name="connsiteY29" fmla="*/ 3765333 h 4336451"/>
              <a:gd name="connsiteX30" fmla="*/ 30218 w 7680637"/>
              <a:gd name="connsiteY30" fmla="*/ 3404051 h 4336451"/>
              <a:gd name="connsiteX31" fmla="*/ 6563 w 7680637"/>
              <a:gd name="connsiteY31" fmla="*/ 2907338 h 4336451"/>
              <a:gd name="connsiteX32" fmla="*/ 94549 w 7680637"/>
              <a:gd name="connsiteY32" fmla="*/ 2373545 h 4336451"/>
              <a:gd name="connsiteX33" fmla="*/ 517592 w 7680637"/>
              <a:gd name="connsiteY33" fmla="*/ 1199844 h 4336451"/>
              <a:gd name="connsiteX34" fmla="*/ 854449 w 7680637"/>
              <a:gd name="connsiteY34" fmla="*/ 622773 h 4336451"/>
              <a:gd name="connsiteX35" fmla="*/ 1142073 w 7680637"/>
              <a:gd name="connsiteY35" fmla="*/ 301812 h 4336451"/>
              <a:gd name="connsiteX36" fmla="*/ 1156923 w 7680637"/>
              <a:gd name="connsiteY36" fmla="*/ 285659 h 4336451"/>
              <a:gd name="connsiteX37" fmla="*/ 1219944 w 7680637"/>
              <a:gd name="connsiteY37" fmla="*/ 233949 h 4336451"/>
              <a:gd name="connsiteX38" fmla="*/ 1243132 w 7680637"/>
              <a:gd name="connsiteY38" fmla="*/ 219158 h 4336451"/>
              <a:gd name="connsiteX39" fmla="*/ 1408343 w 7680637"/>
              <a:gd name="connsiteY39" fmla="*/ 113509 h 4336451"/>
              <a:gd name="connsiteX40" fmla="*/ 1815121 w 7680637"/>
              <a:gd name="connsiteY40" fmla="*/ 1241 h 4336451"/>
              <a:gd name="connsiteX41" fmla="*/ 5284387 w 7680637"/>
              <a:gd name="connsiteY41" fmla="*/ 1821783 h 4336451"/>
              <a:gd name="connsiteX42" fmla="*/ 7680637 w 7680637"/>
              <a:gd name="connsiteY42" fmla="*/ 1821783 h 4336451"/>
              <a:gd name="connsiteX43" fmla="*/ 5284387 w 7680637"/>
              <a:gd name="connsiteY43" fmla="*/ 1821783 h 4336451"/>
              <a:gd name="connsiteX0" fmla="*/ 1815121 w 4397254"/>
              <a:gd name="connsiteY0" fmla="*/ 1241 h 4336451"/>
              <a:gd name="connsiteX1" fmla="*/ 1958741 w 4397254"/>
              <a:gd name="connsiteY1" fmla="*/ 4395 h 4336451"/>
              <a:gd name="connsiteX2" fmla="*/ 2359375 w 4397254"/>
              <a:gd name="connsiteY2" fmla="*/ 113712 h 4336451"/>
              <a:gd name="connsiteX3" fmla="*/ 2789536 w 4397254"/>
              <a:gd name="connsiteY3" fmla="*/ 374021 h 4336451"/>
              <a:gd name="connsiteX4" fmla="*/ 3102571 w 4397254"/>
              <a:gd name="connsiteY4" fmla="*/ 643354 h 4336451"/>
              <a:gd name="connsiteX5" fmla="*/ 3332895 w 4397254"/>
              <a:gd name="connsiteY5" fmla="*/ 879443 h 4336451"/>
              <a:gd name="connsiteX6" fmla="*/ 3547486 w 4397254"/>
              <a:gd name="connsiteY6" fmla="*/ 1125263 h 4336451"/>
              <a:gd name="connsiteX7" fmla="*/ 3559541 w 4397254"/>
              <a:gd name="connsiteY7" fmla="*/ 1136814 h 4336451"/>
              <a:gd name="connsiteX8" fmla="*/ 3594844 w 4397254"/>
              <a:gd name="connsiteY8" fmla="*/ 1179839 h 4336451"/>
              <a:gd name="connsiteX9" fmla="*/ 3608488 w 4397254"/>
              <a:gd name="connsiteY9" fmla="*/ 1199610 h 4336451"/>
              <a:gd name="connsiteX10" fmla="*/ 3859378 w 4397254"/>
              <a:gd name="connsiteY10" fmla="*/ 1530521 h 4336451"/>
              <a:gd name="connsiteX11" fmla="*/ 4127150 w 4397254"/>
              <a:gd name="connsiteY11" fmla="*/ 1957420 h 4336451"/>
              <a:gd name="connsiteX12" fmla="*/ 4318633 w 4397254"/>
              <a:gd name="connsiteY12" fmla="*/ 2395038 h 4336451"/>
              <a:gd name="connsiteX13" fmla="*/ 4397027 w 4397254"/>
              <a:gd name="connsiteY13" fmla="*/ 2829633 h 4336451"/>
              <a:gd name="connsiteX14" fmla="*/ 4225697 w 4397254"/>
              <a:gd name="connsiteY14" fmla="*/ 3419902 h 4336451"/>
              <a:gd name="connsiteX15" fmla="*/ 4062935 w 4397254"/>
              <a:gd name="connsiteY15" fmla="*/ 3609295 h 4336451"/>
              <a:gd name="connsiteX16" fmla="*/ 4026361 w 4397254"/>
              <a:gd name="connsiteY16" fmla="*/ 3648304 h 4336451"/>
              <a:gd name="connsiteX17" fmla="*/ 3960411 w 4397254"/>
              <a:gd name="connsiteY17" fmla="*/ 3702417 h 4336451"/>
              <a:gd name="connsiteX18" fmla="*/ 3930096 w 4397254"/>
              <a:gd name="connsiteY18" fmla="*/ 3720145 h 4336451"/>
              <a:gd name="connsiteX19" fmla="*/ 3581683 w 4397254"/>
              <a:gd name="connsiteY19" fmla="*/ 3923972 h 4336451"/>
              <a:gd name="connsiteX20" fmla="*/ 3065181 w 4397254"/>
              <a:gd name="connsiteY20" fmla="*/ 4112732 h 4336451"/>
              <a:gd name="connsiteX21" fmla="*/ 2281419 w 4397254"/>
              <a:gd name="connsiteY21" fmla="*/ 4276486 h 4336451"/>
              <a:gd name="connsiteX22" fmla="*/ 1509106 w 4397254"/>
              <a:gd name="connsiteY22" fmla="*/ 4336355 h 4336451"/>
              <a:gd name="connsiteX23" fmla="*/ 987175 w 4397254"/>
              <a:gd name="connsiteY23" fmla="*/ 4286597 h 4336451"/>
              <a:gd name="connsiteX24" fmla="*/ 589146 w 4397254"/>
              <a:gd name="connsiteY24" fmla="*/ 4153435 h 4336451"/>
              <a:gd name="connsiteX25" fmla="*/ 309879 w 4397254"/>
              <a:gd name="connsiteY25" fmla="*/ 3953535 h 4336451"/>
              <a:gd name="connsiteX26" fmla="*/ 268865 w 4397254"/>
              <a:gd name="connsiteY26" fmla="*/ 3913607 h 4336451"/>
              <a:gd name="connsiteX27" fmla="*/ 226554 w 4397254"/>
              <a:gd name="connsiteY27" fmla="*/ 3862040 h 4336451"/>
              <a:gd name="connsiteX28" fmla="*/ 218482 w 4397254"/>
              <a:gd name="connsiteY28" fmla="*/ 3847486 h 4336451"/>
              <a:gd name="connsiteX29" fmla="*/ 164739 w 4397254"/>
              <a:gd name="connsiteY29" fmla="*/ 3765333 h 4336451"/>
              <a:gd name="connsiteX30" fmla="*/ 30218 w 4397254"/>
              <a:gd name="connsiteY30" fmla="*/ 3404051 h 4336451"/>
              <a:gd name="connsiteX31" fmla="*/ 6563 w 4397254"/>
              <a:gd name="connsiteY31" fmla="*/ 2907338 h 4336451"/>
              <a:gd name="connsiteX32" fmla="*/ 94549 w 4397254"/>
              <a:gd name="connsiteY32" fmla="*/ 2373545 h 4336451"/>
              <a:gd name="connsiteX33" fmla="*/ 517592 w 4397254"/>
              <a:gd name="connsiteY33" fmla="*/ 1199844 h 4336451"/>
              <a:gd name="connsiteX34" fmla="*/ 854449 w 4397254"/>
              <a:gd name="connsiteY34" fmla="*/ 622773 h 4336451"/>
              <a:gd name="connsiteX35" fmla="*/ 1142073 w 4397254"/>
              <a:gd name="connsiteY35" fmla="*/ 301812 h 4336451"/>
              <a:gd name="connsiteX36" fmla="*/ 1156923 w 4397254"/>
              <a:gd name="connsiteY36" fmla="*/ 285659 h 4336451"/>
              <a:gd name="connsiteX37" fmla="*/ 1219944 w 4397254"/>
              <a:gd name="connsiteY37" fmla="*/ 233949 h 4336451"/>
              <a:gd name="connsiteX38" fmla="*/ 1243132 w 4397254"/>
              <a:gd name="connsiteY38" fmla="*/ 219158 h 4336451"/>
              <a:gd name="connsiteX39" fmla="*/ 1408343 w 4397254"/>
              <a:gd name="connsiteY39" fmla="*/ 113509 h 4336451"/>
              <a:gd name="connsiteX40" fmla="*/ 1815121 w 4397254"/>
              <a:gd name="connsiteY40" fmla="*/ 1241 h 433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97254" h="4336451">
                <a:moveTo>
                  <a:pt x="1815121" y="1241"/>
                </a:moveTo>
                <a:cubicBezTo>
                  <a:pt x="1862318" y="-1137"/>
                  <a:pt x="1910189" y="-102"/>
                  <a:pt x="1958741" y="4395"/>
                </a:cubicBezTo>
                <a:cubicBezTo>
                  <a:pt x="2098628" y="17457"/>
                  <a:pt x="2231379" y="57015"/>
                  <a:pt x="2359375" y="113712"/>
                </a:cubicBezTo>
                <a:cubicBezTo>
                  <a:pt x="2513869" y="182282"/>
                  <a:pt x="2655218" y="272222"/>
                  <a:pt x="2789536" y="374021"/>
                </a:cubicBezTo>
                <a:cubicBezTo>
                  <a:pt x="2899333" y="457559"/>
                  <a:pt x="3002950" y="548021"/>
                  <a:pt x="3102571" y="643354"/>
                </a:cubicBezTo>
                <a:cubicBezTo>
                  <a:pt x="3182202" y="719351"/>
                  <a:pt x="3259630" y="797689"/>
                  <a:pt x="3332895" y="879443"/>
                </a:cubicBezTo>
                <a:cubicBezTo>
                  <a:pt x="3405797" y="960434"/>
                  <a:pt x="3476103" y="1043291"/>
                  <a:pt x="3547486" y="1125263"/>
                </a:cubicBezTo>
                <a:cubicBezTo>
                  <a:pt x="3551145" y="1129408"/>
                  <a:pt x="3555574" y="1132922"/>
                  <a:pt x="3559541" y="1136814"/>
                </a:cubicBezTo>
                <a:lnTo>
                  <a:pt x="3594844" y="1179839"/>
                </a:lnTo>
                <a:cubicBezTo>
                  <a:pt x="3599444" y="1186387"/>
                  <a:pt x="3603581" y="1193315"/>
                  <a:pt x="3608488" y="1199610"/>
                </a:cubicBezTo>
                <a:cubicBezTo>
                  <a:pt x="3695148" y="1307428"/>
                  <a:pt x="3779473" y="1417425"/>
                  <a:pt x="3859378" y="1530521"/>
                </a:cubicBezTo>
                <a:cubicBezTo>
                  <a:pt x="3956253" y="1668069"/>
                  <a:pt x="4046908" y="1809665"/>
                  <a:pt x="4127150" y="1957420"/>
                </a:cubicBezTo>
                <a:cubicBezTo>
                  <a:pt x="4203278" y="2097963"/>
                  <a:pt x="4269448" y="2242711"/>
                  <a:pt x="4318633" y="2395038"/>
                </a:cubicBezTo>
                <a:cubicBezTo>
                  <a:pt x="4364176" y="2536327"/>
                  <a:pt x="4394000" y="2680458"/>
                  <a:pt x="4397027" y="2829633"/>
                </a:cubicBezTo>
                <a:cubicBezTo>
                  <a:pt x="4401223" y="3044022"/>
                  <a:pt x="4347375" y="3241718"/>
                  <a:pt x="4225697" y="3419902"/>
                </a:cubicBezTo>
                <a:cubicBezTo>
                  <a:pt x="4178523" y="3489045"/>
                  <a:pt x="4123864" y="3551893"/>
                  <a:pt x="4062935" y="3609295"/>
                </a:cubicBezTo>
                <a:cubicBezTo>
                  <a:pt x="4050000" y="3621498"/>
                  <a:pt x="4038518" y="3635153"/>
                  <a:pt x="4026361" y="3648304"/>
                </a:cubicBezTo>
                <a:lnTo>
                  <a:pt x="3960411" y="3702417"/>
                </a:lnTo>
                <a:cubicBezTo>
                  <a:pt x="3950306" y="3708327"/>
                  <a:pt x="3939576" y="3713159"/>
                  <a:pt x="3930096" y="3720145"/>
                </a:cubicBezTo>
                <a:cubicBezTo>
                  <a:pt x="3821235" y="3800204"/>
                  <a:pt x="3704076" y="3866689"/>
                  <a:pt x="3581683" y="3923972"/>
                </a:cubicBezTo>
                <a:cubicBezTo>
                  <a:pt x="3415114" y="4001885"/>
                  <a:pt x="3241981" y="4062685"/>
                  <a:pt x="3065181" y="4112732"/>
                </a:cubicBezTo>
                <a:cubicBezTo>
                  <a:pt x="2807878" y="4185956"/>
                  <a:pt x="2545972" y="4237546"/>
                  <a:pt x="2281419" y="4276486"/>
                </a:cubicBezTo>
                <a:cubicBezTo>
                  <a:pt x="2025295" y="4314067"/>
                  <a:pt x="1768171" y="4338178"/>
                  <a:pt x="1509106" y="4336355"/>
                </a:cubicBezTo>
                <a:cubicBezTo>
                  <a:pt x="1333688" y="4334979"/>
                  <a:pt x="1159288" y="4321650"/>
                  <a:pt x="987175" y="4286597"/>
                </a:cubicBezTo>
                <a:cubicBezTo>
                  <a:pt x="848988" y="4258642"/>
                  <a:pt x="715269" y="4216963"/>
                  <a:pt x="589146" y="4153435"/>
                </a:cubicBezTo>
                <a:cubicBezTo>
                  <a:pt x="485705" y="4101209"/>
                  <a:pt x="391685" y="4035954"/>
                  <a:pt x="309879" y="3953535"/>
                </a:cubicBezTo>
                <a:cubicBezTo>
                  <a:pt x="296422" y="3939962"/>
                  <a:pt x="282631" y="3926927"/>
                  <a:pt x="268865" y="3913607"/>
                </a:cubicBezTo>
                <a:lnTo>
                  <a:pt x="226554" y="3862040"/>
                </a:lnTo>
                <a:cubicBezTo>
                  <a:pt x="223819" y="3857134"/>
                  <a:pt x="221677" y="3852011"/>
                  <a:pt x="218482" y="3847486"/>
                </a:cubicBezTo>
                <a:cubicBezTo>
                  <a:pt x="200618" y="3820062"/>
                  <a:pt x="181393" y="3793486"/>
                  <a:pt x="164739" y="3765333"/>
                </a:cubicBezTo>
                <a:cubicBezTo>
                  <a:pt x="97787" y="3653256"/>
                  <a:pt x="55417" y="3531860"/>
                  <a:pt x="30218" y="3404051"/>
                </a:cubicBezTo>
                <a:cubicBezTo>
                  <a:pt x="-2189" y="3239807"/>
                  <a:pt x="-5794" y="3073902"/>
                  <a:pt x="6563" y="2907338"/>
                </a:cubicBezTo>
                <a:cubicBezTo>
                  <a:pt x="19827" y="2726795"/>
                  <a:pt x="51054" y="2548982"/>
                  <a:pt x="94549" y="2373545"/>
                </a:cubicBezTo>
                <a:cubicBezTo>
                  <a:pt x="194967" y="1967715"/>
                  <a:pt x="339184" y="1577558"/>
                  <a:pt x="517592" y="1199844"/>
                </a:cubicBezTo>
                <a:cubicBezTo>
                  <a:pt x="613094" y="997614"/>
                  <a:pt x="722388" y="803389"/>
                  <a:pt x="854449" y="622773"/>
                </a:cubicBezTo>
                <a:cubicBezTo>
                  <a:pt x="939492" y="506147"/>
                  <a:pt x="1031609" y="395627"/>
                  <a:pt x="1142073" y="301812"/>
                </a:cubicBezTo>
                <a:cubicBezTo>
                  <a:pt x="1147644" y="296975"/>
                  <a:pt x="1152023" y="291001"/>
                  <a:pt x="1156923" y="285659"/>
                </a:cubicBezTo>
                <a:lnTo>
                  <a:pt x="1219944" y="233949"/>
                </a:lnTo>
                <a:cubicBezTo>
                  <a:pt x="1227812" y="229081"/>
                  <a:pt x="1236043" y="224975"/>
                  <a:pt x="1243132" y="219158"/>
                </a:cubicBezTo>
                <a:cubicBezTo>
                  <a:pt x="1294110" y="177594"/>
                  <a:pt x="1350030" y="143622"/>
                  <a:pt x="1408343" y="113509"/>
                </a:cubicBezTo>
                <a:cubicBezTo>
                  <a:pt x="1538001" y="46229"/>
                  <a:pt x="1673529" y="8376"/>
                  <a:pt x="1815121" y="1241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8946292" y="0"/>
            <a:ext cx="3245708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703805" y="0"/>
            <a:ext cx="278439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6497859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1790700" y="1"/>
            <a:ext cx="4305300" cy="237249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790700" y="4485504"/>
            <a:ext cx="4305300" cy="237249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4390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361038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781485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1797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550353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42900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342900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26351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 lIns="0" rIns="0"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5641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794610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546455" y="0"/>
            <a:ext cx="8999137" cy="4753614"/>
          </a:xfrm>
          <a:custGeom>
            <a:avLst/>
            <a:gdLst>
              <a:gd name="connsiteX0" fmla="*/ 160403 w 8999137"/>
              <a:gd name="connsiteY0" fmla="*/ 0 h 4753614"/>
              <a:gd name="connsiteX1" fmla="*/ 8778621 w 8999137"/>
              <a:gd name="connsiteY1" fmla="*/ 0 h 4753614"/>
              <a:gd name="connsiteX2" fmla="*/ 8830686 w 8999137"/>
              <a:gd name="connsiteY2" fmla="*/ 125692 h 4753614"/>
              <a:gd name="connsiteX3" fmla="*/ 8956500 w 8999137"/>
              <a:gd name="connsiteY3" fmla="*/ 566655 h 4753614"/>
              <a:gd name="connsiteX4" fmla="*/ 8817116 w 8999137"/>
              <a:gd name="connsiteY4" fmla="*/ 1831562 h 4753614"/>
              <a:gd name="connsiteX5" fmla="*/ 8552543 w 8999137"/>
              <a:gd name="connsiteY5" fmla="*/ 2275779 h 4753614"/>
              <a:gd name="connsiteX6" fmla="*/ 8491828 w 8999137"/>
              <a:gd name="connsiteY6" fmla="*/ 2368359 h 4753614"/>
              <a:gd name="connsiteX7" fmla="*/ 8376572 w 8999137"/>
              <a:gd name="connsiteY7" fmla="*/ 2502201 h 4753614"/>
              <a:gd name="connsiteX8" fmla="*/ 8321049 w 8999137"/>
              <a:gd name="connsiteY8" fmla="*/ 2549147 h 4753614"/>
              <a:gd name="connsiteX9" fmla="*/ 7682953 w 8999137"/>
              <a:gd name="connsiteY9" fmla="*/ 3088875 h 4753614"/>
              <a:gd name="connsiteX10" fmla="*/ 6696654 w 8999137"/>
              <a:gd name="connsiteY10" fmla="*/ 3657691 h 4753614"/>
              <a:gd name="connsiteX11" fmla="*/ 5156343 w 8999137"/>
              <a:gd name="connsiteY11" fmla="*/ 4270617 h 4753614"/>
              <a:gd name="connsiteX12" fmla="*/ 3602413 w 8999137"/>
              <a:gd name="connsiteY12" fmla="*/ 4667581 h 4753614"/>
              <a:gd name="connsiteX13" fmla="*/ 2520156 w 8999137"/>
              <a:gd name="connsiteY13" fmla="*/ 4751840 h 4753614"/>
              <a:gd name="connsiteX14" fmla="*/ 1660932 w 8999137"/>
              <a:gd name="connsiteY14" fmla="*/ 4621890 h 4753614"/>
              <a:gd name="connsiteX15" fmla="*/ 1020188 w 8999137"/>
              <a:gd name="connsiteY15" fmla="*/ 4313553 h 4753614"/>
              <a:gd name="connsiteX16" fmla="*/ 922325 w 8999137"/>
              <a:gd name="connsiteY16" fmla="*/ 4246711 h 4753614"/>
              <a:gd name="connsiteX17" fmla="*/ 817674 w 8999137"/>
              <a:gd name="connsiteY17" fmla="*/ 4156590 h 4753614"/>
              <a:gd name="connsiteX18" fmla="*/ 796031 w 8999137"/>
              <a:gd name="connsiteY18" fmla="*/ 4129779 h 4753614"/>
              <a:gd name="connsiteX19" fmla="*/ 657178 w 8999137"/>
              <a:gd name="connsiteY19" fmla="*/ 3981342 h 4753614"/>
              <a:gd name="connsiteX20" fmla="*/ 254230 w 8999137"/>
              <a:gd name="connsiteY20" fmla="*/ 3292333 h 4753614"/>
              <a:gd name="connsiteX21" fmla="*/ 29210 w 8999137"/>
              <a:gd name="connsiteY21" fmla="*/ 2287638 h 4753614"/>
              <a:gd name="connsiteX22" fmla="*/ 18702 w 8999137"/>
              <a:gd name="connsiteY22" fmla="*/ 1167583 h 4753614"/>
              <a:gd name="connsiteX23" fmla="*/ 81464 w 8999137"/>
              <a:gd name="connsiteY23" fmla="*/ 522993 h 475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99137" h="4753614">
                <a:moveTo>
                  <a:pt x="160403" y="0"/>
                </a:moveTo>
                <a:lnTo>
                  <a:pt x="8778621" y="0"/>
                </a:lnTo>
                <a:lnTo>
                  <a:pt x="8830686" y="125692"/>
                </a:lnTo>
                <a:cubicBezTo>
                  <a:pt x="8884022" y="268426"/>
                  <a:pt x="8926868" y="415063"/>
                  <a:pt x="8956500" y="566655"/>
                </a:cubicBezTo>
                <a:cubicBezTo>
                  <a:pt x="9041356" y="1002437"/>
                  <a:pt x="9001882" y="1424828"/>
                  <a:pt x="8817116" y="1831562"/>
                </a:cubicBezTo>
                <a:cubicBezTo>
                  <a:pt x="8745505" y="1989377"/>
                  <a:pt x="8656388" y="2137016"/>
                  <a:pt x="8552543" y="2275779"/>
                </a:cubicBezTo>
                <a:cubicBezTo>
                  <a:pt x="8530503" y="2305272"/>
                  <a:pt x="8511944" y="2337209"/>
                  <a:pt x="8491828" y="2368359"/>
                </a:cubicBezTo>
                <a:lnTo>
                  <a:pt x="8376572" y="2502201"/>
                </a:lnTo>
                <a:cubicBezTo>
                  <a:pt x="8358065" y="2517851"/>
                  <a:pt x="8337899" y="2531525"/>
                  <a:pt x="8321049" y="2549147"/>
                </a:cubicBezTo>
                <a:cubicBezTo>
                  <a:pt x="8127505" y="2751181"/>
                  <a:pt x="7912204" y="2928481"/>
                  <a:pt x="7682953" y="3088875"/>
                </a:cubicBezTo>
                <a:cubicBezTo>
                  <a:pt x="7370941" y="3307068"/>
                  <a:pt x="7039450" y="3492693"/>
                  <a:pt x="6696654" y="3657691"/>
                </a:cubicBezTo>
                <a:cubicBezTo>
                  <a:pt x="6197909" y="3898611"/>
                  <a:pt x="5682077" y="4097043"/>
                  <a:pt x="5156343" y="4270617"/>
                </a:cubicBezTo>
                <a:cubicBezTo>
                  <a:pt x="4647318" y="4438419"/>
                  <a:pt x="4131460" y="4579103"/>
                  <a:pt x="3602413" y="4667581"/>
                </a:cubicBezTo>
                <a:cubicBezTo>
                  <a:pt x="3244135" y="4727203"/>
                  <a:pt x="2883679" y="4762083"/>
                  <a:pt x="2520156" y="4751840"/>
                </a:cubicBezTo>
                <a:cubicBezTo>
                  <a:pt x="2228356" y="4744000"/>
                  <a:pt x="1940786" y="4706579"/>
                  <a:pt x="1660932" y="4621890"/>
                </a:cubicBezTo>
                <a:cubicBezTo>
                  <a:pt x="1431364" y="4552181"/>
                  <a:pt x="1216374" y="4452545"/>
                  <a:pt x="1020188" y="4313553"/>
                </a:cubicBezTo>
                <a:cubicBezTo>
                  <a:pt x="987911" y="4290659"/>
                  <a:pt x="955143" y="4268980"/>
                  <a:pt x="922325" y="4246711"/>
                </a:cubicBezTo>
                <a:lnTo>
                  <a:pt x="817674" y="4156590"/>
                </a:lnTo>
                <a:cubicBezTo>
                  <a:pt x="810350" y="4147558"/>
                  <a:pt x="804158" y="4137871"/>
                  <a:pt x="796031" y="4129779"/>
                </a:cubicBezTo>
                <a:cubicBezTo>
                  <a:pt x="749835" y="4080201"/>
                  <a:pt x="701165" y="4032838"/>
                  <a:pt x="657178" y="3981342"/>
                </a:cubicBezTo>
                <a:cubicBezTo>
                  <a:pt x="480734" y="3776574"/>
                  <a:pt x="351112" y="3544049"/>
                  <a:pt x="254230" y="3292333"/>
                </a:cubicBezTo>
                <a:cubicBezTo>
                  <a:pt x="129680" y="2968869"/>
                  <a:pt x="63284" y="2631766"/>
                  <a:pt x="29210" y="2287638"/>
                </a:cubicBezTo>
                <a:cubicBezTo>
                  <a:pt x="-7988" y="1914676"/>
                  <a:pt x="-7577" y="1540890"/>
                  <a:pt x="18702" y="1167583"/>
                </a:cubicBezTo>
                <a:cubicBezTo>
                  <a:pt x="33799" y="951712"/>
                  <a:pt x="54828" y="736866"/>
                  <a:pt x="81464" y="522993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-1166474" y="-880532"/>
            <a:ext cx="14709214" cy="871757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419600" y="1614703"/>
            <a:ext cx="3352800" cy="362859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629593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889157" y="2122885"/>
            <a:ext cx="2413686" cy="261223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246712" y="762000"/>
            <a:ext cx="3698684" cy="369868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4150471" y="3677974"/>
            <a:ext cx="1664796" cy="166479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29533" y="2062480"/>
            <a:ext cx="2733042" cy="27330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7819563" y="1546995"/>
            <a:ext cx="1531486" cy="153148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50253" y="2679727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3082385" y="2062480"/>
            <a:ext cx="1120114" cy="1120113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127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082385" y="602811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26801" y="4953054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2206002" y="3263819"/>
            <a:ext cx="1557048" cy="1557047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327753" y="898626"/>
            <a:ext cx="1313316" cy="13133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127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79615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897929" y="685910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495501" y="-932683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321378" y="-932683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2666997" y="-1397285"/>
            <a:ext cx="3429003" cy="342900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2492336" y="4643919"/>
            <a:ext cx="3429003" cy="342900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166969" y="4330199"/>
            <a:ext cx="1658423" cy="165842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1228614" y="659614"/>
            <a:ext cx="1658423" cy="165842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794983" y="506117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8707417" y="2446008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4882548" y="-1433774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10625427" y="506117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8707417" y="-1433774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468111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1325281" y="-1"/>
            <a:ext cx="5195129" cy="4674887"/>
          </a:xfrm>
          <a:custGeom>
            <a:avLst/>
            <a:gdLst>
              <a:gd name="connsiteX0" fmla="*/ 1257458 w 5195129"/>
              <a:gd name="connsiteY0" fmla="*/ 0 h 4674887"/>
              <a:gd name="connsiteX1" fmla="*/ 4888355 w 5195129"/>
              <a:gd name="connsiteY1" fmla="*/ 0 h 4674887"/>
              <a:gd name="connsiteX2" fmla="*/ 4897797 w 5195129"/>
              <a:gd name="connsiteY2" fmla="*/ 10583 h 4674887"/>
              <a:gd name="connsiteX3" fmla="*/ 4991734 w 5195129"/>
              <a:gd name="connsiteY3" fmla="*/ 153016 h 4674887"/>
              <a:gd name="connsiteX4" fmla="*/ 5155578 w 5195129"/>
              <a:gd name="connsiteY4" fmla="*/ 618243 h 4674887"/>
              <a:gd name="connsiteX5" fmla="*/ 5191863 w 5195129"/>
              <a:gd name="connsiteY5" fmla="*/ 1214314 h 4674887"/>
              <a:gd name="connsiteX6" fmla="*/ 5140212 w 5195129"/>
              <a:gd name="connsiteY6" fmla="*/ 1702059 h 4674887"/>
              <a:gd name="connsiteX7" fmla="*/ 5065164 w 5195129"/>
              <a:gd name="connsiteY7" fmla="*/ 2086547 h 4674887"/>
              <a:gd name="connsiteX8" fmla="*/ 4969982 w 5195129"/>
              <a:gd name="connsiteY8" fmla="*/ 2462239 h 4674887"/>
              <a:gd name="connsiteX9" fmla="*/ 4966842 w 5195129"/>
              <a:gd name="connsiteY9" fmla="*/ 2481819 h 4674887"/>
              <a:gd name="connsiteX10" fmla="*/ 4948658 w 5195129"/>
              <a:gd name="connsiteY10" fmla="*/ 2545371 h 4674887"/>
              <a:gd name="connsiteX11" fmla="*/ 4938561 w 5195129"/>
              <a:gd name="connsiteY11" fmla="*/ 2572055 h 4674887"/>
              <a:gd name="connsiteX12" fmla="*/ 4784773 w 5195129"/>
              <a:gd name="connsiteY12" fmla="*/ 3040688 h 4674887"/>
              <a:gd name="connsiteX13" fmla="*/ 4548619 w 5195129"/>
              <a:gd name="connsiteY13" fmla="*/ 3590655 h 4674887"/>
              <a:gd name="connsiteX14" fmla="*/ 4250458 w 5195129"/>
              <a:gd name="connsiteY14" fmla="*/ 4073335 h 4674887"/>
              <a:gd name="connsiteX15" fmla="*/ 3878856 w 5195129"/>
              <a:gd name="connsiteY15" fmla="*/ 4443497 h 4674887"/>
              <a:gd name="connsiteX16" fmla="*/ 3186482 w 5195129"/>
              <a:gd name="connsiteY16" fmla="*/ 4674862 h 4674887"/>
              <a:gd name="connsiteX17" fmla="*/ 2891514 w 5195129"/>
              <a:gd name="connsiteY17" fmla="*/ 4643798 h 4674887"/>
              <a:gd name="connsiteX18" fmla="*/ 2828700 w 5195129"/>
              <a:gd name="connsiteY18" fmla="*/ 4634421 h 4674887"/>
              <a:gd name="connsiteX19" fmla="*/ 2731286 w 5195129"/>
              <a:gd name="connsiteY19" fmla="*/ 4606548 h 4674887"/>
              <a:gd name="connsiteX20" fmla="*/ 2693489 w 5195129"/>
              <a:gd name="connsiteY20" fmla="*/ 4588909 h 4674887"/>
              <a:gd name="connsiteX21" fmla="*/ 2259009 w 5195129"/>
              <a:gd name="connsiteY21" fmla="*/ 4386231 h 4674887"/>
              <a:gd name="connsiteX22" fmla="*/ 1725702 w 5195129"/>
              <a:gd name="connsiteY22" fmla="*/ 4009169 h 4674887"/>
              <a:gd name="connsiteX23" fmla="*/ 1036282 w 5195129"/>
              <a:gd name="connsiteY23" fmla="*/ 3354127 h 4674887"/>
              <a:gd name="connsiteX24" fmla="*/ 456082 w 5195129"/>
              <a:gd name="connsiteY24" fmla="*/ 2640093 h 4674887"/>
              <a:gd name="connsiteX25" fmla="*/ 152116 w 5195129"/>
              <a:gd name="connsiteY25" fmla="*/ 2096603 h 4674887"/>
              <a:gd name="connsiteX26" fmla="*/ 13326 w 5195129"/>
              <a:gd name="connsiteY26" fmla="*/ 1617813 h 4674887"/>
              <a:gd name="connsiteX27" fmla="*/ 19959 w 5195129"/>
              <a:gd name="connsiteY27" fmla="*/ 1209959 h 4674887"/>
              <a:gd name="connsiteX28" fmla="*/ 31259 w 5195129"/>
              <a:gd name="connsiteY28" fmla="*/ 1142921 h 4674887"/>
              <a:gd name="connsiteX29" fmla="*/ 53053 w 5195129"/>
              <a:gd name="connsiteY29" fmla="*/ 1066752 h 4674887"/>
              <a:gd name="connsiteX30" fmla="*/ 61817 w 5195129"/>
              <a:gd name="connsiteY30" fmla="*/ 1049035 h 4674887"/>
              <a:gd name="connsiteX31" fmla="*/ 105769 w 5195129"/>
              <a:gd name="connsiteY31" fmla="*/ 941036 h 4674887"/>
              <a:gd name="connsiteX32" fmla="*/ 367836 w 5195129"/>
              <a:gd name="connsiteY32" fmla="*/ 565570 h 4674887"/>
              <a:gd name="connsiteX33" fmla="*/ 837097 w 5195129"/>
              <a:gd name="connsiteY33" fmla="*/ 206920 h 4674887"/>
              <a:gd name="connsiteX34" fmla="*/ 1121761 w 5195129"/>
              <a:gd name="connsiteY34" fmla="*/ 57235 h 467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5129" h="4674887">
                <a:moveTo>
                  <a:pt x="1257458" y="0"/>
                </a:moveTo>
                <a:lnTo>
                  <a:pt x="4888355" y="0"/>
                </a:lnTo>
                <a:lnTo>
                  <a:pt x="4897797" y="10583"/>
                </a:lnTo>
                <a:cubicBezTo>
                  <a:pt x="4932002" y="55083"/>
                  <a:pt x="4963329" y="102548"/>
                  <a:pt x="4991734" y="153016"/>
                </a:cubicBezTo>
                <a:cubicBezTo>
                  <a:pt x="5073471" y="298496"/>
                  <a:pt x="5124502" y="454903"/>
                  <a:pt x="5155578" y="618243"/>
                </a:cubicBezTo>
                <a:cubicBezTo>
                  <a:pt x="5192956" y="815490"/>
                  <a:pt x="5200577" y="1014331"/>
                  <a:pt x="5191863" y="1214314"/>
                </a:cubicBezTo>
                <a:cubicBezTo>
                  <a:pt x="5184425" y="1378006"/>
                  <a:pt x="5166047" y="1540340"/>
                  <a:pt x="5140212" y="1702059"/>
                </a:cubicBezTo>
                <a:cubicBezTo>
                  <a:pt x="5119763" y="1831189"/>
                  <a:pt x="5095537" y="1959748"/>
                  <a:pt x="5065164" y="2086547"/>
                </a:cubicBezTo>
                <a:cubicBezTo>
                  <a:pt x="5035290" y="2212477"/>
                  <a:pt x="5001840" y="2337131"/>
                  <a:pt x="4969982" y="2462239"/>
                </a:cubicBezTo>
                <a:cubicBezTo>
                  <a:pt x="4968404" y="2468613"/>
                  <a:pt x="4967964" y="2475314"/>
                  <a:pt x="4966842" y="2481819"/>
                </a:cubicBezTo>
                <a:lnTo>
                  <a:pt x="4948658" y="2545371"/>
                </a:lnTo>
                <a:cubicBezTo>
                  <a:pt x="4945367" y="2554287"/>
                  <a:pt x="4941394" y="2563009"/>
                  <a:pt x="4938561" y="2572055"/>
                </a:cubicBezTo>
                <a:cubicBezTo>
                  <a:pt x="4891773" y="2729547"/>
                  <a:pt x="4841279" y="2886230"/>
                  <a:pt x="4784773" y="3040688"/>
                </a:cubicBezTo>
                <a:cubicBezTo>
                  <a:pt x="4715843" y="3228242"/>
                  <a:pt x="4638756" y="3412454"/>
                  <a:pt x="4548619" y="3590655"/>
                </a:cubicBezTo>
                <a:cubicBezTo>
                  <a:pt x="4462746" y="3759964"/>
                  <a:pt x="4366041" y="3922386"/>
                  <a:pt x="4250458" y="4073335"/>
                </a:cubicBezTo>
                <a:cubicBezTo>
                  <a:pt x="4143196" y="4213270"/>
                  <a:pt x="4022542" y="4339769"/>
                  <a:pt x="3878856" y="4443497"/>
                </a:cubicBezTo>
                <a:cubicBezTo>
                  <a:pt x="3672253" y="4592420"/>
                  <a:pt x="3442748" y="4673364"/>
                  <a:pt x="3186482" y="4674862"/>
                </a:cubicBezTo>
                <a:cubicBezTo>
                  <a:pt x="3087070" y="4675486"/>
                  <a:pt x="2988750" y="4664545"/>
                  <a:pt x="2891514" y="4643798"/>
                </a:cubicBezTo>
                <a:cubicBezTo>
                  <a:pt x="2870856" y="4639405"/>
                  <a:pt x="2849760" y="4637412"/>
                  <a:pt x="2828700" y="4634421"/>
                </a:cubicBezTo>
                <a:lnTo>
                  <a:pt x="2731286" y="4606548"/>
                </a:lnTo>
                <a:cubicBezTo>
                  <a:pt x="2718686" y="4600669"/>
                  <a:pt x="2706718" y="4593450"/>
                  <a:pt x="2693489" y="4588909"/>
                </a:cubicBezTo>
                <a:cubicBezTo>
                  <a:pt x="2541742" y="4536644"/>
                  <a:pt x="2397648" y="4467102"/>
                  <a:pt x="2259009" y="4386231"/>
                </a:cubicBezTo>
                <a:cubicBezTo>
                  <a:pt x="2070375" y="4276141"/>
                  <a:pt x="1894025" y="4148078"/>
                  <a:pt x="1725702" y="4009169"/>
                </a:cubicBezTo>
                <a:cubicBezTo>
                  <a:pt x="1480355" y="3807273"/>
                  <a:pt x="1253033" y="3586266"/>
                  <a:pt x="1036282" y="3354127"/>
                </a:cubicBezTo>
                <a:cubicBezTo>
                  <a:pt x="826552" y="3129305"/>
                  <a:pt x="629305" y="2894407"/>
                  <a:pt x="456082" y="2640093"/>
                </a:cubicBezTo>
                <a:cubicBezTo>
                  <a:pt x="338927" y="2467797"/>
                  <a:pt x="234138" y="2288421"/>
                  <a:pt x="152116" y="2096603"/>
                </a:cubicBezTo>
                <a:cubicBezTo>
                  <a:pt x="86077" y="1942724"/>
                  <a:pt x="36464" y="1783939"/>
                  <a:pt x="13326" y="1617813"/>
                </a:cubicBezTo>
                <a:cubicBezTo>
                  <a:pt x="-5531" y="1481481"/>
                  <a:pt x="-5295" y="1345552"/>
                  <a:pt x="19959" y="1209959"/>
                </a:cubicBezTo>
                <a:cubicBezTo>
                  <a:pt x="24128" y="1187644"/>
                  <a:pt x="27546" y="1165366"/>
                  <a:pt x="31259" y="1142921"/>
                </a:cubicBezTo>
                <a:lnTo>
                  <a:pt x="53053" y="1066752"/>
                </a:lnTo>
                <a:cubicBezTo>
                  <a:pt x="55998" y="1060766"/>
                  <a:pt x="59555" y="1055213"/>
                  <a:pt x="61817" y="1049035"/>
                </a:cubicBezTo>
                <a:cubicBezTo>
                  <a:pt x="76541" y="1013058"/>
                  <a:pt x="89516" y="976325"/>
                  <a:pt x="105769" y="941036"/>
                </a:cubicBezTo>
                <a:cubicBezTo>
                  <a:pt x="170030" y="799921"/>
                  <a:pt x="260001" y="676524"/>
                  <a:pt x="367836" y="565570"/>
                </a:cubicBezTo>
                <a:cubicBezTo>
                  <a:pt x="506395" y="422961"/>
                  <a:pt x="666033" y="307366"/>
                  <a:pt x="837097" y="206920"/>
                </a:cubicBezTo>
                <a:cubicBezTo>
                  <a:pt x="929764" y="152419"/>
                  <a:pt x="1024798" y="102766"/>
                  <a:pt x="1121761" y="57235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1099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 lIns="0" rIns="0"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2562590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5603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8108616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79991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5295441" y="1373274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651675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474029" y="1151096"/>
            <a:ext cx="3243942" cy="351078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78467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1" y="0"/>
            <a:ext cx="551111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10555" y="2562589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703762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1" y="1219148"/>
            <a:ext cx="4305300" cy="4419704"/>
          </a:xfrm>
          <a:custGeom>
            <a:avLst/>
            <a:gdLst>
              <a:gd name="connsiteX0" fmla="*/ 0 w 8116779"/>
              <a:gd name="connsiteY0" fmla="*/ 1301629 h 4419704"/>
              <a:gd name="connsiteX1" fmla="*/ 1864712 w 8116779"/>
              <a:gd name="connsiteY1" fmla="*/ 1301629 h 4419704"/>
              <a:gd name="connsiteX2" fmla="*/ 1864712 w 8116779"/>
              <a:gd name="connsiteY2" fmla="*/ 3118073 h 4419704"/>
              <a:gd name="connsiteX3" fmla="*/ 0 w 8116779"/>
              <a:gd name="connsiteY3" fmla="*/ 3118073 h 4419704"/>
              <a:gd name="connsiteX4" fmla="*/ 6799278 w 8116779"/>
              <a:gd name="connsiteY4" fmla="*/ 0 h 4419704"/>
              <a:gd name="connsiteX5" fmla="*/ 6880799 w 8116779"/>
              <a:gd name="connsiteY5" fmla="*/ 0 h 4419704"/>
              <a:gd name="connsiteX6" fmla="*/ 6908107 w 8116779"/>
              <a:gd name="connsiteY6" fmla="*/ 3274 h 4419704"/>
              <a:gd name="connsiteX7" fmla="*/ 7102842 w 8116779"/>
              <a:gd name="connsiteY7" fmla="*/ 26396 h 4419704"/>
              <a:gd name="connsiteX8" fmla="*/ 7597553 w 8116779"/>
              <a:gd name="connsiteY8" fmla="*/ 291168 h 4419704"/>
              <a:gd name="connsiteX9" fmla="*/ 7837931 w 8116779"/>
              <a:gd name="connsiteY9" fmla="*/ 629807 h 4419704"/>
              <a:gd name="connsiteX10" fmla="*/ 8005359 w 8116779"/>
              <a:gd name="connsiteY10" fmla="*/ 1103903 h 4419704"/>
              <a:gd name="connsiteX11" fmla="*/ 8076516 w 8116779"/>
              <a:gd name="connsiteY11" fmla="*/ 1510680 h 4419704"/>
              <a:gd name="connsiteX12" fmla="*/ 8104819 w 8116779"/>
              <a:gd name="connsiteY12" fmla="*/ 1839293 h 4419704"/>
              <a:gd name="connsiteX13" fmla="*/ 8114786 w 8116779"/>
              <a:gd name="connsiteY13" fmla="*/ 2165449 h 4419704"/>
              <a:gd name="connsiteX14" fmla="*/ 8116779 w 8116779"/>
              <a:gd name="connsiteY14" fmla="*/ 2182025 h 4419704"/>
              <a:gd name="connsiteX15" fmla="*/ 8116779 w 8116779"/>
              <a:gd name="connsiteY15" fmla="*/ 2237680 h 4419704"/>
              <a:gd name="connsiteX16" fmla="*/ 8114786 w 8116779"/>
              <a:gd name="connsiteY16" fmla="*/ 2261619 h 4419704"/>
              <a:gd name="connsiteX17" fmla="*/ 8098840 w 8116779"/>
              <a:gd name="connsiteY17" fmla="*/ 2676581 h 4419704"/>
              <a:gd name="connsiteX18" fmla="*/ 8035059 w 8116779"/>
              <a:gd name="connsiteY18" fmla="*/ 3176458 h 4419704"/>
              <a:gd name="connsiteX19" fmla="*/ 7905501 w 8116779"/>
              <a:gd name="connsiteY19" fmla="*/ 3636229 h 4419704"/>
              <a:gd name="connsiteX20" fmla="*/ 7690435 w 8116779"/>
              <a:gd name="connsiteY20" fmla="*/ 4021930 h 4419704"/>
              <a:gd name="connsiteX21" fmla="*/ 7183567 w 8116779"/>
              <a:gd name="connsiteY21" fmla="*/ 4369574 h 4419704"/>
              <a:gd name="connsiteX22" fmla="*/ 6937605 w 8116779"/>
              <a:gd name="connsiteY22" fmla="*/ 4412746 h 4419704"/>
              <a:gd name="connsiteX23" fmla="*/ 6884587 w 8116779"/>
              <a:gd name="connsiteY23" fmla="*/ 4419704 h 4419704"/>
              <a:gd name="connsiteX24" fmla="*/ 6799278 w 8116779"/>
              <a:gd name="connsiteY24" fmla="*/ 4419704 h 4419704"/>
              <a:gd name="connsiteX25" fmla="*/ 6764597 w 8116779"/>
              <a:gd name="connsiteY25" fmla="*/ 4414180 h 4419704"/>
              <a:gd name="connsiteX26" fmla="*/ 6365957 w 8116779"/>
              <a:gd name="connsiteY26" fmla="*/ 4350749 h 4419704"/>
              <a:gd name="connsiteX27" fmla="*/ 5846930 w 8116779"/>
              <a:gd name="connsiteY27" fmla="*/ 4169049 h 4419704"/>
              <a:gd name="connsiteX28" fmla="*/ 5137152 w 8116779"/>
              <a:gd name="connsiteY28" fmla="*/ 3798490 h 4419704"/>
              <a:gd name="connsiteX29" fmla="*/ 4502121 w 8116779"/>
              <a:gd name="connsiteY29" fmla="*/ 3354883 h 4419704"/>
              <a:gd name="connsiteX30" fmla="*/ 4130192 w 8116779"/>
              <a:gd name="connsiteY30" fmla="*/ 2985347 h 4419704"/>
              <a:gd name="connsiteX31" fmla="*/ 3906953 w 8116779"/>
              <a:gd name="connsiteY31" fmla="*/ 2629927 h 4419704"/>
              <a:gd name="connsiteX32" fmla="*/ 3817859 w 8116779"/>
              <a:gd name="connsiteY32" fmla="*/ 2298246 h 4419704"/>
              <a:gd name="connsiteX33" fmla="*/ 3811479 w 8116779"/>
              <a:gd name="connsiteY33" fmla="*/ 2241363 h 4419704"/>
              <a:gd name="connsiteX34" fmla="*/ 3811479 w 8116779"/>
              <a:gd name="connsiteY34" fmla="*/ 2174659 h 4419704"/>
              <a:gd name="connsiteX35" fmla="*/ 3814470 w 8116779"/>
              <a:gd name="connsiteY35" fmla="*/ 2158288 h 4419704"/>
              <a:gd name="connsiteX36" fmla="*/ 3825034 w 8116779"/>
              <a:gd name="connsiteY36" fmla="*/ 2060687 h 4419704"/>
              <a:gd name="connsiteX37" fmla="*/ 3950207 w 8116779"/>
              <a:gd name="connsiteY37" fmla="*/ 1696061 h 4419704"/>
              <a:gd name="connsiteX38" fmla="*/ 4246992 w 8116779"/>
              <a:gd name="connsiteY38" fmla="*/ 1297060 h 4419704"/>
              <a:gd name="connsiteX39" fmla="*/ 4653605 w 8116779"/>
              <a:gd name="connsiteY39" fmla="*/ 940210 h 4419704"/>
              <a:gd name="connsiteX40" fmla="*/ 5725146 w 8116779"/>
              <a:gd name="connsiteY40" fmla="*/ 301195 h 4419704"/>
              <a:gd name="connsiteX41" fmla="*/ 6351607 w 8116779"/>
              <a:gd name="connsiteY41" fmla="*/ 68750 h 4419704"/>
              <a:gd name="connsiteX42" fmla="*/ 6777552 w 8116779"/>
              <a:gd name="connsiteY42" fmla="*/ 3069 h 4419704"/>
              <a:gd name="connsiteX43" fmla="*/ 6799278 w 8116779"/>
              <a:gd name="connsiteY43" fmla="*/ 0 h 4419704"/>
              <a:gd name="connsiteX0" fmla="*/ 0 w 8116779"/>
              <a:gd name="connsiteY0" fmla="*/ 1301629 h 4419704"/>
              <a:gd name="connsiteX1" fmla="*/ 1864712 w 8116779"/>
              <a:gd name="connsiteY1" fmla="*/ 3118073 h 4419704"/>
              <a:gd name="connsiteX2" fmla="*/ 0 w 8116779"/>
              <a:gd name="connsiteY2" fmla="*/ 3118073 h 4419704"/>
              <a:gd name="connsiteX3" fmla="*/ 0 w 8116779"/>
              <a:gd name="connsiteY3" fmla="*/ 1301629 h 4419704"/>
              <a:gd name="connsiteX4" fmla="*/ 6799278 w 8116779"/>
              <a:gd name="connsiteY4" fmla="*/ 0 h 4419704"/>
              <a:gd name="connsiteX5" fmla="*/ 6880799 w 8116779"/>
              <a:gd name="connsiteY5" fmla="*/ 0 h 4419704"/>
              <a:gd name="connsiteX6" fmla="*/ 6908107 w 8116779"/>
              <a:gd name="connsiteY6" fmla="*/ 3274 h 4419704"/>
              <a:gd name="connsiteX7" fmla="*/ 7102842 w 8116779"/>
              <a:gd name="connsiteY7" fmla="*/ 26396 h 4419704"/>
              <a:gd name="connsiteX8" fmla="*/ 7597553 w 8116779"/>
              <a:gd name="connsiteY8" fmla="*/ 291168 h 4419704"/>
              <a:gd name="connsiteX9" fmla="*/ 7837931 w 8116779"/>
              <a:gd name="connsiteY9" fmla="*/ 629807 h 4419704"/>
              <a:gd name="connsiteX10" fmla="*/ 8005359 w 8116779"/>
              <a:gd name="connsiteY10" fmla="*/ 1103903 h 4419704"/>
              <a:gd name="connsiteX11" fmla="*/ 8076516 w 8116779"/>
              <a:gd name="connsiteY11" fmla="*/ 1510680 h 4419704"/>
              <a:gd name="connsiteX12" fmla="*/ 8104819 w 8116779"/>
              <a:gd name="connsiteY12" fmla="*/ 1839293 h 4419704"/>
              <a:gd name="connsiteX13" fmla="*/ 8114786 w 8116779"/>
              <a:gd name="connsiteY13" fmla="*/ 2165449 h 4419704"/>
              <a:gd name="connsiteX14" fmla="*/ 8116779 w 8116779"/>
              <a:gd name="connsiteY14" fmla="*/ 2182025 h 4419704"/>
              <a:gd name="connsiteX15" fmla="*/ 8116779 w 8116779"/>
              <a:gd name="connsiteY15" fmla="*/ 2237680 h 4419704"/>
              <a:gd name="connsiteX16" fmla="*/ 8114786 w 8116779"/>
              <a:gd name="connsiteY16" fmla="*/ 2261619 h 4419704"/>
              <a:gd name="connsiteX17" fmla="*/ 8098840 w 8116779"/>
              <a:gd name="connsiteY17" fmla="*/ 2676581 h 4419704"/>
              <a:gd name="connsiteX18" fmla="*/ 8035059 w 8116779"/>
              <a:gd name="connsiteY18" fmla="*/ 3176458 h 4419704"/>
              <a:gd name="connsiteX19" fmla="*/ 7905501 w 8116779"/>
              <a:gd name="connsiteY19" fmla="*/ 3636229 h 4419704"/>
              <a:gd name="connsiteX20" fmla="*/ 7690435 w 8116779"/>
              <a:gd name="connsiteY20" fmla="*/ 4021930 h 4419704"/>
              <a:gd name="connsiteX21" fmla="*/ 7183567 w 8116779"/>
              <a:gd name="connsiteY21" fmla="*/ 4369574 h 4419704"/>
              <a:gd name="connsiteX22" fmla="*/ 6937605 w 8116779"/>
              <a:gd name="connsiteY22" fmla="*/ 4412746 h 4419704"/>
              <a:gd name="connsiteX23" fmla="*/ 6884587 w 8116779"/>
              <a:gd name="connsiteY23" fmla="*/ 4419704 h 4419704"/>
              <a:gd name="connsiteX24" fmla="*/ 6799278 w 8116779"/>
              <a:gd name="connsiteY24" fmla="*/ 4419704 h 4419704"/>
              <a:gd name="connsiteX25" fmla="*/ 6764597 w 8116779"/>
              <a:gd name="connsiteY25" fmla="*/ 4414180 h 4419704"/>
              <a:gd name="connsiteX26" fmla="*/ 6365957 w 8116779"/>
              <a:gd name="connsiteY26" fmla="*/ 4350749 h 4419704"/>
              <a:gd name="connsiteX27" fmla="*/ 5846930 w 8116779"/>
              <a:gd name="connsiteY27" fmla="*/ 4169049 h 4419704"/>
              <a:gd name="connsiteX28" fmla="*/ 5137152 w 8116779"/>
              <a:gd name="connsiteY28" fmla="*/ 3798490 h 4419704"/>
              <a:gd name="connsiteX29" fmla="*/ 4502121 w 8116779"/>
              <a:gd name="connsiteY29" fmla="*/ 3354883 h 4419704"/>
              <a:gd name="connsiteX30" fmla="*/ 4130192 w 8116779"/>
              <a:gd name="connsiteY30" fmla="*/ 2985347 h 4419704"/>
              <a:gd name="connsiteX31" fmla="*/ 3906953 w 8116779"/>
              <a:gd name="connsiteY31" fmla="*/ 2629927 h 4419704"/>
              <a:gd name="connsiteX32" fmla="*/ 3817859 w 8116779"/>
              <a:gd name="connsiteY32" fmla="*/ 2298246 h 4419704"/>
              <a:gd name="connsiteX33" fmla="*/ 3811479 w 8116779"/>
              <a:gd name="connsiteY33" fmla="*/ 2241363 h 4419704"/>
              <a:gd name="connsiteX34" fmla="*/ 3811479 w 8116779"/>
              <a:gd name="connsiteY34" fmla="*/ 2174659 h 4419704"/>
              <a:gd name="connsiteX35" fmla="*/ 3814470 w 8116779"/>
              <a:gd name="connsiteY35" fmla="*/ 2158288 h 4419704"/>
              <a:gd name="connsiteX36" fmla="*/ 3825034 w 8116779"/>
              <a:gd name="connsiteY36" fmla="*/ 2060687 h 4419704"/>
              <a:gd name="connsiteX37" fmla="*/ 3950207 w 8116779"/>
              <a:gd name="connsiteY37" fmla="*/ 1696061 h 4419704"/>
              <a:gd name="connsiteX38" fmla="*/ 4246992 w 8116779"/>
              <a:gd name="connsiteY38" fmla="*/ 1297060 h 4419704"/>
              <a:gd name="connsiteX39" fmla="*/ 4653605 w 8116779"/>
              <a:gd name="connsiteY39" fmla="*/ 940210 h 4419704"/>
              <a:gd name="connsiteX40" fmla="*/ 5725146 w 8116779"/>
              <a:gd name="connsiteY40" fmla="*/ 301195 h 4419704"/>
              <a:gd name="connsiteX41" fmla="*/ 6351607 w 8116779"/>
              <a:gd name="connsiteY41" fmla="*/ 68750 h 4419704"/>
              <a:gd name="connsiteX42" fmla="*/ 6777552 w 8116779"/>
              <a:gd name="connsiteY42" fmla="*/ 3069 h 4419704"/>
              <a:gd name="connsiteX43" fmla="*/ 6799278 w 8116779"/>
              <a:gd name="connsiteY43" fmla="*/ 0 h 4419704"/>
              <a:gd name="connsiteX0" fmla="*/ 0 w 8116779"/>
              <a:gd name="connsiteY0" fmla="*/ 3118073 h 4419704"/>
              <a:gd name="connsiteX1" fmla="*/ 1864712 w 8116779"/>
              <a:gd name="connsiteY1" fmla="*/ 3118073 h 4419704"/>
              <a:gd name="connsiteX2" fmla="*/ 0 w 8116779"/>
              <a:gd name="connsiteY2" fmla="*/ 3118073 h 4419704"/>
              <a:gd name="connsiteX3" fmla="*/ 6799278 w 8116779"/>
              <a:gd name="connsiteY3" fmla="*/ 0 h 4419704"/>
              <a:gd name="connsiteX4" fmla="*/ 6880799 w 8116779"/>
              <a:gd name="connsiteY4" fmla="*/ 0 h 4419704"/>
              <a:gd name="connsiteX5" fmla="*/ 6908107 w 8116779"/>
              <a:gd name="connsiteY5" fmla="*/ 3274 h 4419704"/>
              <a:gd name="connsiteX6" fmla="*/ 7102842 w 8116779"/>
              <a:gd name="connsiteY6" fmla="*/ 26396 h 4419704"/>
              <a:gd name="connsiteX7" fmla="*/ 7597553 w 8116779"/>
              <a:gd name="connsiteY7" fmla="*/ 291168 h 4419704"/>
              <a:gd name="connsiteX8" fmla="*/ 7837931 w 8116779"/>
              <a:gd name="connsiteY8" fmla="*/ 629807 h 4419704"/>
              <a:gd name="connsiteX9" fmla="*/ 8005359 w 8116779"/>
              <a:gd name="connsiteY9" fmla="*/ 1103903 h 4419704"/>
              <a:gd name="connsiteX10" fmla="*/ 8076516 w 8116779"/>
              <a:gd name="connsiteY10" fmla="*/ 1510680 h 4419704"/>
              <a:gd name="connsiteX11" fmla="*/ 8104819 w 8116779"/>
              <a:gd name="connsiteY11" fmla="*/ 1839293 h 4419704"/>
              <a:gd name="connsiteX12" fmla="*/ 8114786 w 8116779"/>
              <a:gd name="connsiteY12" fmla="*/ 2165449 h 4419704"/>
              <a:gd name="connsiteX13" fmla="*/ 8116779 w 8116779"/>
              <a:gd name="connsiteY13" fmla="*/ 2182025 h 4419704"/>
              <a:gd name="connsiteX14" fmla="*/ 8116779 w 8116779"/>
              <a:gd name="connsiteY14" fmla="*/ 2237680 h 4419704"/>
              <a:gd name="connsiteX15" fmla="*/ 8114786 w 8116779"/>
              <a:gd name="connsiteY15" fmla="*/ 2261619 h 4419704"/>
              <a:gd name="connsiteX16" fmla="*/ 8098840 w 8116779"/>
              <a:gd name="connsiteY16" fmla="*/ 2676581 h 4419704"/>
              <a:gd name="connsiteX17" fmla="*/ 8035059 w 8116779"/>
              <a:gd name="connsiteY17" fmla="*/ 3176458 h 4419704"/>
              <a:gd name="connsiteX18" fmla="*/ 7905501 w 8116779"/>
              <a:gd name="connsiteY18" fmla="*/ 3636229 h 4419704"/>
              <a:gd name="connsiteX19" fmla="*/ 7690435 w 8116779"/>
              <a:gd name="connsiteY19" fmla="*/ 4021930 h 4419704"/>
              <a:gd name="connsiteX20" fmla="*/ 7183567 w 8116779"/>
              <a:gd name="connsiteY20" fmla="*/ 4369574 h 4419704"/>
              <a:gd name="connsiteX21" fmla="*/ 6937605 w 8116779"/>
              <a:gd name="connsiteY21" fmla="*/ 4412746 h 4419704"/>
              <a:gd name="connsiteX22" fmla="*/ 6884587 w 8116779"/>
              <a:gd name="connsiteY22" fmla="*/ 4419704 h 4419704"/>
              <a:gd name="connsiteX23" fmla="*/ 6799278 w 8116779"/>
              <a:gd name="connsiteY23" fmla="*/ 4419704 h 4419704"/>
              <a:gd name="connsiteX24" fmla="*/ 6764597 w 8116779"/>
              <a:gd name="connsiteY24" fmla="*/ 4414180 h 4419704"/>
              <a:gd name="connsiteX25" fmla="*/ 6365957 w 8116779"/>
              <a:gd name="connsiteY25" fmla="*/ 4350749 h 4419704"/>
              <a:gd name="connsiteX26" fmla="*/ 5846930 w 8116779"/>
              <a:gd name="connsiteY26" fmla="*/ 4169049 h 4419704"/>
              <a:gd name="connsiteX27" fmla="*/ 5137152 w 8116779"/>
              <a:gd name="connsiteY27" fmla="*/ 3798490 h 4419704"/>
              <a:gd name="connsiteX28" fmla="*/ 4502121 w 8116779"/>
              <a:gd name="connsiteY28" fmla="*/ 3354883 h 4419704"/>
              <a:gd name="connsiteX29" fmla="*/ 4130192 w 8116779"/>
              <a:gd name="connsiteY29" fmla="*/ 2985347 h 4419704"/>
              <a:gd name="connsiteX30" fmla="*/ 3906953 w 8116779"/>
              <a:gd name="connsiteY30" fmla="*/ 2629927 h 4419704"/>
              <a:gd name="connsiteX31" fmla="*/ 3817859 w 8116779"/>
              <a:gd name="connsiteY31" fmla="*/ 2298246 h 4419704"/>
              <a:gd name="connsiteX32" fmla="*/ 3811479 w 8116779"/>
              <a:gd name="connsiteY32" fmla="*/ 2241363 h 4419704"/>
              <a:gd name="connsiteX33" fmla="*/ 3811479 w 8116779"/>
              <a:gd name="connsiteY33" fmla="*/ 2174659 h 4419704"/>
              <a:gd name="connsiteX34" fmla="*/ 3814470 w 8116779"/>
              <a:gd name="connsiteY34" fmla="*/ 2158288 h 4419704"/>
              <a:gd name="connsiteX35" fmla="*/ 3825034 w 8116779"/>
              <a:gd name="connsiteY35" fmla="*/ 2060687 h 4419704"/>
              <a:gd name="connsiteX36" fmla="*/ 3950207 w 8116779"/>
              <a:gd name="connsiteY36" fmla="*/ 1696061 h 4419704"/>
              <a:gd name="connsiteX37" fmla="*/ 4246992 w 8116779"/>
              <a:gd name="connsiteY37" fmla="*/ 1297060 h 4419704"/>
              <a:gd name="connsiteX38" fmla="*/ 4653605 w 8116779"/>
              <a:gd name="connsiteY38" fmla="*/ 940210 h 4419704"/>
              <a:gd name="connsiteX39" fmla="*/ 5725146 w 8116779"/>
              <a:gd name="connsiteY39" fmla="*/ 301195 h 4419704"/>
              <a:gd name="connsiteX40" fmla="*/ 6351607 w 8116779"/>
              <a:gd name="connsiteY40" fmla="*/ 68750 h 4419704"/>
              <a:gd name="connsiteX41" fmla="*/ 6777552 w 8116779"/>
              <a:gd name="connsiteY41" fmla="*/ 3069 h 4419704"/>
              <a:gd name="connsiteX42" fmla="*/ 6799278 w 8116779"/>
              <a:gd name="connsiteY42" fmla="*/ 0 h 4419704"/>
              <a:gd name="connsiteX0" fmla="*/ 2987799 w 4305300"/>
              <a:gd name="connsiteY0" fmla="*/ 0 h 4419704"/>
              <a:gd name="connsiteX1" fmla="*/ 3069320 w 4305300"/>
              <a:gd name="connsiteY1" fmla="*/ 0 h 4419704"/>
              <a:gd name="connsiteX2" fmla="*/ 3096628 w 4305300"/>
              <a:gd name="connsiteY2" fmla="*/ 3274 h 4419704"/>
              <a:gd name="connsiteX3" fmla="*/ 3291363 w 4305300"/>
              <a:gd name="connsiteY3" fmla="*/ 26396 h 4419704"/>
              <a:gd name="connsiteX4" fmla="*/ 3786074 w 4305300"/>
              <a:gd name="connsiteY4" fmla="*/ 291168 h 4419704"/>
              <a:gd name="connsiteX5" fmla="*/ 4026452 w 4305300"/>
              <a:gd name="connsiteY5" fmla="*/ 629807 h 4419704"/>
              <a:gd name="connsiteX6" fmla="*/ 4193880 w 4305300"/>
              <a:gd name="connsiteY6" fmla="*/ 1103903 h 4419704"/>
              <a:gd name="connsiteX7" fmla="*/ 4265037 w 4305300"/>
              <a:gd name="connsiteY7" fmla="*/ 1510680 h 4419704"/>
              <a:gd name="connsiteX8" fmla="*/ 4293340 w 4305300"/>
              <a:gd name="connsiteY8" fmla="*/ 1839293 h 4419704"/>
              <a:gd name="connsiteX9" fmla="*/ 4303307 w 4305300"/>
              <a:gd name="connsiteY9" fmla="*/ 2165449 h 4419704"/>
              <a:gd name="connsiteX10" fmla="*/ 4305300 w 4305300"/>
              <a:gd name="connsiteY10" fmla="*/ 2182025 h 4419704"/>
              <a:gd name="connsiteX11" fmla="*/ 4305300 w 4305300"/>
              <a:gd name="connsiteY11" fmla="*/ 2237680 h 4419704"/>
              <a:gd name="connsiteX12" fmla="*/ 4303307 w 4305300"/>
              <a:gd name="connsiteY12" fmla="*/ 2261619 h 4419704"/>
              <a:gd name="connsiteX13" fmla="*/ 4287361 w 4305300"/>
              <a:gd name="connsiteY13" fmla="*/ 2676581 h 4419704"/>
              <a:gd name="connsiteX14" fmla="*/ 4223580 w 4305300"/>
              <a:gd name="connsiteY14" fmla="*/ 3176458 h 4419704"/>
              <a:gd name="connsiteX15" fmla="*/ 4094022 w 4305300"/>
              <a:gd name="connsiteY15" fmla="*/ 3636229 h 4419704"/>
              <a:gd name="connsiteX16" fmla="*/ 3878956 w 4305300"/>
              <a:gd name="connsiteY16" fmla="*/ 4021930 h 4419704"/>
              <a:gd name="connsiteX17" fmla="*/ 3372088 w 4305300"/>
              <a:gd name="connsiteY17" fmla="*/ 4369574 h 4419704"/>
              <a:gd name="connsiteX18" fmla="*/ 3126126 w 4305300"/>
              <a:gd name="connsiteY18" fmla="*/ 4412746 h 4419704"/>
              <a:gd name="connsiteX19" fmla="*/ 3073108 w 4305300"/>
              <a:gd name="connsiteY19" fmla="*/ 4419704 h 4419704"/>
              <a:gd name="connsiteX20" fmla="*/ 2987799 w 4305300"/>
              <a:gd name="connsiteY20" fmla="*/ 4419704 h 4419704"/>
              <a:gd name="connsiteX21" fmla="*/ 2953118 w 4305300"/>
              <a:gd name="connsiteY21" fmla="*/ 4414180 h 4419704"/>
              <a:gd name="connsiteX22" fmla="*/ 2554478 w 4305300"/>
              <a:gd name="connsiteY22" fmla="*/ 4350749 h 4419704"/>
              <a:gd name="connsiteX23" fmla="*/ 2035451 w 4305300"/>
              <a:gd name="connsiteY23" fmla="*/ 4169049 h 4419704"/>
              <a:gd name="connsiteX24" fmla="*/ 1325673 w 4305300"/>
              <a:gd name="connsiteY24" fmla="*/ 3798490 h 4419704"/>
              <a:gd name="connsiteX25" fmla="*/ 690642 w 4305300"/>
              <a:gd name="connsiteY25" fmla="*/ 3354883 h 4419704"/>
              <a:gd name="connsiteX26" fmla="*/ 318713 w 4305300"/>
              <a:gd name="connsiteY26" fmla="*/ 2985347 h 4419704"/>
              <a:gd name="connsiteX27" fmla="*/ 95474 w 4305300"/>
              <a:gd name="connsiteY27" fmla="*/ 2629927 h 4419704"/>
              <a:gd name="connsiteX28" fmla="*/ 6380 w 4305300"/>
              <a:gd name="connsiteY28" fmla="*/ 2298246 h 4419704"/>
              <a:gd name="connsiteX29" fmla="*/ 0 w 4305300"/>
              <a:gd name="connsiteY29" fmla="*/ 2241363 h 4419704"/>
              <a:gd name="connsiteX30" fmla="*/ 0 w 4305300"/>
              <a:gd name="connsiteY30" fmla="*/ 2174659 h 4419704"/>
              <a:gd name="connsiteX31" fmla="*/ 2991 w 4305300"/>
              <a:gd name="connsiteY31" fmla="*/ 2158288 h 4419704"/>
              <a:gd name="connsiteX32" fmla="*/ 13555 w 4305300"/>
              <a:gd name="connsiteY32" fmla="*/ 2060687 h 4419704"/>
              <a:gd name="connsiteX33" fmla="*/ 138728 w 4305300"/>
              <a:gd name="connsiteY33" fmla="*/ 1696061 h 4419704"/>
              <a:gd name="connsiteX34" fmla="*/ 435513 w 4305300"/>
              <a:gd name="connsiteY34" fmla="*/ 1297060 h 4419704"/>
              <a:gd name="connsiteX35" fmla="*/ 842126 w 4305300"/>
              <a:gd name="connsiteY35" fmla="*/ 940210 h 4419704"/>
              <a:gd name="connsiteX36" fmla="*/ 1913667 w 4305300"/>
              <a:gd name="connsiteY36" fmla="*/ 301195 h 4419704"/>
              <a:gd name="connsiteX37" fmla="*/ 2540128 w 4305300"/>
              <a:gd name="connsiteY37" fmla="*/ 68750 h 4419704"/>
              <a:gd name="connsiteX38" fmla="*/ 2966073 w 4305300"/>
              <a:gd name="connsiteY38" fmla="*/ 3069 h 4419704"/>
              <a:gd name="connsiteX39" fmla="*/ 2987799 w 4305300"/>
              <a:gd name="connsiteY39" fmla="*/ 0 h 441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05300" h="4419704">
                <a:moveTo>
                  <a:pt x="2987799" y="0"/>
                </a:moveTo>
                <a:lnTo>
                  <a:pt x="3069320" y="0"/>
                </a:lnTo>
                <a:cubicBezTo>
                  <a:pt x="3078490" y="1227"/>
                  <a:pt x="3087458" y="3274"/>
                  <a:pt x="3096628" y="3274"/>
                </a:cubicBezTo>
                <a:cubicBezTo>
                  <a:pt x="3162402" y="3478"/>
                  <a:pt x="3227182" y="12686"/>
                  <a:pt x="3291363" y="26396"/>
                </a:cubicBezTo>
                <a:cubicBezTo>
                  <a:pt x="3481912" y="66704"/>
                  <a:pt x="3647346" y="154076"/>
                  <a:pt x="3786074" y="291168"/>
                </a:cubicBezTo>
                <a:cubicBezTo>
                  <a:pt x="3885932" y="389999"/>
                  <a:pt x="3963466" y="504786"/>
                  <a:pt x="4026452" y="629807"/>
                </a:cubicBezTo>
                <a:cubicBezTo>
                  <a:pt x="4102393" y="780815"/>
                  <a:pt x="4154615" y="940005"/>
                  <a:pt x="4193880" y="1103903"/>
                </a:cubicBezTo>
                <a:cubicBezTo>
                  <a:pt x="4225772" y="1238130"/>
                  <a:pt x="4248494" y="1373790"/>
                  <a:pt x="4265037" y="1510680"/>
                </a:cubicBezTo>
                <a:cubicBezTo>
                  <a:pt x="4278392" y="1619943"/>
                  <a:pt x="4288558" y="1729618"/>
                  <a:pt x="4293340" y="1839293"/>
                </a:cubicBezTo>
                <a:cubicBezTo>
                  <a:pt x="4298324" y="1948148"/>
                  <a:pt x="4300119" y="2056799"/>
                  <a:pt x="4303307" y="2165449"/>
                </a:cubicBezTo>
                <a:cubicBezTo>
                  <a:pt x="4303506" y="2170974"/>
                  <a:pt x="4304702" y="2176500"/>
                  <a:pt x="4305300" y="2182025"/>
                </a:cubicBezTo>
                <a:lnTo>
                  <a:pt x="4305300" y="2237680"/>
                </a:lnTo>
                <a:cubicBezTo>
                  <a:pt x="4304702" y="2245660"/>
                  <a:pt x="4303506" y="2253640"/>
                  <a:pt x="4303307" y="2261619"/>
                </a:cubicBezTo>
                <a:cubicBezTo>
                  <a:pt x="4301911" y="2399940"/>
                  <a:pt x="4297327" y="2538465"/>
                  <a:pt x="4287361" y="2676581"/>
                </a:cubicBezTo>
                <a:cubicBezTo>
                  <a:pt x="4275004" y="2844365"/>
                  <a:pt x="4255270" y="3011333"/>
                  <a:pt x="4223580" y="3176458"/>
                </a:cubicBezTo>
                <a:cubicBezTo>
                  <a:pt x="4193283" y="3333397"/>
                  <a:pt x="4152622" y="3487270"/>
                  <a:pt x="4094022" y="3636229"/>
                </a:cubicBezTo>
                <a:cubicBezTo>
                  <a:pt x="4039608" y="3774345"/>
                  <a:pt x="3971240" y="3904686"/>
                  <a:pt x="3878956" y="4021930"/>
                </a:cubicBezTo>
                <a:cubicBezTo>
                  <a:pt x="3746209" y="4190330"/>
                  <a:pt x="3579180" y="4309007"/>
                  <a:pt x="3372088" y="4369574"/>
                </a:cubicBezTo>
                <a:cubicBezTo>
                  <a:pt x="3291761" y="4393104"/>
                  <a:pt x="3209640" y="4407019"/>
                  <a:pt x="3126126" y="4412746"/>
                </a:cubicBezTo>
                <a:cubicBezTo>
                  <a:pt x="3108386" y="4413975"/>
                  <a:pt x="3090848" y="4417248"/>
                  <a:pt x="3073108" y="4419704"/>
                </a:cubicBezTo>
                <a:lnTo>
                  <a:pt x="2987799" y="4419704"/>
                </a:lnTo>
                <a:cubicBezTo>
                  <a:pt x="2976238" y="4417863"/>
                  <a:pt x="2964878" y="4414792"/>
                  <a:pt x="2953118" y="4414180"/>
                </a:cubicBezTo>
                <a:cubicBezTo>
                  <a:pt x="2818178" y="4407019"/>
                  <a:pt x="2685432" y="4384101"/>
                  <a:pt x="2554478" y="4350749"/>
                </a:cubicBezTo>
                <a:cubicBezTo>
                  <a:pt x="2376287" y="4305324"/>
                  <a:pt x="2203876" y="4242506"/>
                  <a:pt x="2035451" y="4169049"/>
                </a:cubicBezTo>
                <a:cubicBezTo>
                  <a:pt x="1790089" y="4062445"/>
                  <a:pt x="1554892" y="3936197"/>
                  <a:pt x="1325673" y="3798490"/>
                </a:cubicBezTo>
                <a:cubicBezTo>
                  <a:pt x="1103832" y="3665080"/>
                  <a:pt x="889762" y="3520622"/>
                  <a:pt x="690642" y="3354883"/>
                </a:cubicBezTo>
                <a:cubicBezTo>
                  <a:pt x="555903" y="3242549"/>
                  <a:pt x="429534" y="3121620"/>
                  <a:pt x="318713" y="2985347"/>
                </a:cubicBezTo>
                <a:cubicBezTo>
                  <a:pt x="229616" y="2876082"/>
                  <a:pt x="152680" y="2759041"/>
                  <a:pt x="95474" y="2629927"/>
                </a:cubicBezTo>
                <a:cubicBezTo>
                  <a:pt x="48634" y="2523938"/>
                  <a:pt x="17342" y="2413853"/>
                  <a:pt x="6380" y="2298246"/>
                </a:cubicBezTo>
                <a:cubicBezTo>
                  <a:pt x="4586" y="2279217"/>
                  <a:pt x="2193" y="2260392"/>
                  <a:pt x="0" y="2241363"/>
                </a:cubicBezTo>
                <a:lnTo>
                  <a:pt x="0" y="2174659"/>
                </a:lnTo>
                <a:cubicBezTo>
                  <a:pt x="998" y="2169132"/>
                  <a:pt x="2591" y="2163813"/>
                  <a:pt x="2991" y="2158288"/>
                </a:cubicBezTo>
                <a:cubicBezTo>
                  <a:pt x="6577" y="2125756"/>
                  <a:pt x="8572" y="2093016"/>
                  <a:pt x="13555" y="2060687"/>
                </a:cubicBezTo>
                <a:cubicBezTo>
                  <a:pt x="32888" y="1931575"/>
                  <a:pt x="77137" y="1810851"/>
                  <a:pt x="138728" y="1696061"/>
                </a:cubicBezTo>
                <a:cubicBezTo>
                  <a:pt x="217857" y="1548532"/>
                  <a:pt x="320306" y="1417988"/>
                  <a:pt x="435513" y="1297060"/>
                </a:cubicBezTo>
                <a:cubicBezTo>
                  <a:pt x="560288" y="1165901"/>
                  <a:pt x="697219" y="1048246"/>
                  <a:pt x="842126" y="940210"/>
                </a:cubicBezTo>
                <a:cubicBezTo>
                  <a:pt x="1177181" y="690170"/>
                  <a:pt x="1536155" y="480029"/>
                  <a:pt x="1913667" y="301195"/>
                </a:cubicBezTo>
                <a:cubicBezTo>
                  <a:pt x="2115775" y="205435"/>
                  <a:pt x="2323467" y="124611"/>
                  <a:pt x="2540128" y="68750"/>
                </a:cubicBezTo>
                <a:cubicBezTo>
                  <a:pt x="2679850" y="32534"/>
                  <a:pt x="2821168" y="5525"/>
                  <a:pt x="2966073" y="3069"/>
                </a:cubicBezTo>
                <a:cubicBezTo>
                  <a:pt x="2973448" y="2863"/>
                  <a:pt x="2980623" y="1022"/>
                  <a:pt x="298779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844984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2993546" y="762000"/>
            <a:ext cx="1627058" cy="1627057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-1410814" y="0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7743460" y="-1410813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10711065" y="3784102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2038326" y="4613098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901464" y="4052142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10711065" y="1410812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5221817" y="193433"/>
            <a:ext cx="5043285" cy="504328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8042767" y="2520777"/>
            <a:ext cx="1864712" cy="1816444"/>
          </a:xfrm>
          <a:custGeom>
            <a:avLst/>
            <a:gdLst>
              <a:gd name="connsiteX0" fmla="*/ 920615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5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8 w 1864712"/>
              <a:gd name="connsiteY13" fmla="*/ 957670 h 1816444"/>
              <a:gd name="connsiteX14" fmla="*/ 1602616 w 1864712"/>
              <a:gd name="connsiteY14" fmla="*/ 1257131 h 1816444"/>
              <a:gd name="connsiteX15" fmla="*/ 1415454 w 1864712"/>
              <a:gd name="connsiteY15" fmla="*/ 1525056 h 1816444"/>
              <a:gd name="connsiteX16" fmla="*/ 1259544 w 1864712"/>
              <a:gd name="connsiteY16" fmla="*/ 1681976 h 1816444"/>
              <a:gd name="connsiteX17" fmla="*/ 1109589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6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5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5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5" y="34479"/>
                </a:cubicBezTo>
                <a:cubicBezTo>
                  <a:pt x="1406389" y="47261"/>
                  <a:pt x="1471310" y="64416"/>
                  <a:pt x="1534157" y="89140"/>
                </a:cubicBezTo>
                <a:cubicBezTo>
                  <a:pt x="1592429" y="112098"/>
                  <a:pt x="1647421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8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29" y="1350728"/>
                  <a:pt x="1485381" y="1441046"/>
                  <a:pt x="1415454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89" y="1776163"/>
                </a:cubicBezTo>
                <a:cubicBezTo>
                  <a:pt x="1064871" y="1795925"/>
                  <a:pt x="1018426" y="1809128"/>
                  <a:pt x="969650" y="1813753"/>
                </a:cubicBezTo>
                <a:cubicBezTo>
                  <a:pt x="961621" y="1814509"/>
                  <a:pt x="953679" y="1815519"/>
                  <a:pt x="945651" y="1816444"/>
                </a:cubicBezTo>
                <a:cubicBezTo>
                  <a:pt x="936241" y="1816444"/>
                  <a:pt x="926917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39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6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1" y="2186"/>
                  <a:pt x="913622" y="841"/>
                </a:cubicBezTo>
                <a:cubicBezTo>
                  <a:pt x="915953" y="757"/>
                  <a:pt x="918285" y="252"/>
                  <a:pt x="920615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930775" y="2293937"/>
            <a:ext cx="2330450" cy="2270125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2284521" y="2520777"/>
            <a:ext cx="1864712" cy="1816444"/>
          </a:xfrm>
          <a:custGeom>
            <a:avLst/>
            <a:gdLst>
              <a:gd name="connsiteX0" fmla="*/ 920616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6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9 w 1864712"/>
              <a:gd name="connsiteY13" fmla="*/ 957670 h 1816444"/>
              <a:gd name="connsiteX14" fmla="*/ 1602616 w 1864712"/>
              <a:gd name="connsiteY14" fmla="*/ 1257131 h 1816444"/>
              <a:gd name="connsiteX15" fmla="*/ 1415455 w 1864712"/>
              <a:gd name="connsiteY15" fmla="*/ 1525056 h 1816444"/>
              <a:gd name="connsiteX16" fmla="*/ 1259544 w 1864712"/>
              <a:gd name="connsiteY16" fmla="*/ 1681976 h 1816444"/>
              <a:gd name="connsiteX17" fmla="*/ 1109590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7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6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6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6" y="34479"/>
                </a:cubicBezTo>
                <a:cubicBezTo>
                  <a:pt x="1406390" y="47261"/>
                  <a:pt x="1471310" y="64416"/>
                  <a:pt x="1534157" y="89140"/>
                </a:cubicBezTo>
                <a:cubicBezTo>
                  <a:pt x="1592430" y="112098"/>
                  <a:pt x="1647422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9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30" y="1350728"/>
                  <a:pt x="1485381" y="1441046"/>
                  <a:pt x="1415455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90" y="1776163"/>
                </a:cubicBezTo>
                <a:cubicBezTo>
                  <a:pt x="1064872" y="1795925"/>
                  <a:pt x="1018426" y="1809128"/>
                  <a:pt x="969650" y="1813753"/>
                </a:cubicBezTo>
                <a:cubicBezTo>
                  <a:pt x="961622" y="1814509"/>
                  <a:pt x="953679" y="1815519"/>
                  <a:pt x="945651" y="1816444"/>
                </a:cubicBezTo>
                <a:cubicBezTo>
                  <a:pt x="936241" y="1816444"/>
                  <a:pt x="926918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40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7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2" y="2186"/>
                  <a:pt x="913622" y="841"/>
                </a:cubicBezTo>
                <a:cubicBezTo>
                  <a:pt x="915953" y="757"/>
                  <a:pt x="918285" y="252"/>
                  <a:pt x="920616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6185204" y="2603343"/>
            <a:ext cx="1695193" cy="1651313"/>
          </a:xfrm>
          <a:custGeom>
            <a:avLst/>
            <a:gdLst>
              <a:gd name="connsiteX0" fmla="*/ 920615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5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8 w 1864712"/>
              <a:gd name="connsiteY13" fmla="*/ 957670 h 1816444"/>
              <a:gd name="connsiteX14" fmla="*/ 1602616 w 1864712"/>
              <a:gd name="connsiteY14" fmla="*/ 1257131 h 1816444"/>
              <a:gd name="connsiteX15" fmla="*/ 1415454 w 1864712"/>
              <a:gd name="connsiteY15" fmla="*/ 1525056 h 1816444"/>
              <a:gd name="connsiteX16" fmla="*/ 1259544 w 1864712"/>
              <a:gd name="connsiteY16" fmla="*/ 1681976 h 1816444"/>
              <a:gd name="connsiteX17" fmla="*/ 1109589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6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5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5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5" y="34479"/>
                </a:cubicBezTo>
                <a:cubicBezTo>
                  <a:pt x="1406389" y="47261"/>
                  <a:pt x="1471310" y="64416"/>
                  <a:pt x="1534157" y="89140"/>
                </a:cubicBezTo>
                <a:cubicBezTo>
                  <a:pt x="1592429" y="112098"/>
                  <a:pt x="1647421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8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29" y="1350728"/>
                  <a:pt x="1485381" y="1441046"/>
                  <a:pt x="1415454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89" y="1776163"/>
                </a:cubicBezTo>
                <a:cubicBezTo>
                  <a:pt x="1064871" y="1795925"/>
                  <a:pt x="1018426" y="1809128"/>
                  <a:pt x="969650" y="1813753"/>
                </a:cubicBezTo>
                <a:cubicBezTo>
                  <a:pt x="961621" y="1814509"/>
                  <a:pt x="953679" y="1815519"/>
                  <a:pt x="945651" y="1816444"/>
                </a:cubicBezTo>
                <a:cubicBezTo>
                  <a:pt x="936241" y="1816444"/>
                  <a:pt x="926917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39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6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1" y="2186"/>
                  <a:pt x="913622" y="841"/>
                </a:cubicBezTo>
                <a:cubicBezTo>
                  <a:pt x="915953" y="757"/>
                  <a:pt x="918285" y="252"/>
                  <a:pt x="920615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320491" y="2603343"/>
            <a:ext cx="1695194" cy="1651313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2455780" y="2603343"/>
            <a:ext cx="1695193" cy="1651313"/>
          </a:xfrm>
          <a:custGeom>
            <a:avLst/>
            <a:gdLst>
              <a:gd name="connsiteX0" fmla="*/ 920616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6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9 w 1864712"/>
              <a:gd name="connsiteY13" fmla="*/ 957670 h 1816444"/>
              <a:gd name="connsiteX14" fmla="*/ 1602616 w 1864712"/>
              <a:gd name="connsiteY14" fmla="*/ 1257131 h 1816444"/>
              <a:gd name="connsiteX15" fmla="*/ 1415455 w 1864712"/>
              <a:gd name="connsiteY15" fmla="*/ 1525056 h 1816444"/>
              <a:gd name="connsiteX16" fmla="*/ 1259544 w 1864712"/>
              <a:gd name="connsiteY16" fmla="*/ 1681976 h 1816444"/>
              <a:gd name="connsiteX17" fmla="*/ 1109590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7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6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6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6" y="34479"/>
                </a:cubicBezTo>
                <a:cubicBezTo>
                  <a:pt x="1406390" y="47261"/>
                  <a:pt x="1471310" y="64416"/>
                  <a:pt x="1534157" y="89140"/>
                </a:cubicBezTo>
                <a:cubicBezTo>
                  <a:pt x="1592430" y="112098"/>
                  <a:pt x="1647422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9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30" y="1350728"/>
                  <a:pt x="1485381" y="1441046"/>
                  <a:pt x="1415455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90" y="1776163"/>
                </a:cubicBezTo>
                <a:cubicBezTo>
                  <a:pt x="1064872" y="1795925"/>
                  <a:pt x="1018426" y="1809128"/>
                  <a:pt x="969650" y="1813753"/>
                </a:cubicBezTo>
                <a:cubicBezTo>
                  <a:pt x="961622" y="1814509"/>
                  <a:pt x="953679" y="1815519"/>
                  <a:pt x="945651" y="1816444"/>
                </a:cubicBezTo>
                <a:cubicBezTo>
                  <a:pt x="936241" y="1816444"/>
                  <a:pt x="926918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40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7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2" y="2186"/>
                  <a:pt x="913622" y="841"/>
                </a:cubicBezTo>
                <a:cubicBezTo>
                  <a:pt x="915953" y="757"/>
                  <a:pt x="918285" y="252"/>
                  <a:pt x="920616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8049916" y="2603344"/>
            <a:ext cx="1695194" cy="1651313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Shape 3937"/>
          <p:cNvSpPr/>
          <p:nvPr userDrawn="1"/>
        </p:nvSpPr>
        <p:spPr>
          <a:xfrm>
            <a:off x="1651183" y="328948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Shape 3937"/>
          <p:cNvSpPr/>
          <p:nvPr userDrawn="1"/>
        </p:nvSpPr>
        <p:spPr>
          <a:xfrm flipH="1">
            <a:off x="10261783" y="328948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1790700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777316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7763932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41478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26669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5295441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7964213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845465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138298" y="1696178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7448091" y="1696178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445413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967908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697692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5427477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7157262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8887046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1967908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3697692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5427477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7157262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8887046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639250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6944427" y="2264229"/>
            <a:ext cx="2152484" cy="232954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5640038" y="1856817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9283358" y="1856817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7461698" y="821256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7461698" y="4826844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5640038" y="3919419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4" hasCustomPrompt="1"/>
          </p:nvPr>
        </p:nvSpPr>
        <p:spPr>
          <a:xfrm>
            <a:off x="9283358" y="3919419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283217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1790700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3412671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5034642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4223657" y="1839684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2601686" y="1839684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23040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266951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603180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5448300" y="2728022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48300" y="4694044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7930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734542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80931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664794" y="0"/>
            <a:ext cx="8527206" cy="6858000"/>
          </a:xfrm>
          <a:custGeom>
            <a:avLst/>
            <a:gdLst>
              <a:gd name="connsiteX0" fmla="*/ 2971144 w 8527206"/>
              <a:gd name="connsiteY0" fmla="*/ 0 h 6858000"/>
              <a:gd name="connsiteX1" fmla="*/ 7752484 w 8527206"/>
              <a:gd name="connsiteY1" fmla="*/ 0 h 6858000"/>
              <a:gd name="connsiteX2" fmla="*/ 7863964 w 8527206"/>
              <a:gd name="connsiteY2" fmla="*/ 173070 h 6858000"/>
              <a:gd name="connsiteX3" fmla="*/ 8367759 w 8527206"/>
              <a:gd name="connsiteY3" fmla="*/ 1196300 h 6858000"/>
              <a:gd name="connsiteX4" fmla="*/ 8527206 w 8527206"/>
              <a:gd name="connsiteY4" fmla="*/ 1631659 h 6858000"/>
              <a:gd name="connsiteX5" fmla="*/ 8527206 w 8527206"/>
              <a:gd name="connsiteY5" fmla="*/ 6858000 h 6858000"/>
              <a:gd name="connsiteX6" fmla="*/ 1968306 w 8527206"/>
              <a:gd name="connsiteY6" fmla="*/ 6858000 h 6858000"/>
              <a:gd name="connsiteX7" fmla="*/ 1963205 w 8527206"/>
              <a:gd name="connsiteY7" fmla="*/ 6855630 h 6858000"/>
              <a:gd name="connsiteX8" fmla="*/ 1098144 w 8527206"/>
              <a:gd name="connsiteY8" fmla="*/ 6340068 h 6858000"/>
              <a:gd name="connsiteX9" fmla="*/ 430707 w 8527206"/>
              <a:gd name="connsiteY9" fmla="*/ 5690993 h 6858000"/>
              <a:gd name="connsiteX10" fmla="*/ 561 w 8527206"/>
              <a:gd name="connsiteY10" fmla="*/ 4468699 h 6858000"/>
              <a:gd name="connsiteX11" fmla="*/ 47377 w 8527206"/>
              <a:gd name="connsiteY11" fmla="*/ 3944319 h 6858000"/>
              <a:gd name="connsiteX12" fmla="*/ 62248 w 8527206"/>
              <a:gd name="connsiteY12" fmla="*/ 3832572 h 6858000"/>
              <a:gd name="connsiteX13" fmla="*/ 108969 w 8527206"/>
              <a:gd name="connsiteY13" fmla="*/ 3658898 h 6858000"/>
              <a:gd name="connsiteX14" fmla="*/ 139210 w 8527206"/>
              <a:gd name="connsiteY14" fmla="*/ 3591318 h 6858000"/>
              <a:gd name="connsiteX15" fmla="*/ 486668 w 8527206"/>
              <a:gd name="connsiteY15" fmla="*/ 2814496 h 6858000"/>
              <a:gd name="connsiteX16" fmla="*/ 1140836 w 8527206"/>
              <a:gd name="connsiteY16" fmla="*/ 1857357 h 6858000"/>
              <a:gd name="connsiteX17" fmla="*/ 2283959 w 8527206"/>
              <a:gd name="connsiteY17" fmla="*/ 615316 h 6858000"/>
              <a:gd name="connsiteX18" fmla="*/ 2889393 w 8527206"/>
              <a:gd name="connsiteY18" fmla="*/ 66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27206" h="6858000">
                <a:moveTo>
                  <a:pt x="2971144" y="0"/>
                </a:moveTo>
                <a:lnTo>
                  <a:pt x="7752484" y="0"/>
                </a:lnTo>
                <a:lnTo>
                  <a:pt x="7863964" y="173070"/>
                </a:lnTo>
                <a:cubicBezTo>
                  <a:pt x="8062644" y="498922"/>
                  <a:pt x="8227177" y="842128"/>
                  <a:pt x="8367759" y="1196300"/>
                </a:cubicBezTo>
                <a:lnTo>
                  <a:pt x="8527206" y="1631659"/>
                </a:lnTo>
                <a:lnTo>
                  <a:pt x="8527206" y="6858000"/>
                </a:lnTo>
                <a:lnTo>
                  <a:pt x="1968306" y="6858000"/>
                </a:lnTo>
                <a:lnTo>
                  <a:pt x="1963205" y="6855630"/>
                </a:lnTo>
                <a:cubicBezTo>
                  <a:pt x="1660296" y="6708000"/>
                  <a:pt x="1369305" y="6540949"/>
                  <a:pt x="1098144" y="6340068"/>
                </a:cubicBezTo>
                <a:cubicBezTo>
                  <a:pt x="846763" y="6153646"/>
                  <a:pt x="618854" y="5943079"/>
                  <a:pt x="430707" y="5690993"/>
                </a:cubicBezTo>
                <a:cubicBezTo>
                  <a:pt x="160576" y="5328514"/>
                  <a:pt x="10446" y="4923475"/>
                  <a:pt x="561" y="4468699"/>
                </a:cubicBezTo>
                <a:cubicBezTo>
                  <a:pt x="-3349" y="4292282"/>
                  <a:pt x="13298" y="4117477"/>
                  <a:pt x="47377" y="3944319"/>
                </a:cubicBezTo>
                <a:cubicBezTo>
                  <a:pt x="54591" y="3907531"/>
                  <a:pt x="57532" y="3870032"/>
                  <a:pt x="62248" y="3832572"/>
                </a:cubicBezTo>
                <a:cubicBezTo>
                  <a:pt x="77858" y="3774545"/>
                  <a:pt x="93468" y="3716519"/>
                  <a:pt x="108969" y="3658898"/>
                </a:cubicBezTo>
                <a:cubicBezTo>
                  <a:pt x="119050" y="3636370"/>
                  <a:pt x="131522" y="3614925"/>
                  <a:pt x="139210" y="3591318"/>
                </a:cubicBezTo>
                <a:cubicBezTo>
                  <a:pt x="227692" y="3320526"/>
                  <a:pt x="347049" y="3062829"/>
                  <a:pt x="486668" y="2814496"/>
                </a:cubicBezTo>
                <a:cubicBezTo>
                  <a:pt x="676736" y="2476606"/>
                  <a:pt x="899048" y="2160010"/>
                  <a:pt x="1140836" y="1857357"/>
                </a:cubicBezTo>
                <a:cubicBezTo>
                  <a:pt x="1492243" y="1416226"/>
                  <a:pt x="1878074" y="1006548"/>
                  <a:pt x="2283959" y="615316"/>
                </a:cubicBezTo>
                <a:cubicBezTo>
                  <a:pt x="2480507" y="426033"/>
                  <a:pt x="2681614" y="242218"/>
                  <a:pt x="2889393" y="66398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128" userDrawn="1">
          <p15:clr>
            <a:srgbClr val="FBAE40"/>
          </p15:clr>
        </p15:guide>
        <p15:guide id="4" pos="6552" userDrawn="1">
          <p15:clr>
            <a:srgbClr val="FBAE40"/>
          </p15:clr>
        </p15:guide>
        <p15:guide id="5" orient="horz" pos="480" userDrawn="1">
          <p15:clr>
            <a:srgbClr val="FBAE40"/>
          </p15:clr>
        </p15:guide>
        <p15:guide id="6" orient="horz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5" y="2603823"/>
            <a:ext cx="2042125" cy="3948638"/>
          </a:xfrm>
          <a:prstGeom prst="rect">
            <a:avLst/>
          </a:prstGeom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763248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73" y="2603823"/>
            <a:ext cx="2042125" cy="3948638"/>
          </a:xfrm>
          <a:prstGeom prst="rect">
            <a:avLst/>
          </a:prstGeom>
          <a:effectLst/>
        </p:spPr>
      </p:pic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198536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23" y="2406391"/>
            <a:ext cx="2246337" cy="4343502"/>
          </a:xfrm>
          <a:prstGeom prst="rect">
            <a:avLst/>
          </a:prstGeom>
          <a:effectLst/>
        </p:spPr>
      </p:pic>
      <p:sp>
        <p:nvSpPr>
          <p:cNvPr id="1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417303" y="3697630"/>
            <a:ext cx="1398958" cy="174024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0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9075" y="98779"/>
            <a:ext cx="4939393" cy="6858000"/>
          </a:xfrm>
          <a:prstGeom prst="rect">
            <a:avLst/>
          </a:prstGeom>
          <a:effectLst/>
        </p:spPr>
      </p:pic>
      <p:sp>
        <p:nvSpPr>
          <p:cNvPr id="1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-396540" y="1546000"/>
            <a:ext cx="5278351" cy="396553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304184" y="1717589"/>
            <a:ext cx="3097116" cy="342282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1340294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054096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108192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9162288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1219480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765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1864842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124960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6385078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8645196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64739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661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767049" y="1415144"/>
            <a:ext cx="2657902" cy="2657900"/>
          </a:xfrm>
          <a:custGeom>
            <a:avLst/>
            <a:gdLst>
              <a:gd name="connsiteX0" fmla="*/ 1328951 w 2657902"/>
              <a:gd name="connsiteY0" fmla="*/ 2174679 h 2657900"/>
              <a:gd name="connsiteX1" fmla="*/ 1389369 w 2657902"/>
              <a:gd name="connsiteY1" fmla="*/ 2235097 h 2657900"/>
              <a:gd name="connsiteX2" fmla="*/ 1328951 w 2657902"/>
              <a:gd name="connsiteY2" fmla="*/ 2295515 h 2657900"/>
              <a:gd name="connsiteX3" fmla="*/ 1268533 w 2657902"/>
              <a:gd name="connsiteY3" fmla="*/ 2235097 h 2657900"/>
              <a:gd name="connsiteX4" fmla="*/ 1328951 w 2657902"/>
              <a:gd name="connsiteY4" fmla="*/ 2174679 h 2657900"/>
              <a:gd name="connsiteX5" fmla="*/ 1774553 w 2657902"/>
              <a:gd name="connsiteY5" fmla="*/ 2053735 h 2657900"/>
              <a:gd name="connsiteX6" fmla="*/ 1834322 w 2657902"/>
              <a:gd name="connsiteY6" fmla="*/ 2083498 h 2657900"/>
              <a:gd name="connsiteX7" fmla="*/ 1812173 w 2657902"/>
              <a:gd name="connsiteY7" fmla="*/ 2165943 h 2657900"/>
              <a:gd name="connsiteX8" fmla="*/ 1729728 w 2657902"/>
              <a:gd name="connsiteY8" fmla="*/ 2143793 h 2657900"/>
              <a:gd name="connsiteX9" fmla="*/ 1751754 w 2657902"/>
              <a:gd name="connsiteY9" fmla="*/ 2061349 h 2657900"/>
              <a:gd name="connsiteX10" fmla="*/ 1774553 w 2657902"/>
              <a:gd name="connsiteY10" fmla="*/ 2053735 h 2657900"/>
              <a:gd name="connsiteX11" fmla="*/ 883401 w 2657902"/>
              <a:gd name="connsiteY11" fmla="*/ 2053735 h 2657900"/>
              <a:gd name="connsiteX12" fmla="*/ 906148 w 2657902"/>
              <a:gd name="connsiteY12" fmla="*/ 2061349 h 2657900"/>
              <a:gd name="connsiteX13" fmla="*/ 928174 w 2657902"/>
              <a:gd name="connsiteY13" fmla="*/ 2143793 h 2657900"/>
              <a:gd name="connsiteX14" fmla="*/ 845730 w 2657902"/>
              <a:gd name="connsiteY14" fmla="*/ 2165943 h 2657900"/>
              <a:gd name="connsiteX15" fmla="*/ 823581 w 2657902"/>
              <a:gd name="connsiteY15" fmla="*/ 2083498 h 2657900"/>
              <a:gd name="connsiteX16" fmla="*/ 883401 w 2657902"/>
              <a:gd name="connsiteY16" fmla="*/ 2053735 h 2657900"/>
              <a:gd name="connsiteX17" fmla="*/ 2121102 w 2657902"/>
              <a:gd name="connsiteY17" fmla="*/ 1722042 h 2657900"/>
              <a:gd name="connsiteX18" fmla="*/ 2143795 w 2657902"/>
              <a:gd name="connsiteY18" fmla="*/ 1729727 h 2657900"/>
              <a:gd name="connsiteX19" fmla="*/ 2165944 w 2657902"/>
              <a:gd name="connsiteY19" fmla="*/ 1812171 h 2657900"/>
              <a:gd name="connsiteX20" fmla="*/ 2083500 w 2657902"/>
              <a:gd name="connsiteY20" fmla="*/ 1834320 h 2657900"/>
              <a:gd name="connsiteX21" fmla="*/ 2061351 w 2657902"/>
              <a:gd name="connsiteY21" fmla="*/ 1751753 h 2657900"/>
              <a:gd name="connsiteX22" fmla="*/ 2121102 w 2657902"/>
              <a:gd name="connsiteY22" fmla="*/ 1722042 h 2657900"/>
              <a:gd name="connsiteX23" fmla="*/ 536801 w 2657902"/>
              <a:gd name="connsiteY23" fmla="*/ 1722042 h 2657900"/>
              <a:gd name="connsiteX24" fmla="*/ 596552 w 2657902"/>
              <a:gd name="connsiteY24" fmla="*/ 1751753 h 2657900"/>
              <a:gd name="connsiteX25" fmla="*/ 574402 w 2657902"/>
              <a:gd name="connsiteY25" fmla="*/ 1834320 h 2657900"/>
              <a:gd name="connsiteX26" fmla="*/ 491958 w 2657902"/>
              <a:gd name="connsiteY26" fmla="*/ 1812171 h 2657900"/>
              <a:gd name="connsiteX27" fmla="*/ 514107 w 2657902"/>
              <a:gd name="connsiteY27" fmla="*/ 1729727 h 2657900"/>
              <a:gd name="connsiteX28" fmla="*/ 536801 w 2657902"/>
              <a:gd name="connsiteY28" fmla="*/ 1722042 h 2657900"/>
              <a:gd name="connsiteX29" fmla="*/ 2235099 w 2657902"/>
              <a:gd name="connsiteY29" fmla="*/ 1268532 h 2657900"/>
              <a:gd name="connsiteX30" fmla="*/ 2295517 w 2657902"/>
              <a:gd name="connsiteY30" fmla="*/ 1328950 h 2657900"/>
              <a:gd name="connsiteX31" fmla="*/ 2235099 w 2657902"/>
              <a:gd name="connsiteY31" fmla="*/ 1389368 h 2657900"/>
              <a:gd name="connsiteX32" fmla="*/ 2174681 w 2657902"/>
              <a:gd name="connsiteY32" fmla="*/ 1328950 h 2657900"/>
              <a:gd name="connsiteX33" fmla="*/ 2235099 w 2657902"/>
              <a:gd name="connsiteY33" fmla="*/ 1268532 h 2657900"/>
              <a:gd name="connsiteX34" fmla="*/ 422804 w 2657902"/>
              <a:gd name="connsiteY34" fmla="*/ 1268532 h 2657900"/>
              <a:gd name="connsiteX35" fmla="*/ 483222 w 2657902"/>
              <a:gd name="connsiteY35" fmla="*/ 1328950 h 2657900"/>
              <a:gd name="connsiteX36" fmla="*/ 422804 w 2657902"/>
              <a:gd name="connsiteY36" fmla="*/ 1389368 h 2657900"/>
              <a:gd name="connsiteX37" fmla="*/ 362385 w 2657902"/>
              <a:gd name="connsiteY37" fmla="*/ 1328950 h 2657900"/>
              <a:gd name="connsiteX38" fmla="*/ 422804 w 2657902"/>
              <a:gd name="connsiteY38" fmla="*/ 1268532 h 2657900"/>
              <a:gd name="connsiteX39" fmla="*/ 1328951 w 2657902"/>
              <a:gd name="connsiteY39" fmla="*/ 1208114 h 2657900"/>
              <a:gd name="connsiteX40" fmla="*/ 1208115 w 2657902"/>
              <a:gd name="connsiteY40" fmla="*/ 1328950 h 2657900"/>
              <a:gd name="connsiteX41" fmla="*/ 1328951 w 2657902"/>
              <a:gd name="connsiteY41" fmla="*/ 1449786 h 2657900"/>
              <a:gd name="connsiteX42" fmla="*/ 1449787 w 2657902"/>
              <a:gd name="connsiteY42" fmla="*/ 1328950 h 2657900"/>
              <a:gd name="connsiteX43" fmla="*/ 1328951 w 2657902"/>
              <a:gd name="connsiteY43" fmla="*/ 1208114 h 2657900"/>
              <a:gd name="connsiteX44" fmla="*/ 2106194 w 2657902"/>
              <a:gd name="connsiteY44" fmla="*/ 815914 h 2657900"/>
              <a:gd name="connsiteX45" fmla="*/ 2165944 w 2657902"/>
              <a:gd name="connsiteY45" fmla="*/ 845729 h 2657900"/>
              <a:gd name="connsiteX46" fmla="*/ 2143795 w 2657902"/>
              <a:gd name="connsiteY46" fmla="*/ 928173 h 2657900"/>
              <a:gd name="connsiteX47" fmla="*/ 2061351 w 2657902"/>
              <a:gd name="connsiteY47" fmla="*/ 906147 h 2657900"/>
              <a:gd name="connsiteX48" fmla="*/ 2083500 w 2657902"/>
              <a:gd name="connsiteY48" fmla="*/ 823580 h 2657900"/>
              <a:gd name="connsiteX49" fmla="*/ 2106194 w 2657902"/>
              <a:gd name="connsiteY49" fmla="*/ 815914 h 2657900"/>
              <a:gd name="connsiteX50" fmla="*/ 551657 w 2657902"/>
              <a:gd name="connsiteY50" fmla="*/ 815914 h 2657900"/>
              <a:gd name="connsiteX51" fmla="*/ 574402 w 2657902"/>
              <a:gd name="connsiteY51" fmla="*/ 823580 h 2657900"/>
              <a:gd name="connsiteX52" fmla="*/ 596552 w 2657902"/>
              <a:gd name="connsiteY52" fmla="*/ 906147 h 2657900"/>
              <a:gd name="connsiteX53" fmla="*/ 514107 w 2657902"/>
              <a:gd name="connsiteY53" fmla="*/ 928173 h 2657900"/>
              <a:gd name="connsiteX54" fmla="*/ 491958 w 2657902"/>
              <a:gd name="connsiteY54" fmla="*/ 845729 h 2657900"/>
              <a:gd name="connsiteX55" fmla="*/ 551657 w 2657902"/>
              <a:gd name="connsiteY55" fmla="*/ 815914 h 2657900"/>
              <a:gd name="connsiteX56" fmla="*/ 1789479 w 2657902"/>
              <a:gd name="connsiteY56" fmla="*/ 484344 h 2657900"/>
              <a:gd name="connsiteX57" fmla="*/ 1812173 w 2657902"/>
              <a:gd name="connsiteY57" fmla="*/ 491958 h 2657900"/>
              <a:gd name="connsiteX58" fmla="*/ 1834322 w 2657902"/>
              <a:gd name="connsiteY58" fmla="*/ 574525 h 2657900"/>
              <a:gd name="connsiteX59" fmla="*/ 1751754 w 2657902"/>
              <a:gd name="connsiteY59" fmla="*/ 596551 h 2657900"/>
              <a:gd name="connsiteX60" fmla="*/ 1729728 w 2657902"/>
              <a:gd name="connsiteY60" fmla="*/ 514107 h 2657900"/>
              <a:gd name="connsiteX61" fmla="*/ 1789479 w 2657902"/>
              <a:gd name="connsiteY61" fmla="*/ 484344 h 2657900"/>
              <a:gd name="connsiteX62" fmla="*/ 868475 w 2657902"/>
              <a:gd name="connsiteY62" fmla="*/ 484344 h 2657900"/>
              <a:gd name="connsiteX63" fmla="*/ 928174 w 2657902"/>
              <a:gd name="connsiteY63" fmla="*/ 514107 h 2657900"/>
              <a:gd name="connsiteX64" fmla="*/ 906148 w 2657902"/>
              <a:gd name="connsiteY64" fmla="*/ 596551 h 2657900"/>
              <a:gd name="connsiteX65" fmla="*/ 823581 w 2657902"/>
              <a:gd name="connsiteY65" fmla="*/ 574525 h 2657900"/>
              <a:gd name="connsiteX66" fmla="*/ 845730 w 2657902"/>
              <a:gd name="connsiteY66" fmla="*/ 491958 h 2657900"/>
              <a:gd name="connsiteX67" fmla="*/ 868475 w 2657902"/>
              <a:gd name="connsiteY67" fmla="*/ 484344 h 2657900"/>
              <a:gd name="connsiteX68" fmla="*/ 1328951 w 2657902"/>
              <a:gd name="connsiteY68" fmla="*/ 362385 h 2657900"/>
              <a:gd name="connsiteX69" fmla="*/ 1389369 w 2657902"/>
              <a:gd name="connsiteY69" fmla="*/ 422803 h 2657900"/>
              <a:gd name="connsiteX70" fmla="*/ 1389369 w 2657902"/>
              <a:gd name="connsiteY70" fmla="*/ 1095892 h 2657900"/>
              <a:gd name="connsiteX71" fmla="*/ 1562010 w 2657902"/>
              <a:gd name="connsiteY71" fmla="*/ 1268532 h 2657900"/>
              <a:gd name="connsiteX72" fmla="*/ 1872591 w 2657902"/>
              <a:gd name="connsiteY72" fmla="*/ 1268532 h 2657900"/>
              <a:gd name="connsiteX73" fmla="*/ 1933009 w 2657902"/>
              <a:gd name="connsiteY73" fmla="*/ 1328950 h 2657900"/>
              <a:gd name="connsiteX74" fmla="*/ 1872591 w 2657902"/>
              <a:gd name="connsiteY74" fmla="*/ 1389368 h 2657900"/>
              <a:gd name="connsiteX75" fmla="*/ 1562010 w 2657902"/>
              <a:gd name="connsiteY75" fmla="*/ 1389368 h 2657900"/>
              <a:gd name="connsiteX76" fmla="*/ 1328951 w 2657902"/>
              <a:gd name="connsiteY76" fmla="*/ 1570622 h 2657900"/>
              <a:gd name="connsiteX77" fmla="*/ 1087279 w 2657902"/>
              <a:gd name="connsiteY77" fmla="*/ 1328950 h 2657900"/>
              <a:gd name="connsiteX78" fmla="*/ 1268533 w 2657902"/>
              <a:gd name="connsiteY78" fmla="*/ 1095892 h 2657900"/>
              <a:gd name="connsiteX79" fmla="*/ 1268533 w 2657902"/>
              <a:gd name="connsiteY79" fmla="*/ 422803 h 2657900"/>
              <a:gd name="connsiteX80" fmla="*/ 1328951 w 2657902"/>
              <a:gd name="connsiteY80" fmla="*/ 362385 h 2657900"/>
              <a:gd name="connsiteX81" fmla="*/ 1328951 w 2657902"/>
              <a:gd name="connsiteY81" fmla="*/ 120836 h 2657900"/>
              <a:gd name="connsiteX82" fmla="*/ 120836 w 2657902"/>
              <a:gd name="connsiteY82" fmla="*/ 1328950 h 2657900"/>
              <a:gd name="connsiteX83" fmla="*/ 1328951 w 2657902"/>
              <a:gd name="connsiteY83" fmla="*/ 2537064 h 2657900"/>
              <a:gd name="connsiteX84" fmla="*/ 2537066 w 2657902"/>
              <a:gd name="connsiteY84" fmla="*/ 1328950 h 2657900"/>
              <a:gd name="connsiteX85" fmla="*/ 1328951 w 2657902"/>
              <a:gd name="connsiteY85" fmla="*/ 120836 h 2657900"/>
              <a:gd name="connsiteX86" fmla="*/ 1328951 w 2657902"/>
              <a:gd name="connsiteY86" fmla="*/ 0 h 2657900"/>
              <a:gd name="connsiteX87" fmla="*/ 2657902 w 2657902"/>
              <a:gd name="connsiteY87" fmla="*/ 1328950 h 2657900"/>
              <a:gd name="connsiteX88" fmla="*/ 1328951 w 2657902"/>
              <a:gd name="connsiteY88" fmla="*/ 2657900 h 2657900"/>
              <a:gd name="connsiteX89" fmla="*/ 0 w 2657902"/>
              <a:gd name="connsiteY89" fmla="*/ 1328950 h 2657900"/>
              <a:gd name="connsiteX90" fmla="*/ 1328951 w 2657902"/>
              <a:gd name="connsiteY90" fmla="*/ 0 h 26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657902" h="2657900">
                <a:moveTo>
                  <a:pt x="1328951" y="2174679"/>
                </a:moveTo>
                <a:cubicBezTo>
                  <a:pt x="1362298" y="2174679"/>
                  <a:pt x="1389369" y="2201750"/>
                  <a:pt x="1389369" y="2235097"/>
                </a:cubicBezTo>
                <a:cubicBezTo>
                  <a:pt x="1389369" y="2268444"/>
                  <a:pt x="1362298" y="2295515"/>
                  <a:pt x="1328951" y="2295515"/>
                </a:cubicBezTo>
                <a:cubicBezTo>
                  <a:pt x="1295604" y="2295515"/>
                  <a:pt x="1268533" y="2268444"/>
                  <a:pt x="1268533" y="2235097"/>
                </a:cubicBezTo>
                <a:cubicBezTo>
                  <a:pt x="1268533" y="2201750"/>
                  <a:pt x="1295604" y="2174679"/>
                  <a:pt x="1328951" y="2174679"/>
                </a:cubicBezTo>
                <a:close/>
                <a:moveTo>
                  <a:pt x="1774553" y="2053735"/>
                </a:moveTo>
                <a:cubicBezTo>
                  <a:pt x="1797937" y="2050851"/>
                  <a:pt x="1821770" y="2061811"/>
                  <a:pt x="1834322" y="2083498"/>
                </a:cubicBezTo>
                <a:cubicBezTo>
                  <a:pt x="1850934" y="2112415"/>
                  <a:pt x="1841090" y="2149331"/>
                  <a:pt x="1812173" y="2165943"/>
                </a:cubicBezTo>
                <a:cubicBezTo>
                  <a:pt x="1783379" y="2182677"/>
                  <a:pt x="1746340" y="2172833"/>
                  <a:pt x="1729728" y="2143793"/>
                </a:cubicBezTo>
                <a:cubicBezTo>
                  <a:pt x="1712993" y="2114999"/>
                  <a:pt x="1722837" y="2077961"/>
                  <a:pt x="1751754" y="2061349"/>
                </a:cubicBezTo>
                <a:cubicBezTo>
                  <a:pt x="1759014" y="2057196"/>
                  <a:pt x="1766759" y="2054697"/>
                  <a:pt x="1774553" y="2053735"/>
                </a:cubicBezTo>
                <a:close/>
                <a:moveTo>
                  <a:pt x="883401" y="2053735"/>
                </a:moveTo>
                <a:cubicBezTo>
                  <a:pt x="891189" y="2054697"/>
                  <a:pt x="898919" y="2057196"/>
                  <a:pt x="906148" y="2061349"/>
                </a:cubicBezTo>
                <a:cubicBezTo>
                  <a:pt x="935065" y="2077961"/>
                  <a:pt x="944909" y="2114999"/>
                  <a:pt x="928174" y="2143793"/>
                </a:cubicBezTo>
                <a:cubicBezTo>
                  <a:pt x="911562" y="2172833"/>
                  <a:pt x="874647" y="2182677"/>
                  <a:pt x="845730" y="2165943"/>
                </a:cubicBezTo>
                <a:cubicBezTo>
                  <a:pt x="816813" y="2149331"/>
                  <a:pt x="806969" y="2112415"/>
                  <a:pt x="823581" y="2083498"/>
                </a:cubicBezTo>
                <a:cubicBezTo>
                  <a:pt x="836132" y="2061811"/>
                  <a:pt x="860035" y="2050851"/>
                  <a:pt x="883401" y="2053735"/>
                </a:cubicBezTo>
                <a:close/>
                <a:moveTo>
                  <a:pt x="2121102" y="1722042"/>
                </a:moveTo>
                <a:cubicBezTo>
                  <a:pt x="2128883" y="1723021"/>
                  <a:pt x="2136597" y="1725543"/>
                  <a:pt x="2143795" y="1729727"/>
                </a:cubicBezTo>
                <a:cubicBezTo>
                  <a:pt x="2172712" y="1746339"/>
                  <a:pt x="2182556" y="1783254"/>
                  <a:pt x="2165944" y="1812171"/>
                </a:cubicBezTo>
                <a:cubicBezTo>
                  <a:pt x="2149332" y="1841088"/>
                  <a:pt x="2112294" y="1851055"/>
                  <a:pt x="2083500" y="1834320"/>
                </a:cubicBezTo>
                <a:cubicBezTo>
                  <a:pt x="2054583" y="1817708"/>
                  <a:pt x="2044616" y="1780793"/>
                  <a:pt x="2061351" y="1751753"/>
                </a:cubicBezTo>
                <a:cubicBezTo>
                  <a:pt x="2073810" y="1730065"/>
                  <a:pt x="2097759" y="1719106"/>
                  <a:pt x="2121102" y="1722042"/>
                </a:cubicBezTo>
                <a:close/>
                <a:moveTo>
                  <a:pt x="536801" y="1722042"/>
                </a:moveTo>
                <a:cubicBezTo>
                  <a:pt x="560144" y="1719106"/>
                  <a:pt x="584093" y="1730065"/>
                  <a:pt x="596552" y="1751753"/>
                </a:cubicBezTo>
                <a:cubicBezTo>
                  <a:pt x="613286" y="1780793"/>
                  <a:pt x="603319" y="1817708"/>
                  <a:pt x="574402" y="1834320"/>
                </a:cubicBezTo>
                <a:cubicBezTo>
                  <a:pt x="545485" y="1851055"/>
                  <a:pt x="508570" y="1841088"/>
                  <a:pt x="491958" y="1812171"/>
                </a:cubicBezTo>
                <a:cubicBezTo>
                  <a:pt x="475346" y="1783254"/>
                  <a:pt x="485067" y="1746339"/>
                  <a:pt x="514107" y="1729727"/>
                </a:cubicBezTo>
                <a:cubicBezTo>
                  <a:pt x="521306" y="1725543"/>
                  <a:pt x="529020" y="1723021"/>
                  <a:pt x="536801" y="1722042"/>
                </a:cubicBezTo>
                <a:close/>
                <a:moveTo>
                  <a:pt x="2235099" y="1268532"/>
                </a:moveTo>
                <a:cubicBezTo>
                  <a:pt x="2268323" y="1268532"/>
                  <a:pt x="2295517" y="1295603"/>
                  <a:pt x="2295517" y="1328950"/>
                </a:cubicBezTo>
                <a:cubicBezTo>
                  <a:pt x="2295517" y="1362420"/>
                  <a:pt x="2268323" y="1389368"/>
                  <a:pt x="2235099" y="1389368"/>
                </a:cubicBezTo>
                <a:cubicBezTo>
                  <a:pt x="2201752" y="1389368"/>
                  <a:pt x="2174681" y="1362420"/>
                  <a:pt x="2174681" y="1328950"/>
                </a:cubicBezTo>
                <a:cubicBezTo>
                  <a:pt x="2174681" y="1295603"/>
                  <a:pt x="2201752" y="1268532"/>
                  <a:pt x="2235099" y="1268532"/>
                </a:cubicBezTo>
                <a:close/>
                <a:moveTo>
                  <a:pt x="422804" y="1268532"/>
                </a:moveTo>
                <a:cubicBezTo>
                  <a:pt x="456150" y="1268532"/>
                  <a:pt x="483222" y="1295603"/>
                  <a:pt x="483222" y="1328950"/>
                </a:cubicBezTo>
                <a:cubicBezTo>
                  <a:pt x="483222" y="1362420"/>
                  <a:pt x="456150" y="1389368"/>
                  <a:pt x="422804" y="1389368"/>
                </a:cubicBezTo>
                <a:cubicBezTo>
                  <a:pt x="389580" y="1389368"/>
                  <a:pt x="362385" y="1362420"/>
                  <a:pt x="362385" y="1328950"/>
                </a:cubicBezTo>
                <a:cubicBezTo>
                  <a:pt x="362385" y="1295603"/>
                  <a:pt x="389580" y="1268532"/>
                  <a:pt x="422804" y="1268532"/>
                </a:cubicBezTo>
                <a:close/>
                <a:moveTo>
                  <a:pt x="1328951" y="1208114"/>
                </a:moveTo>
                <a:cubicBezTo>
                  <a:pt x="1262258" y="1208114"/>
                  <a:pt x="1208115" y="1262257"/>
                  <a:pt x="1208115" y="1328950"/>
                </a:cubicBezTo>
                <a:cubicBezTo>
                  <a:pt x="1208115" y="1395644"/>
                  <a:pt x="1262258" y="1449786"/>
                  <a:pt x="1328951" y="1449786"/>
                </a:cubicBezTo>
                <a:cubicBezTo>
                  <a:pt x="1395645" y="1449786"/>
                  <a:pt x="1449787" y="1395644"/>
                  <a:pt x="1449787" y="1328950"/>
                </a:cubicBezTo>
                <a:cubicBezTo>
                  <a:pt x="1449787" y="1262257"/>
                  <a:pt x="1395645" y="1208114"/>
                  <a:pt x="1328951" y="1208114"/>
                </a:cubicBezTo>
                <a:close/>
                <a:moveTo>
                  <a:pt x="2106194" y="815914"/>
                </a:moveTo>
                <a:cubicBezTo>
                  <a:pt x="2129537" y="813013"/>
                  <a:pt x="2153485" y="824041"/>
                  <a:pt x="2165944" y="845729"/>
                </a:cubicBezTo>
                <a:cubicBezTo>
                  <a:pt x="2182556" y="874646"/>
                  <a:pt x="2172712" y="911561"/>
                  <a:pt x="2143795" y="928173"/>
                </a:cubicBezTo>
                <a:cubicBezTo>
                  <a:pt x="2115001" y="944908"/>
                  <a:pt x="2077963" y="935064"/>
                  <a:pt x="2061351" y="906147"/>
                </a:cubicBezTo>
                <a:cubicBezTo>
                  <a:pt x="2044616" y="877230"/>
                  <a:pt x="2054583" y="840315"/>
                  <a:pt x="2083500" y="823580"/>
                </a:cubicBezTo>
                <a:cubicBezTo>
                  <a:pt x="2090699" y="819396"/>
                  <a:pt x="2098412" y="816882"/>
                  <a:pt x="2106194" y="815914"/>
                </a:cubicBezTo>
                <a:close/>
                <a:moveTo>
                  <a:pt x="551657" y="815914"/>
                </a:moveTo>
                <a:cubicBezTo>
                  <a:pt x="559444" y="816882"/>
                  <a:pt x="567173" y="819396"/>
                  <a:pt x="574402" y="823580"/>
                </a:cubicBezTo>
                <a:cubicBezTo>
                  <a:pt x="603319" y="840315"/>
                  <a:pt x="613286" y="877230"/>
                  <a:pt x="596552" y="906147"/>
                </a:cubicBezTo>
                <a:cubicBezTo>
                  <a:pt x="579940" y="935064"/>
                  <a:pt x="542901" y="944908"/>
                  <a:pt x="514107" y="928173"/>
                </a:cubicBezTo>
                <a:cubicBezTo>
                  <a:pt x="485067" y="911561"/>
                  <a:pt x="475346" y="874646"/>
                  <a:pt x="491958" y="845729"/>
                </a:cubicBezTo>
                <a:cubicBezTo>
                  <a:pt x="504417" y="824041"/>
                  <a:pt x="528297" y="813013"/>
                  <a:pt x="551657" y="815914"/>
                </a:cubicBezTo>
                <a:close/>
                <a:moveTo>
                  <a:pt x="1789479" y="484344"/>
                </a:moveTo>
                <a:cubicBezTo>
                  <a:pt x="1797260" y="485305"/>
                  <a:pt x="1804974" y="487805"/>
                  <a:pt x="1812173" y="491958"/>
                </a:cubicBezTo>
                <a:cubicBezTo>
                  <a:pt x="1841090" y="508693"/>
                  <a:pt x="1850934" y="545608"/>
                  <a:pt x="1834322" y="574525"/>
                </a:cubicBezTo>
                <a:cubicBezTo>
                  <a:pt x="1817587" y="603319"/>
                  <a:pt x="1780795" y="613286"/>
                  <a:pt x="1751754" y="596551"/>
                </a:cubicBezTo>
                <a:cubicBezTo>
                  <a:pt x="1722837" y="579939"/>
                  <a:pt x="1712993" y="542901"/>
                  <a:pt x="1729728" y="514107"/>
                </a:cubicBezTo>
                <a:cubicBezTo>
                  <a:pt x="1742187" y="492419"/>
                  <a:pt x="1766136" y="481460"/>
                  <a:pt x="1789479" y="484344"/>
                </a:cubicBezTo>
                <a:close/>
                <a:moveTo>
                  <a:pt x="868475" y="484344"/>
                </a:moveTo>
                <a:cubicBezTo>
                  <a:pt x="891836" y="481460"/>
                  <a:pt x="915715" y="492419"/>
                  <a:pt x="928174" y="514107"/>
                </a:cubicBezTo>
                <a:cubicBezTo>
                  <a:pt x="944909" y="542901"/>
                  <a:pt x="935065" y="579939"/>
                  <a:pt x="906148" y="596551"/>
                </a:cubicBezTo>
                <a:cubicBezTo>
                  <a:pt x="877231" y="613286"/>
                  <a:pt x="840316" y="603319"/>
                  <a:pt x="823581" y="574525"/>
                </a:cubicBezTo>
                <a:cubicBezTo>
                  <a:pt x="806969" y="545608"/>
                  <a:pt x="816813" y="508693"/>
                  <a:pt x="845730" y="491958"/>
                </a:cubicBezTo>
                <a:cubicBezTo>
                  <a:pt x="852959" y="487805"/>
                  <a:pt x="860688" y="485305"/>
                  <a:pt x="868475" y="484344"/>
                </a:cubicBezTo>
                <a:close/>
                <a:moveTo>
                  <a:pt x="1328951" y="362385"/>
                </a:moveTo>
                <a:cubicBezTo>
                  <a:pt x="1362298" y="362385"/>
                  <a:pt x="1389369" y="389579"/>
                  <a:pt x="1389369" y="422803"/>
                </a:cubicBezTo>
                <a:lnTo>
                  <a:pt x="1389369" y="1095892"/>
                </a:lnTo>
                <a:cubicBezTo>
                  <a:pt x="1473905" y="1117795"/>
                  <a:pt x="1539984" y="1184242"/>
                  <a:pt x="1562010" y="1268532"/>
                </a:cubicBezTo>
                <a:lnTo>
                  <a:pt x="1872591" y="1268532"/>
                </a:lnTo>
                <a:cubicBezTo>
                  <a:pt x="1905937" y="1268532"/>
                  <a:pt x="1933009" y="1295603"/>
                  <a:pt x="1933009" y="1328950"/>
                </a:cubicBezTo>
                <a:cubicBezTo>
                  <a:pt x="1933009" y="1362420"/>
                  <a:pt x="1905937" y="1389368"/>
                  <a:pt x="1872591" y="1389368"/>
                </a:cubicBezTo>
                <a:lnTo>
                  <a:pt x="1562010" y="1389368"/>
                </a:lnTo>
                <a:cubicBezTo>
                  <a:pt x="1535185" y="1493469"/>
                  <a:pt x="1441420" y="1570622"/>
                  <a:pt x="1328951" y="1570622"/>
                </a:cubicBezTo>
                <a:cubicBezTo>
                  <a:pt x="1195564" y="1570622"/>
                  <a:pt x="1087279" y="1462460"/>
                  <a:pt x="1087279" y="1328950"/>
                </a:cubicBezTo>
                <a:cubicBezTo>
                  <a:pt x="1087279" y="1216482"/>
                  <a:pt x="1164555" y="1122840"/>
                  <a:pt x="1268533" y="1095892"/>
                </a:cubicBezTo>
                <a:lnTo>
                  <a:pt x="1268533" y="422803"/>
                </a:lnTo>
                <a:cubicBezTo>
                  <a:pt x="1268533" y="389579"/>
                  <a:pt x="1295604" y="362385"/>
                  <a:pt x="1328951" y="362385"/>
                </a:cubicBezTo>
                <a:close/>
                <a:moveTo>
                  <a:pt x="1328951" y="120836"/>
                </a:moveTo>
                <a:cubicBezTo>
                  <a:pt x="661646" y="120836"/>
                  <a:pt x="120836" y="661645"/>
                  <a:pt x="120836" y="1328950"/>
                </a:cubicBezTo>
                <a:cubicBezTo>
                  <a:pt x="120836" y="1996255"/>
                  <a:pt x="661646" y="2537064"/>
                  <a:pt x="1328951" y="2537064"/>
                </a:cubicBezTo>
                <a:cubicBezTo>
                  <a:pt x="1996257" y="2537064"/>
                  <a:pt x="2537066" y="1996255"/>
                  <a:pt x="2537066" y="1328950"/>
                </a:cubicBezTo>
                <a:cubicBezTo>
                  <a:pt x="2537066" y="661645"/>
                  <a:pt x="1996257" y="120836"/>
                  <a:pt x="1328951" y="120836"/>
                </a:cubicBezTo>
                <a:close/>
                <a:moveTo>
                  <a:pt x="1328951" y="0"/>
                </a:moveTo>
                <a:cubicBezTo>
                  <a:pt x="2062827" y="0"/>
                  <a:pt x="2657902" y="595074"/>
                  <a:pt x="2657902" y="1328950"/>
                </a:cubicBezTo>
                <a:cubicBezTo>
                  <a:pt x="2657902" y="2062949"/>
                  <a:pt x="2062827" y="2657900"/>
                  <a:pt x="1328951" y="2657900"/>
                </a:cubicBezTo>
                <a:cubicBezTo>
                  <a:pt x="595075" y="2657900"/>
                  <a:pt x="0" y="2062949"/>
                  <a:pt x="0" y="1328950"/>
                </a:cubicBezTo>
                <a:cubicBezTo>
                  <a:pt x="0" y="595074"/>
                  <a:pt x="595075" y="0"/>
                  <a:pt x="132895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6257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1569308"/>
            <a:ext cx="2954295" cy="37193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115227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94015" y="599192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260E2A6B-A809-4840-BF14-8648BC0BDF87}" type="slidenum">
              <a:rPr lang="id-ID" sz="1200" b="1" i="0">
                <a:solidFill>
                  <a:srgbClr val="000000"/>
                </a:solidFill>
                <a:latin typeface="Titillium" charset="0"/>
                <a:ea typeface="Titillium" charset="0"/>
                <a:cs typeface="Titillium" charset="0"/>
              </a:rPr>
              <a:pPr algn="l"/>
              <a:t>‹Nº›</a:t>
            </a:fld>
            <a:endParaRPr lang="en-MY" sz="1200" b="1" i="0" dirty="0">
              <a:solidFill>
                <a:srgbClr val="000000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" y="603324"/>
            <a:ext cx="703719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1" i="0" spc="3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Titillium Bd" charset="0"/>
                <a:ea typeface="Titillium Bd" charset="0"/>
                <a:cs typeface="Titillium Bd" charset="0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0" r:id="rId2"/>
    <p:sldLayoutId id="2147483699" r:id="rId3"/>
    <p:sldLayoutId id="2147483689" r:id="rId4"/>
    <p:sldLayoutId id="2147483681" r:id="rId5"/>
    <p:sldLayoutId id="2147483660" r:id="rId6"/>
    <p:sldLayoutId id="2147483655" r:id="rId7"/>
    <p:sldLayoutId id="2147483696" r:id="rId8"/>
    <p:sldLayoutId id="2147483691" r:id="rId9"/>
    <p:sldLayoutId id="2147483682" r:id="rId10"/>
    <p:sldLayoutId id="2147483668" r:id="rId11"/>
    <p:sldLayoutId id="2147483671" r:id="rId12"/>
    <p:sldLayoutId id="2147483673" r:id="rId13"/>
    <p:sldLayoutId id="2147483676" r:id="rId14"/>
    <p:sldLayoutId id="2147483675" r:id="rId15"/>
    <p:sldLayoutId id="2147483674" r:id="rId16"/>
    <p:sldLayoutId id="2147483678" r:id="rId17"/>
    <p:sldLayoutId id="2147483679" r:id="rId18"/>
    <p:sldLayoutId id="2147483680" r:id="rId19"/>
    <p:sldLayoutId id="2147483672" r:id="rId20"/>
    <p:sldLayoutId id="2147483669" r:id="rId21"/>
    <p:sldLayoutId id="2147483665" r:id="rId22"/>
    <p:sldLayoutId id="2147483670" r:id="rId23"/>
    <p:sldLayoutId id="2147483661" r:id="rId24"/>
    <p:sldLayoutId id="2147483687" r:id="rId25"/>
    <p:sldLayoutId id="2147483663" r:id="rId26"/>
    <p:sldLayoutId id="2147483667" r:id="rId27"/>
    <p:sldLayoutId id="2147483664" r:id="rId28"/>
    <p:sldLayoutId id="2147483662" r:id="rId29"/>
    <p:sldLayoutId id="2147483657" r:id="rId30"/>
    <p:sldLayoutId id="2147483697" r:id="rId31"/>
    <p:sldLayoutId id="2147483686" r:id="rId32"/>
    <p:sldLayoutId id="2147483656" r:id="rId33"/>
    <p:sldLayoutId id="2147483688" r:id="rId34"/>
    <p:sldLayoutId id="2147483654" r:id="rId35"/>
    <p:sldLayoutId id="2147483658" r:id="rId36"/>
    <p:sldLayoutId id="2147483711" r:id="rId37"/>
    <p:sldLayoutId id="2147483659" r:id="rId38"/>
    <p:sldLayoutId id="2147483677" r:id="rId39"/>
    <p:sldLayoutId id="2147483683" r:id="rId40"/>
    <p:sldLayoutId id="2147483698" r:id="rId41"/>
    <p:sldLayoutId id="2147483695" r:id="rId42"/>
    <p:sldLayoutId id="2147483693" r:id="rId43"/>
    <p:sldLayoutId id="2147483694" r:id="rId44"/>
    <p:sldLayoutId id="2147483651" r:id="rId45"/>
    <p:sldLayoutId id="2147483666" r:id="rId46"/>
    <p:sldLayoutId id="2147483710" r:id="rId47"/>
    <p:sldLayoutId id="2147483709" r:id="rId48"/>
    <p:sldLayoutId id="2147483713" r:id="rId49"/>
    <p:sldLayoutId id="2147483717" r:id="rId5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"/>
            <a:ext cx="12192000" cy="6857552"/>
          </a:xfrm>
          <a:prstGeom prst="rect">
            <a:avLst/>
          </a:prstGeom>
        </p:spPr>
      </p:pic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74FC91EC-76C4-4202-8A27-20601CEF9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 t="28906" b="28906"/>
          <a:stretch>
            <a:fillRect/>
          </a:stretch>
        </p:blipFill>
        <p:spPr>
          <a:xfrm>
            <a:off x="-12576130" y="4301863"/>
            <a:ext cx="81278" cy="45719"/>
          </a:xfrm>
        </p:spPr>
      </p:pic>
      <p:sp>
        <p:nvSpPr>
          <p:cNvPr id="16" name="AutoShape 1">
            <a:extLst>
              <a:ext uri="{FF2B5EF4-FFF2-40B4-BE49-F238E27FC236}">
                <a16:creationId xmlns:a16="http://schemas.microsoft.com/office/drawing/2014/main" id="{67536CDC-8441-49CC-8A93-D07149EC2315}"/>
              </a:ext>
            </a:extLst>
          </p:cNvPr>
          <p:cNvSpPr>
            <a:spLocks/>
          </p:cNvSpPr>
          <p:nvPr/>
        </p:nvSpPr>
        <p:spPr bwMode="auto">
          <a:xfrm rot="8597967">
            <a:off x="8429980" y="1784022"/>
            <a:ext cx="2902320" cy="285046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chemeClr val="bg1"/>
          </a:solidFill>
          <a:ln w="25400" cap="flat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AutoShape 1">
            <a:extLst>
              <a:ext uri="{FF2B5EF4-FFF2-40B4-BE49-F238E27FC236}">
                <a16:creationId xmlns:a16="http://schemas.microsoft.com/office/drawing/2014/main" id="{298F5E2B-2B7D-44CC-98D9-B89A62E82920}"/>
              </a:ext>
            </a:extLst>
          </p:cNvPr>
          <p:cNvSpPr>
            <a:spLocks/>
          </p:cNvSpPr>
          <p:nvPr/>
        </p:nvSpPr>
        <p:spPr bwMode="auto">
          <a:xfrm rot="9013392">
            <a:off x="8501472" y="1957351"/>
            <a:ext cx="2759336" cy="275615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chemeClr val="bg1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BC3EA37-6F82-4100-AE14-FE77813CC321}"/>
              </a:ext>
            </a:extLst>
          </p:cNvPr>
          <p:cNvSpPr txBox="1"/>
          <p:nvPr/>
        </p:nvSpPr>
        <p:spPr>
          <a:xfrm>
            <a:off x="8695884" y="2002349"/>
            <a:ext cx="2232212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/>
              <a:t>Reto</a:t>
            </a:r>
          </a:p>
          <a:p>
            <a:pPr algn="ctr"/>
            <a:r>
              <a:rPr lang="es-CO" sz="3200" b="1" dirty="0" smtClean="0"/>
              <a:t>Mano</a:t>
            </a:r>
            <a:endParaRPr lang="es-CO" sz="3200" b="1" dirty="0"/>
          </a:p>
          <a:p>
            <a:pPr algn="ctr">
              <a:lnSpc>
                <a:spcPct val="150000"/>
              </a:lnSpc>
            </a:pPr>
            <a:r>
              <a:rPr lang="es-CO" dirty="0" smtClean="0"/>
              <a:t> </a:t>
            </a:r>
            <a:r>
              <a:rPr lang="es-CO" dirty="0"/>
              <a:t>Brayan González</a:t>
            </a:r>
          </a:p>
          <a:p>
            <a:pPr algn="ctr"/>
            <a:r>
              <a:rPr lang="es-CO" dirty="0"/>
              <a:t>Geraldine Gómez</a:t>
            </a:r>
          </a:p>
          <a:p>
            <a:pPr algn="ctr"/>
            <a:r>
              <a:rPr lang="es-CO" dirty="0"/>
              <a:t>Santiago Roa</a:t>
            </a:r>
          </a:p>
        </p:txBody>
      </p:sp>
    </p:spTree>
    <p:extLst>
      <p:ext uri="{BB962C8B-B14F-4D97-AF65-F5344CB8AC3E}">
        <p14:creationId xmlns:p14="http://schemas.microsoft.com/office/powerpoint/2010/main" val="17597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ítulo 3">
            <a:extLst>
              <a:ext uri="{FF2B5EF4-FFF2-40B4-BE49-F238E27FC236}">
                <a16:creationId xmlns:a16="http://schemas.microsoft.com/office/drawing/2014/main" id="{4F14589D-4663-4220-A743-D25D9D92A2CE}"/>
              </a:ext>
            </a:extLst>
          </p:cNvPr>
          <p:cNvSpPr txBox="1">
            <a:spLocks/>
          </p:cNvSpPr>
          <p:nvPr/>
        </p:nvSpPr>
        <p:spPr>
          <a:xfrm>
            <a:off x="289748" y="5676971"/>
            <a:ext cx="960593" cy="79982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endParaRPr lang="es-CO" sz="4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90207" y="4842532"/>
            <a:ext cx="1976570" cy="1296323"/>
            <a:chOff x="1790700" y="4488447"/>
            <a:chExt cx="1754372" cy="414501"/>
          </a:xfrm>
        </p:grpSpPr>
        <p:sp>
          <p:nvSpPr>
            <p:cNvPr id="12" name="TextBox 11"/>
            <p:cNvSpPr txBox="1"/>
            <p:nvPr/>
          </p:nvSpPr>
          <p:spPr>
            <a:xfrm>
              <a:off x="1790700" y="4488447"/>
              <a:ext cx="1754372" cy="55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</a:rPr>
                <a:t>CASO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90700" y="4539303"/>
              <a:ext cx="1754372" cy="36364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1400" dirty="0" smtClean="0">
                <a:solidFill>
                  <a:srgbClr val="000000">
                    <a:alpha val="60000"/>
                  </a:srgbClr>
                </a:solidFill>
                <a:latin typeface="Titillium" charset="0"/>
                <a:ea typeface="Titillium" charset="0"/>
                <a:cs typeface="Titillium" charset="0"/>
              </a:endParaRPr>
            </a:p>
            <a:p>
              <a:pPr marL="0" marR="0" lvl="0" indent="0" algn="just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400" dirty="0" smtClean="0">
                  <a:solidFill>
                    <a:srgbClr val="000000">
                      <a:alpha val="60000"/>
                    </a:srgbClr>
                  </a:solidFill>
                  <a:latin typeface="Titillium" charset="0"/>
                  <a:ea typeface="Titillium" charset="0"/>
                  <a:cs typeface="Titillium" charset="0"/>
                </a:rPr>
                <a:t>El origen del contorno corresponde a las coordenadas del dedo corazón. </a:t>
              </a:r>
              <a:endParaRPr kumimoji="0" lang="es-ES" sz="1400" b="0" i="0" u="none" strike="noStrike" kern="1200" cap="none" spc="0" normalizeH="0" baseline="0" dirty="0">
                <a:ln>
                  <a:noFill/>
                </a:ln>
                <a:solidFill>
                  <a:srgbClr val="000000">
                    <a:alpha val="60000"/>
                  </a:srgbClr>
                </a:solidFill>
                <a:effectLst/>
                <a:uLnTx/>
                <a:uFillTx/>
                <a:latin typeface="Titillium" charset="0"/>
                <a:ea typeface="Titillium" charset="0"/>
                <a:cs typeface="Titillium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67236" y="4894188"/>
            <a:ext cx="2068054" cy="1012424"/>
            <a:chOff x="1599399" y="3683616"/>
            <a:chExt cx="1754372" cy="785976"/>
          </a:xfrm>
        </p:grpSpPr>
        <p:sp>
          <p:nvSpPr>
            <p:cNvPr id="18" name="TextBox 17"/>
            <p:cNvSpPr txBox="1"/>
            <p:nvPr/>
          </p:nvSpPr>
          <p:spPr>
            <a:xfrm>
              <a:off x="1599399" y="3683616"/>
              <a:ext cx="1754372" cy="133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</a:rPr>
                <a:t>CASO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99399" y="3800570"/>
              <a:ext cx="1754372" cy="669022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dirty="0" smtClean="0">
                <a:solidFill>
                  <a:srgbClr val="000000">
                    <a:alpha val="60000"/>
                  </a:srgbClr>
                </a:solidFill>
                <a:latin typeface="Titillium" charset="0"/>
                <a:ea typeface="Titillium" charset="0"/>
                <a:cs typeface="Titillium" charset="0"/>
              </a:endParaRPr>
            </a:p>
            <a:p>
              <a:pPr marL="0" marR="0" lvl="0" indent="0" algn="just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 smtClean="0">
                  <a:solidFill>
                    <a:srgbClr val="000000">
                      <a:alpha val="60000"/>
                    </a:srgbClr>
                  </a:solidFill>
                  <a:latin typeface="Titillium" charset="0"/>
                  <a:ea typeface="Titillium" charset="0"/>
                  <a:cs typeface="Titillium" charset="0"/>
                </a:rPr>
                <a:t>Se invirtieron las </a:t>
              </a:r>
              <a:r>
                <a:rPr lang="es-ES" sz="1400" dirty="0" smtClean="0">
                  <a:solidFill>
                    <a:srgbClr val="000000">
                      <a:alpha val="60000"/>
                    </a:srgbClr>
                  </a:solidFill>
                  <a:latin typeface="Titillium" charset="0"/>
                  <a:ea typeface="Titillium" charset="0"/>
                  <a:cs typeface="Titillium" charset="0"/>
                </a:rPr>
                <a:t>coordenadas</a:t>
              </a:r>
              <a:r>
                <a:rPr lang="en-US" sz="1400" dirty="0" smtClean="0">
                  <a:solidFill>
                    <a:srgbClr val="000000">
                      <a:alpha val="60000"/>
                    </a:srgbClr>
                  </a:solidFill>
                  <a:latin typeface="Titillium" charset="0"/>
                  <a:ea typeface="Titillium" charset="0"/>
                  <a:cs typeface="Titillium" charset="0"/>
                </a:rPr>
                <a:t> destino – origen , origen - destino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60000"/>
                  </a:srgbClr>
                </a:solidFill>
                <a:effectLst/>
                <a:uLnTx/>
                <a:uFillTx/>
                <a:latin typeface="Titillium" charset="0"/>
                <a:ea typeface="Titillium" charset="0"/>
                <a:cs typeface="Titillium" charset="0"/>
              </a:endParaRPr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4F14589D-4663-4220-A743-D25D9D92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28" y="474998"/>
            <a:ext cx="10695709" cy="799829"/>
          </a:xfrm>
          <a:solidFill>
            <a:schemeClr val="bg1"/>
          </a:solidFill>
        </p:spPr>
        <p:txBody>
          <a:bodyPr/>
          <a:lstStyle/>
          <a:p>
            <a:r>
              <a:rPr lang="es-ES" b="1" dirty="0" smtClean="0"/>
              <a:t>1</a:t>
            </a:r>
            <a:r>
              <a:rPr lang="es-ES" b="1" dirty="0"/>
              <a:t>. ¿El origen se </a:t>
            </a:r>
            <a:r>
              <a:rPr lang="es-ES" b="1" dirty="0" smtClean="0"/>
              <a:t>puede </a:t>
            </a:r>
            <a:r>
              <a:rPr lang="es-ES" b="1" dirty="0"/>
              <a:t>modificar?</a:t>
            </a:r>
            <a:endParaRPr lang="es-CO" b="1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2" y="-248623"/>
            <a:ext cx="12211723" cy="38539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" t="9028" r="7622" b="5970"/>
          <a:stretch/>
        </p:blipFill>
        <p:spPr>
          <a:xfrm>
            <a:off x="2533510" y="1492796"/>
            <a:ext cx="2575295" cy="2982338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4" t="12067" r="22184" b="15728"/>
          <a:stretch/>
        </p:blipFill>
        <p:spPr>
          <a:xfrm>
            <a:off x="7162800" y="1492796"/>
            <a:ext cx="2479964" cy="2982338"/>
          </a:xfrm>
          <a:prstGeom prst="roundRect">
            <a:avLst>
              <a:gd name="adj" fmla="val 16667"/>
            </a:avLst>
          </a:prstGeom>
          <a:ln w="3175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331" y="6665302"/>
            <a:ext cx="12211723" cy="385395"/>
          </a:xfrm>
          <a:prstGeom prst="rect">
            <a:avLst/>
          </a:prstGeom>
        </p:spPr>
      </p:pic>
      <p:sp>
        <p:nvSpPr>
          <p:cNvPr id="37" name="Título 3">
            <a:extLst>
              <a:ext uri="{FF2B5EF4-FFF2-40B4-BE49-F238E27FC236}">
                <a16:creationId xmlns:a16="http://schemas.microsoft.com/office/drawing/2014/main" id="{4F14589D-4663-4220-A743-D25D9D92A2CE}"/>
              </a:ext>
            </a:extLst>
          </p:cNvPr>
          <p:cNvSpPr txBox="1">
            <a:spLocks/>
          </p:cNvSpPr>
          <p:nvPr/>
        </p:nvSpPr>
        <p:spPr>
          <a:xfrm>
            <a:off x="1250740" y="3275942"/>
            <a:ext cx="960593" cy="79982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endParaRPr lang="es-CO" sz="4400" dirty="0"/>
          </a:p>
        </p:txBody>
      </p:sp>
      <p:sp>
        <p:nvSpPr>
          <p:cNvPr id="38" name="Título 3">
            <a:extLst>
              <a:ext uri="{FF2B5EF4-FFF2-40B4-BE49-F238E27FC236}">
                <a16:creationId xmlns:a16="http://schemas.microsoft.com/office/drawing/2014/main" id="{4F14589D-4663-4220-A743-D25D9D92A2CE}"/>
              </a:ext>
            </a:extLst>
          </p:cNvPr>
          <p:cNvSpPr txBox="1">
            <a:spLocks/>
          </p:cNvSpPr>
          <p:nvPr/>
        </p:nvSpPr>
        <p:spPr>
          <a:xfrm>
            <a:off x="10186922" y="3065080"/>
            <a:ext cx="960593" cy="79982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endParaRPr lang="es-CO" sz="4400" dirty="0"/>
          </a:p>
        </p:txBody>
      </p:sp>
      <p:pic>
        <p:nvPicPr>
          <p:cNvPr id="42" name="Imagen 4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88" r="3262" b="66429"/>
          <a:stretch/>
        </p:blipFill>
        <p:spPr>
          <a:xfrm>
            <a:off x="10237884" y="4842532"/>
            <a:ext cx="1557338" cy="18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862788" y="4894109"/>
            <a:ext cx="2193928" cy="1227869"/>
            <a:chOff x="1790700" y="4488447"/>
            <a:chExt cx="1754372" cy="414501"/>
          </a:xfrm>
        </p:grpSpPr>
        <p:sp>
          <p:nvSpPr>
            <p:cNvPr id="12" name="TextBox 11"/>
            <p:cNvSpPr txBox="1"/>
            <p:nvPr/>
          </p:nvSpPr>
          <p:spPr>
            <a:xfrm>
              <a:off x="1790700" y="4488447"/>
              <a:ext cx="1754372" cy="581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</a:rPr>
                <a:t>CASO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90700" y="4539303"/>
              <a:ext cx="1754372" cy="36364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60000"/>
                  </a:srgbClr>
                </a:solidFill>
                <a:effectLst/>
                <a:uLnTx/>
                <a:uFillTx/>
                <a:latin typeface="Titillium" charset="0"/>
                <a:ea typeface="Titillium" charset="0"/>
                <a:cs typeface="Titillium" charset="0"/>
              </a:endParaRPr>
            </a:p>
            <a:p>
              <a:pPr marL="0" marR="0" lvl="0" indent="0" algn="just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alpha val="60000"/>
                    </a:srgbClr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</a:rPr>
                <a:t>Se</a:t>
              </a:r>
              <a:r>
                <a:rPr kumimoji="0" lang="es-ES" sz="14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>
                      <a:alpha val="60000"/>
                    </a:srgbClr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</a:rPr>
                <a:t> modificaron </a:t>
              </a:r>
              <a:r>
                <a:rPr kumimoji="0" lang="es-E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alpha val="60000"/>
                    </a:srgbClr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</a:rPr>
                <a:t>las coordenadas de los puntos </a:t>
              </a:r>
              <a:r>
                <a:rPr lang="es-ES" sz="1400" dirty="0" smtClean="0">
                  <a:solidFill>
                    <a:srgbClr val="000000">
                      <a:alpha val="60000"/>
                    </a:srgbClr>
                  </a:solidFill>
                  <a:latin typeface="Titillium" charset="0"/>
                  <a:ea typeface="Titillium" charset="0"/>
                  <a:cs typeface="Titillium" charset="0"/>
                </a:rPr>
                <a:t>del contorno superior</a:t>
              </a:r>
              <a:r>
                <a:rPr kumimoji="0" lang="es-E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alpha val="60000"/>
                    </a:srgbClr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</a:rPr>
                <a:t> del dedo corazón. </a:t>
              </a:r>
              <a:endPara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60000"/>
                  </a:srgbClr>
                </a:solidFill>
                <a:effectLst/>
                <a:uLnTx/>
                <a:uFillTx/>
                <a:latin typeface="Titillium" charset="0"/>
                <a:ea typeface="Titillium" charset="0"/>
                <a:cs typeface="Titillium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62278" y="4894109"/>
            <a:ext cx="1978218" cy="1227868"/>
            <a:chOff x="1599399" y="3683616"/>
            <a:chExt cx="1754372" cy="953230"/>
          </a:xfrm>
        </p:grpSpPr>
        <p:sp>
          <p:nvSpPr>
            <p:cNvPr id="18" name="TextBox 17"/>
            <p:cNvSpPr txBox="1"/>
            <p:nvPr/>
          </p:nvSpPr>
          <p:spPr>
            <a:xfrm>
              <a:off x="1599399" y="3683616"/>
              <a:ext cx="1754372" cy="1338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</a:rPr>
                <a:t>CASO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99399" y="3800570"/>
              <a:ext cx="1754372" cy="836276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dirty="0" smtClean="0">
                <a:solidFill>
                  <a:srgbClr val="000000">
                    <a:alpha val="60000"/>
                  </a:srgbClr>
                </a:solidFill>
                <a:latin typeface="Titillium" charset="0"/>
                <a:ea typeface="Titillium" charset="0"/>
                <a:cs typeface="Titillium" charset="0"/>
              </a:endParaRPr>
            </a:p>
            <a:p>
              <a:pPr marL="0" marR="0" lvl="0" indent="0" algn="just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400" dirty="0" smtClean="0">
                  <a:solidFill>
                    <a:srgbClr val="000000">
                      <a:alpha val="60000"/>
                    </a:srgbClr>
                  </a:solidFill>
                  <a:latin typeface="Titillium" charset="0"/>
                  <a:ea typeface="Titillium" charset="0"/>
                  <a:cs typeface="Titillium" charset="0"/>
                </a:rPr>
                <a:t>Se modificaron los puntos del dedo meñique, acercándolos unos a  otros.</a:t>
              </a:r>
              <a:endParaRPr kumimoji="0" lang="es-ES" sz="1400" b="0" i="0" u="none" strike="noStrike" kern="1200" cap="none" spc="0" normalizeH="0" baseline="0" dirty="0">
                <a:ln>
                  <a:noFill/>
                </a:ln>
                <a:solidFill>
                  <a:srgbClr val="000000">
                    <a:alpha val="60000"/>
                  </a:srgbClr>
                </a:solidFill>
                <a:effectLst/>
                <a:uLnTx/>
                <a:uFillTx/>
                <a:latin typeface="Titillium" charset="0"/>
                <a:ea typeface="Titillium" charset="0"/>
                <a:cs typeface="Titillium" charset="0"/>
              </a:endParaRPr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4F14589D-4663-4220-A743-D25D9D92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91" y="592274"/>
            <a:ext cx="10612581" cy="1809539"/>
          </a:xfrm>
          <a:solidFill>
            <a:schemeClr val="bg1"/>
          </a:solidFill>
        </p:spPr>
        <p:txBody>
          <a:bodyPr/>
          <a:lstStyle/>
          <a:p>
            <a:r>
              <a:rPr lang="es-ES" b="1" dirty="0" smtClean="0"/>
              <a:t>2. </a:t>
            </a:r>
            <a:r>
              <a:rPr lang="es-ES" b="1" dirty="0" smtClean="0">
                <a:latin typeface="Titillium"/>
              </a:rPr>
              <a:t>¿Como podemos implementar esa información en el algoritmo de interpolación?</a:t>
            </a:r>
            <a:endParaRPr lang="es-CO" b="1" dirty="0">
              <a:latin typeface="Titillium"/>
            </a:endParaRPr>
          </a:p>
        </p:txBody>
      </p:sp>
      <p:pic>
        <p:nvPicPr>
          <p:cNvPr id="15" name="Marcador de posición de imagen 14">
            <a:extLst>
              <a:ext uri="{FF2B5EF4-FFF2-40B4-BE49-F238E27FC236}">
                <a16:creationId xmlns:a16="http://schemas.microsoft.com/office/drawing/2014/main" id="{4D8B1E9A-21A1-41FE-BE70-21B1B261761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3245" r="3245"/>
          <a:stretch>
            <a:fillRect/>
          </a:stretch>
        </p:blipFill>
        <p:spPr>
          <a:xfrm>
            <a:off x="2862788" y="1937047"/>
            <a:ext cx="2105827" cy="2772539"/>
          </a:xfrm>
          <a:prstGeom prst="flowChartAlternateProcess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0" name="Marcador de posición de imagen 19">
            <a:extLst>
              <a:ext uri="{FF2B5EF4-FFF2-40B4-BE49-F238E27FC236}">
                <a16:creationId xmlns:a16="http://schemas.microsoft.com/office/drawing/2014/main" id="{62861181-8004-48BA-AE91-E403DADAE67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48" r="248"/>
          <a:stretch>
            <a:fillRect/>
          </a:stretch>
        </p:blipFill>
        <p:spPr>
          <a:xfrm>
            <a:off x="7334669" y="1937049"/>
            <a:ext cx="2105827" cy="2772539"/>
          </a:xfrm>
          <a:prstGeom prst="flowChartAlternateProcess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6" name="Título 3">
            <a:extLst>
              <a:ext uri="{FF2B5EF4-FFF2-40B4-BE49-F238E27FC236}">
                <a16:creationId xmlns:a16="http://schemas.microsoft.com/office/drawing/2014/main" id="{4F14589D-4663-4220-A743-D25D9D92A2CE}"/>
              </a:ext>
            </a:extLst>
          </p:cNvPr>
          <p:cNvSpPr txBox="1">
            <a:spLocks/>
          </p:cNvSpPr>
          <p:nvPr/>
        </p:nvSpPr>
        <p:spPr>
          <a:xfrm>
            <a:off x="1320730" y="3155786"/>
            <a:ext cx="960593" cy="79982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endParaRPr lang="es-CO" sz="4400" dirty="0"/>
          </a:p>
        </p:txBody>
      </p:sp>
      <p:sp>
        <p:nvSpPr>
          <p:cNvPr id="21" name="Título 3">
            <a:extLst>
              <a:ext uri="{FF2B5EF4-FFF2-40B4-BE49-F238E27FC236}">
                <a16:creationId xmlns:a16="http://schemas.microsoft.com/office/drawing/2014/main" id="{4F14589D-4663-4220-A743-D25D9D92A2CE}"/>
              </a:ext>
            </a:extLst>
          </p:cNvPr>
          <p:cNvSpPr txBox="1">
            <a:spLocks/>
          </p:cNvSpPr>
          <p:nvPr/>
        </p:nvSpPr>
        <p:spPr>
          <a:xfrm>
            <a:off x="10089940" y="2923403"/>
            <a:ext cx="960593" cy="79982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endParaRPr lang="es-CO" sz="4400" dirty="0"/>
          </a:p>
        </p:txBody>
      </p:sp>
      <p:sp>
        <p:nvSpPr>
          <p:cNvPr id="22" name="Título 3">
            <a:extLst>
              <a:ext uri="{FF2B5EF4-FFF2-40B4-BE49-F238E27FC236}">
                <a16:creationId xmlns:a16="http://schemas.microsoft.com/office/drawing/2014/main" id="{4F14589D-4663-4220-A743-D25D9D92A2CE}"/>
              </a:ext>
            </a:extLst>
          </p:cNvPr>
          <p:cNvSpPr txBox="1">
            <a:spLocks/>
          </p:cNvSpPr>
          <p:nvPr/>
        </p:nvSpPr>
        <p:spPr>
          <a:xfrm>
            <a:off x="0" y="507124"/>
            <a:ext cx="960593" cy="79982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endParaRPr lang="es-CO" sz="4400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6105061" y="2387321"/>
            <a:ext cx="12211723" cy="38539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1898" y="-170108"/>
            <a:ext cx="12403621" cy="3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3">
            <a:extLst>
              <a:ext uri="{FF2B5EF4-FFF2-40B4-BE49-F238E27FC236}">
                <a16:creationId xmlns:a16="http://schemas.microsoft.com/office/drawing/2014/main" id="{4F14589D-4663-4220-A743-D25D9D92A2CE}"/>
              </a:ext>
            </a:extLst>
          </p:cNvPr>
          <p:cNvSpPr txBox="1">
            <a:spLocks/>
          </p:cNvSpPr>
          <p:nvPr/>
        </p:nvSpPr>
        <p:spPr>
          <a:xfrm>
            <a:off x="650738" y="423880"/>
            <a:ext cx="960593" cy="79982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endParaRPr lang="es-CO" sz="4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32884" y="4936237"/>
            <a:ext cx="2193928" cy="796987"/>
            <a:chOff x="1790700" y="4488445"/>
            <a:chExt cx="1754372" cy="269045"/>
          </a:xfrm>
        </p:grpSpPr>
        <p:sp>
          <p:nvSpPr>
            <p:cNvPr id="12" name="TextBox 11"/>
            <p:cNvSpPr txBox="1"/>
            <p:nvPr/>
          </p:nvSpPr>
          <p:spPr>
            <a:xfrm>
              <a:off x="1790700" y="4488445"/>
              <a:ext cx="1754372" cy="581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</a:rPr>
                <a:t>CASO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90700" y="4539303"/>
              <a:ext cx="1754372" cy="21818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1400" dirty="0" smtClean="0">
                <a:solidFill>
                  <a:srgbClr val="000000">
                    <a:alpha val="60000"/>
                  </a:srgbClr>
                </a:solidFill>
                <a:latin typeface="Titillium" charset="0"/>
                <a:ea typeface="Titillium" charset="0"/>
                <a:cs typeface="Titillium" charset="0"/>
              </a:endParaRPr>
            </a:p>
            <a:p>
              <a:pPr marL="0" marR="0" lvl="0" indent="0" algn="just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400" dirty="0" smtClean="0">
                  <a:solidFill>
                    <a:srgbClr val="000000">
                      <a:alpha val="60000"/>
                    </a:srgbClr>
                  </a:solidFill>
                  <a:latin typeface="Titillium" charset="0"/>
                  <a:ea typeface="Titillium" charset="0"/>
                  <a:cs typeface="Titillium" charset="0"/>
                </a:rPr>
                <a:t>Se agregaron 4 puntos a lo largo de la mano</a:t>
              </a:r>
              <a:endParaRPr kumimoji="0" lang="es-ES" sz="1400" b="0" i="0" u="none" strike="noStrike" kern="1200" cap="none" spc="0" normalizeH="0" baseline="0" dirty="0">
                <a:ln>
                  <a:noFill/>
                </a:ln>
                <a:solidFill>
                  <a:srgbClr val="000000">
                    <a:alpha val="60000"/>
                  </a:srgbClr>
                </a:solidFill>
                <a:effectLst/>
                <a:uLnTx/>
                <a:uFillTx/>
                <a:latin typeface="Titillium" charset="0"/>
                <a:ea typeface="Titillium" charset="0"/>
                <a:cs typeface="Titillium" charset="0"/>
              </a:endParaRPr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4F14589D-4663-4220-A743-D25D9D92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988" y="727018"/>
            <a:ext cx="9934630" cy="131697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b="1" dirty="0" smtClean="0"/>
              <a:t>3</a:t>
            </a:r>
            <a:r>
              <a:rPr lang="es-ES" b="1" dirty="0"/>
              <a:t>. ¿Su método es robusto, en el sentido que si se tienen más puntos la exactitud no disminuye?</a:t>
            </a:r>
            <a:endParaRPr lang="en-US" sz="2000" b="1" spc="200" dirty="0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F535C9AD-C0A9-4DD4-97AD-51459AD2ACC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688" r="1688"/>
          <a:stretch>
            <a:fillRect/>
          </a:stretch>
        </p:blipFill>
        <p:spPr>
          <a:xfrm>
            <a:off x="2832884" y="2045684"/>
            <a:ext cx="2066185" cy="2611160"/>
          </a:xfrm>
          <a:prstGeom prst="flowChartAlternateProcess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737F78D3-CC9F-4449-84FF-8BBD62279D6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4902" b="4902"/>
          <a:stretch>
            <a:fillRect/>
          </a:stretch>
        </p:blipFill>
        <p:spPr>
          <a:xfrm>
            <a:off x="7448668" y="2045684"/>
            <a:ext cx="2097700" cy="2611160"/>
          </a:xfrm>
          <a:prstGeom prst="flowChartAlternateProcess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" name="Título 3">
            <a:extLst>
              <a:ext uri="{FF2B5EF4-FFF2-40B4-BE49-F238E27FC236}">
                <a16:creationId xmlns:a16="http://schemas.microsoft.com/office/drawing/2014/main" id="{4F14589D-4663-4220-A743-D25D9D92A2CE}"/>
              </a:ext>
            </a:extLst>
          </p:cNvPr>
          <p:cNvSpPr txBox="1">
            <a:spLocks/>
          </p:cNvSpPr>
          <p:nvPr/>
        </p:nvSpPr>
        <p:spPr>
          <a:xfrm>
            <a:off x="1401595" y="2901472"/>
            <a:ext cx="960593" cy="79982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endParaRPr lang="es-CO" sz="4400" dirty="0"/>
          </a:p>
        </p:txBody>
      </p:sp>
      <p:sp>
        <p:nvSpPr>
          <p:cNvPr id="14" name="Título 3">
            <a:extLst>
              <a:ext uri="{FF2B5EF4-FFF2-40B4-BE49-F238E27FC236}">
                <a16:creationId xmlns:a16="http://schemas.microsoft.com/office/drawing/2014/main" id="{4F14589D-4663-4220-A743-D25D9D92A2CE}"/>
              </a:ext>
            </a:extLst>
          </p:cNvPr>
          <p:cNvSpPr txBox="1">
            <a:spLocks/>
          </p:cNvSpPr>
          <p:nvPr/>
        </p:nvSpPr>
        <p:spPr>
          <a:xfrm>
            <a:off x="10017064" y="2876027"/>
            <a:ext cx="960593" cy="79982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endParaRPr lang="es-CO" sz="4400" dirty="0"/>
          </a:p>
        </p:txBody>
      </p:sp>
      <p:grpSp>
        <p:nvGrpSpPr>
          <p:cNvPr id="16" name="Group 10"/>
          <p:cNvGrpSpPr/>
          <p:nvPr/>
        </p:nvGrpSpPr>
        <p:grpSpPr>
          <a:xfrm>
            <a:off x="7448668" y="4892859"/>
            <a:ext cx="2193928" cy="796986"/>
            <a:chOff x="1790700" y="4488445"/>
            <a:chExt cx="1754372" cy="269045"/>
          </a:xfrm>
        </p:grpSpPr>
        <p:sp>
          <p:nvSpPr>
            <p:cNvPr id="17" name="TextBox 11"/>
            <p:cNvSpPr txBox="1"/>
            <p:nvPr/>
          </p:nvSpPr>
          <p:spPr>
            <a:xfrm>
              <a:off x="1790700" y="4488445"/>
              <a:ext cx="1754372" cy="581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</a:rPr>
                <a:t>CASO </a:t>
              </a:r>
              <a:r>
                <a:rPr kumimoji="0" lang="en-US" sz="1400" b="1" i="0" u="none" strike="noStrike" kern="1200" cap="none" spc="20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" charset="0"/>
                  <a:ea typeface="Titillium" charset="0"/>
                  <a:cs typeface="Titillium" charset="0"/>
                </a:rPr>
                <a:t>2</a:t>
              </a:r>
              <a:endParaRPr kumimoji="0" lang="en-US" sz="1400" b="1" i="0" u="none" strike="noStrike" kern="120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18" name="TextBox 12"/>
            <p:cNvSpPr txBox="1"/>
            <p:nvPr/>
          </p:nvSpPr>
          <p:spPr>
            <a:xfrm>
              <a:off x="1790700" y="4539303"/>
              <a:ext cx="1754372" cy="21818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1400" dirty="0" smtClean="0">
                <a:solidFill>
                  <a:srgbClr val="000000">
                    <a:alpha val="60000"/>
                  </a:srgbClr>
                </a:solidFill>
                <a:latin typeface="Titillium" charset="0"/>
                <a:ea typeface="Titillium" charset="0"/>
                <a:cs typeface="Titillium" charset="0"/>
              </a:endParaRPr>
            </a:p>
            <a:p>
              <a:pPr lvl="0" algn="just">
                <a:defRPr/>
              </a:pPr>
              <a:r>
                <a:rPr lang="es-ES" sz="1400" dirty="0" smtClean="0">
                  <a:solidFill>
                    <a:srgbClr val="000000">
                      <a:alpha val="60000"/>
                    </a:srgbClr>
                  </a:solidFill>
                  <a:latin typeface="Titillium" charset="0"/>
                  <a:ea typeface="Titillium" charset="0"/>
                  <a:cs typeface="Titillium" charset="0"/>
                </a:rPr>
                <a:t>Los valores se tienen que ingresar en orden</a:t>
              </a:r>
              <a:endParaRPr kumimoji="0" lang="es-ES" sz="1400" b="0" i="0" u="none" strike="noStrike" kern="1200" cap="none" spc="0" normalizeH="0" baseline="0" dirty="0">
                <a:ln>
                  <a:noFill/>
                </a:ln>
                <a:solidFill>
                  <a:srgbClr val="000000">
                    <a:alpha val="60000"/>
                  </a:srgbClr>
                </a:solidFill>
                <a:effectLst/>
                <a:uLnTx/>
                <a:uFillTx/>
                <a:latin typeface="Titillium" charset="0"/>
                <a:ea typeface="Titillium" charset="0"/>
                <a:cs typeface="Titillium" charset="0"/>
              </a:endParaRPr>
            </a:p>
          </p:txBody>
        </p:sp>
      </p:grpSp>
      <p:pic>
        <p:nvPicPr>
          <p:cNvPr id="21" name="Imagen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01212"/>
            <a:ext cx="12211723" cy="3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F14589D-4663-4220-A743-D25D9D92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9" y="433959"/>
            <a:ext cx="11125200" cy="1701876"/>
          </a:xfrm>
          <a:solidFill>
            <a:schemeClr val="bg1"/>
          </a:solidFill>
        </p:spPr>
        <p:txBody>
          <a:bodyPr/>
          <a:lstStyle/>
          <a:p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smtClean="0"/>
              <a:t>4</a:t>
            </a:r>
            <a:r>
              <a:rPr lang="es-ES" b="1" dirty="0"/>
              <a:t>. </a:t>
            </a:r>
            <a:r>
              <a:rPr lang="es-ES" b="1" dirty="0" smtClean="0"/>
              <a:t>Suponga </a:t>
            </a:r>
            <a:r>
              <a:rPr lang="es-ES" b="1" dirty="0"/>
              <a:t>tiene la información de otra mano con más cifras significativas ¿</a:t>
            </a:r>
            <a:r>
              <a:rPr lang="es-ES" b="1" dirty="0" smtClean="0"/>
              <a:t>cómo </a:t>
            </a:r>
            <a:r>
              <a:rPr lang="es-ES" b="1" dirty="0"/>
              <a:t>se </a:t>
            </a:r>
            <a:r>
              <a:rPr lang="es-ES" b="1" dirty="0" smtClean="0"/>
              <a:t>comporta </a:t>
            </a:r>
            <a:r>
              <a:rPr lang="es-ES" b="1" dirty="0"/>
              <a:t>su algoritmo? </a:t>
            </a: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smtClean="0"/>
              <a:t>¿</a:t>
            </a:r>
            <a:r>
              <a:rPr lang="es-ES" b="1" dirty="0"/>
              <a:t>La exactitud decae?</a:t>
            </a:r>
            <a:r>
              <a:rPr lang="es-ES" sz="2000" b="1" dirty="0"/>
              <a:t/>
            </a:r>
            <a:br>
              <a:rPr lang="es-ES" sz="2000" b="1" dirty="0"/>
            </a:br>
            <a:endParaRPr lang="es-CO" b="1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4F14589D-4663-4220-A743-D25D9D92A2CE}"/>
              </a:ext>
            </a:extLst>
          </p:cNvPr>
          <p:cNvSpPr txBox="1">
            <a:spLocks/>
          </p:cNvSpPr>
          <p:nvPr/>
        </p:nvSpPr>
        <p:spPr>
          <a:xfrm>
            <a:off x="1250740" y="3151251"/>
            <a:ext cx="960593" cy="79982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endParaRPr lang="es-CO" sz="4400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4F14589D-4663-4220-A743-D25D9D92A2CE}"/>
              </a:ext>
            </a:extLst>
          </p:cNvPr>
          <p:cNvSpPr txBox="1">
            <a:spLocks/>
          </p:cNvSpPr>
          <p:nvPr/>
        </p:nvSpPr>
        <p:spPr>
          <a:xfrm>
            <a:off x="10048376" y="3026560"/>
            <a:ext cx="960593" cy="79982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endParaRPr lang="es-CO" sz="4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68" r="70077"/>
          <a:stretch/>
        </p:blipFill>
        <p:spPr>
          <a:xfrm>
            <a:off x="10153924" y="4966495"/>
            <a:ext cx="1710090" cy="168319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075484" y="2856893"/>
            <a:ext cx="82488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rgbClr val="000000"/>
                </a:solidFill>
              </a:rPr>
              <a:t>El método utilizado para la selección de puntos críticos y el trazador de spline cúbico,  impiden </a:t>
            </a:r>
            <a:r>
              <a:rPr lang="es-ES" sz="2400" dirty="0" smtClean="0">
                <a:solidFill>
                  <a:srgbClr val="000000"/>
                </a:solidFill>
              </a:rPr>
              <a:t>la </a:t>
            </a:r>
            <a:r>
              <a:rPr lang="es-ES" sz="2400" dirty="0">
                <a:solidFill>
                  <a:srgbClr val="000000"/>
                </a:solidFill>
              </a:rPr>
              <a:t>reducción de la exactitud, al contrario </a:t>
            </a:r>
            <a:r>
              <a:rPr lang="es-ES" sz="2400" dirty="0" smtClean="0">
                <a:solidFill>
                  <a:srgbClr val="000000"/>
                </a:solidFill>
              </a:rPr>
              <a:t>la </a:t>
            </a:r>
            <a:r>
              <a:rPr lang="es-ES" sz="2400" dirty="0">
                <a:solidFill>
                  <a:srgbClr val="000000"/>
                </a:solidFill>
              </a:rPr>
              <a:t>información </a:t>
            </a:r>
            <a:r>
              <a:rPr lang="es-ES" sz="2400" dirty="0" smtClean="0">
                <a:solidFill>
                  <a:srgbClr val="000000"/>
                </a:solidFill>
              </a:rPr>
              <a:t>adicional permite </a:t>
            </a:r>
            <a:r>
              <a:rPr lang="es-ES" sz="2400" dirty="0">
                <a:solidFill>
                  <a:srgbClr val="000000"/>
                </a:solidFill>
              </a:rPr>
              <a:t>mayor precisión </a:t>
            </a:r>
            <a:r>
              <a:rPr lang="es-ES" sz="2400" dirty="0" smtClean="0">
                <a:solidFill>
                  <a:srgbClr val="000000"/>
                </a:solidFill>
              </a:rPr>
              <a:t>en el trazado del </a:t>
            </a:r>
            <a:r>
              <a:rPr lang="es-ES" sz="2400" dirty="0">
                <a:solidFill>
                  <a:srgbClr val="000000"/>
                </a:solidFill>
              </a:rPr>
              <a:t>gráfico, </a:t>
            </a:r>
            <a:r>
              <a:rPr lang="es-ES" sz="2400" dirty="0" smtClean="0">
                <a:solidFill>
                  <a:srgbClr val="000000"/>
                </a:solidFill>
              </a:rPr>
              <a:t>pero se deben preservar ciertas condiciones.</a:t>
            </a:r>
            <a:endParaRPr lang="es-ES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1212"/>
            <a:ext cx="12211723" cy="3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8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58983"/>
            <a:ext cx="12192000" cy="718119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" b="90161"/>
          <a:stretch/>
        </p:blipFill>
        <p:spPr>
          <a:xfrm>
            <a:off x="-13857" y="115677"/>
            <a:ext cx="12205857" cy="569428"/>
          </a:xfrm>
          <a:prstGeom prst="rect">
            <a:avLst/>
          </a:prstGeom>
        </p:spPr>
      </p:pic>
      <p:sp>
        <p:nvSpPr>
          <p:cNvPr id="16" name="TextBox 5"/>
          <p:cNvSpPr txBox="1"/>
          <p:nvPr/>
        </p:nvSpPr>
        <p:spPr>
          <a:xfrm>
            <a:off x="1956735" y="1080655"/>
            <a:ext cx="838849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O" sz="9600" b="1" dirty="0" smtClean="0">
                <a:solidFill>
                  <a:schemeClr val="bg1"/>
                </a:solidFill>
                <a:latin typeface="Bradley Hand ITC" panose="03070402050302030203" pitchFamily="66" charset="0"/>
                <a:ea typeface="Titillium Light" charset="0"/>
                <a:cs typeface="Titillium Light" charset="0"/>
              </a:rPr>
              <a:t>Preguntas</a:t>
            </a:r>
            <a:endParaRPr lang="es-CO" sz="9600" b="1" dirty="0">
              <a:solidFill>
                <a:schemeClr val="bg1"/>
              </a:solidFill>
              <a:latin typeface="Bradley Hand ITC" panose="03070402050302030203" pitchFamily="66" charset="0"/>
              <a:ea typeface="Titillium Light" charset="0"/>
              <a:cs typeface="Titillium Light" charset="0"/>
            </a:endParaRPr>
          </a:p>
        </p:txBody>
      </p:sp>
      <p:sp>
        <p:nvSpPr>
          <p:cNvPr id="20" name="Título 3">
            <a:extLst>
              <a:ext uri="{FF2B5EF4-FFF2-40B4-BE49-F238E27FC236}">
                <a16:creationId xmlns:a16="http://schemas.microsoft.com/office/drawing/2014/main" id="{4F14589D-4663-4220-A743-D25D9D92A2CE}"/>
              </a:ext>
            </a:extLst>
          </p:cNvPr>
          <p:cNvSpPr txBox="1">
            <a:spLocks/>
          </p:cNvSpPr>
          <p:nvPr/>
        </p:nvSpPr>
        <p:spPr>
          <a:xfrm>
            <a:off x="584177" y="685105"/>
            <a:ext cx="960593" cy="14652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13079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/>
          <p:cNvSpPr>
            <a:spLocks/>
          </p:cNvSpPr>
          <p:nvPr/>
        </p:nvSpPr>
        <p:spPr bwMode="auto">
          <a:xfrm rot="10003905">
            <a:off x="-1296926" y="-2381774"/>
            <a:ext cx="4890130" cy="476354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81000" cap="flat">
            <a:solidFill>
              <a:schemeClr val="tx1">
                <a:lumMod val="75000"/>
                <a:lumOff val="25000"/>
              </a:schemeClr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3553" y="1666266"/>
            <a:ext cx="54391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O" sz="5400" dirty="0">
                <a:latin typeface="Impact" panose="020B0806030902050204" pitchFamily="34" charset="0"/>
                <a:ea typeface="Titillium Light" charset="0"/>
                <a:cs typeface="Titillium Light" charset="0"/>
              </a:rPr>
              <a:t>Metodología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5529" y="2879364"/>
            <a:ext cx="5097132" cy="249299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 smtClean="0"/>
              <a:t>Dada la gráfica inicial </a:t>
            </a:r>
            <a:r>
              <a:rPr lang="es-ES" dirty="0"/>
              <a:t>se puede evidenciar los máximos y mínimos relativos, que conforman el contorno de cada dedo</a:t>
            </a:r>
            <a:r>
              <a:rPr lang="es-ES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/>
              <a:t>Se determinaron </a:t>
            </a:r>
            <a:r>
              <a:rPr lang="es-ES" dirty="0" smtClean="0"/>
              <a:t>el punto de origen y destino del contorno de la mano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 smtClean="0"/>
              <a:t>Se tiene en cuenta la segunda </a:t>
            </a:r>
            <a:r>
              <a:rPr lang="es-ES" dirty="0"/>
              <a:t>derivada de cada punto, para determinar la </a:t>
            </a:r>
            <a:r>
              <a:rPr lang="es-ES" dirty="0" smtClean="0"/>
              <a:t>concavidad.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22" y="-653052"/>
            <a:ext cx="4572000" cy="25431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244" y="2946158"/>
            <a:ext cx="4177827" cy="417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4703" y="623454"/>
            <a:ext cx="11139054" cy="1122218"/>
          </a:xfrm>
          <a:solidFill>
            <a:schemeClr val="tx1">
              <a:lumMod val="85000"/>
              <a:lumOff val="1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8425" y="653355"/>
            <a:ext cx="10510739" cy="9304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z="5400" dirty="0" smtClean="0">
                <a:solidFill>
                  <a:srgbClr val="FFFFFF"/>
                </a:solidFill>
                <a:latin typeface="Titillium"/>
                <a:ea typeface="+mj-ea"/>
                <a:cs typeface="+mj-cs"/>
              </a:rPr>
              <a:t>Ejemplo</a:t>
            </a:r>
            <a:endParaRPr lang="en-US" sz="5400" dirty="0">
              <a:solidFill>
                <a:srgbClr val="FFFFFF"/>
              </a:solidFill>
              <a:latin typeface="Titillium"/>
              <a:ea typeface="+mj-ea"/>
              <a:cs typeface="+mj-cs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808424" y="2201941"/>
            <a:ext cx="5398411" cy="55399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s-ES" dirty="0" smtClean="0"/>
              <a:t>Cálculo de los coeficientes resolviendo el siguiente  sistema. 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8"/>
          <a:stretch/>
        </p:blipFill>
        <p:spPr>
          <a:xfrm>
            <a:off x="764073" y="2982841"/>
            <a:ext cx="5877745" cy="1190403"/>
          </a:xfrm>
          <a:prstGeom prst="rect">
            <a:avLst/>
          </a:prstGeom>
        </p:spPr>
      </p:pic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759044"/>
              </p:ext>
            </p:extLst>
          </p:nvPr>
        </p:nvGraphicFramePr>
        <p:xfrm>
          <a:off x="2900462" y="5040602"/>
          <a:ext cx="1436682" cy="1221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8434">
                  <a:extLst>
                    <a:ext uri="{9D8B030D-6E8A-4147-A177-3AD203B41FA5}">
                      <a16:colId xmlns:a16="http://schemas.microsoft.com/office/drawing/2014/main" val="1502065026"/>
                    </a:ext>
                  </a:extLst>
                </a:gridCol>
                <a:gridCol w="758248">
                  <a:extLst>
                    <a:ext uri="{9D8B030D-6E8A-4147-A177-3AD203B41FA5}">
                      <a16:colId xmlns:a16="http://schemas.microsoft.com/office/drawing/2014/main" val="4115854293"/>
                    </a:ext>
                  </a:extLst>
                </a:gridCol>
              </a:tblGrid>
              <a:tr h="23226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u="none" strike="noStrike" dirty="0">
                          <a:effectLst/>
                        </a:rPr>
                        <a:t>x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u="none" strike="noStrike" dirty="0">
                          <a:effectLst/>
                        </a:rPr>
                        <a:t>y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686341"/>
                  </a:ext>
                </a:extLst>
              </a:tr>
              <a:tr h="37000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 dirty="0">
                          <a:effectLst/>
                        </a:rPr>
                        <a:t>14.65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 dirty="0">
                          <a:effectLst/>
                        </a:rPr>
                        <a:t>14.7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7853104"/>
                  </a:ext>
                </a:extLst>
              </a:tr>
              <a:tr h="23226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15.2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 dirty="0">
                          <a:effectLst/>
                        </a:rPr>
                        <a:t>11.0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7490320"/>
                  </a:ext>
                </a:extLst>
              </a:tr>
              <a:tr h="23226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17.0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 dirty="0">
                          <a:effectLst/>
                        </a:rPr>
                        <a:t>8.20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1860579"/>
                  </a:ext>
                </a:extLst>
              </a:tr>
            </a:tbl>
          </a:graphicData>
        </a:graphic>
      </p:graphicFrame>
      <p:sp>
        <p:nvSpPr>
          <p:cNvPr id="11" name="Rectángulo 10"/>
          <p:cNvSpPr/>
          <p:nvPr/>
        </p:nvSpPr>
        <p:spPr>
          <a:xfrm>
            <a:off x="699297" y="442225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s-ES" dirty="0" smtClean="0"/>
              <a:t>Se reemplazaron los siguientes </a:t>
            </a:r>
            <a:r>
              <a:rPr lang="es-ES" dirty="0"/>
              <a:t>puntos en </a:t>
            </a:r>
            <a:r>
              <a:rPr lang="es-ES" dirty="0" smtClean="0"/>
              <a:t>el </a:t>
            </a:r>
            <a:r>
              <a:rPr lang="es-ES" dirty="0"/>
              <a:t>Spline </a:t>
            </a:r>
            <a:r>
              <a:rPr lang="es-ES" dirty="0" smtClean="0"/>
              <a:t>cúbico:</a:t>
            </a:r>
            <a:endParaRPr lang="es-CO" dirty="0"/>
          </a:p>
        </p:txBody>
      </p:sp>
      <p:pic>
        <p:nvPicPr>
          <p:cNvPr id="2050" name="Picture 2" descr="https://lh6.googleusercontent.com/J0H0VAtYyEYljaSSY3YIQWWJigvTgrEd_XQEkmfb-uheGUkLtoBSHwTIz9lA4TO5h1nSDTZAqm39iURds7cdHWoaD3WEE2AbUPKZRYMV2qTcbsjzW5X9wJT_4r_jwgyER6V_N18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286" y="3280582"/>
            <a:ext cx="3606593" cy="114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7063054" y="2586747"/>
            <a:ext cx="4660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s-ES" dirty="0" smtClean="0"/>
              <a:t>Se obtuvieron los siguientes resultados: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09D684F-2C79-4CEE-AF47-5ABE38BB59FC}"/>
              </a:ext>
            </a:extLst>
          </p:cNvPr>
          <p:cNvSpPr txBox="1"/>
          <p:nvPr/>
        </p:nvSpPr>
        <p:spPr>
          <a:xfrm>
            <a:off x="7340726" y="4753100"/>
            <a:ext cx="40277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/>
              <a:t>D </a:t>
            </a:r>
            <a:r>
              <a:rPr lang="es-ES" sz="1600" dirty="0"/>
              <a:t>es el cambio en la concavidad de las curvas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/>
              <a:t>B</a:t>
            </a:r>
            <a:r>
              <a:rPr lang="es-ES" sz="1600" dirty="0"/>
              <a:t> muestra  </a:t>
            </a:r>
            <a:r>
              <a:rPr lang="es-ES" sz="1600" dirty="0" smtClean="0"/>
              <a:t>la pendiente con su respectivo signo.</a:t>
            </a:r>
            <a:endParaRPr lang="es-ES" sz="1600" dirty="0"/>
          </a:p>
          <a:p>
            <a:r>
              <a:rPr lang="es-ES" dirty="0"/>
              <a:t/>
            </a:r>
            <a:br>
              <a:rPr lang="es-ES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01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35588" y="4466654"/>
            <a:ext cx="5266702" cy="27238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750" dirty="0"/>
              <a:t>D</a:t>
            </a:r>
            <a:r>
              <a:rPr lang="es-ES" sz="1750" dirty="0" smtClean="0"/>
              <a:t>eterminar </a:t>
            </a:r>
            <a:r>
              <a:rPr lang="es-ES" sz="1750" dirty="0"/>
              <a:t>cada polinomio cúbico S</a:t>
            </a:r>
            <a:r>
              <a:rPr lang="es-ES" sz="1750" baseline="-25000" dirty="0"/>
              <a:t>j</a:t>
            </a:r>
            <a:r>
              <a:rPr lang="es-ES" sz="1750" dirty="0"/>
              <a:t>(x), es decir, buscar sus coeficientes a</a:t>
            </a:r>
            <a:r>
              <a:rPr lang="es-ES" sz="1750" baseline="-25000" dirty="0"/>
              <a:t>i</a:t>
            </a:r>
            <a:r>
              <a:rPr lang="es-ES" sz="1750" dirty="0"/>
              <a:t>, b</a:t>
            </a:r>
            <a:r>
              <a:rPr lang="es-ES" sz="1750" baseline="-25000" dirty="0"/>
              <a:t>i</a:t>
            </a:r>
            <a:r>
              <a:rPr lang="es-ES" sz="1750" dirty="0"/>
              <a:t>, c</a:t>
            </a:r>
            <a:r>
              <a:rPr lang="es-ES" sz="1750" baseline="-25000" dirty="0"/>
              <a:t>i</a:t>
            </a:r>
            <a:r>
              <a:rPr lang="es-ES" sz="1750" dirty="0"/>
              <a:t> y d</a:t>
            </a:r>
            <a:r>
              <a:rPr lang="es-ES" sz="1750" baseline="-25000" dirty="0"/>
              <a:t>i</a:t>
            </a:r>
            <a:r>
              <a:rPr lang="es-ES" sz="175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750" dirty="0"/>
              <a:t>Resolver el sistema de ecuaciones 4n × 4n, donde las incógnitas son todos los coeficientes a</a:t>
            </a:r>
            <a:r>
              <a:rPr lang="es-ES" sz="1750" baseline="-25000" dirty="0"/>
              <a:t>i</a:t>
            </a:r>
            <a:r>
              <a:rPr lang="es-ES" sz="1750" dirty="0"/>
              <a:t>, b</a:t>
            </a:r>
            <a:r>
              <a:rPr lang="es-ES" sz="1750" baseline="-25000" dirty="0"/>
              <a:t>i</a:t>
            </a:r>
            <a:r>
              <a:rPr lang="es-ES" sz="1750" dirty="0"/>
              <a:t>, c</a:t>
            </a:r>
            <a:r>
              <a:rPr lang="es-ES" sz="1750" baseline="-25000" dirty="0"/>
              <a:t>i</a:t>
            </a:r>
            <a:r>
              <a:rPr lang="es-ES" sz="1750" dirty="0"/>
              <a:t> y d</a:t>
            </a:r>
            <a:r>
              <a:rPr lang="es-ES" sz="1750" baseline="-25000" dirty="0"/>
              <a:t>i</a:t>
            </a:r>
            <a:r>
              <a:rPr lang="es-ES" sz="1750" dirty="0"/>
              <a:t>, i = 0, 1, ..., n −1. </a:t>
            </a:r>
            <a:endParaRPr lang="es-ES" sz="1750" dirty="0" smtClean="0"/>
          </a:p>
          <a:p>
            <a:pPr marL="342900" indent="-342900">
              <a:buFont typeface="+mj-lt"/>
              <a:buAutoNum type="arabicPeriod"/>
            </a:pPr>
            <a:r>
              <a:rPr lang="es-ES" sz="1750" dirty="0" smtClean="0"/>
              <a:t>Graficar.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CO" dirty="0"/>
          </a:p>
          <a:p>
            <a:pPr marL="342900" indent="-342900">
              <a:buFont typeface="+mj-lt"/>
              <a:buAutoNum type="arabicPeriod"/>
            </a:pPr>
            <a:endParaRPr lang="es-ES" dirty="0" smtClean="0"/>
          </a:p>
          <a:p>
            <a:endParaRPr lang="es-E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33707" y="3810365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Marcador de posición de imagen 25">
            <a:extLst>
              <a:ext uri="{FF2B5EF4-FFF2-40B4-BE49-F238E27FC236}">
                <a16:creationId xmlns:a16="http://schemas.microsoft.com/office/drawing/2014/main" id="{92374623-174F-42ED-8DDC-274543469C8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9400" b="19400"/>
          <a:stretch>
            <a:fillRect/>
          </a:stretch>
        </p:blipFill>
        <p:spPr>
          <a:xfrm>
            <a:off x="7396174" y="-140114"/>
            <a:ext cx="4907652" cy="2592369"/>
          </a:xfr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06CE4ED5-ED2E-4AB0-AB63-B1263CAFC962}"/>
              </a:ext>
            </a:extLst>
          </p:cNvPr>
          <p:cNvSpPr txBox="1"/>
          <p:nvPr/>
        </p:nvSpPr>
        <p:spPr>
          <a:xfrm>
            <a:off x="10204069" y="6477161"/>
            <a:ext cx="1946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Isaac Jacob Schoenberg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867951" y="872844"/>
            <a:ext cx="6075415" cy="83099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O" sz="5400" dirty="0" smtClean="0">
                <a:latin typeface="Impact" panose="020B0806030902050204" pitchFamily="34" charset="0"/>
                <a:ea typeface="Titillium Light" charset="0"/>
                <a:cs typeface="Titillium Light" charset="0"/>
              </a:rPr>
              <a:t>Spline Cubico</a:t>
            </a:r>
            <a:endParaRPr lang="es-CO" sz="5400" dirty="0">
              <a:latin typeface="Impact" panose="020B0806030902050204" pitchFamily="34" charset="0"/>
              <a:ea typeface="Titillium Light" charset="0"/>
              <a:cs typeface="Titillium Light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415144" y="240803"/>
            <a:ext cx="1039584" cy="83099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s-CO" sz="5400" dirty="0">
              <a:latin typeface="Impact" panose="020B0806030902050204" pitchFamily="34" charset="0"/>
              <a:ea typeface="Titillium Light" charset="0"/>
              <a:cs typeface="Titillium Light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40134" y="20067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 smtClean="0"/>
              <a:t>La función </a:t>
            </a:r>
            <a:r>
              <a:rPr lang="es-ES" dirty="0"/>
              <a:t>spline está formada por varios polinomios, cada uno definido en un intervalo, unidos entre sí bajo ciertas condiciones de </a:t>
            </a:r>
            <a:r>
              <a:rPr lang="es-ES" dirty="0" smtClean="0"/>
              <a:t>continuidad.</a:t>
            </a:r>
            <a:endParaRPr lang="en-US" sz="2400" dirty="0">
              <a:latin typeface="Titillium Light" charset="0"/>
              <a:ea typeface="Titillium Light" charset="0"/>
              <a:cs typeface="Titillium Light" charset="0"/>
            </a:endParaRPr>
          </a:p>
          <a:p>
            <a:pPr algn="just"/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8" y="2908710"/>
            <a:ext cx="5347854" cy="65595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29" y="3383516"/>
            <a:ext cx="5449229" cy="636627"/>
          </a:xfrm>
          <a:prstGeom prst="rect">
            <a:avLst/>
          </a:prstGeom>
        </p:spPr>
      </p:pic>
      <p:sp>
        <p:nvSpPr>
          <p:cNvPr id="18" name="TextBox 5"/>
          <p:cNvSpPr txBox="1"/>
          <p:nvPr/>
        </p:nvSpPr>
        <p:spPr>
          <a:xfrm>
            <a:off x="1619546" y="4774955"/>
            <a:ext cx="43666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O" sz="2800" dirty="0" smtClean="0">
                <a:latin typeface="Impact" panose="020B0806030902050204" pitchFamily="34" charset="0"/>
                <a:ea typeface="Titillium Light" charset="0"/>
                <a:cs typeface="Titillium Light" charset="0"/>
              </a:rPr>
              <a:t>Trazador Cubico natural</a:t>
            </a:r>
            <a:endParaRPr lang="es-CO" sz="2800" dirty="0">
              <a:latin typeface="Impact" panose="020B0806030902050204" pitchFamily="34" charset="0"/>
              <a:ea typeface="Titillium Light" charset="0"/>
              <a:cs typeface="Titillium Light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8" t="72272" r="33863"/>
          <a:stretch/>
        </p:blipFill>
        <p:spPr>
          <a:xfrm>
            <a:off x="22591" y="5462436"/>
            <a:ext cx="1447538" cy="130965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" r="71359" b="68381"/>
          <a:stretch/>
        </p:blipFill>
        <p:spPr>
          <a:xfrm>
            <a:off x="254334" y="203266"/>
            <a:ext cx="1371600" cy="169859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41" t="73887" r="5859" b="5083"/>
          <a:stretch/>
        </p:blipFill>
        <p:spPr>
          <a:xfrm>
            <a:off x="3079366" y="5321210"/>
            <a:ext cx="1371600" cy="1129741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91" t="3396" r="2643" b="69741"/>
          <a:stretch/>
        </p:blipFill>
        <p:spPr>
          <a:xfrm>
            <a:off x="8384061" y="2737935"/>
            <a:ext cx="1512555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62060" y="2894597"/>
            <a:ext cx="4470157" cy="93044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z="5400" dirty="0" smtClean="0">
                <a:solidFill>
                  <a:srgbClr val="FFFFFF"/>
                </a:solidFill>
                <a:latin typeface="Impact" panose="020B0806030902050204" pitchFamily="34" charset="0"/>
                <a:ea typeface="+mj-ea"/>
                <a:cs typeface="+mj-cs"/>
              </a:rPr>
              <a:t>Spline Cubico</a:t>
            </a:r>
            <a:endParaRPr lang="en-US" sz="5400" dirty="0">
              <a:solidFill>
                <a:srgbClr val="FFFFFF"/>
              </a:solidFill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0" y="0"/>
            <a:ext cx="5195455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s-CO" sz="1100" dirty="0">
              <a:latin typeface="Impact" panose="020B0806030902050204" pitchFamily="34" charset="0"/>
              <a:ea typeface="Titillium Light" charset="0"/>
              <a:cs typeface="Titillium Light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462060" y="6688723"/>
            <a:ext cx="5195455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s-CO" sz="1100" dirty="0">
              <a:latin typeface="Impact" panose="020B0806030902050204" pitchFamily="34" charset="0"/>
              <a:ea typeface="Titillium Light" charset="0"/>
              <a:cs typeface="Titillium Light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74" y="371050"/>
            <a:ext cx="5514108" cy="63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4"/>
          <a:stretch/>
        </p:blipFill>
        <p:spPr>
          <a:xfrm>
            <a:off x="5237022" y="2147455"/>
            <a:ext cx="6567051" cy="446405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8" y="522203"/>
            <a:ext cx="11291455" cy="1094509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902975" y="604233"/>
            <a:ext cx="10510739" cy="9304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z="5400" dirty="0" smtClean="0">
                <a:solidFill>
                  <a:srgbClr val="FFFFFF"/>
                </a:solidFill>
                <a:latin typeface="Titillium"/>
                <a:ea typeface="+mj-ea"/>
                <a:cs typeface="+mj-cs"/>
              </a:rPr>
              <a:t>Mano Original</a:t>
            </a:r>
            <a:endParaRPr lang="en-US" sz="5400" dirty="0">
              <a:solidFill>
                <a:srgbClr val="FFFFFF"/>
              </a:solidFill>
              <a:latin typeface="Titillium"/>
              <a:ea typeface="+mj-ea"/>
              <a:cs typeface="+mj-cs"/>
            </a:endParaRPr>
          </a:p>
        </p:txBody>
      </p:sp>
      <p:sp>
        <p:nvSpPr>
          <p:cNvPr id="25" name="TextBox 6"/>
          <p:cNvSpPr txBox="1"/>
          <p:nvPr/>
        </p:nvSpPr>
        <p:spPr>
          <a:xfrm>
            <a:off x="1476283" y="3148332"/>
            <a:ext cx="3434380" cy="138499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just" fontAlgn="base"/>
            <a:r>
              <a:rPr lang="es-ES" dirty="0" smtClean="0"/>
              <a:t>Se tomaron los 72 puntos originales con sus primeras y segundas derivadas respectivamente.</a:t>
            </a:r>
          </a:p>
          <a:p>
            <a:pPr marL="342900" indent="-342900" algn="just" fontAlgn="base">
              <a:buFont typeface="+mj-lt"/>
              <a:buAutoNum type="arabicPeriod"/>
            </a:pPr>
            <a:endParaRPr lang="es-ES" dirty="0" smtClean="0"/>
          </a:p>
          <a:p>
            <a:pPr algn="just" fontAlgn="base"/>
            <a:endParaRPr lang="es-ES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9" t="34913" r="33118" b="36203"/>
          <a:stretch/>
        </p:blipFill>
        <p:spPr>
          <a:xfrm>
            <a:off x="2293703" y="4282499"/>
            <a:ext cx="1787237" cy="15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251" y="-39854"/>
            <a:ext cx="7474749" cy="146860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592292" y="229224"/>
            <a:ext cx="10510739" cy="9304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 algn="l"/>
            <a:r>
              <a:rPr lang="en-US" sz="4800" dirty="0" smtClean="0">
                <a:solidFill>
                  <a:srgbClr val="FFFFFF"/>
                </a:solidFill>
                <a:latin typeface="Titillium"/>
                <a:ea typeface="+mj-ea"/>
                <a:cs typeface="+mj-cs"/>
              </a:rPr>
              <a:t>        ¿Cómo quedó la mano?</a:t>
            </a:r>
            <a:endParaRPr lang="en-US" sz="4800" dirty="0">
              <a:solidFill>
                <a:srgbClr val="FFFFFF"/>
              </a:solidFill>
              <a:latin typeface="Titillium"/>
              <a:ea typeface="+mj-ea"/>
              <a:cs typeface="+mj-cs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4"/>
          <a:stretch/>
        </p:blipFill>
        <p:spPr>
          <a:xfrm>
            <a:off x="4185534" y="1605329"/>
            <a:ext cx="7632394" cy="525267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2" y="229224"/>
            <a:ext cx="3064120" cy="64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833707" y="3810365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/>
          <p:cNvSpPr txBox="1"/>
          <p:nvPr/>
        </p:nvSpPr>
        <p:spPr>
          <a:xfrm>
            <a:off x="1192927" y="771604"/>
            <a:ext cx="6075415" cy="83099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O" sz="5400" dirty="0" smtClean="0">
                <a:latin typeface="Impact" panose="020B0806030902050204" pitchFamily="34" charset="0"/>
                <a:ea typeface="Titillium Light" charset="0"/>
                <a:cs typeface="Titillium Light" charset="0"/>
              </a:rPr>
              <a:t>Cota de error</a:t>
            </a:r>
            <a:endParaRPr lang="es-CO" sz="5400" dirty="0">
              <a:latin typeface="Impact" panose="020B0806030902050204" pitchFamily="34" charset="0"/>
              <a:ea typeface="Titillium Light" charset="0"/>
              <a:cs typeface="Titillium Light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415144" y="240803"/>
            <a:ext cx="1039584" cy="83099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s-CO" sz="5400" dirty="0">
              <a:latin typeface="Impact" panose="020B0806030902050204" pitchFamily="34" charset="0"/>
              <a:ea typeface="Titillium Light" charset="0"/>
              <a:cs typeface="Titillium Light" charset="0"/>
            </a:endParaRPr>
          </a:p>
        </p:txBody>
      </p:sp>
      <p:sp>
        <p:nvSpPr>
          <p:cNvPr id="19" name="AutoShape 1"/>
          <p:cNvSpPr>
            <a:spLocks/>
          </p:cNvSpPr>
          <p:nvPr/>
        </p:nvSpPr>
        <p:spPr bwMode="auto">
          <a:xfrm rot="10003905">
            <a:off x="9074487" y="-1282156"/>
            <a:ext cx="3150472" cy="296694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81000" cap="flat">
            <a:solidFill>
              <a:schemeClr val="tx1">
                <a:lumMod val="75000"/>
                <a:lumOff val="25000"/>
              </a:schemeClr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TextBox 5"/>
          <p:cNvSpPr txBox="1"/>
          <p:nvPr/>
        </p:nvSpPr>
        <p:spPr>
          <a:xfrm>
            <a:off x="415143" y="3186008"/>
            <a:ext cx="43666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O" sz="2800" dirty="0" smtClean="0">
                <a:latin typeface="Impact" panose="020B0806030902050204" pitchFamily="34" charset="0"/>
                <a:ea typeface="Titillium Light" charset="0"/>
                <a:cs typeface="Titillium Light" charset="0"/>
              </a:rPr>
              <a:t>Eficiencia</a:t>
            </a:r>
            <a:endParaRPr lang="es-CO" sz="2800" dirty="0">
              <a:latin typeface="Impact" panose="020B0806030902050204" pitchFamily="34" charset="0"/>
              <a:ea typeface="Titillium Light" charset="0"/>
              <a:cs typeface="Titillium Light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210510" y="3841665"/>
            <a:ext cx="3136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23 puntos  </a:t>
            </a:r>
            <a:r>
              <a:rPr lang="es-ES" dirty="0" smtClean="0">
                <a:sym typeface="Wingdings" panose="05000000000000000000" pitchFamily="2" charset="2"/>
              </a:rPr>
              <a:t>-&gt; 168 operaciones 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67 puntos  -&gt; 520 operaciones</a:t>
            </a:r>
            <a:endParaRPr lang="es-ES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" t="71393" r="71117" b="3132"/>
          <a:stretch/>
        </p:blipFill>
        <p:spPr>
          <a:xfrm>
            <a:off x="5897457" y="4624452"/>
            <a:ext cx="1371600" cy="136857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3" t="37609" r="38147" b="36916"/>
          <a:stretch/>
        </p:blipFill>
        <p:spPr>
          <a:xfrm>
            <a:off x="1912655" y="4875832"/>
            <a:ext cx="1371600" cy="1368575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" t="37566" r="71661" b="36959"/>
          <a:stretch/>
        </p:blipFill>
        <p:spPr>
          <a:xfrm>
            <a:off x="337428" y="567069"/>
            <a:ext cx="1205592" cy="120293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06" y="1897391"/>
            <a:ext cx="2908024" cy="84864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" r="16812" b="21028"/>
          <a:stretch/>
        </p:blipFill>
        <p:spPr>
          <a:xfrm>
            <a:off x="7606145" y="3014284"/>
            <a:ext cx="4225636" cy="3137134"/>
          </a:xfrm>
          <a:prstGeom prst="rect">
            <a:avLst/>
          </a:prstGeom>
        </p:spPr>
      </p:pic>
      <p:sp>
        <p:nvSpPr>
          <p:cNvPr id="18" name="TextBox 5"/>
          <p:cNvSpPr txBox="1"/>
          <p:nvPr/>
        </p:nvSpPr>
        <p:spPr>
          <a:xfrm>
            <a:off x="4509506" y="4193565"/>
            <a:ext cx="43666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O" sz="2800" dirty="0" smtClean="0">
                <a:latin typeface="Impact" panose="020B0806030902050204" pitchFamily="34" charset="0"/>
                <a:ea typeface="Titillium Light" charset="0"/>
                <a:cs typeface="Titillium Light" charset="0"/>
              </a:rPr>
              <a:t>Índice de Jaccard </a:t>
            </a:r>
            <a:endParaRPr lang="es-CO" sz="2800" dirty="0">
              <a:latin typeface="Impact" panose="020B0806030902050204" pitchFamily="34" charset="0"/>
              <a:ea typeface="Titillium Light" charset="0"/>
              <a:cs typeface="Titillium Light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0" t="64178" r="19507" b="6875"/>
          <a:stretch/>
        </p:blipFill>
        <p:spPr>
          <a:xfrm>
            <a:off x="9804595" y="4985155"/>
            <a:ext cx="1690255" cy="11499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634" y="1651963"/>
            <a:ext cx="3844256" cy="1336290"/>
          </a:xfrm>
          <a:prstGeom prst="rect">
            <a:avLst/>
          </a:prstGeom>
        </p:spPr>
      </p:pic>
      <p:cxnSp>
        <p:nvCxnSpPr>
          <p:cNvPr id="4" name="Conector recto de flecha 3"/>
          <p:cNvCxnSpPr>
            <a:stCxn id="11" idx="3"/>
            <a:endCxn id="2" idx="1"/>
          </p:cNvCxnSpPr>
          <p:nvPr/>
        </p:nvCxnSpPr>
        <p:spPr>
          <a:xfrm flipV="1">
            <a:off x="3705530" y="2320108"/>
            <a:ext cx="525104" cy="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0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90700" y="2359759"/>
            <a:ext cx="3793110" cy="565019"/>
            <a:chOff x="1790700" y="2395895"/>
            <a:chExt cx="3793110" cy="565019"/>
          </a:xfrm>
        </p:grpSpPr>
        <p:sp>
          <p:nvSpPr>
            <p:cNvPr id="3" name="TextBox 2"/>
            <p:cNvSpPr txBox="1"/>
            <p:nvPr/>
          </p:nvSpPr>
          <p:spPr>
            <a:xfrm>
              <a:off x="2714661" y="2464933"/>
              <a:ext cx="2869149" cy="2253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80000"/>
                </a:lnSpc>
              </a:pPr>
              <a:r>
                <a:rPr lang="es-ES" dirty="0"/>
                <a:t>¿El origen se </a:t>
              </a:r>
              <a:r>
                <a:rPr lang="es-ES" dirty="0" smtClean="0"/>
                <a:t>puede </a:t>
              </a:r>
              <a:r>
                <a:rPr lang="es-ES" dirty="0"/>
                <a:t>modificar?</a:t>
              </a:r>
              <a:endParaRPr lang="en-US" sz="1200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90700" y="2395895"/>
              <a:ext cx="778329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>
                  <a:latin typeface="Titillium Light" charset="0"/>
                  <a:ea typeface="Titillium Light" charset="0"/>
                  <a:cs typeface="Titillium Light" charset="0"/>
                </a:rPr>
                <a:t>01</a:t>
              </a:r>
              <a:endParaRPr lang="en-US" sz="3600" dirty="0">
                <a:latin typeface="Titillium Light" charset="0"/>
                <a:ea typeface="Titillium Light" charset="0"/>
                <a:cs typeface="Titillium Light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952956" y="2332882"/>
            <a:ext cx="4815039" cy="1329572"/>
            <a:chOff x="2128005" y="2395895"/>
            <a:chExt cx="2341029" cy="565019"/>
          </a:xfrm>
        </p:grpSpPr>
        <p:sp>
          <p:nvSpPr>
            <p:cNvPr id="33" name="TextBox 32"/>
            <p:cNvSpPr txBox="1"/>
            <p:nvPr/>
          </p:nvSpPr>
          <p:spPr>
            <a:xfrm>
              <a:off x="2714662" y="2395895"/>
              <a:ext cx="1754372" cy="1514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endParaRPr lang="en-US" sz="1200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28005" y="2414893"/>
              <a:ext cx="328977" cy="2952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>
                  <a:latin typeface="Titillium Light" charset="0"/>
                  <a:ea typeface="Titillium Light" charset="0"/>
                  <a:cs typeface="Titillium Light" charset="0"/>
                </a:rPr>
                <a:t>02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790700" y="4273119"/>
            <a:ext cx="3601349" cy="1218084"/>
            <a:chOff x="2015323" y="2414713"/>
            <a:chExt cx="2417849" cy="736222"/>
          </a:xfrm>
        </p:grpSpPr>
        <p:sp>
          <p:nvSpPr>
            <p:cNvPr id="38" name="TextBox 37"/>
            <p:cNvSpPr txBox="1"/>
            <p:nvPr/>
          </p:nvSpPr>
          <p:spPr>
            <a:xfrm>
              <a:off x="2581181" y="2443200"/>
              <a:ext cx="1851991" cy="669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s-ES" dirty="0"/>
                <a:t>¿Su método es robusto, en el sentido que si se tienen más puntos la exactitud no disminuye?</a:t>
              </a:r>
              <a:endParaRPr lang="en-US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15323" y="2414713"/>
              <a:ext cx="413621" cy="2745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>
                  <a:latin typeface="Titillium Light" charset="0"/>
                  <a:ea typeface="Titillium Light" charset="0"/>
                  <a:cs typeface="Titillium Light" charset="0"/>
                </a:rPr>
                <a:t>03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471058" y="2417667"/>
              <a:ext cx="0" cy="733268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952956" y="4215456"/>
            <a:ext cx="4445894" cy="1477328"/>
            <a:chOff x="2054918" y="2337928"/>
            <a:chExt cx="2069337" cy="1037899"/>
          </a:xfrm>
        </p:grpSpPr>
        <p:sp>
          <p:nvSpPr>
            <p:cNvPr id="43" name="TextBox 42"/>
            <p:cNvSpPr txBox="1"/>
            <p:nvPr/>
          </p:nvSpPr>
          <p:spPr>
            <a:xfrm>
              <a:off x="2498226" y="2337928"/>
              <a:ext cx="1626029" cy="1037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s-ES" dirty="0"/>
                <a:t>Suponga tiene la información de otra mano con más cifras significativas ¿como se comporta su algoritmo? ¿La exactitud decae?</a:t>
              </a:r>
            </a:p>
            <a:p>
              <a:r>
                <a:rPr lang="es-ES" sz="1200" dirty="0"/>
                <a:t/>
              </a:r>
              <a:br>
                <a:rPr lang="es-ES" sz="1200" dirty="0"/>
              </a:br>
              <a:endParaRPr lang="en-US" sz="1200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54918" y="2421202"/>
              <a:ext cx="358037" cy="3191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>
                  <a:latin typeface="Titillium Light" charset="0"/>
                  <a:ea typeface="Titillium Light" charset="0"/>
                  <a:cs typeface="Titillium Light" charset="0"/>
                </a:rPr>
                <a:t>04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418497" y="2337928"/>
              <a:ext cx="0" cy="896279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F775BDD7-D149-40E0-ABD0-8B27CAD78C3B}"/>
              </a:ext>
            </a:extLst>
          </p:cNvPr>
          <p:cNvSpPr/>
          <p:nvPr/>
        </p:nvSpPr>
        <p:spPr>
          <a:xfrm>
            <a:off x="6756519" y="2344828"/>
            <a:ext cx="36423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212121"/>
                </a:solidFill>
              </a:rPr>
              <a:t>Si tenemos nueva información, es decir, nodos ¿</a:t>
            </a:r>
            <a:r>
              <a:rPr lang="es-ES" dirty="0" smtClean="0">
                <a:solidFill>
                  <a:srgbClr val="212121"/>
                </a:solidFill>
              </a:rPr>
              <a:t>como </a:t>
            </a:r>
            <a:r>
              <a:rPr lang="es-ES" dirty="0">
                <a:solidFill>
                  <a:srgbClr val="212121"/>
                </a:solidFill>
              </a:rPr>
              <a:t>podemos implementar esa información en el algoritmo de interpolación?</a:t>
            </a:r>
            <a:endParaRPr lang="es-CO" dirty="0"/>
          </a:p>
        </p:txBody>
      </p:sp>
      <p:sp>
        <p:nvSpPr>
          <p:cNvPr id="24" name="TextBox 5"/>
          <p:cNvSpPr txBox="1"/>
          <p:nvPr/>
        </p:nvSpPr>
        <p:spPr>
          <a:xfrm>
            <a:off x="3117273" y="839239"/>
            <a:ext cx="6208505" cy="83099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O" sz="5400" dirty="0" smtClean="0">
                <a:latin typeface="Impact" panose="020B0806030902050204" pitchFamily="34" charset="0"/>
                <a:ea typeface="Titillium Light" charset="0"/>
                <a:cs typeface="Titillium Light" charset="0"/>
              </a:rPr>
              <a:t>Cuestionario</a:t>
            </a:r>
            <a:endParaRPr lang="es-CO" sz="5400" dirty="0">
              <a:latin typeface="Impact" panose="020B0806030902050204" pitchFamily="34" charset="0"/>
              <a:ea typeface="Titillium Light" charset="0"/>
              <a:cs typeface="Titillium Light" charset="0"/>
            </a:endParaRPr>
          </a:p>
        </p:txBody>
      </p:sp>
      <p:sp>
        <p:nvSpPr>
          <p:cNvPr id="28" name="TextBox 5"/>
          <p:cNvSpPr txBox="1"/>
          <p:nvPr/>
        </p:nvSpPr>
        <p:spPr>
          <a:xfrm>
            <a:off x="626434" y="590063"/>
            <a:ext cx="11642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s-CO" dirty="0">
              <a:latin typeface="Impact" panose="020B0806030902050204" pitchFamily="34" charset="0"/>
              <a:ea typeface="Titillium Light" charset="0"/>
              <a:cs typeface="Titillium Light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68" r="70077"/>
          <a:stretch/>
        </p:blipFill>
        <p:spPr>
          <a:xfrm>
            <a:off x="626434" y="339077"/>
            <a:ext cx="1710090" cy="168319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34185" r="69398" b="34867"/>
          <a:stretch/>
        </p:blipFill>
        <p:spPr>
          <a:xfrm>
            <a:off x="10570144" y="5056909"/>
            <a:ext cx="1593273" cy="16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ower Colo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F3EB2"/>
      </a:accent1>
      <a:accent2>
        <a:srgbClr val="FF5988"/>
      </a:accent2>
      <a:accent3>
        <a:srgbClr val="8A48BE"/>
      </a:accent3>
      <a:accent4>
        <a:srgbClr val="FE6D96"/>
      </a:accent4>
      <a:accent5>
        <a:srgbClr val="9B58D0"/>
      </a:accent5>
      <a:accent6>
        <a:srgbClr val="FD83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</a:gradFill>
        <a:ln>
          <a:noFill/>
        </a:ln>
      </a:spPr>
      <a:bodyPr lIns="0" tIns="0" rIns="0" bIns="0"/>
      <a:lstStyle>
        <a:defPPr>
          <a:defRPr/>
        </a:defPPr>
      </a:lstStyle>
    </a:spDef>
    <a:lnDef>
      <a:spPr>
        <a:ln w="25400"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464</Words>
  <Application>Microsoft Office PowerPoint</Application>
  <PresentationFormat>Panorámica</PresentationFormat>
  <Paragraphs>78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5" baseType="lpstr">
      <vt:lpstr>Arial</vt:lpstr>
      <vt:lpstr>Bradley Hand ITC</vt:lpstr>
      <vt:lpstr>Calibri</vt:lpstr>
      <vt:lpstr>Impact</vt:lpstr>
      <vt:lpstr>Source Sans Pro</vt:lpstr>
      <vt:lpstr>Times New Roman</vt:lpstr>
      <vt:lpstr>Titillium</vt:lpstr>
      <vt:lpstr>Titillium Bd</vt:lpstr>
      <vt:lpstr>Titillium Light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1. ¿El origen se puede modificar?</vt:lpstr>
      <vt:lpstr>2. ¿Como podemos implementar esa información en el algoritmo de interpolación?</vt:lpstr>
      <vt:lpstr>3. ¿Su método es robusto, en el sentido que si se tienen más puntos la exactitud no disminuye?</vt:lpstr>
      <vt:lpstr> 4. Suponga tiene la información de otra mano con más cifras significativas ¿cómo se comporta su algoritmo?  ¿La exactitud decae?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Roa</dc:creator>
  <cp:lastModifiedBy>admin</cp:lastModifiedBy>
  <cp:revision>40</cp:revision>
  <dcterms:created xsi:type="dcterms:W3CDTF">2019-03-27T03:21:46Z</dcterms:created>
  <dcterms:modified xsi:type="dcterms:W3CDTF">2019-03-28T11:19:30Z</dcterms:modified>
</cp:coreProperties>
</file>