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, Geraldine Andrea" userId="9270d43a-b798-491b-9268-46c1dbd63978" providerId="ADAL" clId="{59BEAF3B-6D58-4F09-899F-F2F30F381ACE}"/>
    <pc:docChg chg="custSel addSld delSld modSld sldOrd">
      <pc:chgData name="Reyes, Geraldine Andrea" userId="9270d43a-b798-491b-9268-46c1dbd63978" providerId="ADAL" clId="{59BEAF3B-6D58-4F09-899F-F2F30F381ACE}" dt="2021-09-17T23:26:46.983" v="674" actId="20577"/>
      <pc:docMkLst>
        <pc:docMk/>
      </pc:docMkLst>
      <pc:sldChg chg="addSp modSp">
        <pc:chgData name="Reyes, Geraldine Andrea" userId="9270d43a-b798-491b-9268-46c1dbd63978" providerId="ADAL" clId="{59BEAF3B-6D58-4F09-899F-F2F30F381ACE}" dt="2021-09-17T23:26:46.983" v="674" actId="20577"/>
        <pc:sldMkLst>
          <pc:docMk/>
          <pc:sldMk cId="1429407172" sldId="258"/>
        </pc:sldMkLst>
        <pc:spChg chg="mod">
          <ac:chgData name="Reyes, Geraldine Andrea" userId="9270d43a-b798-491b-9268-46c1dbd63978" providerId="ADAL" clId="{59BEAF3B-6D58-4F09-899F-F2F30F381ACE}" dt="2021-09-17T23:26:46.983" v="674" actId="20577"/>
          <ac:spMkLst>
            <pc:docMk/>
            <pc:sldMk cId="1429407172" sldId="258"/>
            <ac:spMk id="2" creationId="{71E7D663-295B-4050-8C99-03ED1D9AA026}"/>
          </ac:spMkLst>
        </pc:spChg>
        <pc:picChg chg="add mod">
          <ac:chgData name="Reyes, Geraldine Andrea" userId="9270d43a-b798-491b-9268-46c1dbd63978" providerId="ADAL" clId="{59BEAF3B-6D58-4F09-899F-F2F30F381ACE}" dt="2021-09-16T03:30:26.484" v="477" actId="1076"/>
          <ac:picMkLst>
            <pc:docMk/>
            <pc:sldMk cId="1429407172" sldId="258"/>
            <ac:picMk id="7" creationId="{CEEDFC5B-08B6-4176-949E-BF97B6205AD1}"/>
          </ac:picMkLst>
        </pc:picChg>
        <pc:picChg chg="add mod">
          <ac:chgData name="Reyes, Geraldine Andrea" userId="9270d43a-b798-491b-9268-46c1dbd63978" providerId="ADAL" clId="{59BEAF3B-6D58-4F09-899F-F2F30F381ACE}" dt="2021-09-16T03:30:35.039" v="480" actId="27349"/>
          <ac:picMkLst>
            <pc:docMk/>
            <pc:sldMk cId="1429407172" sldId="258"/>
            <ac:picMk id="8" creationId="{C3CEFC57-5884-4435-83C6-3BFD25E4D2DA}"/>
          </ac:picMkLst>
        </pc:picChg>
      </pc:sldChg>
      <pc:sldChg chg="addSp delSp modSp add">
        <pc:chgData name="Reyes, Geraldine Andrea" userId="9270d43a-b798-491b-9268-46c1dbd63978" providerId="ADAL" clId="{59BEAF3B-6D58-4F09-899F-F2F30F381ACE}" dt="2021-09-16T03:32:18.863" v="546" actId="20577"/>
        <pc:sldMkLst>
          <pc:docMk/>
          <pc:sldMk cId="1188586671" sldId="259"/>
        </pc:sldMkLst>
        <pc:spChg chg="mod">
          <ac:chgData name="Reyes, Geraldine Andrea" userId="9270d43a-b798-491b-9268-46c1dbd63978" providerId="ADAL" clId="{59BEAF3B-6D58-4F09-899F-F2F30F381ACE}" dt="2021-09-16T03:31:49.288" v="516" actId="403"/>
          <ac:spMkLst>
            <pc:docMk/>
            <pc:sldMk cId="1188586671" sldId="259"/>
            <ac:spMk id="2" creationId="{71E7D663-295B-4050-8C99-03ED1D9AA026}"/>
          </ac:spMkLst>
        </pc:spChg>
        <pc:spChg chg="mod">
          <ac:chgData name="Reyes, Geraldine Andrea" userId="9270d43a-b798-491b-9268-46c1dbd63978" providerId="ADAL" clId="{59BEAF3B-6D58-4F09-899F-F2F30F381ACE}" dt="2021-09-16T03:31:10.406" v="497" actId="20577"/>
          <ac:spMkLst>
            <pc:docMk/>
            <pc:sldMk cId="1188586671" sldId="259"/>
            <ac:spMk id="4" creationId="{1267C890-84DF-4431-98D7-0467D5583D43}"/>
          </ac:spMkLst>
        </pc:spChg>
        <pc:spChg chg="add mod">
          <ac:chgData name="Reyes, Geraldine Andrea" userId="9270d43a-b798-491b-9268-46c1dbd63978" providerId="ADAL" clId="{59BEAF3B-6D58-4F09-899F-F2F30F381ACE}" dt="2021-09-16T03:32:13.476" v="534" actId="20577"/>
          <ac:spMkLst>
            <pc:docMk/>
            <pc:sldMk cId="1188586671" sldId="259"/>
            <ac:spMk id="7" creationId="{D4099683-2B56-4402-860F-CE215F42AB6C}"/>
          </ac:spMkLst>
        </pc:spChg>
        <pc:spChg chg="add mod">
          <ac:chgData name="Reyes, Geraldine Andrea" userId="9270d43a-b798-491b-9268-46c1dbd63978" providerId="ADAL" clId="{59BEAF3B-6D58-4F09-899F-F2F30F381ACE}" dt="2021-09-16T03:32:18.863" v="546" actId="20577"/>
          <ac:spMkLst>
            <pc:docMk/>
            <pc:sldMk cId="1188586671" sldId="259"/>
            <ac:spMk id="8" creationId="{2ECCECF4-B497-4A19-BDD7-7E32AC4E5B2A}"/>
          </ac:spMkLst>
        </pc:spChg>
        <pc:picChg chg="del">
          <ac:chgData name="Reyes, Geraldine Andrea" userId="9270d43a-b798-491b-9268-46c1dbd63978" providerId="ADAL" clId="{59BEAF3B-6D58-4F09-899F-F2F30F381ACE}" dt="2021-09-16T03:31:16.045" v="499" actId="478"/>
          <ac:picMkLst>
            <pc:docMk/>
            <pc:sldMk cId="1188586671" sldId="259"/>
            <ac:picMk id="5" creationId="{2102BFEA-8BDC-4D30-985C-DD6FE2732C1F}"/>
          </ac:picMkLst>
        </pc:picChg>
        <pc:picChg chg="del">
          <ac:chgData name="Reyes, Geraldine Andrea" userId="9270d43a-b798-491b-9268-46c1dbd63978" providerId="ADAL" clId="{59BEAF3B-6D58-4F09-899F-F2F30F381ACE}" dt="2021-09-16T03:31:13.372" v="498" actId="478"/>
          <ac:picMkLst>
            <pc:docMk/>
            <pc:sldMk cId="1188586671" sldId="259"/>
            <ac:picMk id="6" creationId="{648DE53E-537D-4544-9A72-E469686DFF69}"/>
          </ac:picMkLst>
        </pc:picChg>
      </pc:sldChg>
      <pc:sldChg chg="addSp modSp add">
        <pc:chgData name="Reyes, Geraldine Andrea" userId="9270d43a-b798-491b-9268-46c1dbd63978" providerId="ADAL" clId="{59BEAF3B-6D58-4F09-899F-F2F30F381ACE}" dt="2021-09-16T03:35:12.180" v="568" actId="1076"/>
        <pc:sldMkLst>
          <pc:docMk/>
          <pc:sldMk cId="2730366442" sldId="260"/>
        </pc:sldMkLst>
        <pc:spChg chg="mod">
          <ac:chgData name="Reyes, Geraldine Andrea" userId="9270d43a-b798-491b-9268-46c1dbd63978" providerId="ADAL" clId="{59BEAF3B-6D58-4F09-899F-F2F30F381ACE}" dt="2021-09-16T03:33:46.523" v="553" actId="20577"/>
          <ac:spMkLst>
            <pc:docMk/>
            <pc:sldMk cId="2730366442" sldId="260"/>
            <ac:spMk id="4" creationId="{1267C890-84DF-4431-98D7-0467D5583D43}"/>
          </ac:spMkLst>
        </pc:spChg>
        <pc:picChg chg="add mod">
          <ac:chgData name="Reyes, Geraldine Andrea" userId="9270d43a-b798-491b-9268-46c1dbd63978" providerId="ADAL" clId="{59BEAF3B-6D58-4F09-899F-F2F30F381ACE}" dt="2021-09-16T03:35:07.788" v="565" actId="14100"/>
          <ac:picMkLst>
            <pc:docMk/>
            <pc:sldMk cId="2730366442" sldId="260"/>
            <ac:picMk id="5" creationId="{A35F1245-E662-416B-B9C5-9F3D164C0ECE}"/>
          </ac:picMkLst>
        </pc:picChg>
        <pc:picChg chg="add mod">
          <ac:chgData name="Reyes, Geraldine Andrea" userId="9270d43a-b798-491b-9268-46c1dbd63978" providerId="ADAL" clId="{59BEAF3B-6D58-4F09-899F-F2F30F381ACE}" dt="2021-09-16T03:35:12.180" v="568" actId="1076"/>
          <ac:picMkLst>
            <pc:docMk/>
            <pc:sldMk cId="2730366442" sldId="260"/>
            <ac:picMk id="9" creationId="{BAF12DE9-BB00-40AD-88B4-00A89448EA1B}"/>
          </ac:picMkLst>
        </pc:picChg>
        <pc:picChg chg="add mod">
          <ac:chgData name="Reyes, Geraldine Andrea" userId="9270d43a-b798-491b-9268-46c1dbd63978" providerId="ADAL" clId="{59BEAF3B-6D58-4F09-899F-F2F30F381ACE}" dt="2021-09-16T03:35:02.892" v="562" actId="1076"/>
          <ac:picMkLst>
            <pc:docMk/>
            <pc:sldMk cId="2730366442" sldId="260"/>
            <ac:picMk id="11" creationId="{9BE5F063-32F4-42B1-86DC-1FCC919D0BEF}"/>
          </ac:picMkLst>
        </pc:picChg>
      </pc:sldChg>
      <pc:sldChg chg="addSp delSp modSp add">
        <pc:chgData name="Reyes, Geraldine Andrea" userId="9270d43a-b798-491b-9268-46c1dbd63978" providerId="ADAL" clId="{59BEAF3B-6D58-4F09-899F-F2F30F381ACE}" dt="2021-09-17T23:15:54.824" v="602" actId="1076"/>
        <pc:sldMkLst>
          <pc:docMk/>
          <pc:sldMk cId="2341003924" sldId="261"/>
        </pc:sldMkLst>
        <pc:spChg chg="del">
          <ac:chgData name="Reyes, Geraldine Andrea" userId="9270d43a-b798-491b-9268-46c1dbd63978" providerId="ADAL" clId="{59BEAF3B-6D58-4F09-899F-F2F30F381ACE}" dt="2021-09-17T23:15:11.604" v="592" actId="478"/>
          <ac:spMkLst>
            <pc:docMk/>
            <pc:sldMk cId="2341003924" sldId="261"/>
            <ac:spMk id="2" creationId="{71E7D663-295B-4050-8C99-03ED1D9AA026}"/>
          </ac:spMkLst>
        </pc:spChg>
        <pc:spChg chg="mod">
          <ac:chgData name="Reyes, Geraldine Andrea" userId="9270d43a-b798-491b-9268-46c1dbd63978" providerId="ADAL" clId="{59BEAF3B-6D58-4F09-899F-F2F30F381ACE}" dt="2021-09-17T23:14:49.858" v="585" actId="20577"/>
          <ac:spMkLst>
            <pc:docMk/>
            <pc:sldMk cId="2341003924" sldId="261"/>
            <ac:spMk id="4" creationId="{1267C890-84DF-4431-98D7-0467D5583D43}"/>
          </ac:spMkLst>
        </pc:spChg>
        <pc:spChg chg="del">
          <ac:chgData name="Reyes, Geraldine Andrea" userId="9270d43a-b798-491b-9268-46c1dbd63978" providerId="ADAL" clId="{59BEAF3B-6D58-4F09-899F-F2F30F381ACE}" dt="2021-09-17T23:15:08.885" v="591" actId="478"/>
          <ac:spMkLst>
            <pc:docMk/>
            <pc:sldMk cId="2341003924" sldId="261"/>
            <ac:spMk id="7" creationId="{D4099683-2B56-4402-860F-CE215F42AB6C}"/>
          </ac:spMkLst>
        </pc:spChg>
        <pc:spChg chg="del">
          <ac:chgData name="Reyes, Geraldine Andrea" userId="9270d43a-b798-491b-9268-46c1dbd63978" providerId="ADAL" clId="{59BEAF3B-6D58-4F09-899F-F2F30F381ACE}" dt="2021-09-17T23:15:14.068" v="593" actId="478"/>
          <ac:spMkLst>
            <pc:docMk/>
            <pc:sldMk cId="2341003924" sldId="261"/>
            <ac:spMk id="8" creationId="{2ECCECF4-B497-4A19-BDD7-7E32AC4E5B2A}"/>
          </ac:spMkLst>
        </pc:spChg>
        <pc:grpChg chg="add del mod">
          <ac:chgData name="Reyes, Geraldine Andrea" userId="9270d43a-b798-491b-9268-46c1dbd63978" providerId="ADAL" clId="{59BEAF3B-6D58-4F09-899F-F2F30F381ACE}" dt="2021-09-17T23:15:31.740" v="598" actId="478"/>
          <ac:grpSpMkLst>
            <pc:docMk/>
            <pc:sldMk cId="2341003924" sldId="261"/>
            <ac:grpSpMk id="10" creationId="{2EDF5046-EAC0-405A-B37D-BE8424DCF2DE}"/>
          </ac:grpSpMkLst>
        </pc:grpChg>
        <pc:grpChg chg="add mod">
          <ac:chgData name="Reyes, Geraldine Andrea" userId="9270d43a-b798-491b-9268-46c1dbd63978" providerId="ADAL" clId="{59BEAF3B-6D58-4F09-899F-F2F30F381ACE}" dt="2021-09-17T23:15:54.824" v="602" actId="1076"/>
          <ac:grpSpMkLst>
            <pc:docMk/>
            <pc:sldMk cId="2341003924" sldId="261"/>
            <ac:grpSpMk id="14" creationId="{D15A0F87-58E5-4B2F-8B61-8429B928F52C}"/>
          </ac:grpSpMkLst>
        </pc:grpChg>
        <pc:picChg chg="mod">
          <ac:chgData name="Reyes, Geraldine Andrea" userId="9270d43a-b798-491b-9268-46c1dbd63978" providerId="ADAL" clId="{59BEAF3B-6D58-4F09-899F-F2F30F381ACE}" dt="2021-09-17T23:15:02.959" v="589" actId="27349"/>
          <ac:picMkLst>
            <pc:docMk/>
            <pc:sldMk cId="2341003924" sldId="261"/>
            <ac:picMk id="5" creationId="{A35F1245-E662-416B-B9C5-9F3D164C0ECE}"/>
          </ac:picMkLst>
        </pc:picChg>
        <pc:picChg chg="del">
          <ac:chgData name="Reyes, Geraldine Andrea" userId="9270d43a-b798-491b-9268-46c1dbd63978" providerId="ADAL" clId="{59BEAF3B-6D58-4F09-899F-F2F30F381ACE}" dt="2021-09-17T23:15:06.002" v="590" actId="478"/>
          <ac:picMkLst>
            <pc:docMk/>
            <pc:sldMk cId="2341003924" sldId="261"/>
            <ac:picMk id="9" creationId="{BAF12DE9-BB00-40AD-88B4-00A89448EA1B}"/>
          </ac:picMkLst>
        </pc:picChg>
        <pc:picChg chg="del">
          <ac:chgData name="Reyes, Geraldine Andrea" userId="9270d43a-b798-491b-9268-46c1dbd63978" providerId="ADAL" clId="{59BEAF3B-6D58-4F09-899F-F2F30F381ACE}" dt="2021-09-17T23:14:53.471" v="586" actId="478"/>
          <ac:picMkLst>
            <pc:docMk/>
            <pc:sldMk cId="2341003924" sldId="261"/>
            <ac:picMk id="11" creationId="{9BE5F063-32F4-42B1-86DC-1FCC919D0BEF}"/>
          </ac:picMkLst>
        </pc:picChg>
      </pc:sldChg>
      <pc:sldChg chg="add del">
        <pc:chgData name="Reyes, Geraldine Andrea" userId="9270d43a-b798-491b-9268-46c1dbd63978" providerId="ADAL" clId="{59BEAF3B-6D58-4F09-899F-F2F30F381ACE}" dt="2021-09-17T23:15:17.413" v="595"/>
        <pc:sldMkLst>
          <pc:docMk/>
          <pc:sldMk cId="624749195" sldId="262"/>
        </pc:sldMkLst>
      </pc:sldChg>
      <pc:sldChg chg="modSp add">
        <pc:chgData name="Reyes, Geraldine Andrea" userId="9270d43a-b798-491b-9268-46c1dbd63978" providerId="ADAL" clId="{59BEAF3B-6D58-4F09-899F-F2F30F381ACE}" dt="2021-09-17T23:16:17.231" v="616" actId="20577"/>
        <pc:sldMkLst>
          <pc:docMk/>
          <pc:sldMk cId="1067038888" sldId="262"/>
        </pc:sldMkLst>
        <pc:spChg chg="mod">
          <ac:chgData name="Reyes, Geraldine Andrea" userId="9270d43a-b798-491b-9268-46c1dbd63978" providerId="ADAL" clId="{59BEAF3B-6D58-4F09-899F-F2F30F381ACE}" dt="2021-09-17T23:16:17.231" v="616" actId="20577"/>
          <ac:spMkLst>
            <pc:docMk/>
            <pc:sldMk cId="1067038888" sldId="262"/>
            <ac:spMk id="4" creationId="{1267C890-84DF-4431-98D7-0467D5583D43}"/>
          </ac:spMkLst>
        </pc:spChg>
      </pc:sldChg>
      <pc:sldChg chg="modSp add ord">
        <pc:chgData name="Reyes, Geraldine Andrea" userId="9270d43a-b798-491b-9268-46c1dbd63978" providerId="ADAL" clId="{59BEAF3B-6D58-4F09-899F-F2F30F381ACE}" dt="2021-09-17T23:17:00.584" v="626" actId="20577"/>
        <pc:sldMkLst>
          <pc:docMk/>
          <pc:sldMk cId="2130969028" sldId="263"/>
        </pc:sldMkLst>
        <pc:spChg chg="mod">
          <ac:chgData name="Reyes, Geraldine Andrea" userId="9270d43a-b798-491b-9268-46c1dbd63978" providerId="ADAL" clId="{59BEAF3B-6D58-4F09-899F-F2F30F381ACE}" dt="2021-09-17T23:17:00.584" v="626" actId="20577"/>
          <ac:spMkLst>
            <pc:docMk/>
            <pc:sldMk cId="2130969028" sldId="263"/>
            <ac:spMk id="4" creationId="{1267C890-84DF-4431-98D7-0467D5583D43}"/>
          </ac:spMkLst>
        </pc:spChg>
      </pc:sldChg>
      <pc:sldChg chg="modSp add">
        <pc:chgData name="Reyes, Geraldine Andrea" userId="9270d43a-b798-491b-9268-46c1dbd63978" providerId="ADAL" clId="{59BEAF3B-6D58-4F09-899F-F2F30F381ACE}" dt="2021-09-17T23:17:30.171" v="642" actId="20577"/>
        <pc:sldMkLst>
          <pc:docMk/>
          <pc:sldMk cId="3329432623" sldId="264"/>
        </pc:sldMkLst>
        <pc:spChg chg="mod">
          <ac:chgData name="Reyes, Geraldine Andrea" userId="9270d43a-b798-491b-9268-46c1dbd63978" providerId="ADAL" clId="{59BEAF3B-6D58-4F09-899F-F2F30F381ACE}" dt="2021-09-17T23:17:30.171" v="642" actId="20577"/>
          <ac:spMkLst>
            <pc:docMk/>
            <pc:sldMk cId="3329432623" sldId="264"/>
            <ac:spMk id="4" creationId="{1267C890-84DF-4431-98D7-0467D5583D43}"/>
          </ac:spMkLst>
        </pc:spChg>
        <pc:grpChg chg="mod">
          <ac:chgData name="Reyes, Geraldine Andrea" userId="9270d43a-b798-491b-9268-46c1dbd63978" providerId="ADAL" clId="{59BEAF3B-6D58-4F09-899F-F2F30F381ACE}" dt="2021-09-17T23:17:23.397" v="629" actId="14100"/>
          <ac:grpSpMkLst>
            <pc:docMk/>
            <pc:sldMk cId="3329432623" sldId="264"/>
            <ac:grpSpMk id="14" creationId="{D15A0F87-58E5-4B2F-8B61-8429B928F52C}"/>
          </ac:grpSpMkLst>
        </pc:grpChg>
        <pc:picChg chg="mod">
          <ac:chgData name="Reyes, Geraldine Andrea" userId="9270d43a-b798-491b-9268-46c1dbd63978" providerId="ADAL" clId="{59BEAF3B-6D58-4F09-899F-F2F30F381ACE}" dt="2021-09-17T23:17:11.568" v="628" actId="1076"/>
          <ac:picMkLst>
            <pc:docMk/>
            <pc:sldMk cId="3329432623" sldId="264"/>
            <ac:picMk id="16" creationId="{B29A339C-1BFE-4946-8079-AA83DE5AF269}"/>
          </ac:picMkLst>
        </pc:picChg>
      </pc:sldChg>
      <pc:sldChg chg="modSp add">
        <pc:chgData name="Reyes, Geraldine Andrea" userId="9270d43a-b798-491b-9268-46c1dbd63978" providerId="ADAL" clId="{59BEAF3B-6D58-4F09-899F-F2F30F381ACE}" dt="2021-09-17T23:25:57.926" v="656"/>
        <pc:sldMkLst>
          <pc:docMk/>
          <pc:sldMk cId="4204767125" sldId="265"/>
        </pc:sldMkLst>
        <pc:spChg chg="mod">
          <ac:chgData name="Reyes, Geraldine Andrea" userId="9270d43a-b798-491b-9268-46c1dbd63978" providerId="ADAL" clId="{59BEAF3B-6D58-4F09-899F-F2F30F381ACE}" dt="2021-09-17T23:25:57.926" v="656"/>
          <ac:spMkLst>
            <pc:docMk/>
            <pc:sldMk cId="4204767125" sldId="265"/>
            <ac:spMk id="4" creationId="{1267C890-84DF-4431-98D7-0467D5583D43}"/>
          </ac:spMkLst>
        </pc:spChg>
      </pc:sldChg>
      <pc:sldChg chg="add">
        <pc:chgData name="Reyes, Geraldine Andrea" userId="9270d43a-b798-491b-9268-46c1dbd63978" providerId="ADAL" clId="{59BEAF3B-6D58-4F09-899F-F2F30F381ACE}" dt="2021-09-17T23:24:59.023" v="644"/>
        <pc:sldMkLst>
          <pc:docMk/>
          <pc:sldMk cId="3884944191" sldId="266"/>
        </pc:sldMkLst>
      </pc:sldChg>
      <pc:sldChg chg="add">
        <pc:chgData name="Reyes, Geraldine Andrea" userId="9270d43a-b798-491b-9268-46c1dbd63978" providerId="ADAL" clId="{59BEAF3B-6D58-4F09-899F-F2F30F381ACE}" dt="2021-09-17T23:24:59.362" v="645"/>
        <pc:sldMkLst>
          <pc:docMk/>
          <pc:sldMk cId="1142420554" sldId="267"/>
        </pc:sldMkLst>
      </pc:sldChg>
      <pc:sldChg chg="add">
        <pc:chgData name="Reyes, Geraldine Andrea" userId="9270d43a-b798-491b-9268-46c1dbd63978" providerId="ADAL" clId="{59BEAF3B-6D58-4F09-899F-F2F30F381ACE}" dt="2021-09-17T23:24:59.644" v="646"/>
        <pc:sldMkLst>
          <pc:docMk/>
          <pc:sldMk cId="1464430297" sldId="268"/>
        </pc:sldMkLst>
      </pc:sldChg>
      <pc:sldChg chg="add">
        <pc:chgData name="Reyes, Geraldine Andrea" userId="9270d43a-b798-491b-9268-46c1dbd63978" providerId="ADAL" clId="{59BEAF3B-6D58-4F09-899F-F2F30F381ACE}" dt="2021-09-17T23:24:59.903" v="647"/>
        <pc:sldMkLst>
          <pc:docMk/>
          <pc:sldMk cId="3544573532" sldId="269"/>
        </pc:sldMkLst>
      </pc:sldChg>
      <pc:sldChg chg="add">
        <pc:chgData name="Reyes, Geraldine Andrea" userId="9270d43a-b798-491b-9268-46c1dbd63978" providerId="ADAL" clId="{59BEAF3B-6D58-4F09-899F-F2F30F381ACE}" dt="2021-09-17T23:25:00.105" v="648"/>
        <pc:sldMkLst>
          <pc:docMk/>
          <pc:sldMk cId="1411788580" sldId="270"/>
        </pc:sldMkLst>
      </pc:sldChg>
      <pc:sldChg chg="add">
        <pc:chgData name="Reyes, Geraldine Andrea" userId="9270d43a-b798-491b-9268-46c1dbd63978" providerId="ADAL" clId="{59BEAF3B-6D58-4F09-899F-F2F30F381ACE}" dt="2021-09-17T23:25:00.294" v="649"/>
        <pc:sldMkLst>
          <pc:docMk/>
          <pc:sldMk cId="1851035807" sldId="271"/>
        </pc:sldMkLst>
      </pc:sldChg>
      <pc:sldChg chg="add">
        <pc:chgData name="Reyes, Geraldine Andrea" userId="9270d43a-b798-491b-9268-46c1dbd63978" providerId="ADAL" clId="{59BEAF3B-6D58-4F09-899F-F2F30F381ACE}" dt="2021-09-17T23:25:00.473" v="650"/>
        <pc:sldMkLst>
          <pc:docMk/>
          <pc:sldMk cId="1609825705" sldId="272"/>
        </pc:sldMkLst>
      </pc:sldChg>
      <pc:sldChg chg="add">
        <pc:chgData name="Reyes, Geraldine Andrea" userId="9270d43a-b798-491b-9268-46c1dbd63978" providerId="ADAL" clId="{59BEAF3B-6D58-4F09-899F-F2F30F381ACE}" dt="2021-09-17T23:25:00.643" v="651"/>
        <pc:sldMkLst>
          <pc:docMk/>
          <pc:sldMk cId="1077436314" sldId="273"/>
        </pc:sldMkLst>
      </pc:sldChg>
      <pc:sldChg chg="add">
        <pc:chgData name="Reyes, Geraldine Andrea" userId="9270d43a-b798-491b-9268-46c1dbd63978" providerId="ADAL" clId="{59BEAF3B-6D58-4F09-899F-F2F30F381ACE}" dt="2021-09-17T23:25:00.851" v="652"/>
        <pc:sldMkLst>
          <pc:docMk/>
          <pc:sldMk cId="1349641167" sldId="274"/>
        </pc:sldMkLst>
      </pc:sldChg>
      <pc:sldChg chg="add">
        <pc:chgData name="Reyes, Geraldine Andrea" userId="9270d43a-b798-491b-9268-46c1dbd63978" providerId="ADAL" clId="{59BEAF3B-6D58-4F09-899F-F2F30F381ACE}" dt="2021-09-17T23:25:01.026" v="653"/>
        <pc:sldMkLst>
          <pc:docMk/>
          <pc:sldMk cId="324995401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07E4-3ED2-42DE-B955-98E77E61CCF0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DDF-7A31-4E8F-951E-C44E6B855C3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985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075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65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01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503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567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26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93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80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88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32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17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91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276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F82E45-2667-4915-81AA-1C376FC2762F}" type="datetimeFigureOut">
              <a:rPr lang="es-ES_tradnl" smtClean="0"/>
              <a:t>17/09/2021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5BA88D4-C474-4056-9E54-E0DBDD085E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765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35891" y="1427147"/>
            <a:ext cx="883615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Prototype Tactic Soccer</a:t>
            </a:r>
          </a:p>
        </p:txBody>
      </p:sp>
    </p:spTree>
    <p:extLst>
      <p:ext uri="{BB962C8B-B14F-4D97-AF65-F5344CB8AC3E}">
        <p14:creationId xmlns:p14="http://schemas.microsoft.com/office/powerpoint/2010/main" val="380976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Rol</a:t>
            </a: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organizador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42047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88494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14242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6443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54457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1178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85103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60982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7743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3496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Objetivo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385396" y="272177"/>
            <a:ext cx="1142120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Dar 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conocer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capa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presentacion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un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diseño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prototipos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que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usuario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final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previsualice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el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funcionamiento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aplicacion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y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sugiera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cambios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antes de la </a:t>
            </a:r>
            <a:r>
              <a:rPr lang="en-US" sz="4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implementacion</a:t>
            </a:r>
            <a:endParaRPr 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Graphic 4" descr="Eyes">
            <a:extLst>
              <a:ext uri="{FF2B5EF4-FFF2-40B4-BE49-F238E27FC236}">
                <a16:creationId xmlns:a16="http://schemas.microsoft.com/office/drawing/2014/main" id="{2102BFEA-8BDC-4D30-985C-DD6FE273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116" y="3518622"/>
            <a:ext cx="1817078" cy="1817078"/>
          </a:xfrm>
          <a:prstGeom prst="rect">
            <a:avLst/>
          </a:prstGeom>
        </p:spPr>
      </p:pic>
      <p:pic>
        <p:nvPicPr>
          <p:cNvPr id="6" name="Graphic 5" descr="Eyes">
            <a:extLst>
              <a:ext uri="{FF2B5EF4-FFF2-40B4-BE49-F238E27FC236}">
                <a16:creationId xmlns:a16="http://schemas.microsoft.com/office/drawing/2014/main" id="{648DE53E-537D-4544-9A72-E469686DF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431" y="5204388"/>
            <a:ext cx="1817078" cy="18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2499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Indice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195416" y="141771"/>
            <a:ext cx="11913975" cy="4515687"/>
          </a:xfrm>
          <a:prstGeom prst="rect">
            <a:avLst/>
          </a:prstGeom>
          <a:noFill/>
        </p:spPr>
        <p:txBody>
          <a:bodyPr wrap="square" lIns="91440" tIns="45720" rIns="91440" bIns="45720" numCol="3" spcCol="18288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Nombre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App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Icono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App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Pantalla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Inicial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Seleccionar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Administrar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Solicitudes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postulacion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arbitros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disponibles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inscribir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inscritos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Modificar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Eliminar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Listar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Invitar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agregar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Expulsar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partidos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Entrenamientos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ese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inscrito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inscrito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Seleccionar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disponibilidad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por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equipo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Confirmar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rechazar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asistencia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individuales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Arbitro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Arbitro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Partidos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postularse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postulaciones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partidos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dirigir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Dirigir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encuentro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Diligenciar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planilla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arbitral</a:t>
            </a: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Cronometrar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Partido</a:t>
            </a: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Finalizar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encuentro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q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Publicar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Planilla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arbitral</a:t>
            </a:r>
          </a:p>
          <a:p>
            <a:pPr marL="1943100" lvl="3" indent="-571500">
              <a:buFont typeface="Wingdings" panose="05000000000000000000" pitchFamily="2" charset="2"/>
              <a:buChar char="v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Rol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Espectador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Registro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Submenu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Entrenador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torneo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Buscar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calendario</a:t>
            </a: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Jugador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1943100" lvl="3" indent="-571500">
              <a:buFont typeface="Wingdings" panose="05000000000000000000" pitchFamily="2" charset="2"/>
              <a:buChar char="v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 </a:t>
            </a:r>
            <a:r>
              <a:rPr lang="en-US" sz="105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estadisticas</a:t>
            </a:r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lvl="3"/>
            <a:endParaRPr lang="en-US" sz="105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Soporte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105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Ayuda</a:t>
            </a:r>
            <a:endParaRPr lang="en-US" sz="1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CEEDFC5B-08B6-4176-949E-BF97B620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4284" y="4016523"/>
            <a:ext cx="914400" cy="914400"/>
          </a:xfrm>
          <a:prstGeom prst="rect">
            <a:avLst/>
          </a:prstGeom>
        </p:spPr>
      </p:pic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C3CEFC57-5884-4435-83C6-3BFD25E4D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45" y="54903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Nombre</a:t>
            </a: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de la 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385396" y="272177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Tactics Soccer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99683-2B56-4402-860F-CE215F42AB6C}"/>
              </a:ext>
            </a:extLst>
          </p:cNvPr>
          <p:cNvSpPr/>
          <p:nvPr/>
        </p:nvSpPr>
        <p:spPr>
          <a:xfrm>
            <a:off x="385396" y="1390929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Manager Soccer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CECF4-B497-4A19-BDD7-7E32AC4E5B2A}"/>
              </a:ext>
            </a:extLst>
          </p:cNvPr>
          <p:cNvSpPr/>
          <p:nvPr/>
        </p:nvSpPr>
        <p:spPr>
          <a:xfrm>
            <a:off x="537796" y="2662082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Soccer Admin</a:t>
            </a:r>
          </a:p>
        </p:txBody>
      </p:sp>
    </p:spTree>
    <p:extLst>
      <p:ext uri="{BB962C8B-B14F-4D97-AF65-F5344CB8AC3E}">
        <p14:creationId xmlns:p14="http://schemas.microsoft.com/office/powerpoint/2010/main" val="11885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Icono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7D663-295B-4050-8C99-03ED1D9AA026}"/>
              </a:ext>
            </a:extLst>
          </p:cNvPr>
          <p:cNvSpPr/>
          <p:nvPr/>
        </p:nvSpPr>
        <p:spPr>
          <a:xfrm>
            <a:off x="385396" y="272177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Tactics Soccer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99683-2B56-4402-860F-CE215F42AB6C}"/>
              </a:ext>
            </a:extLst>
          </p:cNvPr>
          <p:cNvSpPr/>
          <p:nvPr/>
        </p:nvSpPr>
        <p:spPr>
          <a:xfrm>
            <a:off x="385396" y="1390929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Manager Soccer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CECF4-B497-4A19-BDD7-7E32AC4E5B2A}"/>
              </a:ext>
            </a:extLst>
          </p:cNvPr>
          <p:cNvSpPr/>
          <p:nvPr/>
        </p:nvSpPr>
        <p:spPr>
          <a:xfrm>
            <a:off x="537796" y="2662082"/>
            <a:ext cx="11421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Soccer Admin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576" y="213002"/>
            <a:ext cx="1177927" cy="1177927"/>
          </a:xfrm>
          <a:prstGeom prst="rect">
            <a:avLst/>
          </a:prstGeom>
        </p:spPr>
      </p:pic>
      <p:pic>
        <p:nvPicPr>
          <p:cNvPr id="9" name="Graphic 8" descr="Soccer">
            <a:extLst>
              <a:ext uri="{FF2B5EF4-FFF2-40B4-BE49-F238E27FC236}">
                <a16:creationId xmlns:a16="http://schemas.microsoft.com/office/drawing/2014/main" id="{BAF12DE9-BB00-40AD-88B4-00A89448E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440" y="1309514"/>
            <a:ext cx="2170113" cy="2170113"/>
          </a:xfrm>
          <a:prstGeom prst="rect">
            <a:avLst/>
          </a:prstGeom>
        </p:spPr>
      </p:pic>
      <p:pic>
        <p:nvPicPr>
          <p:cNvPr id="11" name="Graphic 10" descr="Playbook">
            <a:extLst>
              <a:ext uri="{FF2B5EF4-FFF2-40B4-BE49-F238E27FC236}">
                <a16:creationId xmlns:a16="http://schemas.microsoft.com/office/drawing/2014/main" id="{9BE5F063-32F4-42B1-86DC-1FCC919D0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8410" y="2548075"/>
            <a:ext cx="1919508" cy="19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Pantalla</a:t>
            </a: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Inicial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3410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Registro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13096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Login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-874"/>
            <a:ext cx="4601496" cy="4828513"/>
            <a:chOff x="5000347" y="309688"/>
            <a:chExt cx="3822758" cy="39854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2" y="309688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3294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7C890-84DF-4431-98D7-0467D5583D43}"/>
              </a:ext>
            </a:extLst>
          </p:cNvPr>
          <p:cNvSpPr/>
          <p:nvPr/>
        </p:nvSpPr>
        <p:spPr>
          <a:xfrm>
            <a:off x="1427345" y="5204388"/>
            <a:ext cx="8836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Menu de Roles</a:t>
            </a:r>
          </a:p>
        </p:txBody>
      </p:sp>
      <p:pic>
        <p:nvPicPr>
          <p:cNvPr id="5" name="Graphic 4" descr="Soccer ball">
            <a:extLst>
              <a:ext uri="{FF2B5EF4-FFF2-40B4-BE49-F238E27FC236}">
                <a16:creationId xmlns:a16="http://schemas.microsoft.com/office/drawing/2014/main" id="{A35F1245-E662-416B-B9C5-9F3D164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67" y="5226790"/>
            <a:ext cx="1177927" cy="11779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A0F87-58E5-4B2F-8B61-8429B928F52C}"/>
              </a:ext>
            </a:extLst>
          </p:cNvPr>
          <p:cNvGrpSpPr/>
          <p:nvPr/>
        </p:nvGrpSpPr>
        <p:grpSpPr>
          <a:xfrm>
            <a:off x="3569110" y="0"/>
            <a:ext cx="4493342" cy="4925961"/>
            <a:chOff x="5000347" y="310395"/>
            <a:chExt cx="3822758" cy="3984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B4A2D-58DC-472B-AD76-BE972F9E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47" y="4059107"/>
              <a:ext cx="3822758" cy="2360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9A339C-1BFE-4946-8079-AA83DE5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53" y="310395"/>
              <a:ext cx="2721147" cy="3867448"/>
            </a:xfrm>
            <a:prstGeom prst="rect">
              <a:avLst/>
            </a:prstGeom>
            <a:effectLst>
              <a:reflection blurRad="6350" stA="20000" endPos="6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67038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509C4CD8734408E22D427542F0D47" ma:contentTypeVersion="20" ma:contentTypeDescription="Create a new document." ma:contentTypeScope="" ma:versionID="e433554a99f97c1262d5db5a8157d533">
  <xsd:schema xmlns:xsd="http://www.w3.org/2001/XMLSchema" xmlns:xs="http://www.w3.org/2001/XMLSchema" xmlns:p="http://schemas.microsoft.com/office/2006/metadata/properties" xmlns:ns2="28ea5bc5-ef92-4009-be37-509f0dcf7721" xmlns:ns3="a40e3ad5-f2e4-4ba3-95a6-e1a17d6ca455" targetNamespace="http://schemas.microsoft.com/office/2006/metadata/properties" ma:root="true" ma:fieldsID="df950b4467bcb6382fb8363937b0a80f" ns2:_="" ns3:_="">
    <xsd:import namespace="28ea5bc5-ef92-4009-be37-509f0dcf7721"/>
    <xsd:import namespace="a40e3ad5-f2e4-4ba3-95a6-e1a17d6ca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a5bc5-ef92-4009-be37-509f0dcf7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e3ad5-f2e4-4ba3-95a6-e1a17d6ca4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F69470-F23D-402A-875D-29F7D793B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a5bc5-ef92-4009-be37-509f0dcf7721"/>
    <ds:schemaRef ds:uri="a40e3ad5-f2e4-4ba3-95a6-e1a17d6ca4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E546D-AA34-455A-B8BD-9E9248A4910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a40e3ad5-f2e4-4ba3-95a6-e1a17d6ca45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28ea5bc5-ef92-4009-be37-509f0dcf772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E1574-2DFA-4DE8-AC2D-66A9122913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</TotalTime>
  <Words>249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Reyes, Geraldine Andrea</dc:creator>
  <cp:lastModifiedBy>Reyes, Geraldine Andrea</cp:lastModifiedBy>
  <cp:revision>10</cp:revision>
  <dcterms:created xsi:type="dcterms:W3CDTF">2021-09-16T01:52:04Z</dcterms:created>
  <dcterms:modified xsi:type="dcterms:W3CDTF">2021-09-17T23:26:50Z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0x010100177509C4CD8734408E22D427542F0D47</vt:lpwstr>
  </property>
</Properties>
</file>