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24" r:id="rId5"/>
    <p:sldId id="2922" r:id="rId6"/>
    <p:sldId id="2942" r:id="rId7"/>
    <p:sldId id="2923" r:id="rId8"/>
    <p:sldId id="2924" r:id="rId9"/>
    <p:sldId id="2926" r:id="rId10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Gill Sans MT" panose="020B0502020104020203" pitchFamily="34" charset="0"/>
      <p:regular r:id="rId17"/>
      <p:bold r:id="rId18"/>
      <p:italic r:id="rId19"/>
      <p:boldItalic r:id="rId20"/>
    </p:embeddedFont>
    <p:embeddedFont>
      <p:font typeface="Gill Sans Nova Light" panose="020B0302020104020203" pitchFamily="34" charset="0"/>
      <p:regular r:id="rId21"/>
      <p:italic r:id="rId22"/>
    </p:embeddedFont>
  </p:embeddedFontLst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E0990E53-D662-4AC3-9844-4B399E8DDCF8}">
          <p14:sldIdLst>
            <p14:sldId id="2524"/>
            <p14:sldId id="2922"/>
            <p14:sldId id="2942"/>
            <p14:sldId id="2923"/>
            <p14:sldId id="2924"/>
            <p14:sldId id="292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eu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C046"/>
    <a:srgbClr val="D5AE76"/>
    <a:srgbClr val="FF00F7"/>
    <a:srgbClr val="662D91"/>
    <a:srgbClr val="525252"/>
    <a:srgbClr val="FFF800"/>
    <a:srgbClr val="FFFFFF"/>
    <a:srgbClr val="72BF44"/>
    <a:srgbClr val="FFF200"/>
    <a:srgbClr val="EAB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D1FC01-FF0F-44F9-AC60-53462EC08C6D}" v="35" dt="2021-10-26T22:07:37.752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15" autoAdjust="0"/>
    <p:restoredTop sz="80256" autoAdjust="0"/>
  </p:normalViewPr>
  <p:slideViewPr>
    <p:cSldViewPr snapToGrid="0" snapToObjects="1" showGuides="1">
      <p:cViewPr varScale="1">
        <p:scale>
          <a:sx n="105" d="100"/>
          <a:sy n="105" d="100"/>
        </p:scale>
        <p:origin x="120" y="2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2766" y="78"/>
      </p:cViewPr>
      <p:guideLst/>
    </p:cSldViewPr>
  </p:notesViewPr>
  <p:gridSpacing cx="216001" cy="216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9.fntdata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92018837-64B5-4E20-83A5-89B993CB3C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C2A4FB-A56B-4413-A08B-0E9894B98B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E5DB661-9218-4D06-90BF-49C4452C0C70}" type="datetime1">
              <a:rPr lang="fr-FR" smtClean="0"/>
              <a:t>26/10/2021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3977F36-950D-4655-BC4A-F80BE1DBF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6C246FD-229D-4B04-9855-212AD8D784A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A8A28B-0568-4092-BB1A-13C9B073E3A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052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69ED3DB-095D-4A24-825E-62E1C3701A02}" type="datetime1">
              <a:rPr lang="fr-FR" noProof="0" smtClean="0"/>
              <a:t>26/10/2021</a:t>
            </a:fld>
            <a:endParaRPr lang="fr-FR" noProof="0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CFA0038-7055-434C-B6C4-B8C69565C600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3908641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</p:spPr>
        <p:txBody>
          <a:bodyPr rtlCol="0"/>
          <a:lstStyle/>
          <a:p>
            <a:pPr rtl="0"/>
            <a:fld id="{3CFA0038-7055-434C-B6C4-B8C69565C600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9664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73ADF8-C269-5D42-A626-BE35303B98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701675"/>
          </a:xfrm>
        </p:spPr>
        <p:txBody>
          <a:bodyPr rtlCol="0"/>
          <a:lstStyle>
            <a:lvl1pPr>
              <a:defRPr spc="0"/>
            </a:lvl1pPr>
          </a:lstStyle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E7CE01-A53E-894C-9672-25D8CB7D5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067"/>
            <a:ext cx="10515600" cy="4923896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128E13-F6CA-9A4F-A3DD-2CEB2ED95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61417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un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A9295395-4EC9-4A2A-A4BF-5B0E3F1E907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8200" y="0"/>
            <a:ext cx="11353800" cy="6858000"/>
          </a:xfrm>
          <a:custGeom>
            <a:avLst/>
            <a:gdLst>
              <a:gd name="connsiteX0" fmla="*/ 0 w 11353800"/>
              <a:gd name="connsiteY0" fmla="*/ 0 h 6858000"/>
              <a:gd name="connsiteX1" fmla="*/ 11353800 w 11353800"/>
              <a:gd name="connsiteY1" fmla="*/ 0 h 6858000"/>
              <a:gd name="connsiteX2" fmla="*/ 11353800 w 11353800"/>
              <a:gd name="connsiteY2" fmla="*/ 4947138 h 6858000"/>
              <a:gd name="connsiteX3" fmla="*/ 7133492 w 11353800"/>
              <a:gd name="connsiteY3" fmla="*/ 4947138 h 6858000"/>
              <a:gd name="connsiteX4" fmla="*/ 7133492 w 11353800"/>
              <a:gd name="connsiteY4" fmla="*/ 6858000 h 6858000"/>
              <a:gd name="connsiteX5" fmla="*/ 0 w 113538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53800" h="6858000">
                <a:moveTo>
                  <a:pt x="0" y="0"/>
                </a:moveTo>
                <a:lnTo>
                  <a:pt x="11353800" y="0"/>
                </a:lnTo>
                <a:lnTo>
                  <a:pt x="11353800" y="4947138"/>
                </a:lnTo>
                <a:lnTo>
                  <a:pt x="7133492" y="4947138"/>
                </a:lnTo>
                <a:lnTo>
                  <a:pt x="7133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C6DA884-7C48-8D49-9DFE-4CE990C95A0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81989" y="5829950"/>
            <a:ext cx="3558320" cy="62865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900"/>
            </a:lvl2pPr>
            <a:lvl3pPr marL="914400" indent="0">
              <a:buNone/>
              <a:defRPr sz="8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 rtl="0"/>
            <a:r>
              <a:rPr lang="fr-FR" noProof="0" dirty="0"/>
              <a:t>La légende vient ici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EEFCCE50-D1A9-1249-AF64-BA06424C80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96179" y="5250600"/>
            <a:ext cx="3545503" cy="564335"/>
          </a:xfrm>
        </p:spPr>
        <p:txBody>
          <a:bodyPr rtlCol="0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fr-FR" noProof="0" dirty="0"/>
              <a:t>LE TITRE VIENT ICI</a:t>
            </a:r>
          </a:p>
        </p:txBody>
      </p:sp>
    </p:spTree>
    <p:extLst>
      <p:ext uri="{BB962C8B-B14F-4D97-AF65-F5344CB8AC3E}">
        <p14:creationId xmlns:p14="http://schemas.microsoft.com/office/powerpoint/2010/main" val="15652620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’image 2"/>
          <p:cNvSpPr>
            <a:spLocks noGrp="1"/>
          </p:cNvSpPr>
          <p:nvPr>
            <p:ph type="pic" sz="quarter" idx="14"/>
          </p:nvPr>
        </p:nvSpPr>
        <p:spPr>
          <a:xfrm>
            <a:off x="838200" y="2627"/>
            <a:ext cx="11353799" cy="4631365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725A2246-7A52-3649-8FE5-C14CAE4F551F}"/>
              </a:ext>
            </a:extLst>
          </p:cNvPr>
          <p:cNvSpPr/>
          <p:nvPr userDrawn="1"/>
        </p:nvSpPr>
        <p:spPr>
          <a:xfrm>
            <a:off x="877112" y="1968284"/>
            <a:ext cx="5118912" cy="4661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Rectangle 15">
            <a:extLst>
              <a:ext uri="{FF2B5EF4-FFF2-40B4-BE49-F238E27FC236}">
                <a16:creationId xmlns:a16="http://schemas.microsoft.com/office/drawing/2014/main" id="{026EA67C-D6CD-904B-9211-B56EF682649F}"/>
              </a:ext>
            </a:extLst>
          </p:cNvPr>
          <p:cNvSpPr/>
          <p:nvPr userDrawn="1"/>
        </p:nvSpPr>
        <p:spPr>
          <a:xfrm>
            <a:off x="6612193" y="1968284"/>
            <a:ext cx="5118912" cy="4661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E94B1A93-5100-5048-8230-09B3D176D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2100" y="2679700"/>
            <a:ext cx="4242611" cy="645001"/>
          </a:xfrm>
        </p:spPr>
        <p:txBody>
          <a:bodyPr rtlCol="0" anchor="ctr"/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cs typeface="Gill Sans" panose="020B0502020104020203" pitchFamily="34" charset="-79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u contenu 3">
            <a:extLst>
              <a:ext uri="{FF2B5EF4-FFF2-40B4-BE49-F238E27FC236}">
                <a16:creationId xmlns:a16="http://schemas.microsoft.com/office/drawing/2014/main" id="{8A037B8A-C781-9F40-A9F6-BCCD198DD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62100" y="3324700"/>
            <a:ext cx="4242611" cy="3304699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6" name="Espace réservé du texte 4">
            <a:extLst>
              <a:ext uri="{FF2B5EF4-FFF2-40B4-BE49-F238E27FC236}">
                <a16:creationId xmlns:a16="http://schemas.microsoft.com/office/drawing/2014/main" id="{66926CBF-E2B0-C44C-AD98-B15D17ADD5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67601" y="2679700"/>
            <a:ext cx="4072192" cy="645001"/>
          </a:xfrm>
        </p:spPr>
        <p:txBody>
          <a:bodyPr rtlCol="0" anchor="ctr"/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cs typeface="Gill Sans" panose="020B0502020104020203" pitchFamily="34" charset="-79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318A1595-1A86-304F-A361-B3E4B0683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67601" y="3324700"/>
            <a:ext cx="4072192" cy="3304699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DEFE0B-9B5C-734D-8394-A770FAA615B3}"/>
              </a:ext>
            </a:extLst>
          </p:cNvPr>
          <p:cNvSpPr/>
          <p:nvPr userDrawn="1"/>
        </p:nvSpPr>
        <p:spPr>
          <a:xfrm>
            <a:off x="838200" y="2679700"/>
            <a:ext cx="546100" cy="546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2390A6-F565-8844-A9B9-4C6ACB7857F5}"/>
              </a:ext>
            </a:extLst>
          </p:cNvPr>
          <p:cNvSpPr/>
          <p:nvPr userDrawn="1"/>
        </p:nvSpPr>
        <p:spPr>
          <a:xfrm>
            <a:off x="6742889" y="2679700"/>
            <a:ext cx="546100" cy="546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6674C34-BF58-4A21-BEE1-52BA2A5DBB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pc="0"/>
            </a:lvl1pPr>
          </a:lstStyle>
          <a:p>
            <a:pPr rtl="0"/>
            <a:r>
              <a:rPr lang="fr-FR" noProof="0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241760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6BF98B-2743-4B47-AE32-9926CC2BF5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 rtl="0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F824E8-8F6B-3D44-A59E-3179A03A7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6908B9-8BB9-5247-A9CC-EADBF62AB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17E1808-3255-6342-8F11-708C178C686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 rtl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5572680-8F07-DD43-A1EC-F836900FF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02532F2-B96C-DE47-9F25-34728C00D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3257765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6BF98B-2743-4B47-AE32-9926CC2BF5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 rtl="0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6908B9-8BB9-5247-A9CC-EADBF62AB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85361"/>
            <a:ext cx="5157787" cy="4304302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5572680-8F07-DD43-A1EC-F836900FF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85361"/>
            <a:ext cx="5183188" cy="4304302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02532F2-B96C-DE47-9F25-34728C00D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4138893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655077"/>
            <a:ext cx="6548438" cy="2831323"/>
          </a:xfrm>
        </p:spPr>
        <p:txBody>
          <a:bodyPr rtlCol="0" anchor="b">
            <a:noAutofit/>
          </a:bodyPr>
          <a:lstStyle>
            <a:lvl1pPr>
              <a:defRPr sz="6000"/>
            </a:lvl1pPr>
          </a:lstStyle>
          <a:p>
            <a:pPr rtl="0"/>
            <a:r>
              <a:rPr lang="fr-FR" noProof="0" dirty="0"/>
              <a:t>CLIQUEZ POUR MODIFIER LE TITRE PRINCIPAL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CB11A616-4D84-4BF3-86C7-9F1BBDAD3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486400"/>
            <a:ext cx="6548438" cy="697584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42725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D6BA20-74C4-B146-8DF6-85C573E19D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8373" y="1488558"/>
            <a:ext cx="5445858" cy="2704640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fr-FR" noProof="0" dirty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89FC2C-42AA-424F-9223-5F73B95D7C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8373" y="4220187"/>
            <a:ext cx="5445858" cy="1223684"/>
          </a:xfrm>
        </p:spPr>
        <p:txBody>
          <a:bodyPr rtlCol="0">
            <a:normAutofit/>
          </a:bodyPr>
          <a:lstStyle>
            <a:lvl1pPr marL="0" indent="0">
              <a:buNone/>
              <a:defRPr sz="1800" b="0" i="0" spc="300">
                <a:solidFill>
                  <a:schemeClr val="tx1"/>
                </a:solidFill>
                <a:latin typeface="+mn-lt"/>
                <a:cs typeface="Gill Sans Light" panose="020B0302020104020203" pitchFamily="34" charset="-79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0347444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CB2B6249-6B58-2F44-83C2-208195C236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935528"/>
            <a:ext cx="10515600" cy="986943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fr-FR" noProof="0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181346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674535-13A9-914D-A6BC-97AFF2883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896600" cy="893218"/>
          </a:xfrm>
        </p:spPr>
        <p:txBody>
          <a:bodyPr rtlCol="0" anchor="b"/>
          <a:lstStyle>
            <a:lvl1pPr algn="ctr">
              <a:defRPr/>
            </a:lvl1pPr>
          </a:lstStyle>
          <a:p>
            <a:pPr rtl="0"/>
            <a:r>
              <a:rPr lang="fr-FR" noProof="0" dirty="0"/>
              <a:t>CLIQUEZ POUR MODIFIER LE STYLE DU TITRE DE MASQUE</a:t>
            </a:r>
          </a:p>
        </p:txBody>
      </p: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D75C1F3A-BBBB-2946-BF9D-CD1C4898C8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690688"/>
            <a:ext cx="10896600" cy="4862512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11" name="Espace réservé du texte 11">
            <a:extLst>
              <a:ext uri="{FF2B5EF4-FFF2-40B4-BE49-F238E27FC236}">
                <a16:creationId xmlns:a16="http://schemas.microsoft.com/office/drawing/2014/main" id="{43A40995-514F-A74C-B120-F2ADB49206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914483"/>
            <a:ext cx="10896600" cy="60288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 dirty="0"/>
              <a:t>SOUS-TITRE ICI</a:t>
            </a:r>
          </a:p>
        </p:txBody>
      </p:sp>
    </p:spTree>
    <p:extLst>
      <p:ext uri="{BB962C8B-B14F-4D97-AF65-F5344CB8AC3E}">
        <p14:creationId xmlns:p14="http://schemas.microsoft.com/office/powerpoint/2010/main" val="8508298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CB2B6249-6B58-2F44-83C2-208195C2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6"/>
            <a:ext cx="3932237" cy="1868896"/>
          </a:xfrm>
        </p:spPr>
        <p:txBody>
          <a:bodyPr rtlCol="0" anchor="b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51B3D6EB-0B4B-4C00-A78E-E618E038C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3">
            <a:extLst>
              <a:ext uri="{FF2B5EF4-FFF2-40B4-BE49-F238E27FC236}">
                <a16:creationId xmlns:a16="http://schemas.microsoft.com/office/drawing/2014/main" id="{06353079-34E7-4CF0-8300-BCC1060B3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856322"/>
            <a:ext cx="3932237" cy="3012666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3861226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CB2B6249-6B58-2F44-83C2-208195C2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6"/>
            <a:ext cx="3932237" cy="1868896"/>
          </a:xfrm>
        </p:spPr>
        <p:txBody>
          <a:bodyPr rtlCol="0" anchor="b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5" name="Espace réservé du texte 3">
            <a:extLst>
              <a:ext uri="{FF2B5EF4-FFF2-40B4-BE49-F238E27FC236}">
                <a16:creationId xmlns:a16="http://schemas.microsoft.com/office/drawing/2014/main" id="{06353079-34E7-4CF0-8300-BCC1060B3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856322"/>
            <a:ext cx="3932237" cy="3012666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" name="Espace réservé d’image 2">
            <a:extLst>
              <a:ext uri="{FF2B5EF4-FFF2-40B4-BE49-F238E27FC236}">
                <a16:creationId xmlns:a16="http://schemas.microsoft.com/office/drawing/2014/main" id="{B04B7B3E-1EE1-4212-9F4F-0C7DC6C1584F}"/>
              </a:ext>
            </a:extLst>
          </p:cNvPr>
          <p:cNvSpPr>
            <a:spLocks noGrp="1"/>
          </p:cNvSpPr>
          <p:nvPr>
            <p:ph type="pic" idx="11"/>
          </p:nvPr>
        </p:nvSpPr>
        <p:spPr>
          <a:xfrm>
            <a:off x="5180012" y="987426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25901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co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AF0571-C50F-4975-92BE-DDE269988381}"/>
              </a:ext>
            </a:extLst>
          </p:cNvPr>
          <p:cNvSpPr/>
          <p:nvPr userDrawn="1"/>
        </p:nvSpPr>
        <p:spPr>
          <a:xfrm>
            <a:off x="838200" y="0"/>
            <a:ext cx="113538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bg1"/>
              </a:solidFill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8523430-4979-4231-95B5-8D390F68AA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0329" y="2268905"/>
            <a:ext cx="4791342" cy="1157958"/>
          </a:xfrm>
        </p:spPr>
        <p:txBody>
          <a:bodyPr rtlCol="0">
            <a:noAutofit/>
          </a:bodyPr>
          <a:lstStyle>
            <a:lvl1pPr algn="ctr">
              <a:defRPr sz="6600"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 dirty="0"/>
              <a:t>SÉANCE 99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DE507580-4FAD-4A2A-96C4-4C27570DE5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00329" y="3427322"/>
            <a:ext cx="4791746" cy="1905252"/>
          </a:xfrm>
        </p:spPr>
        <p:txBody>
          <a:bodyPr>
            <a:normAutofit/>
          </a:bodyPr>
          <a:lstStyle>
            <a:lvl1pPr marL="2286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1pPr>
            <a:lvl2pPr marL="6858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2pPr>
            <a:lvl3pPr marL="11430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3pPr>
            <a:lvl4pPr marL="16002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4pPr>
            <a:lvl5pPr marL="20574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A</a:t>
            </a:r>
          </a:p>
          <a:p>
            <a:pPr lvl="0"/>
            <a:r>
              <a:rPr lang="fr-FR" dirty="0"/>
              <a:t>B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5100647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plein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’image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118259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972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remerci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’image 9">
            <a:extLst>
              <a:ext uri="{FF2B5EF4-FFF2-40B4-BE49-F238E27FC236}">
                <a16:creationId xmlns:a16="http://schemas.microsoft.com/office/drawing/2014/main" id="{03EE4273-5B11-44D2-BB30-AB361AEA56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0"/>
            <a:ext cx="11353800" cy="5791201"/>
          </a:xfrm>
          <a:custGeom>
            <a:avLst/>
            <a:gdLst>
              <a:gd name="connsiteX0" fmla="*/ 1 w 11353800"/>
              <a:gd name="connsiteY0" fmla="*/ 5791200 h 5791201"/>
              <a:gd name="connsiteX1" fmla="*/ 6662737 w 11353800"/>
              <a:gd name="connsiteY1" fmla="*/ 5791200 h 5791201"/>
              <a:gd name="connsiteX2" fmla="*/ 6662737 w 11353800"/>
              <a:gd name="connsiteY2" fmla="*/ 5791201 h 5791201"/>
              <a:gd name="connsiteX3" fmla="*/ 1 w 11353800"/>
              <a:gd name="connsiteY3" fmla="*/ 5791201 h 5791201"/>
              <a:gd name="connsiteX4" fmla="*/ 0 w 11353800"/>
              <a:gd name="connsiteY4" fmla="*/ 0 h 5791201"/>
              <a:gd name="connsiteX5" fmla="*/ 8012252 w 11353800"/>
              <a:gd name="connsiteY5" fmla="*/ 0 h 5791201"/>
              <a:gd name="connsiteX6" fmla="*/ 8012252 w 11353800"/>
              <a:gd name="connsiteY6" fmla="*/ 1892595 h 5791201"/>
              <a:gd name="connsiteX7" fmla="*/ 11353800 w 11353800"/>
              <a:gd name="connsiteY7" fmla="*/ 1892595 h 5791201"/>
              <a:gd name="connsiteX8" fmla="*/ 11353800 w 11353800"/>
              <a:gd name="connsiteY8" fmla="*/ 5791200 h 5791201"/>
              <a:gd name="connsiteX9" fmla="*/ 6662737 w 11353800"/>
              <a:gd name="connsiteY9" fmla="*/ 5791200 h 5791201"/>
              <a:gd name="connsiteX10" fmla="*/ 6662737 w 11353800"/>
              <a:gd name="connsiteY10" fmla="*/ 2531373 h 5791201"/>
              <a:gd name="connsiteX11" fmla="*/ 1 w 11353800"/>
              <a:gd name="connsiteY11" fmla="*/ 2531373 h 5791201"/>
              <a:gd name="connsiteX12" fmla="*/ 1 w 11353800"/>
              <a:gd name="connsiteY12" fmla="*/ 5791200 h 5791201"/>
              <a:gd name="connsiteX13" fmla="*/ 0 w 11353800"/>
              <a:gd name="connsiteY13" fmla="*/ 5791200 h 579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353800" h="5791201">
                <a:moveTo>
                  <a:pt x="1" y="5791200"/>
                </a:moveTo>
                <a:lnTo>
                  <a:pt x="6662737" y="5791200"/>
                </a:lnTo>
                <a:lnTo>
                  <a:pt x="6662737" y="5791201"/>
                </a:lnTo>
                <a:lnTo>
                  <a:pt x="1" y="5791201"/>
                </a:lnTo>
                <a:close/>
                <a:moveTo>
                  <a:pt x="0" y="0"/>
                </a:moveTo>
                <a:lnTo>
                  <a:pt x="8012252" y="0"/>
                </a:lnTo>
                <a:lnTo>
                  <a:pt x="8012252" y="1892595"/>
                </a:lnTo>
                <a:lnTo>
                  <a:pt x="11353800" y="1892595"/>
                </a:lnTo>
                <a:lnTo>
                  <a:pt x="11353800" y="5791200"/>
                </a:lnTo>
                <a:lnTo>
                  <a:pt x="6662737" y="5791200"/>
                </a:lnTo>
                <a:lnTo>
                  <a:pt x="6662737" y="2531373"/>
                </a:lnTo>
                <a:lnTo>
                  <a:pt x="1" y="2531373"/>
                </a:lnTo>
                <a:lnTo>
                  <a:pt x="1" y="5791200"/>
                </a:lnTo>
                <a:lnTo>
                  <a:pt x="0" y="57912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t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3072985"/>
            <a:ext cx="6548438" cy="2413416"/>
          </a:xfrm>
        </p:spPr>
        <p:txBody>
          <a:bodyPr rtlCol="0" anchor="b">
            <a:noAutofit/>
          </a:bodyPr>
          <a:lstStyle>
            <a:lvl1pPr>
              <a:defRPr sz="6000"/>
            </a:lvl1pPr>
          </a:lstStyle>
          <a:p>
            <a:pPr rtl="0"/>
            <a:r>
              <a:rPr lang="fr-FR" noProof="0" dirty="0"/>
              <a:t>CLIQUEZ POUR MODIFIER LE TITRE PRINCIPAL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199" y="5486401"/>
            <a:ext cx="6548439" cy="304800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/>
            </a:lvl1pPr>
          </a:lstStyle>
          <a:p>
            <a:pPr lvl="0" rtl="0"/>
            <a:r>
              <a:rPr lang="fr-FR" noProof="0" dirty="0"/>
              <a:t>LE SITE WEB VIENT ICI</a:t>
            </a:r>
          </a:p>
        </p:txBody>
      </p:sp>
    </p:spTree>
    <p:extLst>
      <p:ext uri="{BB962C8B-B14F-4D97-AF65-F5344CB8AC3E}">
        <p14:creationId xmlns:p14="http://schemas.microsoft.com/office/powerpoint/2010/main" val="1506622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ravail_sommati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AF0571-C50F-4975-92BE-DDE269988381}"/>
              </a:ext>
            </a:extLst>
          </p:cNvPr>
          <p:cNvSpPr/>
          <p:nvPr userDrawn="1"/>
        </p:nvSpPr>
        <p:spPr>
          <a:xfrm>
            <a:off x="838200" y="0"/>
            <a:ext cx="113538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bg1"/>
              </a:solidFill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8523430-4979-4231-95B5-8D390F68AA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0329" y="538385"/>
            <a:ext cx="4791342" cy="1760672"/>
          </a:xfrm>
        </p:spPr>
        <p:txBody>
          <a:bodyPr rtlCol="0">
            <a:noAutofit/>
          </a:bodyPr>
          <a:lstStyle>
            <a:lvl1pPr algn="ctr">
              <a:defRPr sz="6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TRAVAIL SOMMATIF</a:t>
            </a:r>
          </a:p>
        </p:txBody>
      </p:sp>
      <p:sp>
        <p:nvSpPr>
          <p:cNvPr id="6" name="Espace réservé du texte 11">
            <a:extLst>
              <a:ext uri="{FF2B5EF4-FFF2-40B4-BE49-F238E27FC236}">
                <a16:creationId xmlns:a16="http://schemas.microsoft.com/office/drawing/2014/main" id="{50D74CE3-292C-4954-9888-FB47C6FC953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10370" y="2469850"/>
            <a:ext cx="5771664" cy="4012257"/>
          </a:xfrm>
        </p:spPr>
        <p:txBody>
          <a:bodyPr>
            <a:normAutofit/>
          </a:bodyPr>
          <a:lstStyle>
            <a:lvl1pPr marL="228600" indent="-228600">
              <a:lnSpc>
                <a:spcPct val="75000"/>
              </a:lnSpc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685800" indent="-228600">
              <a:lnSpc>
                <a:spcPct val="75000"/>
              </a:lnSpc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143000" indent="-228600">
              <a:lnSpc>
                <a:spcPct val="75000"/>
              </a:lnSpc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0574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Remplir le formulaire </a:t>
            </a:r>
          </a:p>
          <a:p>
            <a:pPr lvl="1"/>
            <a:r>
              <a:rPr lang="fr-FR" dirty="0"/>
              <a:t>Remettre le formulaire à l’enseignant</a:t>
            </a:r>
          </a:p>
          <a:p>
            <a:pPr lvl="2"/>
            <a:r>
              <a:rPr lang="fr-FR" dirty="0"/>
              <a:t>Idéalement à la fin de la séance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450482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_prochain_co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AF0571-C50F-4975-92BE-DDE269988381}"/>
              </a:ext>
            </a:extLst>
          </p:cNvPr>
          <p:cNvSpPr/>
          <p:nvPr userDrawn="1"/>
        </p:nvSpPr>
        <p:spPr>
          <a:xfrm>
            <a:off x="838200" y="0"/>
            <a:ext cx="113538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bg1"/>
              </a:solidFill>
            </a:endParaRP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DE507580-4FAD-4A2A-96C4-4C27570DE5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10370" y="3064128"/>
            <a:ext cx="5771664" cy="3489072"/>
          </a:xfrm>
        </p:spPr>
        <p:txBody>
          <a:bodyPr>
            <a:normAutofit/>
          </a:bodyPr>
          <a:lstStyle>
            <a:lvl1pPr marL="228600" indent="-228600">
              <a:lnSpc>
                <a:spcPct val="75000"/>
              </a:lnSpc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6858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2pPr>
            <a:lvl3pPr marL="11430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3pPr>
            <a:lvl4pPr marL="16002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0574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Remplir le formulaire </a:t>
            </a:r>
          </a:p>
          <a:p>
            <a:pPr lvl="0"/>
            <a:r>
              <a:rPr lang="fr-FR" dirty="0"/>
              <a:t>Remettre le formulaire à l’enseignant</a:t>
            </a:r>
          </a:p>
          <a:p>
            <a:pPr lvl="0"/>
            <a:r>
              <a:rPr lang="fr-FR" dirty="0"/>
              <a:t>Idéalement à la fin de la séance</a:t>
            </a:r>
            <a:endParaRPr lang="fr-CA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364EFCB-9915-4191-B438-3189E93CA22A}"/>
              </a:ext>
            </a:extLst>
          </p:cNvPr>
          <p:cNvSpPr txBox="1"/>
          <p:nvPr userDrawn="1"/>
        </p:nvSpPr>
        <p:spPr>
          <a:xfrm>
            <a:off x="3210370" y="1130838"/>
            <a:ext cx="57716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Font typeface="Symbol" panose="05050102010706020507" pitchFamily="18" charset="2"/>
              <a:buNone/>
            </a:pPr>
            <a:r>
              <a:rPr lang="fr-FR" sz="6000" b="1" noProof="0" dirty="0">
                <a:solidFill>
                  <a:schemeClr val="bg1"/>
                </a:solidFill>
                <a:latin typeface="+mj-lt"/>
              </a:rPr>
              <a:t>TRAVAIL</a:t>
            </a:r>
            <a:br>
              <a:rPr lang="fr-FR" sz="6000" b="1" noProof="0" dirty="0">
                <a:solidFill>
                  <a:schemeClr val="bg1"/>
                </a:solidFill>
                <a:latin typeface="+mj-lt"/>
              </a:rPr>
            </a:br>
            <a:r>
              <a:rPr lang="fr-FR" sz="6000" b="1" noProof="0" dirty="0">
                <a:solidFill>
                  <a:schemeClr val="bg1"/>
                </a:solidFill>
                <a:latin typeface="+mj-lt"/>
              </a:rPr>
              <a:t>FORMATIF</a:t>
            </a:r>
            <a:endParaRPr lang="fr-CA" sz="2800" b="1" spc="0" dirty="0">
              <a:solidFill>
                <a:schemeClr val="bg1"/>
              </a:solidFill>
              <a:effectLst/>
              <a:latin typeface="+mj-lt"/>
              <a:ea typeface="Times New Roman" panose="02020603050405020304" pitchFamily="18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899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_prochain_co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AF0571-C50F-4975-92BE-DDE269988381}"/>
              </a:ext>
            </a:extLst>
          </p:cNvPr>
          <p:cNvSpPr/>
          <p:nvPr userDrawn="1"/>
        </p:nvSpPr>
        <p:spPr>
          <a:xfrm>
            <a:off x="838200" y="0"/>
            <a:ext cx="11353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bg1"/>
              </a:solidFill>
            </a:endParaRP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DE507580-4FAD-4A2A-96C4-4C27570DE5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10370" y="3294869"/>
            <a:ext cx="5771664" cy="3258331"/>
          </a:xfrm>
        </p:spPr>
        <p:txBody>
          <a:bodyPr>
            <a:normAutofit/>
          </a:bodyPr>
          <a:lstStyle>
            <a:lvl1pPr marL="228600" indent="-228600">
              <a:lnSpc>
                <a:spcPct val="75000"/>
              </a:lnSpc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685800" indent="-228600">
              <a:lnSpc>
                <a:spcPct val="75000"/>
              </a:lnSpc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143000" indent="-228600">
              <a:lnSpc>
                <a:spcPct val="75000"/>
              </a:lnSpc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0574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Remplir le formulaire </a:t>
            </a:r>
          </a:p>
          <a:p>
            <a:pPr lvl="1"/>
            <a:r>
              <a:rPr lang="fr-FR" dirty="0"/>
              <a:t>Remettre le formulaire à l’enseignant</a:t>
            </a:r>
          </a:p>
          <a:p>
            <a:pPr lvl="2"/>
            <a:r>
              <a:rPr lang="fr-FR" dirty="0"/>
              <a:t>Idéalement à la fin de la séance</a:t>
            </a:r>
            <a:endParaRPr lang="fr-CA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004FFF8-175B-4D19-9220-C454DCD6E0A4}"/>
              </a:ext>
            </a:extLst>
          </p:cNvPr>
          <p:cNvSpPr txBox="1"/>
          <p:nvPr userDrawn="1"/>
        </p:nvSpPr>
        <p:spPr>
          <a:xfrm>
            <a:off x="3210370" y="535541"/>
            <a:ext cx="57716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Font typeface="Symbol" panose="05050102010706020507" pitchFamily="18" charset="2"/>
              <a:buNone/>
            </a:pPr>
            <a:r>
              <a:rPr lang="fr-FR" sz="6000" b="1" noProof="0" dirty="0">
                <a:solidFill>
                  <a:schemeClr val="bg1"/>
                </a:solidFill>
                <a:latin typeface="+mj-lt"/>
              </a:rPr>
              <a:t>POUR LA PROCHAINE SÉANCE</a:t>
            </a:r>
            <a:endParaRPr lang="fr-CA" sz="2800" b="1" spc="0" dirty="0">
              <a:solidFill>
                <a:schemeClr val="bg1"/>
              </a:solidFill>
              <a:effectLst/>
              <a:latin typeface="+mj-lt"/>
              <a:ea typeface="Times New Roman" panose="02020603050405020304" pitchFamily="18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528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d’image 19">
            <a:extLst>
              <a:ext uri="{FF2B5EF4-FFF2-40B4-BE49-F238E27FC236}">
                <a16:creationId xmlns:a16="http://schemas.microsoft.com/office/drawing/2014/main" id="{49BF2D20-DAE2-42DC-9AB8-77B7B38D73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0"/>
            <a:ext cx="11353800" cy="5791201"/>
          </a:xfrm>
          <a:custGeom>
            <a:avLst/>
            <a:gdLst>
              <a:gd name="connsiteX0" fmla="*/ 1 w 11353800"/>
              <a:gd name="connsiteY0" fmla="*/ 5791200 h 5791201"/>
              <a:gd name="connsiteX1" fmla="*/ 6662737 w 11353800"/>
              <a:gd name="connsiteY1" fmla="*/ 5791200 h 5791201"/>
              <a:gd name="connsiteX2" fmla="*/ 6662737 w 11353800"/>
              <a:gd name="connsiteY2" fmla="*/ 5791201 h 5791201"/>
              <a:gd name="connsiteX3" fmla="*/ 1 w 11353800"/>
              <a:gd name="connsiteY3" fmla="*/ 5791201 h 5791201"/>
              <a:gd name="connsiteX4" fmla="*/ 0 w 11353800"/>
              <a:gd name="connsiteY4" fmla="*/ 0 h 5791201"/>
              <a:gd name="connsiteX5" fmla="*/ 11353800 w 11353800"/>
              <a:gd name="connsiteY5" fmla="*/ 0 h 5791201"/>
              <a:gd name="connsiteX6" fmla="*/ 11353800 w 11353800"/>
              <a:gd name="connsiteY6" fmla="*/ 5791200 h 5791201"/>
              <a:gd name="connsiteX7" fmla="*/ 6662737 w 11353800"/>
              <a:gd name="connsiteY7" fmla="*/ 5791200 h 5791201"/>
              <a:gd name="connsiteX8" fmla="*/ 6662737 w 11353800"/>
              <a:gd name="connsiteY8" fmla="*/ 2531373 h 5791201"/>
              <a:gd name="connsiteX9" fmla="*/ 1 w 11353800"/>
              <a:gd name="connsiteY9" fmla="*/ 2531373 h 5791201"/>
              <a:gd name="connsiteX10" fmla="*/ 1 w 11353800"/>
              <a:gd name="connsiteY10" fmla="*/ 5791200 h 5791201"/>
              <a:gd name="connsiteX11" fmla="*/ 0 w 11353800"/>
              <a:gd name="connsiteY11" fmla="*/ 5791200 h 579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353800" h="5791201">
                <a:moveTo>
                  <a:pt x="1" y="5791200"/>
                </a:moveTo>
                <a:lnTo>
                  <a:pt x="6662737" y="5791200"/>
                </a:lnTo>
                <a:lnTo>
                  <a:pt x="6662737" y="5791201"/>
                </a:lnTo>
                <a:lnTo>
                  <a:pt x="1" y="5791201"/>
                </a:lnTo>
                <a:close/>
                <a:moveTo>
                  <a:pt x="0" y="0"/>
                </a:moveTo>
                <a:lnTo>
                  <a:pt x="11353800" y="0"/>
                </a:lnTo>
                <a:lnTo>
                  <a:pt x="11353800" y="5791200"/>
                </a:lnTo>
                <a:lnTo>
                  <a:pt x="6662737" y="5791200"/>
                </a:lnTo>
                <a:lnTo>
                  <a:pt x="6662737" y="2531373"/>
                </a:lnTo>
                <a:lnTo>
                  <a:pt x="1" y="2531373"/>
                </a:lnTo>
                <a:lnTo>
                  <a:pt x="1" y="5791200"/>
                </a:lnTo>
                <a:lnTo>
                  <a:pt x="0" y="57912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t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655077"/>
            <a:ext cx="6548438" cy="2831323"/>
          </a:xfrm>
        </p:spPr>
        <p:txBody>
          <a:bodyPr rtlCol="0" anchor="b">
            <a:noAutofit/>
          </a:bodyPr>
          <a:lstStyle>
            <a:lvl1pPr>
              <a:defRPr sz="6000"/>
            </a:lvl1pPr>
          </a:lstStyle>
          <a:p>
            <a:pPr rtl="0"/>
            <a:r>
              <a:rPr lang="fr-FR" noProof="0" dirty="0"/>
              <a:t>CLIQUEZ POUR MODIFIER LE TITRE PRINCIPAL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5486400"/>
            <a:ext cx="6548438" cy="304801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/>
            </a:lvl1pPr>
          </a:lstStyle>
          <a:p>
            <a:pPr lvl="0" rtl="0"/>
            <a:r>
              <a:rPr lang="fr-FR" noProof="0" dirty="0"/>
              <a:t>LE SITE WEB VIENT ICI</a:t>
            </a:r>
          </a:p>
        </p:txBody>
      </p:sp>
    </p:spTree>
    <p:extLst>
      <p:ext uri="{BB962C8B-B14F-4D97-AF65-F5344CB8AC3E}">
        <p14:creationId xmlns:p14="http://schemas.microsoft.com/office/powerpoint/2010/main" val="1399467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éparateur de diapositiv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ce réservé d’image 27">
            <a:extLst>
              <a:ext uri="{FF2B5EF4-FFF2-40B4-BE49-F238E27FC236}">
                <a16:creationId xmlns:a16="http://schemas.microsoft.com/office/drawing/2014/main" id="{EA8FB924-7820-A342-A545-0DFCE2908E1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0"/>
            <a:ext cx="1136015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5451231 h 6858000"/>
              <a:gd name="connsiteX5" fmla="*/ 6277708 w 12192000"/>
              <a:gd name="connsiteY5" fmla="*/ 5451231 h 6858000"/>
              <a:gd name="connsiteX6" fmla="*/ 6277708 w 12192000"/>
              <a:gd name="connsiteY6" fmla="*/ 1481138 h 6858000"/>
              <a:gd name="connsiteX7" fmla="*/ 0 w 12192000"/>
              <a:gd name="connsiteY7" fmla="*/ 148113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5451231"/>
                </a:lnTo>
                <a:lnTo>
                  <a:pt x="6277708" y="5451231"/>
                </a:lnTo>
                <a:lnTo>
                  <a:pt x="6277708" y="1481138"/>
                </a:lnTo>
                <a:lnTo>
                  <a:pt x="0" y="148113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ED6BA20-74C4-B146-8DF6-85C573E19D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8373" y="1488558"/>
            <a:ext cx="5445858" cy="2704640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fr-FR" noProof="0" dirty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89FC2C-42AA-424F-9223-5F73B95D7C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8373" y="4220187"/>
            <a:ext cx="5445858" cy="1223684"/>
          </a:xfrm>
        </p:spPr>
        <p:txBody>
          <a:bodyPr rtlCol="0">
            <a:normAutofit/>
          </a:bodyPr>
          <a:lstStyle>
            <a:lvl1pPr marL="0" indent="0">
              <a:buNone/>
              <a:defRPr sz="1800" b="0" i="0" spc="300">
                <a:solidFill>
                  <a:schemeClr val="tx1"/>
                </a:solidFill>
                <a:latin typeface="+mn-lt"/>
                <a:cs typeface="Gill Sans Light" panose="020B0302020104020203" pitchFamily="34" charset="-79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132737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éparateur de diapositiv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’image 13">
            <a:extLst>
              <a:ext uri="{FF2B5EF4-FFF2-40B4-BE49-F238E27FC236}">
                <a16:creationId xmlns:a16="http://schemas.microsoft.com/office/drawing/2014/main" id="{80C00A69-6129-E54C-B138-69D96462CE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6682850 w 12192000"/>
              <a:gd name="connsiteY3" fmla="*/ 6858000 h 6858000"/>
              <a:gd name="connsiteX4" fmla="*/ 6682850 w 12192000"/>
              <a:gd name="connsiteY4" fmla="*/ 3259237 h 6858000"/>
              <a:gd name="connsiteX5" fmla="*/ 838200 w 12192000"/>
              <a:gd name="connsiteY5" fmla="*/ 3259237 h 6858000"/>
              <a:gd name="connsiteX6" fmla="*/ 8382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6682850" y="6858000"/>
                </a:lnTo>
                <a:lnTo>
                  <a:pt x="6682850" y="3259237"/>
                </a:lnTo>
                <a:lnTo>
                  <a:pt x="838200" y="3259237"/>
                </a:lnTo>
                <a:lnTo>
                  <a:pt x="838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D985175C-7C48-9449-9A0A-088E9BCAE9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8373" y="3259237"/>
            <a:ext cx="5445858" cy="2852737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fr-FR" noProof="0" dirty="0"/>
              <a:t>CLIQUEZ POUR MODIFIER LE STYLE DU TITRE DU MASQUE</a:t>
            </a:r>
          </a:p>
        </p:txBody>
      </p:sp>
      <p:sp>
        <p:nvSpPr>
          <p:cNvPr id="13" name="Espace réservé du texte 2">
            <a:extLst>
              <a:ext uri="{FF2B5EF4-FFF2-40B4-BE49-F238E27FC236}">
                <a16:creationId xmlns:a16="http://schemas.microsoft.com/office/drawing/2014/main" id="{44F669B5-8A24-5846-82A0-51E5506817F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8373" y="6138962"/>
            <a:ext cx="5445858" cy="580815"/>
          </a:xfrm>
        </p:spPr>
        <p:txBody>
          <a:bodyPr rtlCol="0">
            <a:normAutofit/>
          </a:bodyPr>
          <a:lstStyle>
            <a:lvl1pPr marL="0" indent="0">
              <a:buNone/>
              <a:defRPr sz="1800" b="0" i="0" spc="300">
                <a:solidFill>
                  <a:schemeClr val="tx2"/>
                </a:solidFill>
                <a:latin typeface="+mn-lt"/>
                <a:cs typeface="Gill Sans Light" panose="020B0302020104020203" pitchFamily="34" charset="-79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934178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et 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’image 2"/>
          <p:cNvSpPr>
            <a:spLocks noGrp="1"/>
          </p:cNvSpPr>
          <p:nvPr>
            <p:ph type="pic" sz="quarter" idx="10"/>
          </p:nvPr>
        </p:nvSpPr>
        <p:spPr>
          <a:xfrm>
            <a:off x="838200" y="0"/>
            <a:ext cx="5257800" cy="6858000"/>
          </a:xfr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37461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1F0FA98-2EE8-734A-95BB-A4637DCAD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55A45B-F495-F641-AA7A-36292C3CC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227B26-65C5-5A4B-AAEC-70B3B5201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15" name="Forme 61">
            <a:extLst>
              <a:ext uri="{FF2B5EF4-FFF2-40B4-BE49-F238E27FC236}">
                <a16:creationId xmlns:a16="http://schemas.microsoft.com/office/drawing/2014/main" id="{EFA7F577-E691-D948-943E-8D25DFE256F5}"/>
              </a:ext>
            </a:extLst>
          </p:cNvPr>
          <p:cNvSpPr/>
          <p:nvPr userDrawn="1"/>
        </p:nvSpPr>
        <p:spPr>
          <a:xfrm rot="16200000">
            <a:off x="-1279921" y="4068517"/>
            <a:ext cx="3398046" cy="28469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9050" tIns="19050" rIns="19050" bIns="19050" rtlCol="0" anchor="ctr">
            <a:spAutoFit/>
          </a:bodyPr>
          <a:lstStyle/>
          <a:p>
            <a:pPr rtl="0"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fr-FR" sz="1600" b="1" i="0" spc="0" noProof="0" dirty="0">
                <a:solidFill>
                  <a:schemeClr val="tx2"/>
                </a:solidFill>
                <a:latin typeface="+mj-lt"/>
                <a:cs typeface="Gill Sans" panose="020B0502020104020203" pitchFamily="34" charset="-79"/>
              </a:rPr>
              <a:t>ESPACE INTERACTIF</a:t>
            </a:r>
          </a:p>
        </p:txBody>
      </p:sp>
      <p:sp>
        <p:nvSpPr>
          <p:cNvPr id="16" name="Forme 62">
            <a:extLst>
              <a:ext uri="{FF2B5EF4-FFF2-40B4-BE49-F238E27FC236}">
                <a16:creationId xmlns:a16="http://schemas.microsoft.com/office/drawing/2014/main" id="{2C8F251E-BB08-9D42-8813-D3CD1AE6AF9A}"/>
              </a:ext>
            </a:extLst>
          </p:cNvPr>
          <p:cNvSpPr/>
          <p:nvPr userDrawn="1"/>
        </p:nvSpPr>
        <p:spPr>
          <a:xfrm flipV="1">
            <a:off x="427810" y="1314994"/>
            <a:ext cx="0" cy="2252508"/>
          </a:xfrm>
          <a:prstGeom prst="line">
            <a:avLst/>
          </a:prstGeom>
          <a:ln w="3810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fr-FR" sz="1500" noProof="0" dirty="0">
              <a:latin typeface="Gill Sans MT" panose="020B0502020104020203" pitchFamily="34" charset="0"/>
            </a:endParaRPr>
          </a:p>
        </p:txBody>
      </p:sp>
      <p:sp>
        <p:nvSpPr>
          <p:cNvPr id="17" name="Forme 42">
            <a:extLst>
              <a:ext uri="{FF2B5EF4-FFF2-40B4-BE49-F238E27FC236}">
                <a16:creationId xmlns:a16="http://schemas.microsoft.com/office/drawing/2014/main" id="{3890D1E5-941D-C642-A000-669C7923941B}"/>
              </a:ext>
            </a:extLst>
          </p:cNvPr>
          <p:cNvSpPr txBox="1">
            <a:spLocks/>
          </p:cNvSpPr>
          <p:nvPr userDrawn="1"/>
        </p:nvSpPr>
        <p:spPr>
          <a:xfrm>
            <a:off x="158397" y="77222"/>
            <a:ext cx="521406" cy="247651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C1C0BE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86CB4B4D-7CA3-9044-876B-883B54F8677D}" type="slidenum">
              <a:rPr lang="fr-FR" sz="1050" noProof="0" smtClean="0">
                <a:solidFill>
                  <a:schemeClr val="tx2"/>
                </a:solidFill>
              </a:rPr>
              <a:pPr algn="ctr" rtl="0"/>
              <a:t>‹N°›</a:t>
            </a:fld>
            <a:endParaRPr lang="fr-FR" sz="1050" noProof="0" dirty="0">
              <a:solidFill>
                <a:schemeClr val="tx2"/>
              </a:solidFill>
            </a:endParaRPr>
          </a:p>
        </p:txBody>
      </p:sp>
      <p:sp>
        <p:nvSpPr>
          <p:cNvPr id="19" name="Forme 61">
            <a:extLst>
              <a:ext uri="{FF2B5EF4-FFF2-40B4-BE49-F238E27FC236}">
                <a16:creationId xmlns:a16="http://schemas.microsoft.com/office/drawing/2014/main" id="{B3E93633-ABFF-9C4A-BBE4-734B074DB938}"/>
              </a:ext>
            </a:extLst>
          </p:cNvPr>
          <p:cNvSpPr/>
          <p:nvPr userDrawn="1"/>
        </p:nvSpPr>
        <p:spPr>
          <a:xfrm>
            <a:off x="129758" y="5998559"/>
            <a:ext cx="38537" cy="71558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rtlCol="0" anchor="ctr">
            <a:spAutoFit/>
          </a:bodyPr>
          <a:lstStyle/>
          <a:p>
            <a:pPr rtl="0"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endParaRPr lang="fr-FR" sz="4400" b="1" i="0" spc="0" noProof="0" dirty="0">
              <a:solidFill>
                <a:schemeClr val="tx2"/>
              </a:solidFill>
              <a:latin typeface="+mj-lt"/>
              <a:cs typeface="Gill Sans" panose="020B0502020104020203" pitchFamily="34" charset="-79"/>
            </a:endParaRPr>
          </a:p>
        </p:txBody>
      </p:sp>
      <p:sp>
        <p:nvSpPr>
          <p:cNvPr id="13" name="Forme 61">
            <a:extLst>
              <a:ext uri="{FF2B5EF4-FFF2-40B4-BE49-F238E27FC236}">
                <a16:creationId xmlns:a16="http://schemas.microsoft.com/office/drawing/2014/main" id="{0F86F919-DE82-498E-921C-3A5A06118BA6}"/>
              </a:ext>
            </a:extLst>
          </p:cNvPr>
          <p:cNvSpPr/>
          <p:nvPr userDrawn="1"/>
        </p:nvSpPr>
        <p:spPr>
          <a:xfrm rot="16200000">
            <a:off x="-1083197" y="1784352"/>
            <a:ext cx="3004599" cy="28469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9050" tIns="19050" rIns="19050" bIns="19050" rtlCol="0" anchor="ctr">
            <a:spAutoFit/>
          </a:bodyPr>
          <a:lstStyle/>
          <a:p>
            <a:pPr algn="r" rtl="0"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fr-CA" sz="1600" b="1" i="0" spc="0" noProof="0" dirty="0">
                <a:solidFill>
                  <a:schemeClr val="tx2"/>
                </a:solidFill>
                <a:latin typeface="+mj-lt"/>
                <a:cs typeface="Gill Sans" panose="020B0502020104020203" pitchFamily="34" charset="-79"/>
              </a:rPr>
              <a:t>582 434</a:t>
            </a:r>
            <a:endParaRPr lang="fr-FR" sz="1600" b="1" i="0" spc="0" noProof="0" dirty="0">
              <a:solidFill>
                <a:schemeClr val="tx2"/>
              </a:solidFill>
              <a:latin typeface="+mj-lt"/>
              <a:cs typeface="Gill Sans" panose="020B0502020104020203" pitchFamily="34" charset="-79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9308648-1B58-4611-96C2-894995AB152C}"/>
              </a:ext>
            </a:extLst>
          </p:cNvPr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>
            <a:off x="92084" y="6098087"/>
            <a:ext cx="654034" cy="64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73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84" r:id="rId2"/>
    <p:sldLayoutId id="2147483685" r:id="rId3"/>
    <p:sldLayoutId id="2147483686" r:id="rId4"/>
    <p:sldLayoutId id="2147483687" r:id="rId5"/>
    <p:sldLayoutId id="2147483673" r:id="rId6"/>
    <p:sldLayoutId id="2147483651" r:id="rId7"/>
    <p:sldLayoutId id="2147483674" r:id="rId8"/>
    <p:sldLayoutId id="2147483670" r:id="rId9"/>
    <p:sldLayoutId id="2147483669" r:id="rId10"/>
    <p:sldLayoutId id="2147483664" r:id="rId11"/>
    <p:sldLayoutId id="2147483653" r:id="rId12"/>
    <p:sldLayoutId id="2147483680" r:id="rId13"/>
    <p:sldLayoutId id="2147483678" r:id="rId14"/>
    <p:sldLayoutId id="2147483679" r:id="rId15"/>
    <p:sldLayoutId id="2147483683" r:id="rId16"/>
    <p:sldLayoutId id="2147483675" r:id="rId17"/>
    <p:sldLayoutId id="2147483681" r:id="rId18"/>
    <p:sldLayoutId id="2147483682" r:id="rId19"/>
    <p:sldLayoutId id="2147483671" r:id="rId20"/>
    <p:sldLayoutId id="2147483677" r:id="rId21"/>
    <p:sldLayoutId id="2147483676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-150">
          <a:solidFill>
            <a:schemeClr val="tx2"/>
          </a:solidFill>
          <a:latin typeface="+mj-lt"/>
          <a:ea typeface="+mj-ea"/>
          <a:cs typeface="Gill Sans" panose="020B0502020104020203" pitchFamily="34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8" userDrawn="1">
          <p15:clr>
            <a:srgbClr val="F26B43"/>
          </p15:clr>
        </p15:guide>
        <p15:guide id="2" orient="horz" pos="41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4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tags" Target="../tags/tag9.xml"/><Relationship Id="rId7" Type="http://schemas.openxmlformats.org/officeDocument/2006/relationships/oleObject" Target="../embeddings/oleObject1.bin"/><Relationship Id="rId2" Type="http://schemas.openxmlformats.org/officeDocument/2006/relationships/tags" Target="../tags/tag8.xml"/><Relationship Id="rId1" Type="http://schemas.openxmlformats.org/officeDocument/2006/relationships/vmlDrawing" Target="../drawings/vmlDrawing1.v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1.xml"/><Relationship Id="rId10" Type="http://schemas.openxmlformats.org/officeDocument/2006/relationships/image" Target="../media/image7.png"/><Relationship Id="rId4" Type="http://schemas.openxmlformats.org/officeDocument/2006/relationships/tags" Target="../tags/tag10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14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801ABD-7339-4C70-82A3-696BE8EF14D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06673" y="756288"/>
            <a:ext cx="7321454" cy="1974912"/>
          </a:xfrm>
        </p:spPr>
        <p:txBody>
          <a:bodyPr rtlCol="0" anchor="b">
            <a:normAutofit/>
          </a:bodyPr>
          <a:lstStyle/>
          <a:p>
            <a:pPr algn="r"/>
            <a:r>
              <a:rPr lang="fr-FR" sz="6600" dirty="0"/>
              <a:t>ANALOGWRITE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08D02F8-F364-4143-B62F-7559038ACA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0289" y="2983992"/>
            <a:ext cx="4693958" cy="320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656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4B6E62A-E46B-4A19-B8F9-97A701EBDB1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393303" y="464164"/>
            <a:ext cx="3954957" cy="439747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005A587-273D-4A3C-859E-17AD32EABF34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A" sz="2400">
                <a:solidFill>
                  <a:srgbClr val="000000"/>
                </a:solidFill>
              </a:rPr>
              <a:t>Modulation de largeur d'impulsions (PWM)</a:t>
            </a:r>
            <a:endParaRPr lang="fr-CA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1470FD-9F6E-4C1E-A8B1-28CEE68BDD1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749181" y="1510153"/>
            <a:ext cx="625071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>
                <a:solidFill>
                  <a:srgbClr val="000000"/>
                </a:solidFill>
              </a:rPr>
              <a:t>Pour faire varier la luminosité d'une DEL, il faut varier le courant qui la traverse. Mais les broches 2 à 12 de l’Arduino sont numériques. C'est-à-dire qu'elles n'ont que deux états: </a:t>
            </a:r>
            <a:r>
              <a:rPr lang="fr-CA" b="1" dirty="0">
                <a:solidFill>
                  <a:srgbClr val="000000"/>
                </a:solidFill>
              </a:rPr>
              <a:t>0 </a:t>
            </a:r>
            <a:r>
              <a:rPr lang="fr-CA" dirty="0">
                <a:solidFill>
                  <a:srgbClr val="000000"/>
                </a:solidFill>
              </a:rPr>
              <a:t>ou </a:t>
            </a:r>
            <a:r>
              <a:rPr lang="fr-CA" b="1" dirty="0">
                <a:solidFill>
                  <a:srgbClr val="000000"/>
                </a:solidFill>
              </a:rPr>
              <a:t>1</a:t>
            </a:r>
            <a:r>
              <a:rPr lang="fr-CA" dirty="0">
                <a:solidFill>
                  <a:srgbClr val="000000"/>
                </a:solidFill>
              </a:rPr>
              <a:t>; LOW ou HIGH; allumée ou éteinte. </a:t>
            </a:r>
          </a:p>
          <a:p>
            <a:endParaRPr lang="fr-CA" dirty="0">
              <a:solidFill>
                <a:srgbClr val="000000"/>
              </a:solidFill>
            </a:endParaRPr>
          </a:p>
          <a:p>
            <a:r>
              <a:rPr lang="fr-CA" dirty="0">
                <a:solidFill>
                  <a:srgbClr val="000000"/>
                </a:solidFill>
              </a:rPr>
              <a:t>Pour faire varier la luminosité d'une DEL, on va utiliser une la </a:t>
            </a:r>
            <a:r>
              <a:rPr lang="fr-CA" b="1" dirty="0">
                <a:solidFill>
                  <a:srgbClr val="000000"/>
                </a:solidFill>
              </a:rPr>
              <a:t>modulation de largeur d'impulsions (</a:t>
            </a:r>
            <a:r>
              <a:rPr lang="fr-CA" dirty="0">
                <a:solidFill>
                  <a:srgbClr val="EE7D31"/>
                </a:solidFill>
              </a:rPr>
              <a:t>PWM</a:t>
            </a:r>
            <a:r>
              <a:rPr lang="fr-CA" dirty="0">
                <a:solidFill>
                  <a:srgbClr val="000000"/>
                </a:solidFill>
              </a:rPr>
              <a:t>: </a:t>
            </a:r>
            <a:r>
              <a:rPr lang="fr-CA" i="1" dirty="0">
                <a:solidFill>
                  <a:srgbClr val="000000"/>
                </a:solidFill>
              </a:rPr>
              <a:t>Pulse </a:t>
            </a:r>
            <a:r>
              <a:rPr lang="fr-CA" i="1" dirty="0" err="1">
                <a:solidFill>
                  <a:srgbClr val="000000"/>
                </a:solidFill>
              </a:rPr>
              <a:t>Width</a:t>
            </a:r>
            <a:r>
              <a:rPr lang="fr-CA" i="1" dirty="0">
                <a:solidFill>
                  <a:srgbClr val="000000"/>
                </a:solidFill>
              </a:rPr>
              <a:t> Modulation)</a:t>
            </a:r>
            <a:r>
              <a:rPr lang="fr-CA" dirty="0">
                <a:solidFill>
                  <a:srgbClr val="000000"/>
                </a:solidFill>
              </a:rPr>
              <a:t>. Il s'agit de faire alterner les périodes hautes (allumée) et basses (éteinte) de la broche à grande fréquence.  </a:t>
            </a:r>
            <a:r>
              <a:rPr lang="fr-CA" i="1" dirty="0">
                <a:solidFill>
                  <a:srgbClr val="000000"/>
                </a:solidFill>
              </a:rPr>
              <a:t>En d'autre terme, cela signifie qu'on va faire clignoter la DEL très vite. Tellement vite que l'</a:t>
            </a:r>
            <a:r>
              <a:rPr lang="fr-CA" i="1" dirty="0" err="1">
                <a:solidFill>
                  <a:srgbClr val="000000"/>
                </a:solidFill>
              </a:rPr>
              <a:t>oeil</a:t>
            </a:r>
            <a:r>
              <a:rPr lang="fr-CA" i="1" dirty="0">
                <a:solidFill>
                  <a:srgbClr val="000000"/>
                </a:solidFill>
              </a:rPr>
              <a:t> ne percevra qu'une lumière continue. </a:t>
            </a:r>
            <a:endParaRPr lang="fr-CA" dirty="0"/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9A2E602B-27A8-49F1-A5D6-B1C32F3BD6D5}"/>
              </a:ext>
            </a:extLst>
          </p:cNvPr>
          <p:cNvPicPr>
            <a:picLocks noGrp="1" noChangeAspect="1"/>
          </p:cNvPicPr>
          <p:nvPr>
            <p:ph idx="1"/>
            <p:custDataLst>
              <p:tags r:id="rId4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7458456" y="5082568"/>
            <a:ext cx="3824653" cy="1395998"/>
          </a:xfrm>
          <a:noFill/>
        </p:spPr>
      </p:pic>
    </p:spTree>
    <p:extLst>
      <p:ext uri="{BB962C8B-B14F-4D97-AF65-F5344CB8AC3E}">
        <p14:creationId xmlns:p14="http://schemas.microsoft.com/office/powerpoint/2010/main" val="3048158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D808353-1D58-44B6-AD85-15CBAB9D5ED5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701675"/>
          </a:xfrm>
        </p:spPr>
        <p:txBody>
          <a:bodyPr>
            <a:normAutofit fontScale="90000"/>
          </a:bodyPr>
          <a:lstStyle/>
          <a:p>
            <a:r>
              <a:rPr lang="en-US" dirty="0"/>
              <a:t>LA TENSION EN RELATION AU PWM</a:t>
            </a:r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84D03A84-BAB6-4126-B25C-7508B0B0812A}"/>
              </a:ext>
            </a:extLst>
          </p:cNvPr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38200" y="1795918"/>
            <a:ext cx="10515600" cy="3838193"/>
          </a:xfrm>
          <a:noFill/>
        </p:spPr>
      </p:pic>
    </p:spTree>
    <p:extLst>
      <p:ext uri="{BB962C8B-B14F-4D97-AF65-F5344CB8AC3E}">
        <p14:creationId xmlns:p14="http://schemas.microsoft.com/office/powerpoint/2010/main" val="181519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05A587-273D-4A3C-859E-17AD32EABF34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A" sz="4000" dirty="0"/>
              <a:t>BROCHES PWM OU ~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02D2D4F7-B9A2-4009-AF2F-0BB0863877D1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5374084" y="1690688"/>
            <a:ext cx="5911465" cy="4277176"/>
            <a:chOff x="2712587" y="1726220"/>
            <a:chExt cx="6423793" cy="4647865"/>
          </a:xfrm>
        </p:grpSpPr>
        <p:graphicFrame>
          <p:nvGraphicFramePr>
            <p:cNvPr id="6" name="Objet 5">
              <a:extLst>
                <a:ext uri="{FF2B5EF4-FFF2-40B4-BE49-F238E27FC236}">
                  <a16:creationId xmlns:a16="http://schemas.microsoft.com/office/drawing/2014/main" id="{6AFD45AA-802F-4C7F-9204-CBBC7610909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12587" y="1726220"/>
            <a:ext cx="6423793" cy="46478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r:id="rId7" imgW="8774280" imgH="6348960" progId="">
                    <p:embed/>
                  </p:oleObj>
                </mc:Choice>
                <mc:Fallback>
                  <p:oleObj r:id="rId7" imgW="8774280" imgH="6348960" progId="">
                    <p:embed/>
                    <p:pic>
                      <p:nvPicPr>
                        <p:cNvPr id="6" name="Objet 5">
                          <a:extLst>
                            <a:ext uri="{FF2B5EF4-FFF2-40B4-BE49-F238E27FC236}">
                              <a16:creationId xmlns:a16="http://schemas.microsoft.com/office/drawing/2014/main" id="{6AFD45AA-802F-4C7F-9204-CBBC7610909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712587" y="1726220"/>
                          <a:ext cx="6423793" cy="46478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7" name="Image 6" descr="Une image contenant équipement électronique, circuit&#10;&#10;Description générée automatiquement">
              <a:extLst>
                <a:ext uri="{FF2B5EF4-FFF2-40B4-BE49-F238E27FC236}">
                  <a16:creationId xmlns:a16="http://schemas.microsoft.com/office/drawing/2014/main" id="{362A8E7C-C069-4976-8EC4-26974401B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003216" y="1752419"/>
              <a:ext cx="1885264" cy="4513207"/>
            </a:xfrm>
            <a:prstGeom prst="rect">
              <a:avLst/>
            </a:prstGeom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59E6113B-371F-40D1-BA42-F08025D5EA32}"/>
              </a:ext>
            </a:extLst>
          </p:cNvPr>
          <p:cNvSpPr/>
          <p:nvPr/>
        </p:nvSpPr>
        <p:spPr>
          <a:xfrm>
            <a:off x="5290115" y="1993989"/>
            <a:ext cx="2264367" cy="2787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26A1F4-767C-4705-B202-C6441BB1A045}"/>
              </a:ext>
            </a:extLst>
          </p:cNvPr>
          <p:cNvSpPr/>
          <p:nvPr/>
        </p:nvSpPr>
        <p:spPr>
          <a:xfrm>
            <a:off x="6862273" y="4631821"/>
            <a:ext cx="692209" cy="7736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759075-B9FE-4139-ACC1-0CDB625A6D4D}"/>
              </a:ext>
            </a:extLst>
          </p:cNvPr>
          <p:cNvSpPr/>
          <p:nvPr/>
        </p:nvSpPr>
        <p:spPr>
          <a:xfrm>
            <a:off x="9182745" y="4394741"/>
            <a:ext cx="1567864" cy="13822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1063F5-3935-4636-9802-33BDBE4DA041}"/>
              </a:ext>
            </a:extLst>
          </p:cNvPr>
          <p:cNvSpPr/>
          <p:nvPr/>
        </p:nvSpPr>
        <p:spPr>
          <a:xfrm>
            <a:off x="9182745" y="2110811"/>
            <a:ext cx="2102804" cy="195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7B7E43-CFF7-48CE-82E9-D571A00B2A6A}"/>
              </a:ext>
            </a:extLst>
          </p:cNvPr>
          <p:cNvSpPr/>
          <p:nvPr/>
        </p:nvSpPr>
        <p:spPr>
          <a:xfrm>
            <a:off x="9182745" y="3057490"/>
            <a:ext cx="2102804" cy="447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BE4E13-D91F-4EA7-B013-8DD1ED7FE802}"/>
              </a:ext>
            </a:extLst>
          </p:cNvPr>
          <p:cNvSpPr/>
          <p:nvPr/>
        </p:nvSpPr>
        <p:spPr>
          <a:xfrm>
            <a:off x="9182745" y="3973794"/>
            <a:ext cx="2003700" cy="2188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A888E2-C5D2-4473-8100-FA1D2AD5BCA6}"/>
              </a:ext>
            </a:extLst>
          </p:cNvPr>
          <p:cNvSpPr/>
          <p:nvPr/>
        </p:nvSpPr>
        <p:spPr>
          <a:xfrm>
            <a:off x="10440968" y="2341488"/>
            <a:ext cx="844581" cy="513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1470FD-9F6E-4C1E-A8B1-28CEE68BDD1E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155057" y="1797486"/>
            <a:ext cx="41096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/>
              <a:t>Les broches capables de supporter </a:t>
            </a:r>
            <a:r>
              <a:rPr lang="fr-CA" b="1" dirty="0">
                <a:solidFill>
                  <a:srgbClr val="000000"/>
                </a:solidFill>
              </a:rPr>
              <a:t>modulation de largeur d'impulsions </a:t>
            </a:r>
            <a:r>
              <a:rPr lang="fr-CA" dirty="0"/>
              <a:t>sont identifiées par un «~» ou le mot «PWM». Il s'agit des broches 3, 5, 6, 9, 10,11.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2EA7DC7-7316-4F1C-84AB-107EC2577A94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10"/>
          <a:srcRect t="1" b="3347"/>
          <a:stretch/>
        </p:blipFill>
        <p:spPr>
          <a:xfrm>
            <a:off x="1155057" y="3715220"/>
            <a:ext cx="5949289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262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05A587-273D-4A3C-859E-17AD32EABF3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282898"/>
          </a:xfrm>
        </p:spPr>
        <p:txBody>
          <a:bodyPr>
            <a:normAutofit fontScale="90000"/>
          </a:bodyPr>
          <a:lstStyle/>
          <a:p>
            <a:r>
              <a:rPr lang="fr-CA" sz="3600" dirty="0"/>
              <a:t>CONTRÔLER LA </a:t>
            </a:r>
            <a:r>
              <a:rPr lang="fr-CA" sz="3600" dirty="0">
                <a:solidFill>
                  <a:srgbClr val="000000"/>
                </a:solidFill>
              </a:rPr>
              <a:t>MODULATION DE LARGEUR D'IMPULSIONS AVEC </a:t>
            </a:r>
            <a:r>
              <a:rPr lang="fr-CA" sz="3600" dirty="0" err="1"/>
              <a:t>analogWrite</a:t>
            </a:r>
            <a:r>
              <a:rPr lang="fr-CA" sz="3600" dirty="0"/>
              <a:t>(PWM)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1470FD-9F6E-4C1E-A8B1-28CEE68BDD1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38200" y="1850958"/>
            <a:ext cx="98107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/>
              <a:t>Pour contrôler la </a:t>
            </a:r>
            <a:r>
              <a:rPr lang="fr-CA" dirty="0">
                <a:solidFill>
                  <a:srgbClr val="000000"/>
                </a:solidFill>
              </a:rPr>
              <a:t>modulation de largeur d'impulsions,</a:t>
            </a:r>
            <a:r>
              <a:rPr lang="fr-CA" dirty="0"/>
              <a:t> on utilise </a:t>
            </a:r>
            <a:r>
              <a:rPr lang="fr-CA" dirty="0" err="1"/>
              <a:t>analogWrite</a:t>
            </a:r>
            <a:r>
              <a:rPr lang="fr-CA" dirty="0"/>
              <a:t>(#, PWM). La valeur de la PWM s'étend sur 256 paliers, de 0 (=0%) à 255 (=100%). On peut ainsi définir la valeur PWM souhaitée avec la formule suivante: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B48FA4C-0392-4BF1-A1AD-551BDC77CB7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166018" y="2977223"/>
            <a:ext cx="9559132" cy="79192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E818FCB-44C5-4698-A1E8-941BE51D640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947068" y="4210014"/>
            <a:ext cx="9593014" cy="51442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2F52FD5-3AF8-4118-8B5F-E7BCE6DE5AA2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5210176" y="4210014"/>
            <a:ext cx="1771648" cy="5144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4400" dirty="0">
                <a:solidFill>
                  <a:schemeClr val="tx1"/>
                </a:solidFill>
              </a:rPr>
              <a:t>#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BF05E3-66F1-42CB-97D8-C700DCF45B59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696200" y="4210014"/>
            <a:ext cx="2381249" cy="5144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3200" dirty="0">
                <a:solidFill>
                  <a:schemeClr val="tx1"/>
                </a:solidFill>
              </a:rPr>
              <a:t>PWM : 0-255</a:t>
            </a:r>
          </a:p>
        </p:txBody>
      </p:sp>
    </p:spTree>
    <p:extLst>
      <p:ext uri="{BB962C8B-B14F-4D97-AF65-F5344CB8AC3E}">
        <p14:creationId xmlns:p14="http://schemas.microsoft.com/office/powerpoint/2010/main" val="2454122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05A587-273D-4A3C-859E-17AD32EABF3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fr-CA" sz="3600" dirty="0"/>
              <a:t>ALÉATOIRE : </a:t>
            </a:r>
            <a:r>
              <a:rPr lang="fr-CA" sz="3600" dirty="0" err="1"/>
              <a:t>random</a:t>
            </a:r>
            <a:r>
              <a:rPr lang="fr-CA" sz="3600" dirty="0"/>
              <a:t>(MAX) et </a:t>
            </a:r>
            <a:r>
              <a:rPr lang="fr-CA" sz="3600" dirty="0" err="1"/>
              <a:t>random</a:t>
            </a:r>
            <a:r>
              <a:rPr lang="fr-CA" sz="3600" dirty="0"/>
              <a:t>(MIN,MAX)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8640B375-B28D-47E0-A567-4492130A4158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141654" y="2930212"/>
            <a:ext cx="9726372" cy="1221853"/>
            <a:chOff x="998778" y="2856696"/>
            <a:chExt cx="10612197" cy="1333133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EE10F78A-2B97-4758-AD9A-17548FF1D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8778" y="2856696"/>
              <a:ext cx="8399731" cy="630187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F52FD5-3AF8-4118-8B5F-E7BCE6DE5AA2}"/>
                </a:ext>
              </a:extLst>
            </p:cNvPr>
            <p:cNvSpPr/>
            <p:nvPr/>
          </p:nvSpPr>
          <p:spPr>
            <a:xfrm>
              <a:off x="7372351" y="2914578"/>
              <a:ext cx="1333499" cy="51442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4400" dirty="0">
                  <a:solidFill>
                    <a:schemeClr val="tx1"/>
                  </a:solidFill>
                </a:rPr>
                <a:t>max</a:t>
              </a: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F5EF6E12-C17E-4A2F-8A73-E19A185DA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8778" y="3603475"/>
              <a:ext cx="10612197" cy="58635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D551CB4-43AE-4A7F-ADDD-67E26502617B}"/>
                </a:ext>
              </a:extLst>
            </p:cNvPr>
            <p:cNvSpPr/>
            <p:nvPr/>
          </p:nvSpPr>
          <p:spPr>
            <a:xfrm>
              <a:off x="2324100" y="2914578"/>
              <a:ext cx="1704975" cy="51442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4400" dirty="0">
                  <a:solidFill>
                    <a:schemeClr val="tx1"/>
                  </a:solidFill>
                </a:rPr>
                <a:t>valeur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CC07E8D-3915-418E-B176-7D2CE79D171F}"/>
                </a:ext>
              </a:extLst>
            </p:cNvPr>
            <p:cNvSpPr/>
            <p:nvPr/>
          </p:nvSpPr>
          <p:spPr>
            <a:xfrm>
              <a:off x="2324100" y="3639441"/>
              <a:ext cx="1704975" cy="51442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4400" dirty="0">
                  <a:solidFill>
                    <a:schemeClr val="tx1"/>
                  </a:solidFill>
                </a:rPr>
                <a:t>valeur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3F38BCB-5812-4868-BFA2-E3A8CBED938D}"/>
                </a:ext>
              </a:extLst>
            </p:cNvPr>
            <p:cNvSpPr/>
            <p:nvPr/>
          </p:nvSpPr>
          <p:spPr>
            <a:xfrm>
              <a:off x="9639301" y="3647681"/>
              <a:ext cx="1333499" cy="51442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4400" dirty="0">
                  <a:solidFill>
                    <a:schemeClr val="tx1"/>
                  </a:solidFill>
                </a:rPr>
                <a:t>max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120933F-2546-43A9-B54D-C93D674BDAB4}"/>
                </a:ext>
              </a:extLst>
            </p:cNvPr>
            <p:cNvSpPr/>
            <p:nvPr/>
          </p:nvSpPr>
          <p:spPr>
            <a:xfrm>
              <a:off x="7372350" y="3647681"/>
              <a:ext cx="1333499" cy="51442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4400" dirty="0">
                  <a:solidFill>
                    <a:schemeClr val="tx1"/>
                  </a:solidFill>
                </a:rPr>
                <a:t>min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07155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heme/theme1.xml><?xml version="1.0" encoding="utf-8"?>
<a:theme xmlns:a="http://schemas.openxmlformats.org/drawingml/2006/main" name="Thème Office">
  <a:themeElements>
    <a:clrScheme name="Personnalisé 1">
      <a:dk1>
        <a:srgbClr val="3F3F3F"/>
      </a:dk1>
      <a:lt1>
        <a:srgbClr val="FFFFFF"/>
      </a:lt1>
      <a:dk2>
        <a:srgbClr val="000000"/>
      </a:dk2>
      <a:lt2>
        <a:srgbClr val="A5A5A5"/>
      </a:lt2>
      <a:accent1>
        <a:srgbClr val="00194C"/>
      </a:accent1>
      <a:accent2>
        <a:srgbClr val="EAB200"/>
      </a:accent2>
      <a:accent3>
        <a:srgbClr val="DDDDDD"/>
      </a:accent3>
      <a:accent4>
        <a:srgbClr val="954F72"/>
      </a:accent4>
      <a:accent5>
        <a:srgbClr val="00843B"/>
      </a:accent5>
      <a:accent6>
        <a:srgbClr val="014067"/>
      </a:accent6>
      <a:hlink>
        <a:srgbClr val="000000"/>
      </a:hlink>
      <a:folHlink>
        <a:srgbClr val="000000"/>
      </a:folHlink>
    </a:clrScheme>
    <a:fontScheme name="Custom 28">
      <a:majorFont>
        <a:latin typeface="Gill Sans MT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4308077_TF78646930.potx" id="{88E147E2-3A88-4C0F-8E02-054B64DE33C6}" vid="{6FE73DC7-F173-45ED-9D6C-9824553470A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CD3BD1AD87D54D93EC3B048FD09070" ma:contentTypeVersion="11" ma:contentTypeDescription="Crée un document." ma:contentTypeScope="" ma:versionID="41517c42235082875bb737fb2c657b45">
  <xsd:schema xmlns:xsd="http://www.w3.org/2001/XMLSchema" xmlns:xs="http://www.w3.org/2001/XMLSchema" xmlns:p="http://schemas.microsoft.com/office/2006/metadata/properties" xmlns:ns3="3af51170-2ce2-4006-8386-511101e971ef" xmlns:ns4="d62bf29e-04a8-4b16-841f-7e0357422469" targetNamespace="http://schemas.microsoft.com/office/2006/metadata/properties" ma:root="true" ma:fieldsID="49f6360b161555d2c93f4ed894218b51" ns3:_="" ns4:_="">
    <xsd:import namespace="3af51170-2ce2-4006-8386-511101e971ef"/>
    <xsd:import namespace="d62bf29e-04a8-4b16-841f-7e035742246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f51170-2ce2-4006-8386-511101e971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2bf29e-04a8-4b16-841f-7e035742246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DE6D2A-0A40-4DAB-B8AE-656243D6AB3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6617351-D871-487C-A760-1F61FC1396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af51170-2ce2-4006-8386-511101e971ef"/>
    <ds:schemaRef ds:uri="d62bf29e-04a8-4b16-841f-7e03574224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2A67AA4-7A39-4D54-84CA-5821BEF7F79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</Words>
  <Application>Microsoft Office PowerPoint</Application>
  <PresentationFormat>Grand écran</PresentationFormat>
  <Paragraphs>19</Paragraphs>
  <Slides>6</Slides>
  <Notes>1</Notes>
  <HiddenSlides>0</HiddenSlides>
  <MMClips>0</MMClips>
  <ScaleCrop>false</ScaleCrop>
  <HeadingPairs>
    <vt:vector size="8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0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Calibri</vt:lpstr>
      <vt:lpstr>Symbol</vt:lpstr>
      <vt:lpstr>Gill Sans MT</vt:lpstr>
      <vt:lpstr>Arial</vt:lpstr>
      <vt:lpstr>Gill Sans Nova Light</vt:lpstr>
      <vt:lpstr>Thème Office</vt:lpstr>
      <vt:lpstr>ANALOGWRITE</vt:lpstr>
      <vt:lpstr>Modulation de largeur d'impulsions (PWM)</vt:lpstr>
      <vt:lpstr>LA TENSION EN RELATION AU PWM</vt:lpstr>
      <vt:lpstr>BROCHES PWM OU ~</vt:lpstr>
      <vt:lpstr>CONTRÔLER LA MODULATION DE LARGEUR D'IMPULSIONS AVEC analogWrite(PWM)</vt:lpstr>
      <vt:lpstr>ALÉATOIRE : random(MAX) et random(MIN,MAX)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2021-09-09T03:42:06Z</dcterms:created>
  <dcterms:modified xsi:type="dcterms:W3CDTF">2021-10-26T22:08:30Z</dcterms:modified>
</cp:coreProperties>
</file>