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24" r:id="rId5"/>
    <p:sldId id="2527" r:id="rId6"/>
    <p:sldId id="2525" r:id="rId7"/>
    <p:sldId id="2526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Gill Sans Nova Light" panose="020B0302020104020203" pitchFamily="34" charset="0"/>
      <p:regular r:id="rId19"/>
      <p:italic r:id="rId20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527"/>
            <p14:sldId id="2525"/>
            <p14:sldId id="25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405DF-D5B7-47D5-9E54-BD3321924541}" v="12" dt="2021-10-26T22:22:17.470"/>
    <p1510:client id="{4860CF48-1F4B-46B6-9759-7157984F2FC0}" v="1" dt="2021-10-27T18:52:15.146"/>
    <p1510:client id="{68D1FC01-FF0F-44F9-AC60-53462EC08C6D}" v="35" dt="2021-10-26T22:07:37.752"/>
    <p1510:client id="{E6732B0A-43BB-487E-B1BD-6ACA2E3EDE20}" v="34" dt="2021-10-27T00:15:42.17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226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27/10/2021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27/10/2021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53D3D6-9EF0-4C10-9F1D-C0E87B8F3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4" b="-1"/>
          <a:stretch/>
        </p:blipFill>
        <p:spPr>
          <a:xfrm>
            <a:off x="838200" y="10"/>
            <a:ext cx="11353800" cy="685799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96179" y="5532767"/>
            <a:ext cx="3545503" cy="564335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LES BASES DE MAX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A4676-756A-433D-8356-D03C0C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AIDE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8B7372-B1FB-4970-9798-9F8C7624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59" y="2159591"/>
            <a:ext cx="5407645" cy="24972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3BC74A-0EF9-4153-8A34-76B646D5A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35" y="2069610"/>
            <a:ext cx="3938675" cy="256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783348-DA72-4A33-AE51-9699418BFFC9}"/>
              </a:ext>
            </a:extLst>
          </p:cNvPr>
          <p:cNvSpPr txBox="1"/>
          <p:nvPr/>
        </p:nvSpPr>
        <p:spPr>
          <a:xfrm>
            <a:off x="838200" y="1042636"/>
            <a:ext cx="900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Vous pouvez accéder à l’aide de n’importe quel objet à partir du menu contextuel!</a:t>
            </a:r>
          </a:p>
        </p:txBody>
      </p:sp>
    </p:spTree>
    <p:extLst>
      <p:ext uri="{BB962C8B-B14F-4D97-AF65-F5344CB8AC3E}">
        <p14:creationId xmlns:p14="http://schemas.microsoft.com/office/powerpoint/2010/main" val="315659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D3A7B-7AB5-4F56-B97F-5E5DB5F8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SNAPSHOTS : SAUVEGARDER LES PARAMÈTRES DES OBJETS D’INTERFACE VISUEL (UI)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8AC85D4-4138-4BB1-A577-E0A800337059}"/>
              </a:ext>
            </a:extLst>
          </p:cNvPr>
          <p:cNvGrpSpPr/>
          <p:nvPr/>
        </p:nvGrpSpPr>
        <p:grpSpPr>
          <a:xfrm>
            <a:off x="2481784" y="1256232"/>
            <a:ext cx="4790376" cy="5296968"/>
            <a:chOff x="4233672" y="715962"/>
            <a:chExt cx="5169150" cy="571579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DF18D0E-03C2-41F6-9B44-8358EBDF4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1131" y="715962"/>
              <a:ext cx="4591691" cy="5715798"/>
            </a:xfrm>
            <a:prstGeom prst="rect">
              <a:avLst/>
            </a:prstGeom>
          </p:spPr>
        </p:pic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F6D4DB19-76BC-4801-977B-0F44EC78BD92}"/>
                </a:ext>
              </a:extLst>
            </p:cNvPr>
            <p:cNvSpPr/>
            <p:nvPr/>
          </p:nvSpPr>
          <p:spPr>
            <a:xfrm>
              <a:off x="4233672" y="3364991"/>
              <a:ext cx="2982331" cy="128704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5DB35E-AE37-4B88-8033-BE63D792BD05}"/>
              </a:ext>
            </a:extLst>
          </p:cNvPr>
          <p:cNvSpPr txBox="1"/>
          <p:nvPr/>
        </p:nvSpPr>
        <p:spPr>
          <a:xfrm>
            <a:off x="5717727" y="4267816"/>
            <a:ext cx="1082288" cy="954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Mettre à jour le «snapshot» sélectionné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1C9D538-D3B0-47CF-AB53-2B2AF8855488}"/>
              </a:ext>
            </a:extLst>
          </p:cNvPr>
          <p:cNvSpPr/>
          <p:nvPr/>
        </p:nvSpPr>
        <p:spPr>
          <a:xfrm rot="5400000">
            <a:off x="5304942" y="5636943"/>
            <a:ext cx="1050370" cy="185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F3BB1E-F422-4734-959A-E8C2B24BB56B}"/>
              </a:ext>
            </a:extLst>
          </p:cNvPr>
          <p:cNvSpPr txBox="1"/>
          <p:nvPr/>
        </p:nvSpPr>
        <p:spPr>
          <a:xfrm>
            <a:off x="5922762" y="5411355"/>
            <a:ext cx="2175028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Créer un nouveau «snapshot»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37B12C6-A82C-455A-85A8-9DDB8A86E2B2}"/>
              </a:ext>
            </a:extLst>
          </p:cNvPr>
          <p:cNvSpPr/>
          <p:nvPr/>
        </p:nvSpPr>
        <p:spPr>
          <a:xfrm rot="5400000">
            <a:off x="5830401" y="5900518"/>
            <a:ext cx="523220" cy="185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9505FF8-6E28-4874-A62F-13FACA9FFE53}"/>
              </a:ext>
            </a:extLst>
          </p:cNvPr>
          <p:cNvSpPr/>
          <p:nvPr/>
        </p:nvSpPr>
        <p:spPr>
          <a:xfrm rot="16200000">
            <a:off x="5628039" y="2548110"/>
            <a:ext cx="523220" cy="185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69CCD6-902D-4305-88F0-25F51A053F3A}"/>
              </a:ext>
            </a:extLst>
          </p:cNvPr>
          <p:cNvSpPr txBox="1"/>
          <p:nvPr/>
        </p:nvSpPr>
        <p:spPr>
          <a:xfrm>
            <a:off x="5797014" y="2865222"/>
            <a:ext cx="2175028" cy="1169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Ne pas oublier de remplir le petit cercle sinon les «snapshots» ne sont pas sauvegardés avec le patcher </a:t>
            </a:r>
            <a:r>
              <a:rPr lang="fr-CA" sz="14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r>
              <a:rPr lang="fr-CA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3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D3A7B-7AB5-4F56-B97F-5E5DB5F8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LOADBANG :  EXÉCUTER DU CODE AU DÉMARRAGE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C5260A-6201-475E-A000-3D7ABCB8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1843599"/>
            <a:ext cx="2400635" cy="4848902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60118B-F5DF-4879-8395-A5BB87610EAD}"/>
              </a:ext>
            </a:extLst>
          </p:cNvPr>
          <p:cNvSpPr/>
          <p:nvPr/>
        </p:nvSpPr>
        <p:spPr>
          <a:xfrm rot="10800000">
            <a:off x="2346336" y="2081827"/>
            <a:ext cx="523220" cy="185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7820CE-C54D-4F11-8105-FBA8BE658112}"/>
              </a:ext>
            </a:extLst>
          </p:cNvPr>
          <p:cNvSpPr txBox="1"/>
          <p:nvPr/>
        </p:nvSpPr>
        <p:spPr>
          <a:xfrm>
            <a:off x="2869556" y="1574601"/>
            <a:ext cx="3741240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Au démarrage, le «</a:t>
            </a:r>
            <a:r>
              <a:rPr lang="fr-CA" sz="1600" dirty="0" err="1">
                <a:solidFill>
                  <a:schemeClr val="tx1"/>
                </a:solidFill>
              </a:rPr>
              <a:t>loadbang</a:t>
            </a:r>
            <a:r>
              <a:rPr lang="fr-CA" sz="1600" dirty="0">
                <a:solidFill>
                  <a:schemeClr val="tx1"/>
                </a:solidFill>
              </a:rPr>
              <a:t>» envoie un «bang». Dans ce cas-ci, il envoie un «bang» à la boîte message «1».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30EAA2-AFA6-4A81-89B6-548F11D52329}"/>
              </a:ext>
            </a:extLst>
          </p:cNvPr>
          <p:cNvSpPr txBox="1"/>
          <p:nvPr/>
        </p:nvSpPr>
        <p:spPr>
          <a:xfrm>
            <a:off x="2869556" y="2536096"/>
            <a:ext cx="3741240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La boîte message «1» envoie un 1 au «playlist~».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A78F4A6C-E2D4-45B0-B985-577B58140487}"/>
              </a:ext>
            </a:extLst>
          </p:cNvPr>
          <p:cNvSpPr/>
          <p:nvPr/>
        </p:nvSpPr>
        <p:spPr>
          <a:xfrm rot="10800000">
            <a:off x="2346336" y="2753579"/>
            <a:ext cx="523220" cy="185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03463B0C-FFB5-4275-8B08-C3FA1ED026B5}"/>
              </a:ext>
            </a:extLst>
          </p:cNvPr>
          <p:cNvSpPr/>
          <p:nvPr/>
        </p:nvSpPr>
        <p:spPr>
          <a:xfrm rot="10800000">
            <a:off x="3715629" y="4082780"/>
            <a:ext cx="523220" cy="1852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21EDEA-E068-4263-986D-5F1137765CA6}"/>
              </a:ext>
            </a:extLst>
          </p:cNvPr>
          <p:cNvSpPr txBox="1"/>
          <p:nvPr/>
        </p:nvSpPr>
        <p:spPr>
          <a:xfrm>
            <a:off x="4238849" y="3857852"/>
            <a:ext cx="27943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En recevant «1», ce «playlist~» démarre la lecture du son.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E213899B-9169-439F-AD4E-9FBD10DA47A8}"/>
              </a:ext>
            </a:extLst>
          </p:cNvPr>
          <p:cNvSpPr/>
          <p:nvPr/>
        </p:nvSpPr>
        <p:spPr>
          <a:xfrm>
            <a:off x="6763788" y="1476229"/>
            <a:ext cx="945612" cy="3289283"/>
          </a:xfrm>
          <a:prstGeom prst="rightBrace">
            <a:avLst>
              <a:gd name="adj1" fmla="val 35154"/>
              <a:gd name="adj2" fmla="val 50000"/>
            </a:avLst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AA157C-C8A8-4EC4-98C6-890E5A0D2579}"/>
              </a:ext>
            </a:extLst>
          </p:cNvPr>
          <p:cNvSpPr txBox="1"/>
          <p:nvPr/>
        </p:nvSpPr>
        <p:spPr>
          <a:xfrm>
            <a:off x="8082667" y="2705372"/>
            <a:ext cx="2794339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Ce code permet de démarrer la lecture du son à l’ouverture du patcher.</a:t>
            </a:r>
          </a:p>
        </p:txBody>
      </p:sp>
    </p:spTree>
    <p:extLst>
      <p:ext uri="{BB962C8B-B14F-4D97-AF65-F5344CB8AC3E}">
        <p14:creationId xmlns:p14="http://schemas.microsoft.com/office/powerpoint/2010/main" val="3700423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Grand écran</PresentationFormat>
  <Paragraphs>13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Gill Sans MT</vt:lpstr>
      <vt:lpstr>Arial</vt:lpstr>
      <vt:lpstr>Gill Sans Nova Light</vt:lpstr>
      <vt:lpstr>Calibri</vt:lpstr>
      <vt:lpstr>Symbol</vt:lpstr>
      <vt:lpstr>Thème Office</vt:lpstr>
      <vt:lpstr>LES BASES DE MAX</vt:lpstr>
      <vt:lpstr>AIDE</vt:lpstr>
      <vt:lpstr>SNAPSHOTS : SAUVEGARDER LES PARAMÈTRES DES OBJETS D’INTERFACE VISUEL (UI)</vt:lpstr>
      <vt:lpstr>LOADBANG :  EXÉCUTER DU CODE AU DÉMARRAGE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2021-10-26T22:28:02Z</dcterms:created>
  <dcterms:modified xsi:type="dcterms:W3CDTF">2021-10-27T18:53:08Z</dcterms:modified>
</cp:coreProperties>
</file>