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autoCompressPictures="0">
  <p:sldMasterIdLst>
    <p:sldMasterId id="2147483648" r:id="rId4"/>
  </p:sldMasterIdLst>
  <p:notesMasterIdLst>
    <p:notesMasterId r:id="rId8"/>
  </p:notesMasterIdLst>
  <p:handoutMasterIdLst>
    <p:handoutMasterId r:id="rId9"/>
  </p:handoutMasterIdLst>
  <p:sldIdLst>
    <p:sldId id="2827" r:id="rId5"/>
    <p:sldId id="2828" r:id="rId6"/>
    <p:sldId id="2844" r:id="rId7"/>
  </p:sldIdLst>
  <p:sldSz cx="12192000" cy="6858000"/>
  <p:notesSz cx="6858000" cy="9144000"/>
  <p:embeddedFontLst>
    <p:embeddedFont>
      <p:font typeface="Calibri" panose="020F0502020204030204" pitchFamily="34" charset="0"/>
      <p:regular r:id="rId10"/>
      <p:bold r:id="rId11"/>
      <p:italic r:id="rId12"/>
      <p:boldItalic r:id="rId13"/>
    </p:embeddedFont>
    <p:embeddedFont>
      <p:font typeface="Gill Sans MT" panose="020B0502020104020203" pitchFamily="34" charset="0"/>
      <p:regular r:id="rId14"/>
      <p:bold r:id="rId15"/>
      <p:italic r:id="rId16"/>
      <p:boldItalic r:id="rId17"/>
    </p:embeddedFont>
    <p:embeddedFont>
      <p:font typeface="Gill Sans Nova Light" panose="020B0302020104020203" pitchFamily="34" charset="0"/>
      <p:regular r:id="rId18"/>
      <p:italic r:id="rId19"/>
    </p:embeddedFont>
  </p:embeddedFontLst>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eu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4C046"/>
    <a:srgbClr val="D5AE76"/>
    <a:srgbClr val="FF00F7"/>
    <a:srgbClr val="662D91"/>
    <a:srgbClr val="525252"/>
    <a:srgbClr val="FFF800"/>
    <a:srgbClr val="72BF44"/>
    <a:srgbClr val="FFF200"/>
    <a:srgbClr val="EAB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5A8B8C-5AA7-45BF-A79C-B894BF3850F7}" v="2" dt="2021-09-23T02:53:50.179"/>
    <p1510:client id="{BD801A18-CA10-46AF-AFD4-693F2709D07E}" v="330" dt="2021-09-23T02:51:50.619"/>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05" autoAdjust="0"/>
    <p:restoredTop sz="80256" autoAdjust="0"/>
  </p:normalViewPr>
  <p:slideViewPr>
    <p:cSldViewPr snapToGrid="0" snapToObjects="1" showGuides="1">
      <p:cViewPr varScale="1">
        <p:scale>
          <a:sx n="112" d="100"/>
          <a:sy n="112" d="100"/>
        </p:scale>
        <p:origin x="588"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8" d="100"/>
          <a:sy n="88" d="100"/>
        </p:scale>
        <p:origin x="2766" y="78"/>
      </p:cViewPr>
      <p:guideLst/>
    </p:cSldViewPr>
  </p:notesViewPr>
  <p:gridSpacing cx="216001" cy="216001"/>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font" Target="fonts/font3.fntdata"/><Relationship Id="rId17" Type="http://schemas.openxmlformats.org/officeDocument/2006/relationships/font" Target="fonts/font8.fntdata"/><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font" Target="fonts/font7.fntdata"/><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font" Target="fonts/font2.fntdata"/><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font" Target="fonts/font6.fntdata"/><Relationship Id="rId23" Type="http://schemas.openxmlformats.org/officeDocument/2006/relationships/theme" Target="theme/theme1.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font" Target="fonts/font5.fntdata"/><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E5DB661-9218-4D06-90BF-49C4452C0C70}" type="datetime1">
              <a:rPr lang="fr-FR" smtClean="0"/>
              <a:t>22/09/2021</a:t>
            </a:fld>
            <a:endParaRPr lang="fr-FR" dirty="0"/>
          </a:p>
        </p:txBody>
      </p:sp>
      <p:sp>
        <p:nvSpPr>
          <p:cNvPr id="4" name="Espace réservé du pied de page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A8A28B-0568-4092-BB1A-13C9B073E3A0}" type="slidenum">
              <a:rPr lang="fr-FR" smtClean="0"/>
              <a:t>‹N°›</a:t>
            </a:fld>
            <a:endParaRPr lang="fr-FR"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069ED3DB-095D-4A24-825E-62E1C3701A02}" type="datetime1">
              <a:rPr lang="fr-FR" noProof="0" smtClean="0"/>
              <a:t>22/09/2021</a:t>
            </a:fld>
            <a:endParaRPr lang="fr-FR" noProof="0"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CFA0038-7055-434C-B6C4-B8C69565C600}" type="slidenum">
              <a:rPr lang="fr-FR" noProof="0" smtClean="0"/>
              <a:t>‹N°›</a:t>
            </a:fld>
            <a:endParaRPr lang="fr-FR" noProof="0"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73ADF8-C269-5D42-A626-BE35303B98E7}"/>
              </a:ext>
            </a:extLst>
          </p:cNvPr>
          <p:cNvSpPr>
            <a:spLocks noGrp="1"/>
          </p:cNvSpPr>
          <p:nvPr>
            <p:ph type="title" hasCustomPrompt="1"/>
          </p:nvPr>
        </p:nvSpPr>
        <p:spPr>
          <a:xfrm>
            <a:off x="838200" y="365125"/>
            <a:ext cx="10515600" cy="701675"/>
          </a:xfrm>
        </p:spPr>
        <p:txBody>
          <a:bodyPr rtlCol="0"/>
          <a:lstStyle>
            <a:lvl1pPr>
              <a:defRPr spc="0"/>
            </a:lvl1pPr>
          </a:lstStyle>
          <a:p>
            <a:pPr rtl="0"/>
            <a:r>
              <a:rPr lang="fr-FR" noProof="0" dirty="0"/>
              <a:t>MODIFIEZ LE STYLE DU TITRE</a:t>
            </a:r>
          </a:p>
        </p:txBody>
      </p:sp>
      <p:sp>
        <p:nvSpPr>
          <p:cNvPr id="3" name="Espace réservé du contenu 2">
            <a:extLst>
              <a:ext uri="{FF2B5EF4-FFF2-40B4-BE49-F238E27FC236}">
                <a16:creationId xmlns:a16="http://schemas.microsoft.com/office/drawing/2014/main" id="{DAE7CE01-A53E-894C-9672-25D8CB7D5F89}"/>
              </a:ext>
            </a:extLst>
          </p:cNvPr>
          <p:cNvSpPr>
            <a:spLocks noGrp="1"/>
          </p:cNvSpPr>
          <p:nvPr>
            <p:ph idx="1"/>
          </p:nvPr>
        </p:nvSpPr>
        <p:spPr>
          <a:xfrm>
            <a:off x="838200" y="1253067"/>
            <a:ext cx="10515600" cy="4923896"/>
          </a:xfrm>
        </p:spPr>
        <p:txBody>
          <a:bodyPr rtlCol="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a:extLst>
              <a:ext uri="{FF2B5EF4-FFF2-40B4-BE49-F238E27FC236}">
                <a16:creationId xmlns:a16="http://schemas.microsoft.com/office/drawing/2014/main" id="{3C128E13-F6CA-9A4F-A3DD-2CEB2ED95E28}"/>
              </a:ext>
            </a:extLst>
          </p:cNvPr>
          <p:cNvSpPr>
            <a:spLocks noGrp="1"/>
          </p:cNvSpPr>
          <p:nvPr>
            <p:ph type="ftr" sz="quarter" idx="11"/>
          </p:nvPr>
        </p:nvSpPr>
        <p:spPr/>
        <p:txBody>
          <a:bodyPr rtlCol="0"/>
          <a:lstStyle/>
          <a:p>
            <a:pPr rtl="0"/>
            <a:r>
              <a:rPr lang="fr-FR" noProof="0" dirty="0"/>
              <a:t>Ajouter un pied de page</a:t>
            </a:r>
          </a:p>
        </p:txBody>
      </p:sp>
    </p:spTree>
    <p:extLst>
      <p:ext uri="{BB962C8B-B14F-4D97-AF65-F5344CB8AC3E}">
        <p14:creationId xmlns:p14="http://schemas.microsoft.com/office/powerpoint/2010/main" val="61417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unique">
    <p:spTree>
      <p:nvGrpSpPr>
        <p:cNvPr id="1" name=""/>
        <p:cNvGrpSpPr/>
        <p:nvPr/>
      </p:nvGrpSpPr>
      <p:grpSpPr>
        <a:xfrm>
          <a:off x="0" y="0"/>
          <a:ext cx="0" cy="0"/>
          <a:chOff x="0" y="0"/>
          <a:chExt cx="0" cy="0"/>
        </a:xfrm>
      </p:grpSpPr>
      <p:sp>
        <p:nvSpPr>
          <p:cNvPr id="11" name="Espace réservé d’image 10">
            <a:extLst>
              <a:ext uri="{FF2B5EF4-FFF2-40B4-BE49-F238E27FC236}">
                <a16:creationId xmlns:a16="http://schemas.microsoft.com/office/drawing/2014/main" id="{A9295395-4EC9-4A2A-A4BF-5B0E3F1E9072}"/>
              </a:ext>
            </a:extLst>
          </p:cNvPr>
          <p:cNvSpPr>
            <a:spLocks noGrp="1"/>
          </p:cNvSpPr>
          <p:nvPr>
            <p:ph type="pic" sz="quarter" idx="12"/>
          </p:nvPr>
        </p:nvSpPr>
        <p:spPr>
          <a:xfrm>
            <a:off x="838200" y="0"/>
            <a:ext cx="11353800" cy="6858000"/>
          </a:xfrm>
          <a:custGeom>
            <a:avLst/>
            <a:gdLst>
              <a:gd name="connsiteX0" fmla="*/ 0 w 11353800"/>
              <a:gd name="connsiteY0" fmla="*/ 0 h 6858000"/>
              <a:gd name="connsiteX1" fmla="*/ 11353800 w 11353800"/>
              <a:gd name="connsiteY1" fmla="*/ 0 h 6858000"/>
              <a:gd name="connsiteX2" fmla="*/ 11353800 w 11353800"/>
              <a:gd name="connsiteY2" fmla="*/ 4947138 h 6858000"/>
              <a:gd name="connsiteX3" fmla="*/ 7133492 w 11353800"/>
              <a:gd name="connsiteY3" fmla="*/ 4947138 h 6858000"/>
              <a:gd name="connsiteX4" fmla="*/ 7133492 w 11353800"/>
              <a:gd name="connsiteY4" fmla="*/ 6858000 h 6858000"/>
              <a:gd name="connsiteX5" fmla="*/ 0 w 113538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3800" h="6858000">
                <a:moveTo>
                  <a:pt x="0" y="0"/>
                </a:moveTo>
                <a:lnTo>
                  <a:pt x="11353800" y="0"/>
                </a:lnTo>
                <a:lnTo>
                  <a:pt x="11353800" y="4947138"/>
                </a:lnTo>
                <a:lnTo>
                  <a:pt x="7133492" y="4947138"/>
                </a:lnTo>
                <a:lnTo>
                  <a:pt x="7133492" y="6858000"/>
                </a:lnTo>
                <a:lnTo>
                  <a:pt x="0" y="6858000"/>
                </a:lnTo>
                <a:close/>
              </a:path>
            </a:pathLst>
          </a:custGeom>
        </p:spPr>
        <p:txBody>
          <a:bodyPr wrap="square" rtlCol="0">
            <a:noAutofit/>
          </a:bodyPr>
          <a:lstStyle>
            <a:lvl1pPr marL="0" indent="0" algn="ctr">
              <a:buNone/>
              <a:defRPr/>
            </a:lvl1pPr>
          </a:lstStyle>
          <a:p>
            <a:pPr rtl="0"/>
            <a:r>
              <a:rPr lang="fr-FR" noProof="0"/>
              <a:t>Cliquez sur l'icône pour ajouter une image</a:t>
            </a:r>
            <a:endParaRPr lang="fr-FR" noProof="0" dirty="0"/>
          </a:p>
        </p:txBody>
      </p:sp>
      <p:sp>
        <p:nvSpPr>
          <p:cNvPr id="5" name="Espace réservé du texte 4">
            <a:extLst>
              <a:ext uri="{FF2B5EF4-FFF2-40B4-BE49-F238E27FC236}">
                <a16:creationId xmlns:a16="http://schemas.microsoft.com/office/drawing/2014/main" id="{4C6DA884-7C48-8D49-9DFE-4CE990C95A09}"/>
              </a:ext>
            </a:extLst>
          </p:cNvPr>
          <p:cNvSpPr>
            <a:spLocks noGrp="1"/>
          </p:cNvSpPr>
          <p:nvPr>
            <p:ph type="body" sz="quarter" idx="11" hasCustomPrompt="1"/>
          </p:nvPr>
        </p:nvSpPr>
        <p:spPr>
          <a:xfrm>
            <a:off x="8281989" y="5829950"/>
            <a:ext cx="3558320" cy="628650"/>
          </a:xfrm>
        </p:spPr>
        <p:txBody>
          <a:bodyPr rtlCol="0">
            <a:normAutofit/>
          </a:bodyPr>
          <a:lstStyle>
            <a:lvl1pPr marL="0" indent="0" algn="ctr">
              <a:buNone/>
              <a:defRPr sz="1200"/>
            </a:lvl1pPr>
            <a:lvl2pPr marL="457200" indent="0">
              <a:buNone/>
              <a:defRPr sz="900"/>
            </a:lvl2pPr>
            <a:lvl3pPr marL="914400" indent="0">
              <a:buNone/>
              <a:defRPr sz="800"/>
            </a:lvl3pPr>
            <a:lvl4pPr marL="1371600" indent="0">
              <a:buNone/>
              <a:defRPr sz="700"/>
            </a:lvl4pPr>
            <a:lvl5pPr marL="1828800" indent="0">
              <a:buNone/>
              <a:defRPr sz="700"/>
            </a:lvl5pPr>
          </a:lstStyle>
          <a:p>
            <a:pPr lvl="0" rtl="0"/>
            <a:r>
              <a:rPr lang="fr-FR" noProof="0" dirty="0"/>
              <a:t>La légende vient ici</a:t>
            </a:r>
          </a:p>
        </p:txBody>
      </p:sp>
      <p:sp>
        <p:nvSpPr>
          <p:cNvPr id="6" name="Titre 1">
            <a:extLst>
              <a:ext uri="{FF2B5EF4-FFF2-40B4-BE49-F238E27FC236}">
                <a16:creationId xmlns:a16="http://schemas.microsoft.com/office/drawing/2014/main" id="{EEFCCE50-D1A9-1249-AF64-BA06424C8034}"/>
              </a:ext>
            </a:extLst>
          </p:cNvPr>
          <p:cNvSpPr>
            <a:spLocks noGrp="1"/>
          </p:cNvSpPr>
          <p:nvPr>
            <p:ph type="title" hasCustomPrompt="1"/>
          </p:nvPr>
        </p:nvSpPr>
        <p:spPr>
          <a:xfrm>
            <a:off x="8296179" y="5250600"/>
            <a:ext cx="3545503" cy="564335"/>
          </a:xfrm>
        </p:spPr>
        <p:txBody>
          <a:bodyPr rtlCol="0">
            <a:normAutofit/>
          </a:bodyPr>
          <a:lstStyle>
            <a:lvl1pPr algn="ctr">
              <a:defRPr sz="2800"/>
            </a:lvl1pPr>
          </a:lstStyle>
          <a:p>
            <a:pPr rtl="0"/>
            <a:r>
              <a:rPr lang="fr-FR" noProof="0" dirty="0"/>
              <a:t>LE TITRE VIENT ICI</a:t>
            </a:r>
          </a:p>
        </p:txBody>
      </p:sp>
    </p:spTree>
    <p:extLst>
      <p:ext uri="{BB962C8B-B14F-4D97-AF65-F5344CB8AC3E}">
        <p14:creationId xmlns:p14="http://schemas.microsoft.com/office/powerpoint/2010/main" val="156526201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aison avec image">
    <p:spTree>
      <p:nvGrpSpPr>
        <p:cNvPr id="1" name=""/>
        <p:cNvGrpSpPr/>
        <p:nvPr/>
      </p:nvGrpSpPr>
      <p:grpSpPr>
        <a:xfrm>
          <a:off x="0" y="0"/>
          <a:ext cx="0" cy="0"/>
          <a:chOff x="0" y="0"/>
          <a:chExt cx="0" cy="0"/>
        </a:xfrm>
      </p:grpSpPr>
      <p:sp>
        <p:nvSpPr>
          <p:cNvPr id="8" name="Espace réservé d’image 2"/>
          <p:cNvSpPr>
            <a:spLocks noGrp="1"/>
          </p:cNvSpPr>
          <p:nvPr>
            <p:ph type="pic" sz="quarter" idx="14"/>
          </p:nvPr>
        </p:nvSpPr>
        <p:spPr>
          <a:xfrm>
            <a:off x="838200" y="2627"/>
            <a:ext cx="11353799" cy="4631365"/>
          </a:xfrm>
          <a:solidFill>
            <a:schemeClr val="bg1">
              <a:lumMod val="95000"/>
            </a:schemeClr>
          </a:solidFill>
        </p:spPr>
        <p:txBody>
          <a:bodyPr rtlCol="0">
            <a:normAutofit/>
          </a:bodyPr>
          <a:lstStyle>
            <a:lvl1pPr marL="0" indent="0" algn="ctr">
              <a:buNone/>
              <a:defRPr sz="1400"/>
            </a:lvl1pPr>
          </a:lstStyle>
          <a:p>
            <a:pPr rtl="0"/>
            <a:r>
              <a:rPr lang="fr-FR" noProof="0"/>
              <a:t>Cliquez sur l'icône pour ajouter une image</a:t>
            </a:r>
            <a:endParaRPr lang="fr-FR" noProof="0" dirty="0"/>
          </a:p>
        </p:txBody>
      </p:sp>
      <p:sp>
        <p:nvSpPr>
          <p:cNvPr id="15" name="Rectangle 14">
            <a:extLst>
              <a:ext uri="{FF2B5EF4-FFF2-40B4-BE49-F238E27FC236}">
                <a16:creationId xmlns:a16="http://schemas.microsoft.com/office/drawing/2014/main" id="{725A2246-7A52-3649-8FE5-C14CAE4F551F}"/>
              </a:ext>
            </a:extLst>
          </p:cNvPr>
          <p:cNvSpPr/>
          <p:nvPr userDrawn="1"/>
        </p:nvSpPr>
        <p:spPr>
          <a:xfrm>
            <a:off x="877112" y="1968284"/>
            <a:ext cx="5118912" cy="4661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6" name="Rectangle 15">
            <a:extLst>
              <a:ext uri="{FF2B5EF4-FFF2-40B4-BE49-F238E27FC236}">
                <a16:creationId xmlns:a16="http://schemas.microsoft.com/office/drawing/2014/main" id="{026EA67C-D6CD-904B-9211-B56EF682649F}"/>
              </a:ext>
            </a:extLst>
          </p:cNvPr>
          <p:cNvSpPr/>
          <p:nvPr userDrawn="1"/>
        </p:nvSpPr>
        <p:spPr>
          <a:xfrm>
            <a:off x="6612193" y="1968284"/>
            <a:ext cx="5118912" cy="4661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4" name="Espace réservé du texte 2">
            <a:extLst>
              <a:ext uri="{FF2B5EF4-FFF2-40B4-BE49-F238E27FC236}">
                <a16:creationId xmlns:a16="http://schemas.microsoft.com/office/drawing/2014/main" id="{E94B1A93-5100-5048-8230-09B3D176D183}"/>
              </a:ext>
            </a:extLst>
          </p:cNvPr>
          <p:cNvSpPr>
            <a:spLocks noGrp="1"/>
          </p:cNvSpPr>
          <p:nvPr>
            <p:ph type="body" idx="1"/>
          </p:nvPr>
        </p:nvSpPr>
        <p:spPr>
          <a:xfrm>
            <a:off x="1562100" y="2679700"/>
            <a:ext cx="4242611" cy="645001"/>
          </a:xfrm>
        </p:spPr>
        <p:txBody>
          <a:bodyPr rtlCol="0" anchor="ctr"/>
          <a:lstStyle>
            <a:lvl1pPr marL="0" indent="0">
              <a:buNone/>
              <a:defRPr sz="2400" b="1" i="0">
                <a:solidFill>
                  <a:schemeClr val="tx2"/>
                </a:solidFill>
                <a:latin typeface="+mj-lt"/>
                <a:cs typeface="Gill Sans" panose="020B0502020104020203" pitchFamily="34" charset="-79"/>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5" name="Espace réservé du contenu 3">
            <a:extLst>
              <a:ext uri="{FF2B5EF4-FFF2-40B4-BE49-F238E27FC236}">
                <a16:creationId xmlns:a16="http://schemas.microsoft.com/office/drawing/2014/main" id="{8A037B8A-C781-9F40-A9F6-BCCD198DD34B}"/>
              </a:ext>
            </a:extLst>
          </p:cNvPr>
          <p:cNvSpPr>
            <a:spLocks noGrp="1"/>
          </p:cNvSpPr>
          <p:nvPr>
            <p:ph sz="half" idx="2"/>
          </p:nvPr>
        </p:nvSpPr>
        <p:spPr>
          <a:xfrm>
            <a:off x="1562100" y="3324700"/>
            <a:ext cx="4242611" cy="3304699"/>
          </a:xfrm>
        </p:spPr>
        <p:txBody>
          <a:bodyPr rtlCol="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6" name="Espace réservé du texte 4">
            <a:extLst>
              <a:ext uri="{FF2B5EF4-FFF2-40B4-BE49-F238E27FC236}">
                <a16:creationId xmlns:a16="http://schemas.microsoft.com/office/drawing/2014/main" id="{66926CBF-E2B0-C44C-AD98-B15D17ADD5AF}"/>
              </a:ext>
            </a:extLst>
          </p:cNvPr>
          <p:cNvSpPr>
            <a:spLocks noGrp="1"/>
          </p:cNvSpPr>
          <p:nvPr>
            <p:ph type="body" sz="quarter" idx="3"/>
          </p:nvPr>
        </p:nvSpPr>
        <p:spPr>
          <a:xfrm>
            <a:off x="7467601" y="2679700"/>
            <a:ext cx="4072192" cy="645001"/>
          </a:xfrm>
        </p:spPr>
        <p:txBody>
          <a:bodyPr rtlCol="0" anchor="ctr"/>
          <a:lstStyle>
            <a:lvl1pPr marL="0" indent="0">
              <a:buNone/>
              <a:defRPr sz="2400" b="1" i="0">
                <a:solidFill>
                  <a:schemeClr val="tx2"/>
                </a:solidFill>
                <a:latin typeface="+mj-lt"/>
                <a:cs typeface="Gill Sans" panose="020B0502020104020203" pitchFamily="34" charset="-79"/>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7" name="Espace réservé du contenu 5">
            <a:extLst>
              <a:ext uri="{FF2B5EF4-FFF2-40B4-BE49-F238E27FC236}">
                <a16:creationId xmlns:a16="http://schemas.microsoft.com/office/drawing/2014/main" id="{318A1595-1A86-304F-A361-B3E4B06837FA}"/>
              </a:ext>
            </a:extLst>
          </p:cNvPr>
          <p:cNvSpPr>
            <a:spLocks noGrp="1"/>
          </p:cNvSpPr>
          <p:nvPr>
            <p:ph sz="quarter" idx="4"/>
          </p:nvPr>
        </p:nvSpPr>
        <p:spPr>
          <a:xfrm>
            <a:off x="7467601" y="3324700"/>
            <a:ext cx="4072192" cy="3304699"/>
          </a:xfrm>
        </p:spPr>
        <p:txBody>
          <a:bodyPr rtlCol="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 name="Rectangle 1">
            <a:extLst>
              <a:ext uri="{FF2B5EF4-FFF2-40B4-BE49-F238E27FC236}">
                <a16:creationId xmlns:a16="http://schemas.microsoft.com/office/drawing/2014/main" id="{18DEFE0B-9B5C-734D-8394-A770FAA615B3}"/>
              </a:ext>
            </a:extLst>
          </p:cNvPr>
          <p:cNvSpPr/>
          <p:nvPr userDrawn="1"/>
        </p:nvSpPr>
        <p:spPr>
          <a:xfrm>
            <a:off x="838200" y="2679700"/>
            <a:ext cx="546100" cy="5461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9" name="Rectangle 8">
            <a:extLst>
              <a:ext uri="{FF2B5EF4-FFF2-40B4-BE49-F238E27FC236}">
                <a16:creationId xmlns:a16="http://schemas.microsoft.com/office/drawing/2014/main" id="{A02390A6-F565-8844-A9B9-4C6ACB7857F5}"/>
              </a:ext>
            </a:extLst>
          </p:cNvPr>
          <p:cNvSpPr/>
          <p:nvPr userDrawn="1"/>
        </p:nvSpPr>
        <p:spPr>
          <a:xfrm>
            <a:off x="6742889" y="2679700"/>
            <a:ext cx="546100" cy="5461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 name="Titre 2">
            <a:extLst>
              <a:ext uri="{FF2B5EF4-FFF2-40B4-BE49-F238E27FC236}">
                <a16:creationId xmlns:a16="http://schemas.microsoft.com/office/drawing/2014/main" id="{86674C34-BF58-4A21-BEE1-52BA2A5DBB70}"/>
              </a:ext>
            </a:extLst>
          </p:cNvPr>
          <p:cNvSpPr>
            <a:spLocks noGrp="1"/>
          </p:cNvSpPr>
          <p:nvPr>
            <p:ph type="title" hasCustomPrompt="1"/>
          </p:nvPr>
        </p:nvSpPr>
        <p:spPr/>
        <p:txBody>
          <a:bodyPr rtlCol="0"/>
          <a:lstStyle>
            <a:lvl1pPr>
              <a:defRPr spc="0"/>
            </a:lvl1pPr>
          </a:lstStyle>
          <a:p>
            <a:pPr rtl="0"/>
            <a:r>
              <a:rPr lang="fr-FR" noProof="0" dirty="0"/>
              <a:t>MODIFIEZ LE STYLE DU TITRE</a:t>
            </a:r>
          </a:p>
        </p:txBody>
      </p:sp>
    </p:spTree>
    <p:extLst>
      <p:ext uri="{BB962C8B-B14F-4D97-AF65-F5344CB8AC3E}">
        <p14:creationId xmlns:p14="http://schemas.microsoft.com/office/powerpoint/2010/main" val="1241760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6BF98B-2743-4B47-AE32-9926CC2BF549}"/>
              </a:ext>
            </a:extLst>
          </p:cNvPr>
          <p:cNvSpPr>
            <a:spLocks noGrp="1"/>
          </p:cNvSpPr>
          <p:nvPr>
            <p:ph type="title" hasCustomPrompt="1"/>
          </p:nvPr>
        </p:nvSpPr>
        <p:spPr>
          <a:xfrm>
            <a:off x="839788" y="365125"/>
            <a:ext cx="10515600" cy="1325563"/>
          </a:xfrm>
        </p:spPr>
        <p:txBody>
          <a:bodyPr rtlCol="0"/>
          <a:lstStyle>
            <a:lvl1pPr rtl="0">
              <a:defRPr>
                <a:solidFill>
                  <a:schemeClr val="tx2"/>
                </a:solidFill>
              </a:defRPr>
            </a:lvl1pPr>
          </a:lstStyle>
          <a:p>
            <a:pPr rtl="0"/>
            <a:r>
              <a:rPr lang="fr-FR" noProof="0" dirty="0"/>
              <a:t>MODIFIEZ LE STYLE DU TITRE</a:t>
            </a:r>
          </a:p>
        </p:txBody>
      </p:sp>
      <p:sp>
        <p:nvSpPr>
          <p:cNvPr id="3" name="Espace réservé du texte 2">
            <a:extLst>
              <a:ext uri="{FF2B5EF4-FFF2-40B4-BE49-F238E27FC236}">
                <a16:creationId xmlns:a16="http://schemas.microsoft.com/office/drawing/2014/main" id="{19F824E8-8F6B-3D44-A59E-3179A03A787F}"/>
              </a:ext>
            </a:extLst>
          </p:cNvPr>
          <p:cNvSpPr>
            <a:spLocks noGrp="1"/>
          </p:cNvSpPr>
          <p:nvPr>
            <p:ph type="body" idx="1"/>
          </p:nvPr>
        </p:nvSpPr>
        <p:spPr>
          <a:xfrm>
            <a:off x="839788" y="1681163"/>
            <a:ext cx="5157787" cy="823912"/>
          </a:xfrm>
        </p:spPr>
        <p:txBody>
          <a:bodyPr rtlCol="0"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4" name="Espace réservé du contenu 3">
            <a:extLst>
              <a:ext uri="{FF2B5EF4-FFF2-40B4-BE49-F238E27FC236}">
                <a16:creationId xmlns:a16="http://schemas.microsoft.com/office/drawing/2014/main" id="{AC6908B9-8BB9-5247-A9CC-EADBF62AB670}"/>
              </a:ext>
            </a:extLst>
          </p:cNvPr>
          <p:cNvSpPr>
            <a:spLocks noGrp="1"/>
          </p:cNvSpPr>
          <p:nvPr>
            <p:ph sz="half" idx="2"/>
          </p:nvPr>
        </p:nvSpPr>
        <p:spPr>
          <a:xfrm>
            <a:off x="839788" y="2505075"/>
            <a:ext cx="5157787" cy="3684588"/>
          </a:xfrm>
        </p:spPr>
        <p:txBody>
          <a:bodyPr rtlCol="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a:extLst>
              <a:ext uri="{FF2B5EF4-FFF2-40B4-BE49-F238E27FC236}">
                <a16:creationId xmlns:a16="http://schemas.microsoft.com/office/drawing/2014/main" id="{F17E1808-3255-6342-8F11-708C178C6864}"/>
              </a:ext>
            </a:extLst>
          </p:cNvPr>
          <p:cNvSpPr>
            <a:spLocks noGrp="1"/>
          </p:cNvSpPr>
          <p:nvPr>
            <p:ph type="body" sz="quarter" idx="3" hasCustomPrompt="1"/>
          </p:nvPr>
        </p:nvSpPr>
        <p:spPr>
          <a:xfrm>
            <a:off x="6172200" y="1681163"/>
            <a:ext cx="5183188" cy="823912"/>
          </a:xfrm>
        </p:spPr>
        <p:txBody>
          <a:bodyPr rtlCol="0" anchor="b"/>
          <a:lstStyle>
            <a:lvl1pPr marL="0" indent="0" rtl="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6" name="Espace réservé du contenu 5">
            <a:extLst>
              <a:ext uri="{FF2B5EF4-FFF2-40B4-BE49-F238E27FC236}">
                <a16:creationId xmlns:a16="http://schemas.microsoft.com/office/drawing/2014/main" id="{A5572680-8F07-DD43-A1EC-F836900FFE13}"/>
              </a:ext>
            </a:extLst>
          </p:cNvPr>
          <p:cNvSpPr>
            <a:spLocks noGrp="1"/>
          </p:cNvSpPr>
          <p:nvPr>
            <p:ph sz="quarter" idx="4"/>
          </p:nvPr>
        </p:nvSpPr>
        <p:spPr>
          <a:xfrm>
            <a:off x="6172200" y="2505075"/>
            <a:ext cx="5183188" cy="3684588"/>
          </a:xfrm>
        </p:spPr>
        <p:txBody>
          <a:bodyPr rtlCol="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8" name="Espace réservé du pied de page 7">
            <a:extLst>
              <a:ext uri="{FF2B5EF4-FFF2-40B4-BE49-F238E27FC236}">
                <a16:creationId xmlns:a16="http://schemas.microsoft.com/office/drawing/2014/main" id="{102532F2-B96C-DE47-9F25-34728C00D913}"/>
              </a:ext>
            </a:extLst>
          </p:cNvPr>
          <p:cNvSpPr>
            <a:spLocks noGrp="1"/>
          </p:cNvSpPr>
          <p:nvPr>
            <p:ph type="ftr" sz="quarter" idx="11"/>
          </p:nvPr>
        </p:nvSpPr>
        <p:spPr/>
        <p:txBody>
          <a:bodyPr rtlCol="0"/>
          <a:lstStyle/>
          <a:p>
            <a:pPr rtl="0"/>
            <a:r>
              <a:rPr lang="fr-FR" noProof="0" dirty="0"/>
              <a:t>Ajouter un pied de page</a:t>
            </a:r>
          </a:p>
        </p:txBody>
      </p:sp>
    </p:spTree>
    <p:extLst>
      <p:ext uri="{BB962C8B-B14F-4D97-AF65-F5344CB8AC3E}">
        <p14:creationId xmlns:p14="http://schemas.microsoft.com/office/powerpoint/2010/main" val="3257765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6BF98B-2743-4B47-AE32-9926CC2BF549}"/>
              </a:ext>
            </a:extLst>
          </p:cNvPr>
          <p:cNvSpPr>
            <a:spLocks noGrp="1"/>
          </p:cNvSpPr>
          <p:nvPr>
            <p:ph type="title" hasCustomPrompt="1"/>
          </p:nvPr>
        </p:nvSpPr>
        <p:spPr>
          <a:xfrm>
            <a:off x="839788" y="365125"/>
            <a:ext cx="10515600" cy="1325563"/>
          </a:xfrm>
        </p:spPr>
        <p:txBody>
          <a:bodyPr rtlCol="0"/>
          <a:lstStyle>
            <a:lvl1pPr rtl="0">
              <a:defRPr>
                <a:solidFill>
                  <a:schemeClr val="tx2"/>
                </a:solidFill>
              </a:defRPr>
            </a:lvl1pPr>
          </a:lstStyle>
          <a:p>
            <a:pPr rtl="0"/>
            <a:r>
              <a:rPr lang="fr-FR" noProof="0" dirty="0"/>
              <a:t>MODIFIEZ LE STYLE DU TITRE</a:t>
            </a:r>
          </a:p>
        </p:txBody>
      </p:sp>
      <p:sp>
        <p:nvSpPr>
          <p:cNvPr id="4" name="Espace réservé du contenu 3">
            <a:extLst>
              <a:ext uri="{FF2B5EF4-FFF2-40B4-BE49-F238E27FC236}">
                <a16:creationId xmlns:a16="http://schemas.microsoft.com/office/drawing/2014/main" id="{AC6908B9-8BB9-5247-A9CC-EADBF62AB670}"/>
              </a:ext>
            </a:extLst>
          </p:cNvPr>
          <p:cNvSpPr>
            <a:spLocks noGrp="1"/>
          </p:cNvSpPr>
          <p:nvPr>
            <p:ph sz="half" idx="2"/>
          </p:nvPr>
        </p:nvSpPr>
        <p:spPr>
          <a:xfrm>
            <a:off x="839788" y="1885361"/>
            <a:ext cx="5157787" cy="4304302"/>
          </a:xfrm>
        </p:spPr>
        <p:txBody>
          <a:bodyPr rtlCol="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6" name="Espace réservé du contenu 5">
            <a:extLst>
              <a:ext uri="{FF2B5EF4-FFF2-40B4-BE49-F238E27FC236}">
                <a16:creationId xmlns:a16="http://schemas.microsoft.com/office/drawing/2014/main" id="{A5572680-8F07-DD43-A1EC-F836900FFE13}"/>
              </a:ext>
            </a:extLst>
          </p:cNvPr>
          <p:cNvSpPr>
            <a:spLocks noGrp="1"/>
          </p:cNvSpPr>
          <p:nvPr>
            <p:ph sz="quarter" idx="4"/>
          </p:nvPr>
        </p:nvSpPr>
        <p:spPr>
          <a:xfrm>
            <a:off x="6172200" y="1885361"/>
            <a:ext cx="5183188" cy="4304302"/>
          </a:xfrm>
        </p:spPr>
        <p:txBody>
          <a:bodyPr rtlCol="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8" name="Espace réservé du pied de page 7">
            <a:extLst>
              <a:ext uri="{FF2B5EF4-FFF2-40B4-BE49-F238E27FC236}">
                <a16:creationId xmlns:a16="http://schemas.microsoft.com/office/drawing/2014/main" id="{102532F2-B96C-DE47-9F25-34728C00D913}"/>
              </a:ext>
            </a:extLst>
          </p:cNvPr>
          <p:cNvSpPr>
            <a:spLocks noGrp="1"/>
          </p:cNvSpPr>
          <p:nvPr>
            <p:ph type="ftr" sz="quarter" idx="11"/>
          </p:nvPr>
        </p:nvSpPr>
        <p:spPr/>
        <p:txBody>
          <a:bodyPr rtlCol="0"/>
          <a:lstStyle/>
          <a:p>
            <a:pPr rtl="0"/>
            <a:r>
              <a:rPr lang="fr-FR" noProof="0" dirty="0"/>
              <a:t>Ajouter un pied de page</a:t>
            </a:r>
          </a:p>
        </p:txBody>
      </p:sp>
    </p:spTree>
    <p:extLst>
      <p:ext uri="{BB962C8B-B14F-4D97-AF65-F5344CB8AC3E}">
        <p14:creationId xmlns:p14="http://schemas.microsoft.com/office/powerpoint/2010/main" val="4138893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200" y="2655077"/>
            <a:ext cx="6548438" cy="2831323"/>
          </a:xfrm>
        </p:spPr>
        <p:txBody>
          <a:bodyPr rtlCol="0" anchor="b">
            <a:noAutofit/>
          </a:bodyPr>
          <a:lstStyle>
            <a:lvl1pPr>
              <a:defRPr sz="6000"/>
            </a:lvl1pPr>
          </a:lstStyle>
          <a:p>
            <a:pPr rtl="0"/>
            <a:r>
              <a:rPr lang="fr-FR" noProof="0" dirty="0"/>
              <a:t>CLIQUEZ POUR MODIFIER LE TITRE PRINCIPAL</a:t>
            </a:r>
          </a:p>
        </p:txBody>
      </p:sp>
      <p:sp>
        <p:nvSpPr>
          <p:cNvPr id="5" name="Sous-titre 2">
            <a:extLst>
              <a:ext uri="{FF2B5EF4-FFF2-40B4-BE49-F238E27FC236}">
                <a16:creationId xmlns:a16="http://schemas.microsoft.com/office/drawing/2014/main" id="{CB11A616-4D84-4BF3-86C7-9F1BBDAD3A83}"/>
              </a:ext>
            </a:extLst>
          </p:cNvPr>
          <p:cNvSpPr>
            <a:spLocks noGrp="1"/>
          </p:cNvSpPr>
          <p:nvPr>
            <p:ph type="subTitle" idx="1"/>
          </p:nvPr>
        </p:nvSpPr>
        <p:spPr>
          <a:xfrm>
            <a:off x="838200" y="5486400"/>
            <a:ext cx="6548438" cy="697584"/>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Tree>
    <p:extLst>
      <p:ext uri="{BB962C8B-B14F-4D97-AF65-F5344CB8AC3E}">
        <p14:creationId xmlns:p14="http://schemas.microsoft.com/office/powerpoint/2010/main" val="3442725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D6BA20-74C4-B146-8DF6-85C573E19DB1}"/>
              </a:ext>
            </a:extLst>
          </p:cNvPr>
          <p:cNvSpPr>
            <a:spLocks noGrp="1"/>
          </p:cNvSpPr>
          <p:nvPr>
            <p:ph type="title" hasCustomPrompt="1"/>
          </p:nvPr>
        </p:nvSpPr>
        <p:spPr>
          <a:xfrm>
            <a:off x="1148373" y="1488558"/>
            <a:ext cx="5445858" cy="2704640"/>
          </a:xfrm>
        </p:spPr>
        <p:txBody>
          <a:bodyPr rtlCol="0" anchor="b">
            <a:normAutofit/>
          </a:bodyPr>
          <a:lstStyle>
            <a:lvl1pPr>
              <a:defRPr sz="4800"/>
            </a:lvl1pPr>
          </a:lstStyle>
          <a:p>
            <a:pPr rtl="0"/>
            <a:r>
              <a:rPr lang="fr-FR" noProof="0" dirty="0"/>
              <a:t>CLIQUEZ POUR MODIFIER LE STYLE DU TITRE DU MASQUE</a:t>
            </a:r>
          </a:p>
        </p:txBody>
      </p:sp>
      <p:sp>
        <p:nvSpPr>
          <p:cNvPr id="3" name="Espace réservé du texte 2">
            <a:extLst>
              <a:ext uri="{FF2B5EF4-FFF2-40B4-BE49-F238E27FC236}">
                <a16:creationId xmlns:a16="http://schemas.microsoft.com/office/drawing/2014/main" id="{9789FC2C-42AA-424F-9223-5F73B95D7C36}"/>
              </a:ext>
            </a:extLst>
          </p:cNvPr>
          <p:cNvSpPr>
            <a:spLocks noGrp="1"/>
          </p:cNvSpPr>
          <p:nvPr>
            <p:ph type="body" idx="1" hasCustomPrompt="1"/>
          </p:nvPr>
        </p:nvSpPr>
        <p:spPr>
          <a:xfrm>
            <a:off x="1148373" y="4220187"/>
            <a:ext cx="5445858" cy="1223684"/>
          </a:xfrm>
        </p:spPr>
        <p:txBody>
          <a:bodyPr rtlCol="0">
            <a:normAutofit/>
          </a:bodyPr>
          <a:lstStyle>
            <a:lvl1pPr marL="0" indent="0">
              <a:buNone/>
              <a:defRPr sz="1800" b="0" i="0" spc="300">
                <a:solidFill>
                  <a:schemeClr val="tx1"/>
                </a:solidFill>
                <a:latin typeface="+mn-lt"/>
                <a:cs typeface="Gill Sans Light" panose="020B0302020104020203" pitchFamily="34" charset="-79"/>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Tree>
    <p:extLst>
      <p:ext uri="{BB962C8B-B14F-4D97-AF65-F5344CB8AC3E}">
        <p14:creationId xmlns:p14="http://schemas.microsoft.com/office/powerpoint/2010/main" val="3034744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re uniquement">
    <p:spTree>
      <p:nvGrpSpPr>
        <p:cNvPr id="1" name=""/>
        <p:cNvGrpSpPr/>
        <p:nvPr/>
      </p:nvGrpSpPr>
      <p:grpSpPr>
        <a:xfrm>
          <a:off x="0" y="0"/>
          <a:ext cx="0" cy="0"/>
          <a:chOff x="0" y="0"/>
          <a:chExt cx="0" cy="0"/>
        </a:xfrm>
      </p:grpSpPr>
      <p:sp>
        <p:nvSpPr>
          <p:cNvPr id="6" name="Espace réservé du pied de page 5">
            <a:extLst>
              <a:ext uri="{FF2B5EF4-FFF2-40B4-BE49-F238E27FC236}">
                <a16:creationId xmlns:a16="http://schemas.microsoft.com/office/drawing/2014/main" id="{5356FC21-A32D-44DC-BED7-08CEBB3B9090}"/>
              </a:ext>
            </a:extLst>
          </p:cNvPr>
          <p:cNvSpPr>
            <a:spLocks noGrp="1"/>
          </p:cNvSpPr>
          <p:nvPr>
            <p:ph type="ftr" sz="quarter" idx="10"/>
          </p:nvPr>
        </p:nvSpPr>
        <p:spPr/>
        <p:txBody>
          <a:bodyPr rtlCol="0"/>
          <a:lstStyle/>
          <a:p>
            <a:pPr rtl="0"/>
            <a:r>
              <a:rPr lang="fr-FR" noProof="0" dirty="0"/>
              <a:t>Ajouter un pied de page</a:t>
            </a:r>
          </a:p>
        </p:txBody>
      </p:sp>
      <p:sp>
        <p:nvSpPr>
          <p:cNvPr id="9" name="Titre 1">
            <a:extLst>
              <a:ext uri="{FF2B5EF4-FFF2-40B4-BE49-F238E27FC236}">
                <a16:creationId xmlns:a16="http://schemas.microsoft.com/office/drawing/2014/main" id="{CB2B6249-6B58-2F44-83C2-208195C23642}"/>
              </a:ext>
            </a:extLst>
          </p:cNvPr>
          <p:cNvSpPr>
            <a:spLocks noGrp="1"/>
          </p:cNvSpPr>
          <p:nvPr>
            <p:ph type="title" hasCustomPrompt="1"/>
          </p:nvPr>
        </p:nvSpPr>
        <p:spPr>
          <a:xfrm>
            <a:off x="838200" y="2935528"/>
            <a:ext cx="10515600" cy="986943"/>
          </a:xfrm>
        </p:spPr>
        <p:txBody>
          <a:bodyPr rtlCol="0"/>
          <a:lstStyle>
            <a:lvl1pPr algn="ctr">
              <a:defRPr/>
            </a:lvl1pPr>
          </a:lstStyle>
          <a:p>
            <a:pPr rtl="0"/>
            <a:r>
              <a:rPr lang="fr-FR" noProof="0" dirty="0"/>
              <a:t>MODIFIEZ LE STYLE DU TITRE</a:t>
            </a:r>
          </a:p>
        </p:txBody>
      </p:sp>
    </p:spTree>
    <p:extLst>
      <p:ext uri="{BB962C8B-B14F-4D97-AF65-F5344CB8AC3E}">
        <p14:creationId xmlns:p14="http://schemas.microsoft.com/office/powerpoint/2010/main" val="11813462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674535-13A9-914D-A6BC-97AFF288301C}"/>
              </a:ext>
            </a:extLst>
          </p:cNvPr>
          <p:cNvSpPr>
            <a:spLocks noGrp="1"/>
          </p:cNvSpPr>
          <p:nvPr>
            <p:ph type="title" hasCustomPrompt="1"/>
          </p:nvPr>
        </p:nvSpPr>
        <p:spPr>
          <a:xfrm>
            <a:off x="838200" y="0"/>
            <a:ext cx="10896600" cy="893218"/>
          </a:xfrm>
        </p:spPr>
        <p:txBody>
          <a:bodyPr rtlCol="0" anchor="b"/>
          <a:lstStyle>
            <a:lvl1pPr algn="ctr">
              <a:defRPr/>
            </a:lvl1pPr>
          </a:lstStyle>
          <a:p>
            <a:pPr rtl="0"/>
            <a:r>
              <a:rPr lang="fr-FR" noProof="0" dirty="0"/>
              <a:t>CLIQUEZ POUR MODIFIER LE STYLE DU TITRE DE MASQUE</a:t>
            </a:r>
          </a:p>
        </p:txBody>
      </p:sp>
      <p:sp>
        <p:nvSpPr>
          <p:cNvPr id="7" name="Espace réservé du contenu 5">
            <a:extLst>
              <a:ext uri="{FF2B5EF4-FFF2-40B4-BE49-F238E27FC236}">
                <a16:creationId xmlns:a16="http://schemas.microsoft.com/office/drawing/2014/main" id="{D75C1F3A-BBBB-2946-BF9D-CD1C4898C830}"/>
              </a:ext>
            </a:extLst>
          </p:cNvPr>
          <p:cNvSpPr>
            <a:spLocks noGrp="1"/>
          </p:cNvSpPr>
          <p:nvPr>
            <p:ph sz="quarter" idx="10"/>
          </p:nvPr>
        </p:nvSpPr>
        <p:spPr>
          <a:xfrm>
            <a:off x="838200" y="1690688"/>
            <a:ext cx="10896600" cy="4862512"/>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11" name="Espace réservé du texte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838200" y="914483"/>
            <a:ext cx="10896600" cy="602887"/>
          </a:xfrm>
        </p:spPr>
        <p:txBody>
          <a:bodyPr rtlCol="0" anchor="ctr">
            <a:normAutofit/>
          </a:bodyPr>
          <a:lstStyle>
            <a:lvl1pPr marL="0" indent="0" algn="ctr">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rtl="0"/>
            <a:r>
              <a:rPr lang="fr-FR" noProof="0" dirty="0"/>
              <a:t>SOUS-TITRE ICI</a:t>
            </a:r>
          </a:p>
        </p:txBody>
      </p:sp>
    </p:spTree>
    <p:extLst>
      <p:ext uri="{BB962C8B-B14F-4D97-AF65-F5344CB8AC3E}">
        <p14:creationId xmlns:p14="http://schemas.microsoft.com/office/powerpoint/2010/main" val="8508298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6" name="Espace réservé du pied de page 5">
            <a:extLst>
              <a:ext uri="{FF2B5EF4-FFF2-40B4-BE49-F238E27FC236}">
                <a16:creationId xmlns:a16="http://schemas.microsoft.com/office/drawing/2014/main" id="{5356FC21-A32D-44DC-BED7-08CEBB3B9090}"/>
              </a:ext>
            </a:extLst>
          </p:cNvPr>
          <p:cNvSpPr>
            <a:spLocks noGrp="1"/>
          </p:cNvSpPr>
          <p:nvPr>
            <p:ph type="ftr" sz="quarter" idx="10"/>
          </p:nvPr>
        </p:nvSpPr>
        <p:spPr/>
        <p:txBody>
          <a:bodyPr rtlCol="0"/>
          <a:lstStyle/>
          <a:p>
            <a:pPr rtl="0"/>
            <a:r>
              <a:rPr lang="fr-FR" noProof="0" dirty="0"/>
              <a:t>Ajouter un pied de page</a:t>
            </a:r>
          </a:p>
        </p:txBody>
      </p:sp>
      <p:sp>
        <p:nvSpPr>
          <p:cNvPr id="9" name="Titre 1">
            <a:extLst>
              <a:ext uri="{FF2B5EF4-FFF2-40B4-BE49-F238E27FC236}">
                <a16:creationId xmlns:a16="http://schemas.microsoft.com/office/drawing/2014/main" id="{CB2B6249-6B58-2F44-83C2-208195C23642}"/>
              </a:ext>
            </a:extLst>
          </p:cNvPr>
          <p:cNvSpPr>
            <a:spLocks noGrp="1"/>
          </p:cNvSpPr>
          <p:nvPr>
            <p:ph type="title"/>
          </p:nvPr>
        </p:nvSpPr>
        <p:spPr>
          <a:xfrm>
            <a:off x="839788" y="987426"/>
            <a:ext cx="3932237" cy="1868896"/>
          </a:xfrm>
        </p:spPr>
        <p:txBody>
          <a:bodyPr rtlCol="0" anchor="b"/>
          <a:lstStyle/>
          <a:p>
            <a:pPr rtl="0"/>
            <a:r>
              <a:rPr lang="fr-FR" noProof="0"/>
              <a:t>Modifiez le style du titre</a:t>
            </a:r>
            <a:endParaRPr lang="fr-FR" noProof="0" dirty="0"/>
          </a:p>
        </p:txBody>
      </p:sp>
      <p:sp>
        <p:nvSpPr>
          <p:cNvPr id="4" name="Espace réservé du contenu 2">
            <a:extLst>
              <a:ext uri="{FF2B5EF4-FFF2-40B4-BE49-F238E27FC236}">
                <a16:creationId xmlns:a16="http://schemas.microsoft.com/office/drawing/2014/main" id="{51B3D6EB-0B4B-4C00-A78E-E618E038C9B8}"/>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3">
            <a:extLst>
              <a:ext uri="{FF2B5EF4-FFF2-40B4-BE49-F238E27FC236}">
                <a16:creationId xmlns:a16="http://schemas.microsoft.com/office/drawing/2014/main" id="{06353079-34E7-4CF0-8300-BCC1060B3B33}"/>
              </a:ext>
            </a:extLst>
          </p:cNvPr>
          <p:cNvSpPr>
            <a:spLocks noGrp="1"/>
          </p:cNvSpPr>
          <p:nvPr>
            <p:ph type="body" sz="half" idx="2"/>
          </p:nvPr>
        </p:nvSpPr>
        <p:spPr>
          <a:xfrm>
            <a:off x="839788" y="2856322"/>
            <a:ext cx="3932237" cy="3012666"/>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Tree>
    <p:extLst>
      <p:ext uri="{BB962C8B-B14F-4D97-AF65-F5344CB8AC3E}">
        <p14:creationId xmlns:p14="http://schemas.microsoft.com/office/powerpoint/2010/main" val="33861226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u avec légende">
    <p:spTree>
      <p:nvGrpSpPr>
        <p:cNvPr id="1" name=""/>
        <p:cNvGrpSpPr/>
        <p:nvPr/>
      </p:nvGrpSpPr>
      <p:grpSpPr>
        <a:xfrm>
          <a:off x="0" y="0"/>
          <a:ext cx="0" cy="0"/>
          <a:chOff x="0" y="0"/>
          <a:chExt cx="0" cy="0"/>
        </a:xfrm>
      </p:grpSpPr>
      <p:sp>
        <p:nvSpPr>
          <p:cNvPr id="6" name="Espace réservé du pied de page 5">
            <a:extLst>
              <a:ext uri="{FF2B5EF4-FFF2-40B4-BE49-F238E27FC236}">
                <a16:creationId xmlns:a16="http://schemas.microsoft.com/office/drawing/2014/main" id="{5356FC21-A32D-44DC-BED7-08CEBB3B9090}"/>
              </a:ext>
            </a:extLst>
          </p:cNvPr>
          <p:cNvSpPr>
            <a:spLocks noGrp="1"/>
          </p:cNvSpPr>
          <p:nvPr>
            <p:ph type="ftr" sz="quarter" idx="10"/>
          </p:nvPr>
        </p:nvSpPr>
        <p:spPr/>
        <p:txBody>
          <a:bodyPr rtlCol="0"/>
          <a:lstStyle/>
          <a:p>
            <a:pPr rtl="0"/>
            <a:r>
              <a:rPr lang="fr-FR" noProof="0" dirty="0"/>
              <a:t>Ajouter un pied de page</a:t>
            </a:r>
          </a:p>
        </p:txBody>
      </p:sp>
      <p:sp>
        <p:nvSpPr>
          <p:cNvPr id="9" name="Titre 1">
            <a:extLst>
              <a:ext uri="{FF2B5EF4-FFF2-40B4-BE49-F238E27FC236}">
                <a16:creationId xmlns:a16="http://schemas.microsoft.com/office/drawing/2014/main" id="{CB2B6249-6B58-2F44-83C2-208195C23642}"/>
              </a:ext>
            </a:extLst>
          </p:cNvPr>
          <p:cNvSpPr>
            <a:spLocks noGrp="1"/>
          </p:cNvSpPr>
          <p:nvPr>
            <p:ph type="title"/>
          </p:nvPr>
        </p:nvSpPr>
        <p:spPr>
          <a:xfrm>
            <a:off x="839788" y="987426"/>
            <a:ext cx="3932237" cy="1868896"/>
          </a:xfrm>
        </p:spPr>
        <p:txBody>
          <a:bodyPr rtlCol="0" anchor="b"/>
          <a:lstStyle/>
          <a:p>
            <a:pPr rtl="0"/>
            <a:r>
              <a:rPr lang="fr-FR" noProof="0"/>
              <a:t>Modifiez le style du titre</a:t>
            </a:r>
            <a:endParaRPr lang="fr-FR" noProof="0" dirty="0"/>
          </a:p>
        </p:txBody>
      </p:sp>
      <p:sp>
        <p:nvSpPr>
          <p:cNvPr id="5" name="Espace réservé du texte 3">
            <a:extLst>
              <a:ext uri="{FF2B5EF4-FFF2-40B4-BE49-F238E27FC236}">
                <a16:creationId xmlns:a16="http://schemas.microsoft.com/office/drawing/2014/main" id="{06353079-34E7-4CF0-8300-BCC1060B3B33}"/>
              </a:ext>
            </a:extLst>
          </p:cNvPr>
          <p:cNvSpPr>
            <a:spLocks noGrp="1"/>
          </p:cNvSpPr>
          <p:nvPr>
            <p:ph type="body" sz="half" idx="2"/>
          </p:nvPr>
        </p:nvSpPr>
        <p:spPr>
          <a:xfrm>
            <a:off x="839788" y="2856322"/>
            <a:ext cx="3932237" cy="3012666"/>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7" name="Espace réservé d’image 2">
            <a:extLst>
              <a:ext uri="{FF2B5EF4-FFF2-40B4-BE49-F238E27FC236}">
                <a16:creationId xmlns:a16="http://schemas.microsoft.com/office/drawing/2014/main" id="{B04B7B3E-1EE1-4212-9F4F-0C7DC6C1584F}"/>
              </a:ext>
            </a:extLst>
          </p:cNvPr>
          <p:cNvSpPr>
            <a:spLocks noGrp="1"/>
          </p:cNvSpPr>
          <p:nvPr>
            <p:ph type="pic" idx="11"/>
          </p:nvPr>
        </p:nvSpPr>
        <p:spPr>
          <a:xfrm>
            <a:off x="5180012" y="987426"/>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3259013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_cour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AF0571-C50F-4975-92BE-DDE269988381}"/>
              </a:ext>
            </a:extLst>
          </p:cNvPr>
          <p:cNvSpPr/>
          <p:nvPr userDrawn="1"/>
        </p:nvSpPr>
        <p:spPr>
          <a:xfrm>
            <a:off x="838200" y="0"/>
            <a:ext cx="113538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1"/>
              </a:solidFill>
            </a:endParaRPr>
          </a:p>
        </p:txBody>
      </p:sp>
      <p:sp>
        <p:nvSpPr>
          <p:cNvPr id="5" name="Titre 1">
            <a:extLst>
              <a:ext uri="{FF2B5EF4-FFF2-40B4-BE49-F238E27FC236}">
                <a16:creationId xmlns:a16="http://schemas.microsoft.com/office/drawing/2014/main" id="{88523430-4979-4231-95B5-8D390F68AAC8}"/>
              </a:ext>
            </a:extLst>
          </p:cNvPr>
          <p:cNvSpPr>
            <a:spLocks noGrp="1"/>
          </p:cNvSpPr>
          <p:nvPr>
            <p:ph type="title" hasCustomPrompt="1"/>
          </p:nvPr>
        </p:nvSpPr>
        <p:spPr>
          <a:xfrm>
            <a:off x="3700329" y="2268905"/>
            <a:ext cx="4791342" cy="1157958"/>
          </a:xfrm>
        </p:spPr>
        <p:txBody>
          <a:bodyPr rtlCol="0">
            <a:noAutofit/>
          </a:bodyPr>
          <a:lstStyle>
            <a:lvl1pPr algn="ctr">
              <a:defRPr sz="6600">
                <a:solidFill>
                  <a:schemeClr val="tx2"/>
                </a:solidFill>
              </a:defRPr>
            </a:lvl1pPr>
          </a:lstStyle>
          <a:p>
            <a:pPr rtl="0"/>
            <a:r>
              <a:rPr lang="fr-FR" noProof="0" dirty="0"/>
              <a:t>SÉANCE 99</a:t>
            </a:r>
          </a:p>
        </p:txBody>
      </p:sp>
      <p:sp>
        <p:nvSpPr>
          <p:cNvPr id="12" name="Espace réservé du texte 11">
            <a:extLst>
              <a:ext uri="{FF2B5EF4-FFF2-40B4-BE49-F238E27FC236}">
                <a16:creationId xmlns:a16="http://schemas.microsoft.com/office/drawing/2014/main" id="{DE507580-4FAD-4A2A-96C4-4C27570DE5CB}"/>
              </a:ext>
            </a:extLst>
          </p:cNvPr>
          <p:cNvSpPr>
            <a:spLocks noGrp="1"/>
          </p:cNvSpPr>
          <p:nvPr>
            <p:ph type="body" sz="quarter" idx="10" hasCustomPrompt="1"/>
          </p:nvPr>
        </p:nvSpPr>
        <p:spPr>
          <a:xfrm>
            <a:off x="3700329" y="3427322"/>
            <a:ext cx="4791746" cy="1905252"/>
          </a:xfrm>
        </p:spPr>
        <p:txBody>
          <a:bodyPr>
            <a:normAutofit/>
          </a:bodyPr>
          <a:lstStyle>
            <a:lvl1pPr marL="228600" indent="-228600">
              <a:lnSpc>
                <a:spcPct val="75000"/>
              </a:lnSpc>
              <a:buFont typeface="Arial" panose="020B0604020202020204" pitchFamily="34" charset="0"/>
              <a:buChar char="•"/>
              <a:defRPr sz="1400">
                <a:solidFill>
                  <a:schemeClr val="tx2"/>
                </a:solidFill>
              </a:defRPr>
            </a:lvl1pPr>
            <a:lvl2pPr marL="685800" indent="-228600">
              <a:lnSpc>
                <a:spcPct val="75000"/>
              </a:lnSpc>
              <a:buFont typeface="Arial" panose="020B0604020202020204" pitchFamily="34" charset="0"/>
              <a:buChar char="•"/>
              <a:defRPr sz="1400">
                <a:solidFill>
                  <a:schemeClr val="tx2"/>
                </a:solidFill>
              </a:defRPr>
            </a:lvl2pPr>
            <a:lvl3pPr marL="1143000" indent="-228600">
              <a:lnSpc>
                <a:spcPct val="75000"/>
              </a:lnSpc>
              <a:buFont typeface="Arial" panose="020B0604020202020204" pitchFamily="34" charset="0"/>
              <a:buChar char="•"/>
              <a:defRPr sz="1400">
                <a:solidFill>
                  <a:schemeClr val="tx2"/>
                </a:solidFill>
              </a:defRPr>
            </a:lvl3pPr>
            <a:lvl4pPr marL="1600200" indent="-228600">
              <a:lnSpc>
                <a:spcPct val="75000"/>
              </a:lnSpc>
              <a:buFont typeface="Arial" panose="020B0604020202020204" pitchFamily="34" charset="0"/>
              <a:buChar char="•"/>
              <a:defRPr sz="1400">
                <a:solidFill>
                  <a:schemeClr val="tx2"/>
                </a:solidFill>
              </a:defRPr>
            </a:lvl4pPr>
            <a:lvl5pPr marL="2057400" indent="-228600">
              <a:lnSpc>
                <a:spcPct val="75000"/>
              </a:lnSpc>
              <a:buFont typeface="Arial" panose="020B0604020202020204" pitchFamily="34" charset="0"/>
              <a:buChar char="•"/>
              <a:defRPr sz="1400">
                <a:solidFill>
                  <a:schemeClr val="tx2"/>
                </a:solidFill>
              </a:defRPr>
            </a:lvl5pPr>
          </a:lstStyle>
          <a:p>
            <a:pPr lvl="0"/>
            <a:r>
              <a:rPr lang="fr-FR" dirty="0"/>
              <a:t>A</a:t>
            </a:r>
          </a:p>
          <a:p>
            <a:pPr lvl="0"/>
            <a:r>
              <a:rPr lang="fr-FR" dirty="0"/>
              <a:t>B</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A" dirty="0"/>
          </a:p>
        </p:txBody>
      </p:sp>
    </p:spTree>
    <p:extLst>
      <p:ext uri="{BB962C8B-B14F-4D97-AF65-F5344CB8AC3E}">
        <p14:creationId xmlns:p14="http://schemas.microsoft.com/office/powerpoint/2010/main" val="5100647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pleine page">
    <p:spTree>
      <p:nvGrpSpPr>
        <p:cNvPr id="1" name=""/>
        <p:cNvGrpSpPr/>
        <p:nvPr/>
      </p:nvGrpSpPr>
      <p:grpSpPr>
        <a:xfrm>
          <a:off x="0" y="0"/>
          <a:ext cx="0" cy="0"/>
          <a:chOff x="0" y="0"/>
          <a:chExt cx="0" cy="0"/>
        </a:xfrm>
      </p:grpSpPr>
      <p:sp>
        <p:nvSpPr>
          <p:cNvPr id="3" name="Espace réservé d’image 2"/>
          <p:cNvSpPr>
            <a:spLocks noGrp="1"/>
          </p:cNvSpPr>
          <p:nvPr>
            <p:ph type="pic" sz="quarter" idx="10"/>
          </p:nvPr>
        </p:nvSpPr>
        <p:spPr>
          <a:xfrm>
            <a:off x="0" y="0"/>
            <a:ext cx="12192000" cy="6858000"/>
          </a:xfrm>
          <a:solidFill>
            <a:schemeClr val="bg1">
              <a:lumMod val="95000"/>
            </a:schemeClr>
          </a:solidFill>
        </p:spPr>
        <p:txBody>
          <a:bodyPr rtlCol="0" anchor="ctr">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91182597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apositive de remerciement">
    <p:spTree>
      <p:nvGrpSpPr>
        <p:cNvPr id="1" name=""/>
        <p:cNvGrpSpPr/>
        <p:nvPr/>
      </p:nvGrpSpPr>
      <p:grpSpPr>
        <a:xfrm>
          <a:off x="0" y="0"/>
          <a:ext cx="0" cy="0"/>
          <a:chOff x="0" y="0"/>
          <a:chExt cx="0" cy="0"/>
        </a:xfrm>
      </p:grpSpPr>
      <p:sp>
        <p:nvSpPr>
          <p:cNvPr id="10" name="Espace réservé d’image 9">
            <a:extLst>
              <a:ext uri="{FF2B5EF4-FFF2-40B4-BE49-F238E27FC236}">
                <a16:creationId xmlns:a16="http://schemas.microsoft.com/office/drawing/2014/main" id="{03EE4273-5B11-44D2-BB30-AB361AEA564E}"/>
              </a:ext>
            </a:extLst>
          </p:cNvPr>
          <p:cNvSpPr>
            <a:spLocks noGrp="1"/>
          </p:cNvSpPr>
          <p:nvPr>
            <p:ph type="pic" sz="quarter" idx="13"/>
          </p:nvPr>
        </p:nvSpPr>
        <p:spPr>
          <a:xfrm>
            <a:off x="838200" y="0"/>
            <a:ext cx="11353800" cy="5791201"/>
          </a:xfrm>
          <a:custGeom>
            <a:avLst/>
            <a:gdLst>
              <a:gd name="connsiteX0" fmla="*/ 1 w 11353800"/>
              <a:gd name="connsiteY0" fmla="*/ 5791200 h 5791201"/>
              <a:gd name="connsiteX1" fmla="*/ 6662737 w 11353800"/>
              <a:gd name="connsiteY1" fmla="*/ 5791200 h 5791201"/>
              <a:gd name="connsiteX2" fmla="*/ 6662737 w 11353800"/>
              <a:gd name="connsiteY2" fmla="*/ 5791201 h 5791201"/>
              <a:gd name="connsiteX3" fmla="*/ 1 w 11353800"/>
              <a:gd name="connsiteY3" fmla="*/ 5791201 h 5791201"/>
              <a:gd name="connsiteX4" fmla="*/ 0 w 11353800"/>
              <a:gd name="connsiteY4" fmla="*/ 0 h 5791201"/>
              <a:gd name="connsiteX5" fmla="*/ 8012252 w 11353800"/>
              <a:gd name="connsiteY5" fmla="*/ 0 h 5791201"/>
              <a:gd name="connsiteX6" fmla="*/ 8012252 w 11353800"/>
              <a:gd name="connsiteY6" fmla="*/ 1892595 h 5791201"/>
              <a:gd name="connsiteX7" fmla="*/ 11353800 w 11353800"/>
              <a:gd name="connsiteY7" fmla="*/ 1892595 h 5791201"/>
              <a:gd name="connsiteX8" fmla="*/ 11353800 w 11353800"/>
              <a:gd name="connsiteY8" fmla="*/ 5791200 h 5791201"/>
              <a:gd name="connsiteX9" fmla="*/ 6662737 w 11353800"/>
              <a:gd name="connsiteY9" fmla="*/ 5791200 h 5791201"/>
              <a:gd name="connsiteX10" fmla="*/ 6662737 w 11353800"/>
              <a:gd name="connsiteY10" fmla="*/ 2531373 h 5791201"/>
              <a:gd name="connsiteX11" fmla="*/ 1 w 11353800"/>
              <a:gd name="connsiteY11" fmla="*/ 2531373 h 5791201"/>
              <a:gd name="connsiteX12" fmla="*/ 1 w 11353800"/>
              <a:gd name="connsiteY12" fmla="*/ 5791200 h 5791201"/>
              <a:gd name="connsiteX13" fmla="*/ 0 w 11353800"/>
              <a:gd name="connsiteY13" fmla="*/ 5791200 h 579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353800" h="5791201">
                <a:moveTo>
                  <a:pt x="1" y="5791200"/>
                </a:moveTo>
                <a:lnTo>
                  <a:pt x="6662737" y="5791200"/>
                </a:lnTo>
                <a:lnTo>
                  <a:pt x="6662737" y="5791201"/>
                </a:lnTo>
                <a:lnTo>
                  <a:pt x="1" y="5791201"/>
                </a:lnTo>
                <a:close/>
                <a:moveTo>
                  <a:pt x="0" y="0"/>
                </a:moveTo>
                <a:lnTo>
                  <a:pt x="8012252" y="0"/>
                </a:lnTo>
                <a:lnTo>
                  <a:pt x="8012252" y="1892595"/>
                </a:lnTo>
                <a:lnTo>
                  <a:pt x="11353800" y="1892595"/>
                </a:lnTo>
                <a:lnTo>
                  <a:pt x="11353800" y="5791200"/>
                </a:lnTo>
                <a:lnTo>
                  <a:pt x="6662737" y="5791200"/>
                </a:lnTo>
                <a:lnTo>
                  <a:pt x="6662737" y="2531373"/>
                </a:lnTo>
                <a:lnTo>
                  <a:pt x="1" y="2531373"/>
                </a:lnTo>
                <a:lnTo>
                  <a:pt x="1" y="5791200"/>
                </a:lnTo>
                <a:lnTo>
                  <a:pt x="0" y="5791200"/>
                </a:lnTo>
                <a:close/>
              </a:path>
            </a:pathLst>
          </a:custGeom>
          <a:solidFill>
            <a:schemeClr val="bg2"/>
          </a:solidFill>
        </p:spPr>
        <p:txBody>
          <a:bodyPr wrap="square" rtlCol="0" anchor="t">
            <a:noAutofit/>
          </a:bodyPr>
          <a:lstStyle>
            <a:lvl1pPr marL="0" indent="0" algn="ctr">
              <a:buNone/>
              <a:defRPr/>
            </a:lvl1pPr>
          </a:lstStyle>
          <a:p>
            <a:pPr rtl="0"/>
            <a:r>
              <a:rPr lang="fr-FR" noProof="0"/>
              <a:t>Cliquez sur l'icône pour ajouter une image</a:t>
            </a:r>
            <a:endParaRPr lang="fr-FR" noProof="0" dirty="0"/>
          </a:p>
        </p:txBody>
      </p:sp>
      <p:sp>
        <p:nvSpPr>
          <p:cNvPr id="6" name="Titr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201" y="3072985"/>
            <a:ext cx="6548438" cy="2413416"/>
          </a:xfrm>
        </p:spPr>
        <p:txBody>
          <a:bodyPr rtlCol="0" anchor="b">
            <a:noAutofit/>
          </a:bodyPr>
          <a:lstStyle>
            <a:lvl1pPr>
              <a:defRPr sz="6000"/>
            </a:lvl1pPr>
          </a:lstStyle>
          <a:p>
            <a:pPr rtl="0"/>
            <a:r>
              <a:rPr lang="fr-FR" noProof="0" dirty="0"/>
              <a:t>CLIQUEZ POUR MODIFIER LE TITRE PRINCIPAL</a:t>
            </a:r>
          </a:p>
        </p:txBody>
      </p:sp>
      <p:sp>
        <p:nvSpPr>
          <p:cNvPr id="13" name="Espace réservé du texte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199" y="5486401"/>
            <a:ext cx="6548439" cy="304800"/>
          </a:xfrm>
        </p:spPr>
        <p:txBody>
          <a:bodyPr rtlCol="0">
            <a:normAutofit/>
          </a:bodyPr>
          <a:lstStyle>
            <a:lvl1pPr marL="0" indent="0">
              <a:buNone/>
              <a:defRPr sz="1600" spc="300"/>
            </a:lvl1pPr>
          </a:lstStyle>
          <a:p>
            <a:pPr lvl="0" rtl="0"/>
            <a:r>
              <a:rPr lang="fr-FR" noProof="0" dirty="0"/>
              <a:t>LE SITE WEB VIENT ICI</a:t>
            </a:r>
          </a:p>
        </p:txBody>
      </p:sp>
    </p:spTree>
    <p:extLst>
      <p:ext uri="{BB962C8B-B14F-4D97-AF65-F5344CB8AC3E}">
        <p14:creationId xmlns:p14="http://schemas.microsoft.com/office/powerpoint/2010/main" val="1506622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ravail_sommatif">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AF0571-C50F-4975-92BE-DDE269988381}"/>
              </a:ext>
            </a:extLst>
          </p:cNvPr>
          <p:cNvSpPr/>
          <p:nvPr userDrawn="1"/>
        </p:nvSpPr>
        <p:spPr>
          <a:xfrm>
            <a:off x="838200" y="0"/>
            <a:ext cx="113538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1"/>
              </a:solidFill>
            </a:endParaRPr>
          </a:p>
        </p:txBody>
      </p:sp>
      <p:sp>
        <p:nvSpPr>
          <p:cNvPr id="5" name="Titre 1">
            <a:extLst>
              <a:ext uri="{FF2B5EF4-FFF2-40B4-BE49-F238E27FC236}">
                <a16:creationId xmlns:a16="http://schemas.microsoft.com/office/drawing/2014/main" id="{88523430-4979-4231-95B5-8D390F68AAC8}"/>
              </a:ext>
            </a:extLst>
          </p:cNvPr>
          <p:cNvSpPr>
            <a:spLocks noGrp="1"/>
          </p:cNvSpPr>
          <p:nvPr>
            <p:ph type="title" hasCustomPrompt="1"/>
          </p:nvPr>
        </p:nvSpPr>
        <p:spPr>
          <a:xfrm>
            <a:off x="3700329" y="538385"/>
            <a:ext cx="4791342" cy="1760672"/>
          </a:xfrm>
        </p:spPr>
        <p:txBody>
          <a:bodyPr rtlCol="0">
            <a:noAutofit/>
          </a:bodyPr>
          <a:lstStyle>
            <a:lvl1pPr algn="ctr">
              <a:defRPr sz="6600">
                <a:solidFill>
                  <a:schemeClr val="bg1"/>
                </a:solidFill>
              </a:defRPr>
            </a:lvl1pPr>
          </a:lstStyle>
          <a:p>
            <a:pPr rtl="0"/>
            <a:r>
              <a:rPr lang="fr-FR" noProof="0" dirty="0"/>
              <a:t>TRAVAIL SOMMATIF</a:t>
            </a:r>
          </a:p>
        </p:txBody>
      </p:sp>
      <p:sp>
        <p:nvSpPr>
          <p:cNvPr id="6" name="Espace réservé du texte 11">
            <a:extLst>
              <a:ext uri="{FF2B5EF4-FFF2-40B4-BE49-F238E27FC236}">
                <a16:creationId xmlns:a16="http://schemas.microsoft.com/office/drawing/2014/main" id="{50D74CE3-292C-4954-9888-FB47C6FC9532}"/>
              </a:ext>
            </a:extLst>
          </p:cNvPr>
          <p:cNvSpPr>
            <a:spLocks noGrp="1"/>
          </p:cNvSpPr>
          <p:nvPr>
            <p:ph type="body" sz="quarter" idx="11" hasCustomPrompt="1"/>
          </p:nvPr>
        </p:nvSpPr>
        <p:spPr>
          <a:xfrm>
            <a:off x="3210370" y="2469850"/>
            <a:ext cx="5771664" cy="4012257"/>
          </a:xfrm>
        </p:spPr>
        <p:txBody>
          <a:bodyPr>
            <a:normAutofit/>
          </a:bodyPr>
          <a:lstStyle>
            <a:lvl1pPr marL="228600" indent="-228600">
              <a:lnSpc>
                <a:spcPct val="75000"/>
              </a:lnSpc>
              <a:buFont typeface="Arial" panose="020B0604020202020204" pitchFamily="34" charset="0"/>
              <a:buChar char="•"/>
              <a:defRPr sz="1800">
                <a:solidFill>
                  <a:schemeClr val="bg1"/>
                </a:solidFill>
              </a:defRPr>
            </a:lvl1pPr>
            <a:lvl2pPr marL="685800" indent="-228600">
              <a:lnSpc>
                <a:spcPct val="75000"/>
              </a:lnSpc>
              <a:buFont typeface="Arial" panose="020B0604020202020204" pitchFamily="34" charset="0"/>
              <a:buChar char="•"/>
              <a:defRPr sz="1800">
                <a:solidFill>
                  <a:schemeClr val="bg1"/>
                </a:solidFill>
              </a:defRPr>
            </a:lvl2pPr>
            <a:lvl3pPr marL="1143000" indent="-228600">
              <a:lnSpc>
                <a:spcPct val="75000"/>
              </a:lnSpc>
              <a:buFont typeface="Arial" panose="020B0604020202020204" pitchFamily="34" charset="0"/>
              <a:buChar char="•"/>
              <a:defRPr sz="1800">
                <a:solidFill>
                  <a:schemeClr val="bg1"/>
                </a:solidFill>
              </a:defRPr>
            </a:lvl3pPr>
            <a:lvl4pPr marL="1600200" indent="-228600">
              <a:lnSpc>
                <a:spcPct val="75000"/>
              </a:lnSpc>
              <a:buFont typeface="Arial" panose="020B0604020202020204" pitchFamily="34" charset="0"/>
              <a:buChar char="•"/>
              <a:defRPr sz="1400">
                <a:solidFill>
                  <a:schemeClr val="bg1"/>
                </a:solidFill>
              </a:defRPr>
            </a:lvl4pPr>
            <a:lvl5pPr marL="2057400" indent="-228600">
              <a:lnSpc>
                <a:spcPct val="75000"/>
              </a:lnSpc>
              <a:buFont typeface="Arial" panose="020B0604020202020204" pitchFamily="34" charset="0"/>
              <a:buChar char="•"/>
              <a:defRPr sz="1400">
                <a:solidFill>
                  <a:schemeClr val="bg1"/>
                </a:solidFill>
              </a:defRPr>
            </a:lvl5pPr>
          </a:lstStyle>
          <a:p>
            <a:pPr lvl="0"/>
            <a:r>
              <a:rPr lang="fr-FR" dirty="0"/>
              <a:t>Remplir le formulaire </a:t>
            </a:r>
          </a:p>
          <a:p>
            <a:pPr lvl="1"/>
            <a:r>
              <a:rPr lang="fr-FR" dirty="0"/>
              <a:t>Remettre le formulaire à l’enseignant</a:t>
            </a:r>
          </a:p>
          <a:p>
            <a:pPr lvl="2"/>
            <a:r>
              <a:rPr lang="fr-FR" dirty="0"/>
              <a:t>Idéalement à la fin de la séance</a:t>
            </a:r>
            <a:endParaRPr lang="fr-CA" dirty="0"/>
          </a:p>
        </p:txBody>
      </p:sp>
    </p:spTree>
    <p:extLst>
      <p:ext uri="{BB962C8B-B14F-4D97-AF65-F5344CB8AC3E}">
        <p14:creationId xmlns:p14="http://schemas.microsoft.com/office/powerpoint/2010/main" val="345048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_prochain_cour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AF0571-C50F-4975-92BE-DDE269988381}"/>
              </a:ext>
            </a:extLst>
          </p:cNvPr>
          <p:cNvSpPr/>
          <p:nvPr userDrawn="1"/>
        </p:nvSpPr>
        <p:spPr>
          <a:xfrm>
            <a:off x="838200" y="0"/>
            <a:ext cx="113538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1"/>
              </a:solidFill>
            </a:endParaRPr>
          </a:p>
        </p:txBody>
      </p:sp>
      <p:sp>
        <p:nvSpPr>
          <p:cNvPr id="12" name="Espace réservé du texte 11">
            <a:extLst>
              <a:ext uri="{FF2B5EF4-FFF2-40B4-BE49-F238E27FC236}">
                <a16:creationId xmlns:a16="http://schemas.microsoft.com/office/drawing/2014/main" id="{DE507580-4FAD-4A2A-96C4-4C27570DE5CB}"/>
              </a:ext>
            </a:extLst>
          </p:cNvPr>
          <p:cNvSpPr>
            <a:spLocks noGrp="1"/>
          </p:cNvSpPr>
          <p:nvPr>
            <p:ph type="body" sz="quarter" idx="10" hasCustomPrompt="1"/>
          </p:nvPr>
        </p:nvSpPr>
        <p:spPr>
          <a:xfrm>
            <a:off x="3210370" y="3064128"/>
            <a:ext cx="5771664" cy="3489072"/>
          </a:xfrm>
        </p:spPr>
        <p:txBody>
          <a:bodyPr>
            <a:normAutofit/>
          </a:bodyPr>
          <a:lstStyle>
            <a:lvl1pPr marL="228600" indent="-228600">
              <a:lnSpc>
                <a:spcPct val="75000"/>
              </a:lnSpc>
              <a:buFont typeface="Arial" panose="020B0604020202020204" pitchFamily="34" charset="0"/>
              <a:buChar char="•"/>
              <a:defRPr sz="1800">
                <a:solidFill>
                  <a:schemeClr val="bg1"/>
                </a:solidFill>
              </a:defRPr>
            </a:lvl1pPr>
            <a:lvl2pPr marL="685800" indent="-228600">
              <a:lnSpc>
                <a:spcPct val="75000"/>
              </a:lnSpc>
              <a:buFont typeface="Arial" panose="020B0604020202020204" pitchFamily="34" charset="0"/>
              <a:buChar char="•"/>
              <a:defRPr sz="1400">
                <a:solidFill>
                  <a:schemeClr val="bg1"/>
                </a:solidFill>
              </a:defRPr>
            </a:lvl2pPr>
            <a:lvl3pPr marL="1143000" indent="-228600">
              <a:lnSpc>
                <a:spcPct val="75000"/>
              </a:lnSpc>
              <a:buFont typeface="Arial" panose="020B0604020202020204" pitchFamily="34" charset="0"/>
              <a:buChar char="•"/>
              <a:defRPr sz="1400">
                <a:solidFill>
                  <a:schemeClr val="bg1"/>
                </a:solidFill>
              </a:defRPr>
            </a:lvl3pPr>
            <a:lvl4pPr marL="1600200" indent="-228600">
              <a:lnSpc>
                <a:spcPct val="75000"/>
              </a:lnSpc>
              <a:buFont typeface="Arial" panose="020B0604020202020204" pitchFamily="34" charset="0"/>
              <a:buChar char="•"/>
              <a:defRPr sz="1400">
                <a:solidFill>
                  <a:schemeClr val="bg1"/>
                </a:solidFill>
              </a:defRPr>
            </a:lvl4pPr>
            <a:lvl5pPr marL="2057400" indent="-228600">
              <a:lnSpc>
                <a:spcPct val="75000"/>
              </a:lnSpc>
              <a:buFont typeface="Arial" panose="020B0604020202020204" pitchFamily="34" charset="0"/>
              <a:buChar char="•"/>
              <a:defRPr sz="1400">
                <a:solidFill>
                  <a:schemeClr val="bg1"/>
                </a:solidFill>
              </a:defRPr>
            </a:lvl5pPr>
          </a:lstStyle>
          <a:p>
            <a:pPr lvl="0"/>
            <a:r>
              <a:rPr lang="fr-FR" dirty="0"/>
              <a:t>Remplir le formulaire </a:t>
            </a:r>
          </a:p>
          <a:p>
            <a:pPr lvl="0"/>
            <a:r>
              <a:rPr lang="fr-FR" dirty="0"/>
              <a:t>Remettre le formulaire à l’enseignant</a:t>
            </a:r>
          </a:p>
          <a:p>
            <a:pPr lvl="0"/>
            <a:r>
              <a:rPr lang="fr-FR" dirty="0"/>
              <a:t>Idéalement à la fin de la séance</a:t>
            </a:r>
            <a:endParaRPr lang="fr-CA" dirty="0"/>
          </a:p>
        </p:txBody>
      </p:sp>
      <p:sp>
        <p:nvSpPr>
          <p:cNvPr id="4" name="ZoneTexte 3">
            <a:extLst>
              <a:ext uri="{FF2B5EF4-FFF2-40B4-BE49-F238E27FC236}">
                <a16:creationId xmlns:a16="http://schemas.microsoft.com/office/drawing/2014/main" id="{D364EFCB-9915-4191-B438-3189E93CA22A}"/>
              </a:ext>
            </a:extLst>
          </p:cNvPr>
          <p:cNvSpPr txBox="1"/>
          <p:nvPr userDrawn="1"/>
        </p:nvSpPr>
        <p:spPr>
          <a:xfrm>
            <a:off x="3210370" y="1130838"/>
            <a:ext cx="5771664" cy="1938992"/>
          </a:xfrm>
          <a:prstGeom prst="rect">
            <a:avLst/>
          </a:prstGeom>
          <a:noFill/>
        </p:spPr>
        <p:txBody>
          <a:bodyPr wrap="square" rtlCol="0">
            <a:spAutoFit/>
          </a:bodyPr>
          <a:lstStyle/>
          <a:p>
            <a:pPr marL="0" indent="0" algn="ctr">
              <a:buFont typeface="Symbol" panose="05050102010706020507" pitchFamily="18" charset="2"/>
              <a:buNone/>
            </a:pPr>
            <a:r>
              <a:rPr lang="fr-FR" sz="6000" b="1" noProof="0" dirty="0">
                <a:solidFill>
                  <a:schemeClr val="bg1"/>
                </a:solidFill>
                <a:latin typeface="+mj-lt"/>
              </a:rPr>
              <a:t>TRAVAIL</a:t>
            </a:r>
            <a:br>
              <a:rPr lang="fr-FR" sz="6000" b="1" noProof="0" dirty="0">
                <a:solidFill>
                  <a:schemeClr val="bg1"/>
                </a:solidFill>
                <a:latin typeface="+mj-lt"/>
              </a:rPr>
            </a:br>
            <a:r>
              <a:rPr lang="fr-FR" sz="6000" b="1" noProof="0" dirty="0">
                <a:solidFill>
                  <a:schemeClr val="bg1"/>
                </a:solidFill>
                <a:latin typeface="+mj-lt"/>
              </a:rPr>
              <a:t>FORMATIF</a:t>
            </a:r>
            <a:endParaRPr lang="fr-CA" sz="2800" b="1" spc="0" dirty="0">
              <a:solidFill>
                <a:schemeClr val="bg1"/>
              </a:solidFill>
              <a:effectLst/>
              <a:latin typeface="+mj-lt"/>
              <a:ea typeface="Times New Roman" panose="02020603050405020304" pitchFamily="18" charset="0"/>
              <a:cs typeface="Calibri Light" panose="020F0302020204030204" pitchFamily="34" charset="0"/>
            </a:endParaRPr>
          </a:p>
        </p:txBody>
      </p:sp>
    </p:spTree>
    <p:extLst>
      <p:ext uri="{BB962C8B-B14F-4D97-AF65-F5344CB8AC3E}">
        <p14:creationId xmlns:p14="http://schemas.microsoft.com/office/powerpoint/2010/main" val="3838899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ection_prochain_cour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AF0571-C50F-4975-92BE-DDE269988381}"/>
              </a:ext>
            </a:extLst>
          </p:cNvPr>
          <p:cNvSpPr/>
          <p:nvPr userDrawn="1"/>
        </p:nvSpPr>
        <p:spPr>
          <a:xfrm>
            <a:off x="838200" y="0"/>
            <a:ext cx="11353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1"/>
              </a:solidFill>
            </a:endParaRPr>
          </a:p>
        </p:txBody>
      </p:sp>
      <p:sp>
        <p:nvSpPr>
          <p:cNvPr id="12" name="Espace réservé du texte 11">
            <a:extLst>
              <a:ext uri="{FF2B5EF4-FFF2-40B4-BE49-F238E27FC236}">
                <a16:creationId xmlns:a16="http://schemas.microsoft.com/office/drawing/2014/main" id="{DE507580-4FAD-4A2A-96C4-4C27570DE5CB}"/>
              </a:ext>
            </a:extLst>
          </p:cNvPr>
          <p:cNvSpPr>
            <a:spLocks noGrp="1"/>
          </p:cNvSpPr>
          <p:nvPr>
            <p:ph type="body" sz="quarter" idx="10" hasCustomPrompt="1"/>
          </p:nvPr>
        </p:nvSpPr>
        <p:spPr>
          <a:xfrm>
            <a:off x="3210370" y="3294869"/>
            <a:ext cx="5771664" cy="3258331"/>
          </a:xfrm>
        </p:spPr>
        <p:txBody>
          <a:bodyPr>
            <a:normAutofit/>
          </a:bodyPr>
          <a:lstStyle>
            <a:lvl1pPr marL="228600" indent="-228600">
              <a:lnSpc>
                <a:spcPct val="75000"/>
              </a:lnSpc>
              <a:buFont typeface="Arial" panose="020B0604020202020204" pitchFamily="34" charset="0"/>
              <a:buChar char="•"/>
              <a:defRPr sz="1800">
                <a:solidFill>
                  <a:schemeClr val="bg1"/>
                </a:solidFill>
              </a:defRPr>
            </a:lvl1pPr>
            <a:lvl2pPr marL="685800" indent="-228600">
              <a:lnSpc>
                <a:spcPct val="75000"/>
              </a:lnSpc>
              <a:buFont typeface="Arial" panose="020B0604020202020204" pitchFamily="34" charset="0"/>
              <a:buChar char="•"/>
              <a:defRPr sz="1800">
                <a:solidFill>
                  <a:schemeClr val="bg1"/>
                </a:solidFill>
              </a:defRPr>
            </a:lvl2pPr>
            <a:lvl3pPr marL="1143000" indent="-228600">
              <a:lnSpc>
                <a:spcPct val="75000"/>
              </a:lnSpc>
              <a:buFont typeface="Arial" panose="020B0604020202020204" pitchFamily="34" charset="0"/>
              <a:buChar char="•"/>
              <a:defRPr sz="1800">
                <a:solidFill>
                  <a:schemeClr val="bg1"/>
                </a:solidFill>
              </a:defRPr>
            </a:lvl3pPr>
            <a:lvl4pPr marL="1600200" indent="-228600">
              <a:lnSpc>
                <a:spcPct val="75000"/>
              </a:lnSpc>
              <a:buFont typeface="Arial" panose="020B0604020202020204" pitchFamily="34" charset="0"/>
              <a:buChar char="•"/>
              <a:defRPr sz="1400">
                <a:solidFill>
                  <a:schemeClr val="bg1"/>
                </a:solidFill>
              </a:defRPr>
            </a:lvl4pPr>
            <a:lvl5pPr marL="2057400" indent="-228600">
              <a:lnSpc>
                <a:spcPct val="75000"/>
              </a:lnSpc>
              <a:buFont typeface="Arial" panose="020B0604020202020204" pitchFamily="34" charset="0"/>
              <a:buChar char="•"/>
              <a:defRPr sz="1400">
                <a:solidFill>
                  <a:schemeClr val="bg1"/>
                </a:solidFill>
              </a:defRPr>
            </a:lvl5pPr>
          </a:lstStyle>
          <a:p>
            <a:pPr lvl="0"/>
            <a:r>
              <a:rPr lang="fr-FR" dirty="0"/>
              <a:t>Remplir le formulaire </a:t>
            </a:r>
          </a:p>
          <a:p>
            <a:pPr lvl="1"/>
            <a:r>
              <a:rPr lang="fr-FR" dirty="0"/>
              <a:t>Remettre le formulaire à l’enseignant</a:t>
            </a:r>
          </a:p>
          <a:p>
            <a:pPr lvl="2"/>
            <a:r>
              <a:rPr lang="fr-FR" dirty="0"/>
              <a:t>Idéalement à la fin de la séance</a:t>
            </a:r>
            <a:endParaRPr lang="fr-CA" dirty="0"/>
          </a:p>
        </p:txBody>
      </p:sp>
      <p:sp>
        <p:nvSpPr>
          <p:cNvPr id="3" name="ZoneTexte 2">
            <a:extLst>
              <a:ext uri="{FF2B5EF4-FFF2-40B4-BE49-F238E27FC236}">
                <a16:creationId xmlns:a16="http://schemas.microsoft.com/office/drawing/2014/main" id="{C004FFF8-175B-4D19-9220-C454DCD6E0A4}"/>
              </a:ext>
            </a:extLst>
          </p:cNvPr>
          <p:cNvSpPr txBox="1"/>
          <p:nvPr userDrawn="1"/>
        </p:nvSpPr>
        <p:spPr>
          <a:xfrm>
            <a:off x="3210370" y="535541"/>
            <a:ext cx="5771664" cy="2862322"/>
          </a:xfrm>
          <a:prstGeom prst="rect">
            <a:avLst/>
          </a:prstGeom>
          <a:noFill/>
        </p:spPr>
        <p:txBody>
          <a:bodyPr wrap="square" rtlCol="0">
            <a:spAutoFit/>
          </a:bodyPr>
          <a:lstStyle/>
          <a:p>
            <a:pPr marL="0" indent="0" algn="ctr">
              <a:buFont typeface="Symbol" panose="05050102010706020507" pitchFamily="18" charset="2"/>
              <a:buNone/>
            </a:pPr>
            <a:r>
              <a:rPr lang="fr-FR" sz="6000" b="1" noProof="0" dirty="0">
                <a:solidFill>
                  <a:schemeClr val="bg1"/>
                </a:solidFill>
                <a:latin typeface="+mj-lt"/>
              </a:rPr>
              <a:t>POUR LA PROCHAINE SÉANCE</a:t>
            </a:r>
            <a:endParaRPr lang="fr-CA" sz="2800" b="1" spc="0" dirty="0">
              <a:solidFill>
                <a:schemeClr val="bg1"/>
              </a:solidFill>
              <a:effectLst/>
              <a:latin typeface="+mj-lt"/>
              <a:ea typeface="Times New Roman" panose="02020603050405020304" pitchFamily="18" charset="0"/>
              <a:cs typeface="Calibri Light" panose="020F0302020204030204" pitchFamily="34" charset="0"/>
            </a:endParaRPr>
          </a:p>
        </p:txBody>
      </p:sp>
    </p:spTree>
    <p:extLst>
      <p:ext uri="{BB962C8B-B14F-4D97-AF65-F5344CB8AC3E}">
        <p14:creationId xmlns:p14="http://schemas.microsoft.com/office/powerpoint/2010/main" val="2602528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sitive de titre avec image">
    <p:spTree>
      <p:nvGrpSpPr>
        <p:cNvPr id="1" name=""/>
        <p:cNvGrpSpPr/>
        <p:nvPr/>
      </p:nvGrpSpPr>
      <p:grpSpPr>
        <a:xfrm>
          <a:off x="0" y="0"/>
          <a:ext cx="0" cy="0"/>
          <a:chOff x="0" y="0"/>
          <a:chExt cx="0" cy="0"/>
        </a:xfrm>
      </p:grpSpPr>
      <p:sp>
        <p:nvSpPr>
          <p:cNvPr id="20" name="Espace réservé d’image 19">
            <a:extLst>
              <a:ext uri="{FF2B5EF4-FFF2-40B4-BE49-F238E27FC236}">
                <a16:creationId xmlns:a16="http://schemas.microsoft.com/office/drawing/2014/main" id="{49BF2D20-DAE2-42DC-9AB8-77B7B38D7307}"/>
              </a:ext>
            </a:extLst>
          </p:cNvPr>
          <p:cNvSpPr>
            <a:spLocks noGrp="1"/>
          </p:cNvSpPr>
          <p:nvPr>
            <p:ph type="pic" sz="quarter" idx="13"/>
          </p:nvPr>
        </p:nvSpPr>
        <p:spPr>
          <a:xfrm>
            <a:off x="838200" y="0"/>
            <a:ext cx="11353800" cy="5791201"/>
          </a:xfrm>
          <a:custGeom>
            <a:avLst/>
            <a:gdLst>
              <a:gd name="connsiteX0" fmla="*/ 1 w 11353800"/>
              <a:gd name="connsiteY0" fmla="*/ 5791200 h 5791201"/>
              <a:gd name="connsiteX1" fmla="*/ 6662737 w 11353800"/>
              <a:gd name="connsiteY1" fmla="*/ 5791200 h 5791201"/>
              <a:gd name="connsiteX2" fmla="*/ 6662737 w 11353800"/>
              <a:gd name="connsiteY2" fmla="*/ 5791201 h 5791201"/>
              <a:gd name="connsiteX3" fmla="*/ 1 w 11353800"/>
              <a:gd name="connsiteY3" fmla="*/ 5791201 h 5791201"/>
              <a:gd name="connsiteX4" fmla="*/ 0 w 11353800"/>
              <a:gd name="connsiteY4" fmla="*/ 0 h 5791201"/>
              <a:gd name="connsiteX5" fmla="*/ 11353800 w 11353800"/>
              <a:gd name="connsiteY5" fmla="*/ 0 h 5791201"/>
              <a:gd name="connsiteX6" fmla="*/ 11353800 w 11353800"/>
              <a:gd name="connsiteY6" fmla="*/ 5791200 h 5791201"/>
              <a:gd name="connsiteX7" fmla="*/ 6662737 w 11353800"/>
              <a:gd name="connsiteY7" fmla="*/ 5791200 h 5791201"/>
              <a:gd name="connsiteX8" fmla="*/ 6662737 w 11353800"/>
              <a:gd name="connsiteY8" fmla="*/ 2531373 h 5791201"/>
              <a:gd name="connsiteX9" fmla="*/ 1 w 11353800"/>
              <a:gd name="connsiteY9" fmla="*/ 2531373 h 5791201"/>
              <a:gd name="connsiteX10" fmla="*/ 1 w 11353800"/>
              <a:gd name="connsiteY10" fmla="*/ 5791200 h 5791201"/>
              <a:gd name="connsiteX11" fmla="*/ 0 w 11353800"/>
              <a:gd name="connsiteY11" fmla="*/ 5791200 h 579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3800" h="5791201">
                <a:moveTo>
                  <a:pt x="1" y="5791200"/>
                </a:moveTo>
                <a:lnTo>
                  <a:pt x="6662737" y="5791200"/>
                </a:lnTo>
                <a:lnTo>
                  <a:pt x="6662737" y="5791201"/>
                </a:lnTo>
                <a:lnTo>
                  <a:pt x="1" y="5791201"/>
                </a:lnTo>
                <a:close/>
                <a:moveTo>
                  <a:pt x="0" y="0"/>
                </a:moveTo>
                <a:lnTo>
                  <a:pt x="11353800" y="0"/>
                </a:lnTo>
                <a:lnTo>
                  <a:pt x="11353800" y="5791200"/>
                </a:lnTo>
                <a:lnTo>
                  <a:pt x="6662737" y="5791200"/>
                </a:lnTo>
                <a:lnTo>
                  <a:pt x="6662737" y="2531373"/>
                </a:lnTo>
                <a:lnTo>
                  <a:pt x="1" y="2531373"/>
                </a:lnTo>
                <a:lnTo>
                  <a:pt x="1" y="5791200"/>
                </a:lnTo>
                <a:lnTo>
                  <a:pt x="0" y="5791200"/>
                </a:lnTo>
                <a:close/>
              </a:path>
            </a:pathLst>
          </a:custGeom>
          <a:solidFill>
            <a:schemeClr val="bg2"/>
          </a:solidFill>
        </p:spPr>
        <p:txBody>
          <a:bodyPr wrap="square" rtlCol="0" anchor="t">
            <a:noAutofit/>
          </a:bodyPr>
          <a:lstStyle>
            <a:lvl1pPr marL="0" indent="0" algn="ctr">
              <a:buNone/>
              <a:defRPr/>
            </a:lvl1pPr>
          </a:lstStyle>
          <a:p>
            <a:pPr rtl="0"/>
            <a:r>
              <a:rPr lang="fr-FR" noProof="0"/>
              <a:t>Cliquez sur l'icône pour ajouter une image</a:t>
            </a:r>
            <a:endParaRPr lang="fr-FR" noProof="0" dirty="0"/>
          </a:p>
        </p:txBody>
      </p:sp>
      <p:sp>
        <p:nvSpPr>
          <p:cNvPr id="6" name="Titr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200" y="2655077"/>
            <a:ext cx="6548438" cy="2831323"/>
          </a:xfrm>
        </p:spPr>
        <p:txBody>
          <a:bodyPr rtlCol="0" anchor="b">
            <a:noAutofit/>
          </a:bodyPr>
          <a:lstStyle>
            <a:lvl1pPr>
              <a:defRPr sz="6000"/>
            </a:lvl1pPr>
          </a:lstStyle>
          <a:p>
            <a:pPr rtl="0"/>
            <a:r>
              <a:rPr lang="fr-FR" noProof="0" dirty="0"/>
              <a:t>CLIQUEZ POUR MODIFIER LE TITRE PRINCIPAL</a:t>
            </a:r>
          </a:p>
        </p:txBody>
      </p:sp>
      <p:sp>
        <p:nvSpPr>
          <p:cNvPr id="13" name="Espace réservé du texte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5486400"/>
            <a:ext cx="6548438" cy="304801"/>
          </a:xfrm>
        </p:spPr>
        <p:txBody>
          <a:bodyPr rtlCol="0">
            <a:normAutofit/>
          </a:bodyPr>
          <a:lstStyle>
            <a:lvl1pPr marL="0" indent="0">
              <a:buNone/>
              <a:defRPr sz="1600" spc="300"/>
            </a:lvl1pPr>
          </a:lstStyle>
          <a:p>
            <a:pPr lvl="0" rtl="0"/>
            <a:r>
              <a:rPr lang="fr-FR" noProof="0" dirty="0"/>
              <a:t>LE SITE WEB VIENT ICI</a:t>
            </a:r>
          </a:p>
        </p:txBody>
      </p:sp>
    </p:spTree>
    <p:extLst>
      <p:ext uri="{BB962C8B-B14F-4D97-AF65-F5344CB8AC3E}">
        <p14:creationId xmlns:p14="http://schemas.microsoft.com/office/powerpoint/2010/main" val="1399467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éparateur de diapositive avec image">
    <p:spTree>
      <p:nvGrpSpPr>
        <p:cNvPr id="1" name=""/>
        <p:cNvGrpSpPr/>
        <p:nvPr/>
      </p:nvGrpSpPr>
      <p:grpSpPr>
        <a:xfrm>
          <a:off x="0" y="0"/>
          <a:ext cx="0" cy="0"/>
          <a:chOff x="0" y="0"/>
          <a:chExt cx="0" cy="0"/>
        </a:xfrm>
      </p:grpSpPr>
      <p:sp>
        <p:nvSpPr>
          <p:cNvPr id="28" name="Espace réservé d’image 27">
            <a:extLst>
              <a:ext uri="{FF2B5EF4-FFF2-40B4-BE49-F238E27FC236}">
                <a16:creationId xmlns:a16="http://schemas.microsoft.com/office/drawing/2014/main" id="{EA8FB924-7820-A342-A545-0DFCE2908E1F}"/>
              </a:ext>
            </a:extLst>
          </p:cNvPr>
          <p:cNvSpPr>
            <a:spLocks noGrp="1"/>
          </p:cNvSpPr>
          <p:nvPr>
            <p:ph type="pic" sz="quarter" idx="13"/>
          </p:nvPr>
        </p:nvSpPr>
        <p:spPr>
          <a:xfrm>
            <a:off x="831850" y="0"/>
            <a:ext cx="1136015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5451231 h 6858000"/>
              <a:gd name="connsiteX5" fmla="*/ 6277708 w 12192000"/>
              <a:gd name="connsiteY5" fmla="*/ 5451231 h 6858000"/>
              <a:gd name="connsiteX6" fmla="*/ 6277708 w 12192000"/>
              <a:gd name="connsiteY6" fmla="*/ 1481138 h 6858000"/>
              <a:gd name="connsiteX7" fmla="*/ 0 w 12192000"/>
              <a:gd name="connsiteY7" fmla="*/ 148113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12192000" y="0"/>
                </a:lnTo>
                <a:lnTo>
                  <a:pt x="12192000" y="6858000"/>
                </a:lnTo>
                <a:lnTo>
                  <a:pt x="0" y="6858000"/>
                </a:lnTo>
                <a:lnTo>
                  <a:pt x="0" y="5451231"/>
                </a:lnTo>
                <a:lnTo>
                  <a:pt x="6277708" y="5451231"/>
                </a:lnTo>
                <a:lnTo>
                  <a:pt x="6277708" y="1481138"/>
                </a:lnTo>
                <a:lnTo>
                  <a:pt x="0" y="1481138"/>
                </a:lnTo>
                <a:close/>
              </a:path>
            </a:pathLst>
          </a:custGeom>
          <a:solidFill>
            <a:schemeClr val="bg1">
              <a:lumMod val="95000"/>
            </a:schemeClr>
          </a:solidFill>
        </p:spPr>
        <p:txBody>
          <a:bodyPr wrap="square" rtlCol="0">
            <a:noAutofit/>
          </a:bodyPr>
          <a:lstStyle>
            <a:lvl1pPr marL="0" indent="0" algn="ctr">
              <a:buNone/>
              <a:defRPr sz="1400"/>
            </a:lvl1pPr>
          </a:lstStyle>
          <a:p>
            <a:pPr rtl="0"/>
            <a:r>
              <a:rPr lang="fr-FR" noProof="0"/>
              <a:t>Cliquez sur l'icône pour ajouter une image</a:t>
            </a:r>
            <a:endParaRPr lang="fr-FR" noProof="0" dirty="0"/>
          </a:p>
        </p:txBody>
      </p:sp>
      <p:sp>
        <p:nvSpPr>
          <p:cNvPr id="2" name="Titre 1">
            <a:extLst>
              <a:ext uri="{FF2B5EF4-FFF2-40B4-BE49-F238E27FC236}">
                <a16:creationId xmlns:a16="http://schemas.microsoft.com/office/drawing/2014/main" id="{1ED6BA20-74C4-B146-8DF6-85C573E19DB1}"/>
              </a:ext>
            </a:extLst>
          </p:cNvPr>
          <p:cNvSpPr>
            <a:spLocks noGrp="1"/>
          </p:cNvSpPr>
          <p:nvPr>
            <p:ph type="title" hasCustomPrompt="1"/>
          </p:nvPr>
        </p:nvSpPr>
        <p:spPr>
          <a:xfrm>
            <a:off x="1148373" y="1488558"/>
            <a:ext cx="5445858" cy="2704640"/>
          </a:xfrm>
        </p:spPr>
        <p:txBody>
          <a:bodyPr rtlCol="0" anchor="b">
            <a:normAutofit/>
          </a:bodyPr>
          <a:lstStyle>
            <a:lvl1pPr>
              <a:defRPr sz="4800"/>
            </a:lvl1pPr>
          </a:lstStyle>
          <a:p>
            <a:pPr rtl="0"/>
            <a:r>
              <a:rPr lang="fr-FR" noProof="0" dirty="0"/>
              <a:t>CLIQUEZ POUR MODIFIER LE STYLE DU TITRE DU MASQUE</a:t>
            </a:r>
          </a:p>
        </p:txBody>
      </p:sp>
      <p:sp>
        <p:nvSpPr>
          <p:cNvPr id="3" name="Espace réservé du texte 2">
            <a:extLst>
              <a:ext uri="{FF2B5EF4-FFF2-40B4-BE49-F238E27FC236}">
                <a16:creationId xmlns:a16="http://schemas.microsoft.com/office/drawing/2014/main" id="{9789FC2C-42AA-424F-9223-5F73B95D7C36}"/>
              </a:ext>
            </a:extLst>
          </p:cNvPr>
          <p:cNvSpPr>
            <a:spLocks noGrp="1"/>
          </p:cNvSpPr>
          <p:nvPr>
            <p:ph type="body" idx="1" hasCustomPrompt="1"/>
          </p:nvPr>
        </p:nvSpPr>
        <p:spPr>
          <a:xfrm>
            <a:off x="1148373" y="4220187"/>
            <a:ext cx="5445858" cy="1223684"/>
          </a:xfrm>
        </p:spPr>
        <p:txBody>
          <a:bodyPr rtlCol="0">
            <a:normAutofit/>
          </a:bodyPr>
          <a:lstStyle>
            <a:lvl1pPr marL="0" indent="0">
              <a:buNone/>
              <a:defRPr sz="1800" b="0" i="0" spc="300">
                <a:solidFill>
                  <a:schemeClr val="tx1"/>
                </a:solidFill>
                <a:latin typeface="+mn-lt"/>
                <a:cs typeface="Gill Sans Light" panose="020B0302020104020203" pitchFamily="34" charset="-79"/>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Tree>
    <p:extLst>
      <p:ext uri="{BB962C8B-B14F-4D97-AF65-F5344CB8AC3E}">
        <p14:creationId xmlns:p14="http://schemas.microsoft.com/office/powerpoint/2010/main" val="1132737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éparateur de diapositive 2">
    <p:spTree>
      <p:nvGrpSpPr>
        <p:cNvPr id="1" name=""/>
        <p:cNvGrpSpPr/>
        <p:nvPr/>
      </p:nvGrpSpPr>
      <p:grpSpPr>
        <a:xfrm>
          <a:off x="0" y="0"/>
          <a:ext cx="0" cy="0"/>
          <a:chOff x="0" y="0"/>
          <a:chExt cx="0" cy="0"/>
        </a:xfrm>
      </p:grpSpPr>
      <p:sp>
        <p:nvSpPr>
          <p:cNvPr id="14" name="Espace réservé d’image 13">
            <a:extLst>
              <a:ext uri="{FF2B5EF4-FFF2-40B4-BE49-F238E27FC236}">
                <a16:creationId xmlns:a16="http://schemas.microsoft.com/office/drawing/2014/main" id="{80C00A69-6129-E54C-B138-69D96462CE83}"/>
              </a:ext>
            </a:extLst>
          </p:cNvPr>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6682850 w 12192000"/>
              <a:gd name="connsiteY3" fmla="*/ 6858000 h 6858000"/>
              <a:gd name="connsiteX4" fmla="*/ 6682850 w 12192000"/>
              <a:gd name="connsiteY4" fmla="*/ 3259237 h 6858000"/>
              <a:gd name="connsiteX5" fmla="*/ 838200 w 12192000"/>
              <a:gd name="connsiteY5" fmla="*/ 3259237 h 6858000"/>
              <a:gd name="connsiteX6" fmla="*/ 8382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12192000" y="0"/>
                </a:lnTo>
                <a:lnTo>
                  <a:pt x="12192000" y="6858000"/>
                </a:lnTo>
                <a:lnTo>
                  <a:pt x="6682850" y="6858000"/>
                </a:lnTo>
                <a:lnTo>
                  <a:pt x="6682850" y="3259237"/>
                </a:lnTo>
                <a:lnTo>
                  <a:pt x="838200" y="3259237"/>
                </a:lnTo>
                <a:lnTo>
                  <a:pt x="838200" y="6858000"/>
                </a:lnTo>
                <a:lnTo>
                  <a:pt x="0" y="6858000"/>
                </a:lnTo>
                <a:close/>
              </a:path>
            </a:pathLst>
          </a:custGeom>
          <a:solidFill>
            <a:schemeClr val="bg1">
              <a:lumMod val="95000"/>
            </a:schemeClr>
          </a:solidFill>
        </p:spPr>
        <p:txBody>
          <a:bodyPr wrap="square" rtlCol="0" anchor="t">
            <a:noAutofit/>
          </a:bodyPr>
          <a:lstStyle>
            <a:lvl1pPr marL="0" indent="0" algn="ctr">
              <a:buNone/>
              <a:defRPr sz="1400"/>
            </a:lvl1pPr>
          </a:lstStyle>
          <a:p>
            <a:pPr rtl="0"/>
            <a:r>
              <a:rPr lang="fr-FR" noProof="0"/>
              <a:t>Cliquez sur l'icône pour ajouter une image</a:t>
            </a:r>
            <a:endParaRPr lang="fr-FR" noProof="0" dirty="0"/>
          </a:p>
        </p:txBody>
      </p:sp>
      <p:sp>
        <p:nvSpPr>
          <p:cNvPr id="12" name="Titre 1">
            <a:extLst>
              <a:ext uri="{FF2B5EF4-FFF2-40B4-BE49-F238E27FC236}">
                <a16:creationId xmlns:a16="http://schemas.microsoft.com/office/drawing/2014/main" id="{D985175C-7C48-9449-9A0A-088E9BCAE9BE}"/>
              </a:ext>
            </a:extLst>
          </p:cNvPr>
          <p:cNvSpPr>
            <a:spLocks noGrp="1"/>
          </p:cNvSpPr>
          <p:nvPr>
            <p:ph type="title" hasCustomPrompt="1"/>
          </p:nvPr>
        </p:nvSpPr>
        <p:spPr>
          <a:xfrm>
            <a:off x="1148373" y="3259237"/>
            <a:ext cx="5445858" cy="2852737"/>
          </a:xfrm>
        </p:spPr>
        <p:txBody>
          <a:bodyPr rtlCol="0" anchor="b">
            <a:normAutofit/>
          </a:bodyPr>
          <a:lstStyle>
            <a:lvl1pPr>
              <a:defRPr sz="4800"/>
            </a:lvl1pPr>
          </a:lstStyle>
          <a:p>
            <a:pPr rtl="0"/>
            <a:r>
              <a:rPr lang="fr-FR" noProof="0" dirty="0"/>
              <a:t>CLIQUEZ POUR MODIFIER LE STYLE DU TITRE DU MASQUE</a:t>
            </a:r>
          </a:p>
        </p:txBody>
      </p:sp>
      <p:sp>
        <p:nvSpPr>
          <p:cNvPr id="13" name="Espace réservé du texte 2">
            <a:extLst>
              <a:ext uri="{FF2B5EF4-FFF2-40B4-BE49-F238E27FC236}">
                <a16:creationId xmlns:a16="http://schemas.microsoft.com/office/drawing/2014/main" id="{44F669B5-8A24-5846-82A0-51E5506817FB}"/>
              </a:ext>
            </a:extLst>
          </p:cNvPr>
          <p:cNvSpPr>
            <a:spLocks noGrp="1"/>
          </p:cNvSpPr>
          <p:nvPr>
            <p:ph type="body" idx="1" hasCustomPrompt="1"/>
          </p:nvPr>
        </p:nvSpPr>
        <p:spPr>
          <a:xfrm>
            <a:off x="1148373" y="6138962"/>
            <a:ext cx="5445858" cy="580815"/>
          </a:xfrm>
        </p:spPr>
        <p:txBody>
          <a:bodyPr rtlCol="0">
            <a:normAutofit/>
          </a:bodyPr>
          <a:lstStyle>
            <a:lvl1pPr marL="0" indent="0">
              <a:buNone/>
              <a:defRPr sz="1800" b="0" i="0" spc="300">
                <a:solidFill>
                  <a:schemeClr val="tx2"/>
                </a:solidFill>
                <a:latin typeface="+mn-lt"/>
                <a:cs typeface="Gill Sans Light" panose="020B0302020104020203" pitchFamily="34" charset="-79"/>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et contenu 2">
    <p:spTree>
      <p:nvGrpSpPr>
        <p:cNvPr id="1" name=""/>
        <p:cNvGrpSpPr/>
        <p:nvPr/>
      </p:nvGrpSpPr>
      <p:grpSpPr>
        <a:xfrm>
          <a:off x="0" y="0"/>
          <a:ext cx="0" cy="0"/>
          <a:chOff x="0" y="0"/>
          <a:chExt cx="0" cy="0"/>
        </a:xfrm>
      </p:grpSpPr>
      <p:sp>
        <p:nvSpPr>
          <p:cNvPr id="3" name="Espace réservé d’image 2"/>
          <p:cNvSpPr>
            <a:spLocks noGrp="1"/>
          </p:cNvSpPr>
          <p:nvPr>
            <p:ph type="pic" sz="quarter" idx="10"/>
          </p:nvPr>
        </p:nvSpPr>
        <p:spPr>
          <a:xfrm>
            <a:off x="838200" y="0"/>
            <a:ext cx="5257800" cy="6858000"/>
          </a:xfrm>
          <a:solidFill>
            <a:schemeClr val="bg1">
              <a:lumMod val="95000"/>
            </a:schemeClr>
          </a:solidFill>
        </p:spPr>
        <p:txBody>
          <a:bodyPr rtlCol="0" anchor="ctr">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14374615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dirty="0"/>
              <a:t>Modifiez le style du titre</a:t>
            </a:r>
          </a:p>
        </p:txBody>
      </p:sp>
      <p:sp>
        <p:nvSpPr>
          <p:cNvPr id="3" name="Espace réservé du texte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fr-FR" noProof="0" dirty="0"/>
              <a:t>Ajouter un pied de page</a:t>
            </a:r>
          </a:p>
        </p:txBody>
      </p:sp>
      <p:sp>
        <p:nvSpPr>
          <p:cNvPr id="15" name="Forme 61">
            <a:extLst>
              <a:ext uri="{FF2B5EF4-FFF2-40B4-BE49-F238E27FC236}">
                <a16:creationId xmlns:a16="http://schemas.microsoft.com/office/drawing/2014/main" id="{EFA7F577-E691-D948-943E-8D25DFE256F5}"/>
              </a:ext>
            </a:extLst>
          </p:cNvPr>
          <p:cNvSpPr/>
          <p:nvPr userDrawn="1"/>
        </p:nvSpPr>
        <p:spPr>
          <a:xfrm rot="16200000">
            <a:off x="-1279921" y="4068517"/>
            <a:ext cx="3398046" cy="284693"/>
          </a:xfrm>
          <a:prstGeom prst="rect">
            <a:avLst/>
          </a:prstGeom>
          <a:ln w="3175">
            <a:miter lim="400000"/>
          </a:ln>
          <a:extLst>
            <a:ext uri="{C572A759-6A51-4108-AA02-DFA0A04FC94B}">
              <ma14:wrappingTextBoxFlag xmlns:ma14="http://schemas.microsoft.com/office/mac/drawingml/2011/main" xmlns="" val="1"/>
            </a:ext>
          </a:extLst>
        </p:spPr>
        <p:txBody>
          <a:bodyPr wrap="square" lIns="19050" tIns="19050" rIns="19050" bIns="19050" rtlCol="0" anchor="ctr">
            <a:spAutoFit/>
          </a:bodyPr>
          <a:lstStyle/>
          <a:p>
            <a:pPr rtl="0">
              <a:defRPr sz="3000">
                <a:solidFill>
                  <a:srgbClr val="3A3B39"/>
                </a:solidFill>
                <a:latin typeface="Bebas"/>
                <a:ea typeface="Bebas"/>
                <a:cs typeface="Bebas"/>
                <a:sym typeface="Bebas"/>
              </a:defRPr>
            </a:pPr>
            <a:r>
              <a:rPr lang="fr-FR" sz="1600" b="1" i="0" spc="0" noProof="0" dirty="0">
                <a:solidFill>
                  <a:schemeClr val="tx2"/>
                </a:solidFill>
                <a:latin typeface="+mj-lt"/>
                <a:cs typeface="Gill Sans" panose="020B0502020104020203" pitchFamily="34" charset="-79"/>
              </a:rPr>
              <a:t>ESPACE INTERACTIF</a:t>
            </a:r>
          </a:p>
        </p:txBody>
      </p:sp>
      <p:sp>
        <p:nvSpPr>
          <p:cNvPr id="16" name="Forme 62">
            <a:extLst>
              <a:ext uri="{FF2B5EF4-FFF2-40B4-BE49-F238E27FC236}">
                <a16:creationId xmlns:a16="http://schemas.microsoft.com/office/drawing/2014/main" id="{2C8F251E-BB08-9D42-8813-D3CD1AE6AF9A}"/>
              </a:ext>
            </a:extLst>
          </p:cNvPr>
          <p:cNvSpPr/>
          <p:nvPr userDrawn="1"/>
        </p:nvSpPr>
        <p:spPr>
          <a:xfrm flipV="1">
            <a:off x="427810" y="1314994"/>
            <a:ext cx="0" cy="2252508"/>
          </a:xfrm>
          <a:prstGeom prst="line">
            <a:avLst/>
          </a:prstGeom>
          <a:ln w="38100">
            <a:solidFill>
              <a:schemeClr val="tx2"/>
            </a:solidFill>
            <a:miter lim="400000"/>
          </a:ln>
        </p:spPr>
        <p:txBody>
          <a:bodyPr lIns="19050" tIns="19050" rIns="19050" bIns="19050" rtlCol="0" anchor="ctr"/>
          <a:lstStyle/>
          <a:p>
            <a:pPr algn="ctr" rtl="0">
              <a:defRPr sz="3000">
                <a:solidFill>
                  <a:srgbClr val="000000"/>
                </a:solidFill>
                <a:latin typeface="Helvetica Light"/>
                <a:ea typeface="Helvetica Light"/>
                <a:cs typeface="Helvetica Light"/>
                <a:sym typeface="Helvetica Light"/>
              </a:defRPr>
            </a:pPr>
            <a:endParaRPr lang="fr-FR" sz="1500" noProof="0" dirty="0">
              <a:latin typeface="Gill Sans MT" panose="020B0502020104020203" pitchFamily="34" charset="0"/>
            </a:endParaRPr>
          </a:p>
        </p:txBody>
      </p:sp>
      <p:sp>
        <p:nvSpPr>
          <p:cNvPr id="17" name="Forme 42">
            <a:extLst>
              <a:ext uri="{FF2B5EF4-FFF2-40B4-BE49-F238E27FC236}">
                <a16:creationId xmlns:a16="http://schemas.microsoft.com/office/drawing/2014/main" id="{3890D1E5-941D-C642-A000-669C7923941B}"/>
              </a:ext>
            </a:extLst>
          </p:cNvPr>
          <p:cNvSpPr txBox="1">
            <a:spLocks/>
          </p:cNvSpPr>
          <p:nvPr userDrawn="1"/>
        </p:nvSpPr>
        <p:spPr>
          <a:xfrm>
            <a:off x="158397" y="77222"/>
            <a:ext cx="521406" cy="247651"/>
          </a:xfrm>
          <a:prstGeom prst="rect">
            <a:avLst/>
          </a:prstGeom>
        </p:spPr>
        <p:txBody>
          <a:bodyPr rtlCol="0"/>
          <a:lstStyle>
            <a:defPPr>
              <a:defRPr lang="en-US"/>
            </a:defPPr>
            <a:lvl1pPr marL="0" algn="l" defTabSz="914400" rtl="0" eaLnBrk="1" latinLnBrk="0" hangingPunct="1">
              <a:defRPr sz="1800" kern="1200">
                <a:solidFill>
                  <a:srgbClr val="C1C0BE"/>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86CB4B4D-7CA3-9044-876B-883B54F8677D}" type="slidenum">
              <a:rPr lang="fr-FR" sz="1050" noProof="0" smtClean="0">
                <a:solidFill>
                  <a:schemeClr val="tx2"/>
                </a:solidFill>
              </a:rPr>
              <a:pPr algn="ctr" rtl="0"/>
              <a:t>‹N°›</a:t>
            </a:fld>
            <a:endParaRPr lang="fr-FR" sz="1050" noProof="0" dirty="0">
              <a:solidFill>
                <a:schemeClr val="tx2"/>
              </a:solidFill>
            </a:endParaRPr>
          </a:p>
        </p:txBody>
      </p:sp>
      <p:sp>
        <p:nvSpPr>
          <p:cNvPr id="19" name="Forme 61">
            <a:extLst>
              <a:ext uri="{FF2B5EF4-FFF2-40B4-BE49-F238E27FC236}">
                <a16:creationId xmlns:a16="http://schemas.microsoft.com/office/drawing/2014/main" id="{B3E93633-ABFF-9C4A-BBE4-734B074DB938}"/>
              </a:ext>
            </a:extLst>
          </p:cNvPr>
          <p:cNvSpPr/>
          <p:nvPr userDrawn="1"/>
        </p:nvSpPr>
        <p:spPr>
          <a:xfrm>
            <a:off x="129758" y="5998559"/>
            <a:ext cx="38537" cy="715581"/>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rtlCol="0" anchor="ctr">
            <a:spAutoFit/>
          </a:bodyPr>
          <a:lstStyle/>
          <a:p>
            <a:pPr rtl="0">
              <a:defRPr sz="3000">
                <a:solidFill>
                  <a:srgbClr val="3A3B39"/>
                </a:solidFill>
                <a:latin typeface="Bebas"/>
                <a:ea typeface="Bebas"/>
                <a:cs typeface="Bebas"/>
                <a:sym typeface="Bebas"/>
              </a:defRPr>
            </a:pPr>
            <a:endParaRPr lang="fr-FR" sz="4400" b="1" i="0" spc="0" noProof="0" dirty="0">
              <a:solidFill>
                <a:schemeClr val="tx2"/>
              </a:solidFill>
              <a:latin typeface="+mj-lt"/>
              <a:cs typeface="Gill Sans" panose="020B0502020104020203" pitchFamily="34" charset="-79"/>
            </a:endParaRPr>
          </a:p>
        </p:txBody>
      </p:sp>
      <p:sp>
        <p:nvSpPr>
          <p:cNvPr id="13" name="Forme 61">
            <a:extLst>
              <a:ext uri="{FF2B5EF4-FFF2-40B4-BE49-F238E27FC236}">
                <a16:creationId xmlns:a16="http://schemas.microsoft.com/office/drawing/2014/main" id="{0F86F919-DE82-498E-921C-3A5A06118BA6}"/>
              </a:ext>
            </a:extLst>
          </p:cNvPr>
          <p:cNvSpPr/>
          <p:nvPr userDrawn="1"/>
        </p:nvSpPr>
        <p:spPr>
          <a:xfrm rot="16200000">
            <a:off x="-1083197" y="1784352"/>
            <a:ext cx="3004599" cy="284693"/>
          </a:xfrm>
          <a:prstGeom prst="rect">
            <a:avLst/>
          </a:prstGeom>
          <a:ln w="3175">
            <a:miter lim="400000"/>
          </a:ln>
          <a:extLst>
            <a:ext uri="{C572A759-6A51-4108-AA02-DFA0A04FC94B}">
              <ma14:wrappingTextBoxFlag xmlns:ma14="http://schemas.microsoft.com/office/mac/drawingml/2011/main" xmlns="" val="1"/>
            </a:ext>
          </a:extLst>
        </p:spPr>
        <p:txBody>
          <a:bodyPr wrap="square" lIns="19050" tIns="19050" rIns="19050" bIns="19050" rtlCol="0" anchor="ctr">
            <a:spAutoFit/>
          </a:bodyPr>
          <a:lstStyle/>
          <a:p>
            <a:pPr algn="r" rtl="0">
              <a:defRPr sz="3000">
                <a:solidFill>
                  <a:srgbClr val="3A3B39"/>
                </a:solidFill>
                <a:latin typeface="Bebas"/>
                <a:ea typeface="Bebas"/>
                <a:cs typeface="Bebas"/>
                <a:sym typeface="Bebas"/>
              </a:defRPr>
            </a:pPr>
            <a:r>
              <a:rPr lang="fr-CA" sz="1600" b="1" i="0" spc="0" noProof="0" dirty="0">
                <a:solidFill>
                  <a:schemeClr val="tx2"/>
                </a:solidFill>
                <a:latin typeface="+mj-lt"/>
                <a:cs typeface="Gill Sans" panose="020B0502020104020203" pitchFamily="34" charset="-79"/>
              </a:rPr>
              <a:t>582 434</a:t>
            </a:r>
            <a:endParaRPr lang="fr-FR" sz="1600" b="1" i="0" spc="0" noProof="0" dirty="0">
              <a:solidFill>
                <a:schemeClr val="tx2"/>
              </a:solidFill>
              <a:latin typeface="+mj-lt"/>
              <a:cs typeface="Gill Sans" panose="020B0502020104020203" pitchFamily="34" charset="-79"/>
            </a:endParaRPr>
          </a:p>
        </p:txBody>
      </p:sp>
      <p:pic>
        <p:nvPicPr>
          <p:cNvPr id="9" name="Image 8">
            <a:extLst>
              <a:ext uri="{FF2B5EF4-FFF2-40B4-BE49-F238E27FC236}">
                <a16:creationId xmlns:a16="http://schemas.microsoft.com/office/drawing/2014/main" id="{39308648-1B58-4611-96C2-894995AB152C}"/>
              </a:ext>
            </a:extLst>
          </p:cNvPr>
          <p:cNvPicPr>
            <a:picLocks noChangeAspect="1"/>
          </p:cNvPicPr>
          <p:nvPr userDrawn="1"/>
        </p:nvPicPr>
        <p:blipFill>
          <a:blip r:embed="rId24"/>
          <a:stretch>
            <a:fillRect/>
          </a:stretch>
        </p:blipFill>
        <p:spPr>
          <a:xfrm>
            <a:off x="92084" y="6098087"/>
            <a:ext cx="654034" cy="648507"/>
          </a:xfrm>
          <a:prstGeom prst="rect">
            <a:avLst/>
          </a:prstGeom>
        </p:spPr>
      </p:pic>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50" r:id="rId1"/>
    <p:sldLayoutId id="2147483684" r:id="rId2"/>
    <p:sldLayoutId id="2147483685" r:id="rId3"/>
    <p:sldLayoutId id="2147483686" r:id="rId4"/>
    <p:sldLayoutId id="2147483687" r:id="rId5"/>
    <p:sldLayoutId id="2147483673" r:id="rId6"/>
    <p:sldLayoutId id="2147483651" r:id="rId7"/>
    <p:sldLayoutId id="2147483674" r:id="rId8"/>
    <p:sldLayoutId id="2147483670" r:id="rId9"/>
    <p:sldLayoutId id="2147483669" r:id="rId10"/>
    <p:sldLayoutId id="2147483664" r:id="rId11"/>
    <p:sldLayoutId id="2147483653" r:id="rId12"/>
    <p:sldLayoutId id="2147483680" r:id="rId13"/>
    <p:sldLayoutId id="2147483678" r:id="rId14"/>
    <p:sldLayoutId id="2147483679" r:id="rId15"/>
    <p:sldLayoutId id="2147483683" r:id="rId16"/>
    <p:sldLayoutId id="2147483675" r:id="rId17"/>
    <p:sldLayoutId id="2147483681" r:id="rId18"/>
    <p:sldLayoutId id="2147483682" r:id="rId19"/>
    <p:sldLayoutId id="2147483671" r:id="rId20"/>
    <p:sldLayoutId id="2147483677" r:id="rId21"/>
    <p:sldLayoutId id="2147483676" r:id="rId22"/>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Gill Sans Light" panose="020B0302020104020203"/>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Gill Sans Light" panose="020B0302020104020203"/>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Gill Sans Light" panose="020B0302020104020203"/>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Gill Sans Light" panose="020B0302020104020203"/>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Gill Sans Light" panose="020B0302020104020203"/>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userDrawn="1">
          <p15:clr>
            <a:srgbClr val="F26B43"/>
          </p15:clr>
        </p15:guide>
        <p15:guide id="2"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700E58-93C8-47B7-AEBA-3C9EFCD99859}"/>
              </a:ext>
            </a:extLst>
          </p:cNvPr>
          <p:cNvSpPr>
            <a:spLocks noGrp="1"/>
          </p:cNvSpPr>
          <p:nvPr>
            <p:ph type="title"/>
          </p:nvPr>
        </p:nvSpPr>
        <p:spPr>
          <a:xfrm>
            <a:off x="836612" y="525953"/>
            <a:ext cx="10739763" cy="781553"/>
          </a:xfrm>
        </p:spPr>
        <p:txBody>
          <a:bodyPr>
            <a:normAutofit/>
          </a:bodyPr>
          <a:lstStyle/>
          <a:p>
            <a:r>
              <a:rPr lang="fr-CA" dirty="0"/>
              <a:t>Erreur fatale 1 : inverser les pôles + et -</a:t>
            </a:r>
          </a:p>
        </p:txBody>
      </p:sp>
      <p:pic>
        <p:nvPicPr>
          <p:cNvPr id="4" name="Image 3">
            <a:extLst>
              <a:ext uri="{FF2B5EF4-FFF2-40B4-BE49-F238E27FC236}">
                <a16:creationId xmlns:a16="http://schemas.microsoft.com/office/drawing/2014/main" id="{8BF9B431-5645-4F9C-B817-B609198710B5}"/>
              </a:ext>
            </a:extLst>
          </p:cNvPr>
          <p:cNvPicPr>
            <a:picLocks noChangeAspect="1"/>
          </p:cNvPicPr>
          <p:nvPr/>
        </p:nvPicPr>
        <p:blipFill>
          <a:blip r:embed="rId2"/>
          <a:stretch>
            <a:fillRect/>
          </a:stretch>
        </p:blipFill>
        <p:spPr>
          <a:xfrm>
            <a:off x="5225892" y="1403710"/>
            <a:ext cx="3364431" cy="5149490"/>
          </a:xfrm>
          <a:prstGeom prst="rect">
            <a:avLst/>
          </a:prstGeom>
        </p:spPr>
      </p:pic>
      <p:sp>
        <p:nvSpPr>
          <p:cNvPr id="5" name="Explosion : 14 points 4">
            <a:extLst>
              <a:ext uri="{FF2B5EF4-FFF2-40B4-BE49-F238E27FC236}">
                <a16:creationId xmlns:a16="http://schemas.microsoft.com/office/drawing/2014/main" id="{6EDD817C-E450-49AD-8360-6EC5B6092446}"/>
              </a:ext>
            </a:extLst>
          </p:cNvPr>
          <p:cNvSpPr/>
          <p:nvPr/>
        </p:nvSpPr>
        <p:spPr>
          <a:xfrm>
            <a:off x="1016949" y="1545977"/>
            <a:ext cx="4819828" cy="4388030"/>
          </a:xfrm>
          <a:prstGeom prst="irregularSeal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t>Ici le </a:t>
            </a:r>
            <a:r>
              <a:rPr lang="fr-CA" sz="1800" dirty="0">
                <a:solidFill>
                  <a:schemeClr val="bg1"/>
                </a:solidFill>
                <a:highlight>
                  <a:srgbClr val="000000"/>
                </a:highlight>
              </a:rPr>
              <a:t>pôle positif (+) </a:t>
            </a:r>
            <a:r>
              <a:rPr lang="fr-CA" sz="1800" dirty="0">
                <a:solidFill>
                  <a:schemeClr val="bg1"/>
                </a:solidFill>
              </a:rPr>
              <a:t> et </a:t>
            </a:r>
            <a:r>
              <a:rPr lang="fr-CA" dirty="0">
                <a:solidFill>
                  <a:schemeClr val="bg1"/>
                </a:solidFill>
                <a:highlight>
                  <a:srgbClr val="000000"/>
                </a:highlight>
              </a:rPr>
              <a:t>pôle </a:t>
            </a:r>
            <a:r>
              <a:rPr lang="fr-CA" sz="1800" dirty="0">
                <a:solidFill>
                  <a:schemeClr val="bg1"/>
                </a:solidFill>
                <a:highlight>
                  <a:srgbClr val="000000"/>
                </a:highlight>
              </a:rPr>
              <a:t>négatif (-)</a:t>
            </a:r>
            <a:r>
              <a:rPr lang="fr-CA" dirty="0">
                <a:solidFill>
                  <a:schemeClr val="tx2"/>
                </a:solidFill>
              </a:rPr>
              <a:t> </a:t>
            </a:r>
            <a:r>
              <a:rPr lang="fr-CA" dirty="0">
                <a:solidFill>
                  <a:schemeClr val="bg1"/>
                </a:solidFill>
              </a:rPr>
              <a:t>sont inversés! C’est une erreur fatale qui risque de détruire tous les composants!</a:t>
            </a:r>
          </a:p>
        </p:txBody>
      </p:sp>
      <p:pic>
        <p:nvPicPr>
          <p:cNvPr id="7" name="Image 6">
            <a:extLst>
              <a:ext uri="{FF2B5EF4-FFF2-40B4-BE49-F238E27FC236}">
                <a16:creationId xmlns:a16="http://schemas.microsoft.com/office/drawing/2014/main" id="{9ADE43C2-AA14-44D1-BFB6-DA83DBCA2D5B}"/>
              </a:ext>
            </a:extLst>
          </p:cNvPr>
          <p:cNvPicPr>
            <a:picLocks noChangeAspect="1"/>
          </p:cNvPicPr>
          <p:nvPr/>
        </p:nvPicPr>
        <p:blipFill>
          <a:blip r:embed="rId3"/>
          <a:stretch>
            <a:fillRect/>
          </a:stretch>
        </p:blipFill>
        <p:spPr>
          <a:xfrm>
            <a:off x="9004266" y="2059735"/>
            <a:ext cx="2572109" cy="3524742"/>
          </a:xfrm>
          <a:prstGeom prst="rect">
            <a:avLst/>
          </a:prstGeom>
        </p:spPr>
      </p:pic>
    </p:spTree>
    <p:extLst>
      <p:ext uri="{BB962C8B-B14F-4D97-AF65-F5344CB8AC3E}">
        <p14:creationId xmlns:p14="http://schemas.microsoft.com/office/powerpoint/2010/main" val="1594544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700E58-93C8-47B7-AEBA-3C9EFCD99859}"/>
              </a:ext>
            </a:extLst>
          </p:cNvPr>
          <p:cNvSpPr>
            <a:spLocks noGrp="1"/>
          </p:cNvSpPr>
          <p:nvPr>
            <p:ph type="title"/>
          </p:nvPr>
        </p:nvSpPr>
        <p:spPr>
          <a:xfrm>
            <a:off x="836612" y="525953"/>
            <a:ext cx="10739763" cy="781553"/>
          </a:xfrm>
        </p:spPr>
        <p:txBody>
          <a:bodyPr>
            <a:normAutofit/>
          </a:bodyPr>
          <a:lstStyle/>
          <a:p>
            <a:r>
              <a:rPr lang="fr-CA" dirty="0"/>
              <a:t>Erreur fatale 2 : court circuit</a:t>
            </a:r>
          </a:p>
        </p:txBody>
      </p:sp>
      <p:pic>
        <p:nvPicPr>
          <p:cNvPr id="4" name="Image 3">
            <a:extLst>
              <a:ext uri="{FF2B5EF4-FFF2-40B4-BE49-F238E27FC236}">
                <a16:creationId xmlns:a16="http://schemas.microsoft.com/office/drawing/2014/main" id="{B56B909B-FB94-4304-AE7F-BBAD6381909B}"/>
              </a:ext>
            </a:extLst>
          </p:cNvPr>
          <p:cNvPicPr>
            <a:picLocks noChangeAspect="1"/>
          </p:cNvPicPr>
          <p:nvPr/>
        </p:nvPicPr>
        <p:blipFill>
          <a:blip r:embed="rId2"/>
          <a:stretch>
            <a:fillRect/>
          </a:stretch>
        </p:blipFill>
        <p:spPr>
          <a:xfrm>
            <a:off x="5525317" y="1586874"/>
            <a:ext cx="3142826" cy="4745173"/>
          </a:xfrm>
          <a:prstGeom prst="rect">
            <a:avLst/>
          </a:prstGeom>
        </p:spPr>
      </p:pic>
      <p:sp>
        <p:nvSpPr>
          <p:cNvPr id="6" name="Explosion : 14 points 5">
            <a:extLst>
              <a:ext uri="{FF2B5EF4-FFF2-40B4-BE49-F238E27FC236}">
                <a16:creationId xmlns:a16="http://schemas.microsoft.com/office/drawing/2014/main" id="{9D041F6C-F669-46DD-B2FC-4E48C9C2E3AE}"/>
              </a:ext>
            </a:extLst>
          </p:cNvPr>
          <p:cNvSpPr/>
          <p:nvPr/>
        </p:nvSpPr>
        <p:spPr>
          <a:xfrm>
            <a:off x="967921" y="1689424"/>
            <a:ext cx="4819828" cy="4388030"/>
          </a:xfrm>
          <a:prstGeom prst="irregularSeal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t>Ici le </a:t>
            </a:r>
            <a:r>
              <a:rPr lang="fr-CA" sz="1800" dirty="0">
                <a:solidFill>
                  <a:schemeClr val="bg1"/>
                </a:solidFill>
                <a:highlight>
                  <a:srgbClr val="000000"/>
                </a:highlight>
              </a:rPr>
              <a:t>pôle positif (+) </a:t>
            </a:r>
            <a:r>
              <a:rPr lang="fr-CA" sz="1800" dirty="0">
                <a:solidFill>
                  <a:schemeClr val="bg1"/>
                </a:solidFill>
              </a:rPr>
              <a:t> et </a:t>
            </a:r>
            <a:r>
              <a:rPr lang="fr-CA" dirty="0">
                <a:solidFill>
                  <a:schemeClr val="bg1"/>
                </a:solidFill>
                <a:highlight>
                  <a:srgbClr val="000000"/>
                </a:highlight>
              </a:rPr>
              <a:t>pôle </a:t>
            </a:r>
            <a:r>
              <a:rPr lang="fr-CA" sz="1800" dirty="0">
                <a:solidFill>
                  <a:schemeClr val="bg1"/>
                </a:solidFill>
                <a:highlight>
                  <a:srgbClr val="000000"/>
                </a:highlight>
              </a:rPr>
              <a:t>négatif (-)</a:t>
            </a:r>
            <a:r>
              <a:rPr lang="fr-CA" dirty="0">
                <a:solidFill>
                  <a:schemeClr val="tx2"/>
                </a:solidFill>
              </a:rPr>
              <a:t> </a:t>
            </a:r>
            <a:r>
              <a:rPr lang="fr-CA" dirty="0">
                <a:solidFill>
                  <a:schemeClr val="bg1"/>
                </a:solidFill>
              </a:rPr>
              <a:t>sont branchés ensemble! C’est une erreur fatale qui risque de détruire votre prise USB</a:t>
            </a:r>
          </a:p>
        </p:txBody>
      </p:sp>
      <p:pic>
        <p:nvPicPr>
          <p:cNvPr id="8" name="Image 7">
            <a:extLst>
              <a:ext uri="{FF2B5EF4-FFF2-40B4-BE49-F238E27FC236}">
                <a16:creationId xmlns:a16="http://schemas.microsoft.com/office/drawing/2014/main" id="{52354181-70A7-4679-9F01-6DED9A968097}"/>
              </a:ext>
            </a:extLst>
          </p:cNvPr>
          <p:cNvPicPr>
            <a:picLocks noChangeAspect="1"/>
          </p:cNvPicPr>
          <p:nvPr/>
        </p:nvPicPr>
        <p:blipFill>
          <a:blip r:embed="rId3"/>
          <a:stretch>
            <a:fillRect/>
          </a:stretch>
        </p:blipFill>
        <p:spPr>
          <a:xfrm>
            <a:off x="8894835" y="1863182"/>
            <a:ext cx="2572109" cy="3524742"/>
          </a:xfrm>
          <a:prstGeom prst="rect">
            <a:avLst/>
          </a:prstGeom>
        </p:spPr>
      </p:pic>
    </p:spTree>
    <p:extLst>
      <p:ext uri="{BB962C8B-B14F-4D97-AF65-F5344CB8AC3E}">
        <p14:creationId xmlns:p14="http://schemas.microsoft.com/office/powerpoint/2010/main" val="2561369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3FBBFB21-C75C-4832-8EEB-C89461E53BFA}"/>
              </a:ext>
            </a:extLst>
          </p:cNvPr>
          <p:cNvPicPr>
            <a:picLocks noChangeAspect="1"/>
          </p:cNvPicPr>
          <p:nvPr/>
        </p:nvPicPr>
        <p:blipFill>
          <a:blip r:embed="rId2"/>
          <a:stretch>
            <a:fillRect/>
          </a:stretch>
        </p:blipFill>
        <p:spPr>
          <a:xfrm>
            <a:off x="1062515" y="2151403"/>
            <a:ext cx="6832780" cy="4401797"/>
          </a:xfrm>
          <a:prstGeom prst="rect">
            <a:avLst/>
          </a:prstGeom>
        </p:spPr>
      </p:pic>
      <p:sp>
        <p:nvSpPr>
          <p:cNvPr id="2" name="Titre 1">
            <a:extLst>
              <a:ext uri="{FF2B5EF4-FFF2-40B4-BE49-F238E27FC236}">
                <a16:creationId xmlns:a16="http://schemas.microsoft.com/office/drawing/2014/main" id="{AC700E58-93C8-47B7-AEBA-3C9EFCD99859}"/>
              </a:ext>
            </a:extLst>
          </p:cNvPr>
          <p:cNvSpPr>
            <a:spLocks noGrp="1"/>
          </p:cNvSpPr>
          <p:nvPr>
            <p:ph type="title"/>
          </p:nvPr>
        </p:nvSpPr>
        <p:spPr>
          <a:xfrm>
            <a:off x="836612" y="525953"/>
            <a:ext cx="10739763" cy="781553"/>
          </a:xfrm>
        </p:spPr>
        <p:txBody>
          <a:bodyPr>
            <a:normAutofit/>
          </a:bodyPr>
          <a:lstStyle/>
          <a:p>
            <a:r>
              <a:rPr lang="fr-CA" dirty="0"/>
              <a:t>En cas d’erreur fatale</a:t>
            </a:r>
          </a:p>
        </p:txBody>
      </p:sp>
      <p:sp>
        <p:nvSpPr>
          <p:cNvPr id="41" name="ZoneTexte 40">
            <a:extLst>
              <a:ext uri="{FF2B5EF4-FFF2-40B4-BE49-F238E27FC236}">
                <a16:creationId xmlns:a16="http://schemas.microsoft.com/office/drawing/2014/main" id="{1CEA7123-4B3A-48EB-B220-1CDF0E649158}"/>
              </a:ext>
            </a:extLst>
          </p:cNvPr>
          <p:cNvSpPr txBox="1"/>
          <p:nvPr/>
        </p:nvSpPr>
        <p:spPr>
          <a:xfrm>
            <a:off x="1010464" y="1323317"/>
            <a:ext cx="9248006" cy="646331"/>
          </a:xfrm>
          <a:prstGeom prst="rect">
            <a:avLst/>
          </a:prstGeom>
          <a:noFill/>
        </p:spPr>
        <p:txBody>
          <a:bodyPr wrap="square">
            <a:spAutoFit/>
          </a:bodyPr>
          <a:lstStyle/>
          <a:p>
            <a:r>
              <a:rPr lang="fr-CA" dirty="0">
                <a:solidFill>
                  <a:schemeClr val="tx2"/>
                </a:solidFill>
              </a:rPr>
              <a:t>Si jamais la petite lumière verte s’éteint malgré que la prise USB est branchée à votre ordinateur, </a:t>
            </a:r>
            <a:r>
              <a:rPr lang="fr-CA" b="1" dirty="0">
                <a:solidFill>
                  <a:schemeClr val="tx2"/>
                </a:solidFill>
              </a:rPr>
              <a:t>débranchez immédiatement le câble USB</a:t>
            </a:r>
            <a:r>
              <a:rPr lang="fr-CA" dirty="0">
                <a:solidFill>
                  <a:schemeClr val="tx2"/>
                </a:solidFill>
              </a:rPr>
              <a:t>. </a:t>
            </a:r>
            <a:r>
              <a:rPr lang="fr-CA" sz="1800" dirty="0">
                <a:solidFill>
                  <a:schemeClr val="tx2"/>
                </a:solidFill>
              </a:rPr>
              <a:t>Vérifiez que vous n’avez pas commis une </a:t>
            </a:r>
            <a:r>
              <a:rPr lang="fr-CA" sz="1800" b="1" dirty="0">
                <a:solidFill>
                  <a:schemeClr val="tx2"/>
                </a:solidFill>
              </a:rPr>
              <a:t>erreur fatale!</a:t>
            </a:r>
            <a:r>
              <a:rPr lang="fr-CA" dirty="0">
                <a:solidFill>
                  <a:schemeClr val="tx2"/>
                </a:solidFill>
              </a:rPr>
              <a:t> </a:t>
            </a:r>
          </a:p>
        </p:txBody>
      </p:sp>
      <p:sp>
        <p:nvSpPr>
          <p:cNvPr id="43" name="ZoneTexte 42">
            <a:extLst>
              <a:ext uri="{FF2B5EF4-FFF2-40B4-BE49-F238E27FC236}">
                <a16:creationId xmlns:a16="http://schemas.microsoft.com/office/drawing/2014/main" id="{4573A8AF-64E0-49BB-A0BB-58471F4F8926}"/>
              </a:ext>
            </a:extLst>
          </p:cNvPr>
          <p:cNvSpPr txBox="1"/>
          <p:nvPr/>
        </p:nvSpPr>
        <p:spPr>
          <a:xfrm>
            <a:off x="7257287" y="3718802"/>
            <a:ext cx="3872198" cy="1169551"/>
          </a:xfrm>
          <a:prstGeom prst="rect">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accent3"/>
                </a:solidFill>
              </a:rPr>
              <a:t>La petite lumière verte sur la carte devrait s’allumer quand vous branchez le câble USB. Si ce n’est pas le cas, débranchez immédiatement le câble USB et vérifiez que vous n’avez pas commis une </a:t>
            </a:r>
            <a:r>
              <a:rPr lang="fr-CA" sz="1400" b="1" dirty="0">
                <a:solidFill>
                  <a:schemeClr val="accent3"/>
                </a:solidFill>
              </a:rPr>
              <a:t>erreur fatale!</a:t>
            </a:r>
          </a:p>
        </p:txBody>
      </p:sp>
      <p:cxnSp>
        <p:nvCxnSpPr>
          <p:cNvPr id="10" name="Connecteur droit avec flèche 9">
            <a:extLst>
              <a:ext uri="{FF2B5EF4-FFF2-40B4-BE49-F238E27FC236}">
                <a16:creationId xmlns:a16="http://schemas.microsoft.com/office/drawing/2014/main" id="{4EA9B47E-57AF-42D6-A713-8969AA68BFFB}"/>
              </a:ext>
            </a:extLst>
          </p:cNvPr>
          <p:cNvCxnSpPr>
            <a:cxnSpLocks/>
          </p:cNvCxnSpPr>
          <p:nvPr/>
        </p:nvCxnSpPr>
        <p:spPr>
          <a:xfrm flipH="1">
            <a:off x="6328418" y="4613867"/>
            <a:ext cx="922404" cy="0"/>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3" name="Image 2">
            <a:extLst>
              <a:ext uri="{FF2B5EF4-FFF2-40B4-BE49-F238E27FC236}">
                <a16:creationId xmlns:a16="http://schemas.microsoft.com/office/drawing/2014/main" id="{59D1CC6A-949D-4D61-8957-084DECD4DB73}"/>
              </a:ext>
            </a:extLst>
          </p:cNvPr>
          <p:cNvPicPr>
            <a:picLocks noChangeAspect="1"/>
          </p:cNvPicPr>
          <p:nvPr/>
        </p:nvPicPr>
        <p:blipFill>
          <a:blip r:embed="rId3"/>
          <a:stretch>
            <a:fillRect/>
          </a:stretch>
        </p:blipFill>
        <p:spPr>
          <a:xfrm>
            <a:off x="9639595" y="4577154"/>
            <a:ext cx="830401" cy="1143622"/>
          </a:xfrm>
          <a:prstGeom prst="rect">
            <a:avLst/>
          </a:prstGeom>
        </p:spPr>
      </p:pic>
    </p:spTree>
    <p:extLst>
      <p:ext uri="{BB962C8B-B14F-4D97-AF65-F5344CB8AC3E}">
        <p14:creationId xmlns:p14="http://schemas.microsoft.com/office/powerpoint/2010/main" val="3839718659"/>
      </p:ext>
    </p:extLst>
  </p:cSld>
  <p:clrMapOvr>
    <a:masterClrMapping/>
  </p:clrMapOvr>
</p:sld>
</file>

<file path=ppt/theme/theme1.xml><?xml version="1.0" encoding="utf-8"?>
<a:theme xmlns:a="http://schemas.openxmlformats.org/drawingml/2006/main" name="Thème Office">
  <a:themeElements>
    <a:clrScheme name="Personnalisé 1">
      <a:dk1>
        <a:srgbClr val="3F3F3F"/>
      </a:dk1>
      <a:lt1>
        <a:srgbClr val="FFFFFF"/>
      </a:lt1>
      <a:dk2>
        <a:srgbClr val="000000"/>
      </a:dk2>
      <a:lt2>
        <a:srgbClr val="A5A5A5"/>
      </a:lt2>
      <a:accent1>
        <a:srgbClr val="00194C"/>
      </a:accent1>
      <a:accent2>
        <a:srgbClr val="EAB200"/>
      </a:accent2>
      <a:accent3>
        <a:srgbClr val="DDDDDD"/>
      </a:accent3>
      <a:accent4>
        <a:srgbClr val="954F72"/>
      </a:accent4>
      <a:accent5>
        <a:srgbClr val="00843B"/>
      </a:accent5>
      <a:accent6>
        <a:srgbClr val="014067"/>
      </a:accent6>
      <a:hlink>
        <a:srgbClr val="000000"/>
      </a:hlink>
      <a:folHlink>
        <a:srgbClr val="000000"/>
      </a:folHlink>
    </a:clrScheme>
    <a:fontScheme name="Custom 28">
      <a:majorFont>
        <a:latin typeface="Gill Sans MT"/>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4308077_TF78646930.potx" id="{88E147E2-3A88-4C0F-8E02-054B64DE33C6}" vid="{6FE73DC7-F173-45ED-9D6C-9824553470A3}"/>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FCD3BD1AD87D54D93EC3B048FD09070" ma:contentTypeVersion="11" ma:contentTypeDescription="Crée un document." ma:contentTypeScope="" ma:versionID="41517c42235082875bb737fb2c657b45">
  <xsd:schema xmlns:xsd="http://www.w3.org/2001/XMLSchema" xmlns:xs="http://www.w3.org/2001/XMLSchema" xmlns:p="http://schemas.microsoft.com/office/2006/metadata/properties" xmlns:ns3="3af51170-2ce2-4006-8386-511101e971ef" xmlns:ns4="d62bf29e-04a8-4b16-841f-7e0357422469" targetNamespace="http://schemas.microsoft.com/office/2006/metadata/properties" ma:root="true" ma:fieldsID="49f6360b161555d2c93f4ed894218b51" ns3:_="" ns4:_="">
    <xsd:import namespace="3af51170-2ce2-4006-8386-511101e971ef"/>
    <xsd:import namespace="d62bf29e-04a8-4b16-841f-7e035742246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4:SharedWithUsers" minOccurs="0"/>
                <xsd:element ref="ns4:SharedWithDetails" minOccurs="0"/>
                <xsd:element ref="ns4:SharingHintHash" minOccurs="0"/>
                <xsd:element ref="ns3:MediaServiceDateTaken" minOccurs="0"/>
                <xsd:element ref="ns3:MediaServiceLocatio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f51170-2ce2-4006-8386-511101e971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62bf29e-04a8-4b16-841f-7e0357422469" elementFormDefault="qualified">
    <xsd:import namespace="http://schemas.microsoft.com/office/2006/documentManagement/types"/>
    <xsd:import namespace="http://schemas.microsoft.com/office/infopath/2007/PartnerControls"/>
    <xsd:element name="SharedWithUsers" ma:index="12"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Partagé avec détails" ma:internalName="SharedWithDetails" ma:readOnly="true">
      <xsd:simpleType>
        <xsd:restriction base="dms:Note">
          <xsd:maxLength value="255"/>
        </xsd:restriction>
      </xsd:simpleType>
    </xsd:element>
    <xsd:element name="SharingHintHash" ma:index="14" nillable="true" ma:displayName="Partage du hachage d’indicateu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DE6D2A-0A40-4DAB-B8AE-656243D6AB3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6617351-D871-487C-A760-1F61FC1396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f51170-2ce2-4006-8386-511101e971ef"/>
    <ds:schemaRef ds:uri="d62bf29e-04a8-4b16-841f-7e03574224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2A67AA4-7A39-4D54-84CA-5821BEF7F7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141</Words>
  <Application>Microsoft Office PowerPoint</Application>
  <PresentationFormat>Grand écran</PresentationFormat>
  <Paragraphs>7</Paragraphs>
  <Slides>3</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vt:i4>
      </vt:variant>
    </vt:vector>
  </HeadingPairs>
  <TitlesOfParts>
    <vt:vector size="9" baseType="lpstr">
      <vt:lpstr>Gill Sans Nova Light</vt:lpstr>
      <vt:lpstr>Calibri</vt:lpstr>
      <vt:lpstr>Symbol</vt:lpstr>
      <vt:lpstr>Gill Sans MT</vt:lpstr>
      <vt:lpstr>Arial</vt:lpstr>
      <vt:lpstr>Thème Office</vt:lpstr>
      <vt:lpstr>Erreur fatale 1 : inverser les pôles + et -</vt:lpstr>
      <vt:lpstr>Erreur fatale 2 : court circuit</vt:lpstr>
      <vt:lpstr>En cas d’erreur fatale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RECEVOIR DANS MAX</dc:title>
  <dc:creator/>
  <cp:lastModifiedBy/>
  <cp:revision>167</cp:revision>
  <dcterms:created xsi:type="dcterms:W3CDTF">2021-09-09T11:49:46Z</dcterms:created>
  <dcterms:modified xsi:type="dcterms:W3CDTF">2021-09-23T02:54:03Z</dcterms:modified>
</cp:coreProperties>
</file>