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24" r:id="rId5"/>
    <p:sldId id="2525" r:id="rId6"/>
    <p:sldId id="2526" r:id="rId7"/>
    <p:sldId id="2527" r:id="rId8"/>
    <p:sldId id="2528" r:id="rId9"/>
    <p:sldId id="2529" r:id="rId10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ill Sans MT" panose="020B0502020104020203" pitchFamily="34" charset="0"/>
      <p:regular r:id="rId17"/>
      <p:bold r:id="rId18"/>
      <p:italic r:id="rId19"/>
      <p:boldItalic r:id="rId20"/>
    </p:embeddedFont>
    <p:embeddedFont>
      <p:font typeface="Gill Sans Nova Light" panose="020B0302020104020203" pitchFamily="34" charset="0"/>
      <p:regular r:id="rId21"/>
      <p:italic r:id="rId22"/>
    </p:embeddedFont>
  </p:embeddedFont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0990E53-D662-4AC3-9844-4B399E8DDCF8}">
          <p14:sldIdLst>
            <p14:sldId id="2524"/>
            <p14:sldId id="2525"/>
            <p14:sldId id="2526"/>
            <p14:sldId id="2527"/>
            <p14:sldId id="2528"/>
            <p14:sldId id="252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C046"/>
    <a:srgbClr val="D5AE76"/>
    <a:srgbClr val="FF00F7"/>
    <a:srgbClr val="662D91"/>
    <a:srgbClr val="525252"/>
    <a:srgbClr val="FFF800"/>
    <a:srgbClr val="FFFFFF"/>
    <a:srgbClr val="72BF44"/>
    <a:srgbClr val="FFF200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8405DF-D5B7-47D5-9E54-BD3321924541}" v="39" dt="2021-10-26T23:09:28.772"/>
    <p1510:client id="{68D1FC01-FF0F-44F9-AC60-53462EC08C6D}" v="35" dt="2021-10-26T22:07:37.75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15" autoAdjust="0"/>
    <p:restoredTop sz="80256" autoAdjust="0"/>
  </p:normalViewPr>
  <p:slideViewPr>
    <p:cSldViewPr snapToGrid="0" snapToObjects="1" showGuides="1">
      <p:cViewPr varScale="1">
        <p:scale>
          <a:sx n="112" d="100"/>
          <a:sy n="112" d="100"/>
        </p:scale>
        <p:origin x="58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766" y="78"/>
      </p:cViewPr>
      <p:guideLst/>
    </p:cSldViewPr>
  </p:notesViewPr>
  <p:gridSpacing cx="216001" cy="216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E5DB661-9218-4D06-90BF-49C4452C0C70}" type="datetime1">
              <a:rPr lang="fr-FR" smtClean="0"/>
              <a:t>26/10/2021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8A28B-0568-4092-BB1A-13C9B073E3A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69ED3DB-095D-4A24-825E-62E1C3701A02}" type="datetime1">
              <a:rPr lang="fr-FR" noProof="0" smtClean="0"/>
              <a:t>26/10/2021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CFA0038-7055-434C-B6C4-B8C69565C600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</p:spPr>
        <p:txBody>
          <a:bodyPr rtlCol="0"/>
          <a:lstStyle/>
          <a:p>
            <a:pPr rtl="0"/>
            <a:fld id="{3CFA0038-7055-434C-B6C4-B8C69565C60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9664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73ADF8-C269-5D42-A626-BE35303B98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701675"/>
          </a:xfrm>
        </p:spPr>
        <p:txBody>
          <a:bodyPr rtlCol="0"/>
          <a:lstStyle>
            <a:lvl1pPr>
              <a:defRPr spc="0"/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E7CE01-A53E-894C-9672-25D8CB7D5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067"/>
            <a:ext cx="10515600" cy="4923896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128E13-F6CA-9A4F-A3DD-2CEB2ED9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6141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u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A9295395-4EC9-4A2A-A4BF-5B0E3F1E907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200" y="0"/>
            <a:ext cx="11353800" cy="6858000"/>
          </a:xfrm>
          <a:custGeom>
            <a:avLst/>
            <a:gdLst>
              <a:gd name="connsiteX0" fmla="*/ 0 w 11353800"/>
              <a:gd name="connsiteY0" fmla="*/ 0 h 6858000"/>
              <a:gd name="connsiteX1" fmla="*/ 11353800 w 11353800"/>
              <a:gd name="connsiteY1" fmla="*/ 0 h 6858000"/>
              <a:gd name="connsiteX2" fmla="*/ 11353800 w 11353800"/>
              <a:gd name="connsiteY2" fmla="*/ 4947138 h 6858000"/>
              <a:gd name="connsiteX3" fmla="*/ 7133492 w 11353800"/>
              <a:gd name="connsiteY3" fmla="*/ 4947138 h 6858000"/>
              <a:gd name="connsiteX4" fmla="*/ 7133492 w 11353800"/>
              <a:gd name="connsiteY4" fmla="*/ 6858000 h 6858000"/>
              <a:gd name="connsiteX5" fmla="*/ 0 w 113538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53800" h="6858000">
                <a:moveTo>
                  <a:pt x="0" y="0"/>
                </a:moveTo>
                <a:lnTo>
                  <a:pt x="11353800" y="0"/>
                </a:lnTo>
                <a:lnTo>
                  <a:pt x="11353800" y="4947138"/>
                </a:lnTo>
                <a:lnTo>
                  <a:pt x="7133492" y="4947138"/>
                </a:lnTo>
                <a:lnTo>
                  <a:pt x="7133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C6DA884-7C48-8D49-9DFE-4CE990C95A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81989" y="5829950"/>
            <a:ext cx="3558320" cy="62865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 rtl="0"/>
            <a:r>
              <a:rPr lang="fr-FR" noProof="0" dirty="0"/>
              <a:t>La légende vient ici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EFCCE50-D1A9-1249-AF64-BA06424C8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96179" y="5250600"/>
            <a:ext cx="3545503" cy="564335"/>
          </a:xfrm>
        </p:spPr>
        <p:txBody>
          <a:bodyPr rtlCol="0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fr-FR" noProof="0" dirty="0"/>
              <a:t>LE TITRE VIENT ICI</a:t>
            </a:r>
          </a:p>
        </p:txBody>
      </p:sp>
    </p:spTree>
    <p:extLst>
      <p:ext uri="{BB962C8B-B14F-4D97-AF65-F5344CB8AC3E}">
        <p14:creationId xmlns:p14="http://schemas.microsoft.com/office/powerpoint/2010/main" val="1565262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2"/>
          <p:cNvSpPr>
            <a:spLocks noGrp="1"/>
          </p:cNvSpPr>
          <p:nvPr>
            <p:ph type="pic" sz="quarter" idx="14"/>
          </p:nvPr>
        </p:nvSpPr>
        <p:spPr>
          <a:xfrm>
            <a:off x="838200" y="2627"/>
            <a:ext cx="11353799" cy="463136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725A2246-7A52-3649-8FE5-C14CAE4F551F}"/>
              </a:ext>
            </a:extLst>
          </p:cNvPr>
          <p:cNvSpPr/>
          <p:nvPr userDrawn="1"/>
        </p:nvSpPr>
        <p:spPr>
          <a:xfrm>
            <a:off x="877112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026EA67C-D6CD-904B-9211-B56EF682649F}"/>
              </a:ext>
            </a:extLst>
          </p:cNvPr>
          <p:cNvSpPr/>
          <p:nvPr userDrawn="1"/>
        </p:nvSpPr>
        <p:spPr>
          <a:xfrm>
            <a:off x="6612193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E94B1A93-5100-5048-8230-09B3D176D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2679700"/>
            <a:ext cx="4242611" cy="645001"/>
          </a:xfrm>
        </p:spPr>
        <p:txBody>
          <a:bodyPr rtlCol="0"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8A037B8A-C781-9F40-A9F6-BCCD198DD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62100" y="3324700"/>
            <a:ext cx="4242611" cy="3304699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66926CBF-E2B0-C44C-AD98-B15D17ADD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67601" y="2679700"/>
            <a:ext cx="4072192" cy="645001"/>
          </a:xfrm>
        </p:spPr>
        <p:txBody>
          <a:bodyPr rtlCol="0"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318A1595-1A86-304F-A361-B3E4B0683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67601" y="3324700"/>
            <a:ext cx="4072192" cy="3304699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DEFE0B-9B5C-734D-8394-A770FAA615B3}"/>
              </a:ext>
            </a:extLst>
          </p:cNvPr>
          <p:cNvSpPr/>
          <p:nvPr userDrawn="1"/>
        </p:nvSpPr>
        <p:spPr>
          <a:xfrm>
            <a:off x="838200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2390A6-F565-8844-A9B9-4C6ACB7857F5}"/>
              </a:ext>
            </a:extLst>
          </p:cNvPr>
          <p:cNvSpPr/>
          <p:nvPr userDrawn="1"/>
        </p:nvSpPr>
        <p:spPr>
          <a:xfrm>
            <a:off x="6742889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6674C34-BF58-4A21-BEE1-52BA2A5DBB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pc="0"/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241760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rtl="0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F824E8-8F6B-3D44-A59E-3179A03A7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7E1808-3255-6342-8F11-708C178C686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 rtl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3257765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rtl="0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85361"/>
            <a:ext cx="5157787" cy="4304302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85361"/>
            <a:ext cx="5183188" cy="4304302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4138893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CB11A616-4D84-4BF3-86C7-9F1BBDAD3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486400"/>
            <a:ext cx="6548438" cy="697584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42725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34744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935528"/>
            <a:ext cx="10515600" cy="98694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81346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896600" cy="893218"/>
          </a:xfrm>
        </p:spPr>
        <p:txBody>
          <a:bodyPr rtlCol="0" anchor="b"/>
          <a:lstStyle>
            <a:lvl1pPr algn="ctr">
              <a:defRPr/>
            </a:lvl1pPr>
          </a:lstStyle>
          <a:p>
            <a:pPr rtl="0"/>
            <a:r>
              <a:rPr lang="fr-FR" noProof="0" dirty="0"/>
              <a:t>CLIQUEZ POUR MODIFIER LE STYLE DU TITRE DE MASQUE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D75C1F3A-BBBB-2946-BF9D-CD1C4898C8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690688"/>
            <a:ext cx="10896600" cy="4862512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11" name="Espace réservé du texte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914483"/>
            <a:ext cx="10896600" cy="6028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 dirty="0"/>
              <a:t>SOUS-TITRE ICI</a:t>
            </a:r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rtlCol="0" anchor="b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51B3D6EB-0B4B-4C00-A78E-E618E038C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861226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rtlCol="0" anchor="b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Espace réservé d’image 2">
            <a:extLst>
              <a:ext uri="{FF2B5EF4-FFF2-40B4-BE49-F238E27FC236}">
                <a16:creationId xmlns:a16="http://schemas.microsoft.com/office/drawing/2014/main" id="{B04B7B3E-1EE1-4212-9F4F-0C7DC6C1584F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5180012" y="987426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5901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c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523430-4979-4231-95B5-8D390F68A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0329" y="2268905"/>
            <a:ext cx="4791342" cy="1157958"/>
          </a:xfrm>
        </p:spPr>
        <p:txBody>
          <a:bodyPr rtlCol="0">
            <a:noAutofit/>
          </a:bodyPr>
          <a:lstStyle>
            <a:lvl1pPr algn="ctr">
              <a:defRPr sz="660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dirty="0"/>
              <a:t>SÉANCE 99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E507580-4FAD-4A2A-96C4-4C27570DE5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00329" y="3427322"/>
            <a:ext cx="4791746" cy="1905252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A</a:t>
            </a:r>
          </a:p>
          <a:p>
            <a:pPr lvl="0"/>
            <a:r>
              <a:rPr lang="fr-FR" dirty="0"/>
              <a:t>B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10064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lei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11825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remerci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03EE4273-5B11-44D2-BB30-AB361AEA56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8012252 w 11353800"/>
              <a:gd name="connsiteY5" fmla="*/ 0 h 5791201"/>
              <a:gd name="connsiteX6" fmla="*/ 8012252 w 11353800"/>
              <a:gd name="connsiteY6" fmla="*/ 1892595 h 5791201"/>
              <a:gd name="connsiteX7" fmla="*/ 11353800 w 11353800"/>
              <a:gd name="connsiteY7" fmla="*/ 1892595 h 5791201"/>
              <a:gd name="connsiteX8" fmla="*/ 11353800 w 11353800"/>
              <a:gd name="connsiteY8" fmla="*/ 5791200 h 5791201"/>
              <a:gd name="connsiteX9" fmla="*/ 6662737 w 11353800"/>
              <a:gd name="connsiteY9" fmla="*/ 5791200 h 5791201"/>
              <a:gd name="connsiteX10" fmla="*/ 6662737 w 11353800"/>
              <a:gd name="connsiteY10" fmla="*/ 2531373 h 5791201"/>
              <a:gd name="connsiteX11" fmla="*/ 1 w 11353800"/>
              <a:gd name="connsiteY11" fmla="*/ 2531373 h 5791201"/>
              <a:gd name="connsiteX12" fmla="*/ 1 w 11353800"/>
              <a:gd name="connsiteY12" fmla="*/ 5791200 h 5791201"/>
              <a:gd name="connsiteX13" fmla="*/ 0 w 11353800"/>
              <a:gd name="connsiteY13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8012252" y="0"/>
                </a:lnTo>
                <a:lnTo>
                  <a:pt x="8012252" y="1892595"/>
                </a:lnTo>
                <a:lnTo>
                  <a:pt x="11353800" y="1892595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072985"/>
            <a:ext cx="6548438" cy="2413416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5486401"/>
            <a:ext cx="6548439" cy="304800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 rtl="0"/>
            <a:r>
              <a:rPr lang="fr-FR" noProof="0" dirty="0"/>
              <a:t>LE SITE WEB VIENT ICI</a:t>
            </a:r>
          </a:p>
        </p:txBody>
      </p:sp>
    </p:spTree>
    <p:extLst>
      <p:ext uri="{BB962C8B-B14F-4D97-AF65-F5344CB8AC3E}">
        <p14:creationId xmlns:p14="http://schemas.microsoft.com/office/powerpoint/2010/main" val="150662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vail_sommat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523430-4979-4231-95B5-8D390F68A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0329" y="538385"/>
            <a:ext cx="4791342" cy="1760672"/>
          </a:xfrm>
        </p:spPr>
        <p:txBody>
          <a:bodyPr rtlCol="0">
            <a:no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TRAVAIL SOMMATIF</a:t>
            </a:r>
          </a:p>
        </p:txBody>
      </p:sp>
      <p:sp>
        <p:nvSpPr>
          <p:cNvPr id="6" name="Espace réservé du texte 11">
            <a:extLst>
              <a:ext uri="{FF2B5EF4-FFF2-40B4-BE49-F238E27FC236}">
                <a16:creationId xmlns:a16="http://schemas.microsoft.com/office/drawing/2014/main" id="{50D74CE3-292C-4954-9888-FB47C6FC95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10370" y="2469850"/>
            <a:ext cx="5771664" cy="4012257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Remplir le formulaire </a:t>
            </a:r>
          </a:p>
          <a:p>
            <a:pPr lvl="1"/>
            <a:r>
              <a:rPr lang="fr-FR" dirty="0"/>
              <a:t>Remettre le formulaire à l’enseignant</a:t>
            </a:r>
          </a:p>
          <a:p>
            <a:pPr lvl="2"/>
            <a:r>
              <a:rPr lang="fr-FR" dirty="0"/>
              <a:t>Idéalement à la fin de la séance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5048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_prochain_c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E507580-4FAD-4A2A-96C4-4C27570DE5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0370" y="3064128"/>
            <a:ext cx="5771664" cy="3489072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Remplir le formulaire </a:t>
            </a:r>
          </a:p>
          <a:p>
            <a:pPr lvl="0"/>
            <a:r>
              <a:rPr lang="fr-FR" dirty="0"/>
              <a:t>Remettre le formulaire à l’enseignant</a:t>
            </a:r>
          </a:p>
          <a:p>
            <a:pPr lvl="0"/>
            <a:r>
              <a:rPr lang="fr-FR" dirty="0"/>
              <a:t>Idéalement à la fin de la séance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364EFCB-9915-4191-B438-3189E93CA22A}"/>
              </a:ext>
            </a:extLst>
          </p:cNvPr>
          <p:cNvSpPr txBox="1"/>
          <p:nvPr userDrawn="1"/>
        </p:nvSpPr>
        <p:spPr>
          <a:xfrm>
            <a:off x="3210370" y="1130838"/>
            <a:ext cx="57716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Font typeface="Symbol" panose="05050102010706020507" pitchFamily="18" charset="2"/>
              <a:buNone/>
            </a:pPr>
            <a:r>
              <a:rPr lang="fr-FR" sz="6000" b="1" noProof="0" dirty="0">
                <a:solidFill>
                  <a:schemeClr val="bg1"/>
                </a:solidFill>
                <a:latin typeface="+mj-lt"/>
              </a:rPr>
              <a:t>TRAVAIL</a:t>
            </a:r>
            <a:br>
              <a:rPr lang="fr-FR" sz="6000" b="1" noProof="0" dirty="0">
                <a:solidFill>
                  <a:schemeClr val="bg1"/>
                </a:solidFill>
                <a:latin typeface="+mj-lt"/>
              </a:rPr>
            </a:br>
            <a:r>
              <a:rPr lang="fr-FR" sz="6000" b="1" noProof="0" dirty="0">
                <a:solidFill>
                  <a:schemeClr val="bg1"/>
                </a:solidFill>
                <a:latin typeface="+mj-lt"/>
              </a:rPr>
              <a:t>FORMATIF</a:t>
            </a:r>
            <a:endParaRPr lang="fr-CA" sz="2800" b="1" spc="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89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_prochain_c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E507580-4FAD-4A2A-96C4-4C27570DE5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0370" y="3294869"/>
            <a:ext cx="5771664" cy="3258331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Remplir le formulaire </a:t>
            </a:r>
          </a:p>
          <a:p>
            <a:pPr lvl="1"/>
            <a:r>
              <a:rPr lang="fr-FR" dirty="0"/>
              <a:t>Remettre le formulaire à l’enseignant</a:t>
            </a:r>
          </a:p>
          <a:p>
            <a:pPr lvl="2"/>
            <a:r>
              <a:rPr lang="fr-FR" dirty="0"/>
              <a:t>Idéalement à la fin de la séance</a:t>
            </a:r>
            <a:endParaRPr lang="fr-CA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004FFF8-175B-4D19-9220-C454DCD6E0A4}"/>
              </a:ext>
            </a:extLst>
          </p:cNvPr>
          <p:cNvSpPr txBox="1"/>
          <p:nvPr userDrawn="1"/>
        </p:nvSpPr>
        <p:spPr>
          <a:xfrm>
            <a:off x="3210370" y="535541"/>
            <a:ext cx="57716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Font typeface="Symbol" panose="05050102010706020507" pitchFamily="18" charset="2"/>
              <a:buNone/>
            </a:pPr>
            <a:r>
              <a:rPr lang="fr-FR" sz="6000" b="1" noProof="0" dirty="0">
                <a:solidFill>
                  <a:schemeClr val="bg1"/>
                </a:solidFill>
                <a:latin typeface="+mj-lt"/>
              </a:rPr>
              <a:t>POUR LA PROCHAINE SÉANCE</a:t>
            </a:r>
            <a:endParaRPr lang="fr-CA" sz="2800" b="1" spc="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52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’image 19">
            <a:extLst>
              <a:ext uri="{FF2B5EF4-FFF2-40B4-BE49-F238E27FC236}">
                <a16:creationId xmlns:a16="http://schemas.microsoft.com/office/drawing/2014/main" id="{49BF2D20-DAE2-42DC-9AB8-77B7B38D73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11353800 w 11353800"/>
              <a:gd name="connsiteY5" fmla="*/ 0 h 5791201"/>
              <a:gd name="connsiteX6" fmla="*/ 11353800 w 11353800"/>
              <a:gd name="connsiteY6" fmla="*/ 5791200 h 5791201"/>
              <a:gd name="connsiteX7" fmla="*/ 6662737 w 11353800"/>
              <a:gd name="connsiteY7" fmla="*/ 5791200 h 5791201"/>
              <a:gd name="connsiteX8" fmla="*/ 6662737 w 11353800"/>
              <a:gd name="connsiteY8" fmla="*/ 2531373 h 5791201"/>
              <a:gd name="connsiteX9" fmla="*/ 1 w 11353800"/>
              <a:gd name="connsiteY9" fmla="*/ 2531373 h 5791201"/>
              <a:gd name="connsiteX10" fmla="*/ 1 w 11353800"/>
              <a:gd name="connsiteY10" fmla="*/ 5791200 h 5791201"/>
              <a:gd name="connsiteX11" fmla="*/ 0 w 11353800"/>
              <a:gd name="connsiteY11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11353800" y="0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5486400"/>
            <a:ext cx="6548438" cy="304801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 rtl="0"/>
            <a:r>
              <a:rPr lang="fr-FR" noProof="0" dirty="0"/>
              <a:t>LE SITE WEB VIENT ICI</a:t>
            </a:r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de diapositiv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’image 27">
            <a:extLst>
              <a:ext uri="{FF2B5EF4-FFF2-40B4-BE49-F238E27FC236}">
                <a16:creationId xmlns:a16="http://schemas.microsoft.com/office/drawing/2014/main" id="{EA8FB924-7820-A342-A545-0DFCE2908E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0"/>
            <a:ext cx="1136015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5451231 h 6858000"/>
              <a:gd name="connsiteX5" fmla="*/ 6277708 w 12192000"/>
              <a:gd name="connsiteY5" fmla="*/ 5451231 h 6858000"/>
              <a:gd name="connsiteX6" fmla="*/ 6277708 w 12192000"/>
              <a:gd name="connsiteY6" fmla="*/ 1481138 h 6858000"/>
              <a:gd name="connsiteX7" fmla="*/ 0 w 12192000"/>
              <a:gd name="connsiteY7" fmla="*/ 14811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5451231"/>
                </a:lnTo>
                <a:lnTo>
                  <a:pt x="6277708" y="5451231"/>
                </a:lnTo>
                <a:lnTo>
                  <a:pt x="6277708" y="1481138"/>
                </a:lnTo>
                <a:lnTo>
                  <a:pt x="0" y="1481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de diaposi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’image 13">
            <a:extLst>
              <a:ext uri="{FF2B5EF4-FFF2-40B4-BE49-F238E27FC236}">
                <a16:creationId xmlns:a16="http://schemas.microsoft.com/office/drawing/2014/main" id="{80C00A69-6129-E54C-B138-69D96462CE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6682850 w 12192000"/>
              <a:gd name="connsiteY3" fmla="*/ 6858000 h 6858000"/>
              <a:gd name="connsiteX4" fmla="*/ 6682850 w 12192000"/>
              <a:gd name="connsiteY4" fmla="*/ 3259237 h 6858000"/>
              <a:gd name="connsiteX5" fmla="*/ 838200 w 12192000"/>
              <a:gd name="connsiteY5" fmla="*/ 3259237 h 6858000"/>
              <a:gd name="connsiteX6" fmla="*/ 8382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6682850" y="6858000"/>
                </a:lnTo>
                <a:lnTo>
                  <a:pt x="6682850" y="3259237"/>
                </a:lnTo>
                <a:lnTo>
                  <a:pt x="838200" y="3259237"/>
                </a:lnTo>
                <a:lnTo>
                  <a:pt x="838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985175C-7C48-9449-9A0A-088E9BCAE9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3259237"/>
            <a:ext cx="5445858" cy="2852737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44F669B5-8A24-5846-82A0-51E5506817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6138962"/>
            <a:ext cx="5445858" cy="580815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2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5257800" cy="6858000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37461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5" name="Forme 61">
            <a:extLst>
              <a:ext uri="{FF2B5EF4-FFF2-40B4-BE49-F238E27FC236}">
                <a16:creationId xmlns:a16="http://schemas.microsoft.com/office/drawing/2014/main" id="{EFA7F577-E691-D948-943E-8D25DFE256F5}"/>
              </a:ext>
            </a:extLst>
          </p:cNvPr>
          <p:cNvSpPr/>
          <p:nvPr userDrawn="1"/>
        </p:nvSpPr>
        <p:spPr>
          <a:xfrm rot="16200000">
            <a:off x="-1279921" y="4068517"/>
            <a:ext cx="3398046" cy="2846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 rtlCol="0" anchor="ctr">
            <a:spAutoFit/>
          </a:bodyPr>
          <a:lstStyle/>
          <a:p>
            <a:pPr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fr-FR" sz="1600" b="1" i="0" spc="0" noProof="0" dirty="0">
                <a:solidFill>
                  <a:schemeClr val="tx2"/>
                </a:solidFill>
                <a:latin typeface="+mj-lt"/>
                <a:cs typeface="Gill Sans" panose="020B0502020104020203" pitchFamily="34" charset="-79"/>
              </a:rPr>
              <a:t>ESPACE INTERACTIF</a:t>
            </a:r>
          </a:p>
        </p:txBody>
      </p:sp>
      <p:sp>
        <p:nvSpPr>
          <p:cNvPr id="16" name="Forme 62">
            <a:extLst>
              <a:ext uri="{FF2B5EF4-FFF2-40B4-BE49-F238E27FC236}">
                <a16:creationId xmlns:a16="http://schemas.microsoft.com/office/drawing/2014/main" id="{2C8F251E-BB08-9D42-8813-D3CD1AE6AF9A}"/>
              </a:ext>
            </a:extLst>
          </p:cNvPr>
          <p:cNvSpPr/>
          <p:nvPr userDrawn="1"/>
        </p:nvSpPr>
        <p:spPr>
          <a:xfrm flipV="1">
            <a:off x="427810" y="1314994"/>
            <a:ext cx="0" cy="2252508"/>
          </a:xfrm>
          <a:prstGeom prst="line">
            <a:avLst/>
          </a:prstGeom>
          <a:ln w="3810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 dirty="0">
              <a:latin typeface="Gill Sans MT" panose="020B0502020104020203" pitchFamily="34" charset="0"/>
            </a:endParaRPr>
          </a:p>
        </p:txBody>
      </p:sp>
      <p:sp>
        <p:nvSpPr>
          <p:cNvPr id="17" name="Forme 42">
            <a:extLst>
              <a:ext uri="{FF2B5EF4-FFF2-40B4-BE49-F238E27FC236}">
                <a16:creationId xmlns:a16="http://schemas.microsoft.com/office/drawing/2014/main" id="{3890D1E5-941D-C642-A000-669C7923941B}"/>
              </a:ext>
            </a:extLst>
          </p:cNvPr>
          <p:cNvSpPr txBox="1">
            <a:spLocks/>
          </p:cNvSpPr>
          <p:nvPr userDrawn="1"/>
        </p:nvSpPr>
        <p:spPr>
          <a:xfrm>
            <a:off x="158397" y="77222"/>
            <a:ext cx="521406" cy="247651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C1C0B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86CB4B4D-7CA3-9044-876B-883B54F8677D}" type="slidenum">
              <a:rPr lang="fr-FR" sz="1050" noProof="0" smtClean="0">
                <a:solidFill>
                  <a:schemeClr val="tx2"/>
                </a:solidFill>
              </a:rPr>
              <a:pPr algn="ctr" rtl="0"/>
              <a:t>‹N°›</a:t>
            </a:fld>
            <a:endParaRPr lang="fr-FR" sz="1050" noProof="0" dirty="0">
              <a:solidFill>
                <a:schemeClr val="tx2"/>
              </a:solidFill>
            </a:endParaRPr>
          </a:p>
        </p:txBody>
      </p:sp>
      <p:sp>
        <p:nvSpPr>
          <p:cNvPr id="19" name="Forme 61">
            <a:extLst>
              <a:ext uri="{FF2B5EF4-FFF2-40B4-BE49-F238E27FC236}">
                <a16:creationId xmlns:a16="http://schemas.microsoft.com/office/drawing/2014/main" id="{B3E93633-ABFF-9C4A-BBE4-734B074DB938}"/>
              </a:ext>
            </a:extLst>
          </p:cNvPr>
          <p:cNvSpPr/>
          <p:nvPr userDrawn="1"/>
        </p:nvSpPr>
        <p:spPr>
          <a:xfrm>
            <a:off x="129758" y="5998559"/>
            <a:ext cx="38537" cy="7155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rtlCol="0" anchor="ctr">
            <a:spAutoFit/>
          </a:bodyPr>
          <a:lstStyle/>
          <a:p>
            <a:pPr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endParaRPr lang="fr-FR" sz="4400" b="1" i="0" spc="0" noProof="0" dirty="0">
              <a:solidFill>
                <a:schemeClr val="tx2"/>
              </a:solidFill>
              <a:latin typeface="+mj-lt"/>
              <a:cs typeface="Gill Sans" panose="020B0502020104020203" pitchFamily="34" charset="-79"/>
            </a:endParaRPr>
          </a:p>
        </p:txBody>
      </p:sp>
      <p:sp>
        <p:nvSpPr>
          <p:cNvPr id="13" name="Forme 61">
            <a:extLst>
              <a:ext uri="{FF2B5EF4-FFF2-40B4-BE49-F238E27FC236}">
                <a16:creationId xmlns:a16="http://schemas.microsoft.com/office/drawing/2014/main" id="{0F86F919-DE82-498E-921C-3A5A06118BA6}"/>
              </a:ext>
            </a:extLst>
          </p:cNvPr>
          <p:cNvSpPr/>
          <p:nvPr userDrawn="1"/>
        </p:nvSpPr>
        <p:spPr>
          <a:xfrm rot="16200000">
            <a:off x="-1083197" y="1784352"/>
            <a:ext cx="3004599" cy="2846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 rtlCol="0" anchor="ctr">
            <a:spAutoFit/>
          </a:bodyPr>
          <a:lstStyle/>
          <a:p>
            <a:pPr algn="r"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fr-CA" sz="1600" b="1" i="0" spc="0" noProof="0" dirty="0">
                <a:solidFill>
                  <a:schemeClr val="tx2"/>
                </a:solidFill>
                <a:latin typeface="+mj-lt"/>
                <a:cs typeface="Gill Sans" panose="020B0502020104020203" pitchFamily="34" charset="-79"/>
              </a:rPr>
              <a:t>582 434</a:t>
            </a:r>
            <a:endParaRPr lang="fr-FR" sz="1600" b="1" i="0" spc="0" noProof="0" dirty="0">
              <a:solidFill>
                <a:schemeClr val="tx2"/>
              </a:solidFill>
              <a:latin typeface="+mj-lt"/>
              <a:cs typeface="Gill Sans" panose="020B0502020104020203" pitchFamily="34" charset="-79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9308648-1B58-4611-96C2-894995AB152C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92084" y="6098087"/>
            <a:ext cx="654034" cy="64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4" r:id="rId2"/>
    <p:sldLayoutId id="2147483685" r:id="rId3"/>
    <p:sldLayoutId id="2147483686" r:id="rId4"/>
    <p:sldLayoutId id="2147483687" r:id="rId5"/>
    <p:sldLayoutId id="2147483673" r:id="rId6"/>
    <p:sldLayoutId id="2147483651" r:id="rId7"/>
    <p:sldLayoutId id="2147483674" r:id="rId8"/>
    <p:sldLayoutId id="2147483670" r:id="rId9"/>
    <p:sldLayoutId id="2147483669" r:id="rId10"/>
    <p:sldLayoutId id="2147483664" r:id="rId11"/>
    <p:sldLayoutId id="2147483653" r:id="rId12"/>
    <p:sldLayoutId id="2147483680" r:id="rId13"/>
    <p:sldLayoutId id="2147483678" r:id="rId14"/>
    <p:sldLayoutId id="2147483679" r:id="rId15"/>
    <p:sldLayoutId id="2147483683" r:id="rId16"/>
    <p:sldLayoutId id="2147483675" r:id="rId17"/>
    <p:sldLayoutId id="2147483681" r:id="rId18"/>
    <p:sldLayoutId id="2147483682" r:id="rId19"/>
    <p:sldLayoutId id="2147483671" r:id="rId20"/>
    <p:sldLayoutId id="2147483677" r:id="rId21"/>
    <p:sldLayoutId id="2147483676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0FEDE61-B7E3-4DC5-9A41-A7022778A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026" y="1566703"/>
            <a:ext cx="7416465" cy="498649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89169" y="454536"/>
            <a:ext cx="7321454" cy="1974912"/>
          </a:xfrm>
        </p:spPr>
        <p:txBody>
          <a:bodyPr rtlCol="0" anchor="b">
            <a:normAutofit/>
          </a:bodyPr>
          <a:lstStyle/>
          <a:p>
            <a:pPr algn="r"/>
            <a:r>
              <a:rPr lang="fr-FR" sz="6600" dirty="0"/>
              <a:t>VIDÉO DANS MAX</a:t>
            </a:r>
          </a:p>
        </p:txBody>
      </p:sp>
    </p:spTree>
    <p:extLst>
      <p:ext uri="{BB962C8B-B14F-4D97-AF65-F5344CB8AC3E}">
        <p14:creationId xmlns:p14="http://schemas.microsoft.com/office/powerpoint/2010/main" val="243965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D3A7B-7AB5-4F56-B97F-5E5DB5F8C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OBJETS VIZZIE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3A1F372-4642-41AD-8669-595E5E4DA5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306"/>
          <a:stretch/>
        </p:blipFill>
        <p:spPr>
          <a:xfrm>
            <a:off x="5455397" y="1253066"/>
            <a:ext cx="1970898" cy="5108899"/>
          </a:xfrm>
          <a:prstGeom prst="rect">
            <a:avLst/>
          </a:prstGeom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F6D4DB19-76BC-4801-977B-0F44EC78BD92}"/>
              </a:ext>
            </a:extLst>
          </p:cNvPr>
          <p:cNvSpPr/>
          <p:nvPr/>
        </p:nvSpPr>
        <p:spPr>
          <a:xfrm>
            <a:off x="2542032" y="5074919"/>
            <a:ext cx="2982331" cy="128704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9732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5D042F-E8E1-455A-B49F-F8584EACA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JOUER UNE VIDÉO AVEC DU SON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BA3DBF2-6BDF-4658-B043-E59B6AC26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97" y="1708827"/>
            <a:ext cx="2025599" cy="403624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4BEE9C5-9757-4ED5-BDF9-A51C2A8F8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974" y="1708827"/>
            <a:ext cx="2040302" cy="403624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627CF83-8550-4013-AE4B-2DEA8E92B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355" y="1708827"/>
            <a:ext cx="2018124" cy="403624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4E7E3EC-5253-4B46-A024-A2E2E9610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5048" y="1888369"/>
            <a:ext cx="3505689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9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5D042F-E8E1-455A-B49F-F8584EACA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5552"/>
            <a:ext cx="10515600" cy="701675"/>
          </a:xfrm>
        </p:spPr>
        <p:txBody>
          <a:bodyPr>
            <a:normAutofit fontScale="90000"/>
          </a:bodyPr>
          <a:lstStyle/>
          <a:p>
            <a:pPr algn="r"/>
            <a:r>
              <a:rPr lang="fr-CA" dirty="0"/>
              <a:t>AJOUTER DES EFFETS ET DES TRANSFORMATIONS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9EAD861A-6BDB-4D4E-9F3B-F954F6AA545B}"/>
              </a:ext>
            </a:extLst>
          </p:cNvPr>
          <p:cNvGrpSpPr/>
          <p:nvPr/>
        </p:nvGrpSpPr>
        <p:grpSpPr>
          <a:xfrm>
            <a:off x="7718781" y="2049628"/>
            <a:ext cx="3505689" cy="3677163"/>
            <a:chOff x="6440880" y="2049628"/>
            <a:chExt cx="3505689" cy="3677163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1CD15BD7-30CC-44BD-8EC6-611C6458B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0880" y="2049628"/>
              <a:ext cx="3505689" cy="3677163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4EDCB74-5750-468A-A70D-01B3F6BA2E05}"/>
                </a:ext>
              </a:extLst>
            </p:cNvPr>
            <p:cNvSpPr/>
            <p:nvPr/>
          </p:nvSpPr>
          <p:spPr>
            <a:xfrm>
              <a:off x="6440880" y="4178808"/>
              <a:ext cx="407976" cy="4663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6B9EC07F-5C28-4020-A396-C7431457F7F5}"/>
              </a:ext>
            </a:extLst>
          </p:cNvPr>
          <p:cNvSpPr/>
          <p:nvPr/>
        </p:nvSpPr>
        <p:spPr>
          <a:xfrm>
            <a:off x="6106830" y="3878812"/>
            <a:ext cx="1713945" cy="1066335"/>
          </a:xfrm>
          <a:prstGeom prst="rightArrow">
            <a:avLst>
              <a:gd name="adj1" fmla="val 75645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/>
              <a:t>À insérer entre la sortie et l’entrée vidéo!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7EC0030-34FC-4EE2-A690-106DFCA6A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121" y="1109039"/>
            <a:ext cx="2067335" cy="267625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C59D982-DB41-430D-B401-CA94813B0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121" y="3879400"/>
            <a:ext cx="2031476" cy="2613978"/>
          </a:xfrm>
          <a:prstGeom prst="rect">
            <a:avLst/>
          </a:prstGeom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FE4C7890-A77D-4F1D-B3C9-39C48CEDAB5B}"/>
              </a:ext>
            </a:extLst>
          </p:cNvPr>
          <p:cNvCxnSpPr>
            <a:cxnSpLocks/>
          </p:cNvCxnSpPr>
          <p:nvPr/>
        </p:nvCxnSpPr>
        <p:spPr>
          <a:xfrm>
            <a:off x="7922769" y="4247176"/>
            <a:ext cx="0" cy="333371"/>
          </a:xfrm>
          <a:prstGeom prst="line">
            <a:avLst/>
          </a:prstGeom>
          <a:ln w="762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ccolade fermante 16">
            <a:extLst>
              <a:ext uri="{FF2B5EF4-FFF2-40B4-BE49-F238E27FC236}">
                <a16:creationId xmlns:a16="http://schemas.microsoft.com/office/drawing/2014/main" id="{B85DC777-6C40-4DC9-BDF4-86AE86878E85}"/>
              </a:ext>
            </a:extLst>
          </p:cNvPr>
          <p:cNvSpPr/>
          <p:nvPr/>
        </p:nvSpPr>
        <p:spPr>
          <a:xfrm>
            <a:off x="5100333" y="1068225"/>
            <a:ext cx="700515" cy="5452217"/>
          </a:xfrm>
          <a:prstGeom prst="rightBrace">
            <a:avLst>
              <a:gd name="adj1" fmla="val 35154"/>
              <a:gd name="adj2" fmla="val 62069"/>
            </a:avLst>
          </a:prstGeom>
          <a:noFill/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8732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5D042F-E8E1-455A-B49F-F8584EACA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CONTRÔLER DES PARAMÈTRES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C722106-6EB4-49C9-A55A-36B59D04391F}"/>
              </a:ext>
            </a:extLst>
          </p:cNvPr>
          <p:cNvSpPr txBox="1"/>
          <p:nvPr/>
        </p:nvSpPr>
        <p:spPr>
          <a:xfrm>
            <a:off x="838200" y="1230594"/>
            <a:ext cx="10228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Tous les paramètres de </a:t>
            </a:r>
            <a:r>
              <a:rPr lang="fr-CA" dirty="0" err="1"/>
              <a:t>Vizzie</a:t>
            </a:r>
            <a:r>
              <a:rPr lang="fr-CA" dirty="0"/>
              <a:t> se contrôlent avec une valeur entre 0 et 1! Passez la souris au-dessus des entrées pour savoir leur fonctions!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A5C486-E765-4A14-98A8-E025BA5A4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461" y="2443948"/>
            <a:ext cx="82486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8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FB977-1B26-4E19-9FB5-F1855589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ADAPTER LES SORTIES AUX ENTRÉES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7940446-C8A4-4E57-80F2-E3E73E6E2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190" y="1253243"/>
            <a:ext cx="1743318" cy="163852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89916551-C1F3-48B7-A5F9-02A39AB55D6C}"/>
              </a:ext>
            </a:extLst>
          </p:cNvPr>
          <p:cNvGrpSpPr/>
          <p:nvPr/>
        </p:nvGrpSpPr>
        <p:grpSpPr>
          <a:xfrm>
            <a:off x="1910885" y="2867573"/>
            <a:ext cx="1123840" cy="561427"/>
            <a:chOff x="8255237" y="4233366"/>
            <a:chExt cx="1123840" cy="561427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56342A5D-BE31-43E2-A7E3-06858800C101}"/>
                </a:ext>
              </a:extLst>
            </p:cNvPr>
            <p:cNvSpPr/>
            <p:nvPr/>
          </p:nvSpPr>
          <p:spPr>
            <a:xfrm>
              <a:off x="8255237" y="4401084"/>
              <a:ext cx="1123840" cy="39370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/>
                <a:t>Point de sortie 0-1</a:t>
              </a:r>
            </a:p>
          </p:txBody>
        </p:sp>
        <p:sp>
          <p:nvSpPr>
            <p:cNvPr id="7" name="Triangle isocèle 6">
              <a:extLst>
                <a:ext uri="{FF2B5EF4-FFF2-40B4-BE49-F238E27FC236}">
                  <a16:creationId xmlns:a16="http://schemas.microsoft.com/office/drawing/2014/main" id="{1CF4E012-90E0-40EB-9EDC-07655199FD0A}"/>
                </a:ext>
              </a:extLst>
            </p:cNvPr>
            <p:cNvSpPr/>
            <p:nvPr/>
          </p:nvSpPr>
          <p:spPr>
            <a:xfrm>
              <a:off x="8699442" y="4233366"/>
              <a:ext cx="196553" cy="167718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090BB754-F5B1-4D59-9661-FC16927A1A75}"/>
              </a:ext>
            </a:extLst>
          </p:cNvPr>
          <p:cNvGrpSpPr/>
          <p:nvPr/>
        </p:nvGrpSpPr>
        <p:grpSpPr>
          <a:xfrm>
            <a:off x="4021508" y="3685515"/>
            <a:ext cx="1123840" cy="561427"/>
            <a:chOff x="8255237" y="4401084"/>
            <a:chExt cx="1123840" cy="561427"/>
          </a:xfrm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488939B6-5EBF-46C3-BE9F-0E529BC82E12}"/>
                </a:ext>
              </a:extLst>
            </p:cNvPr>
            <p:cNvSpPr/>
            <p:nvPr/>
          </p:nvSpPr>
          <p:spPr>
            <a:xfrm>
              <a:off x="8255237" y="4401084"/>
              <a:ext cx="1123840" cy="39370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/>
                <a:t>Point d’entrée</a:t>
              </a:r>
            </a:p>
          </p:txBody>
        </p:sp>
        <p:sp>
          <p:nvSpPr>
            <p:cNvPr id="10" name="Triangle isocèle 9">
              <a:extLst>
                <a:ext uri="{FF2B5EF4-FFF2-40B4-BE49-F238E27FC236}">
                  <a16:creationId xmlns:a16="http://schemas.microsoft.com/office/drawing/2014/main" id="{B12D0920-9C3E-44D6-BCBF-FACF987DCF9E}"/>
                </a:ext>
              </a:extLst>
            </p:cNvPr>
            <p:cNvSpPr/>
            <p:nvPr/>
          </p:nvSpPr>
          <p:spPr>
            <a:xfrm rot="10800000">
              <a:off x="8716678" y="4794793"/>
              <a:ext cx="196553" cy="167718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pic>
        <p:nvPicPr>
          <p:cNvPr id="11" name="Image 10">
            <a:extLst>
              <a:ext uri="{FF2B5EF4-FFF2-40B4-BE49-F238E27FC236}">
                <a16:creationId xmlns:a16="http://schemas.microsoft.com/office/drawing/2014/main" id="{541E6E9C-8F91-46B8-B71C-C4D45F034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38631"/>
            <a:ext cx="3458058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329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Thème Office">
  <a:themeElements>
    <a:clrScheme name="Personnalisé 1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00194C"/>
      </a:accent1>
      <a:accent2>
        <a:srgbClr val="EAB200"/>
      </a:accent2>
      <a:accent3>
        <a:srgbClr val="DDDDDD"/>
      </a:accent3>
      <a:accent4>
        <a:srgbClr val="954F72"/>
      </a:accent4>
      <a:accent5>
        <a:srgbClr val="00843B"/>
      </a:accent5>
      <a:accent6>
        <a:srgbClr val="014067"/>
      </a:accent6>
      <a:hlink>
        <a:srgbClr val="000000"/>
      </a:hlink>
      <a:folHlink>
        <a:srgbClr val="000000"/>
      </a:folHlink>
    </a:clrScheme>
    <a:fontScheme name="Custom 28">
      <a:majorFont>
        <a:latin typeface="Gill Sans MT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4308077_TF78646930.potx" id="{88E147E2-3A88-4C0F-8E02-054B64DE33C6}" vid="{6FE73DC7-F173-45ED-9D6C-9824553470A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CD3BD1AD87D54D93EC3B048FD09070" ma:contentTypeVersion="11" ma:contentTypeDescription="Crée un document." ma:contentTypeScope="" ma:versionID="41517c42235082875bb737fb2c657b45">
  <xsd:schema xmlns:xsd="http://www.w3.org/2001/XMLSchema" xmlns:xs="http://www.w3.org/2001/XMLSchema" xmlns:p="http://schemas.microsoft.com/office/2006/metadata/properties" xmlns:ns3="3af51170-2ce2-4006-8386-511101e971ef" xmlns:ns4="d62bf29e-04a8-4b16-841f-7e0357422469" targetNamespace="http://schemas.microsoft.com/office/2006/metadata/properties" ma:root="true" ma:fieldsID="49f6360b161555d2c93f4ed894218b51" ns3:_="" ns4:_="">
    <xsd:import namespace="3af51170-2ce2-4006-8386-511101e971ef"/>
    <xsd:import namespace="d62bf29e-04a8-4b16-841f-7e03574224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f51170-2ce2-4006-8386-511101e971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bf29e-04a8-4b16-841f-7e035742246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617351-D871-487C-A760-1F61FC1396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f51170-2ce2-4006-8386-511101e971ef"/>
    <ds:schemaRef ds:uri="d62bf29e-04a8-4b16-841f-7e03574224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DE6D2A-0A40-4DAB-B8AE-656243D6AB3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2A67AA4-7A39-4D54-84CA-5821BEF7F7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Grand écran</PresentationFormat>
  <Paragraphs>11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Calibri</vt:lpstr>
      <vt:lpstr>Symbol</vt:lpstr>
      <vt:lpstr>Gill Sans MT</vt:lpstr>
      <vt:lpstr>Arial</vt:lpstr>
      <vt:lpstr>Gill Sans Nova Light</vt:lpstr>
      <vt:lpstr>Thème Office</vt:lpstr>
      <vt:lpstr>VIDÉO DANS MAX</vt:lpstr>
      <vt:lpstr>LES OBJETS VIZZIE</vt:lpstr>
      <vt:lpstr>JOUER UNE VIDÉO AVEC DU SON</vt:lpstr>
      <vt:lpstr>AJOUTER DES EFFETS ET DES TRANSFORMATIONS</vt:lpstr>
      <vt:lpstr>CONTRÔLER DES PARAMÈTRES</vt:lpstr>
      <vt:lpstr>ADAPTER LES SORTIES AUX ENTRÉES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2021-09-09T03:42:06Z</dcterms:created>
  <dcterms:modified xsi:type="dcterms:W3CDTF">2021-10-26T23:09:38Z</dcterms:modified>
</cp:coreProperties>
</file>