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9" r:id="rId2"/>
    <p:sldId id="3073" r:id="rId3"/>
    <p:sldId id="2928" r:id="rId4"/>
    <p:sldId id="3072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0F71E6-F6EE-4C33-AB1B-410E07D32629}" v="5" dt="2022-09-13T22:46:43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BB0F71E6-F6EE-4C33-AB1B-410E07D32629}"/>
    <pc:docChg chg="addSld delSld modSld sldOrd">
      <pc:chgData name="Thomas O Fredericks" userId="9a40f032a9b16fc7" providerId="LiveId" clId="{BB0F71E6-F6EE-4C33-AB1B-410E07D32629}" dt="2022-09-13T22:46:43.696" v="7"/>
      <pc:docMkLst>
        <pc:docMk/>
      </pc:docMkLst>
      <pc:sldChg chg="add">
        <pc:chgData name="Thomas O Fredericks" userId="9a40f032a9b16fc7" providerId="LiveId" clId="{BB0F71E6-F6EE-4C33-AB1B-410E07D32629}" dt="2022-09-12T20:27:19.478" v="2"/>
        <pc:sldMkLst>
          <pc:docMk/>
          <pc:sldMk cId="1953261855" sldId="2928"/>
        </pc:sldMkLst>
      </pc:sldChg>
      <pc:sldChg chg="add ord">
        <pc:chgData name="Thomas O Fredericks" userId="9a40f032a9b16fc7" providerId="LiveId" clId="{BB0F71E6-F6EE-4C33-AB1B-410E07D32629}" dt="2022-09-13T22:46:42.167" v="6"/>
        <pc:sldMkLst>
          <pc:docMk/>
          <pc:sldMk cId="985208397" sldId="2929"/>
        </pc:sldMkLst>
      </pc:sldChg>
      <pc:sldChg chg="del">
        <pc:chgData name="Thomas O Fredericks" userId="9a40f032a9b16fc7" providerId="LiveId" clId="{BB0F71E6-F6EE-4C33-AB1B-410E07D32629}" dt="2022-09-12T20:08:28.759" v="0" actId="2696"/>
        <pc:sldMkLst>
          <pc:docMk/>
          <pc:sldMk cId="2253050449" sldId="2940"/>
        </pc:sldMkLst>
      </pc:sldChg>
      <pc:sldChg chg="add">
        <pc:chgData name="Thomas O Fredericks" userId="9a40f032a9b16fc7" providerId="LiveId" clId="{BB0F71E6-F6EE-4C33-AB1B-410E07D32629}" dt="2022-09-12T20:08:31.061" v="1"/>
        <pc:sldMkLst>
          <pc:docMk/>
          <pc:sldMk cId="3839448070" sldId="3072"/>
        </pc:sldMkLst>
      </pc:sldChg>
      <pc:sldChg chg="add ord">
        <pc:chgData name="Thomas O Fredericks" userId="9a40f032a9b16fc7" providerId="LiveId" clId="{BB0F71E6-F6EE-4C33-AB1B-410E07D32629}" dt="2022-09-13T22:46:43.696" v="7"/>
        <pc:sldMkLst>
          <pc:docMk/>
          <pc:sldMk cId="3292424376" sldId="3073"/>
        </pc:sldMkLst>
      </pc:sldChg>
      <pc:sldChg chg="add del">
        <pc:chgData name="Thomas O Fredericks" userId="9a40f032a9b16fc7" providerId="LiveId" clId="{BB0F71E6-F6EE-4C33-AB1B-410E07D32629}" dt="2022-09-13T22:46:22.510" v="5" actId="2696"/>
        <pc:sldMkLst>
          <pc:docMk/>
          <pc:sldMk cId="943969791" sldId="3074"/>
        </pc:sldMkLst>
      </pc:sldChg>
      <pc:sldChg chg="del">
        <pc:chgData name="Thomas O Fredericks" userId="9a40f032a9b16fc7" providerId="LiveId" clId="{BB0F71E6-F6EE-4C33-AB1B-410E07D32629}" dt="2022-09-13T22:46:18.891" v="4" actId="2696"/>
        <pc:sldMkLst>
          <pc:docMk/>
          <pc:sldMk cId="3577930283" sldId="3075"/>
        </pc:sldMkLst>
      </pc:sldChg>
    </pc:docChg>
  </pc:docChgLst>
  <pc:docChgLst>
    <pc:chgData name="Thomas O Fredericks" userId="9a40f032a9b16fc7" providerId="LiveId" clId="{0070C532-8D39-4810-9AFC-FBE77E81F1D7}"/>
    <pc:docChg chg="addSld delSld modSld">
      <pc:chgData name="Thomas O Fredericks" userId="9a40f032a9b16fc7" providerId="LiveId" clId="{0070C532-8D39-4810-9AFC-FBE77E81F1D7}" dt="2022-09-12T20:03:59.242" v="1"/>
      <pc:docMkLst>
        <pc:docMk/>
      </pc:docMkLst>
      <pc:sldChg chg="add">
        <pc:chgData name="Thomas O Fredericks" userId="9a40f032a9b16fc7" providerId="LiveId" clId="{0070C532-8D39-4810-9AFC-FBE77E81F1D7}" dt="2022-09-12T20:03:59.242" v="1"/>
        <pc:sldMkLst>
          <pc:docMk/>
          <pc:sldMk cId="2253050449" sldId="2940"/>
        </pc:sldMkLst>
      </pc:sldChg>
      <pc:sldChg chg="del">
        <pc:chgData name="Thomas O Fredericks" userId="9a40f032a9b16fc7" providerId="LiveId" clId="{0070C532-8D39-4810-9AFC-FBE77E81F1D7}" dt="2022-09-12T20:03:56.492" v="0" actId="2696"/>
        <pc:sldMkLst>
          <pc:docMk/>
          <pc:sldMk cId="3148165328" sldId="304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3CEEE-1ABE-4F3B-96C4-64D57FC43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22817E-1390-42F1-A69C-1F8079A47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4FF1AC-1DD8-48B6-ADBC-04E024A0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E0505-E137-489D-9599-299CDDE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A49EE-D7FE-44E5-8DBF-32C68236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542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45440-D5E9-4451-AE52-1E021654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96804F-BEAD-4F75-ACA6-0AA04410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36D63-CD65-4AEA-AF1F-304D1C8C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4A1AC0-CE4D-4448-9A35-EBC0643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62AFAB-F424-4DD7-94E0-839C47DC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590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9C09C3-47ED-4B0D-A0E8-E17B3D36E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B790F1-85F5-404A-A773-DD5ADCCD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67250E-C91D-450F-A684-D87C7B94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CDD8F1-5FA7-4BC9-99BB-7CA1402C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CEFC6-FEE2-4CAB-99EA-3E2D1D3A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481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E5887-6E10-4241-9B0F-06BB0A29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7CA1B4-DBF0-4D16-BE30-50DD7F74F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D900EA-AE90-4949-9885-320758A0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4537AC-56CD-48B8-B49D-4E1390F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3CDA2-132F-482E-BE67-0E30566D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312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949D4-74DC-4FE5-9A0A-518B952B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835937-85CA-40DA-8DBE-B3E6A7C3B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3C421B-2A64-410F-B084-D71B306C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C2A819-675E-4EF1-B8DE-D3BC72B8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268980-5FA8-476F-B3E3-D9B464D7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749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06AFE-0846-40AA-A0CC-79771EEA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D4DEB1-D05C-4D9B-B53C-19E743624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E7F10D-5617-4327-B83A-009675401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035550-D658-4C5C-9301-BFE8DCBE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4C2922-105D-4C18-9A17-3A1D71DB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FDE67B-BF20-4F65-B92B-EF28FDDB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910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8FCB2-0E85-4A74-A1CE-244D9051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43CC65-24F5-4A68-92A1-AE23DB4AE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A12934-1E13-4FE5-84C6-FE83B7817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539EEA-9825-4ADA-A0F2-7D9554C3B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0B94AF-E902-4621-BD49-AEF39695B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4B2347-596A-4F02-A7B6-24E7225B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B48AD2-85EF-4C84-9FA1-6515E0CF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6F9D8F-581B-4E38-AD56-62990164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870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0CD67-E375-4DB9-BC4D-9912E89E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4B9C1F-65B0-4372-B669-C6707143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EA62C5-A50B-4062-97EF-C9D545BF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A6A249-1A62-4B85-8E19-8FB76DB4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130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B699EA-4E00-403B-A08B-5CC038B8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5E00F1-9CC4-40BC-A893-9CD2E7D9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A49B23-AB46-4105-A033-56642ABF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022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2661B-C77E-48EE-8B40-9657B452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2E432-08B8-4322-A881-5293FC27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710524-CC05-4E1E-B5DF-B860A0C03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1ACE7D-508E-4DDF-8AA0-90A319BE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F6070F-549B-4DB8-A7EB-9F06C298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AB9ED7-7253-4346-85FA-162F3BAC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800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3D354-FDDD-407C-B400-88940BB8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2F2FF2-582C-4021-9B4F-32CA58AEA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0A6454-B0E0-4720-BB79-FE782207B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BADE29-3646-4DA3-8AB9-8F768145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3B3E1F-2659-4E38-99D6-0EF1DAEB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81EEC3-23A6-4AAA-B7CA-0E137508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287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B8706A-E1CF-443A-918C-0243397B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322094-14AF-429D-94CB-34A2EFD95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706966-7F2D-4971-8BFE-6F089E8DB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D5F17-F228-4C32-BB08-C02CB1CDA8CD}" type="datetimeFigureOut">
              <a:rPr lang="fr-CA" smtClean="0"/>
              <a:t>2022-09-13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4F12C-240B-4642-8E9D-9DBB97E99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931FF4-3D23-4275-B470-AAFCDB787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3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LE BAUD ET OUVRIR LE MONITEUR SÉRIE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1AACC0C1-6A36-4F0A-A8BB-577E72A84163}"/>
              </a:ext>
            </a:extLst>
          </p:cNvPr>
          <p:cNvGrpSpPr/>
          <p:nvPr/>
        </p:nvGrpSpPr>
        <p:grpSpPr>
          <a:xfrm>
            <a:off x="5003995" y="2008041"/>
            <a:ext cx="6841431" cy="4670527"/>
            <a:chOff x="4435530" y="1406423"/>
            <a:chExt cx="7304696" cy="498679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60BBBCE-92B9-4BF2-8A33-6AF7521D3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5530" y="1406423"/>
              <a:ext cx="7304696" cy="4986790"/>
            </a:xfrm>
            <a:prstGeom prst="rect">
              <a:avLst/>
            </a:prstGeom>
          </p:spPr>
        </p:pic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42355D56-6B11-442C-AD4F-B32A3BD12F57}"/>
                </a:ext>
              </a:extLst>
            </p:cNvPr>
            <p:cNvSpPr/>
            <p:nvPr/>
          </p:nvSpPr>
          <p:spPr>
            <a:xfrm>
              <a:off x="9448800" y="2126393"/>
              <a:ext cx="1157689" cy="811458"/>
            </a:xfrm>
            <a:custGeom>
              <a:avLst/>
              <a:gdLst>
                <a:gd name="connsiteX0" fmla="*/ 0 w 3599411"/>
                <a:gd name="connsiteY0" fmla="*/ 253960 h 727786"/>
                <a:gd name="connsiteX1" fmla="*/ 2236124 w 3599411"/>
                <a:gd name="connsiteY1" fmla="*/ 21204 h 727786"/>
                <a:gd name="connsiteX2" fmla="*/ 3599411 w 3599411"/>
                <a:gd name="connsiteY2" fmla="*/ 727786 h 727786"/>
                <a:gd name="connsiteX0" fmla="*/ 0 w 3699164"/>
                <a:gd name="connsiteY0" fmla="*/ 268879 h 975462"/>
                <a:gd name="connsiteX1" fmla="*/ 2236124 w 3699164"/>
                <a:gd name="connsiteY1" fmla="*/ 36123 h 975462"/>
                <a:gd name="connsiteX2" fmla="*/ 3699164 w 3699164"/>
                <a:gd name="connsiteY2" fmla="*/ 975462 h 975462"/>
                <a:gd name="connsiteX0" fmla="*/ 0 w 3699164"/>
                <a:gd name="connsiteY0" fmla="*/ 268879 h 975462"/>
                <a:gd name="connsiteX1" fmla="*/ 2236124 w 3699164"/>
                <a:gd name="connsiteY1" fmla="*/ 36123 h 975462"/>
                <a:gd name="connsiteX2" fmla="*/ 3699164 w 3699164"/>
                <a:gd name="connsiteY2" fmla="*/ 975462 h 975462"/>
                <a:gd name="connsiteX0" fmla="*/ 0 w 3699164"/>
                <a:gd name="connsiteY0" fmla="*/ 257280 h 963863"/>
                <a:gd name="connsiteX1" fmla="*/ 2236124 w 3699164"/>
                <a:gd name="connsiteY1" fmla="*/ 24524 h 963863"/>
                <a:gd name="connsiteX2" fmla="*/ 3699164 w 3699164"/>
                <a:gd name="connsiteY2" fmla="*/ 963863 h 963863"/>
                <a:gd name="connsiteX0" fmla="*/ 325762 w 1605576"/>
                <a:gd name="connsiteY0" fmla="*/ 86 h 1382944"/>
                <a:gd name="connsiteX1" fmla="*/ 142536 w 1605576"/>
                <a:gd name="connsiteY1" fmla="*/ 443605 h 1382944"/>
                <a:gd name="connsiteX2" fmla="*/ 1605576 w 1605576"/>
                <a:gd name="connsiteY2" fmla="*/ 1382944 h 1382944"/>
                <a:gd name="connsiteX0" fmla="*/ 0 w 1279814"/>
                <a:gd name="connsiteY0" fmla="*/ 100 h 1382958"/>
                <a:gd name="connsiteX1" fmla="*/ 740699 w 1279814"/>
                <a:gd name="connsiteY1" fmla="*/ 395994 h 1382958"/>
                <a:gd name="connsiteX2" fmla="*/ 1279814 w 1279814"/>
                <a:gd name="connsiteY2" fmla="*/ 1382958 h 1382958"/>
                <a:gd name="connsiteX0" fmla="*/ 0 w 1628461"/>
                <a:gd name="connsiteY0" fmla="*/ 100 h 1382958"/>
                <a:gd name="connsiteX1" fmla="*/ 740699 w 1628461"/>
                <a:gd name="connsiteY1" fmla="*/ 395994 h 1382958"/>
                <a:gd name="connsiteX2" fmla="*/ 1279814 w 1628461"/>
                <a:gd name="connsiteY2" fmla="*/ 1382958 h 1382958"/>
                <a:gd name="connsiteX0" fmla="*/ 0 w 1356195"/>
                <a:gd name="connsiteY0" fmla="*/ 100 h 811458"/>
                <a:gd name="connsiteX1" fmla="*/ 740699 w 1356195"/>
                <a:gd name="connsiteY1" fmla="*/ 395994 h 811458"/>
                <a:gd name="connsiteX2" fmla="*/ 889289 w 1356195"/>
                <a:gd name="connsiteY2" fmla="*/ 811458 h 81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6195" h="811458">
                  <a:moveTo>
                    <a:pt x="0" y="100"/>
                  </a:moveTo>
                  <a:cubicBezTo>
                    <a:pt x="834736" y="-6135"/>
                    <a:pt x="124172" y="278230"/>
                    <a:pt x="740699" y="395994"/>
                  </a:cubicBezTo>
                  <a:cubicBezTo>
                    <a:pt x="1357226" y="513758"/>
                    <a:pt x="1677959" y="703046"/>
                    <a:pt x="889289" y="811458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BF1D5E84-98A7-4073-BE5D-B616BA42232F}"/>
                </a:ext>
              </a:extLst>
            </p:cNvPr>
            <p:cNvSpPr/>
            <p:nvPr/>
          </p:nvSpPr>
          <p:spPr>
            <a:xfrm>
              <a:off x="8210550" y="1838325"/>
              <a:ext cx="1238250" cy="581025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E998372-32EA-47CE-89ED-17DD5B1106D1}"/>
                </a:ext>
              </a:extLst>
            </p:cNvPr>
            <p:cNvSpPr/>
            <p:nvPr/>
          </p:nvSpPr>
          <p:spPr>
            <a:xfrm>
              <a:off x="9782175" y="5810704"/>
              <a:ext cx="1157689" cy="50437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9D0586C2-9177-4D9A-81AD-2B21BDBFA62F}"/>
                </a:ext>
              </a:extLst>
            </p:cNvPr>
            <p:cNvSpPr/>
            <p:nvPr/>
          </p:nvSpPr>
          <p:spPr>
            <a:xfrm>
              <a:off x="9647420" y="2963590"/>
              <a:ext cx="710223" cy="2792727"/>
            </a:xfrm>
            <a:custGeom>
              <a:avLst/>
              <a:gdLst>
                <a:gd name="connsiteX0" fmla="*/ 0 w 3599411"/>
                <a:gd name="connsiteY0" fmla="*/ 253960 h 727786"/>
                <a:gd name="connsiteX1" fmla="*/ 2236124 w 3599411"/>
                <a:gd name="connsiteY1" fmla="*/ 21204 h 727786"/>
                <a:gd name="connsiteX2" fmla="*/ 3599411 w 3599411"/>
                <a:gd name="connsiteY2" fmla="*/ 727786 h 727786"/>
                <a:gd name="connsiteX0" fmla="*/ 0 w 3699164"/>
                <a:gd name="connsiteY0" fmla="*/ 268879 h 975462"/>
                <a:gd name="connsiteX1" fmla="*/ 2236124 w 3699164"/>
                <a:gd name="connsiteY1" fmla="*/ 36123 h 975462"/>
                <a:gd name="connsiteX2" fmla="*/ 3699164 w 3699164"/>
                <a:gd name="connsiteY2" fmla="*/ 975462 h 975462"/>
                <a:gd name="connsiteX0" fmla="*/ 0 w 3699164"/>
                <a:gd name="connsiteY0" fmla="*/ 268879 h 975462"/>
                <a:gd name="connsiteX1" fmla="*/ 2236124 w 3699164"/>
                <a:gd name="connsiteY1" fmla="*/ 36123 h 975462"/>
                <a:gd name="connsiteX2" fmla="*/ 3699164 w 3699164"/>
                <a:gd name="connsiteY2" fmla="*/ 975462 h 975462"/>
                <a:gd name="connsiteX0" fmla="*/ 0 w 3699164"/>
                <a:gd name="connsiteY0" fmla="*/ 257280 h 963863"/>
                <a:gd name="connsiteX1" fmla="*/ 2236124 w 3699164"/>
                <a:gd name="connsiteY1" fmla="*/ 24524 h 963863"/>
                <a:gd name="connsiteX2" fmla="*/ 3699164 w 3699164"/>
                <a:gd name="connsiteY2" fmla="*/ 963863 h 963863"/>
                <a:gd name="connsiteX0" fmla="*/ 325762 w 1605576"/>
                <a:gd name="connsiteY0" fmla="*/ 86 h 1382944"/>
                <a:gd name="connsiteX1" fmla="*/ 142536 w 1605576"/>
                <a:gd name="connsiteY1" fmla="*/ 443605 h 1382944"/>
                <a:gd name="connsiteX2" fmla="*/ 1605576 w 1605576"/>
                <a:gd name="connsiteY2" fmla="*/ 1382944 h 1382944"/>
                <a:gd name="connsiteX0" fmla="*/ 0 w 1279814"/>
                <a:gd name="connsiteY0" fmla="*/ 100 h 1382958"/>
                <a:gd name="connsiteX1" fmla="*/ 740699 w 1279814"/>
                <a:gd name="connsiteY1" fmla="*/ 395994 h 1382958"/>
                <a:gd name="connsiteX2" fmla="*/ 1279814 w 1279814"/>
                <a:gd name="connsiteY2" fmla="*/ 1382958 h 1382958"/>
                <a:gd name="connsiteX0" fmla="*/ 0 w 1628461"/>
                <a:gd name="connsiteY0" fmla="*/ 100 h 1382958"/>
                <a:gd name="connsiteX1" fmla="*/ 740699 w 1628461"/>
                <a:gd name="connsiteY1" fmla="*/ 395994 h 1382958"/>
                <a:gd name="connsiteX2" fmla="*/ 1279814 w 1628461"/>
                <a:gd name="connsiteY2" fmla="*/ 1382958 h 1382958"/>
                <a:gd name="connsiteX0" fmla="*/ 0 w 1356195"/>
                <a:gd name="connsiteY0" fmla="*/ 100 h 811458"/>
                <a:gd name="connsiteX1" fmla="*/ 740699 w 1356195"/>
                <a:gd name="connsiteY1" fmla="*/ 395994 h 811458"/>
                <a:gd name="connsiteX2" fmla="*/ 889289 w 1356195"/>
                <a:gd name="connsiteY2" fmla="*/ 811458 h 811458"/>
                <a:gd name="connsiteX0" fmla="*/ 153558 w 773310"/>
                <a:gd name="connsiteY0" fmla="*/ 18 h 2106776"/>
                <a:gd name="connsiteX1" fmla="*/ 157814 w 773310"/>
                <a:gd name="connsiteY1" fmla="*/ 1691312 h 2106776"/>
                <a:gd name="connsiteX2" fmla="*/ 306404 w 773310"/>
                <a:gd name="connsiteY2" fmla="*/ 2106776 h 2106776"/>
                <a:gd name="connsiteX0" fmla="*/ 494148 w 1113900"/>
                <a:gd name="connsiteY0" fmla="*/ 0 h 2106758"/>
                <a:gd name="connsiteX1" fmla="*/ 498404 w 1113900"/>
                <a:gd name="connsiteY1" fmla="*/ 1691294 h 2106758"/>
                <a:gd name="connsiteX2" fmla="*/ 646994 w 1113900"/>
                <a:gd name="connsiteY2" fmla="*/ 2106758 h 2106758"/>
                <a:gd name="connsiteX0" fmla="*/ 494148 w 1846133"/>
                <a:gd name="connsiteY0" fmla="*/ 0 h 2840183"/>
                <a:gd name="connsiteX1" fmla="*/ 498404 w 1846133"/>
                <a:gd name="connsiteY1" fmla="*/ 1691294 h 2840183"/>
                <a:gd name="connsiteX2" fmla="*/ 1595443 w 1846133"/>
                <a:gd name="connsiteY2" fmla="*/ 2840183 h 2840183"/>
                <a:gd name="connsiteX0" fmla="*/ 319427 w 1756602"/>
                <a:gd name="connsiteY0" fmla="*/ 0 h 2840183"/>
                <a:gd name="connsiteX1" fmla="*/ 825804 w 1756602"/>
                <a:gd name="connsiteY1" fmla="*/ 1548419 h 2840183"/>
                <a:gd name="connsiteX2" fmla="*/ 1420722 w 1756602"/>
                <a:gd name="connsiteY2" fmla="*/ 2840183 h 2840183"/>
                <a:gd name="connsiteX0" fmla="*/ 319427 w 1676091"/>
                <a:gd name="connsiteY0" fmla="*/ 0 h 2840183"/>
                <a:gd name="connsiteX1" fmla="*/ 825804 w 1676091"/>
                <a:gd name="connsiteY1" fmla="*/ 1548419 h 2840183"/>
                <a:gd name="connsiteX2" fmla="*/ 1420722 w 1676091"/>
                <a:gd name="connsiteY2" fmla="*/ 2840183 h 2840183"/>
                <a:gd name="connsiteX0" fmla="*/ 232608 w 1585139"/>
                <a:gd name="connsiteY0" fmla="*/ 0 h 2840183"/>
                <a:gd name="connsiteX1" fmla="*/ 738985 w 1585139"/>
                <a:gd name="connsiteY1" fmla="*/ 1548419 h 2840183"/>
                <a:gd name="connsiteX2" fmla="*/ 1333903 w 1585139"/>
                <a:gd name="connsiteY2" fmla="*/ 2840183 h 2840183"/>
                <a:gd name="connsiteX0" fmla="*/ 321766 w 1769968"/>
                <a:gd name="connsiteY0" fmla="*/ 0 h 2840183"/>
                <a:gd name="connsiteX1" fmla="*/ 828143 w 1769968"/>
                <a:gd name="connsiteY1" fmla="*/ 1548419 h 2840183"/>
                <a:gd name="connsiteX2" fmla="*/ 1423061 w 1769968"/>
                <a:gd name="connsiteY2" fmla="*/ 2840183 h 2840183"/>
                <a:gd name="connsiteX0" fmla="*/ 440737 w 1888939"/>
                <a:gd name="connsiteY0" fmla="*/ 119 h 2840302"/>
                <a:gd name="connsiteX1" fmla="*/ 947114 w 1888939"/>
                <a:gd name="connsiteY1" fmla="*/ 1548538 h 2840302"/>
                <a:gd name="connsiteX2" fmla="*/ 1542032 w 1888939"/>
                <a:gd name="connsiteY2" fmla="*/ 2840302 h 2840302"/>
                <a:gd name="connsiteX0" fmla="*/ 440737 w 2077023"/>
                <a:gd name="connsiteY0" fmla="*/ 119 h 2843122"/>
                <a:gd name="connsiteX1" fmla="*/ 947114 w 2077023"/>
                <a:gd name="connsiteY1" fmla="*/ 1548538 h 2843122"/>
                <a:gd name="connsiteX2" fmla="*/ 1542032 w 2077023"/>
                <a:gd name="connsiteY2" fmla="*/ 2840302 h 2843122"/>
                <a:gd name="connsiteX0" fmla="*/ 443543 w 2077154"/>
                <a:gd name="connsiteY0" fmla="*/ 119 h 2843103"/>
                <a:gd name="connsiteX1" fmla="*/ 938761 w 2077154"/>
                <a:gd name="connsiteY1" fmla="*/ 1539013 h 2843103"/>
                <a:gd name="connsiteX2" fmla="*/ 1544838 w 2077154"/>
                <a:gd name="connsiteY2" fmla="*/ 2840302 h 2843103"/>
                <a:gd name="connsiteX0" fmla="*/ 441597 w 2089290"/>
                <a:gd name="connsiteY0" fmla="*/ 127 h 2843356"/>
                <a:gd name="connsiteX1" fmla="*/ 936815 w 2089290"/>
                <a:gd name="connsiteY1" fmla="*/ 1539021 h 2843356"/>
                <a:gd name="connsiteX2" fmla="*/ 1542892 w 2089290"/>
                <a:gd name="connsiteY2" fmla="*/ 2840310 h 2843356"/>
                <a:gd name="connsiteX0" fmla="*/ 301910 w 1799448"/>
                <a:gd name="connsiteY0" fmla="*/ 188 h 2844092"/>
                <a:gd name="connsiteX1" fmla="*/ 797128 w 1799448"/>
                <a:gd name="connsiteY1" fmla="*/ 1539082 h 2844092"/>
                <a:gd name="connsiteX2" fmla="*/ 1403205 w 1799448"/>
                <a:gd name="connsiteY2" fmla="*/ 2840371 h 2844092"/>
                <a:gd name="connsiteX0" fmla="*/ 334553 w 1080732"/>
                <a:gd name="connsiteY0" fmla="*/ 167 h 2702194"/>
                <a:gd name="connsiteX1" fmla="*/ 829771 w 1080732"/>
                <a:gd name="connsiteY1" fmla="*/ 1539061 h 2702194"/>
                <a:gd name="connsiteX2" fmla="*/ 398134 w 1080732"/>
                <a:gd name="connsiteY2" fmla="*/ 2697475 h 2702194"/>
                <a:gd name="connsiteX0" fmla="*/ 334553 w 829846"/>
                <a:gd name="connsiteY0" fmla="*/ 167 h 2697475"/>
                <a:gd name="connsiteX1" fmla="*/ 829771 w 829846"/>
                <a:gd name="connsiteY1" fmla="*/ 1539061 h 2697475"/>
                <a:gd name="connsiteX2" fmla="*/ 398134 w 829846"/>
                <a:gd name="connsiteY2" fmla="*/ 2697475 h 2697475"/>
                <a:gd name="connsiteX0" fmla="*/ 336392 w 832003"/>
                <a:gd name="connsiteY0" fmla="*/ 169 h 2792727"/>
                <a:gd name="connsiteX1" fmla="*/ 831610 w 832003"/>
                <a:gd name="connsiteY1" fmla="*/ 1539063 h 2792727"/>
                <a:gd name="connsiteX2" fmla="*/ 478080 w 832003"/>
                <a:gd name="connsiteY2" fmla="*/ 2792727 h 27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2003" h="2792727">
                  <a:moveTo>
                    <a:pt x="336392" y="169"/>
                  </a:moveTo>
                  <a:cubicBezTo>
                    <a:pt x="-636505" y="-15591"/>
                    <a:pt x="807995" y="1073637"/>
                    <a:pt x="831610" y="1539063"/>
                  </a:cubicBezTo>
                  <a:cubicBezTo>
                    <a:pt x="855225" y="2004489"/>
                    <a:pt x="-194977" y="2055665"/>
                    <a:pt x="478080" y="2792727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C752894-3737-43BF-83F5-0EE98132B72A}"/>
              </a:ext>
            </a:extLst>
          </p:cNvPr>
          <p:cNvSpPr/>
          <p:nvPr/>
        </p:nvSpPr>
        <p:spPr>
          <a:xfrm>
            <a:off x="838200" y="1636991"/>
            <a:ext cx="39719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Le </a:t>
            </a:r>
            <a:r>
              <a:rPr lang="fr-CA" b="1" dirty="0"/>
              <a:t>baud</a:t>
            </a:r>
            <a:r>
              <a:rPr lang="fr-CA" dirty="0"/>
              <a:t>, définit la vitesse de communication entre la carte et l’ordinateur. Plus le baud est rapide, plus on peut envoyer de messages. Par contre, plus il y a des erreurs potentielles. Pour l’Arduino Nano, une valeur de 57 600 est un bon compromis. </a:t>
            </a:r>
            <a:r>
              <a:rPr lang="fr-CA" b="1" dirty="0"/>
              <a:t>Le plus important est que l’ordinateur et la carte utilisent la même valeur!</a:t>
            </a:r>
          </a:p>
          <a:p>
            <a:endParaRPr lang="fr-CA" dirty="0"/>
          </a:p>
          <a:p>
            <a:r>
              <a:rPr lang="fr-CA" dirty="0"/>
              <a:t>Valeurs de </a:t>
            </a:r>
            <a:r>
              <a:rPr lang="fr-CA" b="1" dirty="0"/>
              <a:t>baud</a:t>
            </a:r>
            <a:r>
              <a:rPr lang="fr-CA" dirty="0"/>
              <a:t> possibles : 300, 600, 1200, 2400, 4800, 9600, 14400, 19200, 28800, 38400, 57600, 115200 et +</a:t>
            </a:r>
          </a:p>
        </p:txBody>
      </p:sp>
    </p:spTree>
    <p:extLst>
      <p:ext uri="{BB962C8B-B14F-4D97-AF65-F5344CB8AC3E}">
        <p14:creationId xmlns:p14="http://schemas.microsoft.com/office/powerpoint/2010/main" val="98520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DÉBOGUER AVEC Serial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F124CC7-682C-49A6-A8B4-E595218AE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458785"/>
            <a:ext cx="7097115" cy="39058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03CB199-AC20-4FAF-A153-4203C55FE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3164091"/>
            <a:ext cx="7182852" cy="39058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2D5DF4F-EF92-401A-90F2-24BE3D4DA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0" y="4729102"/>
            <a:ext cx="7059010" cy="43821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9ECBC2D-C9B2-4213-8668-EA4AD5A285FC}"/>
              </a:ext>
            </a:extLst>
          </p:cNvPr>
          <p:cNvSpPr/>
          <p:nvPr/>
        </p:nvSpPr>
        <p:spPr>
          <a:xfrm>
            <a:off x="914398" y="2010908"/>
            <a:ext cx="1064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Cette fonction démarre la communication avec l’ordinateur. Les valeurs de </a:t>
            </a:r>
            <a:r>
              <a:rPr lang="fr-CA" b="1" dirty="0"/>
              <a:t>baud</a:t>
            </a:r>
            <a:r>
              <a:rPr lang="fr-CA" dirty="0"/>
              <a:t> possibles : 300, 600, 1200, 2400, 4800, 9600, 14400, 19200, 28800, 38400, 57600, 115200 et +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0DD6E8-5FEA-4243-9569-9BE01B461D59}"/>
              </a:ext>
            </a:extLst>
          </p:cNvPr>
          <p:cNvSpPr/>
          <p:nvPr/>
        </p:nvSpPr>
        <p:spPr>
          <a:xfrm>
            <a:off x="4601076" y="1414344"/>
            <a:ext cx="2094115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baud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CE8C16-28D1-4898-B717-4D329F5F176B}"/>
              </a:ext>
            </a:extLst>
          </p:cNvPr>
          <p:cNvSpPr/>
          <p:nvPr/>
        </p:nvSpPr>
        <p:spPr>
          <a:xfrm>
            <a:off x="3706418" y="3083189"/>
            <a:ext cx="3961207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valeur à envoyer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8A71B8-65DF-4B08-B832-78DB03D591F3}"/>
              </a:ext>
            </a:extLst>
          </p:cNvPr>
          <p:cNvSpPr/>
          <p:nvPr/>
        </p:nvSpPr>
        <p:spPr>
          <a:xfrm>
            <a:off x="4211243" y="4695831"/>
            <a:ext cx="3456382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valeur à imprimer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1A45C1-C6ED-473E-AEED-2129ED1CEA1F}"/>
              </a:ext>
            </a:extLst>
          </p:cNvPr>
          <p:cNvSpPr/>
          <p:nvPr/>
        </p:nvSpPr>
        <p:spPr>
          <a:xfrm>
            <a:off x="914398" y="3625662"/>
            <a:ext cx="106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Envoie à l’ordinateur une valeur en mode texte.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5C3158-B106-4F9A-9755-3024C2CF7630}"/>
              </a:ext>
            </a:extLst>
          </p:cNvPr>
          <p:cNvSpPr/>
          <p:nvPr/>
        </p:nvSpPr>
        <p:spPr>
          <a:xfrm>
            <a:off x="914398" y="5161807"/>
            <a:ext cx="106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Envoie à l’ordinateur une valeur en mode texte, suivi d’un retour à la ligne (ln).</a:t>
            </a:r>
          </a:p>
        </p:txBody>
      </p:sp>
    </p:spTree>
    <p:extLst>
      <p:ext uri="{BB962C8B-B14F-4D97-AF65-F5344CB8AC3E}">
        <p14:creationId xmlns:p14="http://schemas.microsoft.com/office/powerpoint/2010/main" val="329242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ENVOYER DES MESSAGES À PARTIR D’ARDUINO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F124CC7-682C-49A6-A8B4-E595218AE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099856"/>
            <a:ext cx="7097115" cy="39058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03CB199-AC20-4FAF-A153-4203C55FE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01" y="2271430"/>
            <a:ext cx="7182852" cy="39058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2D5DF4F-EF92-401A-90F2-24BE3D4DA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8" y="5802023"/>
            <a:ext cx="7059010" cy="43821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F0DD6E8-5FEA-4243-9569-9BE01B461D59}"/>
              </a:ext>
            </a:extLst>
          </p:cNvPr>
          <p:cNvSpPr/>
          <p:nvPr/>
        </p:nvSpPr>
        <p:spPr>
          <a:xfrm>
            <a:off x="4601076" y="1055415"/>
            <a:ext cx="2094115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baud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CE8C16-28D1-4898-B717-4D329F5F176B}"/>
              </a:ext>
            </a:extLst>
          </p:cNvPr>
          <p:cNvSpPr/>
          <p:nvPr/>
        </p:nvSpPr>
        <p:spPr>
          <a:xfrm>
            <a:off x="3730969" y="2190528"/>
            <a:ext cx="3961207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valeur à envoyer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8A71B8-65DF-4B08-B832-78DB03D591F3}"/>
              </a:ext>
            </a:extLst>
          </p:cNvPr>
          <p:cNvSpPr/>
          <p:nvPr/>
        </p:nvSpPr>
        <p:spPr>
          <a:xfrm>
            <a:off x="4211243" y="5763840"/>
            <a:ext cx="3456382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valeur à imprimer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1A45C1-C6ED-473E-AEED-2129ED1CEA1F}"/>
              </a:ext>
            </a:extLst>
          </p:cNvPr>
          <p:cNvSpPr/>
          <p:nvPr/>
        </p:nvSpPr>
        <p:spPr>
          <a:xfrm>
            <a:off x="938949" y="2628197"/>
            <a:ext cx="106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Envoyer à l’ordinateur une valeur en mode texte.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5C3158-B106-4F9A-9755-3024C2CF7630}"/>
              </a:ext>
            </a:extLst>
          </p:cNvPr>
          <p:cNvSpPr/>
          <p:nvPr/>
        </p:nvSpPr>
        <p:spPr>
          <a:xfrm>
            <a:off x="864817" y="6144968"/>
            <a:ext cx="106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Envoyer à l’ordinateur une valeur en mode texte, suivi l’ordinateur un retour à la ligne (ln) et un retour de chariot (</a:t>
            </a:r>
            <a:r>
              <a:rPr lang="fr-CA" dirty="0" err="1"/>
              <a:t>cr</a:t>
            </a:r>
            <a:r>
              <a:rPr lang="fr-CA" dirty="0"/>
              <a:t>).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4300FA1-F18C-4935-90C5-0B7A4C111A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24"/>
          <a:stretch/>
        </p:blipFill>
        <p:spPr>
          <a:xfrm>
            <a:off x="1042747" y="3129969"/>
            <a:ext cx="2663115" cy="3905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ADCC9A1-73F5-469B-B921-DD342EDC178B}"/>
              </a:ext>
            </a:extLst>
          </p:cNvPr>
          <p:cNvSpPr/>
          <p:nvPr/>
        </p:nvSpPr>
        <p:spPr>
          <a:xfrm>
            <a:off x="3730969" y="3042086"/>
            <a:ext cx="2663115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texte à envoyer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1A2274-2F80-419F-AAE0-D3132ECE57FB}"/>
              </a:ext>
            </a:extLst>
          </p:cNvPr>
          <p:cNvSpPr/>
          <p:nvPr/>
        </p:nvSpPr>
        <p:spPr>
          <a:xfrm>
            <a:off x="947495" y="3523029"/>
            <a:ext cx="106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Envoyer à l’ordinateur du texte.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A7DB3AF-15BB-4997-81CA-DE0DDB353E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203"/>
          <a:stretch/>
        </p:blipFill>
        <p:spPr>
          <a:xfrm>
            <a:off x="933452" y="4994815"/>
            <a:ext cx="3091617" cy="43821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78CDE14-5537-4CC0-AF1F-878CC7943659}"/>
              </a:ext>
            </a:extLst>
          </p:cNvPr>
          <p:cNvSpPr/>
          <p:nvPr/>
        </p:nvSpPr>
        <p:spPr>
          <a:xfrm>
            <a:off x="914398" y="5342669"/>
            <a:ext cx="10648952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CA" dirty="0"/>
              <a:t>Envoyer à l’ordinateur un retour à la ligne (</a:t>
            </a:r>
            <a:r>
              <a:rPr lang="fr-CA" dirty="0" err="1"/>
              <a:t>lf</a:t>
            </a:r>
            <a:r>
              <a:rPr lang="fr-CA" dirty="0"/>
              <a:t>) et un retour de chariot (</a:t>
            </a:r>
            <a:r>
              <a:rPr lang="fr-CA" dirty="0" err="1"/>
              <a:t>cr</a:t>
            </a:r>
            <a:r>
              <a:rPr lang="fr-CA" dirty="0"/>
              <a:t>). </a:t>
            </a:r>
            <a:r>
              <a:rPr lang="fr-CA" b="1" dirty="0">
                <a:solidFill>
                  <a:schemeClr val="bg1"/>
                </a:solidFill>
                <a:highlight>
                  <a:srgbClr val="FF0000"/>
                </a:highlight>
              </a:rPr>
              <a:t>Permet de terminer le message.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B87A24F-FDEF-44B7-8D55-A6648CCF0F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842"/>
          <a:stretch/>
        </p:blipFill>
        <p:spPr>
          <a:xfrm>
            <a:off x="3913613" y="5052962"/>
            <a:ext cx="222911" cy="43821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0B19C9E-1EE9-4FE6-ACEB-72C92C1001EB}"/>
              </a:ext>
            </a:extLst>
          </p:cNvPr>
          <p:cNvSpPr/>
          <p:nvPr/>
        </p:nvSpPr>
        <p:spPr>
          <a:xfrm>
            <a:off x="933452" y="1496942"/>
            <a:ext cx="106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Initialiser la communication à une certaine vitesse. Voir la diapositive suivante à propos des vitesses de baud.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C5E0FA-373B-42C8-AA5C-7A50BE0A6A8E}"/>
              </a:ext>
            </a:extLst>
          </p:cNvPr>
          <p:cNvSpPr/>
          <p:nvPr/>
        </p:nvSpPr>
        <p:spPr>
          <a:xfrm>
            <a:off x="3448449" y="2966018"/>
            <a:ext cx="398030" cy="47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2667FF-D333-4E55-B402-5DB57CD214FE}"/>
              </a:ext>
            </a:extLst>
          </p:cNvPr>
          <p:cNvSpPr/>
          <p:nvPr/>
        </p:nvSpPr>
        <p:spPr>
          <a:xfrm>
            <a:off x="6263425" y="2964721"/>
            <a:ext cx="398030" cy="47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"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9FC6F654-67E4-47FB-9635-713C12925D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842"/>
          <a:stretch/>
        </p:blipFill>
        <p:spPr>
          <a:xfrm>
            <a:off x="6512089" y="3087925"/>
            <a:ext cx="222911" cy="43821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F56787CC-707F-481B-A62E-2D728D136E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24"/>
          <a:stretch/>
        </p:blipFill>
        <p:spPr>
          <a:xfrm>
            <a:off x="1042747" y="3932006"/>
            <a:ext cx="2663115" cy="39058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F21FC52-C2B3-4EF5-A5D4-F9B0CFC900EC}"/>
              </a:ext>
            </a:extLst>
          </p:cNvPr>
          <p:cNvSpPr/>
          <p:nvPr/>
        </p:nvSpPr>
        <p:spPr>
          <a:xfrm>
            <a:off x="947495" y="4282336"/>
            <a:ext cx="106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Envoyer à l’ordinateur un espace pour séparer les éléments d’un message.</a:t>
            </a:r>
          </a:p>
        </p:txBody>
      </p:sp>
      <p:sp>
        <p:nvSpPr>
          <p:cNvPr id="3" name="Accolade ouvrante 2">
            <a:extLst>
              <a:ext uri="{FF2B5EF4-FFF2-40B4-BE49-F238E27FC236}">
                <a16:creationId xmlns:a16="http://schemas.microsoft.com/office/drawing/2014/main" id="{AC9CBD84-89E7-43A2-9951-317C44FABE7D}"/>
              </a:ext>
            </a:extLst>
          </p:cNvPr>
          <p:cNvSpPr/>
          <p:nvPr/>
        </p:nvSpPr>
        <p:spPr>
          <a:xfrm>
            <a:off x="838200" y="1064638"/>
            <a:ext cx="179996" cy="840120"/>
          </a:xfrm>
          <a:prstGeom prst="leftBrace">
            <a:avLst>
              <a:gd name="adj1" fmla="val 41505"/>
              <a:gd name="adj2" fmla="val 47988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Accolade ouvrante 30">
            <a:extLst>
              <a:ext uri="{FF2B5EF4-FFF2-40B4-BE49-F238E27FC236}">
                <a16:creationId xmlns:a16="http://schemas.microsoft.com/office/drawing/2014/main" id="{B471079F-5F97-4899-A9AB-C09244A8B507}"/>
              </a:ext>
            </a:extLst>
          </p:cNvPr>
          <p:cNvSpPr/>
          <p:nvPr/>
        </p:nvSpPr>
        <p:spPr>
          <a:xfrm>
            <a:off x="802943" y="2364625"/>
            <a:ext cx="222910" cy="2226517"/>
          </a:xfrm>
          <a:prstGeom prst="leftBrace">
            <a:avLst>
              <a:gd name="adj1" fmla="val 41505"/>
              <a:gd name="adj2" fmla="val 47988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Accolade ouvrante 31">
            <a:extLst>
              <a:ext uri="{FF2B5EF4-FFF2-40B4-BE49-F238E27FC236}">
                <a16:creationId xmlns:a16="http://schemas.microsoft.com/office/drawing/2014/main" id="{4CAAE708-968B-42A9-9AE7-5BB5461DE192}"/>
              </a:ext>
            </a:extLst>
          </p:cNvPr>
          <p:cNvSpPr/>
          <p:nvPr/>
        </p:nvSpPr>
        <p:spPr>
          <a:xfrm>
            <a:off x="741357" y="5052962"/>
            <a:ext cx="222910" cy="1456863"/>
          </a:xfrm>
          <a:prstGeom prst="leftBrace">
            <a:avLst>
              <a:gd name="adj1" fmla="val 41505"/>
              <a:gd name="adj2" fmla="val 47988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558F80-E676-4758-86BF-FD4BEFB2F516}"/>
              </a:ext>
            </a:extLst>
          </p:cNvPr>
          <p:cNvSpPr/>
          <p:nvPr/>
        </p:nvSpPr>
        <p:spPr>
          <a:xfrm>
            <a:off x="3445624" y="3794919"/>
            <a:ext cx="398030" cy="47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B9C31D-6513-4628-A251-D4DAAF209348}"/>
              </a:ext>
            </a:extLst>
          </p:cNvPr>
          <p:cNvSpPr/>
          <p:nvPr/>
        </p:nvSpPr>
        <p:spPr>
          <a:xfrm>
            <a:off x="3962060" y="3810854"/>
            <a:ext cx="398030" cy="47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"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2364D956-CC5B-43B5-A52B-371B9E58D7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842"/>
          <a:stretch/>
        </p:blipFill>
        <p:spPr>
          <a:xfrm>
            <a:off x="4235794" y="3908171"/>
            <a:ext cx="22291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6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RECEVOIR DES DONNÉES SÉRIELLES DANS </a:t>
            </a:r>
            <a:r>
              <a:rPr lang="fr-CA" sz="2400" dirty="0">
                <a:solidFill>
                  <a:schemeClr val="accent6"/>
                </a:solidFill>
              </a:rPr>
              <a:t>ARDUINO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F124CC7-682C-49A6-A8B4-E595218AE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2" y="1111241"/>
            <a:ext cx="7097115" cy="39058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9ECBC2D-C9B2-4213-8668-EA4AD5A285FC}"/>
              </a:ext>
            </a:extLst>
          </p:cNvPr>
          <p:cNvSpPr/>
          <p:nvPr/>
        </p:nvSpPr>
        <p:spPr>
          <a:xfrm>
            <a:off x="838200" y="1481903"/>
            <a:ext cx="1064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Cette fonction démarre la communication avec l’ordinateur. Les valeurs de </a:t>
            </a:r>
            <a:r>
              <a:rPr lang="fr-CA" b="1" dirty="0"/>
              <a:t>baud</a:t>
            </a:r>
            <a:r>
              <a:rPr lang="fr-CA" dirty="0"/>
              <a:t> possibles : 300, 600, 1200, 2400, 4800, 9600, 14400, 19200, 28800, 38400, 57600, 115200 et +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0DD6E8-5FEA-4243-9569-9BE01B461D59}"/>
              </a:ext>
            </a:extLst>
          </p:cNvPr>
          <p:cNvSpPr/>
          <p:nvPr/>
        </p:nvSpPr>
        <p:spPr>
          <a:xfrm>
            <a:off x="4524878" y="1066800"/>
            <a:ext cx="2094115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baud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8A71B8-65DF-4B08-B832-78DB03D591F3}"/>
              </a:ext>
            </a:extLst>
          </p:cNvPr>
          <p:cNvSpPr/>
          <p:nvPr/>
        </p:nvSpPr>
        <p:spPr>
          <a:xfrm>
            <a:off x="933453" y="3251090"/>
            <a:ext cx="1480256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 err="1">
                <a:solidFill>
                  <a:schemeClr val="tx1"/>
                </a:solidFill>
              </a:rPr>
              <a:t>int</a:t>
            </a:r>
            <a:r>
              <a:rPr lang="fr-CA" sz="3200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5C3158-B106-4F9A-9755-3024C2CF7630}"/>
              </a:ext>
            </a:extLst>
          </p:cNvPr>
          <p:cNvSpPr/>
          <p:nvPr/>
        </p:nvSpPr>
        <p:spPr>
          <a:xfrm>
            <a:off x="933453" y="3722572"/>
            <a:ext cx="106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Retourne une seule donnée reçue (la plus ancienne et ensuite l’efface).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0AF15CA-9D19-4529-AA11-F297E226B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3" y="2273549"/>
            <a:ext cx="3656354" cy="49179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E72FCF2-F9E4-405C-B39C-E6AA1AC47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590" y="3224048"/>
            <a:ext cx="3307367" cy="52582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A1A45C1-C6ED-473E-AEED-2129ED1CEA1F}"/>
              </a:ext>
            </a:extLst>
          </p:cNvPr>
          <p:cNvSpPr/>
          <p:nvPr/>
        </p:nvSpPr>
        <p:spPr>
          <a:xfrm>
            <a:off x="838200" y="2716134"/>
            <a:ext cx="1064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err="1"/>
              <a:t>Serial.available</a:t>
            </a:r>
            <a:r>
              <a:rPr lang="fr-CA" dirty="0"/>
              <a:t>() retourne </a:t>
            </a:r>
            <a:r>
              <a:rPr lang="fr-CA" i="1" dirty="0"/>
              <a:t>false</a:t>
            </a:r>
            <a:r>
              <a:rPr lang="fr-CA" dirty="0"/>
              <a:t> s’il n’y a pas de données ou </a:t>
            </a:r>
            <a:r>
              <a:rPr lang="fr-CA" i="1" dirty="0" err="1"/>
              <a:t>true</a:t>
            </a:r>
            <a:r>
              <a:rPr lang="fr-CA" i="1" dirty="0"/>
              <a:t> </a:t>
            </a:r>
            <a:r>
              <a:rPr lang="fr-CA" dirty="0"/>
              <a:t>s’il y en a.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CDC7048-0BE0-4C1D-A9D0-28F2E87B0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6560" y="4596861"/>
            <a:ext cx="6180356" cy="180609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1C7FFE2-1359-40A8-B565-1EFBD0361C29}"/>
              </a:ext>
            </a:extLst>
          </p:cNvPr>
          <p:cNvSpPr/>
          <p:nvPr/>
        </p:nvSpPr>
        <p:spPr>
          <a:xfrm>
            <a:off x="933452" y="4914432"/>
            <a:ext cx="40231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A" dirty="0"/>
              <a:t>Nous utilisons habituellement ce block de code pour faire la lecture des données, une par une à mesure qu’elles sont reçues.</a:t>
            </a:r>
          </a:p>
        </p:txBody>
      </p:sp>
    </p:spTree>
    <p:extLst>
      <p:ext uri="{BB962C8B-B14F-4D97-AF65-F5344CB8AC3E}">
        <p14:creationId xmlns:p14="http://schemas.microsoft.com/office/powerpoint/2010/main" val="38394480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400</Words>
  <Application>Microsoft Office PowerPoint</Application>
  <PresentationFormat>Grand écran</PresentationFormat>
  <Paragraphs>33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LE BAUD ET OUVRIR LE MONITEUR SÉRIE</vt:lpstr>
      <vt:lpstr>DÉBOGUER AVEC Serial</vt:lpstr>
      <vt:lpstr>ENVOYER DES MESSAGES À PARTIR D’ARDUINO</vt:lpstr>
      <vt:lpstr>RECEVOIR DES DONNÉES SÉRIELLES DANS ARDUINO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Fredericks, Thomas Ouellet</cp:lastModifiedBy>
  <cp:revision>2</cp:revision>
  <dcterms:created xsi:type="dcterms:W3CDTF">2022-09-12T18:57:59Z</dcterms:created>
  <dcterms:modified xsi:type="dcterms:W3CDTF">2022-09-13T22:46:52Z</dcterms:modified>
</cp:coreProperties>
</file>