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3" r:id="rId2"/>
    <p:sldId id="2913" r:id="rId3"/>
    <p:sldId id="2916" r:id="rId4"/>
    <p:sldId id="2901" r:id="rId5"/>
    <p:sldId id="2927"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O Fredericks" userId="9a40f032a9b16fc7" providerId="LiveId" clId="{DEA53F46-7824-4151-8276-6090B223C932}"/>
    <pc:docChg chg="delSld">
      <pc:chgData name="Thomas O Fredericks" userId="9a40f032a9b16fc7" providerId="LiveId" clId="{DEA53F46-7824-4151-8276-6090B223C932}" dt="2022-09-13T23:05:20.259" v="0" actId="2696"/>
      <pc:docMkLst>
        <pc:docMk/>
      </pc:docMkLst>
      <pc:sldChg chg="del">
        <pc:chgData name="Thomas O Fredericks" userId="9a40f032a9b16fc7" providerId="LiveId" clId="{DEA53F46-7824-4151-8276-6090B223C932}" dt="2022-09-13T23:05:20.259" v="0" actId="2696"/>
        <pc:sldMkLst>
          <pc:docMk/>
          <pc:sldMk cId="3245012975" sldId="2914"/>
        </pc:sldMkLst>
      </pc:sldChg>
    </pc:docChg>
  </pc:docChgLst>
  <pc:docChgLst>
    <pc:chgData name="Thomas O Fredericks" userId="9a40f032a9b16fc7" providerId="LiveId" clId="{0070C532-8D39-4810-9AFC-FBE77E81F1D7}"/>
    <pc:docChg chg="addSld delSld modSld">
      <pc:chgData name="Thomas O Fredericks" userId="9a40f032a9b16fc7" providerId="LiveId" clId="{0070C532-8D39-4810-9AFC-FBE77E81F1D7}" dt="2022-09-12T20:20:53.801" v="5"/>
      <pc:docMkLst>
        <pc:docMk/>
      </pc:docMkLst>
      <pc:sldChg chg="del">
        <pc:chgData name="Thomas O Fredericks" userId="9a40f032a9b16fc7" providerId="LiveId" clId="{0070C532-8D39-4810-9AFC-FBE77E81F1D7}" dt="2022-09-12T18:58:52.054" v="2" actId="2696"/>
        <pc:sldMkLst>
          <pc:docMk/>
          <pc:sldMk cId="1698000687" sldId="256"/>
        </pc:sldMkLst>
      </pc:sldChg>
      <pc:sldChg chg="add">
        <pc:chgData name="Thomas O Fredericks" userId="9a40f032a9b16fc7" providerId="LiveId" clId="{0070C532-8D39-4810-9AFC-FBE77E81F1D7}" dt="2022-09-12T20:20:42.382" v="3"/>
        <pc:sldMkLst>
          <pc:docMk/>
          <pc:sldMk cId="537445708" sldId="2848"/>
        </pc:sldMkLst>
      </pc:sldChg>
      <pc:sldChg chg="add">
        <pc:chgData name="Thomas O Fredericks" userId="9a40f032a9b16fc7" providerId="LiveId" clId="{0070C532-8D39-4810-9AFC-FBE77E81F1D7}" dt="2022-09-12T20:20:53.801" v="5"/>
        <pc:sldMkLst>
          <pc:docMk/>
          <pc:sldMk cId="4117852690" sldId="2851"/>
        </pc:sldMkLst>
      </pc:sldChg>
      <pc:sldChg chg="add">
        <pc:chgData name="Thomas O Fredericks" userId="9a40f032a9b16fc7" providerId="LiveId" clId="{0070C532-8D39-4810-9AFC-FBE77E81F1D7}" dt="2022-09-12T20:20:44.844" v="4"/>
        <pc:sldMkLst>
          <pc:docMk/>
          <pc:sldMk cId="3713269728" sldId="2886"/>
        </pc:sldMkLst>
      </pc:sldChg>
      <pc:sldChg chg="add">
        <pc:chgData name="Thomas O Fredericks" userId="9a40f032a9b16fc7" providerId="LiveId" clId="{0070C532-8D39-4810-9AFC-FBE77E81F1D7}" dt="2022-09-12T18:58:17.219" v="0"/>
        <pc:sldMkLst>
          <pc:docMk/>
          <pc:sldMk cId="204711536" sldId="3038"/>
        </pc:sldMkLst>
      </pc:sldChg>
      <pc:sldChg chg="add">
        <pc:chgData name="Thomas O Fredericks" userId="9a40f032a9b16fc7" providerId="LiveId" clId="{0070C532-8D39-4810-9AFC-FBE77E81F1D7}" dt="2022-09-12T18:58:28.179" v="1"/>
        <pc:sldMkLst>
          <pc:docMk/>
          <pc:sldMk cId="3657096660" sldId="30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3CEEE-1ABE-4F3B-96C4-64D57FC43DE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C522817E-1390-42F1-A69C-1F8079A47E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C4FF1AC-1DD8-48B6-ADBC-04E024A0F166}"/>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5" name="Espace réservé du pied de page 4">
            <a:extLst>
              <a:ext uri="{FF2B5EF4-FFF2-40B4-BE49-F238E27FC236}">
                <a16:creationId xmlns:a16="http://schemas.microsoft.com/office/drawing/2014/main" id="{314E0505-E137-489D-9599-299CDDE115B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FEA49EE-D7FE-44E5-8DBF-32C68236A49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3254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45440-D5E9-4451-AE52-1E0216543B74}"/>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8196804F-BEAD-4F75-ACA6-0AA0441005C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6C36D63-CD65-4AEA-AF1F-304D1C8C401F}"/>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5" name="Espace réservé du pied de page 4">
            <a:extLst>
              <a:ext uri="{FF2B5EF4-FFF2-40B4-BE49-F238E27FC236}">
                <a16:creationId xmlns:a16="http://schemas.microsoft.com/office/drawing/2014/main" id="{9B4A1AC0-CE4D-4448-9A35-EBC06431993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662AFAB-F424-4DD7-94E0-839C47DCD45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61590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69C09C3-47ED-4B0D-A0E8-E17B3D36E00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2CB790F1-85F5-404A-A773-DD5ADCCD41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C67250E-C91D-450F-A684-D87C7B948BF8}"/>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5" name="Espace réservé du pied de page 4">
            <a:extLst>
              <a:ext uri="{FF2B5EF4-FFF2-40B4-BE49-F238E27FC236}">
                <a16:creationId xmlns:a16="http://schemas.microsoft.com/office/drawing/2014/main" id="{56CDD8F1-5FA7-4BC9-99BB-7CA1402C1FD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BCCEFC6-FEE2-4CAB-99EA-3E2D1D3AFED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72481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FR" noProof="0" dirty="0"/>
              <a:t>Ajouter un pied de page</a:t>
            </a:r>
          </a:p>
        </p:txBody>
      </p:sp>
      <p:sp>
        <p:nvSpPr>
          <p:cNvPr id="9" name="Titre 1">
            <a:extLst>
              <a:ext uri="{FF2B5EF4-FFF2-40B4-BE49-F238E27FC236}">
                <a16:creationId xmlns:a16="http://schemas.microsoft.com/office/drawing/2014/main" id="{CB2B6249-6B58-2F44-83C2-208195C23642}"/>
              </a:ext>
            </a:extLst>
          </p:cNvPr>
          <p:cNvSpPr>
            <a:spLocks noGrp="1"/>
          </p:cNvSpPr>
          <p:nvPr>
            <p:ph type="title" hasCustomPrompt="1"/>
          </p:nvPr>
        </p:nvSpPr>
        <p:spPr>
          <a:xfrm>
            <a:off x="838200" y="2935528"/>
            <a:ext cx="10515600" cy="986943"/>
          </a:xfrm>
        </p:spPr>
        <p:txBody>
          <a:bodyPr rtlCol="0"/>
          <a:lstStyle>
            <a:lvl1pPr algn="ctr">
              <a:defRPr/>
            </a:lvl1pPr>
          </a:lstStyle>
          <a:p>
            <a:pPr rtl="0"/>
            <a:r>
              <a:rPr lang="fr-FR" noProof="0" dirty="0"/>
              <a:t>MODIFIEZ LE STYLE DU TITRE</a:t>
            </a:r>
          </a:p>
        </p:txBody>
      </p:sp>
    </p:spTree>
    <p:extLst>
      <p:ext uri="{BB962C8B-B14F-4D97-AF65-F5344CB8AC3E}">
        <p14:creationId xmlns:p14="http://schemas.microsoft.com/office/powerpoint/2010/main" val="228888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ravail_sommatif">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AF0571-C50F-4975-92BE-DDE269988381}"/>
              </a:ext>
            </a:extLst>
          </p:cNvPr>
          <p:cNvSpPr/>
          <p:nvPr userDrawn="1"/>
        </p:nvSpPr>
        <p:spPr>
          <a:xfrm>
            <a:off x="838200" y="0"/>
            <a:ext cx="113538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5" name="Titre 1">
            <a:extLst>
              <a:ext uri="{FF2B5EF4-FFF2-40B4-BE49-F238E27FC236}">
                <a16:creationId xmlns:a16="http://schemas.microsoft.com/office/drawing/2014/main" id="{88523430-4979-4231-95B5-8D390F68AAC8}"/>
              </a:ext>
            </a:extLst>
          </p:cNvPr>
          <p:cNvSpPr>
            <a:spLocks noGrp="1"/>
          </p:cNvSpPr>
          <p:nvPr>
            <p:ph type="title" hasCustomPrompt="1"/>
          </p:nvPr>
        </p:nvSpPr>
        <p:spPr>
          <a:xfrm>
            <a:off x="3700329" y="538385"/>
            <a:ext cx="4791342" cy="1760672"/>
          </a:xfrm>
        </p:spPr>
        <p:txBody>
          <a:bodyPr rtlCol="0">
            <a:noAutofit/>
          </a:bodyPr>
          <a:lstStyle>
            <a:lvl1pPr algn="ctr">
              <a:defRPr sz="6600">
                <a:solidFill>
                  <a:schemeClr val="bg1"/>
                </a:solidFill>
              </a:defRPr>
            </a:lvl1pPr>
          </a:lstStyle>
          <a:p>
            <a:pPr rtl="0"/>
            <a:r>
              <a:rPr lang="fr-FR" noProof="0" dirty="0"/>
              <a:t>TRAVAIL SOMMATIF</a:t>
            </a:r>
          </a:p>
        </p:txBody>
      </p:sp>
      <p:sp>
        <p:nvSpPr>
          <p:cNvPr id="6" name="Espace réservé du texte 11">
            <a:extLst>
              <a:ext uri="{FF2B5EF4-FFF2-40B4-BE49-F238E27FC236}">
                <a16:creationId xmlns:a16="http://schemas.microsoft.com/office/drawing/2014/main" id="{50D74CE3-292C-4954-9888-FB47C6FC9532}"/>
              </a:ext>
            </a:extLst>
          </p:cNvPr>
          <p:cNvSpPr>
            <a:spLocks noGrp="1"/>
          </p:cNvSpPr>
          <p:nvPr>
            <p:ph type="body" sz="quarter" idx="11" hasCustomPrompt="1"/>
          </p:nvPr>
        </p:nvSpPr>
        <p:spPr>
          <a:xfrm>
            <a:off x="3210370" y="2469850"/>
            <a:ext cx="5771664" cy="4012257"/>
          </a:xfrm>
        </p:spPr>
        <p:txBody>
          <a:bodyPr>
            <a:normAutofit/>
          </a:bodyPr>
          <a:lstStyle>
            <a:lvl1pPr marL="228600" indent="-228600">
              <a:lnSpc>
                <a:spcPct val="75000"/>
              </a:lnSpc>
              <a:buFont typeface="Arial" panose="020B0604020202020204" pitchFamily="34" charset="0"/>
              <a:buChar char="•"/>
              <a:defRPr sz="1800">
                <a:solidFill>
                  <a:schemeClr val="bg1"/>
                </a:solidFill>
              </a:defRPr>
            </a:lvl1pPr>
            <a:lvl2pPr marL="685800" indent="-228600">
              <a:lnSpc>
                <a:spcPct val="75000"/>
              </a:lnSpc>
              <a:buFont typeface="Arial" panose="020B0604020202020204" pitchFamily="34" charset="0"/>
              <a:buChar char="•"/>
              <a:defRPr sz="1800">
                <a:solidFill>
                  <a:schemeClr val="bg1"/>
                </a:solidFill>
              </a:defRPr>
            </a:lvl2pPr>
            <a:lvl3pPr marL="1143000" indent="-228600">
              <a:lnSpc>
                <a:spcPct val="75000"/>
              </a:lnSpc>
              <a:buFont typeface="Arial" panose="020B0604020202020204" pitchFamily="34" charset="0"/>
              <a:buChar char="•"/>
              <a:defRPr sz="1800">
                <a:solidFill>
                  <a:schemeClr val="bg1"/>
                </a:solidFill>
              </a:defRPr>
            </a:lvl3pPr>
            <a:lvl4pPr marL="1600200" indent="-228600">
              <a:lnSpc>
                <a:spcPct val="75000"/>
              </a:lnSpc>
              <a:buFont typeface="Arial" panose="020B0604020202020204" pitchFamily="34" charset="0"/>
              <a:buChar char="•"/>
              <a:defRPr sz="1400">
                <a:solidFill>
                  <a:schemeClr val="bg1"/>
                </a:solidFill>
              </a:defRPr>
            </a:lvl4pPr>
            <a:lvl5pPr marL="2057400" indent="-228600">
              <a:lnSpc>
                <a:spcPct val="75000"/>
              </a:lnSpc>
              <a:buFont typeface="Arial" panose="020B0604020202020204" pitchFamily="34" charset="0"/>
              <a:buChar char="•"/>
              <a:defRPr sz="1400">
                <a:solidFill>
                  <a:schemeClr val="bg1"/>
                </a:solidFill>
              </a:defRPr>
            </a:lvl5pPr>
          </a:lstStyle>
          <a:p>
            <a:pPr lvl="0"/>
            <a:r>
              <a:rPr lang="fr-FR" dirty="0"/>
              <a:t>Remplir le formulaire </a:t>
            </a:r>
          </a:p>
          <a:p>
            <a:pPr lvl="1"/>
            <a:r>
              <a:rPr lang="fr-FR" dirty="0"/>
              <a:t>Remettre le formulaire à l’enseignant</a:t>
            </a:r>
          </a:p>
          <a:p>
            <a:pPr lvl="2"/>
            <a:r>
              <a:rPr lang="fr-FR" dirty="0"/>
              <a:t>Idéalement à la fin de la séance</a:t>
            </a:r>
            <a:endParaRPr lang="fr-CA" dirty="0"/>
          </a:p>
        </p:txBody>
      </p:sp>
    </p:spTree>
    <p:extLst>
      <p:ext uri="{BB962C8B-B14F-4D97-AF65-F5344CB8AC3E}">
        <p14:creationId xmlns:p14="http://schemas.microsoft.com/office/powerpoint/2010/main" val="377282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5887-6E10-4241-9B0F-06BB0A29A21D}"/>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187CA1B4-DBF0-4D16-BE30-50DD7F74F3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2D900EA-AE90-4949-9885-320758A02833}"/>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5" name="Espace réservé du pied de page 4">
            <a:extLst>
              <a:ext uri="{FF2B5EF4-FFF2-40B4-BE49-F238E27FC236}">
                <a16:creationId xmlns:a16="http://schemas.microsoft.com/office/drawing/2014/main" id="{4D4537AC-56CD-48B8-B49D-4E1390F6F74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F3CDA2-132F-482E-BE67-0E30566DED9A}"/>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8831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B949D4-74DC-4FE5-9A0A-518B952BF20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C6835937-85CA-40DA-8DBE-B3E6A7C3B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D3C421B-2A64-410F-B084-D71B306C0046}"/>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5" name="Espace réservé du pied de page 4">
            <a:extLst>
              <a:ext uri="{FF2B5EF4-FFF2-40B4-BE49-F238E27FC236}">
                <a16:creationId xmlns:a16="http://schemas.microsoft.com/office/drawing/2014/main" id="{66C2A819-675E-4EF1-B8DE-D3BC72B8CE5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7268980-5FA8-476F-B3E3-D9B464D700D7}"/>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21749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06AFE-0846-40AA-A0CC-79771EEAB7BA}"/>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1D4DEB1-D05C-4D9B-B53C-19E7436248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0E7F10D-5617-4327-B83A-00967540116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DA035550-D658-4C5C-9301-BFE8DCBE158B}"/>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6" name="Espace réservé du pied de page 5">
            <a:extLst>
              <a:ext uri="{FF2B5EF4-FFF2-40B4-BE49-F238E27FC236}">
                <a16:creationId xmlns:a16="http://schemas.microsoft.com/office/drawing/2014/main" id="{A24C2922-105D-4C18-9A17-3A1D71DB9418}"/>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EFDE67B-BF20-4F65-B92B-EF28FDDBC48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224910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8FCB2-0E85-4A74-A1CE-244D90510E6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2A43CC65-24F5-4A68-92A1-AE23DB4AE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1A12934-1E13-4FE5-84C6-FE83B781792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86539EEA-9825-4ADA-A0F2-7D9554C3B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0B94AF-E902-4621-BD49-AEF39695B4B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F84B2347-596A-4F02-A7B6-24E7225B7B3D}"/>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8" name="Espace réservé du pied de page 7">
            <a:extLst>
              <a:ext uri="{FF2B5EF4-FFF2-40B4-BE49-F238E27FC236}">
                <a16:creationId xmlns:a16="http://schemas.microsoft.com/office/drawing/2014/main" id="{63B48AD2-85EF-4C84-9FA1-6515E0CFC82B}"/>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8B6F9D8F-581B-4E38-AD56-629901645CF8}"/>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90870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0CD67-E375-4DB9-BC4D-9912E89E3013}"/>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04B9C1F-65B0-4372-B669-C67071430357}"/>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4" name="Espace réservé du pied de page 3">
            <a:extLst>
              <a:ext uri="{FF2B5EF4-FFF2-40B4-BE49-F238E27FC236}">
                <a16:creationId xmlns:a16="http://schemas.microsoft.com/office/drawing/2014/main" id="{D7EA62C5-A50B-4062-97EF-C9D545BF8A81}"/>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BBA6A249-1A62-4B85-8E19-8FB76DB4512B}"/>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157130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8B699EA-4E00-403B-A08B-5CC038B83E5E}"/>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3" name="Espace réservé du pied de page 2">
            <a:extLst>
              <a:ext uri="{FF2B5EF4-FFF2-40B4-BE49-F238E27FC236}">
                <a16:creationId xmlns:a16="http://schemas.microsoft.com/office/drawing/2014/main" id="{2B5E00F1-9CC4-40BC-A893-9CD2E7D97EC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EA49B23-AB46-4105-A033-56642ABFF94E}"/>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314022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2661B-C77E-48EE-8B40-9657B452FF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65C2E432-08B8-4322-A881-5293FC279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25710524-CC05-4E1E-B5DF-B860A0C03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1ACE7D-508E-4DDF-8AA0-90A319BEB178}"/>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6" name="Espace réservé du pied de page 5">
            <a:extLst>
              <a:ext uri="{FF2B5EF4-FFF2-40B4-BE49-F238E27FC236}">
                <a16:creationId xmlns:a16="http://schemas.microsoft.com/office/drawing/2014/main" id="{EFF6070F-549B-4DB8-A7EB-9F06C298923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7AB9ED7-7253-4346-85FA-162F3BAC750C}"/>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7480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3D354-FDDD-407C-B400-88940BB8E2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E2F2FF2-582C-4021-9B4F-32CA58AEA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0A6454-B0E0-4720-BB79-FE782207B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BADE29-3646-4DA3-8AB9-8F768145D8B2}"/>
              </a:ext>
            </a:extLst>
          </p:cNvPr>
          <p:cNvSpPr>
            <a:spLocks noGrp="1"/>
          </p:cNvSpPr>
          <p:nvPr>
            <p:ph type="dt" sz="half" idx="10"/>
          </p:nvPr>
        </p:nvSpPr>
        <p:spPr/>
        <p:txBody>
          <a:bodyPr/>
          <a:lstStyle/>
          <a:p>
            <a:fld id="{DCDD5F17-F228-4C32-BB08-C02CB1CDA8CD}" type="datetimeFigureOut">
              <a:rPr lang="fr-CA" smtClean="0"/>
              <a:t>2022-09-13</a:t>
            </a:fld>
            <a:endParaRPr lang="fr-CA"/>
          </a:p>
        </p:txBody>
      </p:sp>
      <p:sp>
        <p:nvSpPr>
          <p:cNvPr id="6" name="Espace réservé du pied de page 5">
            <a:extLst>
              <a:ext uri="{FF2B5EF4-FFF2-40B4-BE49-F238E27FC236}">
                <a16:creationId xmlns:a16="http://schemas.microsoft.com/office/drawing/2014/main" id="{453B3E1F-2659-4E38-99D6-0EF1DAEB7CF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481EEC3-23A6-4AAA-B7CA-0E1375080D04}"/>
              </a:ext>
            </a:extLst>
          </p:cNvPr>
          <p:cNvSpPr>
            <a:spLocks noGrp="1"/>
          </p:cNvSpPr>
          <p:nvPr>
            <p:ph type="sldNum" sz="quarter" idx="12"/>
          </p:nvPr>
        </p:nvSpPr>
        <p:spPr/>
        <p:txBody>
          <a:bodyPr/>
          <a:lstStyle/>
          <a:p>
            <a:fld id="{F4C4E7BF-5668-49E5-BD2A-F7C89328E1EC}" type="slidenum">
              <a:rPr lang="fr-CA" smtClean="0"/>
              <a:t>‹N°›</a:t>
            </a:fld>
            <a:endParaRPr lang="fr-CA"/>
          </a:p>
        </p:txBody>
      </p:sp>
    </p:spTree>
    <p:extLst>
      <p:ext uri="{BB962C8B-B14F-4D97-AF65-F5344CB8AC3E}">
        <p14:creationId xmlns:p14="http://schemas.microsoft.com/office/powerpoint/2010/main" val="5428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B8706A-E1CF-443A-918C-0243397BA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2322094-14AF-429D-94CB-34A2EFD953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E706966-7F2D-4971-8BFE-6F089E8DB6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5F17-F228-4C32-BB08-C02CB1CDA8CD}" type="datetimeFigureOut">
              <a:rPr lang="fr-CA" smtClean="0"/>
              <a:t>2022-09-13</a:t>
            </a:fld>
            <a:endParaRPr lang="fr-CA"/>
          </a:p>
        </p:txBody>
      </p:sp>
      <p:sp>
        <p:nvSpPr>
          <p:cNvPr id="5" name="Espace réservé du pied de page 4">
            <a:extLst>
              <a:ext uri="{FF2B5EF4-FFF2-40B4-BE49-F238E27FC236}">
                <a16:creationId xmlns:a16="http://schemas.microsoft.com/office/drawing/2014/main" id="{36F4F12C-240B-4642-8E9D-9DBB97E99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9931FF4-3D23-4275-B470-AAFCDB787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4E7BF-5668-49E5-BD2A-F7C89328E1EC}" type="slidenum">
              <a:rPr lang="fr-CA" smtClean="0"/>
              <a:t>‹N°›</a:t>
            </a:fld>
            <a:endParaRPr lang="fr-CA"/>
          </a:p>
        </p:txBody>
      </p:sp>
    </p:spTree>
    <p:extLst>
      <p:ext uri="{BB962C8B-B14F-4D97-AF65-F5344CB8AC3E}">
        <p14:creationId xmlns:p14="http://schemas.microsoft.com/office/powerpoint/2010/main" val="422834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800" dirty="0"/>
              <a:t>MESURER LE TEMPS (BOUTS DE CODE)</a:t>
            </a:r>
            <a:endParaRPr lang="fr-CA" sz="2800" dirty="0"/>
          </a:p>
        </p:txBody>
      </p:sp>
      <p:pic>
        <p:nvPicPr>
          <p:cNvPr id="14" name="Image 13">
            <a:extLst>
              <a:ext uri="{FF2B5EF4-FFF2-40B4-BE49-F238E27FC236}">
                <a16:creationId xmlns:a16="http://schemas.microsoft.com/office/drawing/2014/main" id="{D2F53162-8EFE-475E-A5C7-DB500562ACB3}"/>
              </a:ext>
            </a:extLst>
          </p:cNvPr>
          <p:cNvPicPr>
            <a:picLocks noChangeAspect="1"/>
          </p:cNvPicPr>
          <p:nvPr/>
        </p:nvPicPr>
        <p:blipFill>
          <a:blip r:embed="rId2"/>
          <a:stretch>
            <a:fillRect/>
          </a:stretch>
        </p:blipFill>
        <p:spPr>
          <a:xfrm>
            <a:off x="1996813" y="2494455"/>
            <a:ext cx="3001994" cy="288070"/>
          </a:xfrm>
          <a:prstGeom prst="rect">
            <a:avLst/>
          </a:prstGeom>
        </p:spPr>
      </p:pic>
      <p:pic>
        <p:nvPicPr>
          <p:cNvPr id="33" name="Image 32">
            <a:extLst>
              <a:ext uri="{FF2B5EF4-FFF2-40B4-BE49-F238E27FC236}">
                <a16:creationId xmlns:a16="http://schemas.microsoft.com/office/drawing/2014/main" id="{27CAA48D-5FEB-4C27-85B1-5A7D6D9DBCC7}"/>
              </a:ext>
            </a:extLst>
          </p:cNvPr>
          <p:cNvPicPr>
            <a:picLocks noChangeAspect="1"/>
          </p:cNvPicPr>
          <p:nvPr/>
        </p:nvPicPr>
        <p:blipFill>
          <a:blip r:embed="rId3"/>
          <a:stretch>
            <a:fillRect/>
          </a:stretch>
        </p:blipFill>
        <p:spPr>
          <a:xfrm>
            <a:off x="6842024" y="2533477"/>
            <a:ext cx="2621507" cy="327688"/>
          </a:xfrm>
          <a:prstGeom prst="rect">
            <a:avLst/>
          </a:prstGeom>
        </p:spPr>
      </p:pic>
      <p:pic>
        <p:nvPicPr>
          <p:cNvPr id="36" name="Image 35">
            <a:extLst>
              <a:ext uri="{FF2B5EF4-FFF2-40B4-BE49-F238E27FC236}">
                <a16:creationId xmlns:a16="http://schemas.microsoft.com/office/drawing/2014/main" id="{F5BF03D4-E8F8-4B6D-9111-6BA860BAA535}"/>
              </a:ext>
            </a:extLst>
          </p:cNvPr>
          <p:cNvPicPr>
            <a:picLocks noChangeAspect="1"/>
          </p:cNvPicPr>
          <p:nvPr/>
        </p:nvPicPr>
        <p:blipFill>
          <a:blip r:embed="rId4"/>
          <a:stretch>
            <a:fillRect/>
          </a:stretch>
        </p:blipFill>
        <p:spPr>
          <a:xfrm>
            <a:off x="2504524" y="4023346"/>
            <a:ext cx="6317527" cy="358171"/>
          </a:xfrm>
          <a:prstGeom prst="rect">
            <a:avLst/>
          </a:prstGeom>
        </p:spPr>
      </p:pic>
      <p:pic>
        <p:nvPicPr>
          <p:cNvPr id="38" name="Image 37">
            <a:extLst>
              <a:ext uri="{FF2B5EF4-FFF2-40B4-BE49-F238E27FC236}">
                <a16:creationId xmlns:a16="http://schemas.microsoft.com/office/drawing/2014/main" id="{EA63B3C4-5B19-4B33-AF5B-94BB2E3F545B}"/>
              </a:ext>
            </a:extLst>
          </p:cNvPr>
          <p:cNvPicPr>
            <a:picLocks noChangeAspect="1"/>
          </p:cNvPicPr>
          <p:nvPr/>
        </p:nvPicPr>
        <p:blipFill>
          <a:blip r:embed="rId5"/>
          <a:stretch>
            <a:fillRect/>
          </a:stretch>
        </p:blipFill>
        <p:spPr>
          <a:xfrm>
            <a:off x="3376063" y="5419665"/>
            <a:ext cx="4000847" cy="388654"/>
          </a:xfrm>
          <a:prstGeom prst="rect">
            <a:avLst/>
          </a:prstGeom>
        </p:spPr>
      </p:pic>
      <p:sp>
        <p:nvSpPr>
          <p:cNvPr id="39" name="Rectangle 38">
            <a:extLst>
              <a:ext uri="{FF2B5EF4-FFF2-40B4-BE49-F238E27FC236}">
                <a16:creationId xmlns:a16="http://schemas.microsoft.com/office/drawing/2014/main" id="{BC8B228C-1F78-4B57-9871-DC0712061941}"/>
              </a:ext>
            </a:extLst>
          </p:cNvPr>
          <p:cNvSpPr/>
          <p:nvPr/>
        </p:nvSpPr>
        <p:spPr>
          <a:xfrm>
            <a:off x="1619134" y="1690688"/>
            <a:ext cx="3757353"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Créer une variable pour mettre en mémoire le temps de départ.</a:t>
            </a:r>
          </a:p>
        </p:txBody>
      </p:sp>
      <p:sp>
        <p:nvSpPr>
          <p:cNvPr id="40" name="Rectangle 39">
            <a:extLst>
              <a:ext uri="{FF2B5EF4-FFF2-40B4-BE49-F238E27FC236}">
                <a16:creationId xmlns:a16="http://schemas.microsoft.com/office/drawing/2014/main" id="{C3D796ED-DF5F-4FE0-897F-638D45F81C07}"/>
              </a:ext>
            </a:extLst>
          </p:cNvPr>
          <p:cNvSpPr/>
          <p:nvPr/>
        </p:nvSpPr>
        <p:spPr>
          <a:xfrm>
            <a:off x="1619134" y="2310138"/>
            <a:ext cx="3757353"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1" name="Rectangle 40">
            <a:extLst>
              <a:ext uri="{FF2B5EF4-FFF2-40B4-BE49-F238E27FC236}">
                <a16:creationId xmlns:a16="http://schemas.microsoft.com/office/drawing/2014/main" id="{9B23C17D-32D0-4CF6-A2B9-6812CEC12B71}"/>
              </a:ext>
            </a:extLst>
          </p:cNvPr>
          <p:cNvSpPr/>
          <p:nvPr/>
        </p:nvSpPr>
        <p:spPr>
          <a:xfrm>
            <a:off x="6284290" y="1719874"/>
            <a:ext cx="3757353"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Emmagasiner en mémoire le temps de départ.</a:t>
            </a:r>
          </a:p>
        </p:txBody>
      </p:sp>
      <p:sp>
        <p:nvSpPr>
          <p:cNvPr id="42" name="Rectangle 41">
            <a:extLst>
              <a:ext uri="{FF2B5EF4-FFF2-40B4-BE49-F238E27FC236}">
                <a16:creationId xmlns:a16="http://schemas.microsoft.com/office/drawing/2014/main" id="{E32945DF-D482-4F65-9C41-D63CD6706E9A}"/>
              </a:ext>
            </a:extLst>
          </p:cNvPr>
          <p:cNvSpPr/>
          <p:nvPr/>
        </p:nvSpPr>
        <p:spPr>
          <a:xfrm>
            <a:off x="6284290" y="2339324"/>
            <a:ext cx="3757353"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4" name="Rectangle 43">
            <a:extLst>
              <a:ext uri="{FF2B5EF4-FFF2-40B4-BE49-F238E27FC236}">
                <a16:creationId xmlns:a16="http://schemas.microsoft.com/office/drawing/2014/main" id="{4CC0A672-FE43-4BA5-A373-7A2F18C0AA4B}"/>
              </a:ext>
            </a:extLst>
          </p:cNvPr>
          <p:cNvSpPr/>
          <p:nvPr/>
        </p:nvSpPr>
        <p:spPr>
          <a:xfrm>
            <a:off x="1619134" y="3223925"/>
            <a:ext cx="8422509"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Calculer le temps écoulé.</a:t>
            </a:r>
          </a:p>
        </p:txBody>
      </p:sp>
      <p:sp>
        <p:nvSpPr>
          <p:cNvPr id="45" name="Rectangle 44">
            <a:extLst>
              <a:ext uri="{FF2B5EF4-FFF2-40B4-BE49-F238E27FC236}">
                <a16:creationId xmlns:a16="http://schemas.microsoft.com/office/drawing/2014/main" id="{4B9CF386-4212-4D9E-9A69-869A33CBBB9D}"/>
              </a:ext>
            </a:extLst>
          </p:cNvPr>
          <p:cNvSpPr/>
          <p:nvPr/>
        </p:nvSpPr>
        <p:spPr>
          <a:xfrm>
            <a:off x="1619134" y="3843375"/>
            <a:ext cx="8422509"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6" name="Rectangle 45">
            <a:extLst>
              <a:ext uri="{FF2B5EF4-FFF2-40B4-BE49-F238E27FC236}">
                <a16:creationId xmlns:a16="http://schemas.microsoft.com/office/drawing/2014/main" id="{02A75211-6D35-48C5-AA36-DB916E120B4F}"/>
              </a:ext>
            </a:extLst>
          </p:cNvPr>
          <p:cNvSpPr/>
          <p:nvPr/>
        </p:nvSpPr>
        <p:spPr>
          <a:xfrm>
            <a:off x="1619134" y="4671364"/>
            <a:ext cx="8422509" cy="656706"/>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Faire quelque chose si le temps écoulé a dépassé un intervalle.</a:t>
            </a:r>
          </a:p>
        </p:txBody>
      </p:sp>
      <p:sp>
        <p:nvSpPr>
          <p:cNvPr id="47" name="Rectangle 46">
            <a:extLst>
              <a:ext uri="{FF2B5EF4-FFF2-40B4-BE49-F238E27FC236}">
                <a16:creationId xmlns:a16="http://schemas.microsoft.com/office/drawing/2014/main" id="{E8A546A9-2EA9-4DEC-98A0-4F05A7F21672}"/>
              </a:ext>
            </a:extLst>
          </p:cNvPr>
          <p:cNvSpPr/>
          <p:nvPr/>
        </p:nvSpPr>
        <p:spPr>
          <a:xfrm>
            <a:off x="1619134" y="5290814"/>
            <a:ext cx="8422509" cy="656705"/>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77132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SABLIER LUMINEUX</a:t>
            </a:r>
            <a:endParaRPr lang="fr-CA" sz="2400" dirty="0"/>
          </a:p>
        </p:txBody>
      </p:sp>
      <p:pic>
        <p:nvPicPr>
          <p:cNvPr id="13" name="Image 12">
            <a:extLst>
              <a:ext uri="{FF2B5EF4-FFF2-40B4-BE49-F238E27FC236}">
                <a16:creationId xmlns:a16="http://schemas.microsoft.com/office/drawing/2014/main" id="{CDA86762-872E-4684-84D9-73F6A8EC6273}"/>
              </a:ext>
            </a:extLst>
          </p:cNvPr>
          <p:cNvPicPr>
            <a:picLocks noChangeAspect="1"/>
          </p:cNvPicPr>
          <p:nvPr/>
        </p:nvPicPr>
        <p:blipFill>
          <a:blip r:embed="rId2"/>
          <a:stretch>
            <a:fillRect/>
          </a:stretch>
        </p:blipFill>
        <p:spPr>
          <a:xfrm>
            <a:off x="3661884" y="1509493"/>
            <a:ext cx="2545568" cy="2413999"/>
          </a:xfrm>
          <a:prstGeom prst="rect">
            <a:avLst/>
          </a:prstGeom>
        </p:spPr>
      </p:pic>
      <p:pic>
        <p:nvPicPr>
          <p:cNvPr id="14" name="Image 13">
            <a:extLst>
              <a:ext uri="{FF2B5EF4-FFF2-40B4-BE49-F238E27FC236}">
                <a16:creationId xmlns:a16="http://schemas.microsoft.com/office/drawing/2014/main" id="{78AAEAC5-8791-4FBA-A26C-24F12D7D0CD6}"/>
              </a:ext>
            </a:extLst>
          </p:cNvPr>
          <p:cNvPicPr>
            <a:picLocks noChangeAspect="1"/>
          </p:cNvPicPr>
          <p:nvPr/>
        </p:nvPicPr>
        <p:blipFill>
          <a:blip r:embed="rId2"/>
          <a:stretch>
            <a:fillRect/>
          </a:stretch>
        </p:blipFill>
        <p:spPr>
          <a:xfrm>
            <a:off x="6359852" y="1509493"/>
            <a:ext cx="2545568" cy="2413999"/>
          </a:xfrm>
          <a:prstGeom prst="rect">
            <a:avLst/>
          </a:prstGeom>
        </p:spPr>
      </p:pic>
      <p:pic>
        <p:nvPicPr>
          <p:cNvPr id="15" name="Image 14">
            <a:extLst>
              <a:ext uri="{FF2B5EF4-FFF2-40B4-BE49-F238E27FC236}">
                <a16:creationId xmlns:a16="http://schemas.microsoft.com/office/drawing/2014/main" id="{CDD834F6-9C55-4202-B020-9D6DA44BCC93}"/>
              </a:ext>
            </a:extLst>
          </p:cNvPr>
          <p:cNvPicPr>
            <a:picLocks noChangeAspect="1"/>
          </p:cNvPicPr>
          <p:nvPr/>
        </p:nvPicPr>
        <p:blipFill>
          <a:blip r:embed="rId2"/>
          <a:stretch>
            <a:fillRect/>
          </a:stretch>
        </p:blipFill>
        <p:spPr>
          <a:xfrm>
            <a:off x="9057820" y="1509493"/>
            <a:ext cx="2545568" cy="2413999"/>
          </a:xfrm>
          <a:prstGeom prst="rect">
            <a:avLst/>
          </a:prstGeom>
        </p:spPr>
      </p:pic>
      <p:pic>
        <p:nvPicPr>
          <p:cNvPr id="16" name="Image 15">
            <a:extLst>
              <a:ext uri="{FF2B5EF4-FFF2-40B4-BE49-F238E27FC236}">
                <a16:creationId xmlns:a16="http://schemas.microsoft.com/office/drawing/2014/main" id="{DA0B49E1-532C-4094-B116-713B48DCB304}"/>
              </a:ext>
            </a:extLst>
          </p:cNvPr>
          <p:cNvPicPr>
            <a:picLocks noChangeAspect="1"/>
          </p:cNvPicPr>
          <p:nvPr/>
        </p:nvPicPr>
        <p:blipFill>
          <a:blip r:embed="rId3"/>
          <a:stretch>
            <a:fillRect/>
          </a:stretch>
        </p:blipFill>
        <p:spPr>
          <a:xfrm>
            <a:off x="973182" y="2017014"/>
            <a:ext cx="2473437" cy="1559903"/>
          </a:xfrm>
          <a:prstGeom prst="rect">
            <a:avLst/>
          </a:prstGeom>
        </p:spPr>
      </p:pic>
      <p:sp>
        <p:nvSpPr>
          <p:cNvPr id="3" name="ZoneTexte 2">
            <a:extLst>
              <a:ext uri="{FF2B5EF4-FFF2-40B4-BE49-F238E27FC236}">
                <a16:creationId xmlns:a16="http://schemas.microsoft.com/office/drawing/2014/main" id="{167B25F8-DD06-4100-8BF3-FD6735047637}"/>
              </a:ext>
            </a:extLst>
          </p:cNvPr>
          <p:cNvSpPr txBox="1"/>
          <p:nvPr/>
        </p:nvSpPr>
        <p:spPr>
          <a:xfrm>
            <a:off x="938249" y="4329196"/>
            <a:ext cx="10315502" cy="1477328"/>
          </a:xfrm>
          <a:prstGeom prst="rect">
            <a:avLst/>
          </a:prstGeom>
          <a:noFill/>
        </p:spPr>
        <p:txBody>
          <a:bodyPr wrap="square" rtlCol="0">
            <a:spAutoFit/>
          </a:bodyPr>
          <a:lstStyle/>
          <a:p>
            <a:r>
              <a:rPr lang="fr-CA" dirty="0"/>
              <a:t>Avec cet exemple, nous voulons que lorsqu’on appuie une fois sur l’interrupteur, il allume en ordre les trois DEL l’une après l’autre avec une intervalle de 1 seconde entre chaque. </a:t>
            </a:r>
          </a:p>
          <a:p>
            <a:endParaRPr lang="fr-CA" dirty="0"/>
          </a:p>
          <a:p>
            <a:r>
              <a:rPr lang="fr-CA" dirty="0"/>
              <a:t>De plus, nous voulons que lorsque l’on appuie de nouveau sur l’interrupteur,  toutes les DEL s’éteignent, peu importe ou elles sont rendues dans l’animation.</a:t>
            </a:r>
          </a:p>
        </p:txBody>
      </p:sp>
    </p:spTree>
    <p:extLst>
      <p:ext uri="{BB962C8B-B14F-4D97-AF65-F5344CB8AC3E}">
        <p14:creationId xmlns:p14="http://schemas.microsoft.com/office/powerpoint/2010/main" val="246790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05A587-273D-4A3C-859E-17AD32EABF34}"/>
              </a:ext>
            </a:extLst>
          </p:cNvPr>
          <p:cNvSpPr>
            <a:spLocks noGrp="1"/>
          </p:cNvSpPr>
          <p:nvPr>
            <p:ph type="title"/>
          </p:nvPr>
        </p:nvSpPr>
        <p:spPr/>
        <p:txBody>
          <a:bodyPr>
            <a:normAutofit/>
          </a:bodyPr>
          <a:lstStyle/>
          <a:p>
            <a:r>
              <a:rPr lang="en-CA" sz="2400" dirty="0"/>
              <a:t>FAIRE CLIGNOTER UNE DEL SANS BLOQUER</a:t>
            </a:r>
            <a:endParaRPr lang="fr-CA" sz="2400" dirty="0"/>
          </a:p>
        </p:txBody>
      </p:sp>
      <p:pic>
        <p:nvPicPr>
          <p:cNvPr id="7" name="Image 6">
            <a:extLst>
              <a:ext uri="{FF2B5EF4-FFF2-40B4-BE49-F238E27FC236}">
                <a16:creationId xmlns:a16="http://schemas.microsoft.com/office/drawing/2014/main" id="{49E1B728-3C7F-413A-A83F-FB300BDA6991}"/>
              </a:ext>
            </a:extLst>
          </p:cNvPr>
          <p:cNvPicPr>
            <a:picLocks noChangeAspect="1"/>
          </p:cNvPicPr>
          <p:nvPr/>
        </p:nvPicPr>
        <p:blipFill>
          <a:blip r:embed="rId2"/>
          <a:stretch>
            <a:fillRect/>
          </a:stretch>
        </p:blipFill>
        <p:spPr>
          <a:xfrm>
            <a:off x="3404499" y="1338349"/>
            <a:ext cx="5287865" cy="5110237"/>
          </a:xfrm>
          <a:prstGeom prst="rect">
            <a:avLst/>
          </a:prstGeom>
        </p:spPr>
      </p:pic>
    </p:spTree>
    <p:extLst>
      <p:ext uri="{BB962C8B-B14F-4D97-AF65-F5344CB8AC3E}">
        <p14:creationId xmlns:p14="http://schemas.microsoft.com/office/powerpoint/2010/main" val="292693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44DB7-1D8B-4CE1-AE30-7CD751B9BC3B}"/>
              </a:ext>
            </a:extLst>
          </p:cNvPr>
          <p:cNvSpPr>
            <a:spLocks noGrp="1"/>
          </p:cNvSpPr>
          <p:nvPr>
            <p:ph type="title"/>
          </p:nvPr>
        </p:nvSpPr>
        <p:spPr>
          <a:xfrm>
            <a:off x="838200" y="748146"/>
            <a:ext cx="10515600" cy="5361708"/>
          </a:xfrm>
        </p:spPr>
        <p:txBody>
          <a:bodyPr>
            <a:noAutofit/>
          </a:bodyPr>
          <a:lstStyle/>
          <a:p>
            <a:r>
              <a:rPr lang="en-CA" sz="3600" dirty="0">
                <a:solidFill>
                  <a:schemeClr val="accent2"/>
                </a:solidFill>
              </a:rPr>
              <a:t>À PARTIR DE MAINTENANT,  VOUS DEVEZ </a:t>
            </a:r>
            <a:r>
              <a:rPr lang="en-CA" sz="3600" dirty="0">
                <a:solidFill>
                  <a:schemeClr val="accent4"/>
                </a:solidFill>
              </a:rPr>
              <a:t>ÉVITER</a:t>
            </a:r>
            <a:r>
              <a:rPr lang="en-CA" sz="3600" dirty="0">
                <a:solidFill>
                  <a:schemeClr val="accent2"/>
                </a:solidFill>
              </a:rPr>
              <a:t> D’UTILISER </a:t>
            </a:r>
            <a:r>
              <a:rPr lang="en-CA" sz="3600" dirty="0">
                <a:solidFill>
                  <a:schemeClr val="accent1"/>
                </a:solidFill>
              </a:rPr>
              <a:t>DELAY</a:t>
            </a:r>
            <a:r>
              <a:rPr lang="en-CA" sz="3600" dirty="0">
                <a:solidFill>
                  <a:schemeClr val="accent2"/>
                </a:solidFill>
              </a:rPr>
              <a:t> DANS VOTRE CODE </a:t>
            </a:r>
            <a:r>
              <a:rPr lang="en-CA" sz="3600" dirty="0">
                <a:solidFill>
                  <a:schemeClr val="bg2"/>
                </a:solidFill>
              </a:rPr>
              <a:t>À MOINS D’INQUICATION CONTRAIRE</a:t>
            </a:r>
            <a:r>
              <a:rPr lang="en-CA" sz="3600" dirty="0">
                <a:solidFill>
                  <a:schemeClr val="accent2"/>
                </a:solidFill>
              </a:rPr>
              <a:t>.</a:t>
            </a:r>
            <a:endParaRPr lang="fr-CA" sz="3600" dirty="0">
              <a:solidFill>
                <a:schemeClr val="accent2"/>
              </a:solidFill>
            </a:endParaRPr>
          </a:p>
        </p:txBody>
      </p:sp>
    </p:spTree>
    <p:extLst>
      <p:ext uri="{BB962C8B-B14F-4D97-AF65-F5344CB8AC3E}">
        <p14:creationId xmlns:p14="http://schemas.microsoft.com/office/powerpoint/2010/main" val="320057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B6B2BD-2F48-4698-B1A0-2E495BE7A47F}"/>
              </a:ext>
            </a:extLst>
          </p:cNvPr>
          <p:cNvSpPr>
            <a:spLocks noGrp="1"/>
          </p:cNvSpPr>
          <p:nvPr>
            <p:ph type="title"/>
          </p:nvPr>
        </p:nvSpPr>
        <p:spPr>
          <a:xfrm>
            <a:off x="2443942" y="837039"/>
            <a:ext cx="7304116" cy="1760672"/>
          </a:xfrm>
        </p:spPr>
        <p:txBody>
          <a:bodyPr/>
          <a:lstStyle/>
          <a:p>
            <a:r>
              <a:rPr lang="en-CA" dirty="0"/>
              <a:t>TRAVAIL SOMMATIF 5</a:t>
            </a:r>
            <a:endParaRPr lang="fr-CA" dirty="0"/>
          </a:p>
        </p:txBody>
      </p:sp>
      <p:sp>
        <p:nvSpPr>
          <p:cNvPr id="3" name="Espace réservé du texte 2">
            <a:extLst>
              <a:ext uri="{FF2B5EF4-FFF2-40B4-BE49-F238E27FC236}">
                <a16:creationId xmlns:a16="http://schemas.microsoft.com/office/drawing/2014/main" id="{1D440292-8311-4B9B-9A1B-AC81EA61A8C7}"/>
              </a:ext>
            </a:extLst>
          </p:cNvPr>
          <p:cNvSpPr>
            <a:spLocks noGrp="1"/>
          </p:cNvSpPr>
          <p:nvPr>
            <p:ph type="body" sz="quarter" idx="11"/>
          </p:nvPr>
        </p:nvSpPr>
        <p:spPr>
          <a:xfrm>
            <a:off x="2019300" y="2642065"/>
            <a:ext cx="8153400" cy="3311060"/>
          </a:xfrm>
        </p:spPr>
        <p:txBody>
          <a:bodyPr>
            <a:normAutofit lnSpcReduction="10000"/>
          </a:bodyPr>
          <a:lstStyle/>
          <a:p>
            <a:pPr marL="0" indent="0" algn="just">
              <a:buNone/>
            </a:pPr>
            <a:r>
              <a:rPr lang="fr-CA" dirty="0"/>
              <a:t>Réalisez une «flamme de bougie» avec une DEL rouge et une DEL jaune :</a:t>
            </a:r>
          </a:p>
          <a:p>
            <a:pPr algn="just"/>
            <a:r>
              <a:rPr lang="fr-CA" dirty="0"/>
              <a:t>Un interrupteur permet de basculer (i.e. </a:t>
            </a:r>
            <a:r>
              <a:rPr lang="fr-CA" i="1" dirty="0" err="1"/>
              <a:t>toggle</a:t>
            </a:r>
            <a:r>
              <a:rPr lang="fr-CA" dirty="0"/>
              <a:t>) de l’état chandelle allumée à l’état chandelle éteinte. </a:t>
            </a:r>
          </a:p>
          <a:p>
            <a:pPr algn="just"/>
            <a:r>
              <a:rPr lang="fr-CA" dirty="0"/>
              <a:t>Vous devez simuler l’effet de chandelle en faisant varier la modulation de largeur d'impulsions de la DEL jaune et de la DEL rouge selon une valeur aléatoire entre le minium et le maximum. La valeur de modulation de la DEL jaune et de la DEL rouge doivent être différentes.</a:t>
            </a:r>
          </a:p>
          <a:p>
            <a:pPr algn="just"/>
            <a:r>
              <a:rPr lang="fr-CA" dirty="0"/>
              <a:t>La DEL rouge et la DEL jaune doivent varier à des vitesses différentes (intervalles différentes). Par exemple, la DEL rouge à chaque 10 ms et la DEL jaune à chaque 5 ms.</a:t>
            </a:r>
          </a:p>
          <a:p>
            <a:pPr algn="just"/>
            <a:r>
              <a:rPr lang="fr-CA" dirty="0"/>
              <a:t>Vous ne pouvez pas utiliser de </a:t>
            </a:r>
            <a:r>
              <a:rPr lang="fr-CA" i="1" dirty="0" err="1"/>
              <a:t>delay</a:t>
            </a:r>
            <a:r>
              <a:rPr lang="fr-CA" dirty="0"/>
              <a:t> dans votre code.</a:t>
            </a:r>
          </a:p>
          <a:p>
            <a:pPr algn="just"/>
            <a:r>
              <a:rPr lang="fr-CA" dirty="0"/>
              <a:t>Défi supplémentaire : les intervalles sont aléatoires. C’est-à-dire que chaque fois que la valeur PWM d’une DEL change, un nouvel intervalle est choisi.</a:t>
            </a:r>
          </a:p>
        </p:txBody>
      </p:sp>
    </p:spTree>
    <p:extLst>
      <p:ext uri="{BB962C8B-B14F-4D97-AF65-F5344CB8AC3E}">
        <p14:creationId xmlns:p14="http://schemas.microsoft.com/office/powerpoint/2010/main" val="5300957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296</Words>
  <Application>Microsoft Office PowerPoint</Application>
  <PresentationFormat>Grand écran</PresentationFormat>
  <Paragraphs>18</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MESURER LE TEMPS (BOUTS DE CODE)</vt:lpstr>
      <vt:lpstr>SABLIER LUMINEUX</vt:lpstr>
      <vt:lpstr>FAIRE CLIGNOTER UNE DEL SANS BLOQUER</vt:lpstr>
      <vt:lpstr>À PARTIR DE MAINTENANT,  VOUS DEVEZ ÉVITER D’UTILISER DELAY DANS VOTRE CODE À MOINS D’INQUICATION CONTRAIRE.</vt:lpstr>
      <vt:lpstr>TRAVAIL SOMMATIF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O Fredericks</dc:creator>
  <cp:lastModifiedBy>Fredericks, Thomas Ouellet</cp:lastModifiedBy>
  <cp:revision>3</cp:revision>
  <dcterms:created xsi:type="dcterms:W3CDTF">2022-09-12T18:57:59Z</dcterms:created>
  <dcterms:modified xsi:type="dcterms:W3CDTF">2022-09-13T23:05:29Z</dcterms:modified>
</cp:coreProperties>
</file>