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24" r:id="rId5"/>
    <p:sldId id="2541" r:id="rId6"/>
    <p:sldId id="2540" r:id="rId7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ill Sans MT" panose="020B0502020104020203" pitchFamily="34" charset="0"/>
      <p:regular r:id="rId14"/>
      <p:bold r:id="rId15"/>
      <p:italic r:id="rId16"/>
      <p:boldItalic r:id="rId17"/>
    </p:embeddedFont>
    <p:embeddedFont>
      <p:font typeface="Gill Sans Nova Light" panose="020B0302020104020203" pitchFamily="34" charset="0"/>
      <p:regular r:id="rId18"/>
      <p:italic r:id="rId19"/>
    </p:embeddedFont>
  </p:embeddedFont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0990E53-D662-4AC3-9844-4B399E8DDCF8}">
          <p14:sldIdLst>
            <p14:sldId id="2524"/>
            <p14:sldId id="2541"/>
            <p14:sldId id="254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046"/>
    <a:srgbClr val="D5AE76"/>
    <a:srgbClr val="FF00F7"/>
    <a:srgbClr val="662D91"/>
    <a:srgbClr val="525252"/>
    <a:srgbClr val="FFF800"/>
    <a:srgbClr val="FFFFFF"/>
    <a:srgbClr val="72BF44"/>
    <a:srgbClr val="FFF200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62C6E4-BFE8-4E17-84AD-11038B4D3A7D}" v="10" dt="2021-11-23T19:59:28.34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15" autoAdjust="0"/>
    <p:restoredTop sz="80256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58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766" y="78"/>
      </p:cViewPr>
      <p:guideLst/>
    </p:cSldViewPr>
  </p:notesViewPr>
  <p:gridSpacing cx="216001" cy="216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5DB661-9218-4D06-90BF-49C4452C0C70}" type="datetime1">
              <a:rPr lang="fr-FR" smtClean="0"/>
              <a:t>23/11/2021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9ED3DB-095D-4A24-825E-62E1C3701A02}" type="datetime1">
              <a:rPr lang="fr-FR" noProof="0" smtClean="0"/>
              <a:t>23/11/2021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</p:spPr>
        <p:txBody>
          <a:bodyPr rtlCol="0"/>
          <a:lstStyle/>
          <a:p>
            <a:pPr rtl="0"/>
            <a:fld id="{3CFA0038-7055-434C-B6C4-B8C69565C60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01675"/>
          </a:xfrm>
        </p:spPr>
        <p:txBody>
          <a:bodyPr rtlCol="0"/>
          <a:lstStyle>
            <a:lvl1pPr>
              <a:defRPr spc="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28E13-F6CA-9A4F-A3DD-2CEB2ED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u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 rtl="0"/>
            <a:r>
              <a:rPr lang="fr-FR" noProof="0" dirty="0"/>
              <a:t>La légende vient ici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 rtlCol="0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 dirty="0"/>
              <a:t>LE TITRE VIENT ICI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2"/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725A2246-7A52-3649-8FE5-C14CAE4F551F}"/>
              </a:ext>
            </a:extLst>
          </p:cNvPr>
          <p:cNvSpPr/>
          <p:nvPr userDrawn="1"/>
        </p:nvSpPr>
        <p:spPr>
          <a:xfrm>
            <a:off x="877112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026EA67C-D6CD-904B-9211-B56EF682649F}"/>
              </a:ext>
            </a:extLst>
          </p:cNvPr>
          <p:cNvSpPr/>
          <p:nvPr userDrawn="1"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pc="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 rtl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35528"/>
            <a:ext cx="10515600" cy="98694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893218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91448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SOUS-TITRE ICI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2268905"/>
            <a:ext cx="4791342" cy="1157958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SÉANCE 99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0329" y="3427322"/>
            <a:ext cx="4791746" cy="1905252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10064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3EE4273-5B11-44D2-BB30-AB361AEA5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8012252 w 11353800"/>
              <a:gd name="connsiteY5" fmla="*/ 0 h 5791201"/>
              <a:gd name="connsiteX6" fmla="*/ 8012252 w 11353800"/>
              <a:gd name="connsiteY6" fmla="*/ 1892595 h 5791201"/>
              <a:gd name="connsiteX7" fmla="*/ 11353800 w 11353800"/>
              <a:gd name="connsiteY7" fmla="*/ 1892595 h 5791201"/>
              <a:gd name="connsiteX8" fmla="*/ 11353800 w 11353800"/>
              <a:gd name="connsiteY8" fmla="*/ 5791200 h 5791201"/>
              <a:gd name="connsiteX9" fmla="*/ 6662737 w 11353800"/>
              <a:gd name="connsiteY9" fmla="*/ 5791200 h 5791201"/>
              <a:gd name="connsiteX10" fmla="*/ 6662737 w 11353800"/>
              <a:gd name="connsiteY10" fmla="*/ 2531373 h 5791201"/>
              <a:gd name="connsiteX11" fmla="*/ 1 w 11353800"/>
              <a:gd name="connsiteY11" fmla="*/ 2531373 h 5791201"/>
              <a:gd name="connsiteX12" fmla="*/ 1 w 11353800"/>
              <a:gd name="connsiteY12" fmla="*/ 5791200 h 5791201"/>
              <a:gd name="connsiteX13" fmla="*/ 0 w 11353800"/>
              <a:gd name="connsiteY13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8012252" y="0"/>
                </a:lnTo>
                <a:lnTo>
                  <a:pt x="8012252" y="1892595"/>
                </a:lnTo>
                <a:lnTo>
                  <a:pt x="11353800" y="1892595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vail_somm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538385"/>
            <a:ext cx="4791342" cy="1760672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TRAVAIL SOMMATIF</a:t>
            </a:r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50D74CE3-292C-4954-9888-FB47C6FC95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0370" y="2469850"/>
            <a:ext cx="5771664" cy="4012257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5048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_prochai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0370" y="3064128"/>
            <a:ext cx="5771664" cy="3489072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0"/>
            <a:r>
              <a:rPr lang="fr-FR" dirty="0"/>
              <a:t>Remettre le formulaire à l’enseignant</a:t>
            </a:r>
          </a:p>
          <a:p>
            <a:pPr lvl="0"/>
            <a:r>
              <a:rPr lang="fr-FR" dirty="0"/>
              <a:t>Idéalement à la fin de la séance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64EFCB-9915-4191-B438-3189E93CA22A}"/>
              </a:ext>
            </a:extLst>
          </p:cNvPr>
          <p:cNvSpPr txBox="1"/>
          <p:nvPr userDrawn="1"/>
        </p:nvSpPr>
        <p:spPr>
          <a:xfrm>
            <a:off x="3210370" y="1130838"/>
            <a:ext cx="5771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Symbol" panose="05050102010706020507" pitchFamily="18" charset="2"/>
              <a:buNone/>
            </a:pP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TRAVAIL</a:t>
            </a:r>
            <a:br>
              <a:rPr lang="fr-FR" sz="6000" b="1" noProof="0" dirty="0">
                <a:solidFill>
                  <a:schemeClr val="bg1"/>
                </a:solidFill>
                <a:latin typeface="+mj-lt"/>
              </a:rPr>
            </a:b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FORMATIF</a:t>
            </a:r>
            <a:endParaRPr lang="fr-CA" sz="2800" b="1" spc="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9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_prochai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0370" y="3294869"/>
            <a:ext cx="5771664" cy="3258331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004FFF8-175B-4D19-9220-C454DCD6E0A4}"/>
              </a:ext>
            </a:extLst>
          </p:cNvPr>
          <p:cNvSpPr txBox="1"/>
          <p:nvPr userDrawn="1"/>
        </p:nvSpPr>
        <p:spPr>
          <a:xfrm>
            <a:off x="3210370" y="535541"/>
            <a:ext cx="5771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Symbol" panose="05050102010706020507" pitchFamily="18" charset="2"/>
              <a:buNone/>
            </a:pP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POUR LA PROCHAINE SÉANCE</a:t>
            </a:r>
            <a:endParaRPr lang="fr-CA" sz="2800" b="1" spc="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52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’image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’image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5" name="Forme 61">
            <a:extLst>
              <a:ext uri="{FF2B5EF4-FFF2-40B4-BE49-F238E27FC236}">
                <a16:creationId xmlns:a16="http://schemas.microsoft.com/office/drawing/2014/main" id="{EFA7F577-E691-D948-943E-8D25DFE256F5}"/>
              </a:ext>
            </a:extLst>
          </p:cNvPr>
          <p:cNvSpPr/>
          <p:nvPr userDrawn="1"/>
        </p:nvSpPr>
        <p:spPr>
          <a:xfrm rot="16200000">
            <a:off x="-1279921" y="4068517"/>
            <a:ext cx="3398046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FR" sz="1600" b="1" i="0" spc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ESPACE INTERACTIF</a:t>
            </a:r>
          </a:p>
        </p:txBody>
      </p:sp>
      <p:sp>
        <p:nvSpPr>
          <p:cNvPr id="16" name="Forme 62">
            <a:extLst>
              <a:ext uri="{FF2B5EF4-FFF2-40B4-BE49-F238E27FC236}">
                <a16:creationId xmlns:a16="http://schemas.microsoft.com/office/drawing/2014/main" id="{2C8F251E-BB08-9D42-8813-D3CD1AE6AF9A}"/>
              </a:ext>
            </a:extLst>
          </p:cNvPr>
          <p:cNvSpPr/>
          <p:nvPr userDrawn="1"/>
        </p:nvSpPr>
        <p:spPr>
          <a:xfrm flipV="1">
            <a:off x="427810" y="1314994"/>
            <a:ext cx="0" cy="2252508"/>
          </a:xfrm>
          <a:prstGeom prst="line">
            <a:avLst/>
          </a:prstGeom>
          <a:ln w="3810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 dirty="0">
              <a:latin typeface="Gill Sans MT" panose="020B0502020104020203" pitchFamily="34" charset="0"/>
            </a:endParaRPr>
          </a:p>
        </p:txBody>
      </p:sp>
      <p:sp>
        <p:nvSpPr>
          <p:cNvPr id="17" name="Forme 42">
            <a:extLst>
              <a:ext uri="{FF2B5EF4-FFF2-40B4-BE49-F238E27FC236}">
                <a16:creationId xmlns:a16="http://schemas.microsoft.com/office/drawing/2014/main" id="{3890D1E5-941D-C642-A000-669C7923941B}"/>
              </a:ext>
            </a:extLst>
          </p:cNvPr>
          <p:cNvSpPr txBox="1">
            <a:spLocks/>
          </p:cNvSpPr>
          <p:nvPr userDrawn="1"/>
        </p:nvSpPr>
        <p:spPr>
          <a:xfrm>
            <a:off x="158397" y="77222"/>
            <a:ext cx="521406" cy="247651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C1C0B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86CB4B4D-7CA3-9044-876B-883B54F8677D}" type="slidenum">
              <a:rPr lang="fr-FR" sz="1050" noProof="0" smtClean="0">
                <a:solidFill>
                  <a:schemeClr val="tx2"/>
                </a:solidFill>
              </a:rPr>
              <a:pPr algn="ctr" rtl="0"/>
              <a:t>‹N°›</a:t>
            </a:fld>
            <a:endParaRPr lang="fr-FR" sz="1050" noProof="0" dirty="0">
              <a:solidFill>
                <a:schemeClr val="tx2"/>
              </a:solidFill>
            </a:endParaRPr>
          </a:p>
        </p:txBody>
      </p:sp>
      <p:sp>
        <p:nvSpPr>
          <p:cNvPr id="19" name="Forme 61">
            <a:extLst>
              <a:ext uri="{FF2B5EF4-FFF2-40B4-BE49-F238E27FC236}">
                <a16:creationId xmlns:a16="http://schemas.microsoft.com/office/drawing/2014/main" id="{B3E93633-ABFF-9C4A-BBE4-734B074DB938}"/>
              </a:ext>
            </a:extLst>
          </p:cNvPr>
          <p:cNvSpPr/>
          <p:nvPr userDrawn="1"/>
        </p:nvSpPr>
        <p:spPr>
          <a:xfrm>
            <a:off x="129758" y="5998559"/>
            <a:ext cx="38537" cy="7155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fr-FR" sz="44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  <p:sp>
        <p:nvSpPr>
          <p:cNvPr id="13" name="Forme 61">
            <a:extLst>
              <a:ext uri="{FF2B5EF4-FFF2-40B4-BE49-F238E27FC236}">
                <a16:creationId xmlns:a16="http://schemas.microsoft.com/office/drawing/2014/main" id="{0F86F919-DE82-498E-921C-3A5A06118BA6}"/>
              </a:ext>
            </a:extLst>
          </p:cNvPr>
          <p:cNvSpPr/>
          <p:nvPr userDrawn="1"/>
        </p:nvSpPr>
        <p:spPr>
          <a:xfrm rot="16200000">
            <a:off x="-1083197" y="1784352"/>
            <a:ext cx="3004599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algn="r"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CA" sz="1600" b="1" i="0" spc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582 434</a:t>
            </a:r>
            <a:endParaRPr lang="fr-FR" sz="16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308648-1B58-4611-96C2-894995AB152C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92084" y="6098087"/>
            <a:ext cx="654034" cy="6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4" r:id="rId2"/>
    <p:sldLayoutId id="2147483685" r:id="rId3"/>
    <p:sldLayoutId id="2147483686" r:id="rId4"/>
    <p:sldLayoutId id="2147483687" r:id="rId5"/>
    <p:sldLayoutId id="2147483673" r:id="rId6"/>
    <p:sldLayoutId id="2147483651" r:id="rId7"/>
    <p:sldLayoutId id="2147483674" r:id="rId8"/>
    <p:sldLayoutId id="2147483670" r:id="rId9"/>
    <p:sldLayoutId id="2147483669" r:id="rId10"/>
    <p:sldLayoutId id="2147483664" r:id="rId11"/>
    <p:sldLayoutId id="2147483653" r:id="rId12"/>
    <p:sldLayoutId id="2147483680" r:id="rId13"/>
    <p:sldLayoutId id="2147483678" r:id="rId14"/>
    <p:sldLayoutId id="2147483679" r:id="rId15"/>
    <p:sldLayoutId id="2147483683" r:id="rId16"/>
    <p:sldLayoutId id="2147483675" r:id="rId17"/>
    <p:sldLayoutId id="2147483681" r:id="rId18"/>
    <p:sldLayoutId id="2147483682" r:id="rId19"/>
    <p:sldLayoutId id="2147483671" r:id="rId20"/>
    <p:sldLayoutId id="2147483677" r:id="rId21"/>
    <p:sldLayoutId id="214748367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1276573"/>
            <a:ext cx="10372423" cy="1023282"/>
          </a:xfrm>
        </p:spPr>
        <p:txBody>
          <a:bodyPr rtlCol="0" anchor="b">
            <a:normAutofit/>
          </a:bodyPr>
          <a:lstStyle/>
          <a:p>
            <a:pPr algn="ctr"/>
            <a:r>
              <a:rPr lang="fr-FR" sz="6600" dirty="0">
                <a:cs typeface="Arial" panose="020B0604020202020204" pitchFamily="34" charset="0"/>
              </a:rPr>
              <a:t>Arduino </a:t>
            </a:r>
            <a:r>
              <a:rPr lang="fr-CA" sz="6600" dirty="0"/>
              <a:t>⭤</a:t>
            </a:r>
            <a:r>
              <a:rPr lang="fr-FR" sz="6600" dirty="0">
                <a:cs typeface="Arial" panose="020B0604020202020204" pitchFamily="34" charset="0"/>
              </a:rPr>
              <a:t>  </a:t>
            </a:r>
            <a:r>
              <a:rPr lang="fr-FR" sz="6600" dirty="0" err="1">
                <a:cs typeface="Arial" panose="020B0604020202020204" pitchFamily="34" charset="0"/>
              </a:rPr>
              <a:t>Unity</a:t>
            </a:r>
            <a:endParaRPr lang="fr-FR" sz="6600" dirty="0"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9599287-9E58-401F-99EE-B2FF4F40D8A2}"/>
              </a:ext>
            </a:extLst>
          </p:cNvPr>
          <p:cNvSpPr txBox="1"/>
          <p:nvPr/>
        </p:nvSpPr>
        <p:spPr>
          <a:xfrm>
            <a:off x="1456747" y="2367171"/>
            <a:ext cx="289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dirty="0"/>
              <a:t>Open</a:t>
            </a:r>
            <a:br>
              <a:rPr lang="fr-CA" sz="4400" dirty="0"/>
            </a:br>
            <a:r>
              <a:rPr lang="fr-CA" sz="4400" dirty="0"/>
              <a:t>Sound</a:t>
            </a:r>
            <a:br>
              <a:rPr lang="fr-CA" sz="4400" dirty="0"/>
            </a:br>
            <a:r>
              <a:rPr lang="fr-CA" sz="4400" dirty="0"/>
              <a:t>Control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436AABB-F2F6-4E43-BE0F-92F726BD0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512" y="2541214"/>
            <a:ext cx="1796709" cy="177557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B4E8C4C-D136-4AA0-8D15-38DA174CE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825" y="3110694"/>
            <a:ext cx="2486025" cy="90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01F25182-9081-4A70-838C-97FC0ECE4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713" y="1536409"/>
            <a:ext cx="3906325" cy="501679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8365498-10AC-4943-A629-D49B7A7B0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836"/>
          </a:xfrm>
        </p:spPr>
        <p:txBody>
          <a:bodyPr>
            <a:normAutofit fontScale="90000"/>
          </a:bodyPr>
          <a:lstStyle/>
          <a:p>
            <a:r>
              <a:rPr lang="fr-CA" dirty="0"/>
              <a:t>Ajoutez </a:t>
            </a:r>
            <a:r>
              <a:rPr lang="fr-CA" i="1" dirty="0"/>
              <a:t>System </a:t>
            </a:r>
            <a:r>
              <a:rPr lang="fr-CA" dirty="0"/>
              <a:t>au </a:t>
            </a:r>
            <a:r>
              <a:rPr lang="fr-CA" i="1" dirty="0"/>
              <a:t>Visual Scripting Node Library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0E1F1E-D4B4-429E-B874-4B970F98C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12" y="1546426"/>
            <a:ext cx="4381880" cy="5006774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DDD65DF-FB24-4DA8-804E-35E20E8D6970}"/>
              </a:ext>
            </a:extLst>
          </p:cNvPr>
          <p:cNvSpPr/>
          <p:nvPr/>
        </p:nvSpPr>
        <p:spPr>
          <a:xfrm>
            <a:off x="3413758" y="2701925"/>
            <a:ext cx="1533525" cy="10191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Ouvrez le </a:t>
            </a:r>
            <a:r>
              <a:rPr lang="fr-CA" sz="1400" i="1" dirty="0">
                <a:solidFill>
                  <a:schemeClr val="tx1"/>
                </a:solidFill>
              </a:rPr>
              <a:t>Node Library </a:t>
            </a:r>
            <a:r>
              <a:rPr lang="fr-CA" sz="1400" dirty="0">
                <a:solidFill>
                  <a:schemeClr val="tx1"/>
                </a:solidFill>
              </a:rPr>
              <a:t>et descendez en bas de la liste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A0C5683-3F7E-47B5-8F59-E1ACE0276961}"/>
              </a:ext>
            </a:extLst>
          </p:cNvPr>
          <p:cNvSpPr/>
          <p:nvPr/>
        </p:nvSpPr>
        <p:spPr>
          <a:xfrm>
            <a:off x="3234515" y="2562795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E1449D4-B151-4A92-83E0-A25BBF7E7C85}"/>
              </a:ext>
            </a:extLst>
          </p:cNvPr>
          <p:cNvSpPr/>
          <p:nvPr/>
        </p:nvSpPr>
        <p:spPr>
          <a:xfrm>
            <a:off x="9527832" y="5442652"/>
            <a:ext cx="1533525" cy="83708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Cliquez sur le + pour ajouter </a:t>
            </a:r>
            <a:r>
              <a:rPr lang="fr-CA" sz="1400" i="1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0344A96-B9DB-4D0F-8701-DB3D25E1E6AC}"/>
              </a:ext>
            </a:extLst>
          </p:cNvPr>
          <p:cNvSpPr/>
          <p:nvPr/>
        </p:nvSpPr>
        <p:spPr>
          <a:xfrm>
            <a:off x="9546882" y="5195192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4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9223C50-87F5-4C29-8A65-CDE34999D596}"/>
              </a:ext>
            </a:extLst>
          </p:cNvPr>
          <p:cNvSpPr/>
          <p:nvPr/>
        </p:nvSpPr>
        <p:spPr>
          <a:xfrm>
            <a:off x="2551761" y="1475382"/>
            <a:ext cx="2344677" cy="3043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Ouvrez les </a:t>
            </a:r>
            <a:r>
              <a:rPr lang="fr-CA" sz="1400" i="1" dirty="0">
                <a:solidFill>
                  <a:schemeClr val="tx1"/>
                </a:solidFill>
              </a:rPr>
              <a:t>Project Settings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AA1E915-62B7-43AB-A2B3-46E314C50E7B}"/>
              </a:ext>
            </a:extLst>
          </p:cNvPr>
          <p:cNvSpPr/>
          <p:nvPr/>
        </p:nvSpPr>
        <p:spPr>
          <a:xfrm>
            <a:off x="2379961" y="1467901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6521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F7868CA5-34B1-46C1-96D0-127470BF6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053" y="1484430"/>
            <a:ext cx="3858068" cy="500844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C887967-07F3-46A8-954E-E7D09F3EF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6138"/>
          </a:xfrm>
        </p:spPr>
        <p:txBody>
          <a:bodyPr>
            <a:normAutofit fontScale="90000"/>
          </a:bodyPr>
          <a:lstStyle/>
          <a:p>
            <a:r>
              <a:rPr lang="fr-CA" dirty="0"/>
              <a:t>Ajoutez </a:t>
            </a:r>
            <a:r>
              <a:rPr lang="fr-CA" i="1" dirty="0" err="1"/>
              <a:t>SerialPort</a:t>
            </a:r>
            <a:r>
              <a:rPr lang="fr-CA" i="1" dirty="0"/>
              <a:t> </a:t>
            </a:r>
            <a:r>
              <a:rPr lang="fr-CA" dirty="0"/>
              <a:t>au </a:t>
            </a:r>
            <a:r>
              <a:rPr lang="fr-CA" i="1" dirty="0"/>
              <a:t>Visual Scripting Type Options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440F61-342E-4E3B-A6C8-7615B040E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802" y="1486101"/>
            <a:ext cx="4381880" cy="5006774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9E537986-0E2C-44FE-8D10-1ECA5DCA0215}"/>
              </a:ext>
            </a:extLst>
          </p:cNvPr>
          <p:cNvSpPr/>
          <p:nvPr/>
        </p:nvSpPr>
        <p:spPr>
          <a:xfrm>
            <a:off x="925482" y="5820064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67E2B3F-F5ED-42E7-AF4D-53DAAF7EA253}"/>
              </a:ext>
            </a:extLst>
          </p:cNvPr>
          <p:cNvSpPr/>
          <p:nvPr/>
        </p:nvSpPr>
        <p:spPr>
          <a:xfrm>
            <a:off x="9699426" y="4490970"/>
            <a:ext cx="1533525" cy="10191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Cliquez sur le + pour ajouter </a:t>
            </a:r>
            <a:r>
              <a:rPr lang="fr-CA" sz="1400" i="1" dirty="0">
                <a:solidFill>
                  <a:schemeClr val="tx1"/>
                </a:solidFill>
              </a:rPr>
              <a:t>OSC Message</a:t>
            </a:r>
            <a:r>
              <a:rPr lang="fr-CA" sz="1400" dirty="0">
                <a:solidFill>
                  <a:schemeClr val="tx1"/>
                </a:solidFill>
              </a:rPr>
              <a:t> et </a:t>
            </a:r>
            <a:r>
              <a:rPr lang="fr-CA" sz="1400" i="1" dirty="0">
                <a:solidFill>
                  <a:schemeClr val="tx1"/>
                </a:solidFill>
              </a:rPr>
              <a:t>OSC Value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30030FD-5179-48FD-9853-CE160FEF8982}"/>
              </a:ext>
            </a:extLst>
          </p:cNvPr>
          <p:cNvSpPr/>
          <p:nvPr/>
        </p:nvSpPr>
        <p:spPr>
          <a:xfrm>
            <a:off x="9699426" y="5463417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4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323CAAA-93C6-4869-AEA9-021A80FEF2B7}"/>
              </a:ext>
            </a:extLst>
          </p:cNvPr>
          <p:cNvSpPr/>
          <p:nvPr/>
        </p:nvSpPr>
        <p:spPr>
          <a:xfrm>
            <a:off x="3724100" y="2482569"/>
            <a:ext cx="1533525" cy="10191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Ouvrez les </a:t>
            </a:r>
            <a:r>
              <a:rPr lang="fr-CA" sz="1400" i="1" dirty="0">
                <a:solidFill>
                  <a:schemeClr val="tx1"/>
                </a:solidFill>
              </a:rPr>
              <a:t>Types Options</a:t>
            </a:r>
            <a:r>
              <a:rPr lang="fr-CA" sz="1400" dirty="0">
                <a:solidFill>
                  <a:schemeClr val="tx1"/>
                </a:solidFill>
              </a:rPr>
              <a:t> et descendez en bas de la liste</a:t>
            </a:r>
            <a:endParaRPr lang="fr-CA" sz="1400" i="1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82B6DF1-692E-439F-9C34-E5CBF33791BF}"/>
              </a:ext>
            </a:extLst>
          </p:cNvPr>
          <p:cNvSpPr/>
          <p:nvPr/>
        </p:nvSpPr>
        <p:spPr>
          <a:xfrm>
            <a:off x="3544857" y="2343439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3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738B980-966C-4183-A712-02A32F37BCFC}"/>
              </a:ext>
            </a:extLst>
          </p:cNvPr>
          <p:cNvSpPr/>
          <p:nvPr/>
        </p:nvSpPr>
        <p:spPr>
          <a:xfrm>
            <a:off x="2551761" y="1475382"/>
            <a:ext cx="2344677" cy="3043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Ouvrez les </a:t>
            </a:r>
            <a:r>
              <a:rPr lang="fr-CA" sz="1400" i="1" dirty="0">
                <a:solidFill>
                  <a:schemeClr val="tx1"/>
                </a:solidFill>
              </a:rPr>
              <a:t>Project Settings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2E875B0-E662-44CD-A883-8BD8118DE228}"/>
              </a:ext>
            </a:extLst>
          </p:cNvPr>
          <p:cNvSpPr/>
          <p:nvPr/>
        </p:nvSpPr>
        <p:spPr>
          <a:xfrm>
            <a:off x="2379961" y="1467901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68096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Thème Office">
  <a:themeElements>
    <a:clrScheme name="Personnalisé 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954F72"/>
      </a:accent4>
      <a:accent5>
        <a:srgbClr val="00843B"/>
      </a:accent5>
      <a:accent6>
        <a:srgbClr val="014067"/>
      </a:accent6>
      <a:hlink>
        <a:srgbClr val="000000"/>
      </a:hlink>
      <a:folHlink>
        <a:srgbClr val="000000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8077_TF78646930.potx" id="{88E147E2-3A88-4C0F-8E02-054B64DE33C6}" vid="{6FE73DC7-F173-45ED-9D6C-9824553470A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D3BD1AD87D54D93EC3B048FD09070" ma:contentTypeVersion="11" ma:contentTypeDescription="Crée un document." ma:contentTypeScope="" ma:versionID="41517c42235082875bb737fb2c657b45">
  <xsd:schema xmlns:xsd="http://www.w3.org/2001/XMLSchema" xmlns:xs="http://www.w3.org/2001/XMLSchema" xmlns:p="http://schemas.microsoft.com/office/2006/metadata/properties" xmlns:ns3="3af51170-2ce2-4006-8386-511101e971ef" xmlns:ns4="d62bf29e-04a8-4b16-841f-7e0357422469" targetNamespace="http://schemas.microsoft.com/office/2006/metadata/properties" ma:root="true" ma:fieldsID="49f6360b161555d2c93f4ed894218b51" ns3:_="" ns4:_="">
    <xsd:import namespace="3af51170-2ce2-4006-8386-511101e971ef"/>
    <xsd:import namespace="d62bf29e-04a8-4b16-841f-7e03574224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51170-2ce2-4006-8386-511101e971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bf29e-04a8-4b16-841f-7e035742246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617351-D871-487C-A760-1F61FC139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f51170-2ce2-4006-8386-511101e971ef"/>
    <ds:schemaRef ds:uri="d62bf29e-04a8-4b16-841f-7e03574224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DE6D2A-0A40-4DAB-B8AE-656243D6AB3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2A67AA4-7A39-4D54-84CA-5821BEF7F7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Grand écran</PresentationFormat>
  <Paragraphs>18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Gill Sans Nova Light</vt:lpstr>
      <vt:lpstr>Calibri</vt:lpstr>
      <vt:lpstr>Symbol</vt:lpstr>
      <vt:lpstr>Gill Sans MT</vt:lpstr>
      <vt:lpstr>Arial</vt:lpstr>
      <vt:lpstr>Thème Office</vt:lpstr>
      <vt:lpstr>Arduino ⭤  Unity</vt:lpstr>
      <vt:lpstr>Ajoutez System au Visual Scripting Node Library</vt:lpstr>
      <vt:lpstr>Ajoutez SerialPort au Visual Scripting Type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2021-09-09T03:42:06Z</dcterms:created>
  <dcterms:modified xsi:type="dcterms:W3CDTF">2021-11-23T20:25:26Z</dcterms:modified>
</cp:coreProperties>
</file>