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648" r:id="rId4"/>
  </p:sldMasterIdLst>
  <p:notesMasterIdLst>
    <p:notesMasterId r:id="rId16"/>
  </p:notesMasterIdLst>
  <p:handoutMasterIdLst>
    <p:handoutMasterId r:id="rId17"/>
  </p:handoutMasterIdLst>
  <p:sldIdLst>
    <p:sldId id="2524" r:id="rId5"/>
    <p:sldId id="2865" r:id="rId6"/>
    <p:sldId id="2866" r:id="rId7"/>
    <p:sldId id="2867" r:id="rId8"/>
    <p:sldId id="2896" r:id="rId9"/>
    <p:sldId id="2868" r:id="rId10"/>
    <p:sldId id="2941" r:id="rId11"/>
    <p:sldId id="2887" r:id="rId12"/>
    <p:sldId id="2940" r:id="rId13"/>
    <p:sldId id="2928" r:id="rId14"/>
    <p:sldId id="2929" r:id="rId15"/>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Gill Sans MT" panose="020B0502020104020203" pitchFamily="34" charset="0"/>
      <p:regular r:id="rId22"/>
      <p:bold r:id="rId23"/>
      <p:italic r:id="rId24"/>
      <p:boldItalic r:id="rId25"/>
    </p:embeddedFont>
    <p:embeddedFont>
      <p:font typeface="Gill Sans Nova Light" panose="020B0302020104020203" pitchFamily="34" charset="0"/>
      <p:regular r:id="rId26"/>
      <p:italic r:id="rId27"/>
    </p:embeddedFont>
  </p:embeddedFont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0990E53-D662-4AC3-9844-4B399E8DDCF8}">
          <p14:sldIdLst>
            <p14:sldId id="2524"/>
            <p14:sldId id="2865"/>
            <p14:sldId id="2866"/>
            <p14:sldId id="2867"/>
            <p14:sldId id="2896"/>
            <p14:sldId id="2868"/>
            <p14:sldId id="2941"/>
            <p14:sldId id="2887"/>
            <p14:sldId id="2940"/>
            <p14:sldId id="2928"/>
            <p14:sldId id="29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C046"/>
    <a:srgbClr val="D5AE76"/>
    <a:srgbClr val="FF00F7"/>
    <a:srgbClr val="662D91"/>
    <a:srgbClr val="525252"/>
    <a:srgbClr val="FFF800"/>
    <a:srgbClr val="FFFFFF"/>
    <a:srgbClr val="72BF44"/>
    <a:srgbClr val="FFF200"/>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60B3D7-70D5-4FC2-BB24-FC21705F40B5}" v="9" dt="2021-09-09T11:39:02.37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15" autoAdjust="0"/>
    <p:restoredTop sz="80256" autoAdjust="0"/>
  </p:normalViewPr>
  <p:slideViewPr>
    <p:cSldViewPr snapToGrid="0" snapToObjects="1" showGuides="1">
      <p:cViewPr varScale="1">
        <p:scale>
          <a:sx n="60" d="100"/>
          <a:sy n="60" d="100"/>
        </p:scale>
        <p:origin x="78" y="12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2766" y="78"/>
      </p:cViewPr>
      <p:guideLst/>
    </p:cSldViewPr>
  </p:notesViewPr>
  <p:gridSpacing cx="216001" cy="216001"/>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E5DB661-9218-4D06-90BF-49C4452C0C70}" type="datetime1">
              <a:rPr lang="fr-FR" smtClean="0"/>
              <a:t>08/09/2021</a:t>
            </a:fld>
            <a:endParaRPr lang="fr-FR" dirty="0"/>
          </a:p>
        </p:txBody>
      </p:sp>
      <p:sp>
        <p:nvSpPr>
          <p:cNvPr id="4" name="Espace réservé du pied de page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A8A28B-0568-4092-BB1A-13C9B073E3A0}" type="slidenum">
              <a:rPr lang="fr-FR" smtClean="0"/>
              <a:t>‹N°›</a:t>
            </a:fld>
            <a:endParaRPr lang="fr-FR"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69ED3DB-095D-4A24-825E-62E1C3701A02}" type="datetime1">
              <a:rPr lang="fr-FR" noProof="0" smtClean="0"/>
              <a:t>08/09/2021</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CFA0038-7055-434C-B6C4-B8C69565C600}" type="slidenum">
              <a:rPr lang="fr-FR" noProof="0" smtClean="0"/>
              <a:t>‹N°›</a:t>
            </a:fld>
            <a:endParaRPr lang="fr-FR" noProof="0"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a:xfrm>
            <a:off x="3884613" y="8685213"/>
            <a:ext cx="2971800" cy="458787"/>
          </a:xfrm>
        </p:spPr>
        <p:txBody>
          <a:bodyPr rtlCol="0"/>
          <a:lstStyle/>
          <a:p>
            <a:pPr rtl="0"/>
            <a:fld id="{3CFA0038-7055-434C-B6C4-B8C69565C600}" type="slidenum">
              <a:rPr lang="fr-FR" smtClean="0"/>
              <a:t>1</a:t>
            </a:fld>
            <a:endParaRPr lang="fr-FR" dirty="0"/>
          </a:p>
        </p:txBody>
      </p:sp>
    </p:spTree>
    <p:extLst>
      <p:ext uri="{BB962C8B-B14F-4D97-AF65-F5344CB8AC3E}">
        <p14:creationId xmlns:p14="http://schemas.microsoft.com/office/powerpoint/2010/main" val="324966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3ADF8-C269-5D42-A626-BE35303B98E7}"/>
              </a:ext>
            </a:extLst>
          </p:cNvPr>
          <p:cNvSpPr>
            <a:spLocks noGrp="1"/>
          </p:cNvSpPr>
          <p:nvPr>
            <p:ph type="title" hasCustomPrompt="1"/>
          </p:nvPr>
        </p:nvSpPr>
        <p:spPr>
          <a:xfrm>
            <a:off x="838200" y="365125"/>
            <a:ext cx="10515600" cy="701675"/>
          </a:xfrm>
        </p:spPr>
        <p:txBody>
          <a:bodyPr rtlCol="0"/>
          <a:lstStyle>
            <a:lvl1pPr>
              <a:defRPr spc="0"/>
            </a:lvl1pPr>
          </a:lstStyle>
          <a:p>
            <a:pPr rtl="0"/>
            <a:r>
              <a:rPr lang="fr-FR" noProof="0" dirty="0"/>
              <a:t>MODIFIEZ LE STYLE DU TITRE</a:t>
            </a:r>
          </a:p>
        </p:txBody>
      </p:sp>
      <p:sp>
        <p:nvSpPr>
          <p:cNvPr id="3" name="Espace réservé du contenu 2">
            <a:extLst>
              <a:ext uri="{FF2B5EF4-FFF2-40B4-BE49-F238E27FC236}">
                <a16:creationId xmlns:a16="http://schemas.microsoft.com/office/drawing/2014/main" id="{DAE7CE01-A53E-894C-9672-25D8CB7D5F89}"/>
              </a:ext>
            </a:extLst>
          </p:cNvPr>
          <p:cNvSpPr>
            <a:spLocks noGrp="1"/>
          </p:cNvSpPr>
          <p:nvPr>
            <p:ph idx="1"/>
          </p:nvPr>
        </p:nvSpPr>
        <p:spPr>
          <a:xfrm>
            <a:off x="838200" y="1253067"/>
            <a:ext cx="10515600" cy="4923896"/>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3C128E13-F6CA-9A4F-A3DD-2CEB2ED95E28}"/>
              </a:ext>
            </a:extLst>
          </p:cNvPr>
          <p:cNvSpPr>
            <a:spLocks noGrp="1"/>
          </p:cNvSpPr>
          <p:nvPr>
            <p:ph type="ftr" sz="quarter" idx="11"/>
          </p:nvPr>
        </p:nvSpPr>
        <p:spPr/>
        <p:txBody>
          <a:bodyPr rtlCol="0"/>
          <a:lstStyle/>
          <a:p>
            <a:pPr rtl="0"/>
            <a:r>
              <a:rPr lang="fr-FR" noProof="0" dirty="0"/>
              <a:t>Ajouter un pied de page</a:t>
            </a:r>
          </a:p>
        </p:txBody>
      </p:sp>
    </p:spTree>
    <p:extLst>
      <p:ext uri="{BB962C8B-B14F-4D97-AF65-F5344CB8AC3E}">
        <p14:creationId xmlns:p14="http://schemas.microsoft.com/office/powerpoint/2010/main" val="6141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unique">
    <p:spTree>
      <p:nvGrpSpPr>
        <p:cNvPr id="1" name=""/>
        <p:cNvGrpSpPr/>
        <p:nvPr/>
      </p:nvGrpSpPr>
      <p:grpSpPr>
        <a:xfrm>
          <a:off x="0" y="0"/>
          <a:ext cx="0" cy="0"/>
          <a:chOff x="0" y="0"/>
          <a:chExt cx="0" cy="0"/>
        </a:xfrm>
      </p:grpSpPr>
      <p:sp>
        <p:nvSpPr>
          <p:cNvPr id="11" name="Espace réservé d’image 10">
            <a:extLst>
              <a:ext uri="{FF2B5EF4-FFF2-40B4-BE49-F238E27FC236}">
                <a16:creationId xmlns:a16="http://schemas.microsoft.com/office/drawing/2014/main"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rtlCol="0">
            <a:noAutofit/>
          </a:bodyPr>
          <a:lstStyle>
            <a:lvl1pPr marL="0" indent="0" algn="ctr">
              <a:buNone/>
              <a:defRPr/>
            </a:lvl1pPr>
          </a:lstStyle>
          <a:p>
            <a:pPr rtl="0"/>
            <a:r>
              <a:rPr lang="fr-FR" noProof="0"/>
              <a:t>Cliquez sur l'icône pour ajouter une image</a:t>
            </a:r>
            <a:endParaRPr lang="fr-FR" noProof="0" dirty="0"/>
          </a:p>
        </p:txBody>
      </p:sp>
      <p:sp>
        <p:nvSpPr>
          <p:cNvPr id="5" name="Espace réservé du texte 4">
            <a:extLst>
              <a:ext uri="{FF2B5EF4-FFF2-40B4-BE49-F238E27FC236}">
                <a16:creationId xmlns:a16="http://schemas.microsoft.com/office/drawing/2014/main" id="{4C6DA884-7C48-8D49-9DFE-4CE990C95A09}"/>
              </a:ext>
            </a:extLst>
          </p:cNvPr>
          <p:cNvSpPr>
            <a:spLocks noGrp="1"/>
          </p:cNvSpPr>
          <p:nvPr>
            <p:ph type="body" sz="quarter" idx="11" hasCustomPrompt="1"/>
          </p:nvPr>
        </p:nvSpPr>
        <p:spPr>
          <a:xfrm>
            <a:off x="8281989" y="5829950"/>
            <a:ext cx="3558320" cy="628650"/>
          </a:xfrm>
        </p:spPr>
        <p:txBody>
          <a:bodyPr rtlCol="0">
            <a:normAutofit/>
          </a:bodyPr>
          <a:lstStyle>
            <a:lvl1pPr marL="0" indent="0" algn="ctr">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rtl="0"/>
            <a:r>
              <a:rPr lang="fr-FR" noProof="0" dirty="0"/>
              <a:t>La légende vient ici</a:t>
            </a:r>
          </a:p>
        </p:txBody>
      </p:sp>
      <p:sp>
        <p:nvSpPr>
          <p:cNvPr id="6" name="Titre 1">
            <a:extLst>
              <a:ext uri="{FF2B5EF4-FFF2-40B4-BE49-F238E27FC236}">
                <a16:creationId xmlns:a16="http://schemas.microsoft.com/office/drawing/2014/main" id="{EEFCCE50-D1A9-1249-AF64-BA06424C8034}"/>
              </a:ext>
            </a:extLst>
          </p:cNvPr>
          <p:cNvSpPr>
            <a:spLocks noGrp="1"/>
          </p:cNvSpPr>
          <p:nvPr>
            <p:ph type="title" hasCustomPrompt="1"/>
          </p:nvPr>
        </p:nvSpPr>
        <p:spPr>
          <a:xfrm>
            <a:off x="8296179" y="5250600"/>
            <a:ext cx="3545503" cy="564335"/>
          </a:xfrm>
        </p:spPr>
        <p:txBody>
          <a:bodyPr rtlCol="0">
            <a:normAutofit/>
          </a:bodyPr>
          <a:lstStyle>
            <a:lvl1pPr algn="ctr">
              <a:defRPr sz="2800"/>
            </a:lvl1pPr>
          </a:lstStyle>
          <a:p>
            <a:pPr rtl="0"/>
            <a:r>
              <a:rPr lang="fr-FR" noProof="0" dirty="0"/>
              <a:t>LE TITRE VIENT ICI</a:t>
            </a:r>
          </a:p>
        </p:txBody>
      </p:sp>
    </p:spTree>
    <p:extLst>
      <p:ext uri="{BB962C8B-B14F-4D97-AF65-F5344CB8AC3E}">
        <p14:creationId xmlns:p14="http://schemas.microsoft.com/office/powerpoint/2010/main" val="15652620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ison avec image">
    <p:spTree>
      <p:nvGrpSpPr>
        <p:cNvPr id="1" name=""/>
        <p:cNvGrpSpPr/>
        <p:nvPr/>
      </p:nvGrpSpPr>
      <p:grpSpPr>
        <a:xfrm>
          <a:off x="0" y="0"/>
          <a:ext cx="0" cy="0"/>
          <a:chOff x="0" y="0"/>
          <a:chExt cx="0" cy="0"/>
        </a:xfrm>
      </p:grpSpPr>
      <p:sp>
        <p:nvSpPr>
          <p:cNvPr id="8" name="Espace réservé d’image 2"/>
          <p:cNvSpPr>
            <a:spLocks noGrp="1"/>
          </p:cNvSpPr>
          <p:nvPr>
            <p:ph type="pic" sz="quarter" idx="14"/>
          </p:nvPr>
        </p:nvSpPr>
        <p:spPr>
          <a:xfrm>
            <a:off x="838200" y="2627"/>
            <a:ext cx="11353799" cy="4631365"/>
          </a:xfrm>
          <a:solidFill>
            <a:schemeClr val="bg1">
              <a:lumMod val="95000"/>
            </a:schemeClr>
          </a:solidFill>
        </p:spPr>
        <p:txBody>
          <a:bodyPr rtlCol="0">
            <a:normAutofit/>
          </a:bodyPr>
          <a:lstStyle>
            <a:lvl1pPr marL="0" indent="0" algn="ctr">
              <a:buNone/>
              <a:defRPr sz="1400"/>
            </a:lvl1pPr>
          </a:lstStyle>
          <a:p>
            <a:pPr rtl="0"/>
            <a:r>
              <a:rPr lang="fr-FR" noProof="0"/>
              <a:t>Cliquez sur l'icône pour ajouter une image</a:t>
            </a:r>
            <a:endParaRPr lang="fr-FR" noProof="0" dirty="0"/>
          </a:p>
        </p:txBody>
      </p:sp>
      <p:sp>
        <p:nvSpPr>
          <p:cNvPr id="15" name="Rectangle 14">
            <a:extLst>
              <a:ext uri="{FF2B5EF4-FFF2-40B4-BE49-F238E27FC236}">
                <a16:creationId xmlns:a16="http://schemas.microsoft.com/office/drawing/2014/main" id="{725A2246-7A52-3649-8FE5-C14CAE4F551F}"/>
              </a:ext>
            </a:extLst>
          </p:cNvPr>
          <p:cNvSpPr/>
          <p:nvPr userDrawn="1"/>
        </p:nvSpPr>
        <p:spPr>
          <a:xfrm>
            <a:off x="877112"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Rectangle 15">
            <a:extLst>
              <a:ext uri="{FF2B5EF4-FFF2-40B4-BE49-F238E27FC236}">
                <a16:creationId xmlns:a16="http://schemas.microsoft.com/office/drawing/2014/main" id="{026EA67C-D6CD-904B-9211-B56EF682649F}"/>
              </a:ext>
            </a:extLst>
          </p:cNvPr>
          <p:cNvSpPr/>
          <p:nvPr userDrawn="1"/>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u texte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rtlCol="0"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5" name="Espace réservé du contenu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texte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rtlCol="0"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7" name="Espace réservé du contenu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Rectangle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9" name="Rectangle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Titre 2">
            <a:extLst>
              <a:ext uri="{FF2B5EF4-FFF2-40B4-BE49-F238E27FC236}">
                <a16:creationId xmlns:a16="http://schemas.microsoft.com/office/drawing/2014/main" id="{86674C34-BF58-4A21-BEE1-52BA2A5DBB70}"/>
              </a:ext>
            </a:extLst>
          </p:cNvPr>
          <p:cNvSpPr>
            <a:spLocks noGrp="1"/>
          </p:cNvSpPr>
          <p:nvPr>
            <p:ph type="title" hasCustomPrompt="1"/>
          </p:nvPr>
        </p:nvSpPr>
        <p:spPr/>
        <p:txBody>
          <a:bodyPr rtlCol="0"/>
          <a:lstStyle>
            <a:lvl1pPr>
              <a:defRPr spc="0"/>
            </a:lvl1pPr>
          </a:lstStyle>
          <a:p>
            <a:pPr rtl="0"/>
            <a:r>
              <a:rPr lang="fr-FR" noProof="0" dirty="0"/>
              <a:t>MODIFIEZ LE STYLE DU TITRE</a:t>
            </a:r>
          </a:p>
        </p:txBody>
      </p:sp>
    </p:spTree>
    <p:extLst>
      <p:ext uri="{BB962C8B-B14F-4D97-AF65-F5344CB8AC3E}">
        <p14:creationId xmlns:p14="http://schemas.microsoft.com/office/powerpoint/2010/main" val="1241760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BF98B-2743-4B47-AE32-9926CC2BF549}"/>
              </a:ext>
            </a:extLst>
          </p:cNvPr>
          <p:cNvSpPr>
            <a:spLocks noGrp="1"/>
          </p:cNvSpPr>
          <p:nvPr>
            <p:ph type="title" hasCustomPrompt="1"/>
          </p:nvPr>
        </p:nvSpPr>
        <p:spPr>
          <a:xfrm>
            <a:off x="839788" y="365125"/>
            <a:ext cx="10515600" cy="1325563"/>
          </a:xfrm>
        </p:spPr>
        <p:txBody>
          <a:bodyPr rtlCol="0"/>
          <a:lstStyle>
            <a:lvl1pPr rtl="0">
              <a:defRPr>
                <a:solidFill>
                  <a:schemeClr val="tx2"/>
                </a:solidFill>
              </a:defRPr>
            </a:lvl1p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19F824E8-8F6B-3D44-A59E-3179A03A787F}"/>
              </a:ext>
            </a:extLst>
          </p:cNvPr>
          <p:cNvSpPr>
            <a:spLocks noGrp="1"/>
          </p:cNvSpPr>
          <p:nvPr>
            <p:ph type="body" idx="1"/>
          </p:nvPr>
        </p:nvSpPr>
        <p:spPr>
          <a:xfrm>
            <a:off x="839788" y="1681163"/>
            <a:ext cx="5157787" cy="823912"/>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AC6908B9-8BB9-5247-A9CC-EADBF62AB670}"/>
              </a:ext>
            </a:extLst>
          </p:cNvPr>
          <p:cNvSpPr>
            <a:spLocks noGrp="1"/>
          </p:cNvSpPr>
          <p:nvPr>
            <p:ph sz="half" idx="2"/>
          </p:nvPr>
        </p:nvSpPr>
        <p:spPr>
          <a:xfrm>
            <a:off x="839788" y="2505075"/>
            <a:ext cx="5157787" cy="3684588"/>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F17E1808-3255-6342-8F11-708C178C6864}"/>
              </a:ext>
            </a:extLst>
          </p:cNvPr>
          <p:cNvSpPr>
            <a:spLocks noGrp="1"/>
          </p:cNvSpPr>
          <p:nvPr>
            <p:ph type="body" sz="quarter" idx="3" hasCustomPrompt="1"/>
          </p:nvPr>
        </p:nvSpPr>
        <p:spPr>
          <a:xfrm>
            <a:off x="6172200" y="1681163"/>
            <a:ext cx="5183188" cy="823912"/>
          </a:xfrm>
        </p:spPr>
        <p:txBody>
          <a:bodyPr rtlCol="0" anchor="b"/>
          <a:lstStyle>
            <a:lvl1pPr marL="0" indent="0" rtl="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a:extLst>
              <a:ext uri="{FF2B5EF4-FFF2-40B4-BE49-F238E27FC236}">
                <a16:creationId xmlns:a16="http://schemas.microsoft.com/office/drawing/2014/main" id="{A5572680-8F07-DD43-A1EC-F836900FFE13}"/>
              </a:ext>
            </a:extLst>
          </p:cNvPr>
          <p:cNvSpPr>
            <a:spLocks noGrp="1"/>
          </p:cNvSpPr>
          <p:nvPr>
            <p:ph sz="quarter" idx="4"/>
          </p:nvPr>
        </p:nvSpPr>
        <p:spPr>
          <a:xfrm>
            <a:off x="6172200" y="2505075"/>
            <a:ext cx="5183188" cy="3684588"/>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a:extLst>
              <a:ext uri="{FF2B5EF4-FFF2-40B4-BE49-F238E27FC236}">
                <a16:creationId xmlns:a16="http://schemas.microsoft.com/office/drawing/2014/main" id="{102532F2-B96C-DE47-9F25-34728C00D913}"/>
              </a:ext>
            </a:extLst>
          </p:cNvPr>
          <p:cNvSpPr>
            <a:spLocks noGrp="1"/>
          </p:cNvSpPr>
          <p:nvPr>
            <p:ph type="ftr" sz="quarter" idx="11"/>
          </p:nvPr>
        </p:nvSpPr>
        <p:spPr/>
        <p:txBody>
          <a:bodyPr rtlCol="0"/>
          <a:lstStyle/>
          <a:p>
            <a:pPr rtl="0"/>
            <a:r>
              <a:rPr lang="fr-FR" noProof="0" dirty="0"/>
              <a:t>Ajouter un pied de page</a:t>
            </a:r>
          </a:p>
        </p:txBody>
      </p:sp>
    </p:spTree>
    <p:extLst>
      <p:ext uri="{BB962C8B-B14F-4D97-AF65-F5344CB8AC3E}">
        <p14:creationId xmlns:p14="http://schemas.microsoft.com/office/powerpoint/2010/main" val="3257765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BF98B-2743-4B47-AE32-9926CC2BF549}"/>
              </a:ext>
            </a:extLst>
          </p:cNvPr>
          <p:cNvSpPr>
            <a:spLocks noGrp="1"/>
          </p:cNvSpPr>
          <p:nvPr>
            <p:ph type="title" hasCustomPrompt="1"/>
          </p:nvPr>
        </p:nvSpPr>
        <p:spPr>
          <a:xfrm>
            <a:off x="839788" y="365125"/>
            <a:ext cx="10515600" cy="1325563"/>
          </a:xfrm>
        </p:spPr>
        <p:txBody>
          <a:bodyPr rtlCol="0"/>
          <a:lstStyle>
            <a:lvl1pPr rtl="0">
              <a:defRPr>
                <a:solidFill>
                  <a:schemeClr val="tx2"/>
                </a:solidFill>
              </a:defRPr>
            </a:lvl1pPr>
          </a:lstStyle>
          <a:p>
            <a:pPr rtl="0"/>
            <a:r>
              <a:rPr lang="fr-FR" noProof="0" dirty="0"/>
              <a:t>MODIFIEZ LE STYLE DU TITRE</a:t>
            </a:r>
          </a:p>
        </p:txBody>
      </p:sp>
      <p:sp>
        <p:nvSpPr>
          <p:cNvPr id="4" name="Espace réservé du contenu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contenu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a:extLst>
              <a:ext uri="{FF2B5EF4-FFF2-40B4-BE49-F238E27FC236}">
                <a16:creationId xmlns:a16="http://schemas.microsoft.com/office/drawing/2014/main" id="{102532F2-B96C-DE47-9F25-34728C00D913}"/>
              </a:ext>
            </a:extLst>
          </p:cNvPr>
          <p:cNvSpPr>
            <a:spLocks noGrp="1"/>
          </p:cNvSpPr>
          <p:nvPr>
            <p:ph type="ftr" sz="quarter" idx="11"/>
          </p:nvPr>
        </p:nvSpPr>
        <p:spPr/>
        <p:txBody>
          <a:bodyPr rtlCol="0"/>
          <a:lstStyle/>
          <a:p>
            <a:pPr rtl="0"/>
            <a:r>
              <a:rPr lang="fr-FR" noProof="0" dirty="0"/>
              <a:t>Ajouter un pied de page</a:t>
            </a:r>
          </a:p>
        </p:txBody>
      </p:sp>
    </p:spTree>
    <p:extLst>
      <p:ext uri="{BB962C8B-B14F-4D97-AF65-F5344CB8AC3E}">
        <p14:creationId xmlns:p14="http://schemas.microsoft.com/office/powerpoint/2010/main" val="4138893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rtlCol="0" anchor="b">
            <a:noAutofit/>
          </a:bodyPr>
          <a:lstStyle>
            <a:lvl1pPr>
              <a:defRPr sz="6000"/>
            </a:lvl1pPr>
          </a:lstStyle>
          <a:p>
            <a:pPr rtl="0"/>
            <a:r>
              <a:rPr lang="fr-FR" noProof="0" dirty="0"/>
              <a:t>CLIQUEZ POUR MODIFIER LE TITRE PRINCIPAL</a:t>
            </a:r>
          </a:p>
        </p:txBody>
      </p:sp>
      <p:sp>
        <p:nvSpPr>
          <p:cNvPr id="5" name="Sous-titr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442725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rtlCol="0" anchor="b">
            <a:normAutofit/>
          </a:bodyPr>
          <a:lstStyle>
            <a:lvl1pPr>
              <a:defRPr sz="4800"/>
            </a:lvl1pPr>
          </a:lstStyle>
          <a:p>
            <a:pPr rtl="0"/>
            <a:r>
              <a:rPr lang="fr-FR" noProof="0" dirty="0"/>
              <a:t>CLIQUEZ POUR MODIFIER LE STYLE DU TITRE DU MASQUE</a:t>
            </a:r>
          </a:p>
        </p:txBody>
      </p:sp>
      <p:sp>
        <p:nvSpPr>
          <p:cNvPr id="3" name="Espace réservé du texte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rtlCol="0">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34744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FR" noProof="0" dirty="0"/>
              <a:t>Ajouter un pied de page</a:t>
            </a:r>
          </a:p>
        </p:txBody>
      </p:sp>
      <p:sp>
        <p:nvSpPr>
          <p:cNvPr id="9" name="Titre 1">
            <a:extLst>
              <a:ext uri="{FF2B5EF4-FFF2-40B4-BE49-F238E27FC236}">
                <a16:creationId xmlns:a16="http://schemas.microsoft.com/office/drawing/2014/main" id="{CB2B6249-6B58-2F44-83C2-208195C23642}"/>
              </a:ext>
            </a:extLst>
          </p:cNvPr>
          <p:cNvSpPr>
            <a:spLocks noGrp="1"/>
          </p:cNvSpPr>
          <p:nvPr>
            <p:ph type="title" hasCustomPrompt="1"/>
          </p:nvPr>
        </p:nvSpPr>
        <p:spPr>
          <a:xfrm>
            <a:off x="838200" y="2935528"/>
            <a:ext cx="10515600" cy="986943"/>
          </a:xfrm>
        </p:spPr>
        <p:txBody>
          <a:bodyPr rtlCol="0"/>
          <a:lstStyle>
            <a:lvl1pPr algn="ctr">
              <a:defRPr/>
            </a:lvl1pPr>
          </a:lstStyle>
          <a:p>
            <a:pPr rtl="0"/>
            <a:r>
              <a:rPr lang="fr-FR" noProof="0" dirty="0"/>
              <a:t>MODIFIEZ LE STYLE DU TITRE</a:t>
            </a:r>
          </a:p>
        </p:txBody>
      </p:sp>
    </p:spTree>
    <p:extLst>
      <p:ext uri="{BB962C8B-B14F-4D97-AF65-F5344CB8AC3E}">
        <p14:creationId xmlns:p14="http://schemas.microsoft.com/office/powerpoint/2010/main" val="1181346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674535-13A9-914D-A6BC-97AFF288301C}"/>
              </a:ext>
            </a:extLst>
          </p:cNvPr>
          <p:cNvSpPr>
            <a:spLocks noGrp="1"/>
          </p:cNvSpPr>
          <p:nvPr>
            <p:ph type="title" hasCustomPrompt="1"/>
          </p:nvPr>
        </p:nvSpPr>
        <p:spPr>
          <a:xfrm>
            <a:off x="838200" y="0"/>
            <a:ext cx="10896600" cy="893218"/>
          </a:xfrm>
        </p:spPr>
        <p:txBody>
          <a:bodyPr rtlCol="0" anchor="b"/>
          <a:lstStyle>
            <a:lvl1pPr algn="ctr">
              <a:defRPr/>
            </a:lvl1pPr>
          </a:lstStyle>
          <a:p>
            <a:pPr rtl="0"/>
            <a:r>
              <a:rPr lang="fr-FR" noProof="0" dirty="0"/>
              <a:t>CLIQUEZ POUR MODIFIER LE STYLE DU TITRE DE MASQUE</a:t>
            </a:r>
          </a:p>
        </p:txBody>
      </p:sp>
      <p:sp>
        <p:nvSpPr>
          <p:cNvPr id="7" name="Espace réservé du contenu 5">
            <a:extLst>
              <a:ext uri="{FF2B5EF4-FFF2-40B4-BE49-F238E27FC236}">
                <a16:creationId xmlns:a16="http://schemas.microsoft.com/office/drawing/2014/main" id="{D75C1F3A-BBBB-2946-BF9D-CD1C4898C830}"/>
              </a:ext>
            </a:extLst>
          </p:cNvPr>
          <p:cNvSpPr>
            <a:spLocks noGrp="1"/>
          </p:cNvSpPr>
          <p:nvPr>
            <p:ph sz="quarter" idx="10"/>
          </p:nvPr>
        </p:nvSpPr>
        <p:spPr>
          <a:xfrm>
            <a:off x="838200" y="1690688"/>
            <a:ext cx="10896600" cy="4862512"/>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1" name="Espace réservé du texte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838200" y="914483"/>
            <a:ext cx="10896600" cy="602887"/>
          </a:xfrm>
        </p:spPr>
        <p:txBody>
          <a:bodyPr rtlCol="0"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rtl="0"/>
            <a:r>
              <a:rPr lang="fr-FR" noProof="0" dirty="0"/>
              <a:t>SOUS-TITRE ICI</a:t>
            </a:r>
          </a:p>
        </p:txBody>
      </p:sp>
    </p:spTree>
    <p:extLst>
      <p:ext uri="{BB962C8B-B14F-4D97-AF65-F5344CB8AC3E}">
        <p14:creationId xmlns:p14="http://schemas.microsoft.com/office/powerpoint/2010/main" val="85082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FR" noProof="0" dirty="0"/>
              <a:t>Ajouter un pied de page</a:t>
            </a:r>
          </a:p>
        </p:txBody>
      </p:sp>
      <p:sp>
        <p:nvSpPr>
          <p:cNvPr id="9" name="Titr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rtlCol="0" anchor="b"/>
          <a:lstStyle/>
          <a:p>
            <a:pPr rtl="0"/>
            <a:r>
              <a:rPr lang="fr-FR" noProof="0"/>
              <a:t>Modifiez le style du titre</a:t>
            </a:r>
            <a:endParaRPr lang="fr-FR" noProof="0" dirty="0"/>
          </a:p>
        </p:txBody>
      </p:sp>
      <p:sp>
        <p:nvSpPr>
          <p:cNvPr id="4" name="Espace réservé du contenu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u avec légende">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FR" noProof="0" dirty="0"/>
              <a:t>Ajouter un pied de page</a:t>
            </a:r>
          </a:p>
        </p:txBody>
      </p:sp>
      <p:sp>
        <p:nvSpPr>
          <p:cNvPr id="9" name="Titr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rtlCol="0" anchor="b"/>
          <a:lstStyle/>
          <a:p>
            <a:pPr rtl="0"/>
            <a:r>
              <a:rPr lang="fr-FR" noProof="0"/>
              <a:t>Modifiez le style du titre</a:t>
            </a:r>
            <a:endParaRPr lang="fr-FR" noProof="0" dirty="0"/>
          </a:p>
        </p:txBody>
      </p:sp>
      <p:sp>
        <p:nvSpPr>
          <p:cNvPr id="5" name="Espace réservé du texte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7" name="Espace réservé d’image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cour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5" name="Titre 1">
            <a:extLst>
              <a:ext uri="{FF2B5EF4-FFF2-40B4-BE49-F238E27FC236}">
                <a16:creationId xmlns:a16="http://schemas.microsoft.com/office/drawing/2014/main" id="{88523430-4979-4231-95B5-8D390F68AAC8}"/>
              </a:ext>
            </a:extLst>
          </p:cNvPr>
          <p:cNvSpPr>
            <a:spLocks noGrp="1"/>
          </p:cNvSpPr>
          <p:nvPr>
            <p:ph type="title" hasCustomPrompt="1"/>
          </p:nvPr>
        </p:nvSpPr>
        <p:spPr>
          <a:xfrm>
            <a:off x="3700329" y="2268905"/>
            <a:ext cx="4791342" cy="1157958"/>
          </a:xfrm>
        </p:spPr>
        <p:txBody>
          <a:bodyPr rtlCol="0">
            <a:noAutofit/>
          </a:bodyPr>
          <a:lstStyle>
            <a:lvl1pPr algn="ctr">
              <a:defRPr sz="6600">
                <a:solidFill>
                  <a:schemeClr val="tx2"/>
                </a:solidFill>
              </a:defRPr>
            </a:lvl1pPr>
          </a:lstStyle>
          <a:p>
            <a:pPr rtl="0"/>
            <a:r>
              <a:rPr lang="fr-FR" noProof="0" dirty="0"/>
              <a:t>SÉANCE 99</a:t>
            </a:r>
          </a:p>
        </p:txBody>
      </p:sp>
      <p:sp>
        <p:nvSpPr>
          <p:cNvPr id="12" name="Espace réservé du texte 11">
            <a:extLst>
              <a:ext uri="{FF2B5EF4-FFF2-40B4-BE49-F238E27FC236}">
                <a16:creationId xmlns:a16="http://schemas.microsoft.com/office/drawing/2014/main" id="{DE507580-4FAD-4A2A-96C4-4C27570DE5CB}"/>
              </a:ext>
            </a:extLst>
          </p:cNvPr>
          <p:cNvSpPr>
            <a:spLocks noGrp="1"/>
          </p:cNvSpPr>
          <p:nvPr>
            <p:ph type="body" sz="quarter" idx="10" hasCustomPrompt="1"/>
          </p:nvPr>
        </p:nvSpPr>
        <p:spPr>
          <a:xfrm>
            <a:off x="3700329" y="3427322"/>
            <a:ext cx="4791746" cy="1905252"/>
          </a:xfrm>
        </p:spPr>
        <p:txBody>
          <a:bodyPr>
            <a:normAutofit/>
          </a:bodyPr>
          <a:lstStyle>
            <a:lvl1pPr marL="228600" indent="-228600">
              <a:lnSpc>
                <a:spcPct val="75000"/>
              </a:lnSpc>
              <a:buFont typeface="Arial" panose="020B0604020202020204" pitchFamily="34" charset="0"/>
              <a:buChar char="•"/>
              <a:defRPr sz="1400">
                <a:solidFill>
                  <a:schemeClr val="tx2"/>
                </a:solidFill>
              </a:defRPr>
            </a:lvl1pPr>
            <a:lvl2pPr marL="685800" indent="-228600">
              <a:lnSpc>
                <a:spcPct val="75000"/>
              </a:lnSpc>
              <a:buFont typeface="Arial" panose="020B0604020202020204" pitchFamily="34" charset="0"/>
              <a:buChar char="•"/>
              <a:defRPr sz="1400">
                <a:solidFill>
                  <a:schemeClr val="tx2"/>
                </a:solidFill>
              </a:defRPr>
            </a:lvl2pPr>
            <a:lvl3pPr marL="1143000" indent="-228600">
              <a:lnSpc>
                <a:spcPct val="75000"/>
              </a:lnSpc>
              <a:buFont typeface="Arial" panose="020B0604020202020204" pitchFamily="34" charset="0"/>
              <a:buChar char="•"/>
              <a:defRPr sz="1400">
                <a:solidFill>
                  <a:schemeClr val="tx2"/>
                </a:solidFill>
              </a:defRPr>
            </a:lvl3pPr>
            <a:lvl4pPr marL="1600200" indent="-228600">
              <a:lnSpc>
                <a:spcPct val="75000"/>
              </a:lnSpc>
              <a:buFont typeface="Arial" panose="020B0604020202020204" pitchFamily="34" charset="0"/>
              <a:buChar char="•"/>
              <a:defRPr sz="1400">
                <a:solidFill>
                  <a:schemeClr val="tx2"/>
                </a:solidFill>
              </a:defRPr>
            </a:lvl4pPr>
            <a:lvl5pPr marL="2057400" indent="-228600">
              <a:lnSpc>
                <a:spcPct val="75000"/>
              </a:lnSpc>
              <a:buFont typeface="Arial" panose="020B0604020202020204" pitchFamily="34" charset="0"/>
              <a:buChar char="•"/>
              <a:defRPr sz="1400">
                <a:solidFill>
                  <a:schemeClr val="tx2"/>
                </a:solidFill>
              </a:defRPr>
            </a:lvl5pPr>
          </a:lstStyle>
          <a:p>
            <a:pPr lvl="0"/>
            <a:r>
              <a:rPr lang="fr-FR" dirty="0"/>
              <a:t>A</a:t>
            </a:r>
          </a:p>
          <a:p>
            <a:pPr lvl="0"/>
            <a:r>
              <a:rPr lang="fr-FR" dirty="0"/>
              <a:t>B</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A" dirty="0"/>
          </a:p>
        </p:txBody>
      </p:sp>
    </p:spTree>
    <p:extLst>
      <p:ext uri="{BB962C8B-B14F-4D97-AF65-F5344CB8AC3E}">
        <p14:creationId xmlns:p14="http://schemas.microsoft.com/office/powerpoint/2010/main" val="510064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pleine page">
    <p:spTree>
      <p:nvGrpSpPr>
        <p:cNvPr id="1" name=""/>
        <p:cNvGrpSpPr/>
        <p:nvPr/>
      </p:nvGrpSpPr>
      <p:grpSpPr>
        <a:xfrm>
          <a:off x="0" y="0"/>
          <a:ext cx="0" cy="0"/>
          <a:chOff x="0" y="0"/>
          <a:chExt cx="0" cy="0"/>
        </a:xfrm>
      </p:grpSpPr>
      <p:sp>
        <p:nvSpPr>
          <p:cNvPr id="3" name="Espace réservé d’image 2"/>
          <p:cNvSpPr>
            <a:spLocks noGrp="1"/>
          </p:cNvSpPr>
          <p:nvPr>
            <p:ph type="pic" sz="quarter" idx="10"/>
          </p:nvPr>
        </p:nvSpPr>
        <p:spPr>
          <a:xfrm>
            <a:off x="0" y="0"/>
            <a:ext cx="12192000" cy="6858000"/>
          </a:xfrm>
          <a:solidFill>
            <a:schemeClr val="bg1">
              <a:lumMod val="95000"/>
            </a:schemeClr>
          </a:solidFill>
        </p:spPr>
        <p:txBody>
          <a:bodyPr rtlCol="0" anchor="ctr">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positive de remerciement">
    <p:spTree>
      <p:nvGrpSpPr>
        <p:cNvPr id="1" name=""/>
        <p:cNvGrpSpPr/>
        <p:nvPr/>
      </p:nvGrpSpPr>
      <p:grpSpPr>
        <a:xfrm>
          <a:off x="0" y="0"/>
          <a:ext cx="0" cy="0"/>
          <a:chOff x="0" y="0"/>
          <a:chExt cx="0" cy="0"/>
        </a:xfrm>
      </p:grpSpPr>
      <p:sp>
        <p:nvSpPr>
          <p:cNvPr id="10" name="Espace réservé d’image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rtlCol="0" anchor="t">
            <a:noAutofit/>
          </a:bodyPr>
          <a:lstStyle>
            <a:lvl1pPr marL="0" indent="0" algn="ctr">
              <a:buNone/>
              <a:defRPr/>
            </a:lvl1pPr>
          </a:lstStyle>
          <a:p>
            <a:pPr rtl="0"/>
            <a:r>
              <a:rPr lang="fr-FR" noProof="0"/>
              <a:t>Cliquez sur l'icône pour ajouter une image</a:t>
            </a:r>
            <a:endParaRPr lang="fr-FR" noProof="0" dirty="0"/>
          </a:p>
        </p:txBody>
      </p:sp>
      <p:sp>
        <p:nvSpPr>
          <p:cNvPr id="6" name="Titr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rtlCol="0" anchor="b">
            <a:noAutofit/>
          </a:bodyPr>
          <a:lstStyle>
            <a:lvl1pPr>
              <a:defRPr sz="6000"/>
            </a:lvl1pPr>
          </a:lstStyle>
          <a:p>
            <a:pPr rtl="0"/>
            <a:r>
              <a:rPr lang="fr-FR" noProof="0" dirty="0"/>
              <a:t>CLIQUEZ POUR MODIFIER LE TITRE PRINCIPAL</a:t>
            </a:r>
          </a:p>
        </p:txBody>
      </p:sp>
      <p:sp>
        <p:nvSpPr>
          <p:cNvPr id="13" name="Espace réservé du texte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rtlCol="0">
            <a:normAutofit/>
          </a:bodyPr>
          <a:lstStyle>
            <a:lvl1pPr marL="0" indent="0">
              <a:buNone/>
              <a:defRPr sz="1600" spc="300"/>
            </a:lvl1pPr>
          </a:lstStyle>
          <a:p>
            <a:pPr lvl="0" rtl="0"/>
            <a:r>
              <a:rPr lang="fr-FR" noProof="0" dirty="0"/>
              <a:t>LE SITE WEB VIENT ICI</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ravail_sommatif">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5" name="Titre 1">
            <a:extLst>
              <a:ext uri="{FF2B5EF4-FFF2-40B4-BE49-F238E27FC236}">
                <a16:creationId xmlns:a16="http://schemas.microsoft.com/office/drawing/2014/main" id="{88523430-4979-4231-95B5-8D390F68AAC8}"/>
              </a:ext>
            </a:extLst>
          </p:cNvPr>
          <p:cNvSpPr>
            <a:spLocks noGrp="1"/>
          </p:cNvSpPr>
          <p:nvPr>
            <p:ph type="title" hasCustomPrompt="1"/>
          </p:nvPr>
        </p:nvSpPr>
        <p:spPr>
          <a:xfrm>
            <a:off x="3700329" y="538385"/>
            <a:ext cx="4791342" cy="1760672"/>
          </a:xfrm>
        </p:spPr>
        <p:txBody>
          <a:bodyPr rtlCol="0">
            <a:noAutofit/>
          </a:bodyPr>
          <a:lstStyle>
            <a:lvl1pPr algn="ctr">
              <a:defRPr sz="6600">
                <a:solidFill>
                  <a:schemeClr val="bg1"/>
                </a:solidFill>
              </a:defRPr>
            </a:lvl1pPr>
          </a:lstStyle>
          <a:p>
            <a:pPr rtl="0"/>
            <a:r>
              <a:rPr lang="fr-FR" noProof="0" dirty="0"/>
              <a:t>TRAVAIL SOMMATIF</a:t>
            </a:r>
          </a:p>
        </p:txBody>
      </p:sp>
      <p:sp>
        <p:nvSpPr>
          <p:cNvPr id="6" name="Espace réservé du texte 11">
            <a:extLst>
              <a:ext uri="{FF2B5EF4-FFF2-40B4-BE49-F238E27FC236}">
                <a16:creationId xmlns:a16="http://schemas.microsoft.com/office/drawing/2014/main" id="{50D74CE3-292C-4954-9888-FB47C6FC9532}"/>
              </a:ext>
            </a:extLst>
          </p:cNvPr>
          <p:cNvSpPr>
            <a:spLocks noGrp="1"/>
          </p:cNvSpPr>
          <p:nvPr>
            <p:ph type="body" sz="quarter" idx="11" hasCustomPrompt="1"/>
          </p:nvPr>
        </p:nvSpPr>
        <p:spPr>
          <a:xfrm>
            <a:off x="3210370" y="2469850"/>
            <a:ext cx="5771664" cy="4012257"/>
          </a:xfrm>
        </p:spPr>
        <p:txBody>
          <a:bodyPr>
            <a:normAutofit/>
          </a:bodyPr>
          <a:lstStyle>
            <a:lvl1pPr marL="228600" indent="-228600">
              <a:lnSpc>
                <a:spcPct val="75000"/>
              </a:lnSpc>
              <a:buFont typeface="Arial" panose="020B0604020202020204" pitchFamily="34" charset="0"/>
              <a:buChar char="•"/>
              <a:defRPr sz="1800">
                <a:solidFill>
                  <a:schemeClr val="bg1"/>
                </a:solidFill>
              </a:defRPr>
            </a:lvl1pPr>
            <a:lvl2pPr marL="685800" indent="-228600">
              <a:lnSpc>
                <a:spcPct val="75000"/>
              </a:lnSpc>
              <a:buFont typeface="Arial" panose="020B0604020202020204" pitchFamily="34" charset="0"/>
              <a:buChar char="•"/>
              <a:defRPr sz="1800">
                <a:solidFill>
                  <a:schemeClr val="bg1"/>
                </a:solidFill>
              </a:defRPr>
            </a:lvl2pPr>
            <a:lvl3pPr marL="1143000" indent="-228600">
              <a:lnSpc>
                <a:spcPct val="75000"/>
              </a:lnSpc>
              <a:buFont typeface="Arial" panose="020B0604020202020204" pitchFamily="34" charset="0"/>
              <a:buChar char="•"/>
              <a:defRPr sz="1800">
                <a:solidFill>
                  <a:schemeClr val="bg1"/>
                </a:solidFill>
              </a:defRPr>
            </a:lvl3pPr>
            <a:lvl4pPr marL="1600200" indent="-228600">
              <a:lnSpc>
                <a:spcPct val="75000"/>
              </a:lnSpc>
              <a:buFont typeface="Arial" panose="020B0604020202020204" pitchFamily="34" charset="0"/>
              <a:buChar char="•"/>
              <a:defRPr sz="1400">
                <a:solidFill>
                  <a:schemeClr val="bg1"/>
                </a:solidFill>
              </a:defRPr>
            </a:lvl4pPr>
            <a:lvl5pPr marL="2057400" indent="-228600">
              <a:lnSpc>
                <a:spcPct val="75000"/>
              </a:lnSpc>
              <a:buFont typeface="Arial" panose="020B0604020202020204" pitchFamily="34" charset="0"/>
              <a:buChar char="•"/>
              <a:defRPr sz="1400">
                <a:solidFill>
                  <a:schemeClr val="bg1"/>
                </a:solidFill>
              </a:defRPr>
            </a:lvl5pPr>
          </a:lstStyle>
          <a:p>
            <a:pPr lvl="0"/>
            <a:r>
              <a:rPr lang="fr-FR" dirty="0"/>
              <a:t>Remplir le formulaire </a:t>
            </a:r>
          </a:p>
          <a:p>
            <a:pPr lvl="1"/>
            <a:r>
              <a:rPr lang="fr-FR" dirty="0"/>
              <a:t>Remettre le formulaire à l’enseignant</a:t>
            </a:r>
          </a:p>
          <a:p>
            <a:pPr lvl="2"/>
            <a:r>
              <a:rPr lang="fr-FR" dirty="0"/>
              <a:t>Idéalement à la fin de la séance</a:t>
            </a:r>
            <a:endParaRPr lang="fr-CA" dirty="0"/>
          </a:p>
        </p:txBody>
      </p:sp>
    </p:spTree>
    <p:extLst>
      <p:ext uri="{BB962C8B-B14F-4D97-AF65-F5344CB8AC3E}">
        <p14:creationId xmlns:p14="http://schemas.microsoft.com/office/powerpoint/2010/main" val="345048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_prochain_cour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12" name="Espace réservé du texte 11">
            <a:extLst>
              <a:ext uri="{FF2B5EF4-FFF2-40B4-BE49-F238E27FC236}">
                <a16:creationId xmlns:a16="http://schemas.microsoft.com/office/drawing/2014/main" id="{DE507580-4FAD-4A2A-96C4-4C27570DE5CB}"/>
              </a:ext>
            </a:extLst>
          </p:cNvPr>
          <p:cNvSpPr>
            <a:spLocks noGrp="1"/>
          </p:cNvSpPr>
          <p:nvPr>
            <p:ph type="body" sz="quarter" idx="10" hasCustomPrompt="1"/>
          </p:nvPr>
        </p:nvSpPr>
        <p:spPr>
          <a:xfrm>
            <a:off x="3210370" y="3064128"/>
            <a:ext cx="5771664" cy="3489072"/>
          </a:xfrm>
        </p:spPr>
        <p:txBody>
          <a:bodyPr>
            <a:normAutofit/>
          </a:bodyPr>
          <a:lstStyle>
            <a:lvl1pPr marL="228600" indent="-228600">
              <a:lnSpc>
                <a:spcPct val="75000"/>
              </a:lnSpc>
              <a:buFont typeface="Arial" panose="020B0604020202020204" pitchFamily="34" charset="0"/>
              <a:buChar char="•"/>
              <a:defRPr sz="1800">
                <a:solidFill>
                  <a:schemeClr val="bg1"/>
                </a:solidFill>
              </a:defRPr>
            </a:lvl1pPr>
            <a:lvl2pPr marL="685800" indent="-228600">
              <a:lnSpc>
                <a:spcPct val="75000"/>
              </a:lnSpc>
              <a:buFont typeface="Arial" panose="020B0604020202020204" pitchFamily="34" charset="0"/>
              <a:buChar char="•"/>
              <a:defRPr sz="1400">
                <a:solidFill>
                  <a:schemeClr val="bg1"/>
                </a:solidFill>
              </a:defRPr>
            </a:lvl2pPr>
            <a:lvl3pPr marL="1143000" indent="-228600">
              <a:lnSpc>
                <a:spcPct val="75000"/>
              </a:lnSpc>
              <a:buFont typeface="Arial" panose="020B0604020202020204" pitchFamily="34" charset="0"/>
              <a:buChar char="•"/>
              <a:defRPr sz="1400">
                <a:solidFill>
                  <a:schemeClr val="bg1"/>
                </a:solidFill>
              </a:defRPr>
            </a:lvl3pPr>
            <a:lvl4pPr marL="1600200" indent="-228600">
              <a:lnSpc>
                <a:spcPct val="75000"/>
              </a:lnSpc>
              <a:buFont typeface="Arial" panose="020B0604020202020204" pitchFamily="34" charset="0"/>
              <a:buChar char="•"/>
              <a:defRPr sz="1400">
                <a:solidFill>
                  <a:schemeClr val="bg1"/>
                </a:solidFill>
              </a:defRPr>
            </a:lvl4pPr>
            <a:lvl5pPr marL="2057400" indent="-228600">
              <a:lnSpc>
                <a:spcPct val="75000"/>
              </a:lnSpc>
              <a:buFont typeface="Arial" panose="020B0604020202020204" pitchFamily="34" charset="0"/>
              <a:buChar char="•"/>
              <a:defRPr sz="1400">
                <a:solidFill>
                  <a:schemeClr val="bg1"/>
                </a:solidFill>
              </a:defRPr>
            </a:lvl5pPr>
          </a:lstStyle>
          <a:p>
            <a:pPr lvl="0"/>
            <a:r>
              <a:rPr lang="fr-FR" dirty="0"/>
              <a:t>Remplir le formulaire </a:t>
            </a:r>
          </a:p>
          <a:p>
            <a:pPr lvl="0"/>
            <a:r>
              <a:rPr lang="fr-FR" dirty="0"/>
              <a:t>Remettre le formulaire à l’enseignant</a:t>
            </a:r>
          </a:p>
          <a:p>
            <a:pPr lvl="0"/>
            <a:r>
              <a:rPr lang="fr-FR" dirty="0"/>
              <a:t>Idéalement à la fin de la séance</a:t>
            </a:r>
            <a:endParaRPr lang="fr-CA" dirty="0"/>
          </a:p>
        </p:txBody>
      </p:sp>
      <p:sp>
        <p:nvSpPr>
          <p:cNvPr id="4" name="ZoneTexte 3">
            <a:extLst>
              <a:ext uri="{FF2B5EF4-FFF2-40B4-BE49-F238E27FC236}">
                <a16:creationId xmlns:a16="http://schemas.microsoft.com/office/drawing/2014/main" id="{D364EFCB-9915-4191-B438-3189E93CA22A}"/>
              </a:ext>
            </a:extLst>
          </p:cNvPr>
          <p:cNvSpPr txBox="1"/>
          <p:nvPr userDrawn="1"/>
        </p:nvSpPr>
        <p:spPr>
          <a:xfrm>
            <a:off x="3210370" y="1130838"/>
            <a:ext cx="5771664" cy="1938992"/>
          </a:xfrm>
          <a:prstGeom prst="rect">
            <a:avLst/>
          </a:prstGeom>
          <a:noFill/>
        </p:spPr>
        <p:txBody>
          <a:bodyPr wrap="square" rtlCol="0">
            <a:spAutoFit/>
          </a:bodyPr>
          <a:lstStyle/>
          <a:p>
            <a:pPr marL="0" indent="0" algn="ctr">
              <a:buFont typeface="Symbol" panose="05050102010706020507" pitchFamily="18" charset="2"/>
              <a:buNone/>
            </a:pPr>
            <a:r>
              <a:rPr lang="fr-FR" sz="6000" b="1" noProof="0" dirty="0">
                <a:solidFill>
                  <a:schemeClr val="bg1"/>
                </a:solidFill>
                <a:latin typeface="+mj-lt"/>
              </a:rPr>
              <a:t>TRAVAIL</a:t>
            </a:r>
            <a:br>
              <a:rPr lang="fr-FR" sz="6000" b="1" noProof="0" dirty="0">
                <a:solidFill>
                  <a:schemeClr val="bg1"/>
                </a:solidFill>
                <a:latin typeface="+mj-lt"/>
              </a:rPr>
            </a:br>
            <a:r>
              <a:rPr lang="fr-FR" sz="6000" b="1" noProof="0" dirty="0">
                <a:solidFill>
                  <a:schemeClr val="bg1"/>
                </a:solidFill>
                <a:latin typeface="+mj-lt"/>
              </a:rPr>
              <a:t>FORMATIF</a:t>
            </a:r>
            <a:endParaRPr lang="fr-CA" sz="2800" b="1" spc="0" dirty="0">
              <a:solidFill>
                <a:schemeClr val="bg1"/>
              </a:solidFill>
              <a:effectLst/>
              <a:latin typeface="+mj-lt"/>
              <a:ea typeface="Times New Roman" panose="02020603050405020304" pitchFamily="18" charset="0"/>
              <a:cs typeface="Calibri Light" panose="020F0302020204030204" pitchFamily="34" charset="0"/>
            </a:endParaRPr>
          </a:p>
        </p:txBody>
      </p:sp>
    </p:spTree>
    <p:extLst>
      <p:ext uri="{BB962C8B-B14F-4D97-AF65-F5344CB8AC3E}">
        <p14:creationId xmlns:p14="http://schemas.microsoft.com/office/powerpoint/2010/main" val="38388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_prochain_cour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12" name="Espace réservé du texte 11">
            <a:extLst>
              <a:ext uri="{FF2B5EF4-FFF2-40B4-BE49-F238E27FC236}">
                <a16:creationId xmlns:a16="http://schemas.microsoft.com/office/drawing/2014/main" id="{DE507580-4FAD-4A2A-96C4-4C27570DE5CB}"/>
              </a:ext>
            </a:extLst>
          </p:cNvPr>
          <p:cNvSpPr>
            <a:spLocks noGrp="1"/>
          </p:cNvSpPr>
          <p:nvPr>
            <p:ph type="body" sz="quarter" idx="10" hasCustomPrompt="1"/>
          </p:nvPr>
        </p:nvSpPr>
        <p:spPr>
          <a:xfrm>
            <a:off x="3210370" y="3294869"/>
            <a:ext cx="5771664" cy="3258331"/>
          </a:xfrm>
        </p:spPr>
        <p:txBody>
          <a:bodyPr>
            <a:normAutofit/>
          </a:bodyPr>
          <a:lstStyle>
            <a:lvl1pPr marL="228600" indent="-228600">
              <a:lnSpc>
                <a:spcPct val="75000"/>
              </a:lnSpc>
              <a:buFont typeface="Arial" panose="020B0604020202020204" pitchFamily="34" charset="0"/>
              <a:buChar char="•"/>
              <a:defRPr sz="1800">
                <a:solidFill>
                  <a:schemeClr val="bg1"/>
                </a:solidFill>
              </a:defRPr>
            </a:lvl1pPr>
            <a:lvl2pPr marL="685800" indent="-228600">
              <a:lnSpc>
                <a:spcPct val="75000"/>
              </a:lnSpc>
              <a:buFont typeface="Arial" panose="020B0604020202020204" pitchFamily="34" charset="0"/>
              <a:buChar char="•"/>
              <a:defRPr sz="1800">
                <a:solidFill>
                  <a:schemeClr val="bg1"/>
                </a:solidFill>
              </a:defRPr>
            </a:lvl2pPr>
            <a:lvl3pPr marL="1143000" indent="-228600">
              <a:lnSpc>
                <a:spcPct val="75000"/>
              </a:lnSpc>
              <a:buFont typeface="Arial" panose="020B0604020202020204" pitchFamily="34" charset="0"/>
              <a:buChar char="•"/>
              <a:defRPr sz="1800">
                <a:solidFill>
                  <a:schemeClr val="bg1"/>
                </a:solidFill>
              </a:defRPr>
            </a:lvl3pPr>
            <a:lvl4pPr marL="1600200" indent="-228600">
              <a:lnSpc>
                <a:spcPct val="75000"/>
              </a:lnSpc>
              <a:buFont typeface="Arial" panose="020B0604020202020204" pitchFamily="34" charset="0"/>
              <a:buChar char="•"/>
              <a:defRPr sz="1400">
                <a:solidFill>
                  <a:schemeClr val="bg1"/>
                </a:solidFill>
              </a:defRPr>
            </a:lvl4pPr>
            <a:lvl5pPr marL="2057400" indent="-228600">
              <a:lnSpc>
                <a:spcPct val="75000"/>
              </a:lnSpc>
              <a:buFont typeface="Arial" panose="020B0604020202020204" pitchFamily="34" charset="0"/>
              <a:buChar char="•"/>
              <a:defRPr sz="1400">
                <a:solidFill>
                  <a:schemeClr val="bg1"/>
                </a:solidFill>
              </a:defRPr>
            </a:lvl5pPr>
          </a:lstStyle>
          <a:p>
            <a:pPr lvl="0"/>
            <a:r>
              <a:rPr lang="fr-FR" dirty="0"/>
              <a:t>Remplir le formulaire </a:t>
            </a:r>
          </a:p>
          <a:p>
            <a:pPr lvl="1"/>
            <a:r>
              <a:rPr lang="fr-FR" dirty="0"/>
              <a:t>Remettre le formulaire à l’enseignant</a:t>
            </a:r>
          </a:p>
          <a:p>
            <a:pPr lvl="2"/>
            <a:r>
              <a:rPr lang="fr-FR" dirty="0"/>
              <a:t>Idéalement à la fin de la séance</a:t>
            </a:r>
            <a:endParaRPr lang="fr-CA" dirty="0"/>
          </a:p>
        </p:txBody>
      </p:sp>
      <p:sp>
        <p:nvSpPr>
          <p:cNvPr id="3" name="ZoneTexte 2">
            <a:extLst>
              <a:ext uri="{FF2B5EF4-FFF2-40B4-BE49-F238E27FC236}">
                <a16:creationId xmlns:a16="http://schemas.microsoft.com/office/drawing/2014/main" id="{C004FFF8-175B-4D19-9220-C454DCD6E0A4}"/>
              </a:ext>
            </a:extLst>
          </p:cNvPr>
          <p:cNvSpPr txBox="1"/>
          <p:nvPr userDrawn="1"/>
        </p:nvSpPr>
        <p:spPr>
          <a:xfrm>
            <a:off x="3210370" y="535541"/>
            <a:ext cx="5771664" cy="2862322"/>
          </a:xfrm>
          <a:prstGeom prst="rect">
            <a:avLst/>
          </a:prstGeom>
          <a:noFill/>
        </p:spPr>
        <p:txBody>
          <a:bodyPr wrap="square" rtlCol="0">
            <a:spAutoFit/>
          </a:bodyPr>
          <a:lstStyle/>
          <a:p>
            <a:pPr marL="0" indent="0" algn="ctr">
              <a:buFont typeface="Symbol" panose="05050102010706020507" pitchFamily="18" charset="2"/>
              <a:buNone/>
            </a:pPr>
            <a:r>
              <a:rPr lang="fr-FR" sz="6000" b="1" noProof="0" dirty="0">
                <a:solidFill>
                  <a:schemeClr val="bg1"/>
                </a:solidFill>
                <a:latin typeface="+mj-lt"/>
              </a:rPr>
              <a:t>POUR LA PROCHAINE SÉANCE</a:t>
            </a:r>
            <a:endParaRPr lang="fr-CA" sz="2800" b="1" spc="0" dirty="0">
              <a:solidFill>
                <a:schemeClr val="bg1"/>
              </a:solidFill>
              <a:effectLst/>
              <a:latin typeface="+mj-lt"/>
              <a:ea typeface="Times New Roman" panose="02020603050405020304" pitchFamily="18" charset="0"/>
              <a:cs typeface="Calibri Light" panose="020F0302020204030204" pitchFamily="34" charset="0"/>
            </a:endParaRPr>
          </a:p>
        </p:txBody>
      </p:sp>
    </p:spTree>
    <p:extLst>
      <p:ext uri="{BB962C8B-B14F-4D97-AF65-F5344CB8AC3E}">
        <p14:creationId xmlns:p14="http://schemas.microsoft.com/office/powerpoint/2010/main" val="260252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20" name="Espace réservé d’image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rtlCol="0" anchor="t">
            <a:noAutofit/>
          </a:bodyPr>
          <a:lstStyle>
            <a:lvl1pPr marL="0" indent="0" algn="ctr">
              <a:buNone/>
              <a:defRPr/>
            </a:lvl1pPr>
          </a:lstStyle>
          <a:p>
            <a:pPr rtl="0"/>
            <a:r>
              <a:rPr lang="fr-FR" noProof="0"/>
              <a:t>Cliquez sur l'icône pour ajouter une image</a:t>
            </a:r>
            <a:endParaRPr lang="fr-FR" noProof="0" dirty="0"/>
          </a:p>
        </p:txBody>
      </p:sp>
      <p:sp>
        <p:nvSpPr>
          <p:cNvPr id="6" name="Titr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rtlCol="0" anchor="b">
            <a:noAutofit/>
          </a:bodyPr>
          <a:lstStyle>
            <a:lvl1pPr>
              <a:defRPr sz="6000"/>
            </a:lvl1pPr>
          </a:lstStyle>
          <a:p>
            <a:pPr rtl="0"/>
            <a:r>
              <a:rPr lang="fr-FR" noProof="0" dirty="0"/>
              <a:t>CLIQUEZ POUR MODIFIER LE TITRE PRINCIPAL</a:t>
            </a:r>
          </a:p>
        </p:txBody>
      </p:sp>
      <p:sp>
        <p:nvSpPr>
          <p:cNvPr id="13" name="Espace réservé du texte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rtlCol="0">
            <a:normAutofit/>
          </a:bodyPr>
          <a:lstStyle>
            <a:lvl1pPr marL="0" indent="0">
              <a:buNone/>
              <a:defRPr sz="1600" spc="300"/>
            </a:lvl1pPr>
          </a:lstStyle>
          <a:p>
            <a:pPr lvl="0" rtl="0"/>
            <a:r>
              <a:rPr lang="fr-FR" noProof="0" dirty="0"/>
              <a:t>LE SITE WEB VIENT ICI</a:t>
            </a:r>
          </a:p>
        </p:txBody>
      </p:sp>
    </p:spTree>
    <p:extLst>
      <p:ext uri="{BB962C8B-B14F-4D97-AF65-F5344CB8AC3E}">
        <p14:creationId xmlns:p14="http://schemas.microsoft.com/office/powerpoint/2010/main" val="139946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éparateur de diapositive avec image">
    <p:spTree>
      <p:nvGrpSpPr>
        <p:cNvPr id="1" name=""/>
        <p:cNvGrpSpPr/>
        <p:nvPr/>
      </p:nvGrpSpPr>
      <p:grpSpPr>
        <a:xfrm>
          <a:off x="0" y="0"/>
          <a:ext cx="0" cy="0"/>
          <a:chOff x="0" y="0"/>
          <a:chExt cx="0" cy="0"/>
        </a:xfrm>
      </p:grpSpPr>
      <p:sp>
        <p:nvSpPr>
          <p:cNvPr id="28" name="Espace réservé d’image 27">
            <a:extLst>
              <a:ext uri="{FF2B5EF4-FFF2-40B4-BE49-F238E27FC236}">
                <a16:creationId xmlns:a16="http://schemas.microsoft.com/office/drawing/2014/main"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rtlCol="0">
            <a:noAutofit/>
          </a:bodyPr>
          <a:lstStyle>
            <a:lvl1pPr marL="0" indent="0" algn="ctr">
              <a:buNone/>
              <a:defRPr sz="1400"/>
            </a:lvl1pPr>
          </a:lstStyle>
          <a:p>
            <a:pPr rtl="0"/>
            <a:r>
              <a:rPr lang="fr-FR" noProof="0"/>
              <a:t>Cliquez sur l'icône pour ajouter une image</a:t>
            </a:r>
            <a:endParaRPr lang="fr-FR" noProof="0" dirty="0"/>
          </a:p>
        </p:txBody>
      </p:sp>
      <p:sp>
        <p:nvSpPr>
          <p:cNvPr id="2" name="Titr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rtlCol="0" anchor="b">
            <a:normAutofit/>
          </a:bodyPr>
          <a:lstStyle>
            <a:lvl1pPr>
              <a:defRPr sz="4800"/>
            </a:lvl1pPr>
          </a:lstStyle>
          <a:p>
            <a:pPr rtl="0"/>
            <a:r>
              <a:rPr lang="fr-FR" noProof="0" dirty="0"/>
              <a:t>CLIQUEZ POUR MODIFIER LE STYLE DU TITRE DU MASQUE</a:t>
            </a:r>
          </a:p>
        </p:txBody>
      </p:sp>
      <p:sp>
        <p:nvSpPr>
          <p:cNvPr id="3" name="Espace réservé du texte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rtlCol="0">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113273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éparateur de diapositive 2">
    <p:spTree>
      <p:nvGrpSpPr>
        <p:cNvPr id="1" name=""/>
        <p:cNvGrpSpPr/>
        <p:nvPr/>
      </p:nvGrpSpPr>
      <p:grpSpPr>
        <a:xfrm>
          <a:off x="0" y="0"/>
          <a:ext cx="0" cy="0"/>
          <a:chOff x="0" y="0"/>
          <a:chExt cx="0" cy="0"/>
        </a:xfrm>
      </p:grpSpPr>
      <p:sp>
        <p:nvSpPr>
          <p:cNvPr id="14" name="Espace réservé d’image 13">
            <a:extLst>
              <a:ext uri="{FF2B5EF4-FFF2-40B4-BE49-F238E27FC236}">
                <a16:creationId xmlns:a16="http://schemas.microsoft.com/office/drawing/2014/main"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rtlCol="0" anchor="t">
            <a:noAutofit/>
          </a:bodyPr>
          <a:lstStyle>
            <a:lvl1pPr marL="0" indent="0" algn="ctr">
              <a:buNone/>
              <a:defRPr sz="1400"/>
            </a:lvl1pPr>
          </a:lstStyle>
          <a:p>
            <a:pPr rtl="0"/>
            <a:r>
              <a:rPr lang="fr-FR" noProof="0"/>
              <a:t>Cliquez sur l'icône pour ajouter une image</a:t>
            </a:r>
            <a:endParaRPr lang="fr-FR" noProof="0" dirty="0"/>
          </a:p>
        </p:txBody>
      </p:sp>
      <p:sp>
        <p:nvSpPr>
          <p:cNvPr id="12" name="Titre 1">
            <a:extLst>
              <a:ext uri="{FF2B5EF4-FFF2-40B4-BE49-F238E27FC236}">
                <a16:creationId xmlns:a16="http://schemas.microsoft.com/office/drawing/2014/main" id="{D985175C-7C48-9449-9A0A-088E9BCAE9BE}"/>
              </a:ext>
            </a:extLst>
          </p:cNvPr>
          <p:cNvSpPr>
            <a:spLocks noGrp="1"/>
          </p:cNvSpPr>
          <p:nvPr>
            <p:ph type="title" hasCustomPrompt="1"/>
          </p:nvPr>
        </p:nvSpPr>
        <p:spPr>
          <a:xfrm>
            <a:off x="1148373" y="3259237"/>
            <a:ext cx="5445858" cy="2852737"/>
          </a:xfrm>
        </p:spPr>
        <p:txBody>
          <a:bodyPr rtlCol="0" anchor="b">
            <a:normAutofit/>
          </a:bodyPr>
          <a:lstStyle>
            <a:lvl1pPr>
              <a:defRPr sz="4800"/>
            </a:lvl1pPr>
          </a:lstStyle>
          <a:p>
            <a:pPr rtl="0"/>
            <a:r>
              <a:rPr lang="fr-FR" noProof="0" dirty="0"/>
              <a:t>CLIQUEZ POUR MODIFIER LE STYLE DU TITRE DU MASQUE</a:t>
            </a:r>
          </a:p>
        </p:txBody>
      </p:sp>
      <p:sp>
        <p:nvSpPr>
          <p:cNvPr id="13" name="Espace réservé du texte 2">
            <a:extLst>
              <a:ext uri="{FF2B5EF4-FFF2-40B4-BE49-F238E27FC236}">
                <a16:creationId xmlns:a16="http://schemas.microsoft.com/office/drawing/2014/main" id="{44F669B5-8A24-5846-82A0-51E5506817FB}"/>
              </a:ext>
            </a:extLst>
          </p:cNvPr>
          <p:cNvSpPr>
            <a:spLocks noGrp="1"/>
          </p:cNvSpPr>
          <p:nvPr>
            <p:ph type="body" idx="1" hasCustomPrompt="1"/>
          </p:nvPr>
        </p:nvSpPr>
        <p:spPr>
          <a:xfrm>
            <a:off x="1148373" y="6138962"/>
            <a:ext cx="5445858" cy="580815"/>
          </a:xfrm>
        </p:spPr>
        <p:txBody>
          <a:bodyPr rtlCol="0">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et contenu 2">
    <p:spTree>
      <p:nvGrpSpPr>
        <p:cNvPr id="1" name=""/>
        <p:cNvGrpSpPr/>
        <p:nvPr/>
      </p:nvGrpSpPr>
      <p:grpSpPr>
        <a:xfrm>
          <a:off x="0" y="0"/>
          <a:ext cx="0" cy="0"/>
          <a:chOff x="0" y="0"/>
          <a:chExt cx="0" cy="0"/>
        </a:xfrm>
      </p:grpSpPr>
      <p:sp>
        <p:nvSpPr>
          <p:cNvPr id="3" name="Espace réservé d’image 2"/>
          <p:cNvSpPr>
            <a:spLocks noGrp="1"/>
          </p:cNvSpPr>
          <p:nvPr>
            <p:ph type="pic" sz="quarter" idx="10"/>
          </p:nvPr>
        </p:nvSpPr>
        <p:spPr>
          <a:xfrm>
            <a:off x="838200" y="0"/>
            <a:ext cx="5257800" cy="6858000"/>
          </a:xfrm>
          <a:solidFill>
            <a:schemeClr val="bg1">
              <a:lumMod val="95000"/>
            </a:schemeClr>
          </a:solidFill>
        </p:spPr>
        <p:txBody>
          <a:bodyPr rtlCol="0" anchor="ctr">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fr-FR" noProof="0" dirty="0"/>
              <a:t>Ajouter un pied de page</a:t>
            </a:r>
          </a:p>
        </p:txBody>
      </p:sp>
      <p:sp>
        <p:nvSpPr>
          <p:cNvPr id="15" name="Forme 61">
            <a:extLst>
              <a:ext uri="{FF2B5EF4-FFF2-40B4-BE49-F238E27FC236}">
                <a16:creationId xmlns:a16="http://schemas.microsoft.com/office/drawing/2014/main" id="{EFA7F577-E691-D948-943E-8D25DFE256F5}"/>
              </a:ext>
            </a:extLst>
          </p:cNvPr>
          <p:cNvSpPr/>
          <p:nvPr userDrawn="1"/>
        </p:nvSpPr>
        <p:spPr>
          <a:xfrm rot="16200000">
            <a:off x="-1279921" y="4068517"/>
            <a:ext cx="3398046" cy="284693"/>
          </a:xfrm>
          <a:prstGeom prst="rect">
            <a:avLst/>
          </a:prstGeom>
          <a:ln w="3175">
            <a:miter lim="400000"/>
          </a:ln>
          <a:extLst>
            <a:ext uri="{C572A759-6A51-4108-AA02-DFA0A04FC94B}">
              <ma14:wrappingTextBoxFlag xmlns="" xmlns:ma14="http://schemas.microsoft.com/office/mac/drawingml/2011/main" val="1"/>
            </a:ext>
          </a:extLst>
        </p:spPr>
        <p:txBody>
          <a:bodyPr wrap="square" lIns="19050" tIns="19050" rIns="19050" bIns="19050" rtlCol="0" anchor="ctr">
            <a:spAutoFit/>
          </a:bodyPr>
          <a:lstStyle/>
          <a:p>
            <a:pPr rtl="0">
              <a:defRPr sz="3000">
                <a:solidFill>
                  <a:srgbClr val="3A3B39"/>
                </a:solidFill>
                <a:latin typeface="Bebas"/>
                <a:ea typeface="Bebas"/>
                <a:cs typeface="Bebas"/>
                <a:sym typeface="Bebas"/>
              </a:defRPr>
            </a:pPr>
            <a:r>
              <a:rPr lang="fr-FR" sz="1600" b="1" i="0" spc="0" noProof="0" dirty="0">
                <a:solidFill>
                  <a:schemeClr val="tx2"/>
                </a:solidFill>
                <a:latin typeface="+mj-lt"/>
                <a:cs typeface="Gill Sans" panose="020B0502020104020203" pitchFamily="34" charset="-79"/>
              </a:rPr>
              <a:t>ESPACE INTERACTIF</a:t>
            </a:r>
          </a:p>
        </p:txBody>
      </p:sp>
      <p:sp>
        <p:nvSpPr>
          <p:cNvPr id="16" name="Forme 62">
            <a:extLst>
              <a:ext uri="{FF2B5EF4-FFF2-40B4-BE49-F238E27FC236}">
                <a16:creationId xmlns:a16="http://schemas.microsoft.com/office/drawing/2014/main" id="{2C8F251E-BB08-9D42-8813-D3CD1AE6AF9A}"/>
              </a:ext>
            </a:extLst>
          </p:cNvPr>
          <p:cNvSpPr/>
          <p:nvPr userDrawn="1"/>
        </p:nvSpPr>
        <p:spPr>
          <a:xfrm flipV="1">
            <a:off x="427810" y="1314994"/>
            <a:ext cx="0" cy="2252508"/>
          </a:xfrm>
          <a:prstGeom prst="line">
            <a:avLst/>
          </a:prstGeom>
          <a:ln w="38100">
            <a:solidFill>
              <a:schemeClr val="tx2"/>
            </a:solidFill>
            <a:miter lim="400000"/>
          </a:ln>
        </p:spPr>
        <p:txBody>
          <a:bodyPr lIns="19050" tIns="19050" rIns="19050" bIns="19050" rtlCol="0" anchor="ctr"/>
          <a:lstStyle/>
          <a:p>
            <a:pPr algn="ctr" rtl="0">
              <a:defRPr sz="3000">
                <a:solidFill>
                  <a:srgbClr val="000000"/>
                </a:solidFill>
                <a:latin typeface="Helvetica Light"/>
                <a:ea typeface="Helvetica Light"/>
                <a:cs typeface="Helvetica Light"/>
                <a:sym typeface="Helvetica Light"/>
              </a:defRPr>
            </a:pPr>
            <a:endParaRPr lang="fr-FR" sz="1500" noProof="0" dirty="0">
              <a:latin typeface="Gill Sans MT" panose="020B0502020104020203" pitchFamily="34" charset="0"/>
            </a:endParaRPr>
          </a:p>
        </p:txBody>
      </p:sp>
      <p:sp>
        <p:nvSpPr>
          <p:cNvPr id="17" name="Forme 42">
            <a:extLst>
              <a:ext uri="{FF2B5EF4-FFF2-40B4-BE49-F238E27FC236}">
                <a16:creationId xmlns:a16="http://schemas.microsoft.com/office/drawing/2014/main" id="{3890D1E5-941D-C642-A000-669C7923941B}"/>
              </a:ext>
            </a:extLst>
          </p:cNvPr>
          <p:cNvSpPr txBox="1">
            <a:spLocks/>
          </p:cNvSpPr>
          <p:nvPr userDrawn="1"/>
        </p:nvSpPr>
        <p:spPr>
          <a:xfrm>
            <a:off x="158397" y="77222"/>
            <a:ext cx="521406" cy="247651"/>
          </a:xfrm>
          <a:prstGeom prst="rect">
            <a:avLst/>
          </a:prstGeom>
        </p:spPr>
        <p:txBody>
          <a:bodyPr rtlCol="0"/>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86CB4B4D-7CA3-9044-876B-883B54F8677D}" type="slidenum">
              <a:rPr lang="fr-FR" sz="1050" noProof="0" smtClean="0">
                <a:solidFill>
                  <a:schemeClr val="tx2"/>
                </a:solidFill>
              </a:rPr>
              <a:pPr algn="ctr" rtl="0"/>
              <a:t>‹N°›</a:t>
            </a:fld>
            <a:endParaRPr lang="fr-FR" sz="1050" noProof="0" dirty="0">
              <a:solidFill>
                <a:schemeClr val="tx2"/>
              </a:solidFill>
            </a:endParaRPr>
          </a:p>
        </p:txBody>
      </p:sp>
      <p:sp>
        <p:nvSpPr>
          <p:cNvPr id="19" name="Forme 61">
            <a:extLst>
              <a:ext uri="{FF2B5EF4-FFF2-40B4-BE49-F238E27FC236}">
                <a16:creationId xmlns:a16="http://schemas.microsoft.com/office/drawing/2014/main" id="{B3E93633-ABFF-9C4A-BBE4-734B074DB938}"/>
              </a:ext>
            </a:extLst>
          </p:cNvPr>
          <p:cNvSpPr/>
          <p:nvPr userDrawn="1"/>
        </p:nvSpPr>
        <p:spPr>
          <a:xfrm>
            <a:off x="129758" y="5998559"/>
            <a:ext cx="38537" cy="715581"/>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rtlCol="0" anchor="ctr">
            <a:spAutoFit/>
          </a:bodyPr>
          <a:lstStyle/>
          <a:p>
            <a:pPr rtl="0">
              <a:defRPr sz="3000">
                <a:solidFill>
                  <a:srgbClr val="3A3B39"/>
                </a:solidFill>
                <a:latin typeface="Bebas"/>
                <a:ea typeface="Bebas"/>
                <a:cs typeface="Bebas"/>
                <a:sym typeface="Bebas"/>
              </a:defRPr>
            </a:pPr>
            <a:endParaRPr lang="fr-FR" sz="4400" b="1" i="0" spc="0" noProof="0" dirty="0">
              <a:solidFill>
                <a:schemeClr val="tx2"/>
              </a:solidFill>
              <a:latin typeface="+mj-lt"/>
              <a:cs typeface="Gill Sans" panose="020B0502020104020203" pitchFamily="34" charset="-79"/>
            </a:endParaRPr>
          </a:p>
        </p:txBody>
      </p:sp>
      <p:sp>
        <p:nvSpPr>
          <p:cNvPr id="13" name="Forme 61">
            <a:extLst>
              <a:ext uri="{FF2B5EF4-FFF2-40B4-BE49-F238E27FC236}">
                <a16:creationId xmlns:a16="http://schemas.microsoft.com/office/drawing/2014/main" id="{0F86F919-DE82-498E-921C-3A5A06118BA6}"/>
              </a:ext>
            </a:extLst>
          </p:cNvPr>
          <p:cNvSpPr/>
          <p:nvPr userDrawn="1"/>
        </p:nvSpPr>
        <p:spPr>
          <a:xfrm rot="16200000">
            <a:off x="-1083197" y="1784352"/>
            <a:ext cx="3004599" cy="284693"/>
          </a:xfrm>
          <a:prstGeom prst="rect">
            <a:avLst/>
          </a:prstGeom>
          <a:ln w="3175">
            <a:miter lim="400000"/>
          </a:ln>
          <a:extLst>
            <a:ext uri="{C572A759-6A51-4108-AA02-DFA0A04FC94B}">
              <ma14:wrappingTextBoxFlag xmlns="" xmlns:ma14="http://schemas.microsoft.com/office/mac/drawingml/2011/main" val="1"/>
            </a:ext>
          </a:extLst>
        </p:spPr>
        <p:txBody>
          <a:bodyPr wrap="square" lIns="19050" tIns="19050" rIns="19050" bIns="19050" rtlCol="0" anchor="ctr">
            <a:spAutoFit/>
          </a:bodyPr>
          <a:lstStyle/>
          <a:p>
            <a:pPr algn="r" rtl="0">
              <a:defRPr sz="3000">
                <a:solidFill>
                  <a:srgbClr val="3A3B39"/>
                </a:solidFill>
                <a:latin typeface="Bebas"/>
                <a:ea typeface="Bebas"/>
                <a:cs typeface="Bebas"/>
                <a:sym typeface="Bebas"/>
              </a:defRPr>
            </a:pPr>
            <a:r>
              <a:rPr lang="fr-CA" sz="1600" b="1" i="0" spc="0" noProof="0" dirty="0">
                <a:solidFill>
                  <a:schemeClr val="tx2"/>
                </a:solidFill>
                <a:latin typeface="+mj-lt"/>
                <a:cs typeface="Gill Sans" panose="020B0502020104020203" pitchFamily="34" charset="-79"/>
              </a:rPr>
              <a:t>582 434</a:t>
            </a:r>
            <a:endParaRPr lang="fr-FR" sz="1600" b="1" i="0" spc="0" noProof="0" dirty="0">
              <a:solidFill>
                <a:schemeClr val="tx2"/>
              </a:solidFill>
              <a:latin typeface="+mj-lt"/>
              <a:cs typeface="Gill Sans" panose="020B0502020104020203" pitchFamily="34" charset="-79"/>
            </a:endParaRPr>
          </a:p>
        </p:txBody>
      </p:sp>
      <p:pic>
        <p:nvPicPr>
          <p:cNvPr id="9" name="Image 8">
            <a:extLst>
              <a:ext uri="{FF2B5EF4-FFF2-40B4-BE49-F238E27FC236}">
                <a16:creationId xmlns:a16="http://schemas.microsoft.com/office/drawing/2014/main" id="{39308648-1B58-4611-96C2-894995AB152C}"/>
              </a:ext>
            </a:extLst>
          </p:cNvPr>
          <p:cNvPicPr>
            <a:picLocks noChangeAspect="1"/>
          </p:cNvPicPr>
          <p:nvPr userDrawn="1"/>
        </p:nvPicPr>
        <p:blipFill>
          <a:blip r:embed="rId24"/>
          <a:stretch>
            <a:fillRect/>
          </a:stretch>
        </p:blipFill>
        <p:spPr>
          <a:xfrm>
            <a:off x="92084" y="6098087"/>
            <a:ext cx="654034" cy="648507"/>
          </a:xfrm>
          <a:prstGeom prst="rect">
            <a:avLst/>
          </a:prstGeom>
        </p:spPr>
      </p:pic>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50" r:id="rId1"/>
    <p:sldLayoutId id="2147483684" r:id="rId2"/>
    <p:sldLayoutId id="2147483685" r:id="rId3"/>
    <p:sldLayoutId id="2147483686" r:id="rId4"/>
    <p:sldLayoutId id="2147483687" r:id="rId5"/>
    <p:sldLayoutId id="2147483673" r:id="rId6"/>
    <p:sldLayoutId id="2147483651" r:id="rId7"/>
    <p:sldLayoutId id="2147483674" r:id="rId8"/>
    <p:sldLayoutId id="2147483670" r:id="rId9"/>
    <p:sldLayoutId id="2147483669" r:id="rId10"/>
    <p:sldLayoutId id="2147483664" r:id="rId11"/>
    <p:sldLayoutId id="2147483653" r:id="rId12"/>
    <p:sldLayoutId id="2147483680" r:id="rId13"/>
    <p:sldLayoutId id="2147483678" r:id="rId14"/>
    <p:sldLayoutId id="2147483679" r:id="rId15"/>
    <p:sldLayoutId id="2147483683" r:id="rId16"/>
    <p:sldLayoutId id="2147483675" r:id="rId17"/>
    <p:sldLayoutId id="2147483681" r:id="rId18"/>
    <p:sldLayoutId id="2147483682" r:id="rId19"/>
    <p:sldLayoutId id="2147483671" r:id="rId20"/>
    <p:sldLayoutId id="2147483677" r:id="rId21"/>
    <p:sldLayoutId id="2147483676" r:id="rId2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arduino.cc/reference/en/#variables" TargetMode="External"/><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rduino.cc/reference/en/language/functions/analog-io/analogread/" TargetMode="Externa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01ABD-7339-4C70-82A3-696BE8EF14DF}"/>
              </a:ext>
            </a:extLst>
          </p:cNvPr>
          <p:cNvSpPr>
            <a:spLocks noGrp="1"/>
          </p:cNvSpPr>
          <p:nvPr>
            <p:ph type="title"/>
          </p:nvPr>
        </p:nvSpPr>
        <p:spPr>
          <a:xfrm>
            <a:off x="1360458" y="2231328"/>
            <a:ext cx="3932237" cy="1868896"/>
          </a:xfrm>
        </p:spPr>
        <p:txBody>
          <a:bodyPr rtlCol="0" anchor="b">
            <a:normAutofit/>
          </a:bodyPr>
          <a:lstStyle/>
          <a:p>
            <a:pPr algn="r"/>
            <a:r>
              <a:rPr lang="fr-FR" sz="3400" dirty="0"/>
              <a:t>LES BASES DU CODE ARDUINO</a:t>
            </a:r>
          </a:p>
        </p:txBody>
      </p:sp>
      <p:pic>
        <p:nvPicPr>
          <p:cNvPr id="12" name="Image 11">
            <a:extLst>
              <a:ext uri="{FF2B5EF4-FFF2-40B4-BE49-F238E27FC236}">
                <a16:creationId xmlns:a16="http://schemas.microsoft.com/office/drawing/2014/main" id="{862D0BBB-EA47-4306-8F0E-C0229D9120B5}"/>
              </a:ext>
            </a:extLst>
          </p:cNvPr>
          <p:cNvPicPr>
            <a:picLocks noChangeAspect="1"/>
          </p:cNvPicPr>
          <p:nvPr/>
        </p:nvPicPr>
        <p:blipFill>
          <a:blip r:embed="rId3"/>
          <a:stretch>
            <a:fillRect/>
          </a:stretch>
        </p:blipFill>
        <p:spPr>
          <a:xfrm>
            <a:off x="5468865" y="992187"/>
            <a:ext cx="3994235" cy="4873625"/>
          </a:xfrm>
          <a:prstGeom prst="rect">
            <a:avLst/>
          </a:prstGeom>
          <a:noFill/>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fr-CA" sz="2400" dirty="0"/>
              <a:t>DÉBOGUER AVEC Serial</a:t>
            </a:r>
          </a:p>
        </p:txBody>
      </p:sp>
      <p:pic>
        <p:nvPicPr>
          <p:cNvPr id="10" name="Image 9">
            <a:extLst>
              <a:ext uri="{FF2B5EF4-FFF2-40B4-BE49-F238E27FC236}">
                <a16:creationId xmlns:a16="http://schemas.microsoft.com/office/drawing/2014/main" id="{DF124CC7-682C-49A6-A8B4-E595218AE8F8}"/>
              </a:ext>
            </a:extLst>
          </p:cNvPr>
          <p:cNvPicPr>
            <a:picLocks noChangeAspect="1"/>
          </p:cNvPicPr>
          <p:nvPr/>
        </p:nvPicPr>
        <p:blipFill>
          <a:blip r:embed="rId2"/>
          <a:stretch>
            <a:fillRect/>
          </a:stretch>
        </p:blipFill>
        <p:spPr>
          <a:xfrm>
            <a:off x="1009650" y="1458785"/>
            <a:ext cx="7097115" cy="390580"/>
          </a:xfrm>
          <a:prstGeom prst="rect">
            <a:avLst/>
          </a:prstGeom>
        </p:spPr>
      </p:pic>
      <p:pic>
        <p:nvPicPr>
          <p:cNvPr id="24" name="Image 23">
            <a:extLst>
              <a:ext uri="{FF2B5EF4-FFF2-40B4-BE49-F238E27FC236}">
                <a16:creationId xmlns:a16="http://schemas.microsoft.com/office/drawing/2014/main" id="{003CB199-AC20-4FAF-A153-4203C55FE78A}"/>
              </a:ext>
            </a:extLst>
          </p:cNvPr>
          <p:cNvPicPr>
            <a:picLocks noChangeAspect="1"/>
          </p:cNvPicPr>
          <p:nvPr/>
        </p:nvPicPr>
        <p:blipFill>
          <a:blip r:embed="rId3"/>
          <a:stretch>
            <a:fillRect/>
          </a:stretch>
        </p:blipFill>
        <p:spPr>
          <a:xfrm>
            <a:off x="1009650" y="3164091"/>
            <a:ext cx="7182852" cy="390580"/>
          </a:xfrm>
          <a:prstGeom prst="rect">
            <a:avLst/>
          </a:prstGeom>
        </p:spPr>
      </p:pic>
      <p:pic>
        <p:nvPicPr>
          <p:cNvPr id="25" name="Image 24">
            <a:extLst>
              <a:ext uri="{FF2B5EF4-FFF2-40B4-BE49-F238E27FC236}">
                <a16:creationId xmlns:a16="http://schemas.microsoft.com/office/drawing/2014/main" id="{62D5DF4F-EF92-401A-90F2-24BE3D4DA8E2}"/>
              </a:ext>
            </a:extLst>
          </p:cNvPr>
          <p:cNvPicPr>
            <a:picLocks noChangeAspect="1"/>
          </p:cNvPicPr>
          <p:nvPr/>
        </p:nvPicPr>
        <p:blipFill>
          <a:blip r:embed="rId4"/>
          <a:stretch>
            <a:fillRect/>
          </a:stretch>
        </p:blipFill>
        <p:spPr>
          <a:xfrm>
            <a:off x="1009650" y="4729102"/>
            <a:ext cx="7059010" cy="438211"/>
          </a:xfrm>
          <a:prstGeom prst="rect">
            <a:avLst/>
          </a:prstGeom>
        </p:spPr>
      </p:pic>
      <p:sp>
        <p:nvSpPr>
          <p:cNvPr id="26" name="Rectangle 25">
            <a:extLst>
              <a:ext uri="{FF2B5EF4-FFF2-40B4-BE49-F238E27FC236}">
                <a16:creationId xmlns:a16="http://schemas.microsoft.com/office/drawing/2014/main" id="{29ECBC2D-C9B2-4213-8668-EA4AD5A285FC}"/>
              </a:ext>
            </a:extLst>
          </p:cNvPr>
          <p:cNvSpPr/>
          <p:nvPr/>
        </p:nvSpPr>
        <p:spPr>
          <a:xfrm>
            <a:off x="914398" y="2010908"/>
            <a:ext cx="10648952" cy="646331"/>
          </a:xfrm>
          <a:prstGeom prst="rect">
            <a:avLst/>
          </a:prstGeom>
        </p:spPr>
        <p:txBody>
          <a:bodyPr wrap="square">
            <a:spAutoFit/>
          </a:bodyPr>
          <a:lstStyle/>
          <a:p>
            <a:r>
              <a:rPr lang="fr-CA" dirty="0"/>
              <a:t>Cette fonction démarre la communication avec l’ordinateur. Les valeurs de </a:t>
            </a:r>
            <a:r>
              <a:rPr lang="fr-CA" b="1" dirty="0"/>
              <a:t>baud</a:t>
            </a:r>
            <a:r>
              <a:rPr lang="fr-CA" dirty="0"/>
              <a:t> possibles : 300, 600, 1200, 2400, 4800, 9600, 14400, 19200, 28800, 38400, 57600, 115200 et +</a:t>
            </a:r>
          </a:p>
        </p:txBody>
      </p:sp>
      <p:sp>
        <p:nvSpPr>
          <p:cNvPr id="35" name="Rectangle 34">
            <a:extLst>
              <a:ext uri="{FF2B5EF4-FFF2-40B4-BE49-F238E27FC236}">
                <a16:creationId xmlns:a16="http://schemas.microsoft.com/office/drawing/2014/main" id="{AF0DD6E8-5FEA-4243-9569-9BE01B461D59}"/>
              </a:ext>
            </a:extLst>
          </p:cNvPr>
          <p:cNvSpPr/>
          <p:nvPr/>
        </p:nvSpPr>
        <p:spPr>
          <a:xfrm>
            <a:off x="4601076" y="1414344"/>
            <a:ext cx="2094115" cy="471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dirty="0">
                <a:solidFill>
                  <a:schemeClr val="tx1"/>
                </a:solidFill>
              </a:rPr>
              <a:t>baud</a:t>
            </a:r>
          </a:p>
        </p:txBody>
      </p:sp>
      <p:sp>
        <p:nvSpPr>
          <p:cNvPr id="36" name="Rectangle 35">
            <a:extLst>
              <a:ext uri="{FF2B5EF4-FFF2-40B4-BE49-F238E27FC236}">
                <a16:creationId xmlns:a16="http://schemas.microsoft.com/office/drawing/2014/main" id="{DCCE8C16-28D1-4898-B717-4D329F5F176B}"/>
              </a:ext>
            </a:extLst>
          </p:cNvPr>
          <p:cNvSpPr/>
          <p:nvPr/>
        </p:nvSpPr>
        <p:spPr>
          <a:xfrm>
            <a:off x="3706418" y="3083189"/>
            <a:ext cx="3961207" cy="471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dirty="0">
                <a:solidFill>
                  <a:schemeClr val="tx1"/>
                </a:solidFill>
              </a:rPr>
              <a:t>valeur à envoyer</a:t>
            </a:r>
          </a:p>
        </p:txBody>
      </p:sp>
      <p:sp>
        <p:nvSpPr>
          <p:cNvPr id="37" name="Rectangle 36">
            <a:extLst>
              <a:ext uri="{FF2B5EF4-FFF2-40B4-BE49-F238E27FC236}">
                <a16:creationId xmlns:a16="http://schemas.microsoft.com/office/drawing/2014/main" id="{1E8A71B8-65DF-4B08-B832-78DB03D591F3}"/>
              </a:ext>
            </a:extLst>
          </p:cNvPr>
          <p:cNvSpPr/>
          <p:nvPr/>
        </p:nvSpPr>
        <p:spPr>
          <a:xfrm>
            <a:off x="4211243" y="4695831"/>
            <a:ext cx="3456382" cy="471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200" dirty="0">
                <a:solidFill>
                  <a:schemeClr val="tx1"/>
                </a:solidFill>
              </a:rPr>
              <a:t>valeur à imprimer</a:t>
            </a:r>
          </a:p>
        </p:txBody>
      </p:sp>
      <p:sp>
        <p:nvSpPr>
          <p:cNvPr id="38" name="Rectangle 37">
            <a:extLst>
              <a:ext uri="{FF2B5EF4-FFF2-40B4-BE49-F238E27FC236}">
                <a16:creationId xmlns:a16="http://schemas.microsoft.com/office/drawing/2014/main" id="{0A1A45C1-C6ED-473E-AEED-2129ED1CEA1F}"/>
              </a:ext>
            </a:extLst>
          </p:cNvPr>
          <p:cNvSpPr/>
          <p:nvPr/>
        </p:nvSpPr>
        <p:spPr>
          <a:xfrm>
            <a:off x="914398" y="3625662"/>
            <a:ext cx="10648952" cy="369332"/>
          </a:xfrm>
          <a:prstGeom prst="rect">
            <a:avLst/>
          </a:prstGeom>
        </p:spPr>
        <p:txBody>
          <a:bodyPr wrap="square">
            <a:spAutoFit/>
          </a:bodyPr>
          <a:lstStyle/>
          <a:p>
            <a:r>
              <a:rPr lang="fr-CA" dirty="0"/>
              <a:t>Envoie à l’ordinateur une valeur en mode texte.</a:t>
            </a:r>
          </a:p>
        </p:txBody>
      </p:sp>
      <p:sp>
        <p:nvSpPr>
          <p:cNvPr id="39" name="Rectangle 38">
            <a:extLst>
              <a:ext uri="{FF2B5EF4-FFF2-40B4-BE49-F238E27FC236}">
                <a16:creationId xmlns:a16="http://schemas.microsoft.com/office/drawing/2014/main" id="{AD5C3158-B106-4F9A-9755-3024C2CF7630}"/>
              </a:ext>
            </a:extLst>
          </p:cNvPr>
          <p:cNvSpPr/>
          <p:nvPr/>
        </p:nvSpPr>
        <p:spPr>
          <a:xfrm>
            <a:off x="914398" y="5161807"/>
            <a:ext cx="10648952" cy="369332"/>
          </a:xfrm>
          <a:prstGeom prst="rect">
            <a:avLst/>
          </a:prstGeom>
        </p:spPr>
        <p:txBody>
          <a:bodyPr wrap="square">
            <a:spAutoFit/>
          </a:bodyPr>
          <a:lstStyle/>
          <a:p>
            <a:r>
              <a:rPr lang="fr-CA" dirty="0"/>
              <a:t>Envoie à l’ordinateur une valeur en mode texte, suivi d’un retour à la ligne (ln).</a:t>
            </a:r>
          </a:p>
        </p:txBody>
      </p:sp>
    </p:spTree>
    <p:extLst>
      <p:ext uri="{BB962C8B-B14F-4D97-AF65-F5344CB8AC3E}">
        <p14:creationId xmlns:p14="http://schemas.microsoft.com/office/powerpoint/2010/main" val="19532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fr-CA" sz="2400" dirty="0"/>
              <a:t>LE BAUD ET OUVRIR LE MONITEUR SÉRIE</a:t>
            </a:r>
          </a:p>
        </p:txBody>
      </p:sp>
      <p:grpSp>
        <p:nvGrpSpPr>
          <p:cNvPr id="9" name="Groupe 8">
            <a:extLst>
              <a:ext uri="{FF2B5EF4-FFF2-40B4-BE49-F238E27FC236}">
                <a16:creationId xmlns:a16="http://schemas.microsoft.com/office/drawing/2014/main" id="{1AACC0C1-6A36-4F0A-A8BB-577E72A84163}"/>
              </a:ext>
            </a:extLst>
          </p:cNvPr>
          <p:cNvGrpSpPr/>
          <p:nvPr/>
        </p:nvGrpSpPr>
        <p:grpSpPr>
          <a:xfrm>
            <a:off x="5003995" y="2008041"/>
            <a:ext cx="6841431" cy="4670527"/>
            <a:chOff x="4435530" y="1406423"/>
            <a:chExt cx="7304696" cy="4986790"/>
          </a:xfrm>
        </p:grpSpPr>
        <p:pic>
          <p:nvPicPr>
            <p:cNvPr id="3" name="Image 2">
              <a:extLst>
                <a:ext uri="{FF2B5EF4-FFF2-40B4-BE49-F238E27FC236}">
                  <a16:creationId xmlns:a16="http://schemas.microsoft.com/office/drawing/2014/main" id="{760BBBCE-92B9-4BF2-8A33-6AF7521D3FD5}"/>
                </a:ext>
              </a:extLst>
            </p:cNvPr>
            <p:cNvPicPr>
              <a:picLocks noChangeAspect="1"/>
            </p:cNvPicPr>
            <p:nvPr/>
          </p:nvPicPr>
          <p:blipFill>
            <a:blip r:embed="rId2"/>
            <a:stretch>
              <a:fillRect/>
            </a:stretch>
          </p:blipFill>
          <p:spPr>
            <a:xfrm>
              <a:off x="4435530" y="1406423"/>
              <a:ext cx="7304696" cy="4986790"/>
            </a:xfrm>
            <a:prstGeom prst="rect">
              <a:avLst/>
            </a:prstGeom>
          </p:spPr>
        </p:pic>
        <p:sp>
          <p:nvSpPr>
            <p:cNvPr id="12" name="Forme libre : forme 11">
              <a:extLst>
                <a:ext uri="{FF2B5EF4-FFF2-40B4-BE49-F238E27FC236}">
                  <a16:creationId xmlns:a16="http://schemas.microsoft.com/office/drawing/2014/main" id="{42355D56-6B11-442C-AD4F-B32A3BD12F57}"/>
                </a:ext>
              </a:extLst>
            </p:cNvPr>
            <p:cNvSpPr/>
            <p:nvPr/>
          </p:nvSpPr>
          <p:spPr>
            <a:xfrm>
              <a:off x="9448800" y="2126393"/>
              <a:ext cx="1157689" cy="811458"/>
            </a:xfrm>
            <a:custGeom>
              <a:avLst/>
              <a:gdLst>
                <a:gd name="connsiteX0" fmla="*/ 0 w 3599411"/>
                <a:gd name="connsiteY0" fmla="*/ 253960 h 727786"/>
                <a:gd name="connsiteX1" fmla="*/ 2236124 w 3599411"/>
                <a:gd name="connsiteY1" fmla="*/ 21204 h 727786"/>
                <a:gd name="connsiteX2" fmla="*/ 3599411 w 3599411"/>
                <a:gd name="connsiteY2" fmla="*/ 727786 h 727786"/>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57280 h 963863"/>
                <a:gd name="connsiteX1" fmla="*/ 2236124 w 3699164"/>
                <a:gd name="connsiteY1" fmla="*/ 24524 h 963863"/>
                <a:gd name="connsiteX2" fmla="*/ 3699164 w 3699164"/>
                <a:gd name="connsiteY2" fmla="*/ 963863 h 963863"/>
                <a:gd name="connsiteX0" fmla="*/ 325762 w 1605576"/>
                <a:gd name="connsiteY0" fmla="*/ 86 h 1382944"/>
                <a:gd name="connsiteX1" fmla="*/ 142536 w 1605576"/>
                <a:gd name="connsiteY1" fmla="*/ 443605 h 1382944"/>
                <a:gd name="connsiteX2" fmla="*/ 1605576 w 1605576"/>
                <a:gd name="connsiteY2" fmla="*/ 1382944 h 1382944"/>
                <a:gd name="connsiteX0" fmla="*/ 0 w 1279814"/>
                <a:gd name="connsiteY0" fmla="*/ 100 h 1382958"/>
                <a:gd name="connsiteX1" fmla="*/ 740699 w 1279814"/>
                <a:gd name="connsiteY1" fmla="*/ 395994 h 1382958"/>
                <a:gd name="connsiteX2" fmla="*/ 1279814 w 1279814"/>
                <a:gd name="connsiteY2" fmla="*/ 1382958 h 1382958"/>
                <a:gd name="connsiteX0" fmla="*/ 0 w 1628461"/>
                <a:gd name="connsiteY0" fmla="*/ 100 h 1382958"/>
                <a:gd name="connsiteX1" fmla="*/ 740699 w 1628461"/>
                <a:gd name="connsiteY1" fmla="*/ 395994 h 1382958"/>
                <a:gd name="connsiteX2" fmla="*/ 1279814 w 1628461"/>
                <a:gd name="connsiteY2" fmla="*/ 1382958 h 1382958"/>
                <a:gd name="connsiteX0" fmla="*/ 0 w 1356195"/>
                <a:gd name="connsiteY0" fmla="*/ 100 h 811458"/>
                <a:gd name="connsiteX1" fmla="*/ 740699 w 1356195"/>
                <a:gd name="connsiteY1" fmla="*/ 395994 h 811458"/>
                <a:gd name="connsiteX2" fmla="*/ 889289 w 1356195"/>
                <a:gd name="connsiteY2" fmla="*/ 811458 h 811458"/>
              </a:gdLst>
              <a:ahLst/>
              <a:cxnLst>
                <a:cxn ang="0">
                  <a:pos x="connsiteX0" y="connsiteY0"/>
                </a:cxn>
                <a:cxn ang="0">
                  <a:pos x="connsiteX1" y="connsiteY1"/>
                </a:cxn>
                <a:cxn ang="0">
                  <a:pos x="connsiteX2" y="connsiteY2"/>
                </a:cxn>
              </a:cxnLst>
              <a:rect l="l" t="t" r="r" b="b"/>
              <a:pathLst>
                <a:path w="1356195" h="811458">
                  <a:moveTo>
                    <a:pt x="0" y="100"/>
                  </a:moveTo>
                  <a:cubicBezTo>
                    <a:pt x="834736" y="-6135"/>
                    <a:pt x="124172" y="278230"/>
                    <a:pt x="740699" y="395994"/>
                  </a:cubicBezTo>
                  <a:cubicBezTo>
                    <a:pt x="1357226" y="513758"/>
                    <a:pt x="1677959" y="703046"/>
                    <a:pt x="889289" y="811458"/>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4" name="Ellipse 3">
              <a:extLst>
                <a:ext uri="{FF2B5EF4-FFF2-40B4-BE49-F238E27FC236}">
                  <a16:creationId xmlns:a16="http://schemas.microsoft.com/office/drawing/2014/main" id="{BF1D5E84-98A7-4073-BE5D-B616BA42232F}"/>
                </a:ext>
              </a:extLst>
            </p:cNvPr>
            <p:cNvSpPr/>
            <p:nvPr/>
          </p:nvSpPr>
          <p:spPr>
            <a:xfrm>
              <a:off x="8210550" y="1838325"/>
              <a:ext cx="1238250" cy="581025"/>
            </a:xfrm>
            <a:prstGeom prst="ellipse">
              <a:avLst/>
            </a:prstGeom>
            <a:noFill/>
            <a:ln w="571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Ellipse 16">
              <a:extLst>
                <a:ext uri="{FF2B5EF4-FFF2-40B4-BE49-F238E27FC236}">
                  <a16:creationId xmlns:a16="http://schemas.microsoft.com/office/drawing/2014/main" id="{1E998372-32EA-47CE-89ED-17DD5B1106D1}"/>
                </a:ext>
              </a:extLst>
            </p:cNvPr>
            <p:cNvSpPr/>
            <p:nvPr/>
          </p:nvSpPr>
          <p:spPr>
            <a:xfrm>
              <a:off x="9782175" y="5810704"/>
              <a:ext cx="1157689" cy="504372"/>
            </a:xfrm>
            <a:prstGeom prst="ellipse">
              <a:avLst/>
            </a:prstGeom>
            <a:noFill/>
            <a:ln w="571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Forme libre : forme 17">
              <a:extLst>
                <a:ext uri="{FF2B5EF4-FFF2-40B4-BE49-F238E27FC236}">
                  <a16:creationId xmlns:a16="http://schemas.microsoft.com/office/drawing/2014/main" id="{9D0586C2-9177-4D9A-81AD-2B21BDBFA62F}"/>
                </a:ext>
              </a:extLst>
            </p:cNvPr>
            <p:cNvSpPr/>
            <p:nvPr/>
          </p:nvSpPr>
          <p:spPr>
            <a:xfrm>
              <a:off x="9647420" y="2963590"/>
              <a:ext cx="710223" cy="2792727"/>
            </a:xfrm>
            <a:custGeom>
              <a:avLst/>
              <a:gdLst>
                <a:gd name="connsiteX0" fmla="*/ 0 w 3599411"/>
                <a:gd name="connsiteY0" fmla="*/ 253960 h 727786"/>
                <a:gd name="connsiteX1" fmla="*/ 2236124 w 3599411"/>
                <a:gd name="connsiteY1" fmla="*/ 21204 h 727786"/>
                <a:gd name="connsiteX2" fmla="*/ 3599411 w 3599411"/>
                <a:gd name="connsiteY2" fmla="*/ 727786 h 727786"/>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68879 h 975462"/>
                <a:gd name="connsiteX1" fmla="*/ 2236124 w 3699164"/>
                <a:gd name="connsiteY1" fmla="*/ 36123 h 975462"/>
                <a:gd name="connsiteX2" fmla="*/ 3699164 w 3699164"/>
                <a:gd name="connsiteY2" fmla="*/ 975462 h 975462"/>
                <a:gd name="connsiteX0" fmla="*/ 0 w 3699164"/>
                <a:gd name="connsiteY0" fmla="*/ 257280 h 963863"/>
                <a:gd name="connsiteX1" fmla="*/ 2236124 w 3699164"/>
                <a:gd name="connsiteY1" fmla="*/ 24524 h 963863"/>
                <a:gd name="connsiteX2" fmla="*/ 3699164 w 3699164"/>
                <a:gd name="connsiteY2" fmla="*/ 963863 h 963863"/>
                <a:gd name="connsiteX0" fmla="*/ 325762 w 1605576"/>
                <a:gd name="connsiteY0" fmla="*/ 86 h 1382944"/>
                <a:gd name="connsiteX1" fmla="*/ 142536 w 1605576"/>
                <a:gd name="connsiteY1" fmla="*/ 443605 h 1382944"/>
                <a:gd name="connsiteX2" fmla="*/ 1605576 w 1605576"/>
                <a:gd name="connsiteY2" fmla="*/ 1382944 h 1382944"/>
                <a:gd name="connsiteX0" fmla="*/ 0 w 1279814"/>
                <a:gd name="connsiteY0" fmla="*/ 100 h 1382958"/>
                <a:gd name="connsiteX1" fmla="*/ 740699 w 1279814"/>
                <a:gd name="connsiteY1" fmla="*/ 395994 h 1382958"/>
                <a:gd name="connsiteX2" fmla="*/ 1279814 w 1279814"/>
                <a:gd name="connsiteY2" fmla="*/ 1382958 h 1382958"/>
                <a:gd name="connsiteX0" fmla="*/ 0 w 1628461"/>
                <a:gd name="connsiteY0" fmla="*/ 100 h 1382958"/>
                <a:gd name="connsiteX1" fmla="*/ 740699 w 1628461"/>
                <a:gd name="connsiteY1" fmla="*/ 395994 h 1382958"/>
                <a:gd name="connsiteX2" fmla="*/ 1279814 w 1628461"/>
                <a:gd name="connsiteY2" fmla="*/ 1382958 h 1382958"/>
                <a:gd name="connsiteX0" fmla="*/ 0 w 1356195"/>
                <a:gd name="connsiteY0" fmla="*/ 100 h 811458"/>
                <a:gd name="connsiteX1" fmla="*/ 740699 w 1356195"/>
                <a:gd name="connsiteY1" fmla="*/ 395994 h 811458"/>
                <a:gd name="connsiteX2" fmla="*/ 889289 w 1356195"/>
                <a:gd name="connsiteY2" fmla="*/ 811458 h 811458"/>
                <a:gd name="connsiteX0" fmla="*/ 153558 w 773310"/>
                <a:gd name="connsiteY0" fmla="*/ 18 h 2106776"/>
                <a:gd name="connsiteX1" fmla="*/ 157814 w 773310"/>
                <a:gd name="connsiteY1" fmla="*/ 1691312 h 2106776"/>
                <a:gd name="connsiteX2" fmla="*/ 306404 w 773310"/>
                <a:gd name="connsiteY2" fmla="*/ 2106776 h 2106776"/>
                <a:gd name="connsiteX0" fmla="*/ 494148 w 1113900"/>
                <a:gd name="connsiteY0" fmla="*/ 0 h 2106758"/>
                <a:gd name="connsiteX1" fmla="*/ 498404 w 1113900"/>
                <a:gd name="connsiteY1" fmla="*/ 1691294 h 2106758"/>
                <a:gd name="connsiteX2" fmla="*/ 646994 w 1113900"/>
                <a:gd name="connsiteY2" fmla="*/ 2106758 h 2106758"/>
                <a:gd name="connsiteX0" fmla="*/ 494148 w 1846133"/>
                <a:gd name="connsiteY0" fmla="*/ 0 h 2840183"/>
                <a:gd name="connsiteX1" fmla="*/ 498404 w 1846133"/>
                <a:gd name="connsiteY1" fmla="*/ 1691294 h 2840183"/>
                <a:gd name="connsiteX2" fmla="*/ 1595443 w 1846133"/>
                <a:gd name="connsiteY2" fmla="*/ 2840183 h 2840183"/>
                <a:gd name="connsiteX0" fmla="*/ 319427 w 1756602"/>
                <a:gd name="connsiteY0" fmla="*/ 0 h 2840183"/>
                <a:gd name="connsiteX1" fmla="*/ 825804 w 1756602"/>
                <a:gd name="connsiteY1" fmla="*/ 1548419 h 2840183"/>
                <a:gd name="connsiteX2" fmla="*/ 1420722 w 1756602"/>
                <a:gd name="connsiteY2" fmla="*/ 2840183 h 2840183"/>
                <a:gd name="connsiteX0" fmla="*/ 319427 w 1676091"/>
                <a:gd name="connsiteY0" fmla="*/ 0 h 2840183"/>
                <a:gd name="connsiteX1" fmla="*/ 825804 w 1676091"/>
                <a:gd name="connsiteY1" fmla="*/ 1548419 h 2840183"/>
                <a:gd name="connsiteX2" fmla="*/ 1420722 w 1676091"/>
                <a:gd name="connsiteY2" fmla="*/ 2840183 h 2840183"/>
                <a:gd name="connsiteX0" fmla="*/ 232608 w 1585139"/>
                <a:gd name="connsiteY0" fmla="*/ 0 h 2840183"/>
                <a:gd name="connsiteX1" fmla="*/ 738985 w 1585139"/>
                <a:gd name="connsiteY1" fmla="*/ 1548419 h 2840183"/>
                <a:gd name="connsiteX2" fmla="*/ 1333903 w 1585139"/>
                <a:gd name="connsiteY2" fmla="*/ 2840183 h 2840183"/>
                <a:gd name="connsiteX0" fmla="*/ 321766 w 1769968"/>
                <a:gd name="connsiteY0" fmla="*/ 0 h 2840183"/>
                <a:gd name="connsiteX1" fmla="*/ 828143 w 1769968"/>
                <a:gd name="connsiteY1" fmla="*/ 1548419 h 2840183"/>
                <a:gd name="connsiteX2" fmla="*/ 1423061 w 1769968"/>
                <a:gd name="connsiteY2" fmla="*/ 2840183 h 2840183"/>
                <a:gd name="connsiteX0" fmla="*/ 440737 w 1888939"/>
                <a:gd name="connsiteY0" fmla="*/ 119 h 2840302"/>
                <a:gd name="connsiteX1" fmla="*/ 947114 w 1888939"/>
                <a:gd name="connsiteY1" fmla="*/ 1548538 h 2840302"/>
                <a:gd name="connsiteX2" fmla="*/ 1542032 w 1888939"/>
                <a:gd name="connsiteY2" fmla="*/ 2840302 h 2840302"/>
                <a:gd name="connsiteX0" fmla="*/ 440737 w 2077023"/>
                <a:gd name="connsiteY0" fmla="*/ 119 h 2843122"/>
                <a:gd name="connsiteX1" fmla="*/ 947114 w 2077023"/>
                <a:gd name="connsiteY1" fmla="*/ 1548538 h 2843122"/>
                <a:gd name="connsiteX2" fmla="*/ 1542032 w 2077023"/>
                <a:gd name="connsiteY2" fmla="*/ 2840302 h 2843122"/>
                <a:gd name="connsiteX0" fmla="*/ 443543 w 2077154"/>
                <a:gd name="connsiteY0" fmla="*/ 119 h 2843103"/>
                <a:gd name="connsiteX1" fmla="*/ 938761 w 2077154"/>
                <a:gd name="connsiteY1" fmla="*/ 1539013 h 2843103"/>
                <a:gd name="connsiteX2" fmla="*/ 1544838 w 2077154"/>
                <a:gd name="connsiteY2" fmla="*/ 2840302 h 2843103"/>
                <a:gd name="connsiteX0" fmla="*/ 441597 w 2089290"/>
                <a:gd name="connsiteY0" fmla="*/ 127 h 2843356"/>
                <a:gd name="connsiteX1" fmla="*/ 936815 w 2089290"/>
                <a:gd name="connsiteY1" fmla="*/ 1539021 h 2843356"/>
                <a:gd name="connsiteX2" fmla="*/ 1542892 w 2089290"/>
                <a:gd name="connsiteY2" fmla="*/ 2840310 h 2843356"/>
                <a:gd name="connsiteX0" fmla="*/ 301910 w 1799448"/>
                <a:gd name="connsiteY0" fmla="*/ 188 h 2844092"/>
                <a:gd name="connsiteX1" fmla="*/ 797128 w 1799448"/>
                <a:gd name="connsiteY1" fmla="*/ 1539082 h 2844092"/>
                <a:gd name="connsiteX2" fmla="*/ 1403205 w 1799448"/>
                <a:gd name="connsiteY2" fmla="*/ 2840371 h 2844092"/>
                <a:gd name="connsiteX0" fmla="*/ 334553 w 1080732"/>
                <a:gd name="connsiteY0" fmla="*/ 167 h 2702194"/>
                <a:gd name="connsiteX1" fmla="*/ 829771 w 1080732"/>
                <a:gd name="connsiteY1" fmla="*/ 1539061 h 2702194"/>
                <a:gd name="connsiteX2" fmla="*/ 398134 w 1080732"/>
                <a:gd name="connsiteY2" fmla="*/ 2697475 h 2702194"/>
                <a:gd name="connsiteX0" fmla="*/ 334553 w 829846"/>
                <a:gd name="connsiteY0" fmla="*/ 167 h 2697475"/>
                <a:gd name="connsiteX1" fmla="*/ 829771 w 829846"/>
                <a:gd name="connsiteY1" fmla="*/ 1539061 h 2697475"/>
                <a:gd name="connsiteX2" fmla="*/ 398134 w 829846"/>
                <a:gd name="connsiteY2" fmla="*/ 2697475 h 2697475"/>
                <a:gd name="connsiteX0" fmla="*/ 336392 w 832003"/>
                <a:gd name="connsiteY0" fmla="*/ 169 h 2792727"/>
                <a:gd name="connsiteX1" fmla="*/ 831610 w 832003"/>
                <a:gd name="connsiteY1" fmla="*/ 1539063 h 2792727"/>
                <a:gd name="connsiteX2" fmla="*/ 478080 w 832003"/>
                <a:gd name="connsiteY2" fmla="*/ 2792727 h 2792727"/>
              </a:gdLst>
              <a:ahLst/>
              <a:cxnLst>
                <a:cxn ang="0">
                  <a:pos x="connsiteX0" y="connsiteY0"/>
                </a:cxn>
                <a:cxn ang="0">
                  <a:pos x="connsiteX1" y="connsiteY1"/>
                </a:cxn>
                <a:cxn ang="0">
                  <a:pos x="connsiteX2" y="connsiteY2"/>
                </a:cxn>
              </a:cxnLst>
              <a:rect l="l" t="t" r="r" b="b"/>
              <a:pathLst>
                <a:path w="832003" h="2792727">
                  <a:moveTo>
                    <a:pt x="336392" y="169"/>
                  </a:moveTo>
                  <a:cubicBezTo>
                    <a:pt x="-636505" y="-15591"/>
                    <a:pt x="807995" y="1073637"/>
                    <a:pt x="831610" y="1539063"/>
                  </a:cubicBezTo>
                  <a:cubicBezTo>
                    <a:pt x="855225" y="2004489"/>
                    <a:pt x="-194977" y="2055665"/>
                    <a:pt x="478080" y="2792727"/>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grpSp>
      <p:sp>
        <p:nvSpPr>
          <p:cNvPr id="5" name="Rectangle 4">
            <a:extLst>
              <a:ext uri="{FF2B5EF4-FFF2-40B4-BE49-F238E27FC236}">
                <a16:creationId xmlns:a16="http://schemas.microsoft.com/office/drawing/2014/main" id="{AC752894-3737-43BF-83F5-0EE98132B72A}"/>
              </a:ext>
            </a:extLst>
          </p:cNvPr>
          <p:cNvSpPr/>
          <p:nvPr/>
        </p:nvSpPr>
        <p:spPr>
          <a:xfrm>
            <a:off x="838200" y="1636991"/>
            <a:ext cx="3971925" cy="3693319"/>
          </a:xfrm>
          <a:prstGeom prst="rect">
            <a:avLst/>
          </a:prstGeom>
        </p:spPr>
        <p:txBody>
          <a:bodyPr wrap="square">
            <a:spAutoFit/>
          </a:bodyPr>
          <a:lstStyle/>
          <a:p>
            <a:r>
              <a:rPr lang="fr-CA" dirty="0"/>
              <a:t>Le </a:t>
            </a:r>
            <a:r>
              <a:rPr lang="fr-CA" b="1" dirty="0"/>
              <a:t>baud</a:t>
            </a:r>
            <a:r>
              <a:rPr lang="fr-CA" dirty="0"/>
              <a:t>, définit la vitesse de communication entre la carte et l’ordinateur. Plus le baud est rapide, plus on peut envoyer de messages. Par contre, plus il y a des erreurs potentielles. Pour l’Arduino Nano, une valeur de 57 600 est un bon compromis. </a:t>
            </a:r>
            <a:r>
              <a:rPr lang="fr-CA" b="1" dirty="0"/>
              <a:t>Le plus important est que l’ordinateur et la carte utilisent la même valeur!</a:t>
            </a:r>
          </a:p>
          <a:p>
            <a:endParaRPr lang="fr-CA" dirty="0"/>
          </a:p>
          <a:p>
            <a:r>
              <a:rPr lang="fr-CA" dirty="0"/>
              <a:t>Valeurs de </a:t>
            </a:r>
            <a:r>
              <a:rPr lang="fr-CA" b="1" dirty="0"/>
              <a:t>baud</a:t>
            </a:r>
            <a:r>
              <a:rPr lang="fr-CA" dirty="0"/>
              <a:t> possibles : 300, 600, 1200, 2400, 4800, 9600, 14400, 19200, 28800, 38400, 57600, 115200 et +</a:t>
            </a:r>
          </a:p>
        </p:txBody>
      </p:sp>
    </p:spTree>
    <p:extLst>
      <p:ext uri="{BB962C8B-B14F-4D97-AF65-F5344CB8AC3E}">
        <p14:creationId xmlns:p14="http://schemas.microsoft.com/office/powerpoint/2010/main" val="98520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A4EED-BD76-42A7-9C02-042195C34083}"/>
              </a:ext>
            </a:extLst>
          </p:cNvPr>
          <p:cNvSpPr>
            <a:spLocks noGrp="1"/>
          </p:cNvSpPr>
          <p:nvPr>
            <p:ph type="title"/>
          </p:nvPr>
        </p:nvSpPr>
        <p:spPr>
          <a:xfrm>
            <a:off x="839788" y="365125"/>
            <a:ext cx="10515600" cy="1325563"/>
          </a:xfrm>
        </p:spPr>
        <p:txBody>
          <a:bodyPr vert="horz" lIns="91440" tIns="45720" rIns="91440" bIns="45720" rtlCol="0" anchor="ctr">
            <a:normAutofit/>
          </a:bodyPr>
          <a:lstStyle/>
          <a:p>
            <a:r>
              <a:rPr lang="fr-FR" b="1" i="0" kern="1200" spc="-150">
                <a:latin typeface="+mj-lt"/>
                <a:ea typeface="+mj-ea"/>
                <a:cs typeface="Gill Sans" panose="020B0502020104020203" pitchFamily="34" charset="-79"/>
              </a:rPr>
              <a:t>LE DÉROULEMENT DU PROGRAMME</a:t>
            </a:r>
          </a:p>
        </p:txBody>
      </p:sp>
      <p:pic>
        <p:nvPicPr>
          <p:cNvPr id="4" name="Espace réservé du contenu 3">
            <a:extLst>
              <a:ext uri="{FF2B5EF4-FFF2-40B4-BE49-F238E27FC236}">
                <a16:creationId xmlns:a16="http://schemas.microsoft.com/office/drawing/2014/main" id="{326F82BE-30DA-4E8C-B4A5-6C9C9DD9F5C7}"/>
              </a:ext>
            </a:extLst>
          </p:cNvPr>
          <p:cNvPicPr>
            <a:picLocks noGrp="1" noChangeAspect="1"/>
          </p:cNvPicPr>
          <p:nvPr>
            <p:ph sz="half" idx="2"/>
          </p:nvPr>
        </p:nvPicPr>
        <p:blipFill>
          <a:blip r:embed="rId2"/>
          <a:stretch>
            <a:fillRect/>
          </a:stretch>
        </p:blipFill>
        <p:spPr>
          <a:xfrm>
            <a:off x="864200" y="1885361"/>
            <a:ext cx="5108963" cy="4304302"/>
          </a:xfrm>
          <a:prstGeom prst="rect">
            <a:avLst/>
          </a:prstGeom>
          <a:noFill/>
        </p:spPr>
      </p:pic>
      <p:sp>
        <p:nvSpPr>
          <p:cNvPr id="6" name="Rectangle 5">
            <a:extLst>
              <a:ext uri="{FF2B5EF4-FFF2-40B4-BE49-F238E27FC236}">
                <a16:creationId xmlns:a16="http://schemas.microsoft.com/office/drawing/2014/main" id="{13E3183C-A5A2-4173-8FEC-7FFFEED0977C}"/>
              </a:ext>
            </a:extLst>
          </p:cNvPr>
          <p:cNvSpPr/>
          <p:nvPr/>
        </p:nvSpPr>
        <p:spPr>
          <a:xfrm>
            <a:off x="6172200" y="1885361"/>
            <a:ext cx="5183188" cy="4304302"/>
          </a:xfrm>
          <a:prstGeom prst="rect">
            <a:avLst/>
          </a:prstGeom>
        </p:spPr>
        <p:txBody>
          <a:bodyPr vert="horz" lIns="91440" tIns="45720" rIns="91440" bIns="45720" rtlCol="0">
            <a:normAutofit/>
          </a:bodyPr>
          <a:lstStyle/>
          <a:p>
            <a:pPr>
              <a:lnSpc>
                <a:spcPct val="90000"/>
              </a:lnSpc>
              <a:spcAft>
                <a:spcPts val="600"/>
              </a:spcAft>
            </a:pPr>
            <a:r>
              <a:rPr lang="fr-FR" sz="2000" dirty="0">
                <a:solidFill>
                  <a:schemeClr val="tx2"/>
                </a:solidFill>
              </a:rPr>
              <a:t>Le programme se déroule de la façon suivante :</a:t>
            </a:r>
          </a:p>
          <a:p>
            <a:pPr>
              <a:lnSpc>
                <a:spcPct val="90000"/>
              </a:lnSpc>
              <a:spcAft>
                <a:spcPts val="600"/>
              </a:spcAft>
            </a:pPr>
            <a:r>
              <a:rPr lang="fr-FR" sz="2000" dirty="0">
                <a:solidFill>
                  <a:schemeClr val="tx2"/>
                </a:solidFill>
              </a:rPr>
              <a:t>1. Prise en compte des instructions de la partie déclarative</a:t>
            </a:r>
          </a:p>
          <a:p>
            <a:pPr>
              <a:lnSpc>
                <a:spcPct val="90000"/>
              </a:lnSpc>
              <a:spcAft>
                <a:spcPts val="600"/>
              </a:spcAft>
            </a:pPr>
            <a:r>
              <a:rPr lang="fr-FR" sz="2000" dirty="0">
                <a:solidFill>
                  <a:schemeClr val="tx2"/>
                </a:solidFill>
              </a:rPr>
              <a:t>2. Exécution au démarrage de la partie configuration définie par la fonction setup(),</a:t>
            </a:r>
          </a:p>
          <a:p>
            <a:pPr>
              <a:lnSpc>
                <a:spcPct val="90000"/>
              </a:lnSpc>
              <a:spcAft>
                <a:spcPts val="600"/>
              </a:spcAft>
            </a:pPr>
            <a:r>
              <a:rPr lang="fr-FR" sz="2000" dirty="0">
                <a:solidFill>
                  <a:schemeClr val="tx2"/>
                </a:solidFill>
              </a:rPr>
              <a:t>3. Exécution de la boucle par la fonction </a:t>
            </a:r>
            <a:r>
              <a:rPr lang="fr-FR" sz="2000" dirty="0" err="1">
                <a:solidFill>
                  <a:schemeClr val="tx2"/>
                </a:solidFill>
              </a:rPr>
              <a:t>loop</a:t>
            </a:r>
            <a:r>
              <a:rPr lang="fr-FR" sz="2000" dirty="0">
                <a:solidFill>
                  <a:schemeClr val="tx2"/>
                </a:solidFill>
              </a:rPr>
              <a:t>(). Cette boucle s’exécute indéfiniment et le plus rapidement possible.</a:t>
            </a:r>
          </a:p>
        </p:txBody>
      </p:sp>
    </p:spTree>
    <p:extLst>
      <p:ext uri="{BB962C8B-B14F-4D97-AF65-F5344CB8AC3E}">
        <p14:creationId xmlns:p14="http://schemas.microsoft.com/office/powerpoint/2010/main" val="95760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A4EED-BD76-42A7-9C02-042195C34083}"/>
              </a:ext>
            </a:extLst>
          </p:cNvPr>
          <p:cNvSpPr>
            <a:spLocks noGrp="1"/>
          </p:cNvSpPr>
          <p:nvPr>
            <p:ph type="title"/>
          </p:nvPr>
        </p:nvSpPr>
        <p:spPr>
          <a:xfrm>
            <a:off x="839788" y="365125"/>
            <a:ext cx="10515600" cy="1325563"/>
          </a:xfrm>
        </p:spPr>
        <p:txBody>
          <a:bodyPr vert="horz" lIns="91440" tIns="45720" rIns="91440" bIns="45720" rtlCol="0" anchor="ctr">
            <a:normAutofit/>
          </a:bodyPr>
          <a:lstStyle/>
          <a:p>
            <a:r>
              <a:rPr lang="fr-FR" b="1" i="0" kern="1200" spc="-150" dirty="0">
                <a:latin typeface="+mj-lt"/>
                <a:ea typeface="+mj-ea"/>
                <a:cs typeface="Gill Sans" panose="020B0502020104020203" pitchFamily="34" charset="-79"/>
              </a:rPr>
              <a:t>LE </a:t>
            </a:r>
            <a:r>
              <a:rPr lang="fr-FR" dirty="0"/>
              <a:t>CODE MINIMAL</a:t>
            </a:r>
            <a:endParaRPr lang="fr-FR" b="1" i="0" kern="1200" spc="-150" dirty="0">
              <a:latin typeface="+mj-lt"/>
              <a:ea typeface="+mj-ea"/>
              <a:cs typeface="Gill Sans" panose="020B0502020104020203" pitchFamily="34" charset="-79"/>
            </a:endParaRPr>
          </a:p>
        </p:txBody>
      </p:sp>
      <p:sp>
        <p:nvSpPr>
          <p:cNvPr id="5" name="Espace réservé du contenu 4">
            <a:extLst>
              <a:ext uri="{FF2B5EF4-FFF2-40B4-BE49-F238E27FC236}">
                <a16:creationId xmlns:a16="http://schemas.microsoft.com/office/drawing/2014/main" id="{0FB577E3-9257-4B8F-9B58-6E4C8E98C997}"/>
              </a:ext>
            </a:extLst>
          </p:cNvPr>
          <p:cNvSpPr>
            <a:spLocks noGrp="1"/>
          </p:cNvSpPr>
          <p:nvPr>
            <p:ph sz="half" idx="2"/>
          </p:nvPr>
        </p:nvSpPr>
        <p:spPr>
          <a:xfrm>
            <a:off x="888092" y="2034989"/>
            <a:ext cx="6690565" cy="1557932"/>
          </a:xfrm>
        </p:spPr>
        <p:txBody>
          <a:bodyPr>
            <a:normAutofit/>
          </a:bodyPr>
          <a:lstStyle/>
          <a:p>
            <a:pPr marL="0" indent="0">
              <a:buNone/>
            </a:pPr>
            <a:r>
              <a:rPr lang="fr-CA" sz="1400" dirty="0"/>
              <a:t>La fonction setup() est appelée une seule fois lorsque le programme commence. C'est pourquoi c'est dans cette fonction que l'on va écrire le code qui n'a besoin d'être exécuté qu’une seule fois. On appelle cette fonction : "fonction d'initialisation". On y retrouvera la mise en place des différentes sorties et quelques autres réglages.</a:t>
            </a:r>
          </a:p>
        </p:txBody>
      </p:sp>
      <p:pic>
        <p:nvPicPr>
          <p:cNvPr id="7" name="Image 6">
            <a:extLst>
              <a:ext uri="{FF2B5EF4-FFF2-40B4-BE49-F238E27FC236}">
                <a16:creationId xmlns:a16="http://schemas.microsoft.com/office/drawing/2014/main" id="{B3A6F94E-B80C-4A97-913F-8428053DE1B1}"/>
              </a:ext>
            </a:extLst>
          </p:cNvPr>
          <p:cNvPicPr>
            <a:picLocks noChangeAspect="1"/>
          </p:cNvPicPr>
          <p:nvPr/>
        </p:nvPicPr>
        <p:blipFill>
          <a:blip r:embed="rId2"/>
          <a:stretch>
            <a:fillRect/>
          </a:stretch>
        </p:blipFill>
        <p:spPr>
          <a:xfrm>
            <a:off x="7626960" y="1537987"/>
            <a:ext cx="3953860" cy="4824360"/>
          </a:xfrm>
          <a:prstGeom prst="rect">
            <a:avLst/>
          </a:prstGeom>
        </p:spPr>
      </p:pic>
      <p:sp>
        <p:nvSpPr>
          <p:cNvPr id="6" name="Espace réservé du contenu 4">
            <a:extLst>
              <a:ext uri="{FF2B5EF4-FFF2-40B4-BE49-F238E27FC236}">
                <a16:creationId xmlns:a16="http://schemas.microsoft.com/office/drawing/2014/main" id="{E3455269-DA88-42B2-88A8-82452FC9BF4E}"/>
              </a:ext>
            </a:extLst>
          </p:cNvPr>
          <p:cNvSpPr txBox="1">
            <a:spLocks/>
          </p:cNvSpPr>
          <p:nvPr/>
        </p:nvSpPr>
        <p:spPr>
          <a:xfrm>
            <a:off x="838200" y="4044045"/>
            <a:ext cx="6690565" cy="1557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CA" sz="1400" dirty="0"/>
              <a:t>C'est dans la fonction </a:t>
            </a:r>
            <a:r>
              <a:rPr lang="fr-CA" sz="1400" dirty="0" err="1"/>
              <a:t>loop</a:t>
            </a:r>
            <a:r>
              <a:rPr lang="fr-CA" sz="1400" dirty="0"/>
              <a:t>() que l’on va écrire le contenu du programme. Il faut savoir que cette fonction est appelée continuellement, c'est-à-dire qu’après avoir exécutée une fois on la réexécute, encore et encore le plus rapidement possible. On parle de boucle infinie.</a:t>
            </a:r>
          </a:p>
        </p:txBody>
      </p:sp>
    </p:spTree>
    <p:extLst>
      <p:ext uri="{BB962C8B-B14F-4D97-AF65-F5344CB8AC3E}">
        <p14:creationId xmlns:p14="http://schemas.microsoft.com/office/powerpoint/2010/main" val="271462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A4EED-BD76-42A7-9C02-042195C34083}"/>
              </a:ext>
            </a:extLst>
          </p:cNvPr>
          <p:cNvSpPr>
            <a:spLocks noGrp="1"/>
          </p:cNvSpPr>
          <p:nvPr>
            <p:ph type="title"/>
          </p:nvPr>
        </p:nvSpPr>
        <p:spPr>
          <a:xfrm>
            <a:off x="839788" y="2617874"/>
            <a:ext cx="4663237" cy="1325563"/>
          </a:xfrm>
        </p:spPr>
        <p:txBody>
          <a:bodyPr vert="horz" lIns="91440" tIns="45720" rIns="91440" bIns="45720" rtlCol="0" anchor="ctr">
            <a:normAutofit/>
          </a:bodyPr>
          <a:lstStyle/>
          <a:p>
            <a:r>
              <a:rPr lang="fr-FR" b="1" i="0" kern="1200" spc="-150" dirty="0">
                <a:latin typeface="+mj-lt"/>
                <a:ea typeface="+mj-ea"/>
                <a:cs typeface="Gill Sans" panose="020B0502020104020203" pitchFamily="34" charset="-79"/>
              </a:rPr>
              <a:t>LES INSTRUCTIONS</a:t>
            </a:r>
          </a:p>
        </p:txBody>
      </p:sp>
      <p:grpSp>
        <p:nvGrpSpPr>
          <p:cNvPr id="9" name="Groupe 8">
            <a:extLst>
              <a:ext uri="{FF2B5EF4-FFF2-40B4-BE49-F238E27FC236}">
                <a16:creationId xmlns:a16="http://schemas.microsoft.com/office/drawing/2014/main" id="{9976367A-35E1-420B-8FC4-110B806DAF35}"/>
              </a:ext>
            </a:extLst>
          </p:cNvPr>
          <p:cNvGrpSpPr/>
          <p:nvPr/>
        </p:nvGrpSpPr>
        <p:grpSpPr>
          <a:xfrm>
            <a:off x="5626381" y="533317"/>
            <a:ext cx="5870120" cy="6113291"/>
            <a:chOff x="5701196" y="533318"/>
            <a:chExt cx="5356367" cy="5578256"/>
          </a:xfrm>
        </p:grpSpPr>
        <p:pic>
          <p:nvPicPr>
            <p:cNvPr id="6" name="Image 5">
              <a:extLst>
                <a:ext uri="{FF2B5EF4-FFF2-40B4-BE49-F238E27FC236}">
                  <a16:creationId xmlns:a16="http://schemas.microsoft.com/office/drawing/2014/main" id="{8F34318D-4374-4D9A-B62D-D6E27551A120}"/>
                </a:ext>
              </a:extLst>
            </p:cNvPr>
            <p:cNvPicPr>
              <a:picLocks noChangeAspect="1"/>
            </p:cNvPicPr>
            <p:nvPr/>
          </p:nvPicPr>
          <p:blipFill>
            <a:blip r:embed="rId2"/>
            <a:stretch>
              <a:fillRect/>
            </a:stretch>
          </p:blipFill>
          <p:spPr>
            <a:xfrm>
              <a:off x="5701197" y="533318"/>
              <a:ext cx="5356366" cy="4188312"/>
            </a:xfrm>
            <a:prstGeom prst="rect">
              <a:avLst/>
            </a:prstGeom>
          </p:spPr>
        </p:pic>
        <p:pic>
          <p:nvPicPr>
            <p:cNvPr id="8" name="Image 7">
              <a:extLst>
                <a:ext uri="{FF2B5EF4-FFF2-40B4-BE49-F238E27FC236}">
                  <a16:creationId xmlns:a16="http://schemas.microsoft.com/office/drawing/2014/main" id="{99097825-D27B-447D-8F81-85B1D85785A5}"/>
                </a:ext>
              </a:extLst>
            </p:cNvPr>
            <p:cNvPicPr>
              <a:picLocks noChangeAspect="1"/>
            </p:cNvPicPr>
            <p:nvPr/>
          </p:nvPicPr>
          <p:blipFill>
            <a:blip r:embed="rId3"/>
            <a:stretch>
              <a:fillRect/>
            </a:stretch>
          </p:blipFill>
          <p:spPr>
            <a:xfrm>
              <a:off x="5701196" y="4721630"/>
              <a:ext cx="5356365" cy="1389944"/>
            </a:xfrm>
            <a:prstGeom prst="rect">
              <a:avLst/>
            </a:prstGeom>
          </p:spPr>
        </p:pic>
      </p:grpSp>
    </p:spTree>
    <p:extLst>
      <p:ext uri="{BB962C8B-B14F-4D97-AF65-F5344CB8AC3E}">
        <p14:creationId xmlns:p14="http://schemas.microsoft.com/office/powerpoint/2010/main" val="133420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DF759-C495-42A8-AD53-0BB33A87AFF2}"/>
              </a:ext>
            </a:extLst>
          </p:cNvPr>
          <p:cNvSpPr>
            <a:spLocks noGrp="1"/>
          </p:cNvSpPr>
          <p:nvPr>
            <p:ph type="title"/>
          </p:nvPr>
        </p:nvSpPr>
        <p:spPr/>
        <p:txBody>
          <a:bodyPr/>
          <a:lstStyle/>
          <a:p>
            <a:r>
              <a:rPr lang="en-CA" dirty="0"/>
              <a:t>TYPES DE VARIABLES DE BASE</a:t>
            </a:r>
            <a:endParaRPr lang="fr-CA" dirty="0"/>
          </a:p>
        </p:txBody>
      </p:sp>
      <p:pic>
        <p:nvPicPr>
          <p:cNvPr id="5" name="Espace réservé du contenu 4" descr="Une image contenant table&#10;&#10;Description générée automatiquement">
            <a:extLst>
              <a:ext uri="{FF2B5EF4-FFF2-40B4-BE49-F238E27FC236}">
                <a16:creationId xmlns:a16="http://schemas.microsoft.com/office/drawing/2014/main" id="{1F2A7D7F-D54D-4773-89E7-DDA5EBA5BB45}"/>
              </a:ext>
            </a:extLst>
          </p:cNvPr>
          <p:cNvPicPr>
            <a:picLocks noGrp="1" noChangeAspect="1"/>
          </p:cNvPicPr>
          <p:nvPr>
            <p:ph idx="1"/>
          </p:nvPr>
        </p:nvPicPr>
        <p:blipFill>
          <a:blip r:embed="rId2"/>
          <a:stretch>
            <a:fillRect/>
          </a:stretch>
        </p:blipFill>
        <p:spPr>
          <a:xfrm>
            <a:off x="2605260" y="1281112"/>
            <a:ext cx="6655118" cy="4817750"/>
          </a:xfrm>
        </p:spPr>
      </p:pic>
      <p:sp>
        <p:nvSpPr>
          <p:cNvPr id="6" name="ZoneTexte 5">
            <a:extLst>
              <a:ext uri="{FF2B5EF4-FFF2-40B4-BE49-F238E27FC236}">
                <a16:creationId xmlns:a16="http://schemas.microsoft.com/office/drawing/2014/main" id="{134A5A0D-347B-41FF-8ABA-B010EC73CC55}"/>
              </a:ext>
            </a:extLst>
          </p:cNvPr>
          <p:cNvSpPr txBox="1"/>
          <p:nvPr/>
        </p:nvSpPr>
        <p:spPr>
          <a:xfrm>
            <a:off x="2077973" y="6185098"/>
            <a:ext cx="7897626" cy="307777"/>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tx1"/>
                </a:solidFill>
              </a:rPr>
              <a:t>Documentation officielle sur les variables Arduino : </a:t>
            </a:r>
            <a:r>
              <a:rPr lang="fr-CA" sz="1400" dirty="0">
                <a:solidFill>
                  <a:schemeClr val="tx1"/>
                </a:solidFill>
                <a:hlinkClick r:id="rId3"/>
              </a:rPr>
              <a:t>https://www.arduino.cc/reference/en/#variables</a:t>
            </a:r>
            <a:r>
              <a:rPr lang="fr-CA" sz="1400" dirty="0">
                <a:solidFill>
                  <a:schemeClr val="tx1"/>
                </a:solidFill>
              </a:rPr>
              <a:t> </a:t>
            </a:r>
          </a:p>
        </p:txBody>
      </p:sp>
      <p:sp>
        <p:nvSpPr>
          <p:cNvPr id="7" name="ZoneTexte 6">
            <a:extLst>
              <a:ext uri="{FF2B5EF4-FFF2-40B4-BE49-F238E27FC236}">
                <a16:creationId xmlns:a16="http://schemas.microsoft.com/office/drawing/2014/main" id="{4D5AF766-185B-4B8D-9256-9643388650AB}"/>
              </a:ext>
            </a:extLst>
          </p:cNvPr>
          <p:cNvSpPr txBox="1"/>
          <p:nvPr/>
        </p:nvSpPr>
        <p:spPr>
          <a:xfrm>
            <a:off x="5494713" y="1961804"/>
            <a:ext cx="2044931" cy="307777"/>
          </a:xfrm>
          <a:prstGeom prst="rect">
            <a:avLst/>
          </a:prstGeom>
          <a:solidFill>
            <a:schemeClr val="bg1"/>
          </a:solidFill>
        </p:spPr>
        <p:txBody>
          <a:bodyPr wrap="square" rtlCol="0">
            <a:spAutoFit/>
          </a:bodyPr>
          <a:lstStyle/>
          <a:p>
            <a:r>
              <a:rPr lang="fr-CA" sz="1400" dirty="0" err="1">
                <a:highlight>
                  <a:srgbClr val="FFFFFF"/>
                </a:highlight>
              </a:rPr>
              <a:t>true</a:t>
            </a:r>
            <a:r>
              <a:rPr lang="fr-CA" sz="1400" dirty="0">
                <a:highlight>
                  <a:srgbClr val="FFFFFF"/>
                </a:highlight>
              </a:rPr>
              <a:t> or false </a:t>
            </a:r>
          </a:p>
        </p:txBody>
      </p:sp>
    </p:spTree>
    <p:extLst>
      <p:ext uri="{BB962C8B-B14F-4D97-AF65-F5344CB8AC3E}">
        <p14:creationId xmlns:p14="http://schemas.microsoft.com/office/powerpoint/2010/main" val="234881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A4EED-BD76-42A7-9C02-042195C34083}"/>
              </a:ext>
            </a:extLst>
          </p:cNvPr>
          <p:cNvSpPr>
            <a:spLocks noGrp="1"/>
          </p:cNvSpPr>
          <p:nvPr>
            <p:ph type="title"/>
          </p:nvPr>
        </p:nvSpPr>
        <p:spPr>
          <a:xfrm>
            <a:off x="839788" y="365125"/>
            <a:ext cx="10515600" cy="1325563"/>
          </a:xfrm>
        </p:spPr>
        <p:txBody>
          <a:bodyPr vert="horz" lIns="91440" tIns="45720" rIns="91440" bIns="45720" rtlCol="0" anchor="ctr">
            <a:normAutofit/>
          </a:bodyPr>
          <a:lstStyle/>
          <a:p>
            <a:r>
              <a:rPr lang="fr-FR" sz="5400" b="1" i="0" kern="1200" spc="-150" dirty="0">
                <a:latin typeface="+mj-lt"/>
                <a:ea typeface="+mj-ea"/>
                <a:cs typeface="Gill Sans" panose="020B0502020104020203" pitchFamily="34" charset="-79"/>
              </a:rPr>
              <a:t>ANALYSE DU CODE BLINK</a:t>
            </a:r>
          </a:p>
        </p:txBody>
      </p:sp>
      <p:sp>
        <p:nvSpPr>
          <p:cNvPr id="9" name="Rectangle 8">
            <a:extLst>
              <a:ext uri="{FF2B5EF4-FFF2-40B4-BE49-F238E27FC236}">
                <a16:creationId xmlns:a16="http://schemas.microsoft.com/office/drawing/2014/main" id="{905FCF9E-7880-4275-8FCC-FFB309085038}"/>
              </a:ext>
            </a:extLst>
          </p:cNvPr>
          <p:cNvSpPr/>
          <p:nvPr/>
        </p:nvSpPr>
        <p:spPr>
          <a:xfrm>
            <a:off x="5556554" y="1524000"/>
            <a:ext cx="6124458" cy="496887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fr-FR" sz="1400" dirty="0">
                <a:solidFill>
                  <a:schemeClr val="tx2"/>
                </a:solidFill>
              </a:rPr>
              <a:t>La ligne </a:t>
            </a:r>
            <a:r>
              <a:rPr lang="fr-FR" sz="1400" dirty="0" err="1">
                <a:solidFill>
                  <a:schemeClr val="tx2"/>
                </a:solidFill>
              </a:rPr>
              <a:t>pinMode</a:t>
            </a:r>
            <a:r>
              <a:rPr lang="fr-FR" sz="1400" dirty="0">
                <a:solidFill>
                  <a:schemeClr val="tx2"/>
                </a:solidFill>
              </a:rPr>
              <a:t>(LED_BUILTIN, OUTPUT); initialise la broche LED_BUILTIN de la carte comme sortie, c'est-à-dire que des données seront envoyées depuis le microcontrôleur vers cette broche (on va envoyer de l'électricité).</a:t>
            </a:r>
          </a:p>
          <a:p>
            <a:pPr indent="-228600">
              <a:lnSpc>
                <a:spcPct val="90000"/>
              </a:lnSpc>
              <a:spcAft>
                <a:spcPts val="600"/>
              </a:spcAft>
              <a:buFont typeface="Arial" panose="020B0604020202020204" pitchFamily="34" charset="0"/>
              <a:buChar char="•"/>
            </a:pPr>
            <a:r>
              <a:rPr lang="fr-FR" sz="1400" dirty="0">
                <a:solidFill>
                  <a:schemeClr val="tx2"/>
                </a:solidFill>
              </a:rPr>
              <a:t>Avec l'instruction </a:t>
            </a:r>
            <a:r>
              <a:rPr lang="fr-FR" sz="1400" dirty="0" err="1">
                <a:solidFill>
                  <a:schemeClr val="tx2"/>
                </a:solidFill>
              </a:rPr>
              <a:t>digitalWrite</a:t>
            </a:r>
            <a:r>
              <a:rPr lang="fr-FR" sz="1400" dirty="0">
                <a:solidFill>
                  <a:schemeClr val="tx2"/>
                </a:solidFill>
              </a:rPr>
              <a:t>(LED_BUILTIN, HIGH);, le microcontrôleur connecte la broche LED_BUILTIN au +5V ce qui a pour effet d'allumer la DEL (de l'électricité sort de la broche LED_BUILTIN ).</a:t>
            </a:r>
          </a:p>
          <a:p>
            <a:pPr indent="-228600">
              <a:lnSpc>
                <a:spcPct val="90000"/>
              </a:lnSpc>
              <a:spcAft>
                <a:spcPts val="600"/>
              </a:spcAft>
              <a:buFont typeface="Arial" panose="020B0604020202020204" pitchFamily="34" charset="0"/>
              <a:buChar char="•"/>
            </a:pPr>
            <a:r>
              <a:rPr lang="fr-FR" sz="1400" dirty="0">
                <a:solidFill>
                  <a:schemeClr val="tx2"/>
                </a:solidFill>
              </a:rPr>
              <a:t>L'instruction </a:t>
            </a:r>
            <a:r>
              <a:rPr lang="fr-FR" sz="1400" dirty="0" err="1">
                <a:solidFill>
                  <a:schemeClr val="tx2"/>
                </a:solidFill>
              </a:rPr>
              <a:t>delay</a:t>
            </a:r>
            <a:r>
              <a:rPr lang="fr-FR" sz="1400" dirty="0">
                <a:solidFill>
                  <a:schemeClr val="tx2"/>
                </a:solidFill>
              </a:rPr>
              <a:t>(500); indique au microcontrôleur de ne rien faire pendant 500 millisecondes, soit ½ seconde.</a:t>
            </a:r>
          </a:p>
          <a:p>
            <a:pPr indent="-228600">
              <a:lnSpc>
                <a:spcPct val="90000"/>
              </a:lnSpc>
              <a:spcAft>
                <a:spcPts val="600"/>
              </a:spcAft>
              <a:buFont typeface="Arial" panose="020B0604020202020204" pitchFamily="34" charset="0"/>
              <a:buChar char="•"/>
            </a:pPr>
            <a:r>
              <a:rPr lang="fr-FR" sz="1400" dirty="0">
                <a:solidFill>
                  <a:schemeClr val="tx2"/>
                </a:solidFill>
              </a:rPr>
              <a:t>Avec l'instruction </a:t>
            </a:r>
            <a:r>
              <a:rPr lang="fr-FR" sz="1400" dirty="0" err="1">
                <a:solidFill>
                  <a:schemeClr val="tx2"/>
                </a:solidFill>
              </a:rPr>
              <a:t>digitalWrite</a:t>
            </a:r>
            <a:r>
              <a:rPr lang="fr-FR" sz="1400" dirty="0">
                <a:solidFill>
                  <a:schemeClr val="tx2"/>
                </a:solidFill>
              </a:rPr>
              <a:t>(LED_BUILTIN, LOW);, le microcontrôleur connecte la broche LED_BUILTIN au 0V ce qui a pour effet d'éteindre la DEL (on coupe l'alimentation en électricité).</a:t>
            </a:r>
          </a:p>
          <a:p>
            <a:pPr indent="-228600">
              <a:lnSpc>
                <a:spcPct val="90000"/>
              </a:lnSpc>
              <a:spcAft>
                <a:spcPts val="600"/>
              </a:spcAft>
              <a:buFont typeface="Arial" panose="020B0604020202020204" pitchFamily="34" charset="0"/>
              <a:buChar char="•"/>
            </a:pPr>
            <a:r>
              <a:rPr lang="fr-FR" sz="1400" dirty="0">
                <a:solidFill>
                  <a:schemeClr val="tx2"/>
                </a:solidFill>
              </a:rPr>
              <a:t>L'instruction </a:t>
            </a:r>
            <a:r>
              <a:rPr lang="fr-FR" sz="1400" dirty="0" err="1">
                <a:solidFill>
                  <a:schemeClr val="tx2"/>
                </a:solidFill>
              </a:rPr>
              <a:t>delay</a:t>
            </a:r>
            <a:r>
              <a:rPr lang="fr-FR" sz="1400" dirty="0">
                <a:solidFill>
                  <a:schemeClr val="tx2"/>
                </a:solidFill>
              </a:rPr>
              <a:t>(500); indique au microcontrôleur à nouveau de ne rien faire pendant 500ms soit ½ seconde.</a:t>
            </a:r>
          </a:p>
          <a:p>
            <a:pPr indent="-228600">
              <a:lnSpc>
                <a:spcPct val="90000"/>
              </a:lnSpc>
              <a:spcAft>
                <a:spcPts val="600"/>
              </a:spcAft>
              <a:buFont typeface="Arial" panose="020B0604020202020204" pitchFamily="34" charset="0"/>
              <a:buChar char="•"/>
            </a:pPr>
            <a:r>
              <a:rPr lang="fr-FR" sz="1400" dirty="0">
                <a:solidFill>
                  <a:schemeClr val="tx2"/>
                </a:solidFill>
              </a:rPr>
              <a:t>Le résultat est donc que la DEL s'allume pendant ½ seconde, puis s'éteint pendant une ½ seconde puis s'allume pendant ½ seconde... elle clignote donc.</a:t>
            </a:r>
          </a:p>
          <a:p>
            <a:pPr indent="-228600">
              <a:lnSpc>
                <a:spcPct val="90000"/>
              </a:lnSpc>
              <a:spcAft>
                <a:spcPts val="600"/>
              </a:spcAft>
              <a:buFont typeface="Arial" panose="020B0604020202020204" pitchFamily="34" charset="0"/>
              <a:buChar char="•"/>
            </a:pPr>
            <a:r>
              <a:rPr lang="fr-FR" sz="1400" dirty="0">
                <a:solidFill>
                  <a:schemeClr val="tx2"/>
                </a:solidFill>
              </a:rPr>
              <a:t>Profitons maintenant pour voir ce que signifie le terme OUTPUT. Il s’agit de préciser si la broche est une entrée ou une sortie. En effet, le microcontrôleur a la capacité d'utiliser certaines de ses broches en entrée (INPUT) ou en sortie (OUTPUT). Il suffit simplement d’interchanger une ligne de code pour dire qu'il faut utiliser une broche en entrée (récupération de données) ou en sortie (envoi de données).</a:t>
            </a:r>
          </a:p>
        </p:txBody>
      </p:sp>
      <p:pic>
        <p:nvPicPr>
          <p:cNvPr id="10" name="Image 9">
            <a:extLst>
              <a:ext uri="{FF2B5EF4-FFF2-40B4-BE49-F238E27FC236}">
                <a16:creationId xmlns:a16="http://schemas.microsoft.com/office/drawing/2014/main" id="{7C43081C-6247-4832-978B-DFC8945D524C}"/>
              </a:ext>
            </a:extLst>
          </p:cNvPr>
          <p:cNvPicPr>
            <a:picLocks noChangeAspect="1"/>
          </p:cNvPicPr>
          <p:nvPr/>
        </p:nvPicPr>
        <p:blipFill>
          <a:blip r:embed="rId2"/>
          <a:stretch>
            <a:fillRect/>
          </a:stretch>
        </p:blipFill>
        <p:spPr>
          <a:xfrm>
            <a:off x="1207728" y="1520237"/>
            <a:ext cx="4093947" cy="4839000"/>
          </a:xfrm>
          <a:prstGeom prst="rect">
            <a:avLst/>
          </a:prstGeom>
        </p:spPr>
      </p:pic>
    </p:spTree>
    <p:extLst>
      <p:ext uri="{BB962C8B-B14F-4D97-AF65-F5344CB8AC3E}">
        <p14:creationId xmlns:p14="http://schemas.microsoft.com/office/powerpoint/2010/main" val="19886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F191D2F-21FB-4B57-8F1F-D0BFAC1FC76D}"/>
              </a:ext>
            </a:extLst>
          </p:cNvPr>
          <p:cNvSpPr>
            <a:spLocks noGrp="1"/>
          </p:cNvSpPr>
          <p:nvPr>
            <p:ph idx="1"/>
          </p:nvPr>
        </p:nvSpPr>
        <p:spPr>
          <a:xfrm>
            <a:off x="838200" y="1253330"/>
            <a:ext cx="10515600" cy="5052219"/>
          </a:xfrm>
        </p:spPr>
        <p:txBody>
          <a:bodyPr>
            <a:normAutofit/>
          </a:bodyPr>
          <a:lstStyle/>
          <a:p>
            <a:pPr marL="0" indent="0">
              <a:buNone/>
            </a:pPr>
            <a:r>
              <a:rPr lang="fr-CA" dirty="0"/>
              <a:t>Il est possible de régler la tension présente à la plupart des broches. Cette tension peut être réglée à deux niveaux :</a:t>
            </a:r>
          </a:p>
          <a:p>
            <a:r>
              <a:rPr lang="fr-CA" dirty="0"/>
              <a:t>HIGH : règle la tension à 5V</a:t>
            </a:r>
          </a:p>
          <a:p>
            <a:r>
              <a:rPr lang="fr-CA" dirty="0"/>
              <a:t>LOW : règle la tension à 0V (GND)</a:t>
            </a:r>
          </a:p>
          <a:p>
            <a:pPr marL="0" indent="0">
              <a:buNone/>
            </a:pPr>
            <a:r>
              <a:rPr lang="fr-CA" dirty="0"/>
              <a:t>Pour régler la tension électrique présente à une broche, nous utilisons la paire de fonctions suivantes :</a:t>
            </a:r>
          </a:p>
          <a:p>
            <a:pPr marL="0" indent="0">
              <a:buNone/>
            </a:pPr>
            <a:r>
              <a:rPr lang="fr-CA" dirty="0"/>
              <a:t>1) Configurer la broche en mode sortie :</a:t>
            </a:r>
          </a:p>
          <a:p>
            <a:pPr marL="457200" indent="-457200">
              <a:buFont typeface="+mj-lt"/>
              <a:buAutoNum type="arabicPeriod"/>
            </a:pPr>
            <a:endParaRPr lang="fr-CA" dirty="0"/>
          </a:p>
          <a:p>
            <a:pPr marL="0" indent="0">
              <a:buNone/>
            </a:pPr>
            <a:endParaRPr lang="fr-CA" dirty="0"/>
          </a:p>
          <a:p>
            <a:pPr marL="0" indent="0">
              <a:buNone/>
            </a:pPr>
            <a:r>
              <a:rPr lang="fr-CA" dirty="0"/>
              <a:t>2) Régler la tension avec l’une des commandes suivantes :</a:t>
            </a:r>
          </a:p>
        </p:txBody>
      </p:sp>
      <p:sp>
        <p:nvSpPr>
          <p:cNvPr id="2" name="Titre 1">
            <a:extLst>
              <a:ext uri="{FF2B5EF4-FFF2-40B4-BE49-F238E27FC236}">
                <a16:creationId xmlns:a16="http://schemas.microsoft.com/office/drawing/2014/main" id="{0C17CB7E-28ED-42B7-A032-5CD9D07F5FC7}"/>
              </a:ext>
            </a:extLst>
          </p:cNvPr>
          <p:cNvSpPr>
            <a:spLocks noGrp="1"/>
          </p:cNvSpPr>
          <p:nvPr>
            <p:ph type="title"/>
          </p:nvPr>
        </p:nvSpPr>
        <p:spPr/>
        <p:txBody>
          <a:bodyPr>
            <a:noAutofit/>
          </a:bodyPr>
          <a:lstStyle/>
          <a:p>
            <a:r>
              <a:rPr lang="en-CA" sz="3600" dirty="0"/>
              <a:t>RÉGLER UNE TENSION AVEC </a:t>
            </a:r>
            <a:r>
              <a:rPr lang="en-CA" sz="3600" dirty="0" err="1"/>
              <a:t>digitalWrite</a:t>
            </a:r>
            <a:r>
              <a:rPr lang="en-CA" sz="3600" dirty="0"/>
              <a:t>()</a:t>
            </a:r>
            <a:endParaRPr lang="fr-CA" sz="3600" dirty="0"/>
          </a:p>
        </p:txBody>
      </p:sp>
      <p:pic>
        <p:nvPicPr>
          <p:cNvPr id="7" name="Image 6">
            <a:extLst>
              <a:ext uri="{FF2B5EF4-FFF2-40B4-BE49-F238E27FC236}">
                <a16:creationId xmlns:a16="http://schemas.microsoft.com/office/drawing/2014/main" id="{D520F6D8-535E-4429-8AC0-C45B200178FB}"/>
              </a:ext>
            </a:extLst>
          </p:cNvPr>
          <p:cNvPicPr>
            <a:picLocks noChangeAspect="1"/>
          </p:cNvPicPr>
          <p:nvPr/>
        </p:nvPicPr>
        <p:blipFill>
          <a:blip r:embed="rId2"/>
          <a:stretch>
            <a:fillRect/>
          </a:stretch>
        </p:blipFill>
        <p:spPr>
          <a:xfrm>
            <a:off x="2342834" y="3583671"/>
            <a:ext cx="6858957" cy="647790"/>
          </a:xfrm>
          <a:prstGeom prst="rect">
            <a:avLst/>
          </a:prstGeom>
        </p:spPr>
      </p:pic>
      <p:pic>
        <p:nvPicPr>
          <p:cNvPr id="8" name="Image 7">
            <a:extLst>
              <a:ext uri="{FF2B5EF4-FFF2-40B4-BE49-F238E27FC236}">
                <a16:creationId xmlns:a16="http://schemas.microsoft.com/office/drawing/2014/main" id="{EB3458A9-F6AD-45F5-8DD4-78BE5F0DC876}"/>
              </a:ext>
            </a:extLst>
          </p:cNvPr>
          <p:cNvPicPr>
            <a:picLocks noChangeAspect="1"/>
          </p:cNvPicPr>
          <p:nvPr/>
        </p:nvPicPr>
        <p:blipFill>
          <a:blip r:embed="rId3"/>
          <a:stretch>
            <a:fillRect/>
          </a:stretch>
        </p:blipFill>
        <p:spPr>
          <a:xfrm>
            <a:off x="2342834" y="4763609"/>
            <a:ext cx="7354326" cy="504895"/>
          </a:xfrm>
          <a:prstGeom prst="rect">
            <a:avLst/>
          </a:prstGeom>
        </p:spPr>
      </p:pic>
      <p:pic>
        <p:nvPicPr>
          <p:cNvPr id="9" name="Image 8">
            <a:extLst>
              <a:ext uri="{FF2B5EF4-FFF2-40B4-BE49-F238E27FC236}">
                <a16:creationId xmlns:a16="http://schemas.microsoft.com/office/drawing/2014/main" id="{0A0F75B6-59A0-4688-8BFF-85CD4EEDE95D}"/>
              </a:ext>
            </a:extLst>
          </p:cNvPr>
          <p:cNvPicPr>
            <a:picLocks noChangeAspect="1"/>
          </p:cNvPicPr>
          <p:nvPr/>
        </p:nvPicPr>
        <p:blipFill>
          <a:blip r:embed="rId4"/>
          <a:stretch>
            <a:fillRect/>
          </a:stretch>
        </p:blipFill>
        <p:spPr>
          <a:xfrm>
            <a:off x="2342834" y="5455034"/>
            <a:ext cx="7211431" cy="647790"/>
          </a:xfrm>
          <a:prstGeom prst="rect">
            <a:avLst/>
          </a:prstGeom>
        </p:spPr>
      </p:pic>
    </p:spTree>
    <p:extLst>
      <p:ext uri="{BB962C8B-B14F-4D97-AF65-F5344CB8AC3E}">
        <p14:creationId xmlns:p14="http://schemas.microsoft.com/office/powerpoint/2010/main" val="29165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F191D2F-21FB-4B57-8F1F-D0BFAC1FC76D}"/>
              </a:ext>
            </a:extLst>
          </p:cNvPr>
          <p:cNvSpPr>
            <a:spLocks noGrp="1"/>
          </p:cNvSpPr>
          <p:nvPr>
            <p:ph idx="1"/>
          </p:nvPr>
        </p:nvSpPr>
        <p:spPr>
          <a:xfrm>
            <a:off x="838200" y="1253330"/>
            <a:ext cx="10515600" cy="5052219"/>
          </a:xfrm>
        </p:spPr>
        <p:txBody>
          <a:bodyPr>
            <a:normAutofit/>
          </a:bodyPr>
          <a:lstStyle/>
          <a:p>
            <a:pPr marL="0" indent="0">
              <a:buNone/>
            </a:pPr>
            <a:r>
              <a:rPr lang="fr-CA" b="1" dirty="0"/>
              <a:t>Il est possible de détecter la présence ou l’absence de tension selon 2 seuils </a:t>
            </a:r>
            <a:r>
              <a:rPr lang="fr-CA" dirty="0"/>
              <a:t>:</a:t>
            </a:r>
          </a:p>
          <a:p>
            <a:r>
              <a:rPr lang="fr-CA" dirty="0"/>
              <a:t>HIGH : présence d’une tension &gt; 3.5V</a:t>
            </a:r>
          </a:p>
          <a:p>
            <a:r>
              <a:rPr lang="fr-CA" dirty="0"/>
              <a:t>LOW : présence d’une tension &lt; 1.5 V</a:t>
            </a:r>
          </a:p>
          <a:p>
            <a:pPr marL="0" indent="0">
              <a:buNone/>
            </a:pPr>
            <a:r>
              <a:rPr lang="fr-CA" dirty="0"/>
              <a:t>En fonction du signal reçu, le microcontrôleur pourra effectuer une tâche prévue (allumer la lumière lorsqu'un capteur de mouvement détecte une présence, par exemple). </a:t>
            </a:r>
          </a:p>
          <a:p>
            <a:pPr marL="0" indent="0">
              <a:buNone/>
            </a:pPr>
            <a:r>
              <a:rPr lang="fr-CA" dirty="0"/>
              <a:t>Pour détecter la tension électrique présente à une broche, nous utilisons la paire de fonctions suivantes :</a:t>
            </a:r>
          </a:p>
          <a:p>
            <a:pPr marL="0" indent="0">
              <a:buNone/>
            </a:pPr>
            <a:r>
              <a:rPr lang="fr-CA" dirty="0"/>
              <a:t>1) Configurer la broche en mode entrée (deux modes d’entrée possible) :</a:t>
            </a:r>
          </a:p>
          <a:p>
            <a:pPr marL="457200" indent="-457200">
              <a:buFont typeface="+mj-lt"/>
              <a:buAutoNum type="arabicPeriod"/>
            </a:pPr>
            <a:endParaRPr lang="fr-CA" dirty="0"/>
          </a:p>
          <a:p>
            <a:pPr marL="0" indent="0">
              <a:buNone/>
            </a:pPr>
            <a:endParaRPr lang="fr-CA" dirty="0"/>
          </a:p>
          <a:p>
            <a:pPr marL="0" indent="0">
              <a:buNone/>
            </a:pPr>
            <a:r>
              <a:rPr lang="fr-CA" dirty="0"/>
              <a:t>2) Effectuer la détection et sauvegarder la valeur dans une variable</a:t>
            </a:r>
          </a:p>
        </p:txBody>
      </p:sp>
      <p:pic>
        <p:nvPicPr>
          <p:cNvPr id="4" name="Image 3">
            <a:extLst>
              <a:ext uri="{FF2B5EF4-FFF2-40B4-BE49-F238E27FC236}">
                <a16:creationId xmlns:a16="http://schemas.microsoft.com/office/drawing/2014/main" id="{CE8ADE4A-BCA0-430F-8B06-B799CBBA5021}"/>
              </a:ext>
            </a:extLst>
          </p:cNvPr>
          <p:cNvPicPr>
            <a:picLocks noChangeAspect="1"/>
          </p:cNvPicPr>
          <p:nvPr/>
        </p:nvPicPr>
        <p:blipFill>
          <a:blip r:embed="rId2"/>
          <a:stretch>
            <a:fillRect/>
          </a:stretch>
        </p:blipFill>
        <p:spPr>
          <a:xfrm>
            <a:off x="2342834" y="3862075"/>
            <a:ext cx="4515480" cy="514422"/>
          </a:xfrm>
          <a:prstGeom prst="rect">
            <a:avLst/>
          </a:prstGeom>
        </p:spPr>
      </p:pic>
      <p:pic>
        <p:nvPicPr>
          <p:cNvPr id="5" name="Image 4">
            <a:extLst>
              <a:ext uri="{FF2B5EF4-FFF2-40B4-BE49-F238E27FC236}">
                <a16:creationId xmlns:a16="http://schemas.microsoft.com/office/drawing/2014/main" id="{5DC7EF71-A83E-4A7F-A2D1-AE7E1DD82EB6}"/>
              </a:ext>
            </a:extLst>
          </p:cNvPr>
          <p:cNvPicPr>
            <a:picLocks noChangeAspect="1"/>
          </p:cNvPicPr>
          <p:nvPr/>
        </p:nvPicPr>
        <p:blipFill>
          <a:blip r:embed="rId3"/>
          <a:stretch>
            <a:fillRect/>
          </a:stretch>
        </p:blipFill>
        <p:spPr>
          <a:xfrm>
            <a:off x="2342833" y="4376497"/>
            <a:ext cx="5537355" cy="389420"/>
          </a:xfrm>
          <a:prstGeom prst="rect">
            <a:avLst/>
          </a:prstGeom>
        </p:spPr>
      </p:pic>
      <p:sp>
        <p:nvSpPr>
          <p:cNvPr id="2" name="Titre 1">
            <a:extLst>
              <a:ext uri="{FF2B5EF4-FFF2-40B4-BE49-F238E27FC236}">
                <a16:creationId xmlns:a16="http://schemas.microsoft.com/office/drawing/2014/main" id="{0C17CB7E-28ED-42B7-A032-5CD9D07F5FC7}"/>
              </a:ext>
            </a:extLst>
          </p:cNvPr>
          <p:cNvSpPr>
            <a:spLocks noGrp="1"/>
          </p:cNvSpPr>
          <p:nvPr>
            <p:ph type="title"/>
          </p:nvPr>
        </p:nvSpPr>
        <p:spPr/>
        <p:txBody>
          <a:bodyPr>
            <a:noAutofit/>
          </a:bodyPr>
          <a:lstStyle/>
          <a:p>
            <a:r>
              <a:rPr lang="en-CA" sz="3600" dirty="0"/>
              <a:t>DÉTECTER UNE TENSION AVEC </a:t>
            </a:r>
            <a:r>
              <a:rPr lang="en-CA" sz="3600" dirty="0" err="1"/>
              <a:t>digitalRead</a:t>
            </a:r>
            <a:r>
              <a:rPr lang="en-CA" sz="3600" dirty="0"/>
              <a:t>()</a:t>
            </a:r>
            <a:endParaRPr lang="fr-CA" sz="3600" dirty="0"/>
          </a:p>
        </p:txBody>
      </p:sp>
      <p:pic>
        <p:nvPicPr>
          <p:cNvPr id="6" name="Image 5">
            <a:extLst>
              <a:ext uri="{FF2B5EF4-FFF2-40B4-BE49-F238E27FC236}">
                <a16:creationId xmlns:a16="http://schemas.microsoft.com/office/drawing/2014/main" id="{D481926A-389B-4552-8B87-9800E4B4ED04}"/>
              </a:ext>
            </a:extLst>
          </p:cNvPr>
          <p:cNvPicPr>
            <a:picLocks noChangeAspect="1"/>
          </p:cNvPicPr>
          <p:nvPr/>
        </p:nvPicPr>
        <p:blipFill>
          <a:blip r:embed="rId4"/>
          <a:stretch>
            <a:fillRect/>
          </a:stretch>
        </p:blipFill>
        <p:spPr>
          <a:xfrm>
            <a:off x="2342833" y="5239235"/>
            <a:ext cx="6106377" cy="514422"/>
          </a:xfrm>
          <a:prstGeom prst="rect">
            <a:avLst/>
          </a:prstGeom>
        </p:spPr>
      </p:pic>
    </p:spTree>
    <p:extLst>
      <p:ext uri="{BB962C8B-B14F-4D97-AF65-F5344CB8AC3E}">
        <p14:creationId xmlns:p14="http://schemas.microsoft.com/office/powerpoint/2010/main" val="11845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3BD86-1677-4312-9146-A273FB3E9BAC}"/>
              </a:ext>
            </a:extLst>
          </p:cNvPr>
          <p:cNvSpPr>
            <a:spLocks noGrp="1"/>
          </p:cNvSpPr>
          <p:nvPr>
            <p:ph type="title"/>
          </p:nvPr>
        </p:nvSpPr>
        <p:spPr>
          <a:xfrm>
            <a:off x="838200" y="365126"/>
            <a:ext cx="10515600" cy="745828"/>
          </a:xfrm>
        </p:spPr>
        <p:txBody>
          <a:bodyPr>
            <a:noAutofit/>
          </a:bodyPr>
          <a:lstStyle/>
          <a:p>
            <a:r>
              <a:rPr lang="en-CA" sz="3600" dirty="0"/>
              <a:t>MESURER UNE TENSION AVEC </a:t>
            </a:r>
            <a:r>
              <a:rPr lang="en-CA" sz="3600" dirty="0" err="1"/>
              <a:t>analogRead</a:t>
            </a:r>
            <a:r>
              <a:rPr lang="en-CA" sz="3600" dirty="0"/>
              <a:t>()</a:t>
            </a:r>
            <a:endParaRPr lang="fr-CA" sz="3600" dirty="0"/>
          </a:p>
        </p:txBody>
      </p:sp>
      <p:sp>
        <p:nvSpPr>
          <p:cNvPr id="4" name="Rectangle 3">
            <a:extLst>
              <a:ext uri="{FF2B5EF4-FFF2-40B4-BE49-F238E27FC236}">
                <a16:creationId xmlns:a16="http://schemas.microsoft.com/office/drawing/2014/main" id="{BD2618F9-D697-4BF0-92A8-C441FA2D191A}"/>
              </a:ext>
            </a:extLst>
          </p:cNvPr>
          <p:cNvSpPr/>
          <p:nvPr/>
        </p:nvSpPr>
        <p:spPr>
          <a:xfrm>
            <a:off x="5653245" y="5969654"/>
            <a:ext cx="5548661" cy="523220"/>
          </a:xfrm>
          <a:prstGeom prst="rect">
            <a:avLst/>
          </a:prstGeom>
        </p:spPr>
        <p:txBody>
          <a:bodyPr wrap="square">
            <a:spAutoFit/>
          </a:bodyPr>
          <a:lstStyle/>
          <a:p>
            <a:r>
              <a:rPr lang="fr-CA" sz="1400" dirty="0">
                <a:hlinkClick r:id="rId2"/>
              </a:rPr>
              <a:t>https://www.arduino.cc/reference/en/language/functions/analog-io/analogread/</a:t>
            </a:r>
            <a:endParaRPr lang="fr-CA" sz="1400" dirty="0"/>
          </a:p>
          <a:p>
            <a:pPr algn="ctr"/>
            <a:endParaRPr lang="fr-CA" sz="1400" dirty="0"/>
          </a:p>
        </p:txBody>
      </p:sp>
      <p:pic>
        <p:nvPicPr>
          <p:cNvPr id="5" name="Image 4">
            <a:hlinkClick r:id="rId2"/>
            <a:extLst>
              <a:ext uri="{FF2B5EF4-FFF2-40B4-BE49-F238E27FC236}">
                <a16:creationId xmlns:a16="http://schemas.microsoft.com/office/drawing/2014/main" id="{B62806D1-FBD9-4118-9F5F-F52CCCFEC22E}"/>
              </a:ext>
            </a:extLst>
          </p:cNvPr>
          <p:cNvPicPr>
            <a:picLocks noChangeAspect="1"/>
          </p:cNvPicPr>
          <p:nvPr/>
        </p:nvPicPr>
        <p:blipFill>
          <a:blip r:embed="rId3"/>
          <a:stretch>
            <a:fillRect/>
          </a:stretch>
        </p:blipFill>
        <p:spPr>
          <a:xfrm>
            <a:off x="5653245" y="1181519"/>
            <a:ext cx="5548661" cy="4789918"/>
          </a:xfrm>
          <a:prstGeom prst="rect">
            <a:avLst/>
          </a:prstGeom>
        </p:spPr>
      </p:pic>
      <p:pic>
        <p:nvPicPr>
          <p:cNvPr id="6" name="Image 5">
            <a:extLst>
              <a:ext uri="{FF2B5EF4-FFF2-40B4-BE49-F238E27FC236}">
                <a16:creationId xmlns:a16="http://schemas.microsoft.com/office/drawing/2014/main" id="{5205D6F7-494D-40DB-8A06-0186C909D620}"/>
              </a:ext>
            </a:extLst>
          </p:cNvPr>
          <p:cNvPicPr>
            <a:picLocks noChangeAspect="1"/>
          </p:cNvPicPr>
          <p:nvPr/>
        </p:nvPicPr>
        <p:blipFill>
          <a:blip r:embed="rId4"/>
          <a:stretch>
            <a:fillRect/>
          </a:stretch>
        </p:blipFill>
        <p:spPr>
          <a:xfrm>
            <a:off x="1174032" y="1232336"/>
            <a:ext cx="4038904" cy="280779"/>
          </a:xfrm>
          <a:prstGeom prst="rect">
            <a:avLst/>
          </a:prstGeom>
        </p:spPr>
      </p:pic>
      <p:sp>
        <p:nvSpPr>
          <p:cNvPr id="51" name="ZoneTexte 50">
            <a:extLst>
              <a:ext uri="{FF2B5EF4-FFF2-40B4-BE49-F238E27FC236}">
                <a16:creationId xmlns:a16="http://schemas.microsoft.com/office/drawing/2014/main" id="{3A64A0CB-9455-4144-996C-94416F2B5BB6}"/>
              </a:ext>
            </a:extLst>
          </p:cNvPr>
          <p:cNvSpPr txBox="1"/>
          <p:nvPr/>
        </p:nvSpPr>
        <p:spPr>
          <a:xfrm>
            <a:off x="1686575" y="1205338"/>
            <a:ext cx="761999"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valeur</a:t>
            </a:r>
          </a:p>
        </p:txBody>
      </p:sp>
      <p:sp>
        <p:nvSpPr>
          <p:cNvPr id="52" name="ZoneTexte 51">
            <a:extLst>
              <a:ext uri="{FF2B5EF4-FFF2-40B4-BE49-F238E27FC236}">
                <a16:creationId xmlns:a16="http://schemas.microsoft.com/office/drawing/2014/main" id="{36D8916D-3E14-49D2-B6B6-79638FF51A7A}"/>
              </a:ext>
            </a:extLst>
          </p:cNvPr>
          <p:cNvSpPr txBox="1"/>
          <p:nvPr/>
        </p:nvSpPr>
        <p:spPr>
          <a:xfrm>
            <a:off x="4283072" y="1205337"/>
            <a:ext cx="761999" cy="30777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fr-CA" sz="1400" dirty="0">
                <a:solidFill>
                  <a:schemeClr val="bg1"/>
                </a:solidFill>
              </a:rPr>
              <a:t>broche</a:t>
            </a:r>
          </a:p>
        </p:txBody>
      </p:sp>
      <p:sp>
        <p:nvSpPr>
          <p:cNvPr id="53" name="ZoneTexte 52">
            <a:extLst>
              <a:ext uri="{FF2B5EF4-FFF2-40B4-BE49-F238E27FC236}">
                <a16:creationId xmlns:a16="http://schemas.microsoft.com/office/drawing/2014/main" id="{B86C93ED-5AD3-45F8-BBD9-B7285DF87FC0}"/>
              </a:ext>
            </a:extLst>
          </p:cNvPr>
          <p:cNvSpPr txBox="1"/>
          <p:nvPr/>
        </p:nvSpPr>
        <p:spPr>
          <a:xfrm>
            <a:off x="1082063" y="1742433"/>
            <a:ext cx="4222841" cy="1200329"/>
          </a:xfrm>
          <a:prstGeom prst="rect">
            <a:avLst/>
          </a:prstGeom>
          <a:noFill/>
        </p:spPr>
        <p:txBody>
          <a:bodyPr wrap="square" rtlCol="0">
            <a:spAutoFit/>
          </a:bodyPr>
          <a:lstStyle/>
          <a:p>
            <a:r>
              <a:rPr lang="en-CA" dirty="0"/>
              <a:t>L</a:t>
            </a:r>
            <a:r>
              <a:rPr lang="fr-CA" dirty="0"/>
              <a:t>a fonction </a:t>
            </a:r>
            <a:r>
              <a:rPr lang="fr-CA" dirty="0" err="1"/>
              <a:t>analogRead</a:t>
            </a:r>
            <a:r>
              <a:rPr lang="fr-CA" dirty="0"/>
              <a:t>() mesure une tension d’entrée avec 1024 seuils. La valeur retournée est entre 0 et 1023et est proportionnelle à la tension entre 0V et 5V.</a:t>
            </a:r>
          </a:p>
        </p:txBody>
      </p:sp>
      <p:grpSp>
        <p:nvGrpSpPr>
          <p:cNvPr id="9" name="Groupe 8">
            <a:extLst>
              <a:ext uri="{FF2B5EF4-FFF2-40B4-BE49-F238E27FC236}">
                <a16:creationId xmlns:a16="http://schemas.microsoft.com/office/drawing/2014/main" id="{C3DD557E-F735-4F98-9C8F-F637A7AD9B27}"/>
              </a:ext>
            </a:extLst>
          </p:cNvPr>
          <p:cNvGrpSpPr/>
          <p:nvPr/>
        </p:nvGrpSpPr>
        <p:grpSpPr>
          <a:xfrm>
            <a:off x="1594606" y="2980663"/>
            <a:ext cx="2044419" cy="3229117"/>
            <a:chOff x="4663440" y="1289304"/>
            <a:chExt cx="3115252" cy="4920476"/>
          </a:xfrm>
        </p:grpSpPr>
        <p:pic>
          <p:nvPicPr>
            <p:cNvPr id="10" name="Image 9">
              <a:extLst>
                <a:ext uri="{FF2B5EF4-FFF2-40B4-BE49-F238E27FC236}">
                  <a16:creationId xmlns:a16="http://schemas.microsoft.com/office/drawing/2014/main" id="{4D5ACEBC-2FCA-4763-8127-DDE07254625A}"/>
                </a:ext>
              </a:extLst>
            </p:cNvPr>
            <p:cNvPicPr>
              <a:picLocks noChangeAspect="1"/>
            </p:cNvPicPr>
            <p:nvPr/>
          </p:nvPicPr>
          <p:blipFill rotWithShape="1">
            <a:blip r:embed="rId5"/>
            <a:srcRect l="34549"/>
            <a:stretch/>
          </p:blipFill>
          <p:spPr>
            <a:xfrm>
              <a:off x="4800599" y="1289304"/>
              <a:ext cx="2978093" cy="4920476"/>
            </a:xfrm>
            <a:prstGeom prst="rect">
              <a:avLst/>
            </a:prstGeom>
          </p:spPr>
        </p:pic>
        <p:sp>
          <p:nvSpPr>
            <p:cNvPr id="11" name="Rectangle 10">
              <a:extLst>
                <a:ext uri="{FF2B5EF4-FFF2-40B4-BE49-F238E27FC236}">
                  <a16:creationId xmlns:a16="http://schemas.microsoft.com/office/drawing/2014/main" id="{463446EF-BA60-4DEE-9496-11CC0861696A}"/>
                </a:ext>
              </a:extLst>
            </p:cNvPr>
            <p:cNvSpPr/>
            <p:nvPr/>
          </p:nvSpPr>
          <p:spPr>
            <a:xfrm>
              <a:off x="4663440" y="1618488"/>
              <a:ext cx="1170432" cy="745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2253050449"/>
      </p:ext>
    </p:extLst>
  </p:cSld>
  <p:clrMapOvr>
    <a:masterClrMapping/>
  </p:clrMapOvr>
</p:sld>
</file>

<file path=ppt/theme/theme1.xml><?xml version="1.0" encoding="utf-8"?>
<a:theme xmlns:a="http://schemas.openxmlformats.org/drawingml/2006/main" name="Thème Office">
  <a:themeElements>
    <a:clrScheme name="Personnalisé 1">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0000"/>
      </a:hlink>
      <a:folHlink>
        <a:srgbClr val="000000"/>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4308077_TF78646930.potx" id="{88E147E2-3A88-4C0F-8E02-054B64DE33C6}" vid="{6FE73DC7-F173-45ED-9D6C-9824553470A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CD3BD1AD87D54D93EC3B048FD09070" ma:contentTypeVersion="11" ma:contentTypeDescription="Crée un document." ma:contentTypeScope="" ma:versionID="41517c42235082875bb737fb2c657b45">
  <xsd:schema xmlns:xsd="http://www.w3.org/2001/XMLSchema" xmlns:xs="http://www.w3.org/2001/XMLSchema" xmlns:p="http://schemas.microsoft.com/office/2006/metadata/properties" xmlns:ns3="3af51170-2ce2-4006-8386-511101e971ef" xmlns:ns4="d62bf29e-04a8-4b16-841f-7e0357422469" targetNamespace="http://schemas.microsoft.com/office/2006/metadata/properties" ma:root="true" ma:fieldsID="49f6360b161555d2c93f4ed894218b51" ns3:_="" ns4:_="">
    <xsd:import namespace="3af51170-2ce2-4006-8386-511101e971ef"/>
    <xsd:import namespace="d62bf29e-04a8-4b16-841f-7e035742246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51170-2ce2-4006-8386-511101e971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2bf29e-04a8-4b16-841f-7e0357422469"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SharingHintHash" ma:index="14"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A67AA4-7A39-4D54-84CA-5821BEF7F79E}">
  <ds:schemaRefs>
    <ds:schemaRef ds:uri="http://schemas.microsoft.com/sharepoint/v3/contenttype/forms"/>
  </ds:schemaRefs>
</ds:datastoreItem>
</file>

<file path=customXml/itemProps2.xml><?xml version="1.0" encoding="utf-8"?>
<ds:datastoreItem xmlns:ds="http://schemas.openxmlformats.org/officeDocument/2006/customXml" ds:itemID="{76617351-D871-487C-A760-1F61FC1396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f51170-2ce2-4006-8386-511101e971ef"/>
    <ds:schemaRef ds:uri="d62bf29e-04a8-4b16-841f-7e0357422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DE6D2A-0A40-4DAB-B8AE-656243D6AB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905</Words>
  <Application>Microsoft Office PowerPoint</Application>
  <PresentationFormat>Grand écran</PresentationFormat>
  <Paragraphs>57</Paragraphs>
  <Slides>11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Gill Sans Nova Light</vt:lpstr>
      <vt:lpstr>Symbol</vt:lpstr>
      <vt:lpstr>Gill Sans MT</vt:lpstr>
      <vt:lpstr>Arial</vt:lpstr>
      <vt:lpstr>Calibri</vt:lpstr>
      <vt:lpstr>Thème Office</vt:lpstr>
      <vt:lpstr>LES BASES DU CODE ARDUINO</vt:lpstr>
      <vt:lpstr>LE DÉROULEMENT DU PROGRAMME</vt:lpstr>
      <vt:lpstr>LE CODE MINIMAL</vt:lpstr>
      <vt:lpstr>LES INSTRUCTIONS</vt:lpstr>
      <vt:lpstr>TYPES DE VARIABLES DE BASE</vt:lpstr>
      <vt:lpstr>ANALYSE DU CODE BLINK</vt:lpstr>
      <vt:lpstr>RÉGLER UNE TENSION AVEC digitalWrite()</vt:lpstr>
      <vt:lpstr>DÉTECTER UNE TENSION AVEC digitalRead()</vt:lpstr>
      <vt:lpstr>MESURER UNE TENSION AVEC analogRead()</vt:lpstr>
      <vt:lpstr>DÉBOGUER AVEC Serial</vt:lpstr>
      <vt:lpstr>LE BAUD ET OUVRIR LE MONITEUR SÉRIE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2021-09-09T03:42:06Z</dcterms:created>
  <dcterms:modified xsi:type="dcterms:W3CDTF">2021-09-09T11:39:12Z</dcterms:modified>
</cp:coreProperties>
</file>