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24" r:id="rId5"/>
    <p:sldId id="2525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  <p:embeddedFont>
      <p:font typeface="Gill Sans Nova Light" panose="020B0302020104020203" pitchFamily="34" charset="0"/>
      <p:regular r:id="rId17"/>
      <p:italic r:id="rId18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524"/>
            <p14:sldId id="25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4C046"/>
    <a:srgbClr val="D5AE76"/>
    <a:srgbClr val="FF00F7"/>
    <a:srgbClr val="662D91"/>
    <a:srgbClr val="525252"/>
    <a:srgbClr val="FFF800"/>
    <a:srgbClr val="72BF44"/>
    <a:srgbClr val="FFF2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B48C8-A02D-443B-9E81-ADDBFC4DC874}" v="11" dt="2021-11-18T14:33:13.84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80256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5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18/11/2021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18/11/2021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ESPACE INTERACTIF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276573"/>
            <a:ext cx="10372423" cy="1023282"/>
          </a:xfrm>
        </p:spPr>
        <p:txBody>
          <a:bodyPr rtlCol="0" anchor="b">
            <a:normAutofit/>
          </a:bodyPr>
          <a:lstStyle/>
          <a:p>
            <a:pPr algn="ctr"/>
            <a:r>
              <a:rPr lang="fr-FR" sz="6600" dirty="0">
                <a:cs typeface="Arial" panose="020B0604020202020204" pitchFamily="34" charset="0"/>
              </a:rPr>
              <a:t>Arduino </a:t>
            </a:r>
            <a:r>
              <a:rPr lang="fr-CA" sz="6600" dirty="0"/>
              <a:t>⭤</a:t>
            </a:r>
            <a:r>
              <a:rPr lang="fr-FR" sz="6600" dirty="0">
                <a:cs typeface="Arial" panose="020B0604020202020204" pitchFamily="34" charset="0"/>
              </a:rPr>
              <a:t>  Max </a:t>
            </a:r>
            <a:r>
              <a:rPr lang="fr-CA" sz="6600" dirty="0"/>
              <a:t>⭤</a:t>
            </a:r>
            <a:r>
              <a:rPr lang="fr-FR" sz="6600">
                <a:cs typeface="Arial" panose="020B0604020202020204" pitchFamily="34" charset="0"/>
              </a:rPr>
              <a:t>  OSC</a:t>
            </a:r>
            <a:endParaRPr lang="fr-FR" sz="6600" dirty="0"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8E6D85-9AA2-4124-858D-7EB9DFDB0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033" y="2086346"/>
            <a:ext cx="3905332" cy="29289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5109A7-7DC4-4638-95E1-2E0E0704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123" y="2537297"/>
            <a:ext cx="2027096" cy="202709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9599287-9E58-401F-99EE-B2FF4F40D8A2}"/>
              </a:ext>
            </a:extLst>
          </p:cNvPr>
          <p:cNvSpPr txBox="1"/>
          <p:nvPr/>
        </p:nvSpPr>
        <p:spPr>
          <a:xfrm>
            <a:off x="8753475" y="2440735"/>
            <a:ext cx="289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/>
              <a:t>Open</a:t>
            </a:r>
            <a:br>
              <a:rPr lang="fr-CA" sz="4400" dirty="0"/>
            </a:br>
            <a:r>
              <a:rPr lang="fr-CA" sz="4400" dirty="0"/>
              <a:t>Sound</a:t>
            </a:r>
            <a:br>
              <a:rPr lang="fr-CA" sz="4400" dirty="0"/>
            </a:br>
            <a:r>
              <a:rPr lang="fr-CA" sz="44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F34EC84-C0BB-4744-BABF-923A543D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54" y="1551709"/>
            <a:ext cx="3515447" cy="48887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6D3A7B-7AB5-4F56-B97F-5E5DB5F8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982" cy="1186584"/>
          </a:xfrm>
        </p:spPr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1"/>
                </a:solidFill>
              </a:rPr>
              <a:t>Max</a:t>
            </a:r>
            <a:r>
              <a:rPr lang="fr-CA" dirty="0"/>
              <a:t> : Conversion de messages </a:t>
            </a:r>
            <a:r>
              <a:rPr lang="fr-CA" dirty="0">
                <a:solidFill>
                  <a:schemeClr val="accent2"/>
                </a:solidFill>
              </a:rPr>
              <a:t>ASCII</a:t>
            </a:r>
            <a:r>
              <a:rPr lang="fr-CA" dirty="0"/>
              <a:t> en messages </a:t>
            </a:r>
            <a:r>
              <a:rPr lang="fr-CA" dirty="0">
                <a:solidFill>
                  <a:schemeClr val="accent5"/>
                </a:solidFill>
              </a:rPr>
              <a:t>OSC</a:t>
            </a: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A3257E73-8342-4E11-BD9F-96C446B80836}"/>
              </a:ext>
            </a:extLst>
          </p:cNvPr>
          <p:cNvSpPr/>
          <p:nvPr/>
        </p:nvSpPr>
        <p:spPr>
          <a:xfrm rot="10800000">
            <a:off x="1981478" y="2257824"/>
            <a:ext cx="544873" cy="1339271"/>
          </a:xfrm>
          <a:prstGeom prst="rightBrace">
            <a:avLst>
              <a:gd name="adj1" fmla="val 36849"/>
              <a:gd name="adj2" fmla="val 53165"/>
            </a:avLst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E11CD06-EEBC-4581-B4BB-87C5252898DC}"/>
              </a:ext>
            </a:extLst>
          </p:cNvPr>
          <p:cNvSpPr/>
          <p:nvPr/>
        </p:nvSpPr>
        <p:spPr>
          <a:xfrm>
            <a:off x="857637" y="2546313"/>
            <a:ext cx="1123840" cy="6407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Gestion de la connexion Série</a:t>
            </a:r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050A497D-CDD0-4431-995C-402192B1BDC7}"/>
              </a:ext>
            </a:extLst>
          </p:cNvPr>
          <p:cNvSpPr/>
          <p:nvPr/>
        </p:nvSpPr>
        <p:spPr>
          <a:xfrm rot="10800000">
            <a:off x="3469607" y="4349152"/>
            <a:ext cx="544873" cy="1339271"/>
          </a:xfrm>
          <a:prstGeom prst="rightBrace">
            <a:avLst>
              <a:gd name="adj1" fmla="val 36849"/>
              <a:gd name="adj2" fmla="val 53165"/>
            </a:avLst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DDFF76D-0CDB-41E8-9369-159C10F31751}"/>
              </a:ext>
            </a:extLst>
          </p:cNvPr>
          <p:cNvSpPr/>
          <p:nvPr/>
        </p:nvSpPr>
        <p:spPr>
          <a:xfrm>
            <a:off x="2296360" y="4600696"/>
            <a:ext cx="1123840" cy="6407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Conversion de l’ASCII en messages Max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F88E02A0-4BF2-4B20-ACA1-ED6C93705AF9}"/>
              </a:ext>
            </a:extLst>
          </p:cNvPr>
          <p:cNvSpPr/>
          <p:nvPr/>
        </p:nvSpPr>
        <p:spPr>
          <a:xfrm>
            <a:off x="5039803" y="2097225"/>
            <a:ext cx="389046" cy="959141"/>
          </a:xfrm>
          <a:prstGeom prst="rightBrace">
            <a:avLst>
              <a:gd name="adj1" fmla="val 36849"/>
              <a:gd name="adj2" fmla="val 53165"/>
            </a:avLst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63342BD-A5A0-45A7-A91C-6ED6E0E9D370}"/>
              </a:ext>
            </a:extLst>
          </p:cNvPr>
          <p:cNvSpPr/>
          <p:nvPr/>
        </p:nvSpPr>
        <p:spPr>
          <a:xfrm>
            <a:off x="5457666" y="2285480"/>
            <a:ext cx="1123840" cy="6407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Conversion de messages Max en ASCII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3BC24C-2E46-4272-BB19-D62523D27F58}"/>
              </a:ext>
            </a:extLst>
          </p:cNvPr>
          <p:cNvGrpSpPr/>
          <p:nvPr/>
        </p:nvGrpSpPr>
        <p:grpSpPr>
          <a:xfrm>
            <a:off x="5221280" y="1460915"/>
            <a:ext cx="1751445" cy="476632"/>
            <a:chOff x="8087520" y="4355955"/>
            <a:chExt cx="1751445" cy="476632"/>
          </a:xfrm>
          <a:solidFill>
            <a:schemeClr val="accent5"/>
          </a:solidFill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DE677589-C492-4614-B86E-2371D54A68C8}"/>
                </a:ext>
              </a:extLst>
            </p:cNvPr>
            <p:cNvSpPr/>
            <p:nvPr/>
          </p:nvSpPr>
          <p:spPr>
            <a:xfrm>
              <a:off x="8255237" y="4355955"/>
              <a:ext cx="1583728" cy="4766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</a:rPr>
                <a:t>Réception de l’OSC sur le port 7000</a:t>
              </a:r>
            </a:p>
          </p:txBody>
        </p:sp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5FB3CFE9-333D-47DC-B635-B01FA14F3B5D}"/>
                </a:ext>
              </a:extLst>
            </p:cNvPr>
            <p:cNvSpPr/>
            <p:nvPr/>
          </p:nvSpPr>
          <p:spPr>
            <a:xfrm rot="16200000">
              <a:off x="8073102" y="4498160"/>
              <a:ext cx="196553" cy="1677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1A65B69-1ACF-4A7E-A65B-2AC7A5DD1246}"/>
              </a:ext>
            </a:extLst>
          </p:cNvPr>
          <p:cNvGrpSpPr/>
          <p:nvPr/>
        </p:nvGrpSpPr>
        <p:grpSpPr>
          <a:xfrm>
            <a:off x="5612299" y="5894051"/>
            <a:ext cx="1751444" cy="476632"/>
            <a:chOff x="8087521" y="4355955"/>
            <a:chExt cx="1751444" cy="476632"/>
          </a:xfrm>
          <a:solidFill>
            <a:schemeClr val="accent5"/>
          </a:solidFill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5A480CEB-6144-4D34-8103-37F90B3339FD}"/>
                </a:ext>
              </a:extLst>
            </p:cNvPr>
            <p:cNvSpPr/>
            <p:nvPr/>
          </p:nvSpPr>
          <p:spPr>
            <a:xfrm>
              <a:off x="8255237" y="4355955"/>
              <a:ext cx="1583728" cy="4766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</a:rPr>
                <a:t>Envoi de l’OSC sur le port 7001</a:t>
              </a: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AC21B2A4-6373-4DD0-BD34-1D5D232353A8}"/>
                </a:ext>
              </a:extLst>
            </p:cNvPr>
            <p:cNvSpPr/>
            <p:nvPr/>
          </p:nvSpPr>
          <p:spPr>
            <a:xfrm rot="16200000">
              <a:off x="8073103" y="4510411"/>
              <a:ext cx="196553" cy="1677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B6112A2-92BB-4FC2-8649-6C4E1F588C16}"/>
              </a:ext>
            </a:extLst>
          </p:cNvPr>
          <p:cNvGrpSpPr/>
          <p:nvPr/>
        </p:nvGrpSpPr>
        <p:grpSpPr>
          <a:xfrm>
            <a:off x="5425942" y="3519462"/>
            <a:ext cx="1751445" cy="476632"/>
            <a:chOff x="8087520" y="4355955"/>
            <a:chExt cx="1751445" cy="47663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93DF6128-DAD4-4363-929E-72406169BCDC}"/>
                </a:ext>
              </a:extLst>
            </p:cNvPr>
            <p:cNvSpPr/>
            <p:nvPr/>
          </p:nvSpPr>
          <p:spPr>
            <a:xfrm>
              <a:off x="8255237" y="4355955"/>
              <a:ext cx="1583728" cy="4766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La connexion série</a:t>
              </a:r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9EF2A5D2-BB22-455A-9D16-F3089352E326}"/>
                </a:ext>
              </a:extLst>
            </p:cNvPr>
            <p:cNvSpPr/>
            <p:nvPr/>
          </p:nvSpPr>
          <p:spPr>
            <a:xfrm rot="16200000">
              <a:off x="8073102" y="4498160"/>
              <a:ext cx="196553" cy="1677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E96B4621-0F5F-49EC-A513-462A706D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16" y="5142842"/>
            <a:ext cx="3845458" cy="389813"/>
          </a:xfrm>
          <a:prstGeom prst="rect">
            <a:avLst/>
          </a:prstGeom>
        </p:spPr>
      </p:pic>
      <p:sp>
        <p:nvSpPr>
          <p:cNvPr id="24" name="Explosion : 14 points 23">
            <a:extLst>
              <a:ext uri="{FF2B5EF4-FFF2-40B4-BE49-F238E27FC236}">
                <a16:creationId xmlns:a16="http://schemas.microsoft.com/office/drawing/2014/main" id="{6A6C1C3D-BD24-45E9-8AF5-B7A754DA4344}"/>
              </a:ext>
            </a:extLst>
          </p:cNvPr>
          <p:cNvSpPr/>
          <p:nvPr/>
        </p:nvSpPr>
        <p:spPr>
          <a:xfrm>
            <a:off x="7190531" y="1080656"/>
            <a:ext cx="4819828" cy="3897744"/>
          </a:xfrm>
          <a:prstGeom prst="irregularSeal2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Attention! N’oubliez pas de précéder les entêtes de messages ASCII avec un / pour être conforme à la norme OSC!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33384-F662-46AF-9D6D-18285FC26293}"/>
              </a:ext>
            </a:extLst>
          </p:cNvPr>
          <p:cNvSpPr/>
          <p:nvPr/>
        </p:nvSpPr>
        <p:spPr>
          <a:xfrm>
            <a:off x="2566448" y="2161032"/>
            <a:ext cx="2444538" cy="1439723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506C14-AC44-4E0B-9183-DBDA175879A4}"/>
              </a:ext>
            </a:extLst>
          </p:cNvPr>
          <p:cNvSpPr/>
          <p:nvPr/>
        </p:nvSpPr>
        <p:spPr>
          <a:xfrm>
            <a:off x="4044068" y="3600755"/>
            <a:ext cx="1344929" cy="2183941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7328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Grand écran</PresentationFormat>
  <Paragraphs>11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Calibri</vt:lpstr>
      <vt:lpstr>Symbol</vt:lpstr>
      <vt:lpstr>Gill Sans Nova Light</vt:lpstr>
      <vt:lpstr>Gill Sans MT</vt:lpstr>
      <vt:lpstr>Arial</vt:lpstr>
      <vt:lpstr>Thème Office</vt:lpstr>
      <vt:lpstr>Arduino ⭤  Max ⭤  OSC</vt:lpstr>
      <vt:lpstr>Max : Conversion de messages ASCII en messages OSC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2021-09-09T03:42:06Z</dcterms:created>
  <dcterms:modified xsi:type="dcterms:W3CDTF">2021-11-18T14:33:16Z</dcterms:modified>
</cp:coreProperties>
</file>