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6" r:id="rId2"/>
    <p:sldId id="3123" r:id="rId3"/>
    <p:sldId id="3124" r:id="rId4"/>
    <p:sldId id="312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669F2-46BA-490E-A4CD-AA7977D4956D}" v="1" dt="2022-10-17T22:36:3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38669F2-46BA-490E-A4CD-AA7977D4956D}"/>
    <pc:docChg chg="addSld delSld modSld">
      <pc:chgData name="Thomas O Fredericks" userId="9a40f032a9b16fc7" providerId="LiveId" clId="{138669F2-46BA-490E-A4CD-AA7977D4956D}" dt="2022-10-18T20:54:57.315" v="2" actId="2696"/>
      <pc:docMkLst>
        <pc:docMk/>
      </pc:docMkLst>
      <pc:sldChg chg="del">
        <pc:chgData name="Thomas O Fredericks" userId="9a40f032a9b16fc7" providerId="LiveId" clId="{138669F2-46BA-490E-A4CD-AA7977D4956D}" dt="2022-10-18T20:54:57.315" v="2" actId="2696"/>
        <pc:sldMkLst>
          <pc:docMk/>
          <pc:sldMk cId="1164786470" sldId="3125"/>
        </pc:sldMkLst>
      </pc:sldChg>
      <pc:sldChg chg="add del">
        <pc:chgData name="Thomas O Fredericks" userId="9a40f032a9b16fc7" providerId="LiveId" clId="{138669F2-46BA-490E-A4CD-AA7977D4956D}" dt="2022-10-17T22:36:34.177" v="1" actId="2696"/>
        <pc:sldMkLst>
          <pc:docMk/>
          <pc:sldMk cId="3307566869" sldId="312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13A4F-72B9-4FDF-9714-11A2FE63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AD537A-10FD-4415-AB6C-89F9D4B4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C0389-3748-4D0B-8AF1-34E95D2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FBD3E-365E-4976-B731-5D5EA867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EA864-C3B8-4B11-97CB-42224C6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98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78F8A-58E1-46CD-AADF-060DA01A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7B5F8E-138C-4A27-A1B9-B71CE020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9BF6B-2AA8-4732-9180-8BECE538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DF2B3-4408-43CD-8891-FF91809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AF20A-0E8D-4F77-A286-0F5879C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0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98B6CB-7814-4D9E-BA84-1E1862170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B268F-7C9F-492C-AA12-69DD0A52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01745-995B-4217-90D4-E638F68E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8967D-9578-4EE7-8837-E2A6A1D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C215C-55B3-4445-A9EB-87EF882E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47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56EEC-ED52-4C67-9676-A54D267B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4BB1F-0827-400E-8CD1-EDEF631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E8C05-2E66-4705-83F1-DB11A52B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FC141-847C-4936-B506-28CDD3E2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8F6FC-73A9-443A-A1A2-8B631958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712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746A-A85A-4EED-AEDA-411856F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DC37B-C129-4736-BAA4-6B47E76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C0A7-A08E-4F7F-A712-7706FBA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0E279-5592-48CD-A00E-400885E2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D89C9-5B43-4FC1-93D0-337452F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351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2EBBB-AEA9-48BF-AD17-A6DE9C0E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CA932-DFD8-4293-9CFC-15B0CDFE5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7A768-AF41-4E63-A592-402D6B4F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CB8C0-C503-4622-AB8C-5D3A552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85152-B65B-4723-9E95-54AE981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E7F02-423B-4271-8F02-51D543C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55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826D5-7B92-483C-9D43-1C73CB68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FCA99-9D15-4814-AD9E-2A88F754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E6449-98E0-48EC-B7F1-DB48F640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B33F08-C866-49E1-9CA0-6C60CB120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F01B90-3597-4C4B-9716-FAD878C01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0E73C4-B6D3-4460-9CCF-AB76072E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F4DAEE-18DB-43CA-B42C-4EA96A9A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66ACCB-73AB-4B48-86EA-12484A4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01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4394C-769A-40F0-913A-FF42EB2F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593F04-B92A-4C15-8CEC-615A6C61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A4EE61-7BCB-4A90-A260-F32E54A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FE8B8E-10E2-484A-B9E4-4986AD4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23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1C8E46-D7D3-471B-96C3-D8D61C7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722895-4C4A-4646-BF34-0A8A3CC2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063BC-9DB4-4188-8E70-E4B93EF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78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2CE99-A607-41A3-AE5C-19EF9C9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0FC50-992E-427F-BFFF-AD093993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8F652-F0B0-4DE3-BD73-F3A1ED24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4D3B9-B7D6-4B1C-854D-E5ED8D1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000DB-04E4-4875-B5B0-538641FF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22D459-D44E-4CB9-85EF-34EA262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7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B72CB-D614-4459-BB27-D32B7113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4A2A39-E532-4F02-B34E-804D0561B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48459-36EA-44C6-90C7-2CA08752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91E7F-4DC3-4E66-925F-4A5B6937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01815-A5A5-406A-BB8F-903F525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5B0187-6451-4CC6-999B-A1C70DC3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3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7DEBC2-7934-4D44-85D2-C79BD579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167E1-9DB1-4EDC-84DE-33BDF116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21E63-4424-4CC3-B745-E593A973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C135-B1EB-40D4-BE42-A2D5824EF90F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F9A24-E4B6-4C8C-A6EB-98688BFFF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87513-DFB2-40D6-AFEE-83BC74EC7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0E6A-F6AC-485A-863B-43379CA812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28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4-b0aKh2IM?feature=oembed" TargetMode="External"/><Relationship Id="rId6" Type="http://schemas.openxmlformats.org/officeDocument/2006/relationships/hyperlink" Target="https://cmontmorency365-my.sharepoint.com/:f:/g/personal/tofredericks_cmontmorency_qc_ca/EkvaN7fd0kJFr6So2KuyUaIBctqc4gYGO8EJOk8jeOZYgQ?e=eGc56C" TargetMode="External"/><Relationship Id="rId5" Type="http://schemas.openxmlformats.org/officeDocument/2006/relationships/hyperlink" Target="https://create.arduino.cc/projecthub/mircemk/diy-arduino-1d-pong-game-with-ws2812-led-strip-a2418b?ref=search&amp;ref_id=1d%20pong&amp;offset=2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édia en ligne 5" title="DIY Arduino 1D Pong game with WS2812 Led strip">
            <a:hlinkClick r:id="" action="ppaction://media"/>
            <a:extLst>
              <a:ext uri="{FF2B5EF4-FFF2-40B4-BE49-F238E27FC236}">
                <a16:creationId xmlns:a16="http://schemas.microsoft.com/office/drawing/2014/main" id="{9B9AC334-0232-48BD-B31F-949E5C98F8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67475" y="1549400"/>
            <a:ext cx="4886325" cy="27289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26C9C-DC57-408B-BB06-B76E0C87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" y="1549400"/>
            <a:ext cx="5557838" cy="27289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9CFF1F-1311-4637-99D0-C0379161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 anchor="ctr">
            <a:normAutofit/>
          </a:bodyPr>
          <a:lstStyle/>
          <a:p>
            <a:r>
              <a:rPr lang="fr-CA" dirty="0"/>
              <a:t>LE JEU DE PONG (1D)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557849-9495-4298-801E-49E77E392076}"/>
              </a:ext>
            </a:extLst>
          </p:cNvPr>
          <p:cNvSpPr txBox="1"/>
          <p:nvPr/>
        </p:nvSpPr>
        <p:spPr>
          <a:xfrm>
            <a:off x="971550" y="4562475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Jeu de Pong 1D construit avec 1 bande de DEL et 4 boutons (mais nous n’en utiliserons que 2). Le projet original se trouve sur </a:t>
            </a:r>
            <a:r>
              <a:rPr lang="fr-CA" dirty="0">
                <a:hlinkClick r:id="rId5"/>
              </a:rPr>
              <a:t>create.arduino.cc ici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Vous pouvez télécharger le code complet (avec un bogue de corrigé) ici : </a:t>
            </a:r>
            <a:r>
              <a:rPr lang="fr-CA" dirty="0">
                <a:hlinkClick r:id="rId6"/>
              </a:rPr>
              <a:t>pong1D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15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00027-9911-4705-85B3-84762301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999"/>
          </a:xfrm>
        </p:spPr>
        <p:txBody>
          <a:bodyPr>
            <a:normAutofit/>
          </a:bodyPr>
          <a:lstStyle/>
          <a:p>
            <a:r>
              <a:rPr lang="fr-CA" dirty="0"/>
              <a:t>AU DÉBUT DU CODE, IL Y A LA CONFIGURATION ÉLECTRONIQUE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C5D60B-AE9E-4CB3-908C-B091D314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73" y="1888412"/>
            <a:ext cx="8766187" cy="3856606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8823168-C76A-4E44-BFE9-550710B3DCE6}"/>
              </a:ext>
            </a:extLst>
          </p:cNvPr>
          <p:cNvSpPr/>
          <p:nvPr/>
        </p:nvSpPr>
        <p:spPr>
          <a:xfrm rot="10800000">
            <a:off x="6972403" y="1864594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38B540-9F1E-4DBA-9A21-B45DB3868EA6}"/>
              </a:ext>
            </a:extLst>
          </p:cNvPr>
          <p:cNvSpPr txBox="1"/>
          <p:nvPr/>
        </p:nvSpPr>
        <p:spPr>
          <a:xfrm>
            <a:off x="7458392" y="1837509"/>
            <a:ext cx="10483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À configurer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1D8ACC4-1539-4F20-A817-D58F4DAAFF7A}"/>
              </a:ext>
            </a:extLst>
          </p:cNvPr>
          <p:cNvSpPr/>
          <p:nvPr/>
        </p:nvSpPr>
        <p:spPr>
          <a:xfrm rot="10800000">
            <a:off x="7496553" y="2192496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873959-53B7-4312-8B9C-FEC3FDE2C384}"/>
              </a:ext>
            </a:extLst>
          </p:cNvPr>
          <p:cNvSpPr txBox="1"/>
          <p:nvPr/>
        </p:nvSpPr>
        <p:spPr>
          <a:xfrm>
            <a:off x="7982541" y="2165411"/>
            <a:ext cx="301975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numéro de la broche du premier interrupteur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21D0A1B-D12F-42E4-8CD8-C09AAC750010}"/>
              </a:ext>
            </a:extLst>
          </p:cNvPr>
          <p:cNvSpPr/>
          <p:nvPr/>
        </p:nvSpPr>
        <p:spPr>
          <a:xfrm rot="10800000">
            <a:off x="7458392" y="2771172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E745EA-07E3-4DFC-B7C1-086442F501B1}"/>
              </a:ext>
            </a:extLst>
          </p:cNvPr>
          <p:cNvSpPr txBox="1"/>
          <p:nvPr/>
        </p:nvSpPr>
        <p:spPr>
          <a:xfrm>
            <a:off x="7944380" y="2744087"/>
            <a:ext cx="305791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numéro de la broche du premier interrupteur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3C13B4-F067-44A9-8A5C-C4C262A4C20A}"/>
              </a:ext>
            </a:extLst>
          </p:cNvPr>
          <p:cNvSpPr/>
          <p:nvPr/>
        </p:nvSpPr>
        <p:spPr>
          <a:xfrm rot="10800000">
            <a:off x="7982542" y="3829364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2D685F-47BE-4451-911D-274FAB9A5578}"/>
              </a:ext>
            </a:extLst>
          </p:cNvPr>
          <p:cNvSpPr txBox="1"/>
          <p:nvPr/>
        </p:nvSpPr>
        <p:spPr>
          <a:xfrm>
            <a:off x="8468531" y="3802279"/>
            <a:ext cx="104830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À configurer</a:t>
            </a:r>
          </a:p>
        </p:txBody>
      </p:sp>
    </p:spTree>
    <p:extLst>
      <p:ext uri="{BB962C8B-B14F-4D97-AF65-F5344CB8AC3E}">
        <p14:creationId xmlns:p14="http://schemas.microsoft.com/office/powerpoint/2010/main" val="13378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00027-9911-4705-85B3-84762301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8648"/>
          </a:xfrm>
        </p:spPr>
        <p:txBody>
          <a:bodyPr>
            <a:normAutofit/>
          </a:bodyPr>
          <a:lstStyle/>
          <a:p>
            <a:r>
              <a:rPr lang="fr-CA" dirty="0"/>
              <a:t>PAR APRÈS, NOUS RETROUVONS LES PARAMÈTRES DU JEU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9D5C63-AED2-42C7-8F4A-1914259A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19" y="2398182"/>
            <a:ext cx="9337072" cy="196138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455DC95-98B9-4A39-B238-0BE7687EDFC4}"/>
              </a:ext>
            </a:extLst>
          </p:cNvPr>
          <p:cNvSpPr/>
          <p:nvPr/>
        </p:nvSpPr>
        <p:spPr>
          <a:xfrm rot="10800000">
            <a:off x="5058153" y="4039999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683AEB-5DA0-44A9-8427-614C18829A31}"/>
              </a:ext>
            </a:extLst>
          </p:cNvPr>
          <p:cNvSpPr txBox="1"/>
          <p:nvPr/>
        </p:nvSpPr>
        <p:spPr>
          <a:xfrm>
            <a:off x="5544142" y="4012914"/>
            <a:ext cx="3747640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Ce paramètre permet de changer la vitesse de la balle!</a:t>
            </a:r>
          </a:p>
        </p:txBody>
      </p:sp>
    </p:spTree>
    <p:extLst>
      <p:ext uri="{BB962C8B-B14F-4D97-AF65-F5344CB8AC3E}">
        <p14:creationId xmlns:p14="http://schemas.microsoft.com/office/powerpoint/2010/main" val="5794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019D1-F6A0-400B-B178-6BB29492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RAPPEL SUR COMMENT BRANCHER UN INTERRUPTEUR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7C5CCF7-8416-43C3-8527-3050B5CF64ED}"/>
              </a:ext>
            </a:extLst>
          </p:cNvPr>
          <p:cNvGrpSpPr/>
          <p:nvPr/>
        </p:nvGrpSpPr>
        <p:grpSpPr>
          <a:xfrm>
            <a:off x="3447196" y="2185406"/>
            <a:ext cx="5313016" cy="3831935"/>
            <a:chOff x="5171450" y="2800667"/>
            <a:chExt cx="3448508" cy="2487186"/>
          </a:xfrm>
        </p:grpSpPr>
        <p:pic>
          <p:nvPicPr>
            <p:cNvPr id="4" name="Image 3" descr="Une image contenant rouge, blanc&#10;&#10;Description générée automatiquement">
              <a:extLst>
                <a:ext uri="{FF2B5EF4-FFF2-40B4-BE49-F238E27FC236}">
                  <a16:creationId xmlns:a16="http://schemas.microsoft.com/office/drawing/2014/main" id="{DE66C9D5-21CA-4BF1-8F19-77C5E9344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5136" y="2954555"/>
              <a:ext cx="1754822" cy="1817291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ADB79F5-E811-4D3E-B2A7-298FB7D04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5301" y="2854715"/>
              <a:ext cx="808987" cy="243313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F00E29B-2873-41ED-88F4-B183DA06BCC9}"/>
                </a:ext>
              </a:extLst>
            </p:cNvPr>
            <p:cNvSpPr txBox="1"/>
            <p:nvPr/>
          </p:nvSpPr>
          <p:spPr>
            <a:xfrm>
              <a:off x="5171450" y="2800667"/>
              <a:ext cx="662208" cy="479443"/>
            </a:xfrm>
            <a:prstGeom prst="rect">
              <a:avLst/>
            </a:prstGeom>
            <a:solidFill>
              <a:srgbClr val="74C046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1400" b="1" dirty="0"/>
                <a:t> # de la broche Arduino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5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Grand écran</PresentationFormat>
  <Paragraphs>13</Paragraphs>
  <Slides>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LE JEU DE PONG (1D)</vt:lpstr>
      <vt:lpstr>AU DÉBUT DU CODE, IL Y A LA CONFIGURATION ÉLECTRONIQUE</vt:lpstr>
      <vt:lpstr>PAR APRÈS, NOUS RETROUVONS LES PARAMÈTRES DU JEU</vt:lpstr>
      <vt:lpstr>RAPPEL SUR COMMENT BRANCHER UN INTERRUPTEUR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DE PONG (2D)</dc:title>
  <dc:creator>Thomas O Fredericks</dc:creator>
  <cp:lastModifiedBy>Thomas O Fredericks</cp:lastModifiedBy>
  <cp:revision>1</cp:revision>
  <dcterms:created xsi:type="dcterms:W3CDTF">2022-10-17T22:36:09Z</dcterms:created>
  <dcterms:modified xsi:type="dcterms:W3CDTF">2022-10-18T20:55:08Z</dcterms:modified>
</cp:coreProperties>
</file>