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C1ACD-8265-4548-AF0B-A85B7DB781B8}" v="29" dt="2022-10-26T01:43:49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1E5C1ACD-8265-4548-AF0B-A85B7DB781B8}"/>
    <pc:docChg chg="undo custSel addSld modSld">
      <pc:chgData name="Thomas O Fredericks" userId="9a40f032a9b16fc7" providerId="LiveId" clId="{1E5C1ACD-8265-4548-AF0B-A85B7DB781B8}" dt="2022-10-26T01:44:51.433" v="401" actId="1037"/>
      <pc:docMkLst>
        <pc:docMk/>
      </pc:docMkLst>
      <pc:sldChg chg="addSp modSp add">
        <pc:chgData name="Thomas O Fredericks" userId="9a40f032a9b16fc7" providerId="LiveId" clId="{1E5C1ACD-8265-4548-AF0B-A85B7DB781B8}" dt="2022-10-26T01:35:39.178" v="215" actId="14100"/>
        <pc:sldMkLst>
          <pc:docMk/>
          <pc:sldMk cId="246341290" sldId="258"/>
        </pc:sldMkLst>
        <pc:spChg chg="add mod ord">
          <ac:chgData name="Thomas O Fredericks" userId="9a40f032a9b16fc7" providerId="LiveId" clId="{1E5C1ACD-8265-4548-AF0B-A85B7DB781B8}" dt="2022-10-26T01:28:21.502" v="28" actId="164"/>
          <ac:spMkLst>
            <pc:docMk/>
            <pc:sldMk cId="246341290" sldId="258"/>
            <ac:spMk id="3" creationId="{7EA5F5A9-FC02-4D68-B148-6A942A235432}"/>
          </ac:spMkLst>
        </pc:spChg>
        <pc:spChg chg="add mod">
          <ac:chgData name="Thomas O Fredericks" userId="9a40f032a9b16fc7" providerId="LiveId" clId="{1E5C1ACD-8265-4548-AF0B-A85B7DB781B8}" dt="2022-10-26T01:28:46.190" v="31" actId="14100"/>
          <ac:spMkLst>
            <pc:docMk/>
            <pc:sldMk cId="246341290" sldId="258"/>
            <ac:spMk id="4" creationId="{BF582B12-1441-410E-9CEB-4026FEF37AEA}"/>
          </ac:spMkLst>
        </pc:spChg>
        <pc:spChg chg="add mod ord">
          <ac:chgData name="Thomas O Fredericks" userId="9a40f032a9b16fc7" providerId="LiveId" clId="{1E5C1ACD-8265-4548-AF0B-A85B7DB781B8}" dt="2022-10-26T01:30:15.619" v="62" actId="1037"/>
          <ac:spMkLst>
            <pc:docMk/>
            <pc:sldMk cId="246341290" sldId="258"/>
            <ac:spMk id="5" creationId="{A3ACB003-E425-444C-BEDD-F2DF04355219}"/>
          </ac:spMkLst>
        </pc:spChg>
        <pc:spChg chg="mod">
          <ac:chgData name="Thomas O Fredericks" userId="9a40f032a9b16fc7" providerId="LiveId" clId="{1E5C1ACD-8265-4548-AF0B-A85B7DB781B8}" dt="2022-10-26T01:35:09.147" v="211" actId="1076"/>
          <ac:spMkLst>
            <pc:docMk/>
            <pc:sldMk cId="246341290" sldId="258"/>
            <ac:spMk id="8" creationId="{A0CA1584-F3CF-4196-897B-9892C35EF488}"/>
          </ac:spMkLst>
        </pc:spChg>
        <pc:spChg chg="mod">
          <ac:chgData name="Thomas O Fredericks" userId="9a40f032a9b16fc7" providerId="LiveId" clId="{1E5C1ACD-8265-4548-AF0B-A85B7DB781B8}" dt="2022-10-26T01:30:48.127" v="67" actId="20577"/>
          <ac:spMkLst>
            <pc:docMk/>
            <pc:sldMk cId="246341290" sldId="258"/>
            <ac:spMk id="9" creationId="{35F10950-F38E-4F70-8C08-EBF1956F85DD}"/>
          </ac:spMkLst>
        </pc:spChg>
        <pc:spChg chg="add mod">
          <ac:chgData name="Thomas O Fredericks" userId="9a40f032a9b16fc7" providerId="LiveId" clId="{1E5C1ACD-8265-4548-AF0B-A85B7DB781B8}" dt="2022-10-26T01:34:58.661" v="207" actId="688"/>
          <ac:spMkLst>
            <pc:docMk/>
            <pc:sldMk cId="246341290" sldId="258"/>
            <ac:spMk id="10" creationId="{DAC56E39-D4BA-4D62-8634-BD6C3317273D}"/>
          </ac:spMkLst>
        </pc:spChg>
        <pc:spChg chg="mod">
          <ac:chgData name="Thomas O Fredericks" userId="9a40f032a9b16fc7" providerId="LiveId" clId="{1E5C1ACD-8265-4548-AF0B-A85B7DB781B8}" dt="2022-10-26T01:33:09.844" v="186" actId="14100"/>
          <ac:spMkLst>
            <pc:docMk/>
            <pc:sldMk cId="246341290" sldId="258"/>
            <ac:spMk id="12" creationId="{779A32D0-9926-4302-9D66-A3358C4B054B}"/>
          </ac:spMkLst>
        </pc:spChg>
        <pc:spChg chg="mod">
          <ac:chgData name="Thomas O Fredericks" userId="9a40f032a9b16fc7" providerId="LiveId" clId="{1E5C1ACD-8265-4548-AF0B-A85B7DB781B8}" dt="2022-10-26T01:32:42.385" v="134" actId="20577"/>
          <ac:spMkLst>
            <pc:docMk/>
            <pc:sldMk cId="246341290" sldId="258"/>
            <ac:spMk id="13" creationId="{04F7B67F-9755-40BA-8488-12D7F4E2ED6C}"/>
          </ac:spMkLst>
        </pc:spChg>
        <pc:spChg chg="add mod">
          <ac:chgData name="Thomas O Fredericks" userId="9a40f032a9b16fc7" providerId="LiveId" clId="{1E5C1ACD-8265-4548-AF0B-A85B7DB781B8}" dt="2022-10-26T01:34:00.391" v="193" actId="208"/>
          <ac:spMkLst>
            <pc:docMk/>
            <pc:sldMk cId="246341290" sldId="258"/>
            <ac:spMk id="14" creationId="{932238AA-04C8-4DC8-B290-EB1888889B07}"/>
          </ac:spMkLst>
        </pc:spChg>
        <pc:spChg chg="add mod">
          <ac:chgData name="Thomas O Fredericks" userId="9a40f032a9b16fc7" providerId="LiveId" clId="{1E5C1ACD-8265-4548-AF0B-A85B7DB781B8}" dt="2022-10-26T01:34:05.308" v="194" actId="208"/>
          <ac:spMkLst>
            <pc:docMk/>
            <pc:sldMk cId="246341290" sldId="258"/>
            <ac:spMk id="15" creationId="{1A39ECA2-CD1A-4564-9F50-9CF8FDB1DCAD}"/>
          </ac:spMkLst>
        </pc:spChg>
        <pc:spChg chg="add mod">
          <ac:chgData name="Thomas O Fredericks" userId="9a40f032a9b16fc7" providerId="LiveId" clId="{1E5C1ACD-8265-4548-AF0B-A85B7DB781B8}" dt="2022-10-26T01:34:34.850" v="199" actId="1076"/>
          <ac:spMkLst>
            <pc:docMk/>
            <pc:sldMk cId="246341290" sldId="258"/>
            <ac:spMk id="16" creationId="{C6532A4E-71BF-4B5F-A505-4DD8F42D1033}"/>
          </ac:spMkLst>
        </pc:spChg>
        <pc:spChg chg="add mod">
          <ac:chgData name="Thomas O Fredericks" userId="9a40f032a9b16fc7" providerId="LiveId" clId="{1E5C1ACD-8265-4548-AF0B-A85B7DB781B8}" dt="2022-10-26T01:34:40.336" v="203" actId="20577"/>
          <ac:spMkLst>
            <pc:docMk/>
            <pc:sldMk cId="246341290" sldId="258"/>
            <ac:spMk id="17" creationId="{464DA0B6-F2DC-47C3-9783-1BF5247D1B7B}"/>
          </ac:spMkLst>
        </pc:spChg>
        <pc:spChg chg="add mod">
          <ac:chgData name="Thomas O Fredericks" userId="9a40f032a9b16fc7" providerId="LiveId" clId="{1E5C1ACD-8265-4548-AF0B-A85B7DB781B8}" dt="2022-10-26T01:35:39.178" v="215" actId="14100"/>
          <ac:spMkLst>
            <pc:docMk/>
            <pc:sldMk cId="246341290" sldId="258"/>
            <ac:spMk id="18" creationId="{A6698FB1-46B2-4B0A-978E-0EE62A808D5A}"/>
          </ac:spMkLst>
        </pc:spChg>
        <pc:grpChg chg="add mod">
          <ac:chgData name="Thomas O Fredericks" userId="9a40f032a9b16fc7" providerId="LiveId" clId="{1E5C1ACD-8265-4548-AF0B-A85B7DB781B8}" dt="2022-10-26T01:28:40.970" v="30" actId="1076"/>
          <ac:grpSpMkLst>
            <pc:docMk/>
            <pc:sldMk cId="246341290" sldId="258"/>
            <ac:grpSpMk id="6" creationId="{4DBB5F71-F075-4C30-A8EB-6D1333244F08}"/>
          </ac:grpSpMkLst>
        </pc:grpChg>
        <pc:grpChg chg="add mod ord">
          <ac:chgData name="Thomas O Fredericks" userId="9a40f032a9b16fc7" providerId="LiveId" clId="{1E5C1ACD-8265-4548-AF0B-A85B7DB781B8}" dt="2022-10-26T01:35:14.789" v="212" actId="1076"/>
          <ac:grpSpMkLst>
            <pc:docMk/>
            <pc:sldMk cId="246341290" sldId="258"/>
            <ac:grpSpMk id="7" creationId="{4EBC7E72-F248-436A-A3DC-42B66EEB7BF5}"/>
          </ac:grpSpMkLst>
        </pc:grpChg>
        <pc:grpChg chg="add mod">
          <ac:chgData name="Thomas O Fredericks" userId="9a40f032a9b16fc7" providerId="LiveId" clId="{1E5C1ACD-8265-4548-AF0B-A85B7DB781B8}" dt="2022-10-26T01:32:37.991" v="133" actId="1036"/>
          <ac:grpSpMkLst>
            <pc:docMk/>
            <pc:sldMk cId="246341290" sldId="258"/>
            <ac:grpSpMk id="11" creationId="{29558FC0-0454-4C82-8859-18BE43FE9B45}"/>
          </ac:grpSpMkLst>
        </pc:grpChg>
        <pc:picChg chg="add mod ord">
          <ac:chgData name="Thomas O Fredericks" userId="9a40f032a9b16fc7" providerId="LiveId" clId="{1E5C1ACD-8265-4548-AF0B-A85B7DB781B8}" dt="2022-10-26T01:35:04.635" v="209" actId="1076"/>
          <ac:picMkLst>
            <pc:docMk/>
            <pc:sldMk cId="246341290" sldId="258"/>
            <ac:picMk id="2" creationId="{38B8A4D3-4A60-491B-B926-67351B6DA9DD}"/>
          </ac:picMkLst>
        </pc:picChg>
      </pc:sldChg>
      <pc:sldChg chg="addSp modSp add">
        <pc:chgData name="Thomas O Fredericks" userId="9a40f032a9b16fc7" providerId="LiveId" clId="{1E5C1ACD-8265-4548-AF0B-A85B7DB781B8}" dt="2022-10-26T01:38:03.152" v="294" actId="20577"/>
        <pc:sldMkLst>
          <pc:docMk/>
          <pc:sldMk cId="1438823290" sldId="259"/>
        </pc:sldMkLst>
        <pc:spChg chg="mod">
          <ac:chgData name="Thomas O Fredericks" userId="9a40f032a9b16fc7" providerId="LiveId" clId="{1E5C1ACD-8265-4548-AF0B-A85B7DB781B8}" dt="2022-10-26T01:38:03.152" v="294" actId="20577"/>
          <ac:spMkLst>
            <pc:docMk/>
            <pc:sldMk cId="1438823290" sldId="259"/>
            <ac:spMk id="4" creationId="{6C31B796-8309-4252-8D90-79B127287A68}"/>
          </ac:spMkLst>
        </pc:spChg>
        <pc:grpChg chg="add mod">
          <ac:chgData name="Thomas O Fredericks" userId="9a40f032a9b16fc7" providerId="LiveId" clId="{1E5C1ACD-8265-4548-AF0B-A85B7DB781B8}" dt="2022-10-26T01:36:59.712" v="221" actId="1076"/>
          <ac:grpSpMkLst>
            <pc:docMk/>
            <pc:sldMk cId="1438823290" sldId="259"/>
            <ac:grpSpMk id="3" creationId="{2D26516F-C72D-442D-93F4-C7438B9D4CC8}"/>
          </ac:grpSpMkLst>
        </pc:grpChg>
        <pc:picChg chg="add mod">
          <ac:chgData name="Thomas O Fredericks" userId="9a40f032a9b16fc7" providerId="LiveId" clId="{1E5C1ACD-8265-4548-AF0B-A85B7DB781B8}" dt="2022-10-26T01:36:52.696" v="220" actId="1076"/>
          <ac:picMkLst>
            <pc:docMk/>
            <pc:sldMk cId="1438823290" sldId="259"/>
            <ac:picMk id="2" creationId="{7F469454-FD35-4ABD-A8F4-749C53E54612}"/>
          </ac:picMkLst>
        </pc:picChg>
      </pc:sldChg>
      <pc:sldChg chg="addSp modSp add">
        <pc:chgData name="Thomas O Fredericks" userId="9a40f032a9b16fc7" providerId="LiveId" clId="{1E5C1ACD-8265-4548-AF0B-A85B7DB781B8}" dt="2022-10-26T01:41:13.711" v="308" actId="14100"/>
        <pc:sldMkLst>
          <pc:docMk/>
          <pc:sldMk cId="390591047" sldId="260"/>
        </pc:sldMkLst>
        <pc:spChg chg="add mod">
          <ac:chgData name="Thomas O Fredericks" userId="9a40f032a9b16fc7" providerId="LiveId" clId="{1E5C1ACD-8265-4548-AF0B-A85B7DB781B8}" dt="2022-10-26T01:40:58.732" v="302" actId="14100"/>
          <ac:spMkLst>
            <pc:docMk/>
            <pc:sldMk cId="390591047" sldId="260"/>
            <ac:spMk id="3" creationId="{25B40F42-D7F2-4F1E-AA13-BC64058E20A3}"/>
          </ac:spMkLst>
        </pc:spChg>
        <pc:spChg chg="add mod">
          <ac:chgData name="Thomas O Fredericks" userId="9a40f032a9b16fc7" providerId="LiveId" clId="{1E5C1ACD-8265-4548-AF0B-A85B7DB781B8}" dt="2022-10-26T01:41:13.711" v="308" actId="14100"/>
          <ac:spMkLst>
            <pc:docMk/>
            <pc:sldMk cId="390591047" sldId="260"/>
            <ac:spMk id="4" creationId="{5AA54CC7-D75D-4B62-B9A1-985736316A63}"/>
          </ac:spMkLst>
        </pc:spChg>
        <pc:picChg chg="add mod">
          <ac:chgData name="Thomas O Fredericks" userId="9a40f032a9b16fc7" providerId="LiveId" clId="{1E5C1ACD-8265-4548-AF0B-A85B7DB781B8}" dt="2022-10-26T01:41:04.483" v="306" actId="1076"/>
          <ac:picMkLst>
            <pc:docMk/>
            <pc:sldMk cId="390591047" sldId="260"/>
            <ac:picMk id="2" creationId="{E093BAA8-95F7-4590-82DA-B831F8DC5D94}"/>
          </ac:picMkLst>
        </pc:picChg>
      </pc:sldChg>
      <pc:sldChg chg="addSp modSp add">
        <pc:chgData name="Thomas O Fredericks" userId="9a40f032a9b16fc7" providerId="LiveId" clId="{1E5C1ACD-8265-4548-AF0B-A85B7DB781B8}" dt="2022-10-26T01:44:51.433" v="401" actId="1037"/>
        <pc:sldMkLst>
          <pc:docMk/>
          <pc:sldMk cId="3661720996" sldId="261"/>
        </pc:sldMkLst>
        <pc:spChg chg="add mod">
          <ac:chgData name="Thomas O Fredericks" userId="9a40f032a9b16fc7" providerId="LiveId" clId="{1E5C1ACD-8265-4548-AF0B-A85B7DB781B8}" dt="2022-10-26T01:43:31.046" v="313" actId="14100"/>
          <ac:spMkLst>
            <pc:docMk/>
            <pc:sldMk cId="3661720996" sldId="261"/>
            <ac:spMk id="3" creationId="{0BE0AD52-7A40-4E78-AEFE-228D9EA1AD93}"/>
          </ac:spMkLst>
        </pc:spChg>
        <pc:spChg chg="add mod">
          <ac:chgData name="Thomas O Fredericks" userId="9a40f032a9b16fc7" providerId="LiveId" clId="{1E5C1ACD-8265-4548-AF0B-A85B7DB781B8}" dt="2022-10-26T01:43:45.455" v="316" actId="14100"/>
          <ac:spMkLst>
            <pc:docMk/>
            <pc:sldMk cId="3661720996" sldId="261"/>
            <ac:spMk id="4" creationId="{2A1DBC29-175F-4FF1-A5CF-3D0BB01B9ABB}"/>
          </ac:spMkLst>
        </pc:spChg>
        <pc:spChg chg="add mod">
          <ac:chgData name="Thomas O Fredericks" userId="9a40f032a9b16fc7" providerId="LiveId" clId="{1E5C1ACD-8265-4548-AF0B-A85B7DB781B8}" dt="2022-10-26T01:44:51.433" v="401" actId="1037"/>
          <ac:spMkLst>
            <pc:docMk/>
            <pc:sldMk cId="3661720996" sldId="261"/>
            <ac:spMk id="5" creationId="{C93278C1-B029-4F21-B456-1D3FF67A50C1}"/>
          </ac:spMkLst>
        </pc:spChg>
        <pc:picChg chg="add">
          <ac:chgData name="Thomas O Fredericks" userId="9a40f032a9b16fc7" providerId="LiveId" clId="{1E5C1ACD-8265-4548-AF0B-A85B7DB781B8}" dt="2022-10-26T01:43:13.565" v="310"/>
          <ac:picMkLst>
            <pc:docMk/>
            <pc:sldMk cId="3661720996" sldId="261"/>
            <ac:picMk id="2" creationId="{EE81938C-C85E-470C-9E4F-215F87311E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3E652-55B4-43AA-B8E8-80134554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B388BD-08A2-4155-9265-E54020BC1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1D21EB-3082-4B80-B5F5-823AEBF6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517CDA-062C-4868-B5A3-AC708671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DCCBA4-F481-4F95-9B29-CA1A6DA2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25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C6D9F-DFD7-4546-A4AD-3734C715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76FFA-97CA-4C62-A45D-F1C967766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A5D136-7D94-4B2C-979D-19DA061A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39B747-7DF4-4CE3-A475-E4E9D820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3108F-B634-4304-A7A8-2621AB03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006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ED6319-6F08-41C8-92E7-2C2DBFE85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E2116B-8080-4857-A818-99023B3FA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2B2E8C-BF08-4890-A2B9-D11F35C4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E1A84B-1DD0-480A-8F03-63A388E8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73CCB-6C88-40B8-9CDD-28C45ECB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869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6F273-DA75-462F-BB09-88BB8B97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EF2A8B-4711-4A85-B508-D46A80B0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EF0118-1C16-430D-B37C-3566A429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AF946F-25A3-41D5-BCED-25805C13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2E89D8-EE89-4537-A297-2DA4C49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991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336DB-6F1E-4BC2-803A-8C575ADE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815609-E271-4762-8B4D-C60B5455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3820B2-B680-4743-B317-5BA9832D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9EBAE3-BD14-4E2B-8D77-D9771AF7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15219-A901-40A5-ACBA-915BB857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11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91819-2230-496A-9533-36205885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7E8C7D-D302-41EA-AF21-51F2C0B93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3BA716-3820-4B37-880F-47A59799E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878FB3-775A-4F1D-91D3-D99FE221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947945-C572-4593-BF47-FCD13C90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D9C90C-7CB8-4839-A711-8D625457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681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1E8ED-D9A0-4362-86C2-80F96628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D519C0-D9B8-462F-A0B4-84420F49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851835-5291-451D-A425-2773D3522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A8B861-F7C3-4C2B-AC08-49F36DCEC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DC5CDC-9295-4738-80E4-E54162595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9B81C8-B9EC-46F6-B1AD-C89D25CE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10A0AC-B5C0-47DA-9E1C-BC87ACD5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B4976F-387B-45C6-BC5C-DFB3A50A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754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C47B1A-EDDC-4471-A642-1E4915C3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60BCFD-F115-4E5A-86B9-D296B6F2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E2B6FE-DC1C-4CD6-A0E1-A2E43BF9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764422-25FF-4AC9-9612-CDE3C896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050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30A36B-4F42-44B1-A3FB-AD8ECAEC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C4776A-8322-4CE1-B4D9-85CAC1AD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BC8410-CF72-4447-B776-8ED833C4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911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9EA9A-1C4B-47C7-A3F4-E1C2F2D3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242032-7DB4-42B0-9EA9-B1F98A30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DB1DE5-E6D1-415E-AB98-C011F9566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40A4C3-A16E-40CC-B239-FC38A3FD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83B82-64E4-4D85-B987-C7C64ED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E5E860-71F9-4BD2-B5CB-00C690E1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157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5C30C-BB56-4C44-979C-731E5300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94D0CF-947C-4042-AF57-466E9B279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61CF6C-C91B-4A9A-89F3-7E20473B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5328C8-D2A0-486B-B841-05B174AE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BE31-849C-4614-90D9-82BC9757D76D}" type="datetimeFigureOut">
              <a:rPr lang="fr-CA" smtClean="0"/>
              <a:t>2022-10-25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73636B-BFD1-4EA1-8177-36267A37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58182B-E284-4A2D-BC45-AFA731B8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740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972C99-575C-43CA-ADCB-975CB4F2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CAA50-3B1B-40FA-914F-8D9180FC5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4D0B71-27A1-4E82-8D18-431D73EE2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3BE31-849C-4614-90D9-82BC9757D76D}" type="datetimeFigureOut">
              <a:rPr lang="fr-CA" smtClean="0"/>
              <a:t>2022-10-25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63C6A-A517-4164-9CFB-71F496D3C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A01F6-93AE-4BDB-A338-3CDA2FD63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CBE6-1FDF-4ED5-8C17-75548A5623A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935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56167C5-6383-42A3-A86F-E75A45D7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142416"/>
            <a:ext cx="7973538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0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8B8A4D3-4A60-491B-B926-67351B6DA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7" y="833075"/>
            <a:ext cx="10783805" cy="5191850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A3ACB003-E425-444C-BEDD-F2DF04355219}"/>
              </a:ext>
            </a:extLst>
          </p:cNvPr>
          <p:cNvSpPr/>
          <p:nvPr/>
        </p:nvSpPr>
        <p:spPr>
          <a:xfrm rot="19800000">
            <a:off x="2053228" y="1943495"/>
            <a:ext cx="954027" cy="191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DBB5F71-F075-4C30-A8EB-6D1333244F08}"/>
              </a:ext>
            </a:extLst>
          </p:cNvPr>
          <p:cNvGrpSpPr/>
          <p:nvPr/>
        </p:nvGrpSpPr>
        <p:grpSpPr>
          <a:xfrm>
            <a:off x="704097" y="2087742"/>
            <a:ext cx="1540339" cy="349135"/>
            <a:chOff x="2726575" y="1080655"/>
            <a:chExt cx="1540339" cy="349135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BF582B12-1441-410E-9CEB-4026FEF37AEA}"/>
                </a:ext>
              </a:extLst>
            </p:cNvPr>
            <p:cNvSpPr/>
            <p:nvPr/>
          </p:nvSpPr>
          <p:spPr>
            <a:xfrm>
              <a:off x="2992581" y="1113906"/>
              <a:ext cx="1274333" cy="266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/>
                <a:t>Tapez «cd»</a:t>
              </a:r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7EA5F5A9-FC02-4D68-B148-6A942A235432}"/>
                </a:ext>
              </a:extLst>
            </p:cNvPr>
            <p:cNvSpPr/>
            <p:nvPr/>
          </p:nvSpPr>
          <p:spPr>
            <a:xfrm>
              <a:off x="2726575" y="1080655"/>
              <a:ext cx="349135" cy="3491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AC56E39-D4BA-4D62-8634-BD6C3317273D}"/>
              </a:ext>
            </a:extLst>
          </p:cNvPr>
          <p:cNvSpPr/>
          <p:nvPr/>
        </p:nvSpPr>
        <p:spPr>
          <a:xfrm rot="900000">
            <a:off x="1205054" y="1290934"/>
            <a:ext cx="2019159" cy="199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EBC7E72-F248-436A-A3DC-42B66EEB7BF5}"/>
              </a:ext>
            </a:extLst>
          </p:cNvPr>
          <p:cNvGrpSpPr/>
          <p:nvPr/>
        </p:nvGrpSpPr>
        <p:grpSpPr>
          <a:xfrm>
            <a:off x="2012251" y="1046786"/>
            <a:ext cx="3125299" cy="349135"/>
            <a:chOff x="2726575" y="1080655"/>
            <a:chExt cx="3125299" cy="349135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0CA1584-F3CF-4196-897B-9892C35EF488}"/>
                </a:ext>
              </a:extLst>
            </p:cNvPr>
            <p:cNvSpPr/>
            <p:nvPr/>
          </p:nvSpPr>
          <p:spPr>
            <a:xfrm>
              <a:off x="2992581" y="1113906"/>
              <a:ext cx="2859293" cy="266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/>
                <a:t>Glissez le dossier du projet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F10950-F38E-4F70-8C08-EBF1956F85DD}"/>
                </a:ext>
              </a:extLst>
            </p:cNvPr>
            <p:cNvSpPr/>
            <p:nvPr/>
          </p:nvSpPr>
          <p:spPr>
            <a:xfrm>
              <a:off x="2726575" y="1080655"/>
              <a:ext cx="349135" cy="3491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9558FC0-0454-4C82-8859-18BE43FE9B45}"/>
              </a:ext>
            </a:extLst>
          </p:cNvPr>
          <p:cNvGrpSpPr/>
          <p:nvPr/>
        </p:nvGrpSpPr>
        <p:grpSpPr>
          <a:xfrm>
            <a:off x="5506082" y="1615175"/>
            <a:ext cx="3671169" cy="349135"/>
            <a:chOff x="2726575" y="1080655"/>
            <a:chExt cx="3671169" cy="349135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779A32D0-9926-4302-9D66-A3358C4B054B}"/>
                </a:ext>
              </a:extLst>
            </p:cNvPr>
            <p:cNvSpPr/>
            <p:nvPr/>
          </p:nvSpPr>
          <p:spPr>
            <a:xfrm>
              <a:off x="2992581" y="1113906"/>
              <a:ext cx="3405163" cy="266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/>
                <a:t>Appuyez sur la touche «Enter»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4F7B67F-9755-40BA-8488-12D7F4E2ED6C}"/>
                </a:ext>
              </a:extLst>
            </p:cNvPr>
            <p:cNvSpPr/>
            <p:nvPr/>
          </p:nvSpPr>
          <p:spPr>
            <a:xfrm>
              <a:off x="2726575" y="1080655"/>
              <a:ext cx="349135" cy="3491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3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238AA-04C8-4DC8-B290-EB1888889B07}"/>
              </a:ext>
            </a:extLst>
          </p:cNvPr>
          <p:cNvSpPr/>
          <p:nvPr/>
        </p:nvSpPr>
        <p:spPr>
          <a:xfrm>
            <a:off x="4148051" y="1914433"/>
            <a:ext cx="1005840" cy="3491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39ECA2-CD1A-4564-9F50-9CF8FDB1DCAD}"/>
              </a:ext>
            </a:extLst>
          </p:cNvPr>
          <p:cNvSpPr/>
          <p:nvPr/>
        </p:nvSpPr>
        <p:spPr>
          <a:xfrm>
            <a:off x="4167447" y="3300591"/>
            <a:ext cx="1443644" cy="3491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6532A4E-71BF-4B5F-A505-4DD8F42D1033}"/>
              </a:ext>
            </a:extLst>
          </p:cNvPr>
          <p:cNvSpPr/>
          <p:nvPr/>
        </p:nvSpPr>
        <p:spPr>
          <a:xfrm>
            <a:off x="5126960" y="1914433"/>
            <a:ext cx="349135" cy="34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64DA0B6-F2DC-47C3-9783-1BF5247D1B7B}"/>
              </a:ext>
            </a:extLst>
          </p:cNvPr>
          <p:cNvSpPr/>
          <p:nvPr/>
        </p:nvSpPr>
        <p:spPr>
          <a:xfrm>
            <a:off x="5575212" y="3300776"/>
            <a:ext cx="349135" cy="34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98FB1-46B2-4B0A-978E-0EE62A808D5A}"/>
              </a:ext>
            </a:extLst>
          </p:cNvPr>
          <p:cNvSpPr/>
          <p:nvPr/>
        </p:nvSpPr>
        <p:spPr>
          <a:xfrm>
            <a:off x="1884217" y="4217761"/>
            <a:ext cx="1923011" cy="7948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34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F469454-FD35-4ABD-A8F4-749C53E5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990259"/>
            <a:ext cx="9326277" cy="4877481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2D26516F-C72D-442D-93F4-C7438B9D4CC8}"/>
              </a:ext>
            </a:extLst>
          </p:cNvPr>
          <p:cNvGrpSpPr/>
          <p:nvPr/>
        </p:nvGrpSpPr>
        <p:grpSpPr>
          <a:xfrm>
            <a:off x="4744083" y="2727822"/>
            <a:ext cx="4649299" cy="349135"/>
            <a:chOff x="2726575" y="1080655"/>
            <a:chExt cx="4649299" cy="349135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C31B796-8309-4252-8D90-79B127287A68}"/>
                </a:ext>
              </a:extLst>
            </p:cNvPr>
            <p:cNvSpPr/>
            <p:nvPr/>
          </p:nvSpPr>
          <p:spPr>
            <a:xfrm>
              <a:off x="2992581" y="1113906"/>
              <a:ext cx="4383293" cy="2660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/>
                <a:t>Pour arrêter le script, tapez 1 ou 2 fois </a:t>
              </a:r>
              <a:r>
                <a:rPr lang="fr-CA" dirty="0" err="1"/>
                <a:t>Ctrl+c</a:t>
              </a:r>
              <a:endParaRPr lang="fr-CA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6FB0B1E-C586-44DE-9B49-71E1A3D9D9F1}"/>
                </a:ext>
              </a:extLst>
            </p:cNvPr>
            <p:cNvSpPr/>
            <p:nvPr/>
          </p:nvSpPr>
          <p:spPr>
            <a:xfrm>
              <a:off x="2726575" y="1080655"/>
              <a:ext cx="349135" cy="3491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82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093BAA8-95F7-4590-82DA-B831F8DC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964"/>
            <a:ext cx="12192000" cy="6370071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25B40F42-D7F2-4F1E-AA13-BC64058E20A3}"/>
              </a:ext>
            </a:extLst>
          </p:cNvPr>
          <p:cNvSpPr/>
          <p:nvPr/>
        </p:nvSpPr>
        <p:spPr>
          <a:xfrm rot="20700000">
            <a:off x="2415660" y="2106199"/>
            <a:ext cx="1509821" cy="21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54CC7-D75D-4B62-B9A1-985736316A63}"/>
              </a:ext>
            </a:extLst>
          </p:cNvPr>
          <p:cNvSpPr/>
          <p:nvPr/>
        </p:nvSpPr>
        <p:spPr>
          <a:xfrm>
            <a:off x="4148050" y="2510445"/>
            <a:ext cx="2867891" cy="15378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59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E81938C-C85E-470C-9E4F-215F8731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081"/>
            <a:ext cx="12192000" cy="58618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E0AD52-7A40-4E78-AEFE-228D9EA1AD93}"/>
              </a:ext>
            </a:extLst>
          </p:cNvPr>
          <p:cNvSpPr/>
          <p:nvPr/>
        </p:nvSpPr>
        <p:spPr>
          <a:xfrm>
            <a:off x="2078180" y="1620984"/>
            <a:ext cx="1130533" cy="26600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DBC29-175F-4FF1-A5CF-3D0BB01B9ABB}"/>
              </a:ext>
            </a:extLst>
          </p:cNvPr>
          <p:cNvSpPr/>
          <p:nvPr/>
        </p:nvSpPr>
        <p:spPr>
          <a:xfrm>
            <a:off x="185649" y="4109260"/>
            <a:ext cx="3023064" cy="396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C93278C1-B029-4F21-B456-1D3FF67A50C1}"/>
              </a:ext>
            </a:extLst>
          </p:cNvPr>
          <p:cNvSpPr/>
          <p:nvPr/>
        </p:nvSpPr>
        <p:spPr>
          <a:xfrm rot="18806033">
            <a:off x="2684859" y="2531017"/>
            <a:ext cx="3745331" cy="235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1720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</Words>
  <Application>Microsoft Office PowerPoint</Application>
  <PresentationFormat>Grand écran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2022-10-26T01:22:04Z</dcterms:created>
  <dcterms:modified xsi:type="dcterms:W3CDTF">2022-10-26T01:44:53Z</dcterms:modified>
</cp:coreProperties>
</file>