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51B9A-DA5C-4FDF-BE51-A117D68D6DC6}" v="37" dt="2022-10-26T15:59:08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B1A51B9A-DA5C-4FDF-BE51-A117D68D6DC6}"/>
    <pc:docChg chg="undo custSel addSld delSld modSld">
      <pc:chgData name="Thomas O Fredericks" userId="9a40f032a9b16fc7" providerId="LiveId" clId="{B1A51B9A-DA5C-4FDF-BE51-A117D68D6DC6}" dt="2022-10-26T15:59:13.627" v="107" actId="20577"/>
      <pc:docMkLst>
        <pc:docMk/>
      </pc:docMkLst>
      <pc:sldChg chg="addSp modSp">
        <pc:chgData name="Thomas O Fredericks" userId="9a40f032a9b16fc7" providerId="LiveId" clId="{B1A51B9A-DA5C-4FDF-BE51-A117D68D6DC6}" dt="2022-10-26T14:54:01.996" v="21" actId="20577"/>
        <pc:sldMkLst>
          <pc:docMk/>
          <pc:sldMk cId="217082645" sldId="257"/>
        </pc:sldMkLst>
        <pc:spChg chg="add mod">
          <ac:chgData name="Thomas O Fredericks" userId="9a40f032a9b16fc7" providerId="LiveId" clId="{B1A51B9A-DA5C-4FDF-BE51-A117D68D6DC6}" dt="2022-10-26T14:53:43.062" v="14" actId="14100"/>
          <ac:spMkLst>
            <pc:docMk/>
            <pc:sldMk cId="217082645" sldId="257"/>
            <ac:spMk id="3" creationId="{29B2ADF0-0952-4650-8D99-E5D3836AEB44}"/>
          </ac:spMkLst>
        </pc:spChg>
        <pc:spChg chg="add mod">
          <ac:chgData name="Thomas O Fredericks" userId="9a40f032a9b16fc7" providerId="LiveId" clId="{B1A51B9A-DA5C-4FDF-BE51-A117D68D6DC6}" dt="2022-10-26T14:53:26.938" v="7" actId="1076"/>
          <ac:spMkLst>
            <pc:docMk/>
            <pc:sldMk cId="217082645" sldId="257"/>
            <ac:spMk id="4" creationId="{65C0C0BD-BB4B-4F3E-9B04-4A5609DD7A35}"/>
          </ac:spMkLst>
        </pc:spChg>
        <pc:spChg chg="add mod">
          <ac:chgData name="Thomas O Fredericks" userId="9a40f032a9b16fc7" providerId="LiveId" clId="{B1A51B9A-DA5C-4FDF-BE51-A117D68D6DC6}" dt="2022-10-26T14:53:30.754" v="10" actId="20577"/>
          <ac:spMkLst>
            <pc:docMk/>
            <pc:sldMk cId="217082645" sldId="257"/>
            <ac:spMk id="5" creationId="{99934275-30AA-45A6-9A15-8A42A0F5BD94}"/>
          </ac:spMkLst>
        </pc:spChg>
        <pc:spChg chg="add mod">
          <ac:chgData name="Thomas O Fredericks" userId="9a40f032a9b16fc7" providerId="LiveId" clId="{B1A51B9A-DA5C-4FDF-BE51-A117D68D6DC6}" dt="2022-10-26T14:53:56.368" v="18" actId="1076"/>
          <ac:spMkLst>
            <pc:docMk/>
            <pc:sldMk cId="217082645" sldId="257"/>
            <ac:spMk id="6" creationId="{91D15777-D8A2-400C-B742-05C4D1C79744}"/>
          </ac:spMkLst>
        </pc:spChg>
        <pc:spChg chg="add mod">
          <ac:chgData name="Thomas O Fredericks" userId="9a40f032a9b16fc7" providerId="LiveId" clId="{B1A51B9A-DA5C-4FDF-BE51-A117D68D6DC6}" dt="2022-10-26T14:54:01.996" v="21" actId="20577"/>
          <ac:spMkLst>
            <pc:docMk/>
            <pc:sldMk cId="217082645" sldId="257"/>
            <ac:spMk id="7" creationId="{0BA2ED69-FDC1-4DC5-B0EC-2977B9AFB68E}"/>
          </ac:spMkLst>
        </pc:spChg>
        <pc:picChg chg="add mod">
          <ac:chgData name="Thomas O Fredericks" userId="9a40f032a9b16fc7" providerId="LiveId" clId="{B1A51B9A-DA5C-4FDF-BE51-A117D68D6DC6}" dt="2022-10-26T14:53:34.948" v="12" actId="1076"/>
          <ac:picMkLst>
            <pc:docMk/>
            <pc:sldMk cId="217082645" sldId="257"/>
            <ac:picMk id="2" creationId="{5A8C5E38-031A-490B-83B4-EF0451FC9522}"/>
          </ac:picMkLst>
        </pc:picChg>
      </pc:sldChg>
      <pc:sldChg chg="addSp modSp add">
        <pc:chgData name="Thomas O Fredericks" userId="9a40f032a9b16fc7" providerId="LiveId" clId="{B1A51B9A-DA5C-4FDF-BE51-A117D68D6DC6}" dt="2022-10-26T14:54:37.275" v="35" actId="20577"/>
        <pc:sldMkLst>
          <pc:docMk/>
          <pc:sldMk cId="2968177965" sldId="258"/>
        </pc:sldMkLst>
        <pc:spChg chg="add mod">
          <ac:chgData name="Thomas O Fredericks" userId="9a40f032a9b16fc7" providerId="LiveId" clId="{B1A51B9A-DA5C-4FDF-BE51-A117D68D6DC6}" dt="2022-10-26T14:54:25.983" v="29" actId="14100"/>
          <ac:spMkLst>
            <pc:docMk/>
            <pc:sldMk cId="2968177965" sldId="258"/>
            <ac:spMk id="3" creationId="{A28F3C2C-F9A0-42DC-8B70-481FF58C84DC}"/>
          </ac:spMkLst>
        </pc:spChg>
        <pc:spChg chg="add mod">
          <ac:chgData name="Thomas O Fredericks" userId="9a40f032a9b16fc7" providerId="LiveId" clId="{B1A51B9A-DA5C-4FDF-BE51-A117D68D6DC6}" dt="2022-10-26T14:54:12.651" v="24" actId="1076"/>
          <ac:spMkLst>
            <pc:docMk/>
            <pc:sldMk cId="2968177965" sldId="258"/>
            <ac:spMk id="4" creationId="{DA714938-8180-4F73-BBE7-93B8AA9DC2F5}"/>
          </ac:spMkLst>
        </pc:spChg>
        <pc:spChg chg="add mod">
          <ac:chgData name="Thomas O Fredericks" userId="9a40f032a9b16fc7" providerId="LiveId" clId="{B1A51B9A-DA5C-4FDF-BE51-A117D68D6DC6}" dt="2022-10-26T14:54:16.625" v="27" actId="20577"/>
          <ac:spMkLst>
            <pc:docMk/>
            <pc:sldMk cId="2968177965" sldId="258"/>
            <ac:spMk id="5" creationId="{9DE27DCC-D86B-4737-A9A4-87CB0A7C6E60}"/>
          </ac:spMkLst>
        </pc:spChg>
        <pc:spChg chg="add mod">
          <ac:chgData name="Thomas O Fredericks" userId="9a40f032a9b16fc7" providerId="LiveId" clId="{B1A51B9A-DA5C-4FDF-BE51-A117D68D6DC6}" dt="2022-10-26T14:54:31.842" v="32" actId="20577"/>
          <ac:spMkLst>
            <pc:docMk/>
            <pc:sldMk cId="2968177965" sldId="258"/>
            <ac:spMk id="6" creationId="{6D66FA41-00AD-434D-8842-5C5C79C7726D}"/>
          </ac:spMkLst>
        </pc:spChg>
        <pc:spChg chg="add mod">
          <ac:chgData name="Thomas O Fredericks" userId="9a40f032a9b16fc7" providerId="LiveId" clId="{B1A51B9A-DA5C-4FDF-BE51-A117D68D6DC6}" dt="2022-10-26T14:54:37.275" v="35" actId="20577"/>
          <ac:spMkLst>
            <pc:docMk/>
            <pc:sldMk cId="2968177965" sldId="258"/>
            <ac:spMk id="7" creationId="{C30E74B6-8191-4DFC-B008-120139026F33}"/>
          </ac:spMkLst>
        </pc:spChg>
        <pc:picChg chg="add">
          <ac:chgData name="Thomas O Fredericks" userId="9a40f032a9b16fc7" providerId="LiveId" clId="{B1A51B9A-DA5C-4FDF-BE51-A117D68D6DC6}" dt="2022-10-26T14:52:42.135" v="2"/>
          <ac:picMkLst>
            <pc:docMk/>
            <pc:sldMk cId="2968177965" sldId="258"/>
            <ac:picMk id="2" creationId="{A1EBE330-DAD1-47A9-8DB8-E6DEB9480B79}"/>
          </ac:picMkLst>
        </pc:picChg>
      </pc:sldChg>
      <pc:sldChg chg="addSp delSp modSp add">
        <pc:chgData name="Thomas O Fredericks" userId="9a40f032a9b16fc7" providerId="LiveId" clId="{B1A51B9A-DA5C-4FDF-BE51-A117D68D6DC6}" dt="2022-10-26T15:23:18.043" v="79" actId="1076"/>
        <pc:sldMkLst>
          <pc:docMk/>
          <pc:sldMk cId="770120556" sldId="259"/>
        </pc:sldMkLst>
        <pc:spChg chg="add del mod">
          <ac:chgData name="Thomas O Fredericks" userId="9a40f032a9b16fc7" providerId="LiveId" clId="{B1A51B9A-DA5C-4FDF-BE51-A117D68D6DC6}" dt="2022-10-26T15:22:25.756" v="58" actId="478"/>
          <ac:spMkLst>
            <pc:docMk/>
            <pc:sldMk cId="770120556" sldId="259"/>
            <ac:spMk id="3" creationId="{DA59D04F-0671-4EA2-98DB-7E6F98252F02}"/>
          </ac:spMkLst>
        </pc:spChg>
        <pc:spChg chg="add mod">
          <ac:chgData name="Thomas O Fredericks" userId="9a40f032a9b16fc7" providerId="LiveId" clId="{B1A51B9A-DA5C-4FDF-BE51-A117D68D6DC6}" dt="2022-10-26T15:23:18.043" v="79" actId="1076"/>
          <ac:spMkLst>
            <pc:docMk/>
            <pc:sldMk cId="770120556" sldId="259"/>
            <ac:spMk id="5" creationId="{CC9CF570-3F2D-4F29-AECA-3119E4C5B638}"/>
          </ac:spMkLst>
        </pc:spChg>
        <pc:picChg chg="add mod">
          <ac:chgData name="Thomas O Fredericks" userId="9a40f032a9b16fc7" providerId="LiveId" clId="{B1A51B9A-DA5C-4FDF-BE51-A117D68D6DC6}" dt="2022-10-26T15:22:48.961" v="67" actId="1076"/>
          <ac:picMkLst>
            <pc:docMk/>
            <pc:sldMk cId="770120556" sldId="259"/>
            <ac:picMk id="2" creationId="{A3891DE1-6319-40D7-9477-A59B9D0E0994}"/>
          </ac:picMkLst>
        </pc:picChg>
        <pc:picChg chg="add mod">
          <ac:chgData name="Thomas O Fredericks" userId="9a40f032a9b16fc7" providerId="LiveId" clId="{B1A51B9A-DA5C-4FDF-BE51-A117D68D6DC6}" dt="2022-10-26T15:22:51.443" v="68" actId="1076"/>
          <ac:picMkLst>
            <pc:docMk/>
            <pc:sldMk cId="770120556" sldId="259"/>
            <ac:picMk id="4" creationId="{3B5A21FC-942E-403B-AF30-FC4A325C4654}"/>
          </ac:picMkLst>
        </pc:picChg>
      </pc:sldChg>
      <pc:sldChg chg="addSp delSp modSp add del">
        <pc:chgData name="Thomas O Fredericks" userId="9a40f032a9b16fc7" providerId="LiveId" clId="{B1A51B9A-DA5C-4FDF-BE51-A117D68D6DC6}" dt="2022-10-26T15:23:48.415" v="88" actId="14100"/>
        <pc:sldMkLst>
          <pc:docMk/>
          <pc:sldMk cId="1699030224" sldId="260"/>
        </pc:sldMkLst>
        <pc:spChg chg="add mod">
          <ac:chgData name="Thomas O Fredericks" userId="9a40f032a9b16fc7" providerId="LiveId" clId="{B1A51B9A-DA5C-4FDF-BE51-A117D68D6DC6}" dt="2022-10-26T15:23:36.173" v="85" actId="1076"/>
          <ac:spMkLst>
            <pc:docMk/>
            <pc:sldMk cId="1699030224" sldId="260"/>
            <ac:spMk id="5" creationId="{02315802-C904-4E3E-9D3B-FF12EC4A3F68}"/>
          </ac:spMkLst>
        </pc:spChg>
        <pc:spChg chg="add mod">
          <ac:chgData name="Thomas O Fredericks" userId="9a40f032a9b16fc7" providerId="LiveId" clId="{B1A51B9A-DA5C-4FDF-BE51-A117D68D6DC6}" dt="2022-10-26T15:23:48.415" v="88" actId="14100"/>
          <ac:spMkLst>
            <pc:docMk/>
            <pc:sldMk cId="1699030224" sldId="260"/>
            <ac:spMk id="6" creationId="{EF52A68B-85CF-44B2-B293-FD87400CC291}"/>
          </ac:spMkLst>
        </pc:spChg>
        <pc:picChg chg="add del">
          <ac:chgData name="Thomas O Fredericks" userId="9a40f032a9b16fc7" providerId="LiveId" clId="{B1A51B9A-DA5C-4FDF-BE51-A117D68D6DC6}" dt="2022-10-26T15:01:49.484" v="42" actId="478"/>
          <ac:picMkLst>
            <pc:docMk/>
            <pc:sldMk cId="1699030224" sldId="260"/>
            <ac:picMk id="2" creationId="{34C279D2-DCEC-4987-BB0B-004286F6C353}"/>
          </ac:picMkLst>
        </pc:picChg>
        <pc:picChg chg="add mod">
          <ac:chgData name="Thomas O Fredericks" userId="9a40f032a9b16fc7" providerId="LiveId" clId="{B1A51B9A-DA5C-4FDF-BE51-A117D68D6DC6}" dt="2022-10-26T15:02:07.809" v="44" actId="1076"/>
          <ac:picMkLst>
            <pc:docMk/>
            <pc:sldMk cId="1699030224" sldId="260"/>
            <ac:picMk id="3" creationId="{8BD3B703-BF75-4BCD-A4D1-4747FEB57CB5}"/>
          </ac:picMkLst>
        </pc:picChg>
        <pc:picChg chg="add mod">
          <ac:chgData name="Thomas O Fredericks" userId="9a40f032a9b16fc7" providerId="LiveId" clId="{B1A51B9A-DA5C-4FDF-BE51-A117D68D6DC6}" dt="2022-10-26T15:02:14.174" v="47" actId="1076"/>
          <ac:picMkLst>
            <pc:docMk/>
            <pc:sldMk cId="1699030224" sldId="260"/>
            <ac:picMk id="4" creationId="{1C9317A3-6B5C-41A8-A2CC-FFDC30F5D8E0}"/>
          </ac:picMkLst>
        </pc:picChg>
      </pc:sldChg>
      <pc:sldChg chg="addSp delSp modSp add">
        <pc:chgData name="Thomas O Fredericks" userId="9a40f032a9b16fc7" providerId="LiveId" clId="{B1A51B9A-DA5C-4FDF-BE51-A117D68D6DC6}" dt="2022-10-26T15:24:12.776" v="97" actId="20577"/>
        <pc:sldMkLst>
          <pc:docMk/>
          <pc:sldMk cId="2779917946" sldId="261"/>
        </pc:sldMkLst>
        <pc:spChg chg="add mod">
          <ac:chgData name="Thomas O Fredericks" userId="9a40f032a9b16fc7" providerId="LiveId" clId="{B1A51B9A-DA5C-4FDF-BE51-A117D68D6DC6}" dt="2022-10-26T15:24:01.297" v="90" actId="1076"/>
          <ac:spMkLst>
            <pc:docMk/>
            <pc:sldMk cId="2779917946" sldId="261"/>
            <ac:spMk id="4" creationId="{30B0DE8A-E252-4A0C-A0BE-59F4A7DEDAD4}"/>
          </ac:spMkLst>
        </pc:spChg>
        <pc:spChg chg="add mod">
          <ac:chgData name="Thomas O Fredericks" userId="9a40f032a9b16fc7" providerId="LiveId" clId="{B1A51B9A-DA5C-4FDF-BE51-A117D68D6DC6}" dt="2022-10-26T15:24:07.831" v="94" actId="1076"/>
          <ac:spMkLst>
            <pc:docMk/>
            <pc:sldMk cId="2779917946" sldId="261"/>
            <ac:spMk id="5" creationId="{DCA76A7B-BF0F-437A-B80C-1F23BF569DA4}"/>
          </ac:spMkLst>
        </pc:spChg>
        <pc:spChg chg="add mod">
          <ac:chgData name="Thomas O Fredericks" userId="9a40f032a9b16fc7" providerId="LiveId" clId="{B1A51B9A-DA5C-4FDF-BE51-A117D68D6DC6}" dt="2022-10-26T15:24:12.776" v="97" actId="20577"/>
          <ac:spMkLst>
            <pc:docMk/>
            <pc:sldMk cId="2779917946" sldId="261"/>
            <ac:spMk id="6" creationId="{DA49B26E-F5A2-4FC5-95AE-2DD716EA1A80}"/>
          </ac:spMkLst>
        </pc:spChg>
        <pc:picChg chg="add del">
          <ac:chgData name="Thomas O Fredericks" userId="9a40f032a9b16fc7" providerId="LiveId" clId="{B1A51B9A-DA5C-4FDF-BE51-A117D68D6DC6}" dt="2022-10-26T15:12:35.305" v="50" actId="478"/>
          <ac:picMkLst>
            <pc:docMk/>
            <pc:sldMk cId="2779917946" sldId="261"/>
            <ac:picMk id="2" creationId="{6F38D847-8270-4ECB-A637-510007AE0AD6}"/>
          </ac:picMkLst>
        </pc:picChg>
        <pc:picChg chg="add">
          <ac:chgData name="Thomas O Fredericks" userId="9a40f032a9b16fc7" providerId="LiveId" clId="{B1A51B9A-DA5C-4FDF-BE51-A117D68D6DC6}" dt="2022-10-26T15:19:52.883" v="51"/>
          <ac:picMkLst>
            <pc:docMk/>
            <pc:sldMk cId="2779917946" sldId="261"/>
            <ac:picMk id="3" creationId="{12E5F128-4B40-4234-BEDA-F60DC320109E}"/>
          </ac:picMkLst>
        </pc:picChg>
      </pc:sldChg>
      <pc:sldChg chg="addSp delSp add">
        <pc:chgData name="Thomas O Fredericks" userId="9a40f032a9b16fc7" providerId="LiveId" clId="{B1A51B9A-DA5C-4FDF-BE51-A117D68D6DC6}" dt="2022-10-26T15:21:18.698" v="55"/>
        <pc:sldMkLst>
          <pc:docMk/>
          <pc:sldMk cId="80983966" sldId="262"/>
        </pc:sldMkLst>
        <pc:picChg chg="add del">
          <ac:chgData name="Thomas O Fredericks" userId="9a40f032a9b16fc7" providerId="LiveId" clId="{B1A51B9A-DA5C-4FDF-BE51-A117D68D6DC6}" dt="2022-10-26T15:21:11.215" v="54" actId="478"/>
          <ac:picMkLst>
            <pc:docMk/>
            <pc:sldMk cId="80983966" sldId="262"/>
            <ac:picMk id="2" creationId="{C495498F-76D0-478C-810F-B3FDF88B6C4F}"/>
          </ac:picMkLst>
        </pc:picChg>
        <pc:picChg chg="add">
          <ac:chgData name="Thomas O Fredericks" userId="9a40f032a9b16fc7" providerId="LiveId" clId="{B1A51B9A-DA5C-4FDF-BE51-A117D68D6DC6}" dt="2022-10-26T15:21:18.698" v="55"/>
          <ac:picMkLst>
            <pc:docMk/>
            <pc:sldMk cId="80983966" sldId="262"/>
            <ac:picMk id="3" creationId="{3E5FB12B-8B49-4F4C-BDEA-E82B828E8C70}"/>
          </ac:picMkLst>
        </pc:picChg>
      </pc:sldChg>
      <pc:sldChg chg="addSp modSp add">
        <pc:chgData name="Thomas O Fredericks" userId="9a40f032a9b16fc7" providerId="LiveId" clId="{B1A51B9A-DA5C-4FDF-BE51-A117D68D6DC6}" dt="2022-10-26T15:59:13.627" v="107" actId="20577"/>
        <pc:sldMkLst>
          <pc:docMk/>
          <pc:sldMk cId="3999891453" sldId="263"/>
        </pc:sldMkLst>
        <pc:spChg chg="add mod">
          <ac:chgData name="Thomas O Fredericks" userId="9a40f032a9b16fc7" providerId="LiveId" clId="{B1A51B9A-DA5C-4FDF-BE51-A117D68D6DC6}" dt="2022-10-26T15:59:01.945" v="101" actId="1076"/>
          <ac:spMkLst>
            <pc:docMk/>
            <pc:sldMk cId="3999891453" sldId="263"/>
            <ac:spMk id="3" creationId="{9276E4EC-FEA8-45E8-9EBA-C2AD036348F2}"/>
          </ac:spMkLst>
        </pc:spChg>
        <pc:spChg chg="add mod">
          <ac:chgData name="Thomas O Fredericks" userId="9a40f032a9b16fc7" providerId="LiveId" clId="{B1A51B9A-DA5C-4FDF-BE51-A117D68D6DC6}" dt="2022-10-26T15:59:06.525" v="104" actId="20577"/>
          <ac:spMkLst>
            <pc:docMk/>
            <pc:sldMk cId="3999891453" sldId="263"/>
            <ac:spMk id="4" creationId="{A97706A9-801A-46C2-AC3A-EDD8BAF75D15}"/>
          </ac:spMkLst>
        </pc:spChg>
        <pc:spChg chg="add mod">
          <ac:chgData name="Thomas O Fredericks" userId="9a40f032a9b16fc7" providerId="LiveId" clId="{B1A51B9A-DA5C-4FDF-BE51-A117D68D6DC6}" dt="2022-10-26T15:59:13.627" v="107" actId="20577"/>
          <ac:spMkLst>
            <pc:docMk/>
            <pc:sldMk cId="3999891453" sldId="263"/>
            <ac:spMk id="5" creationId="{F5310ACE-98B9-4049-8DA4-842BCE18A7A6}"/>
          </ac:spMkLst>
        </pc:spChg>
        <pc:picChg chg="add">
          <ac:chgData name="Thomas O Fredericks" userId="9a40f032a9b16fc7" providerId="LiveId" clId="{B1A51B9A-DA5C-4FDF-BE51-A117D68D6DC6}" dt="2022-10-26T15:44:57.827" v="99"/>
          <ac:picMkLst>
            <pc:docMk/>
            <pc:sldMk cId="3999891453" sldId="263"/>
            <ac:picMk id="2" creationId="{BE112F56-0EFC-4A59-B190-73100E8100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08C2D-D4D2-4A10-99D8-813108AF1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D01414-782F-4C69-BF52-6529F058A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23D28-206F-4FF1-89B8-8BD9D5B7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58520F-5BEA-4991-9449-88C45B6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93E20-CB7E-4E91-BB44-BA353426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50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9EC79-83E4-4F81-B774-2A1478F5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6A4708-D1F1-40DE-A799-542065F36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78ABB8-024C-46CE-9CD2-1BC12429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F8B68-97E1-4BF1-B4A1-CDC60755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BFB846-2542-416A-A98E-81D07C8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6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F8EBAF-7F8D-42C7-B50A-CFD8B5B9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829249-70E3-4E9D-BC36-47D13F07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CF0BA-F15B-4FA5-8FF4-EBEFD392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1CC6E6-7BDC-4DAD-A995-AA421C82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0CF8F-70E3-451A-80FC-072C3387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83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26F54-F0AE-4EE6-8523-C417BDEF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F1118-308B-46EC-AB30-C878E2CF1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1233B8-8564-4385-B990-311BC530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9D8E7-2938-48C3-87E5-D2A13F20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2C968-CA8D-4D33-A606-9A902E95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93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D4986-4400-4D4B-BDEF-FFE12235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9B6FBE-961F-4339-ADFF-90721E2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FD130-7972-40B4-A35A-2A0B5F96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663E3-0D38-4F7C-9F7D-C2FDC9BF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26FEEF-A141-4AFA-A931-739CB711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434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653E2-FEBC-44FB-9757-4AC3A742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0779C-F581-4513-A5DD-2C03DA836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3AFF44-74AD-4D1F-8A05-7774B2D34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1EC87-9B36-439C-A347-C778B5B0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8931B-EB46-463A-962A-B4D6EF74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E01C2-4E7B-40CE-9D7D-0F34D232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358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886D0-74C1-43B3-8342-293D5E2A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00AC31-3863-46CF-895E-EA23640E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691840-C6A4-4FE6-8B09-7EA3E35B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DA8334-3855-4B02-AE84-355807152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9319C0-8CCF-4117-8F36-1C49A6F77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769179-3471-418F-B541-A891F5AC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D4633F-3100-4EA8-9AD8-63E0D9E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6B42F3-A8F9-4290-B6F6-33ECD99C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68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12A49-2246-4A08-8067-AD115D66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64B47C-93F0-4357-9836-7552FE80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9DB66D-2995-4E8D-BF15-7BF6B5BF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729162-CCCA-4BCD-B989-92A8FD4E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0997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D07B6E-1C53-4E8E-B4E1-EE3CD1C0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F81965-3C2D-448F-BF0A-64A5C402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6E4535-969C-4B10-95AE-B766730B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53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F009-B77D-4144-AE49-C8E6B58A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FB2C8-A6D4-499A-9494-71ECB8AB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7A65A-C8E9-4921-A279-F4529EB7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3993F-77EE-41AF-B5B3-2629653E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C89039-B057-4DCF-B7F7-B20A1EBB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CB9E44-6630-4EDE-AA6C-22DEF324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697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CDFB-7408-40A3-823C-9B72C943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07BF65-3DDD-482B-B6C1-9141A2560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EB1C3F-3A9D-497B-8923-BA5E0108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BA79B-4044-4A47-902D-D8B1DDF6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6BDEE-A38A-4879-957A-4FF3136A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7209D3-C46C-421F-A0BB-F06AEA2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481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699201-96B6-4CC4-B65D-E01096D6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705918-8AE3-4D23-8B73-2D69216C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76D1E-C6F6-42A2-BD05-AC58BAA0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E348-9C1D-4A86-9803-501E932AB32D}" type="datetimeFigureOut">
              <a:rPr lang="fr-CA" smtClean="0"/>
              <a:t>2022-10-26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96B1F-70F2-4B7D-B62A-3B6A29CC2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65539-E171-4B30-ACC7-324A8259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FF05-CCBC-4FD9-BACD-88A1BD6D6A6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347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A8C5E38-031A-490B-83B4-EF0451FC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32863"/>
            <a:ext cx="12041280" cy="67922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B2ADF0-0952-4650-8D99-E5D3836AEB44}"/>
              </a:ext>
            </a:extLst>
          </p:cNvPr>
          <p:cNvSpPr/>
          <p:nvPr/>
        </p:nvSpPr>
        <p:spPr>
          <a:xfrm>
            <a:off x="8416678" y="3541998"/>
            <a:ext cx="2053614" cy="9723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5C0C0BD-BB4B-4F3E-9B04-4A5609DD7A35}"/>
              </a:ext>
            </a:extLst>
          </p:cNvPr>
          <p:cNvSpPr/>
          <p:nvPr/>
        </p:nvSpPr>
        <p:spPr>
          <a:xfrm>
            <a:off x="2252371" y="6351100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9934275-30AA-45A6-9A15-8A42A0F5BD94}"/>
              </a:ext>
            </a:extLst>
          </p:cNvPr>
          <p:cNvSpPr/>
          <p:nvPr/>
        </p:nvSpPr>
        <p:spPr>
          <a:xfrm>
            <a:off x="4388375" y="2574052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1D15777-D8A2-400C-B742-05C4D1C79744}"/>
              </a:ext>
            </a:extLst>
          </p:cNvPr>
          <p:cNvSpPr/>
          <p:nvPr/>
        </p:nvSpPr>
        <p:spPr>
          <a:xfrm>
            <a:off x="8067543" y="3919501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BA2ED69-FDC1-4DC5-B0EC-2977B9AFB68E}"/>
              </a:ext>
            </a:extLst>
          </p:cNvPr>
          <p:cNvSpPr/>
          <p:nvPr/>
        </p:nvSpPr>
        <p:spPr>
          <a:xfrm>
            <a:off x="10295724" y="5380280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08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1EBE330-DAD1-47A9-8DB8-E6DEB948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21" y="0"/>
            <a:ext cx="1050895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8F3C2C-F9A0-42DC-8B70-481FF58C84DC}"/>
              </a:ext>
            </a:extLst>
          </p:cNvPr>
          <p:cNvSpPr/>
          <p:nvPr/>
        </p:nvSpPr>
        <p:spPr>
          <a:xfrm>
            <a:off x="4042385" y="1101188"/>
            <a:ext cx="1658199" cy="2498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714938-8180-4F73-BBE7-93B8AA9DC2F5}"/>
              </a:ext>
            </a:extLst>
          </p:cNvPr>
          <p:cNvSpPr/>
          <p:nvPr/>
        </p:nvSpPr>
        <p:spPr>
          <a:xfrm>
            <a:off x="2202202" y="2799155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DE27DCC-D86B-4737-A9A4-87CB0A7C6E60}"/>
              </a:ext>
            </a:extLst>
          </p:cNvPr>
          <p:cNvSpPr/>
          <p:nvPr/>
        </p:nvSpPr>
        <p:spPr>
          <a:xfrm>
            <a:off x="5279035" y="752052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66FA41-00AD-434D-8842-5C5C79C7726D}"/>
              </a:ext>
            </a:extLst>
          </p:cNvPr>
          <p:cNvSpPr/>
          <p:nvPr/>
        </p:nvSpPr>
        <p:spPr>
          <a:xfrm>
            <a:off x="5087992" y="4767998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30E74B6-8191-4DFC-B008-120139026F33}"/>
              </a:ext>
            </a:extLst>
          </p:cNvPr>
          <p:cNvSpPr/>
          <p:nvPr/>
        </p:nvSpPr>
        <p:spPr>
          <a:xfrm>
            <a:off x="10125430" y="5810084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81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3891DE1-6319-40D7-9477-A59B9D0E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309"/>
            <a:ext cx="8487180" cy="56054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B5A21FC-942E-403B-AF30-FC4A325C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945" y="2520554"/>
            <a:ext cx="3343742" cy="320084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C9CF570-3F2D-4F29-AECA-3119E4C5B638}"/>
              </a:ext>
            </a:extLst>
          </p:cNvPr>
          <p:cNvSpPr/>
          <p:nvPr/>
        </p:nvSpPr>
        <p:spPr>
          <a:xfrm rot="2642364">
            <a:off x="7605543" y="2391992"/>
            <a:ext cx="3210150" cy="2571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012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BD3B703-BF75-4BCD-A4D1-4747FEB5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34" y="409153"/>
            <a:ext cx="6096851" cy="60396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C9317A3-6B5C-41A8-A2CC-FFDC30F5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12" y="3179581"/>
            <a:ext cx="3343742" cy="3200847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2315802-C904-4E3E-9D3B-FF12EC4A3F68}"/>
              </a:ext>
            </a:extLst>
          </p:cNvPr>
          <p:cNvSpPr/>
          <p:nvPr/>
        </p:nvSpPr>
        <p:spPr>
          <a:xfrm rot="21396848">
            <a:off x="3899237" y="4172616"/>
            <a:ext cx="2415594" cy="25712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2A68B-85CF-44B2-B293-FD87400CC291}"/>
              </a:ext>
            </a:extLst>
          </p:cNvPr>
          <p:cNvSpPr/>
          <p:nvPr/>
        </p:nvSpPr>
        <p:spPr>
          <a:xfrm>
            <a:off x="8375487" y="606918"/>
            <a:ext cx="2902113" cy="131249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903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E5F128-4B40-4234-BEDA-F60DC320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37626"/>
            <a:ext cx="12050807" cy="678274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0B0DE8A-E252-4A0C-A0BE-59F4A7DEDAD4}"/>
              </a:ext>
            </a:extLst>
          </p:cNvPr>
          <p:cNvSpPr/>
          <p:nvPr/>
        </p:nvSpPr>
        <p:spPr>
          <a:xfrm>
            <a:off x="8273488" y="1860042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CA76A7B-BF0F-437A-B80C-1F23BF569DA4}"/>
              </a:ext>
            </a:extLst>
          </p:cNvPr>
          <p:cNvSpPr/>
          <p:nvPr/>
        </p:nvSpPr>
        <p:spPr>
          <a:xfrm>
            <a:off x="10756223" y="3890669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A49B26E-F5A2-4FC5-95AE-2DD716EA1A80}"/>
              </a:ext>
            </a:extLst>
          </p:cNvPr>
          <p:cNvSpPr/>
          <p:nvPr/>
        </p:nvSpPr>
        <p:spPr>
          <a:xfrm>
            <a:off x="10216645" y="4858615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991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E5FB12B-8B49-4F4C-BDEA-E82B828E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2863"/>
            <a:ext cx="12060333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E112F56-0EFC-4A59-B190-73100E81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32863"/>
            <a:ext cx="12041280" cy="6792273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9276E4EC-FEA8-45E8-9EBA-C2AD036348F2}"/>
              </a:ext>
            </a:extLst>
          </p:cNvPr>
          <p:cNvSpPr/>
          <p:nvPr/>
        </p:nvSpPr>
        <p:spPr>
          <a:xfrm>
            <a:off x="2701363" y="6317742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97706A9-801A-46C2-AC3A-EDD8BAF75D15}"/>
              </a:ext>
            </a:extLst>
          </p:cNvPr>
          <p:cNvSpPr/>
          <p:nvPr/>
        </p:nvSpPr>
        <p:spPr>
          <a:xfrm>
            <a:off x="4444438" y="5565267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5310ACE-98B9-4049-8DA4-842BCE18A7A6}"/>
              </a:ext>
            </a:extLst>
          </p:cNvPr>
          <p:cNvSpPr/>
          <p:nvPr/>
        </p:nvSpPr>
        <p:spPr>
          <a:xfrm>
            <a:off x="9206938" y="2517267"/>
            <a:ext cx="349135" cy="3491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99891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Rouge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O Fredericks</dc:creator>
  <cp:lastModifiedBy>Thomas O Fredericks</cp:lastModifiedBy>
  <cp:revision>1</cp:revision>
  <dcterms:created xsi:type="dcterms:W3CDTF">2022-10-26T14:43:48Z</dcterms:created>
  <dcterms:modified xsi:type="dcterms:W3CDTF">2022-10-26T15:59:14Z</dcterms:modified>
</cp:coreProperties>
</file>