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923" r:id="rId5"/>
    <p:sldId id="2942" r:id="rId6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ill Sans MT" panose="020B0502020104020203" pitchFamily="34" charset="0"/>
      <p:regular r:id="rId13"/>
      <p:bold r:id="rId14"/>
      <p:italic r:id="rId15"/>
      <p:boldItalic r:id="rId16"/>
    </p:embeddedFont>
    <p:embeddedFont>
      <p:font typeface="Gill Sans Nova Light" panose="020B0302020104020203" pitchFamily="34" charset="0"/>
      <p:regular r:id="rId17"/>
      <p:italic r:id="rId18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0990E53-D662-4AC3-9844-4B399E8DDCF8}">
          <p14:sldIdLst>
            <p14:sldId id="2923"/>
            <p14:sldId id="29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046"/>
    <a:srgbClr val="D5AE76"/>
    <a:srgbClr val="FF00F7"/>
    <a:srgbClr val="662D91"/>
    <a:srgbClr val="525252"/>
    <a:srgbClr val="FFF800"/>
    <a:srgbClr val="FFFFFF"/>
    <a:srgbClr val="72BF44"/>
    <a:srgbClr val="FFF200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FE821-7D15-4375-AB9D-FB8CD8D71159}" v="3" dt="2022-10-17T21:05:11.0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5" autoAdjust="0"/>
    <p:restoredTop sz="80256" autoAdjust="0"/>
  </p:normalViewPr>
  <p:slideViewPr>
    <p:cSldViewPr snapToGrid="0" snapToObjects="1" showGuides="1">
      <p:cViewPr>
        <p:scale>
          <a:sx n="100" d="100"/>
          <a:sy n="100" d="100"/>
        </p:scale>
        <p:origin x="1110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3750" y="66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17/10/2022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17/10/2022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01675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2268905"/>
            <a:ext cx="4791342" cy="1157958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0329" y="3427322"/>
            <a:ext cx="479174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006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04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064128"/>
            <a:ext cx="5771664" cy="348907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0"/>
            <a:r>
              <a:rPr lang="fr-FR" dirty="0"/>
              <a:t>Remettre le formulaire à l’enseignant</a:t>
            </a:r>
          </a:p>
          <a:p>
            <a:pPr lvl="0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64EFCB-9915-4191-B438-3189E93CA22A}"/>
              </a:ext>
            </a:extLst>
          </p:cNvPr>
          <p:cNvSpPr txBox="1"/>
          <p:nvPr userDrawn="1"/>
        </p:nvSpPr>
        <p:spPr>
          <a:xfrm>
            <a:off x="3210370" y="1130838"/>
            <a:ext cx="5771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TRAVAIL</a:t>
            </a:r>
            <a:br>
              <a:rPr lang="fr-FR" sz="6000" b="1" noProof="0" dirty="0">
                <a:solidFill>
                  <a:schemeClr val="bg1"/>
                </a:solidFill>
                <a:latin typeface="+mj-lt"/>
              </a:rPr>
            </a:b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FORMATIF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294869"/>
            <a:ext cx="5771664" cy="3258331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04FFF8-175B-4D19-9220-C454DCD6E0A4}"/>
              </a:ext>
            </a:extLst>
          </p:cNvPr>
          <p:cNvSpPr txBox="1"/>
          <p:nvPr userDrawn="1"/>
        </p:nvSpPr>
        <p:spPr>
          <a:xfrm>
            <a:off x="3210370" y="535541"/>
            <a:ext cx="5771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POUR LA PROCHAINE SÉANCE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4" r:id="rId2"/>
    <p:sldLayoutId id="2147483685" r:id="rId3"/>
    <p:sldLayoutId id="2147483686" r:id="rId4"/>
    <p:sldLayoutId id="2147483687" r:id="rId5"/>
    <p:sldLayoutId id="2147483673" r:id="rId6"/>
    <p:sldLayoutId id="2147483651" r:id="rId7"/>
    <p:sldLayoutId id="2147483674" r:id="rId8"/>
    <p:sldLayoutId id="2147483670" r:id="rId9"/>
    <p:sldLayoutId id="2147483669" r:id="rId10"/>
    <p:sldLayoutId id="2147483664" r:id="rId11"/>
    <p:sldLayoutId id="2147483653" r:id="rId12"/>
    <p:sldLayoutId id="2147483680" r:id="rId13"/>
    <p:sldLayoutId id="2147483678" r:id="rId14"/>
    <p:sldLayoutId id="2147483679" r:id="rId15"/>
    <p:sldLayoutId id="214748368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47517242-AFF5-4B9A-9719-4F2BA7FFB2DB}"/>
              </a:ext>
            </a:extLst>
          </p:cNvPr>
          <p:cNvGrpSpPr/>
          <p:nvPr/>
        </p:nvGrpSpPr>
        <p:grpSpPr>
          <a:xfrm>
            <a:off x="2206860" y="259072"/>
            <a:ext cx="9985141" cy="6481554"/>
            <a:chOff x="2794584" y="356400"/>
            <a:chExt cx="8490965" cy="551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E6113B-371F-40D1-BA42-F08025D5EA32}"/>
                </a:ext>
              </a:extLst>
            </p:cNvPr>
            <p:cNvSpPr/>
            <p:nvPr/>
          </p:nvSpPr>
          <p:spPr>
            <a:xfrm>
              <a:off x="5290115" y="1993989"/>
              <a:ext cx="2264367" cy="2787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26A1F4-767C-4705-B202-C6441BB1A045}"/>
                </a:ext>
              </a:extLst>
            </p:cNvPr>
            <p:cNvSpPr/>
            <p:nvPr/>
          </p:nvSpPr>
          <p:spPr>
            <a:xfrm>
              <a:off x="6862273" y="4631821"/>
              <a:ext cx="692209" cy="773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759075-B9FE-4139-ACC1-0CDB625A6D4D}"/>
                </a:ext>
              </a:extLst>
            </p:cNvPr>
            <p:cNvSpPr/>
            <p:nvPr/>
          </p:nvSpPr>
          <p:spPr>
            <a:xfrm>
              <a:off x="9182745" y="4394741"/>
              <a:ext cx="1567864" cy="1382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1063F5-3935-4636-9802-33BDBE4DA041}"/>
                </a:ext>
              </a:extLst>
            </p:cNvPr>
            <p:cNvSpPr/>
            <p:nvPr/>
          </p:nvSpPr>
          <p:spPr>
            <a:xfrm>
              <a:off x="9182745" y="2110811"/>
              <a:ext cx="2102804" cy="195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7B7E43-CFF7-48CE-82E9-D571A00B2A6A}"/>
                </a:ext>
              </a:extLst>
            </p:cNvPr>
            <p:cNvSpPr/>
            <p:nvPr/>
          </p:nvSpPr>
          <p:spPr>
            <a:xfrm>
              <a:off x="9182745" y="3057490"/>
              <a:ext cx="2102804" cy="447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BE4E13-D91F-4EA7-B013-8DD1ED7FE802}"/>
                </a:ext>
              </a:extLst>
            </p:cNvPr>
            <p:cNvSpPr/>
            <p:nvPr/>
          </p:nvSpPr>
          <p:spPr>
            <a:xfrm>
              <a:off x="9182745" y="3973794"/>
              <a:ext cx="2003700" cy="2188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888E2-C5D2-4473-8100-FA1D2AD5BCA6}"/>
                </a:ext>
              </a:extLst>
            </p:cNvPr>
            <p:cNvSpPr/>
            <p:nvPr/>
          </p:nvSpPr>
          <p:spPr>
            <a:xfrm>
              <a:off x="10440968" y="2341488"/>
              <a:ext cx="844581" cy="513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2EA7DC7-7316-4F1C-84AB-107EC2577A9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3"/>
            <a:srcRect t="1" b="3347"/>
            <a:stretch/>
          </p:blipFill>
          <p:spPr>
            <a:xfrm rot="5400000">
              <a:off x="1000609" y="2150375"/>
              <a:ext cx="5511655" cy="1923705"/>
            </a:xfrm>
            <a:prstGeom prst="rect">
              <a:avLst/>
            </a:prstGeom>
          </p:spPr>
        </p:pic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79FCF2FF-2486-4C0D-B10C-61607E63E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276" y="4116"/>
            <a:ext cx="5661695" cy="67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6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D03A84-BAB6-4126-B25C-7508B0B0812A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2453644"/>
            <a:ext cx="12066732" cy="4404356"/>
          </a:xfrm>
          <a:noFill/>
        </p:spPr>
      </p:pic>
    </p:spTree>
    <p:extLst>
      <p:ext uri="{BB962C8B-B14F-4D97-AF65-F5344CB8AC3E}">
        <p14:creationId xmlns:p14="http://schemas.microsoft.com/office/powerpoint/2010/main" val="1815193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Calibri</vt:lpstr>
      <vt:lpstr>Symbol</vt:lpstr>
      <vt:lpstr>Arial</vt:lpstr>
      <vt:lpstr>Gill Sans MT</vt:lpstr>
      <vt:lpstr>Gill Sans Nova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2021-09-09T03:42:06Z</dcterms:created>
  <dcterms:modified xsi:type="dcterms:W3CDTF">2022-10-17T21:37:10Z</dcterms:modified>
</cp:coreProperties>
</file>