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FBD7B-6B81-4FE2-835E-0DB4EB96A5E5}" v="1" dt="2022-09-12T18:59:1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070C532-8D39-4810-9AFC-FBE77E81F1D7}"/>
    <pc:docChg chg="custSel addSld delSld modSld">
      <pc:chgData name="Thomas O Fredericks" userId="9a40f032a9b16fc7" providerId="LiveId" clId="{0070C532-8D39-4810-9AFC-FBE77E81F1D7}" dt="2022-09-12T18:59:15.940" v="3" actId="27636"/>
      <pc:docMkLst>
        <pc:docMk/>
      </pc:docMkLst>
      <pc:sldChg chg="del">
        <pc:chgData name="Thomas O Fredericks" userId="9a40f032a9b16fc7" providerId="LiveId" clId="{0070C532-8D39-4810-9AFC-FBE77E81F1D7}" dt="2022-09-12T18:59:12.770" v="1" actId="2696"/>
        <pc:sldMkLst>
          <pc:docMk/>
          <pc:sldMk cId="204711536" sldId="3038"/>
        </pc:sldMkLst>
      </pc:sldChg>
      <pc:sldChg chg="del">
        <pc:chgData name="Thomas O Fredericks" userId="9a40f032a9b16fc7" providerId="LiveId" clId="{0070C532-8D39-4810-9AFC-FBE77E81F1D7}" dt="2022-09-12T18:59:12.743" v="0" actId="2696"/>
        <pc:sldMkLst>
          <pc:docMk/>
          <pc:sldMk cId="3657096660" sldId="3039"/>
        </pc:sldMkLst>
      </pc:sldChg>
      <pc:sldChg chg="modSp add">
        <pc:chgData name="Thomas O Fredericks" userId="9a40f032a9b16fc7" providerId="LiveId" clId="{0070C532-8D39-4810-9AFC-FBE77E81F1D7}" dt="2022-09-12T18:59:15.940" v="3" actId="27636"/>
        <pc:sldMkLst>
          <pc:docMk/>
          <pc:sldMk cId="3962952338" sldId="3057"/>
        </pc:sldMkLst>
        <pc:spChg chg="mod">
          <ac:chgData name="Thomas O Fredericks" userId="9a40f032a9b16fc7" providerId="LiveId" clId="{0070C532-8D39-4810-9AFC-FBE77E81F1D7}" dt="2022-09-12T18:59:15.940" v="3" actId="27636"/>
          <ac:spMkLst>
            <pc:docMk/>
            <pc:sldMk cId="3962952338" sldId="3057"/>
            <ac:spMk id="7" creationId="{42C10F38-8247-4F6E-B365-EB0CBA0158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GÉRER LES BIBLIOTHÈQUES</a:t>
            </a:r>
            <a:endParaRPr lang="fr-CA" sz="2800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8BF5B4-DBFA-4129-A3C9-B7B0454E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537" y="2088776"/>
            <a:ext cx="5916422" cy="34838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74E05D-0015-40E8-A6A8-844E2B49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2" y="1690688"/>
            <a:ext cx="4670096" cy="42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GÉRER LES BIBLIOTHÈQUES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3</cp:revision>
  <dcterms:created xsi:type="dcterms:W3CDTF">2022-09-12T18:57:59Z</dcterms:created>
  <dcterms:modified xsi:type="dcterms:W3CDTF">2022-09-12T21:41:33Z</dcterms:modified>
</cp:coreProperties>
</file>