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1" r:id="rId2"/>
    <p:sldId id="3070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75C182-3BB9-43BA-BFBF-990CE6FE8B04}" v="2" dt="2022-09-12T20:06:31.9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O Fredericks" userId="9a40f032a9b16fc7" providerId="LiveId" clId="{0070C532-8D39-4810-9AFC-FBE77E81F1D7}"/>
    <pc:docChg chg="addSld delSld modSld">
      <pc:chgData name="Thomas O Fredericks" userId="9a40f032a9b16fc7" providerId="LiveId" clId="{0070C532-8D39-4810-9AFC-FBE77E81F1D7}" dt="2022-09-12T20:06:31.915" v="2"/>
      <pc:docMkLst>
        <pc:docMk/>
      </pc:docMkLst>
      <pc:sldChg chg="del">
        <pc:chgData name="Thomas O Fredericks" userId="9a40f032a9b16fc7" providerId="LiveId" clId="{0070C532-8D39-4810-9AFC-FBE77E81F1D7}" dt="2022-09-12T20:06:20.771" v="0" actId="2696"/>
        <pc:sldMkLst>
          <pc:docMk/>
          <pc:sldMk cId="2253050449" sldId="2940"/>
        </pc:sldMkLst>
      </pc:sldChg>
      <pc:sldChg chg="add">
        <pc:chgData name="Thomas O Fredericks" userId="9a40f032a9b16fc7" providerId="LiveId" clId="{0070C532-8D39-4810-9AFC-FBE77E81F1D7}" dt="2022-09-12T20:06:23.056" v="1"/>
        <pc:sldMkLst>
          <pc:docMk/>
          <pc:sldMk cId="291653935" sldId="2941"/>
        </pc:sldMkLst>
      </pc:sldChg>
      <pc:sldChg chg="add">
        <pc:chgData name="Thomas O Fredericks" userId="9a40f032a9b16fc7" providerId="LiveId" clId="{0070C532-8D39-4810-9AFC-FBE77E81F1D7}" dt="2022-09-12T20:06:31.915" v="2"/>
        <pc:sldMkLst>
          <pc:docMk/>
          <pc:sldMk cId="2666855623" sldId="3070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A3CEEE-1ABE-4F3B-96C4-64D57FC43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522817E-1390-42F1-A69C-1F8079A47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4FF1AC-1DD8-48B6-ADBC-04E024A0F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4E0505-E137-489D-9599-299CDDE1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EA49EE-D7FE-44E5-8DBF-32C68236A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25425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345440-D5E9-4451-AE52-1E0216543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196804F-BEAD-4F75-ACA6-0AA044100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C36D63-CD65-4AEA-AF1F-304D1C8C4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4A1AC0-CE4D-4448-9A35-EBC064319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62AFAB-F424-4DD7-94E0-839C47DCD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1590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69C09C3-47ED-4B0D-A0E8-E17B3D36E0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CB790F1-85F5-404A-A773-DD5ADCCD4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67250E-C91D-450F-A684-D87C7B94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CDD8F1-5FA7-4BC9-99BB-7CA1402C1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CCEFC6-FEE2-4CAB-99EA-3E2D1D3A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2481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3E5887-6E10-4241-9B0F-06BB0A29A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7CA1B4-DBF0-4D16-BE30-50DD7F74F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D900EA-AE90-4949-9885-320758A02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4537AC-56CD-48B8-B49D-4E1390F6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F3CDA2-132F-482E-BE67-0E30566D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8312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B949D4-74DC-4FE5-9A0A-518B952BF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835937-85CA-40DA-8DBE-B3E6A7C3B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3C421B-2A64-410F-B084-D71B306C0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C2A819-675E-4EF1-B8DE-D3BC72B8C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268980-5FA8-476F-B3E3-D9B464D7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17491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106AFE-0846-40AA-A0CC-79771EEAB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D4DEB1-D05C-4D9B-B53C-19E743624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0E7F10D-5617-4327-B83A-009675401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A035550-D658-4C5C-9301-BFE8DCBE1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4C2922-105D-4C18-9A17-3A1D71DB9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FDE67B-BF20-4F65-B92B-EF28FDDBC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910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38FCB2-0E85-4A74-A1CE-244D90510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43CC65-24F5-4A68-92A1-AE23DB4AE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1A12934-1E13-4FE5-84C6-FE83B7817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6539EEA-9825-4ADA-A0F2-7D9554C3B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90B94AF-E902-4621-BD49-AEF39695B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84B2347-596A-4F02-A7B6-24E7225B7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3B48AD2-85EF-4C84-9FA1-6515E0CFC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B6F9D8F-581B-4E38-AD56-629901645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08705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40CD67-E375-4DB9-BC4D-9912E89E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04B9C1F-65B0-4372-B669-C67071430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7EA62C5-A50B-4062-97EF-C9D545BF8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BA6A249-1A62-4B85-8E19-8FB76DB45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7130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8B699EA-4E00-403B-A08B-5CC038B83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B5E00F1-9CC4-40BC-A893-9CD2E7D9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EA49B23-AB46-4105-A033-56642ABFF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4022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22661B-C77E-48EE-8B40-9657B452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C2E432-08B8-4322-A881-5293FC279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5710524-CC05-4E1E-B5DF-B860A0C03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1ACE7D-508E-4DDF-8AA0-90A319BE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F6070F-549B-4DB8-A7EB-9F06C2989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7AB9ED7-7253-4346-85FA-162F3BAC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48000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03D354-FDDD-407C-B400-88940BB8E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E2F2FF2-582C-4021-9B4F-32CA58AEA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0A6454-B0E0-4720-BB79-FE782207B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BADE29-3646-4DA3-8AB9-8F768145D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3B3E1F-2659-4E38-99D6-0EF1DAEB7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81EEC3-23A6-4AAA-B7CA-0E1375080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4287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0B8706A-E1CF-443A-918C-0243397BA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322094-14AF-429D-94CB-34A2EFD95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706966-7F2D-4971-8BFE-6F089E8DB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F4F12C-240B-4642-8E9D-9DBB97E99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931FF4-3D23-4275-B470-AAFCDB787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2834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wmf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191D2F-21FB-4B57-8F1F-D0BFAC1FC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0522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dirty="0"/>
              <a:t>Il est possible de régler la tension présente à la plupart des broches. Cette tension peut être réglée à deux niveaux :</a:t>
            </a:r>
          </a:p>
          <a:p>
            <a:r>
              <a:rPr lang="fr-CA" dirty="0"/>
              <a:t>HIGH : règle la tension à 5V</a:t>
            </a:r>
          </a:p>
          <a:p>
            <a:r>
              <a:rPr lang="fr-CA" dirty="0"/>
              <a:t>LOW : règle la tension à 0V (GND)</a:t>
            </a:r>
          </a:p>
          <a:p>
            <a:pPr marL="0" indent="0">
              <a:buNone/>
            </a:pPr>
            <a:r>
              <a:rPr lang="fr-CA" dirty="0"/>
              <a:t>Pour régler la tension électrique présente à une broche, nous utilisons la paire de fonctions suivantes :</a:t>
            </a:r>
          </a:p>
          <a:p>
            <a:pPr marL="0" indent="0">
              <a:buNone/>
            </a:pPr>
            <a:r>
              <a:rPr lang="fr-CA" dirty="0"/>
              <a:t>1) Configurer la broche en mode sortie :</a:t>
            </a:r>
          </a:p>
          <a:p>
            <a:pPr marL="457200" indent="-457200">
              <a:buFont typeface="+mj-lt"/>
              <a:buAutoNum type="arabicPeriod"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dirty="0"/>
              <a:t>2) Régler la tension avec l’une des commandes suivantes :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C17CB7E-28ED-42B7-A032-5CD9D07F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600" dirty="0"/>
              <a:t>RÉGLER UNE TENSION AVEC </a:t>
            </a:r>
            <a:r>
              <a:rPr lang="en-CA" sz="3600" dirty="0" err="1"/>
              <a:t>digitalWrite</a:t>
            </a:r>
            <a:r>
              <a:rPr lang="en-CA" sz="3600" dirty="0"/>
              <a:t>()</a:t>
            </a:r>
            <a:endParaRPr lang="fr-CA" sz="36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520F6D8-535E-4429-8AC0-C45B20017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834" y="3583671"/>
            <a:ext cx="6858957" cy="64779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B3458A9-F6AD-45F5-8DD4-78BE5F0DC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834" y="4763609"/>
            <a:ext cx="7354326" cy="50489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A0F75B6-59A0-4688-8BFF-85CD4EEDE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2834" y="5455034"/>
            <a:ext cx="7211431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53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90C61BCD-9778-416E-B72E-0FA4909D0A9D}"/>
              </a:ext>
            </a:extLst>
          </p:cNvPr>
          <p:cNvGrpSpPr/>
          <p:nvPr/>
        </p:nvGrpSpPr>
        <p:grpSpPr>
          <a:xfrm>
            <a:off x="733504" y="2869673"/>
            <a:ext cx="5160422" cy="3606518"/>
            <a:chOff x="4948015" y="1684182"/>
            <a:chExt cx="6650444" cy="4647865"/>
          </a:xfrm>
        </p:grpSpPr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222F914F-7FDB-4D82-89D2-58CE715A5C8C}"/>
                </a:ext>
              </a:extLst>
            </p:cNvPr>
            <p:cNvGrpSpPr/>
            <p:nvPr/>
          </p:nvGrpSpPr>
          <p:grpSpPr>
            <a:xfrm>
              <a:off x="5019693" y="1684182"/>
              <a:ext cx="6423793" cy="4647865"/>
              <a:chOff x="2712587" y="1726220"/>
              <a:chExt cx="6423793" cy="4647865"/>
            </a:xfrm>
          </p:grpSpPr>
          <p:graphicFrame>
            <p:nvGraphicFramePr>
              <p:cNvPr id="42" name="Objet 41">
                <a:extLst>
                  <a:ext uri="{FF2B5EF4-FFF2-40B4-BE49-F238E27FC236}">
                    <a16:creationId xmlns:a16="http://schemas.microsoft.com/office/drawing/2014/main" id="{4947E933-83F3-486D-AA00-4756518D548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12587" y="1726220"/>
              <a:ext cx="6423793" cy="46478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6" name="Image" r:id="rId3" imgW="8774280" imgH="6348960" progId="Photoshop.Image.21">
                      <p:embed/>
                    </p:oleObj>
                  </mc:Choice>
                  <mc:Fallback>
                    <p:oleObj name="Image" r:id="rId3" imgW="8774280" imgH="6348960" progId="Photoshop.Image.21">
                      <p:embed/>
                      <p:pic>
                        <p:nvPicPr>
                          <p:cNvPr id="42" name="Objet 41">
                            <a:extLst>
                              <a:ext uri="{FF2B5EF4-FFF2-40B4-BE49-F238E27FC236}">
                                <a16:creationId xmlns:a16="http://schemas.microsoft.com/office/drawing/2014/main" id="{4947E933-83F3-486D-AA00-4756518D5483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2712587" y="1726220"/>
                            <a:ext cx="6423793" cy="464786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40" name="Image 39" descr="Une image contenant équipement électronique, circuit&#10;&#10;Description générée automatiquement">
                <a:extLst>
                  <a:ext uri="{FF2B5EF4-FFF2-40B4-BE49-F238E27FC236}">
                    <a16:creationId xmlns:a16="http://schemas.microsoft.com/office/drawing/2014/main" id="{FF767AC3-3AFF-4E46-9B00-AFCF37382F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03216" y="1752419"/>
                <a:ext cx="1885264" cy="4513207"/>
              </a:xfrm>
              <a:prstGeom prst="rect">
                <a:avLst/>
              </a:prstGeom>
            </p:spPr>
          </p:pic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C278F5F-D519-42BF-92A2-F35A044A5E06}"/>
                </a:ext>
              </a:extLst>
            </p:cNvPr>
            <p:cNvSpPr/>
            <p:nvPr/>
          </p:nvSpPr>
          <p:spPr>
            <a:xfrm>
              <a:off x="4948015" y="2068083"/>
              <a:ext cx="2435551" cy="10698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10A9569-16AA-4630-83E4-7DB5BBE523DF}"/>
                </a:ext>
              </a:extLst>
            </p:cNvPr>
            <p:cNvSpPr/>
            <p:nvPr/>
          </p:nvSpPr>
          <p:spPr>
            <a:xfrm>
              <a:off x="9162908" y="4658115"/>
              <a:ext cx="2435551" cy="11859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DCC3124-6644-44D7-AB7B-8C3E13F36847}"/>
                </a:ext>
              </a:extLst>
            </p:cNvPr>
            <p:cNvSpPr/>
            <p:nvPr/>
          </p:nvSpPr>
          <p:spPr>
            <a:xfrm>
              <a:off x="5498303" y="3322736"/>
              <a:ext cx="1885264" cy="10698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F1CAB6C-D674-48FB-91AA-17329F9CE6E4}"/>
                </a:ext>
              </a:extLst>
            </p:cNvPr>
            <p:cNvSpPr/>
            <p:nvPr/>
          </p:nvSpPr>
          <p:spPr>
            <a:xfrm>
              <a:off x="6431444" y="4091859"/>
              <a:ext cx="952122" cy="7776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ABFD92C-44B1-45A5-9B65-5D4B897A1EDB}"/>
                </a:ext>
              </a:extLst>
            </p:cNvPr>
            <p:cNvSpPr/>
            <p:nvPr/>
          </p:nvSpPr>
          <p:spPr>
            <a:xfrm>
              <a:off x="9162908" y="1927947"/>
              <a:ext cx="2435551" cy="22422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</p:grpSp>
      <p:sp>
        <p:nvSpPr>
          <p:cNvPr id="7" name="Titre 6">
            <a:extLst>
              <a:ext uri="{FF2B5EF4-FFF2-40B4-BE49-F238E27FC236}">
                <a16:creationId xmlns:a16="http://schemas.microsoft.com/office/drawing/2014/main" id="{42C10F38-8247-4F6E-B365-EB0CBA015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325" y="594361"/>
            <a:ext cx="3932237" cy="1380616"/>
          </a:xfrm>
        </p:spPr>
        <p:txBody>
          <a:bodyPr>
            <a:normAutofit/>
          </a:bodyPr>
          <a:lstStyle/>
          <a:p>
            <a:r>
              <a:rPr lang="fr-CA" dirty="0"/>
              <a:t>CONNECTER ENSEMBLE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8DF55562-A3A4-4E26-8F26-03DB599A695C}"/>
              </a:ext>
            </a:extLst>
          </p:cNvPr>
          <p:cNvGrpSpPr/>
          <p:nvPr/>
        </p:nvGrpSpPr>
        <p:grpSpPr>
          <a:xfrm>
            <a:off x="4765138" y="513826"/>
            <a:ext cx="2035636" cy="2854295"/>
            <a:chOff x="6535841" y="339072"/>
            <a:chExt cx="2905198" cy="4073562"/>
          </a:xfrm>
        </p:grpSpPr>
        <p:pic>
          <p:nvPicPr>
            <p:cNvPr id="30" name="Image 29">
              <a:extLst>
                <a:ext uri="{FF2B5EF4-FFF2-40B4-BE49-F238E27FC236}">
                  <a16:creationId xmlns:a16="http://schemas.microsoft.com/office/drawing/2014/main" id="{A7BFA1C5-A8FB-435B-A3BB-6488F9ED7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35841" y="339072"/>
              <a:ext cx="2625343" cy="4073562"/>
            </a:xfrm>
            <a:prstGeom prst="rect">
              <a:avLst/>
            </a:prstGeom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273D38AF-9B19-48F2-8E4A-F9DA7A61EF51}"/>
                </a:ext>
              </a:extLst>
            </p:cNvPr>
            <p:cNvSpPr txBox="1"/>
            <p:nvPr/>
          </p:nvSpPr>
          <p:spPr>
            <a:xfrm>
              <a:off x="7942592" y="3973386"/>
              <a:ext cx="546101" cy="241587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CA" sz="1100" b="1" dirty="0"/>
                <a:t>5V</a:t>
              </a: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101F3D03-A1CE-472A-BE51-5AD881BC555C}"/>
                </a:ext>
              </a:extLst>
            </p:cNvPr>
            <p:cNvSpPr txBox="1"/>
            <p:nvPr/>
          </p:nvSpPr>
          <p:spPr>
            <a:xfrm>
              <a:off x="8719179" y="3466925"/>
              <a:ext cx="721860" cy="24158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CA" sz="1100" b="1" dirty="0">
                  <a:solidFill>
                    <a:schemeClr val="bg1"/>
                  </a:solidFill>
                </a:rPr>
                <a:t>GND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453CDEB4-2A2F-4E7E-BECC-B06897900EE1}"/>
                </a:ext>
              </a:extLst>
            </p:cNvPr>
            <p:cNvSpPr txBox="1"/>
            <p:nvPr/>
          </p:nvSpPr>
          <p:spPr>
            <a:xfrm>
              <a:off x="8316740" y="3621777"/>
              <a:ext cx="459704" cy="241587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CA" sz="1100" b="1" dirty="0"/>
                <a:t>A1</a:t>
              </a:r>
            </a:p>
          </p:txBody>
        </p:sp>
      </p:grpSp>
      <p:pic>
        <p:nvPicPr>
          <p:cNvPr id="12" name="Image 11">
            <a:extLst>
              <a:ext uri="{FF2B5EF4-FFF2-40B4-BE49-F238E27FC236}">
                <a16:creationId xmlns:a16="http://schemas.microsoft.com/office/drawing/2014/main" id="{C3E55CBE-5179-4E0C-BC23-8843D719B8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9663" y="4006259"/>
            <a:ext cx="996136" cy="2297212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C291546E-8A8E-4A82-8909-315CB77B14FC}"/>
              </a:ext>
            </a:extLst>
          </p:cNvPr>
          <p:cNvSpPr txBox="1"/>
          <p:nvPr/>
        </p:nvSpPr>
        <p:spPr>
          <a:xfrm>
            <a:off x="5721935" y="3997677"/>
            <a:ext cx="696392" cy="307777"/>
          </a:xfrm>
          <a:prstGeom prst="rect">
            <a:avLst/>
          </a:prstGeom>
          <a:solidFill>
            <a:srgbClr val="74C046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1400" b="1" dirty="0"/>
              <a:t>3 (D3)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FEA3DAE-AEB4-46AB-B38A-6D6EBAF4DE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62122" y="4029701"/>
            <a:ext cx="808987" cy="2433138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53CF93A8-6333-4021-9C97-D2D35FB9C00A}"/>
              </a:ext>
            </a:extLst>
          </p:cNvPr>
          <p:cNvSpPr txBox="1"/>
          <p:nvPr/>
        </p:nvSpPr>
        <p:spPr>
          <a:xfrm>
            <a:off x="9028271" y="3975653"/>
            <a:ext cx="662208" cy="307777"/>
          </a:xfrm>
          <a:prstGeom prst="rect">
            <a:avLst/>
          </a:prstGeom>
          <a:solidFill>
            <a:srgbClr val="74C046"/>
          </a:solidFill>
        </p:spPr>
        <p:txBody>
          <a:bodyPr wrap="square" rtlCol="0">
            <a:spAutoFit/>
          </a:bodyPr>
          <a:lstStyle/>
          <a:p>
            <a:pPr algn="r"/>
            <a:r>
              <a:rPr lang="fr-CA" sz="1400" b="1" dirty="0"/>
              <a:t>4 (D4) </a:t>
            </a:r>
          </a:p>
        </p:txBody>
      </p:sp>
      <p:pic>
        <p:nvPicPr>
          <p:cNvPr id="41" name="Espace réservé du contenu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D38B5117-FCB9-4FDF-9DCE-678DB5D57B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9"/>
          <a:srcRect l="5160" r="50000"/>
          <a:stretch/>
        </p:blipFill>
        <p:spPr>
          <a:xfrm>
            <a:off x="8064296" y="1110425"/>
            <a:ext cx="3415025" cy="2534720"/>
          </a:xfrm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CB69AB4F-4BF0-4752-8A51-9C0E83B58CBA}"/>
              </a:ext>
            </a:extLst>
          </p:cNvPr>
          <p:cNvSpPr txBox="1"/>
          <p:nvPr/>
        </p:nvSpPr>
        <p:spPr>
          <a:xfrm>
            <a:off x="7531297" y="3242014"/>
            <a:ext cx="505798" cy="169277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CA" sz="1100" b="1" dirty="0">
                <a:solidFill>
                  <a:schemeClr val="bg1"/>
                </a:solidFill>
              </a:rPr>
              <a:t>GND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D47078A8-D875-4188-A8F0-1ABCB17DD4CB}"/>
              </a:ext>
            </a:extLst>
          </p:cNvPr>
          <p:cNvSpPr txBox="1"/>
          <p:nvPr/>
        </p:nvSpPr>
        <p:spPr>
          <a:xfrm>
            <a:off x="7603391" y="3415582"/>
            <a:ext cx="382646" cy="169277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CA" sz="1100" b="1" dirty="0"/>
              <a:t>5V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282C804D-D277-441E-9DFC-7EF4C8FD4B46}"/>
              </a:ext>
            </a:extLst>
          </p:cNvPr>
          <p:cNvSpPr txBox="1"/>
          <p:nvPr/>
        </p:nvSpPr>
        <p:spPr>
          <a:xfrm>
            <a:off x="7500165" y="1165634"/>
            <a:ext cx="505798" cy="169277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CA" sz="1100" b="1" dirty="0">
                <a:solidFill>
                  <a:schemeClr val="bg1"/>
                </a:solidFill>
              </a:rPr>
              <a:t>GND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EA3182DA-2E05-4FBD-AA14-2DCB8D4BD044}"/>
              </a:ext>
            </a:extLst>
          </p:cNvPr>
          <p:cNvSpPr txBox="1"/>
          <p:nvPr/>
        </p:nvSpPr>
        <p:spPr>
          <a:xfrm>
            <a:off x="7568232" y="1316959"/>
            <a:ext cx="382646" cy="169277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CA" sz="1100" b="1" dirty="0"/>
              <a:t>5V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DEF5C3D6-46AC-4E91-8507-DBBBCE4B86BE}"/>
              </a:ext>
            </a:extLst>
          </p:cNvPr>
          <p:cNvCxnSpPr>
            <a:cxnSpLocks/>
          </p:cNvCxnSpPr>
          <p:nvPr/>
        </p:nvCxnSpPr>
        <p:spPr>
          <a:xfrm flipH="1">
            <a:off x="8119160" y="1286404"/>
            <a:ext cx="3316856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E08C706C-CCDF-4BA2-BF7B-9DC764FA2F00}"/>
              </a:ext>
            </a:extLst>
          </p:cNvPr>
          <p:cNvCxnSpPr>
            <a:cxnSpLocks/>
          </p:cNvCxnSpPr>
          <p:nvPr/>
        </p:nvCxnSpPr>
        <p:spPr>
          <a:xfrm flipH="1">
            <a:off x="8100872" y="1403008"/>
            <a:ext cx="331685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DF1A4CE-722E-4C99-B704-1F7826FB3FA7}"/>
              </a:ext>
            </a:extLst>
          </p:cNvPr>
          <p:cNvCxnSpPr>
            <a:cxnSpLocks/>
          </p:cNvCxnSpPr>
          <p:nvPr/>
        </p:nvCxnSpPr>
        <p:spPr>
          <a:xfrm flipH="1">
            <a:off x="8091728" y="3367451"/>
            <a:ext cx="3316856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722A335B-F0DA-488C-AD6B-93A88A1DAF9D}"/>
              </a:ext>
            </a:extLst>
          </p:cNvPr>
          <p:cNvCxnSpPr>
            <a:cxnSpLocks/>
          </p:cNvCxnSpPr>
          <p:nvPr/>
        </p:nvCxnSpPr>
        <p:spPr>
          <a:xfrm flipH="1">
            <a:off x="8073440" y="3484055"/>
            <a:ext cx="331685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15D66FCB-6068-4892-9704-41DE5B780AA7}"/>
              </a:ext>
            </a:extLst>
          </p:cNvPr>
          <p:cNvSpPr txBox="1"/>
          <p:nvPr/>
        </p:nvSpPr>
        <p:spPr>
          <a:xfrm flipH="1">
            <a:off x="6944935" y="475004"/>
            <a:ext cx="482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/>
              <a:t>Relier tous les «GND» n’importe où dans la zone en noir.</a:t>
            </a:r>
            <a:br>
              <a:rPr lang="fr-CA" sz="1200" dirty="0"/>
            </a:br>
            <a:r>
              <a:rPr lang="fr-CA" sz="1200" dirty="0"/>
              <a:t>Relier tous les «5V» n’importe où dans la zone en rouge.</a:t>
            </a:r>
          </a:p>
          <a:p>
            <a:pPr algn="ctr"/>
            <a:r>
              <a:rPr lang="fr-CA" sz="1200" dirty="0"/>
              <a:t>Relier les deux zones noires ensemble. De même avec les deux zones rouges.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5AF83DEF-7EAE-404B-A8E4-12C850A7A013}"/>
              </a:ext>
            </a:extLst>
          </p:cNvPr>
          <p:cNvSpPr txBox="1"/>
          <p:nvPr/>
        </p:nvSpPr>
        <p:spPr>
          <a:xfrm flipH="1">
            <a:off x="796325" y="1956916"/>
            <a:ext cx="3772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/>
              <a:t>Ajoutez la DEL du bouton à votre circuit.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410A053-4C70-4828-B9BA-ECC78EC85300}"/>
              </a:ext>
            </a:extLst>
          </p:cNvPr>
          <p:cNvSpPr/>
          <p:nvPr/>
        </p:nvSpPr>
        <p:spPr>
          <a:xfrm>
            <a:off x="1281869" y="2983254"/>
            <a:ext cx="1352735" cy="2656970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0BA976D-911E-4955-9CC0-26D51E569A69}"/>
              </a:ext>
            </a:extLst>
          </p:cNvPr>
          <p:cNvSpPr/>
          <p:nvPr/>
        </p:nvSpPr>
        <p:spPr>
          <a:xfrm>
            <a:off x="3997954" y="4640366"/>
            <a:ext cx="1352735" cy="330860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F474FD1-C5A4-4229-A9FD-1AA11B897AC9}"/>
              </a:ext>
            </a:extLst>
          </p:cNvPr>
          <p:cNvSpPr/>
          <p:nvPr/>
        </p:nvSpPr>
        <p:spPr>
          <a:xfrm>
            <a:off x="4849930" y="494548"/>
            <a:ext cx="2067804" cy="2854294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C1C5FE7-50C0-47A4-9292-B252768DC996}"/>
              </a:ext>
            </a:extLst>
          </p:cNvPr>
          <p:cNvSpPr/>
          <p:nvPr/>
        </p:nvSpPr>
        <p:spPr>
          <a:xfrm>
            <a:off x="8867292" y="3818367"/>
            <a:ext cx="2361882" cy="2564629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35" name="Image 34" descr="Une image contenant rouge, blanc&#10;&#10;Description générée automatiquement">
            <a:extLst>
              <a:ext uri="{FF2B5EF4-FFF2-40B4-BE49-F238E27FC236}">
                <a16:creationId xmlns:a16="http://schemas.microsoft.com/office/drawing/2014/main" id="{A3241C7D-F82C-4C4B-B3CB-FB55F947B99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47815" y="4241993"/>
            <a:ext cx="1754822" cy="1817291"/>
          </a:xfrm>
          <a:prstGeom prst="ellipse">
            <a:avLst/>
          </a:prstGeom>
          <a:ln w="63500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6668556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154</Words>
  <Application>Microsoft Office PowerPoint</Application>
  <PresentationFormat>Grand écran</PresentationFormat>
  <Paragraphs>22</Paragraphs>
  <Slides>2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Image</vt:lpstr>
      <vt:lpstr>RÉGLER UNE TENSION AVEC digitalWrite()</vt:lpstr>
      <vt:lpstr>CONNECTER ENSEMBLE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O Fredericks</dc:creator>
  <cp:lastModifiedBy>Thomas O Fredericks</cp:lastModifiedBy>
  <cp:revision>1</cp:revision>
  <dcterms:created xsi:type="dcterms:W3CDTF">2022-09-12T18:57:59Z</dcterms:created>
  <dcterms:modified xsi:type="dcterms:W3CDTF">2022-09-12T20:06:41Z</dcterms:modified>
</cp:coreProperties>
</file>