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69"/>
    <a:srgbClr val="F26754"/>
    <a:srgbClr val="D6466F"/>
    <a:srgbClr val="20BEC4"/>
    <a:srgbClr val="6A2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B9C72-E199-4888-91B2-03035CE4B54F}" v="257" dt="2023-05-22T04:33:45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 Mariana Osorio Hernández" userId="S::alba.osorio@monicaherrera.edu.sv::df137bb8-2043-46f6-815f-defb8313c2b4" providerId="AD" clId="Web-{777B9C72-E199-4888-91B2-03035CE4B54F}"/>
    <pc:docChg chg="addSld delSld modSld">
      <pc:chgData name="Alba Mariana Osorio Hernández" userId="S::alba.osorio@monicaherrera.edu.sv::df137bb8-2043-46f6-815f-defb8313c2b4" providerId="AD" clId="Web-{777B9C72-E199-4888-91B2-03035CE4B54F}" dt="2023-05-22T04:33:43.123" v="210" actId="1076"/>
      <pc:docMkLst>
        <pc:docMk/>
      </pc:docMkLst>
      <pc:sldChg chg="addSp delSp modSp mod setBg">
        <pc:chgData name="Alba Mariana Osorio Hernández" userId="S::alba.osorio@monicaherrera.edu.sv::df137bb8-2043-46f6-815f-defb8313c2b4" providerId="AD" clId="Web-{777B9C72-E199-4888-91B2-03035CE4B54F}" dt="2023-05-22T03:59:35.141" v="61"/>
        <pc:sldMkLst>
          <pc:docMk/>
          <pc:sldMk cId="2406273178" sldId="256"/>
        </pc:sldMkLst>
        <pc:spChg chg="del">
          <ac:chgData name="Alba Mariana Osorio Hernández" userId="S::alba.osorio@monicaherrera.edu.sv::df137bb8-2043-46f6-815f-defb8313c2b4" providerId="AD" clId="Web-{777B9C72-E199-4888-91B2-03035CE4B54F}" dt="2023-05-22T03:50:12.689" v="28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Alba Mariana Osorio Hernández" userId="S::alba.osorio@monicaherrera.edu.sv::df137bb8-2043-46f6-815f-defb8313c2b4" providerId="AD" clId="Web-{777B9C72-E199-4888-91B2-03035CE4B54F}" dt="2023-05-22T03:50:14.923" v="29"/>
          <ac:spMkLst>
            <pc:docMk/>
            <pc:sldMk cId="2406273178" sldId="256"/>
            <ac:spMk id="3" creationId="{00000000-0000-0000-0000-000000000000}"/>
          </ac:spMkLst>
        </pc:spChg>
        <pc:picChg chg="add mod modCrop">
          <ac:chgData name="Alba Mariana Osorio Hernández" userId="S::alba.osorio@monicaherrera.edu.sv::df137bb8-2043-46f6-815f-defb8313c2b4" providerId="AD" clId="Web-{777B9C72-E199-4888-91B2-03035CE4B54F}" dt="2023-05-22T03:47:28.054" v="15" actId="1076"/>
          <ac:picMkLst>
            <pc:docMk/>
            <pc:sldMk cId="2406273178" sldId="256"/>
            <ac:picMk id="4" creationId="{BE1B9C5A-164F-B957-4A02-8E34F97E8B50}"/>
          </ac:picMkLst>
        </pc:picChg>
        <pc:picChg chg="add mod">
          <ac:chgData name="Alba Mariana Osorio Hernández" userId="S::alba.osorio@monicaherrera.edu.sv::df137bb8-2043-46f6-815f-defb8313c2b4" providerId="AD" clId="Web-{777B9C72-E199-4888-91B2-03035CE4B54F}" dt="2023-05-22T03:47:47.351" v="19" actId="1076"/>
          <ac:picMkLst>
            <pc:docMk/>
            <pc:sldMk cId="2406273178" sldId="256"/>
            <ac:picMk id="5" creationId="{1C233FCE-AB1F-65A9-F025-FE06BBD398E7}"/>
          </ac:picMkLst>
        </pc:picChg>
        <pc:picChg chg="add del mod ord">
          <ac:chgData name="Alba Mariana Osorio Hernández" userId="S::alba.osorio@monicaherrera.edu.sv::df137bb8-2043-46f6-815f-defb8313c2b4" providerId="AD" clId="Web-{777B9C72-E199-4888-91B2-03035CE4B54F}" dt="2023-05-22T03:59:28.719" v="60"/>
          <ac:picMkLst>
            <pc:docMk/>
            <pc:sldMk cId="2406273178" sldId="256"/>
            <ac:picMk id="6" creationId="{A7E3AB7F-48B7-5E07-1494-48C2C0452E3F}"/>
          </ac:picMkLst>
        </pc:picChg>
        <pc:picChg chg="add del mod">
          <ac:chgData name="Alba Mariana Osorio Hernández" userId="S::alba.osorio@monicaherrera.edu.sv::df137bb8-2043-46f6-815f-defb8313c2b4" providerId="AD" clId="Web-{777B9C72-E199-4888-91B2-03035CE4B54F}" dt="2023-05-22T03:50:51.440" v="31"/>
          <ac:picMkLst>
            <pc:docMk/>
            <pc:sldMk cId="2406273178" sldId="256"/>
            <ac:picMk id="7" creationId="{C9CF719D-8D2E-B636-35FF-F36D293E7FDB}"/>
          </ac:picMkLst>
        </pc:picChg>
        <pc:picChg chg="add del mod">
          <ac:chgData name="Alba Mariana Osorio Hernández" userId="S::alba.osorio@monicaherrera.edu.sv::df137bb8-2043-46f6-815f-defb8313c2b4" providerId="AD" clId="Web-{777B9C72-E199-4888-91B2-03035CE4B54F}" dt="2023-05-22T03:51:05.425" v="33"/>
          <ac:picMkLst>
            <pc:docMk/>
            <pc:sldMk cId="2406273178" sldId="256"/>
            <ac:picMk id="8" creationId="{7D1F3E14-253B-336C-E9E6-BA17A9A26FE3}"/>
          </ac:picMkLst>
        </pc:picChg>
        <pc:picChg chg="add mod modCrop">
          <ac:chgData name="Alba Mariana Osorio Hernández" userId="S::alba.osorio@monicaherrera.edu.sv::df137bb8-2043-46f6-815f-defb8313c2b4" providerId="AD" clId="Web-{777B9C72-E199-4888-91B2-03035CE4B54F}" dt="2023-05-22T03:51:57.614" v="42" actId="1076"/>
          <ac:picMkLst>
            <pc:docMk/>
            <pc:sldMk cId="2406273178" sldId="256"/>
            <ac:picMk id="9" creationId="{B3FDAAE5-8927-BEEA-F9CD-3AC5BD0F29E9}"/>
          </ac:picMkLst>
        </pc:picChg>
      </pc:sldChg>
      <pc:sldChg chg="addSp delSp modSp add mod replId setBg">
        <pc:chgData name="Alba Mariana Osorio Hernández" userId="S::alba.osorio@monicaherrera.edu.sv::df137bb8-2043-46f6-815f-defb8313c2b4" providerId="AD" clId="Web-{777B9C72-E199-4888-91B2-03035CE4B54F}" dt="2023-05-22T04:33:43.123" v="210" actId="1076"/>
        <pc:sldMkLst>
          <pc:docMk/>
          <pc:sldMk cId="482637576" sldId="257"/>
        </pc:sldMkLst>
        <pc:spChg chg="add del">
          <ac:chgData name="Alba Mariana Osorio Hernández" userId="S::alba.osorio@monicaherrera.edu.sv::df137bb8-2043-46f6-815f-defb8313c2b4" providerId="AD" clId="Web-{777B9C72-E199-4888-91B2-03035CE4B54F}" dt="2023-05-22T03:53:36.757" v="47"/>
          <ac:spMkLst>
            <pc:docMk/>
            <pc:sldMk cId="482637576" sldId="257"/>
            <ac:spMk id="2" creationId="{ED807CC7-61A9-5102-6792-8CE05D6E0D0D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04:10.320" v="87" actId="14100"/>
          <ac:spMkLst>
            <pc:docMk/>
            <pc:sldMk cId="482637576" sldId="257"/>
            <ac:spMk id="7" creationId="{3CC55784-D7EA-269F-22C9-E490203A7CD0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04:02.195" v="85" actId="14100"/>
          <ac:spMkLst>
            <pc:docMk/>
            <pc:sldMk cId="482637576" sldId="257"/>
            <ac:spMk id="8" creationId="{82FAC2FB-3C91-303C-86E3-D700C3AD7502}"/>
          </ac:spMkLst>
        </pc:spChg>
        <pc:spChg chg="add del mod">
          <ac:chgData name="Alba Mariana Osorio Hernández" userId="S::alba.osorio@monicaherrera.edu.sv::df137bb8-2043-46f6-815f-defb8313c2b4" providerId="AD" clId="Web-{777B9C72-E199-4888-91B2-03035CE4B54F}" dt="2023-05-22T04:10:15.455" v="136"/>
          <ac:spMkLst>
            <pc:docMk/>
            <pc:sldMk cId="482637576" sldId="257"/>
            <ac:spMk id="11" creationId="{462930C6-E9A1-E22C-A3BE-4AF9FF5387EB}"/>
          </ac:spMkLst>
        </pc:spChg>
        <pc:spChg chg="add del mod">
          <ac:chgData name="Alba Mariana Osorio Hernández" userId="S::alba.osorio@monicaherrera.edu.sv::df137bb8-2043-46f6-815f-defb8313c2b4" providerId="AD" clId="Web-{777B9C72-E199-4888-91B2-03035CE4B54F}" dt="2023-05-22T04:07:08.966" v="109"/>
          <ac:spMkLst>
            <pc:docMk/>
            <pc:sldMk cId="482637576" sldId="257"/>
            <ac:spMk id="12" creationId="{0B985770-E2AF-D3B3-120F-E1370CAE6B40}"/>
          </ac:spMkLst>
        </pc:spChg>
        <pc:spChg chg="add del mod">
          <ac:chgData name="Alba Mariana Osorio Hernández" userId="S::alba.osorio@monicaherrera.edu.sv::df137bb8-2043-46f6-815f-defb8313c2b4" providerId="AD" clId="Web-{777B9C72-E199-4888-91B2-03035CE4B54F}" dt="2023-05-22T04:07:07.341" v="108"/>
          <ac:spMkLst>
            <pc:docMk/>
            <pc:sldMk cId="482637576" sldId="257"/>
            <ac:spMk id="13" creationId="{C594D8C7-D377-A38F-41C2-924809DE8449}"/>
          </ac:spMkLst>
        </pc:spChg>
        <pc:spChg chg="add del mod">
          <ac:chgData name="Alba Mariana Osorio Hernández" userId="S::alba.osorio@monicaherrera.edu.sv::df137bb8-2043-46f6-815f-defb8313c2b4" providerId="AD" clId="Web-{777B9C72-E199-4888-91B2-03035CE4B54F}" dt="2023-05-22T04:07:35.748" v="116"/>
          <ac:spMkLst>
            <pc:docMk/>
            <pc:sldMk cId="482637576" sldId="257"/>
            <ac:spMk id="14" creationId="{BE4760BA-F638-B298-C862-81C4D2B41D36}"/>
          </ac:spMkLst>
        </pc:spChg>
        <pc:spChg chg="add del mod">
          <ac:chgData name="Alba Mariana Osorio Hernández" userId="S::alba.osorio@monicaherrera.edu.sv::df137bb8-2043-46f6-815f-defb8313c2b4" providerId="AD" clId="Web-{777B9C72-E199-4888-91B2-03035CE4B54F}" dt="2023-05-22T04:10:19.283" v="137"/>
          <ac:spMkLst>
            <pc:docMk/>
            <pc:sldMk cId="482637576" sldId="257"/>
            <ac:spMk id="15" creationId="{C6FB2389-DA19-6DA4-4249-3FAEAC3B04C3}"/>
          </ac:spMkLst>
        </pc:spChg>
        <pc:spChg chg="add del mod">
          <ac:chgData name="Alba Mariana Osorio Hernández" userId="S::alba.osorio@monicaherrera.edu.sv::df137bb8-2043-46f6-815f-defb8313c2b4" providerId="AD" clId="Web-{777B9C72-E199-4888-91B2-03035CE4B54F}" dt="2023-05-22T04:10:21.783" v="138"/>
          <ac:spMkLst>
            <pc:docMk/>
            <pc:sldMk cId="482637576" sldId="257"/>
            <ac:spMk id="16" creationId="{E315CF50-5D07-3977-E45F-0AE66ADDE849}"/>
          </ac:spMkLst>
        </pc:spChg>
        <pc:spChg chg="add del mod">
          <ac:chgData name="Alba Mariana Osorio Hernández" userId="S::alba.osorio@monicaherrera.edu.sv::df137bb8-2043-46f6-815f-defb8313c2b4" providerId="AD" clId="Web-{777B9C72-E199-4888-91B2-03035CE4B54F}" dt="2023-05-22T04:10:24.690" v="139"/>
          <ac:spMkLst>
            <pc:docMk/>
            <pc:sldMk cId="482637576" sldId="257"/>
            <ac:spMk id="17" creationId="{DBE6E84E-160A-79B7-11F2-4D70F5458D3F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13:22.351" v="140" actId="1076"/>
          <ac:spMkLst>
            <pc:docMk/>
            <pc:sldMk cId="482637576" sldId="257"/>
            <ac:spMk id="18" creationId="{140DE881-8523-E70D-4CB2-BFAA7C8E7A7A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13:46.414" v="146" actId="1076"/>
          <ac:spMkLst>
            <pc:docMk/>
            <pc:sldMk cId="482637576" sldId="257"/>
            <ac:spMk id="19" creationId="{42D5A414-E046-2409-762F-88FF1D17D9AE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13:52.180" v="147" actId="1076"/>
          <ac:spMkLst>
            <pc:docMk/>
            <pc:sldMk cId="482637576" sldId="257"/>
            <ac:spMk id="20" creationId="{A338D5C8-ACA0-5CC6-2C06-494FA9B833DE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13:30.195" v="143" actId="1076"/>
          <ac:spMkLst>
            <pc:docMk/>
            <pc:sldMk cId="482637576" sldId="257"/>
            <ac:spMk id="21" creationId="{09508F54-D92C-2E8F-C952-92D780488426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30:43.493" v="179" actId="1076"/>
          <ac:spMkLst>
            <pc:docMk/>
            <pc:sldMk cId="482637576" sldId="257"/>
            <ac:spMk id="26" creationId="{80FAFA5A-69B2-2CF3-04D2-258EE6115377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32:22.324" v="201" actId="1076"/>
          <ac:spMkLst>
            <pc:docMk/>
            <pc:sldMk cId="482637576" sldId="257"/>
            <ac:spMk id="27" creationId="{6C5AFD18-C97E-562E-8792-3DE19FA33A8E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32:17.996" v="200" actId="1076"/>
          <ac:spMkLst>
            <pc:docMk/>
            <pc:sldMk cId="482637576" sldId="257"/>
            <ac:spMk id="28" creationId="{C466DE6A-7B47-1E57-5B02-3BDF9328E7A3}"/>
          </ac:spMkLst>
        </pc:spChg>
        <pc:spChg chg="add mod">
          <ac:chgData name="Alba Mariana Osorio Hernández" userId="S::alba.osorio@monicaherrera.edu.sv::df137bb8-2043-46f6-815f-defb8313c2b4" providerId="AD" clId="Web-{777B9C72-E199-4888-91B2-03035CE4B54F}" dt="2023-05-22T04:33:43.123" v="210" actId="1076"/>
          <ac:spMkLst>
            <pc:docMk/>
            <pc:sldMk cId="482637576" sldId="257"/>
            <ac:spMk id="29" creationId="{F611791A-ACAC-47E6-238A-8F859F4F7086}"/>
          </ac:spMkLst>
        </pc:spChg>
        <pc:picChg chg="add del mod">
          <ac:chgData name="Alba Mariana Osorio Hernández" userId="S::alba.osorio@monicaherrera.edu.sv::df137bb8-2043-46f6-815f-defb8313c2b4" providerId="AD" clId="Web-{777B9C72-E199-4888-91B2-03035CE4B54F}" dt="2023-05-22T03:56:42.902" v="58"/>
          <ac:picMkLst>
            <pc:docMk/>
            <pc:sldMk cId="482637576" sldId="257"/>
            <ac:picMk id="3" creationId="{417E8B93-1BC2-2596-94E2-FBECC75EB659}"/>
          </ac:picMkLst>
        </pc:picChg>
        <pc:picChg chg="del">
          <ac:chgData name="Alba Mariana Osorio Hernández" userId="S::alba.osorio@monicaherrera.edu.sv::df137bb8-2043-46f6-815f-defb8313c2b4" providerId="AD" clId="Web-{777B9C72-E199-4888-91B2-03035CE4B54F}" dt="2023-05-22T03:53:01.803" v="44"/>
          <ac:picMkLst>
            <pc:docMk/>
            <pc:sldMk cId="482637576" sldId="257"/>
            <ac:picMk id="4" creationId="{BE1B9C5A-164F-B957-4A02-8E34F97E8B50}"/>
          </ac:picMkLst>
        </pc:picChg>
        <pc:picChg chg="del">
          <ac:chgData name="Alba Mariana Osorio Hernández" userId="S::alba.osorio@monicaherrera.edu.sv::df137bb8-2043-46f6-815f-defb8313c2b4" providerId="AD" clId="Web-{777B9C72-E199-4888-91B2-03035CE4B54F}" dt="2023-05-22T04:01:02.925" v="68"/>
          <ac:picMkLst>
            <pc:docMk/>
            <pc:sldMk cId="482637576" sldId="257"/>
            <ac:picMk id="5" creationId="{1C233FCE-AB1F-65A9-F025-FE06BBD398E7}"/>
          </ac:picMkLst>
        </pc:picChg>
        <pc:picChg chg="del">
          <ac:chgData name="Alba Mariana Osorio Hernández" userId="S::alba.osorio@monicaherrera.edu.sv::df137bb8-2043-46f6-815f-defb8313c2b4" providerId="AD" clId="Web-{777B9C72-E199-4888-91B2-03035CE4B54F}" dt="2023-05-22T03:56:02.823" v="48"/>
          <ac:picMkLst>
            <pc:docMk/>
            <pc:sldMk cId="482637576" sldId="257"/>
            <ac:picMk id="6" creationId="{A7E3AB7F-48B7-5E07-1494-48C2C0452E3F}"/>
          </ac:picMkLst>
        </pc:picChg>
        <pc:picChg chg="del">
          <ac:chgData name="Alba Mariana Osorio Hernández" userId="S::alba.osorio@monicaherrera.edu.sv::df137bb8-2043-46f6-815f-defb8313c2b4" providerId="AD" clId="Web-{777B9C72-E199-4888-91B2-03035CE4B54F}" dt="2023-05-22T03:53:07.459" v="45"/>
          <ac:picMkLst>
            <pc:docMk/>
            <pc:sldMk cId="482637576" sldId="257"/>
            <ac:picMk id="9" creationId="{B3FDAAE5-8927-BEEA-F9CD-3AC5BD0F29E9}"/>
          </ac:picMkLst>
        </pc:picChg>
        <pc:picChg chg="add mod modCrop">
          <ac:chgData name="Alba Mariana Osorio Hernández" userId="S::alba.osorio@monicaherrera.edu.sv::df137bb8-2043-46f6-815f-defb8313c2b4" providerId="AD" clId="Web-{777B9C72-E199-4888-91B2-03035CE4B54F}" dt="2023-05-22T04:04:43.134" v="93" actId="1076"/>
          <ac:picMkLst>
            <pc:docMk/>
            <pc:sldMk cId="482637576" sldId="257"/>
            <ac:picMk id="10" creationId="{A572509E-7DA0-208C-B453-BFAD9F675AF7}"/>
          </ac:picMkLst>
        </pc:picChg>
        <pc:picChg chg="add mod">
          <ac:chgData name="Alba Mariana Osorio Hernández" userId="S::alba.osorio@monicaherrera.edu.sv::df137bb8-2043-46f6-815f-defb8313c2b4" providerId="AD" clId="Web-{777B9C72-E199-4888-91B2-03035CE4B54F}" dt="2023-05-22T04:30:31.691" v="177" actId="1076"/>
          <ac:picMkLst>
            <pc:docMk/>
            <pc:sldMk cId="482637576" sldId="257"/>
            <ac:picMk id="22" creationId="{11E17F50-EABF-BDF1-2A85-656C18991B34}"/>
          </ac:picMkLst>
        </pc:picChg>
        <pc:picChg chg="add mod">
          <ac:chgData name="Alba Mariana Osorio Hernández" userId="S::alba.osorio@monicaherrera.edu.sv::df137bb8-2043-46f6-815f-defb8313c2b4" providerId="AD" clId="Web-{777B9C72-E199-4888-91B2-03035CE4B54F}" dt="2023-05-22T04:32:04.292" v="198" actId="1076"/>
          <ac:picMkLst>
            <pc:docMk/>
            <pc:sldMk cId="482637576" sldId="257"/>
            <ac:picMk id="23" creationId="{B195421E-7BD1-5E07-B1C9-E67970188CB3}"/>
          </ac:picMkLst>
        </pc:picChg>
        <pc:picChg chg="add mod">
          <ac:chgData name="Alba Mariana Osorio Hernández" userId="S::alba.osorio@monicaherrera.edu.sv::df137bb8-2043-46f6-815f-defb8313c2b4" providerId="AD" clId="Web-{777B9C72-E199-4888-91B2-03035CE4B54F}" dt="2023-05-22T04:18:23.890" v="165" actId="1076"/>
          <ac:picMkLst>
            <pc:docMk/>
            <pc:sldMk cId="482637576" sldId="257"/>
            <ac:picMk id="24" creationId="{726DBEC9-903C-7E51-EE82-A02914669D2B}"/>
          </ac:picMkLst>
        </pc:picChg>
        <pc:picChg chg="add mod">
          <ac:chgData name="Alba Mariana Osorio Hernández" userId="S::alba.osorio@monicaherrera.edu.sv::df137bb8-2043-46f6-815f-defb8313c2b4" providerId="AD" clId="Web-{777B9C72-E199-4888-91B2-03035CE4B54F}" dt="2023-05-22T04:32:01.026" v="197" actId="1076"/>
          <ac:picMkLst>
            <pc:docMk/>
            <pc:sldMk cId="482637576" sldId="257"/>
            <ac:picMk id="25" creationId="{8F922AE1-E373-6A6F-ED22-F4EC4152A7C3}"/>
          </ac:picMkLst>
        </pc:picChg>
      </pc:sldChg>
      <pc:sldChg chg="addSp delSp modSp add replId">
        <pc:chgData name="Alba Mariana Osorio Hernández" userId="S::alba.osorio@monicaherrera.edu.sv::df137bb8-2043-46f6-815f-defb8313c2b4" providerId="AD" clId="Web-{777B9C72-E199-4888-91B2-03035CE4B54F}" dt="2023-05-22T04:16:35.371" v="149"/>
        <pc:sldMkLst>
          <pc:docMk/>
          <pc:sldMk cId="1304364133" sldId="258"/>
        </pc:sldMkLst>
        <pc:picChg chg="add del mod">
          <ac:chgData name="Alba Mariana Osorio Hernández" userId="S::alba.osorio@monicaherrera.edu.sv::df137bb8-2043-46f6-815f-defb8313c2b4" providerId="AD" clId="Web-{777B9C72-E199-4888-91B2-03035CE4B54F}" dt="2023-05-22T04:16:35.371" v="149"/>
          <ac:picMkLst>
            <pc:docMk/>
            <pc:sldMk cId="1304364133" sldId="258"/>
            <ac:picMk id="2" creationId="{D54F26BF-87EE-D25C-FA6F-224320A47DA7}"/>
          </ac:picMkLst>
        </pc:picChg>
      </pc:sldChg>
      <pc:sldChg chg="add del replId">
        <pc:chgData name="Alba Mariana Osorio Hernández" userId="S::alba.osorio@monicaherrera.edu.sv::df137bb8-2043-46f6-815f-defb8313c2b4" providerId="AD" clId="Web-{777B9C72-E199-4888-91B2-03035CE4B54F}" dt="2023-05-22T04:10:04.424" v="134"/>
        <pc:sldMkLst>
          <pc:docMk/>
          <pc:sldMk cId="143464775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BE1B9C5A-164F-B957-4A02-8E34F97E8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" b="64151"/>
          <a:stretch/>
        </p:blipFill>
        <p:spPr>
          <a:xfrm rot="-5400000">
            <a:off x="-3592902" y="2616815"/>
            <a:ext cx="8609168" cy="1423264"/>
          </a:xfrm>
          <a:prstGeom prst="rect">
            <a:avLst/>
          </a:prstGeom>
        </p:spPr>
      </p:pic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1C233FCE-AB1F-65A9-F025-FE06BBD39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" b="64151"/>
          <a:stretch/>
        </p:blipFill>
        <p:spPr>
          <a:xfrm rot="5400000">
            <a:off x="7175740" y="2717456"/>
            <a:ext cx="8609168" cy="1423264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B3FDAAE5-8927-BEEA-F9CD-3AC5BD0F2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53" t="-629" r="34776" b="943"/>
          <a:stretch/>
        </p:blipFill>
        <p:spPr>
          <a:xfrm>
            <a:off x="3473570" y="-797462"/>
            <a:ext cx="4973715" cy="76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CC55784-D7EA-269F-22C9-E490203A7CD0}"/>
              </a:ext>
            </a:extLst>
          </p:cNvPr>
          <p:cNvSpPr/>
          <p:nvPr/>
        </p:nvSpPr>
        <p:spPr>
          <a:xfrm>
            <a:off x="-186906" y="-158150"/>
            <a:ext cx="12539487" cy="1006414"/>
          </a:xfrm>
          <a:prstGeom prst="rect">
            <a:avLst/>
          </a:prstGeom>
          <a:solidFill>
            <a:srgbClr val="20BE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2FAC2FB-3C91-303C-86E3-D700C3AD7502}"/>
              </a:ext>
            </a:extLst>
          </p:cNvPr>
          <p:cNvSpPr/>
          <p:nvPr/>
        </p:nvSpPr>
        <p:spPr>
          <a:xfrm>
            <a:off x="-186906" y="844321"/>
            <a:ext cx="12539484" cy="877018"/>
          </a:xfrm>
          <a:prstGeom prst="rect">
            <a:avLst/>
          </a:prstGeom>
          <a:solidFill>
            <a:srgbClr val="D646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10" descr="Texto&#10;&#10;Descripción generada automáticamente">
            <a:extLst>
              <a:ext uri="{FF2B5EF4-FFF2-40B4-BE49-F238E27FC236}">
                <a16:creationId xmlns:a16="http://schemas.microsoft.com/office/drawing/2014/main" id="{A572509E-7DA0-208C-B453-BFAD9F675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16" b="-758"/>
          <a:stretch/>
        </p:blipFill>
        <p:spPr>
          <a:xfrm>
            <a:off x="152400" y="220431"/>
            <a:ext cx="660411" cy="1413854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40DE881-8523-E70D-4CB2-BFAA7C8E7A7A}"/>
              </a:ext>
            </a:extLst>
          </p:cNvPr>
          <p:cNvSpPr/>
          <p:nvPr/>
        </p:nvSpPr>
        <p:spPr>
          <a:xfrm>
            <a:off x="340743" y="2945920"/>
            <a:ext cx="2415397" cy="2774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2D5A414-E046-2409-762F-88FF1D17D9AE}"/>
              </a:ext>
            </a:extLst>
          </p:cNvPr>
          <p:cNvSpPr/>
          <p:nvPr/>
        </p:nvSpPr>
        <p:spPr>
          <a:xfrm>
            <a:off x="3417497" y="2945919"/>
            <a:ext cx="2415397" cy="2774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38D5C8-ACA0-5CC6-2C06-494FA9B833DE}"/>
              </a:ext>
            </a:extLst>
          </p:cNvPr>
          <p:cNvSpPr/>
          <p:nvPr/>
        </p:nvSpPr>
        <p:spPr>
          <a:xfrm>
            <a:off x="6336101" y="2945920"/>
            <a:ext cx="2415397" cy="2774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508F54-D92C-2E8F-C952-92D780488426}"/>
              </a:ext>
            </a:extLst>
          </p:cNvPr>
          <p:cNvSpPr/>
          <p:nvPr/>
        </p:nvSpPr>
        <p:spPr>
          <a:xfrm>
            <a:off x="9412856" y="2945919"/>
            <a:ext cx="2415397" cy="2774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2" descr="Imagen que contiene oscuro, luz, tabla, iluminado&#10;&#10;Descripción generada automáticamente">
            <a:extLst>
              <a:ext uri="{FF2B5EF4-FFF2-40B4-BE49-F238E27FC236}">
                <a16:creationId xmlns:a16="http://schemas.microsoft.com/office/drawing/2014/main" id="{11E17F50-EABF-BDF1-2A85-656C1899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78" y="2470692"/>
            <a:ext cx="3217652" cy="3188898"/>
          </a:xfrm>
          <a:prstGeom prst="rect">
            <a:avLst/>
          </a:prstGeom>
        </p:spPr>
      </p:pic>
      <p:pic>
        <p:nvPicPr>
          <p:cNvPr id="23" name="Imagen 23">
            <a:extLst>
              <a:ext uri="{FF2B5EF4-FFF2-40B4-BE49-F238E27FC236}">
                <a16:creationId xmlns:a16="http://schemas.microsoft.com/office/drawing/2014/main" id="{B195421E-7BD1-5E07-B1C9-E6797018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10" y="1633839"/>
            <a:ext cx="4583501" cy="4597879"/>
          </a:xfrm>
          <a:prstGeom prst="rect">
            <a:avLst/>
          </a:prstGeom>
        </p:spPr>
      </p:pic>
      <p:pic>
        <p:nvPicPr>
          <p:cNvPr id="24" name="Imagen 24" descr="Imagen que contiene luz&#10;&#10;Descripción generada automáticamente">
            <a:extLst>
              <a:ext uri="{FF2B5EF4-FFF2-40B4-BE49-F238E27FC236}">
                <a16:creationId xmlns:a16="http://schemas.microsoft.com/office/drawing/2014/main" id="{726DBEC9-903C-7E51-EE82-A02914669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305" y="2215551"/>
            <a:ext cx="3476445" cy="3505200"/>
          </a:xfrm>
          <a:prstGeom prst="rect">
            <a:avLst/>
          </a:prstGeom>
        </p:spPr>
      </p:pic>
      <p:pic>
        <p:nvPicPr>
          <p:cNvPr id="25" name="Imagen 25">
            <a:extLst>
              <a:ext uri="{FF2B5EF4-FFF2-40B4-BE49-F238E27FC236}">
                <a16:creationId xmlns:a16="http://schemas.microsoft.com/office/drawing/2014/main" id="{8F922AE1-E373-6A6F-ED22-F4EC4152A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071" y="1924352"/>
            <a:ext cx="4080294" cy="4094671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80FAFA5A-69B2-2CF3-04D2-258EE6115377}"/>
              </a:ext>
            </a:extLst>
          </p:cNvPr>
          <p:cNvSpPr txBox="1"/>
          <p:nvPr/>
        </p:nvSpPr>
        <p:spPr>
          <a:xfrm>
            <a:off x="690638" y="5220305"/>
            <a:ext cx="1701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latin typeface="Bahnschrift SemiLight"/>
              </a:rPr>
              <a:t>Bebida</a:t>
            </a:r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C5AFD18-C97E-562E-8792-3DE19FA33A8E}"/>
              </a:ext>
            </a:extLst>
          </p:cNvPr>
          <p:cNvSpPr txBox="1"/>
          <p:nvPr/>
        </p:nvSpPr>
        <p:spPr>
          <a:xfrm>
            <a:off x="6689875" y="5171923"/>
            <a:ext cx="1701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latin typeface="Bahnschrift SemiLight"/>
              </a:rPr>
              <a:t>Postres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466DE6A-7B47-1E57-5B02-3BDF9328E7A3}"/>
              </a:ext>
            </a:extLst>
          </p:cNvPr>
          <p:cNvSpPr txBox="1"/>
          <p:nvPr/>
        </p:nvSpPr>
        <p:spPr>
          <a:xfrm>
            <a:off x="3762827" y="5135638"/>
            <a:ext cx="1701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latin typeface="Bahnschrift SemiLight"/>
              </a:rPr>
              <a:t>Salados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611791A-ACAC-47E6-238A-8F859F4F7086}"/>
              </a:ext>
            </a:extLst>
          </p:cNvPr>
          <p:cNvSpPr txBox="1"/>
          <p:nvPr/>
        </p:nvSpPr>
        <p:spPr>
          <a:xfrm>
            <a:off x="9774161" y="5171923"/>
            <a:ext cx="1701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latin typeface="Bahnschrift SemiLight"/>
              </a:rPr>
              <a:t>Ensalada</a:t>
            </a:r>
          </a:p>
        </p:txBody>
      </p:sp>
    </p:spTree>
    <p:extLst>
      <p:ext uri="{BB962C8B-B14F-4D97-AF65-F5344CB8AC3E}">
        <p14:creationId xmlns:p14="http://schemas.microsoft.com/office/powerpoint/2010/main" val="4826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2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CC55784-D7EA-269F-22C9-E490203A7CD0}"/>
              </a:ext>
            </a:extLst>
          </p:cNvPr>
          <p:cNvSpPr/>
          <p:nvPr/>
        </p:nvSpPr>
        <p:spPr>
          <a:xfrm>
            <a:off x="-186906" y="-158150"/>
            <a:ext cx="12539487" cy="1006414"/>
          </a:xfrm>
          <a:prstGeom prst="rect">
            <a:avLst/>
          </a:prstGeom>
          <a:solidFill>
            <a:srgbClr val="20BE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2FAC2FB-3C91-303C-86E3-D700C3AD7502}"/>
              </a:ext>
            </a:extLst>
          </p:cNvPr>
          <p:cNvSpPr/>
          <p:nvPr/>
        </p:nvSpPr>
        <p:spPr>
          <a:xfrm>
            <a:off x="-186906" y="844321"/>
            <a:ext cx="12539484" cy="877018"/>
          </a:xfrm>
          <a:prstGeom prst="rect">
            <a:avLst/>
          </a:prstGeom>
          <a:solidFill>
            <a:srgbClr val="D646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10" descr="Texto&#10;&#10;Descripción generada automáticamente">
            <a:extLst>
              <a:ext uri="{FF2B5EF4-FFF2-40B4-BE49-F238E27FC236}">
                <a16:creationId xmlns:a16="http://schemas.microsoft.com/office/drawing/2014/main" id="{A572509E-7DA0-208C-B453-BFAD9F675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16" b="-758"/>
          <a:stretch/>
        </p:blipFill>
        <p:spPr>
          <a:xfrm>
            <a:off x="152400" y="220431"/>
            <a:ext cx="660411" cy="1413854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62930C6-E9A1-E22C-A3BE-4AF9FF5387EB}"/>
              </a:ext>
            </a:extLst>
          </p:cNvPr>
          <p:cNvSpPr/>
          <p:nvPr/>
        </p:nvSpPr>
        <p:spPr>
          <a:xfrm>
            <a:off x="153838" y="2471468"/>
            <a:ext cx="2774830" cy="3206151"/>
          </a:xfrm>
          <a:prstGeom prst="roundRect">
            <a:avLst/>
          </a:prstGeom>
          <a:solidFill>
            <a:srgbClr val="FAB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FB2389-DA19-6DA4-4249-3FAEAC3B04C3}"/>
              </a:ext>
            </a:extLst>
          </p:cNvPr>
          <p:cNvSpPr/>
          <p:nvPr/>
        </p:nvSpPr>
        <p:spPr>
          <a:xfrm>
            <a:off x="3173083" y="2471468"/>
            <a:ext cx="2774830" cy="3206151"/>
          </a:xfrm>
          <a:prstGeom prst="roundRect">
            <a:avLst/>
          </a:prstGeom>
          <a:solidFill>
            <a:srgbClr val="FAB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315CF50-5D07-3977-E45F-0AE66ADDE849}"/>
              </a:ext>
            </a:extLst>
          </p:cNvPr>
          <p:cNvSpPr/>
          <p:nvPr/>
        </p:nvSpPr>
        <p:spPr>
          <a:xfrm>
            <a:off x="6192327" y="2471467"/>
            <a:ext cx="2774830" cy="3206151"/>
          </a:xfrm>
          <a:prstGeom prst="roundRect">
            <a:avLst/>
          </a:prstGeom>
          <a:solidFill>
            <a:srgbClr val="FAB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BE6E84E-160A-79B7-11F2-4D70F5458D3F}"/>
              </a:ext>
            </a:extLst>
          </p:cNvPr>
          <p:cNvSpPr/>
          <p:nvPr/>
        </p:nvSpPr>
        <p:spPr>
          <a:xfrm>
            <a:off x="9211572" y="2471466"/>
            <a:ext cx="2774830" cy="3206151"/>
          </a:xfrm>
          <a:prstGeom prst="roundRect">
            <a:avLst/>
          </a:prstGeom>
          <a:solidFill>
            <a:srgbClr val="FAB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40DE881-8523-E70D-4CB2-BFAA7C8E7A7A}"/>
              </a:ext>
            </a:extLst>
          </p:cNvPr>
          <p:cNvSpPr/>
          <p:nvPr/>
        </p:nvSpPr>
        <p:spPr>
          <a:xfrm>
            <a:off x="340743" y="2687128"/>
            <a:ext cx="2415397" cy="2774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2D5A414-E046-2409-762F-88FF1D17D9AE}"/>
              </a:ext>
            </a:extLst>
          </p:cNvPr>
          <p:cNvSpPr/>
          <p:nvPr/>
        </p:nvSpPr>
        <p:spPr>
          <a:xfrm>
            <a:off x="3359988" y="2687127"/>
            <a:ext cx="2415397" cy="2774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38D5C8-ACA0-5CC6-2C06-494FA9B833DE}"/>
              </a:ext>
            </a:extLst>
          </p:cNvPr>
          <p:cNvSpPr/>
          <p:nvPr/>
        </p:nvSpPr>
        <p:spPr>
          <a:xfrm>
            <a:off x="6364856" y="2687128"/>
            <a:ext cx="2415397" cy="2774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508F54-D92C-2E8F-C952-92D780488426}"/>
              </a:ext>
            </a:extLst>
          </p:cNvPr>
          <p:cNvSpPr/>
          <p:nvPr/>
        </p:nvSpPr>
        <p:spPr>
          <a:xfrm>
            <a:off x="9384101" y="2687127"/>
            <a:ext cx="2415397" cy="2774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364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138</cp:revision>
  <dcterms:created xsi:type="dcterms:W3CDTF">2023-05-22T03:44:26Z</dcterms:created>
  <dcterms:modified xsi:type="dcterms:W3CDTF">2023-05-22T04:33:53Z</dcterms:modified>
</cp:coreProperties>
</file>