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316" r:id="rId3"/>
    <p:sldId id="317" r:id="rId4"/>
    <p:sldId id="258" r:id="rId5"/>
    <p:sldId id="318" r:id="rId6"/>
    <p:sldId id="259" r:id="rId7"/>
    <p:sldId id="260" r:id="rId8"/>
    <p:sldId id="261" r:id="rId9"/>
    <p:sldId id="319" r:id="rId10"/>
    <p:sldId id="264" r:id="rId11"/>
    <p:sldId id="262" r:id="rId12"/>
    <p:sldId id="265" r:id="rId13"/>
    <p:sldId id="320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306" r:id="rId28"/>
    <p:sldId id="307" r:id="rId29"/>
    <p:sldId id="308" r:id="rId30"/>
    <p:sldId id="309" r:id="rId31"/>
    <p:sldId id="315" r:id="rId32"/>
    <p:sldId id="280" r:id="rId33"/>
    <p:sldId id="281" r:id="rId34"/>
    <p:sldId id="282" r:id="rId35"/>
    <p:sldId id="283" r:id="rId36"/>
    <p:sldId id="284" r:id="rId37"/>
    <p:sldId id="286" r:id="rId38"/>
    <p:sldId id="287" r:id="rId39"/>
    <p:sldId id="288" r:id="rId40"/>
    <p:sldId id="305" r:id="rId41"/>
    <p:sldId id="310" r:id="rId42"/>
    <p:sldId id="311" r:id="rId43"/>
    <p:sldId id="312" r:id="rId44"/>
    <p:sldId id="313" r:id="rId45"/>
    <p:sldId id="289" r:id="rId46"/>
    <p:sldId id="290" r:id="rId47"/>
    <p:sldId id="291" r:id="rId48"/>
    <p:sldId id="292" r:id="rId49"/>
    <p:sldId id="303" r:id="rId50"/>
    <p:sldId id="295" r:id="rId51"/>
    <p:sldId id="304" r:id="rId52"/>
    <p:sldId id="314" r:id="rId53"/>
    <p:sldId id="296" r:id="rId54"/>
    <p:sldId id="297" r:id="rId5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44D"/>
    <a:srgbClr val="003366"/>
    <a:srgbClr val="A50021"/>
    <a:srgbClr val="333399"/>
    <a:srgbClr val="0033CC"/>
    <a:srgbClr val="0000FF"/>
    <a:srgbClr val="CC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6"/>
    <p:restoredTop sz="90929"/>
  </p:normalViewPr>
  <p:slideViewPr>
    <p:cSldViewPr showGuides="1">
      <p:cViewPr>
        <p:scale>
          <a:sx n="76" d="100"/>
          <a:sy n="76" d="100"/>
        </p:scale>
        <p:origin x="48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9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04-11T01:20:26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16240 8009 728 0,'0'0'212'16,"0"0"12"-16,0 0 20 0,0 2-164 16,10 0 32-16,-10 4 20 15,6 2-8-15,-1 8-24 16,-5 9-8-16,0 9-12 15,5 0 8-15,-5 10-8 16,-5 1-8-16,0-1-20 16,5 0-8-16,-6-5-16 15,6-5 0-15,-5-6-16 16,5-6-8-16,-5-7-44 0,10-9-24 16,0-12-4-16,1-13 32 15,-6-15-344 1,5-6-368-16</inkml:trace>
  <inkml:trace contextRef="#ctx0" brushRef="#br0" timeOffset="710.53">16332 8007 496 0,'0'-2'132'0,"0"0"24"0,5 2 20 16,5 0-88-16,5-2 24 16,1 2 0-16,-1 8-24 0,-5 6-32 15,0 0 0-15,0 6-8 16,-5 1 0-16,-5 7-8 15,-10 0-8-15,-5 0-20 16,0-2-8 0,-6-3 0-16,1-3 16 15,5-6 24-15,-6-2 16 16,6-10 20-16,5-2 16 0,-5 0 4 16,5-2 0-16,5 0-16 15,5 0-8-15,-6 2-16 16,6 0 0-16,0 2-12 15,11 6-8-15,-6 2-16 16,5 4 0-16,0 4 0 16,5 1 8-16,-5 1-4 15,6 0-8-15,-6-2-28 16,-5-2-16-16,10-4-64 0,-10-4-48 16,11-4 12-16,-6-4 64 15,0-4 60-15,5-4 8 16,-5 2-4-16,0 2 0 15,1-2-92-15,-6 2-88 16,0 2 8 0,5 0 96-16,-5 0 88 0,5-2 0 15,5-4-20-15,1-2-8 16,9-4 0-16,0-2 16 16,-4 2 12-16,-6-3 8 15,0-3-4-15,0 4 0 16,-9 4 20-16,-1 2 32 15,-10 0 16-15,-6 0 0 16,1 6-8-16,-10 0 0 0,5 4-12 16,-6 2-8-16,1 8-12 15,5 6 0-15,-6 8-8 16,11 4 0-16,5-3-8 16,15 7 0-16,-5-2-8 15,-5-4 0-15,11 0-16 0,4-9 0 16,-5-5-16-1,-5-4 0-15,10-6-24 16,11-2-16-16,-6-6-88 16,5-6-72-16,1-11-300 15,4 1-224-15,-4 2 92 16,-11 4 320-16</inkml:trace>
  <inkml:trace contextRef="#ctx0" brushRef="#br0" timeOffset="1823.25">16896 8195 512 0,'0'0'140'16,"0"0"56"-1,-5 0 60-15,-6 0-76 16,6 0 8-16,-5 0-8 15,-5 0-8-15,0 6-20 0,-1 4 0 16,-4 4-32-16,-5 4-16 16,10 2-28-16,4 4 0 15,1 0-12-15,0-1 0 16,5 1-24-16,0-6-16 16,10 0-16-16,0-8 0 15,10 0-24-15,6-8-24 0,4-8-68 16,5-6-40-16,6-6-60 15,-5 2-8-15,-6 0 32 16,-5 2 48 0,-5 4 92-16,-4 4 48 15,-6 3 40-15,0 6 0 16,0-1-4-16,-5 4 8 0,0 2-8 16,0 0 0-16,10-2-12 15,0 0 0-15,0-2-4 16,1 0 8-16,4-2-12 15,-5-4-8-15,5-6-12 16,-10-4 8-16,5-6 4 0,-5-1 8 16,-5-5 4-16,0 0 0 15,-10 4 16 1,5 4 16-16,-5 2 12 16,0 6 0-16,0 2-12 15,-5 5-8-15,-1 6-12 16,1 11 0-16,0 4-4 15,5 6 8-15,-1 6-12 0,1 1-8 16,5-1-12-16,5-4 8 16,0-2-8-16,5-4-8 15,0-8-16-15,6-3-8 16,-1-3-40-16,10-6-32 16,5-12-80-16,1-9-48 15,4-7-32-15,1 0 16 16,-6 2 40-16,-10 2 32 0,6 0 44 15,-6 5 24-15,-5-1 40 16,0 8 24-16,0 2 36 16,-4 2 16-1,-6 6 60-15,5 6 48 16,5 6 44-16,-5 2 0 16,0 6-24-16,10 3-24 15,-5-1-44-15,1-2-16 0,-6-2-28 16,-5-6 0-16,5 0-108 15,0-6-96-15,-5-12-228 16,0-12-120-16,5 2 88 16,-5 4 216-16,0-2 216 0,0 4 0 15</inkml:trace>
  <inkml:trace contextRef="#ctx0" brushRef="#br0" timeOffset="1983.25">17231 8108 1048 0,'0'0'316'16,"0"0"-40"-16,0-2-44 15,5 2-288-15,0 0 72 16,0 0 40 0,10 2-32-16,-4 6-336 15,-6 2-296-15,10-6 0 0,-10 2 304 16,0 2 304-16,0-6 0 16</inkml:trace>
  <inkml:trace contextRef="#ctx0" brushRef="#br0" timeOffset="2900.02">17399 8207 936 0,'0'0'280'0,"0"0"-36"0,0 4-32 0,0 6-236 0,0 4 80 16,0 6 60-16,0 6-16 16,0 0-40-16,5 1-16 15,0 5-20 1,0-4 0-16,0-4-4 15,0-8 0-15,0-1 0 16,0-9 8-16,0-14-4 16,-5-7 0-16,5-11-16 0,6 0 0 15,-6-2-8-15,5 0 0 16,0 5 4-16,0 3 8 16,0 6 4-1,0 4 8-15,6 6-8 0,4 0 0 16,0 4-16-16,1 2 0 15,4 0-4-15,5 0 8 16,-4 0-4-16,-1-2-8 16,1-4-12-16,-1-4 0 15,-5-2-4-15,-4-6 0 16,-1-2 4-16,-10 1 8 16,0-3 12-16,-5 4 16 0,-5 2 16 15,0 2 16-15,-10 6 4 16,4 0 0-16,-9 10-8 15,0 12 0-15,0 4-4 16,-6 6 0-16,11 3 0 16,0 3 0-16,4-2-12 0,6-2-8 15,0-3-16 1,10-7 0-16,6 0-24 16,9-8-16-16,0-4-64 15,11-12-40-15,9-14 12 16,1-2 64-16,0-7 56 15,-1-7 8-15,-4 6 0 0,-6 6 0 16,-4 3 0-16,-11 5 0 16,0 6-88-16,-5 4-88 15,-5 8 32-15,0 8 120 16,-5 6 116-16,0 5 0 16,-5 3-28-16,0 0-24 15,0 2-20-15,0-2 8 16,-5-8 0-16,5-3 0 15,5-1-8-15,0-8 0 16,0-6-12-16,5-12 0 16,5-5-12-16,-5-5 0 15,16-4 8-15,-1-4 16 16,5 2 4-16,1 3-8 0,-6 1-8 16,10 6 8-16,-9 2-8 15,-1 4-8-15,-5 2-28 16,1 2-16-16,-6 3-348 15,0 9-320-15</inkml:trace>
  <inkml:trace contextRef="#ctx0" brushRef="#br0" timeOffset="8258.29">16606 10341 384 0,'0'0'96'16,"5"0"44"-1,0 0 40-15,-5-2-12 16,5 2 40-16,0-2 8 16,1-2-24-16,-6 0-40 15,0 2-8-15,-16-2-16 16,1 0-8-16,-10 0-24 15,-6 2-8-15,-4-2-12 0,-6 8 8 16,5 6-12-16,6 6-8 16,-1-5-20-16,11 5 0 15,5 4-12 1,5-2-8-16,10 6-12 0,10 0 0 16,5 2-8-16,5-7 0 15,11 5-8-15,-6-4 0 16,11 0 0-16,-1 0 8 0,-9 2 4 15,-11-3 0 1,5 3 8-16,-15-2 16 16,-15 2-8-16,-10 0-8 15,-5-4-12-15,-6-1 8 16,-10-3 4-16,6-2 0 16,4-4-48-16,1-4-48 15,5-10-8-15,14-12 48 0,11-7 40 16,11-7 0-1</inkml:trace>
  <inkml:trace contextRef="#ctx0" brushRef="#br0" timeOffset="8774.04">16642 10686 1048 0,'5'0'316'16,"0"0"-8"-16,0 0-12 16,0 0-272-16,10 0 64 15,0 0 24-15,1 0-32 16,-1 0-44-16,0-4-8 15,6-6-16-15,-6 0 0 16,-5-4-16-16,0-2-8 16,0 2-4-16,-5-3 16 15,-5-3 16-15,0 4 16 16,-5 6 8-16,0 2 8 0,-5 10 4 16,0 8 8-16,0-6 0 15,-6 8 0-15,1 6-4 16,5 5 8-16,0 5-8 15,0-4-8-15,5 2-16 32,5 0 0-32,0-3-12 15,10-3 0-15,-5-2-20 0,5-4-8 0,0-6-36 16,0 0-16-16,6-6-76 16,-1-2-48-16,-5-4 24 15,5-6 80-15,0-6-300 16,6-2-376-16,-11 0-4 15,0 4 384-15</inkml:trace>
  <inkml:trace contextRef="#ctx0" brushRef="#br0" timeOffset="9133.45">16916 10573 1048 0,'0'2'316'15,"0"6"-20"-15,0 6-20 16,0 5-268-16,0 5 72 15,0 8 52-15,-5-4-16 0,5-2-44 16,0-3-16-16,0-5-20 16,0-4 8-1,-5-4-32-15,5-2-32 16,0-6-44-16,0-10-8 0,0-10-12 16,5-2 0-16,5-3 4 15,0-3 8 1,5-4 32-16,-4 8 32 15,4 6 44-15,-5 2 24 0,0 8 16 16,0 10 0-16,-5 0-12 16,1 10 0-16,-1 6-16 15,-5 0-8-15,0 0-32 0,5 0-24 16,10-3-120 0,5-5-96-16,-5 0-264 15,6-6-160-15,-6-2 104 16,-5 0 280-16</inkml:trace>
  <inkml:trace contextRef="#ctx0" brushRef="#br0" timeOffset="9446.78">17261 10555 928 0,'-5'0'276'16,"-5"2"8"-16,0 4 4 15,0-4-212-15,0 8 64 16,-6 6 36-16,-4 3-16 16,5 1-40-16,-5 4-16 15,9 4-24-15,1-2 0 16,5-4-20-16,10-3-8 16,0-1-28-16,11-2-16 15,9-6-56-15,-5-6-40 16,16-10-72-16,-6-10-32 0,-4-8 40 15,4-9 80-15,-9-11-272 16,-6-14-336-16,-5 5-4 16,0 15 344-16,-5 4 340 15,-5 7 0-15</inkml:trace>
  <inkml:trace contextRef="#ctx0" brushRef="#br0" timeOffset="9633.6">17343 10192 728 0,'0'0'212'0,"0"0"20"15,0 0 20-15,0 0-164 0,0 12 32 16,-5 6 24-1,5 11 0-15,0 13-12 16,0 10-8-16,0 5-24 16,0 7-8-16,0-3-28 15,0-5-8-15,0-9-48 16,0-1-24-16,0-12-20 16,10-11 16-16,-5-3-376 0,0-12-384 15,0-8 0-15,0 0 392 16,0 0 388-16,-5-4 0 15</inkml:trace>
  <inkml:trace contextRef="#ctx0" brushRef="#br0" timeOffset="10270.14">17409 10698 800 0,'0'0'236'16,"0"0"-20"-16,5 0-12 0,0 0-196 16,5 0 56-16,0-2 24 15,0-4-32-15,11-8-40 16,-6-4 0-16,0 0-16 15,0-4 0 1,-4-3 8-16,4 3 16 16,-10 4 24-16,0 0 16 0,-10 0 8 15,0 12 8-15,0 6 8 16,-5-4 8-16,-6 14 8 16,1 8 0-16,5 6-12 15,-5 4-8-15,0 5-16 16,4 3 0-16,6-4-12 15,0-4-8-15,-5-1-24 0,10-3-16 16,10-8-40-16,0-4-16 16,1-8-64-16,9-8-40 15,-5-6 28-15,0-8 72 16,6-12 64 0,-1-1 0-16,0-7-12 15,1 0 0-15,-11 3-112 16,5 9-96-16,-5 4 40 0,0 4 152 15,-5 10 132-15,0 10-8 16,1 8-20-16,-6 12 0 16,5 12-12-16,-5 1 0 15,5-1-12-15,-5 0 0 16,0 0-16-16,0-11 0 16,0-1-12-16,0-6 0 15,0-4-28-15,0-6-24 16,0-12-16-16,5-12 16 0,5-10 12 15,10-9 8-15,1-11-4 16,9-4 0-16,-5 5 0 16,6 5 16-16,-1 10 4 15,-4 7 0-15,-6 7-12 16,0 6-8-16,1 6-36 16,-11 4-24-16,5 2-4 15,-10 6 32-15,0 2 24 0,0-2 8 16,1-2 0-16,-6 0 0 15</inkml:trace>
  <inkml:trace contextRef="#ctx0" brushRef="#br0" timeOffset="89481.36">13726 13398 1000 0,'5'0'300'0,"20"-7"-12"0,16-13-12 16,35-4-268-16,20-10 56 16,16-17 16-16,25-3-24 15,31-6-32-15,10-5 8 16,50-20 0-16,77-19 8 15,-41 27-12-15,-65 33-8 16,-22 11-8-16,-9 3 8 0,-21 6-4 16,-45 6 0-1,-36 2-40-15,-30 10-24 0,-16 4-104 16,-10 2-72-16,-10-2-224 16,0 2-144-1</inkml:trace>
  <inkml:trace contextRef="#ctx0" brushRef="#br0" timeOffset="89669.04">16220 12567 616 0,'0'0'172'16,"5"0"32"-16,15-4 28 0,6 4-108 15,4 0 40-15,11 0 4 16,5 4-24-16,4 4-40 16,-4 8 0-16,-5 0-16 15,-1 2 0-15,-14-1-24 16,-16 5-16-16,-15 4-44 0,-15 2-24 15,-16 4-12-15,-15 1 24 16,-5-3-356-16,-5-6-368 16</inkml:trace>
  <inkml:trace contextRef="#ctx0" brushRef="#br0" timeOffset="90843.1">16825 12462 1128 0,'0'2'344'16,"0"8"-24"-16,0 12-24 0,0 1-288 15,5 9 88-15,-5 6 52 16,5 2-24-16,-10 1-44 16,5-1-16-16,-5 2-16 15,-1-7 0 1,1-1-16-16,0-10-8 15,0-4-24-15,-5-6-8 16,10-8-32-16,0-8-16 0,0-14-24 16,5-10 0-16,0-8 4 15,0-2 8 1,5-1 16-16,1 1 16 0,-1 4 12 16,0 6 8-16,0 9 24 15,-5 7 32-15,5 12 24 16,-5 8 0-16,1 3-16 15,-1 5-16-15,0 2-20 16,-5 2 0-16,0-6-16 16,5-2-8-16,-5 0-20 0,5-8-8 15,5 0-8 1,0-10 0-16,5-16 8 0,6-4 8 16,4 2 24-16,1-2 24 15,-11 2 24 1,0 9 16-16,0 9 4 0,-10 8 0 15,5 6-16-15,-10 5-8 16,6 7-24-16,-6 2-8 16,5-2-64-16,5-4-48 15,0-2 4-15,0-6 56 16,10-3 52-16,6-5 0 16,4-6-104-16,-4 2-96 15,-6-1 4-15,5-5 112 0,-4-4 120 16,-6 0 24-16,0 2-8 15,6-6-16-15,-11-4-24 16,0-2 8-16,0-2 0 16,5-5 8-16,-10-3-8 15,0 4-8-15,1 8 12 16,-1 1 24-16,-10 5 20 16,-1 6 8-16,1 16-4 15,-5 9 0-15,-5 5-4 16,-5 12 0-16,10 4-8 15,-6-3-8-15,6-1-16 16,5 0-8-16,10-6-24 16,5-6-16-16,0-7-68 15,6-1-48-15,9-10 0 16,0-4 56-16,1-8-316 16,9-2-368-16</inkml:trace>
  <inkml:trace contextRef="#ctx0" brushRef="#br0" timeOffset="91324.46">17714 12511 632 0,'0'-3'180'0,"0"-5"36"15,-11-2 44-15,-4 2-128 16,0-2 16-16,0 2-12 0,-11 6-16 15,1 4-24 1,5 8 8-16,-6 8 0 16,11 5 8-16,0 1-24 15,10 6-24-15,5-6-36 16,5-4-8-16,5 0-8 0,5-1 8 16,0-3-8-16,1 0-8 31,-1-2-4-31,-5-4 16 0,0 2-4 0,-10 0-8 15,-5 0-24-15,-5 0-8 16,-10-1-28-16,4 1-8 16,1-6 8-16,0-2 32 15,5-4-344-15,10-4-360 16</inkml:trace>
  <inkml:trace contextRef="#ctx0" brushRef="#br0" timeOffset="91678.63">17891 12482 808 0,'-5'0'236'15,"0"0"4"-15,-5 2 4 0,-5 4-176 16,-5 4 64-16,4-2 40 16,1 3-16-16,0 5-44 15,5 2-16-15,5-4-32 16,-1 6-8-16,17-4-12 15,4 0 0-15,0-4-8 16,11-1 0-16,-11-1-4 0,0-2 0 16,-5 2 0-16,-10-2 0 15,-5 0-12-15,-10 4-8 16,-5 0-20 0,-1-2-8-16,1-2-48 15,0 0-40-15,4-2 8 0,6-2 48 16,10-2-336-16,10-4-384 15,-5-2 0 1,6 4 384-16,-6-2 384 16,0 0 0-16</inkml:trace>
  <inkml:trace contextRef="#ctx0" brushRef="#br0" timeOffset="92061">18125 12531 744 0,'0'0'216'0,"-5"-2"20"16,-5 2 24-16,0 2-148 15,0 0 56-15,-11 4 32 16,6 8-8-16,-5 6-32 16,-1 2-16-16,6 0-28 15,5-1-8-15,-5-3-36 0,10-2-16 16,5 0-44-1,0-4-16-15,10-6-56 16,0-2-32-16,10-8-44 16,6-4 0-16,-6-4 24 15,0 0 32-15,1 2 56 16,-6 2 32-16,-5 0 40 0,0 8 16 16,-5 8 8-16,5 0-8 15,-10 4-8-15,5 6 0 16,1-4-44-16,-1 2-40 15,5-6-12-15,0 2 32 32,10-6-376-32,6-6-400 0,-6-4-12 15,-5 2 400-15</inkml:trace>
  <inkml:trace contextRef="#ctx0" brushRef="#br0" timeOffset="92474.96">18389 12472 1168 0,'0'0'356'15,"5"0"-12"-15,-15 4-20 16,-5 12-304-16,-5 7 72 0,4 7 48 16,-9 6-16-16,10 0-36 15,-1-1-16-15,6-1-16 16,5 2 0-16,10-10-28 16,5-5-24-16,6-3-36 15,4-6-8-15,5-4-8 16,6-6 8-16,-11-4 0 15,1-6 0-15,-1 4 24 16,0-2 32-16,-10 6 28 16,1 8 8-16,-1 6-4 15,-5 12-8-15,0 16 0 16,-5 11 16-16,0 3 0 16,0 1-8-16,-5 5-12 15,-5-9 0-15,-6 1 0 16,1-6 8-16,0-15-12 15,-5-5-8-15,-11-10-40 16,-4-14-24-16,4-12-100 0,1-16-72 16,-1-17 12-16,6-27 96 15,9-19 92-15,6-1 8 16,10 13 4-16,0 13 0 16</inkml:trace>
  <inkml:trace contextRef="#ctx0" brushRef="#br0" timeOffset="92690.96">18643 12486 1064 0,'0'0'324'0,"0"0"-20"15,5 6-12-15,0 10-268 16,1 5 72-16,-6-1 32 16,-6 2-40-16,-4 6-76 15,-5-2-32-15,0-9-20 16,-6 1 16-16,11-6-344 15,0-6-352-15,5-4 0 16,0 0 360-16</inkml:trace>
  <inkml:trace contextRef="#ctx0" brushRef="#br0" timeOffset="92943.59">18760 12621 744 0,'0'0'216'16,"15"0"12"-16,6-4 8 16,-6-2-172-16,5 2 32 15,1-2 8-15,4-4-24 16,-10 2-72-1,-5-2-48-15,1-8-48 16,-6-2 8-16,-10 6 56 16,-11 4 56-16,1-1 72 15,-10 9 24-15,-1 10 24 0,1 5 8 16,5 7-8-16,-1 8-16 16,6 0-20-1,10 0 0-15,10 1-12 0,10-3-8 16,11-6-32-16,9-2-16 0,1-4-68 15,15-4-40 1,-6-4-16-16,1-2 32 16,-5-12-412-16,-11-8-432 15</inkml:trace>
  <inkml:trace contextRef="#ctx0" brushRef="#br0" timeOffset="93553.56">18288 12462 960 0,'5'0'288'0,"0"-4"-8"16,5-2-8-16,5-6-224 15,16 0 80-15,14 2 44 16,1 0-24-16,10 4-48 16,0 12-16-16,-10 12-20 15,-6 0 0-15,-4 6 0 16,-16 10 0-16,-10 3-8 0,-15 5-8 16,-15 0-32-1,-11 1-16-15,-9 1-96 16,-11-6-72-16,5-7-372 15,-5-11-296-15,16-2 76 16,10-8 384-16,4-4 376 16,6 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04-11T01:18:17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 14964 1232 0,'0'2'380'15,"0"2"-36"-15,0 2-36 16,0 2-336-16,0 8 80 16,0 6 52-16,-5 9-16 0,0 7-44 15,-10 0-16-15,-5 2-8 16,4 1 16-16,-4-9 4 15,5-6-8-15,10-4-12 16,-5-3 0-16,20-3-8 16,-10-6 0-16,20-4-4 15,-5-2 8-15,6-4-8 16,4-8-8-16,5-2-28 16,6-4-16-16,-6-5-100 0,6-5-80 31,0-4-304-31,-1 0-224 0,-9 2 100 0,-1 5 328 15</inkml:trace>
  <inkml:trace contextRef="#ctx0" brushRef="#br0" timeOffset="177.54">1665 14919 856 0,'0'9'252'15,"-5"21"12"-15,0 18 4 16,5 5-188-16,-10 13 56 16,-5 5 40-16,-6 9-16 0,11 7-48 15,-5 0-24 1,-5 1-36-16,4-11 0 0,1-11-128 16,10-13-120-16,0-11-316 15,5-20-192-15</inkml:trace>
  <inkml:trace contextRef="#ctx0" brushRef="#br0" timeOffset="626.51">1553 15429 520 0,'0'0'140'0,"11"-2"24"15,-6-4 20-15,15 4-88 16,0 0 40-16,11-2 12 15,-6 0-16-15,6 2-28 0,-6 0 0 16,6 4-8 0,-6 4 8-16,-5 11 4 15,-10 11 8-15,-4 14-20 0,-12 8-16 16,-14 1-40-16,-10 1-16 16,4-5-56-1,-4-7-32-15,4-10-52 0,6-14-8 16,-10-12-4-16,14-10 16 15,6-8 56-15,-5-8 56 16,15-2 48-16,5 0 8 16,10 5 0-16,11 3 8 15,4 4-4-15,11 2 0 0,10 4-8 16,-16 4 0-16,11 6-8 16,-5 8 0-16,-6-2-12 15,-4 2-8-15,-11 1-56 16,0-1-40-16,-5-6-8 15,-9-10 40-15,-1-13-300 16,5-13-336-16,-10-4-4 16,0 6 344-16,0 8 336 15,0-1 0-15</inkml:trace>
  <inkml:trace contextRef="#ctx0" brushRef="#br0" timeOffset="806.81">1731 14796 1216 0,'0'3'372'0,"0"5"-44"16,0-4-44-16,0 2-332 15,5 12 96-15,11 6 60 0,4 4-24 16,-5 0-52-16,5 3-24 16,1 13-56-16,14-4-32 15,-14-7-344-15,-1-3-312 16,0 0 36 0,-4-12 352-16,-6-4 348 0,0-4 0 15</inkml:trace>
  <inkml:trace contextRef="#ctx0" brushRef="#br0" timeOffset="5356.11">2564 14692 1320 0,'0'0'408'0,"0"2"-52"16,-5 4-48-16,5 4-372 15,5 0 88-15,1 0 24 0,4 0-64 16,-5-2-40-16,10-2 24 15,5-4-344-15,-4-10-360 16</inkml:trace>
  <inkml:trace contextRef="#ctx0" brushRef="#br0" timeOffset="5676.13">2788 14623 688 0,'-10'0'196'0,"5"0"32"16,5 0 28-16,-5 6-140 16,5 8 32-1,-16 4 16-15,11 7-8 16,-10 7-40-16,10 0-24 15,-10 0-32-15,5-5 0 16,-1 3-12-16,11-2-8 16,0-8-12-16,-10 6 0 15,10 5-4-15,-5-1 8 0,5-4 0 16,5 4 0-16,5 7 0 16,-10-3 0-16,0-6 4 15,6 4 8-15,-1 1-4 16,-5-1 0-16,0-4-12 15,10-2 0-15,-20-2-12 16,5-5 0-16,-1-3-92 16,6-6-80-16,-15-14-8 0,10-10 80 15,-20-8-304 1,4-5-376-16,11-3 0 16,-5 8 384-16,5 4 380 15,5 0 0-15</inkml:trace>
  <inkml:trace contextRef="#ctx0" brushRef="#br0" timeOffset="5884.59">2544 14972 720 0,'0'0'208'0,"0"0"12"0,-5 0 16 16,5-4-148-16,5 2 48 15,10-2 24-15,6 2-16 16,-1-6-48-16,0-2-16 16,1-2-32-16,-6 3 0 15,5-3-56-15,-5 0-40 0,-4 2-24 16,-1 2 32-16,5 2 28 15,-10 0 8-15,0 6 4 16,-5 0 0 0,10-2 0-16,-10 2 0 15</inkml:trace>
  <inkml:trace contextRef="#ctx0" brushRef="#br0" timeOffset="6079.87">2468 15212 1120 0,'0'0'340'0,"15"0"-20"15,-5-2-28-15,21-2-300 16,-6-4 64-16,6-6 40 16,4-3-24-16,6-13-32 15,-6-2-8-15,6 2-76 0,-16-1-64 16,11-3-336-16,-5 4-264 16,-11 2 56-1,-5 6 328-15,-5 9 324 16,0 3 0-16</inkml:trace>
  <inkml:trace contextRef="#ctx0" brushRef="#br0" timeOffset="6269.02">2879 15117 880 0,'0'0'260'0,"0"4"4"0,5 8 4 16,1 6-212-16,4-2 56 16,0 5 16-16,0-1-32 0,5 0-40 15,6-2-8-15,-11-4-24 16,5-2-8-16,-5-4-16 15,-5 0 0 1,0-10-352-16,6-8-352 16,-22 4 0-16,11 0 352 15,0 0 352-15,0 0 0 16</inkml:trace>
  <inkml:trace contextRef="#ctx0" brushRef="#br0" timeOffset="6726.96">2509 14994 864 0,'0'4'256'16,"5"6"-12"-16,5 4-16 15,5 8-212-15,-15 5 56 16,-10 1 32-16,5 6-16 16,-16 0-52-16,6-3-24 15,-5 1-28 1,-11-6 8-16,11-2 4 0,10 0 8 16,-15-11 20-16,14-3 16 15,11 2 16-15,0-6 8 16,0-4-8-16,26 0 0 15,14 0-8-15,16-2 0 16,0 2-4-16,10-4 0 16,10-4-4-16,1 2 0 15,-1 0-8-15,0-2 0 0,-5 2-12 16,-10 0 0-16,-25 0-12 16,-1 2-8-16,-9 0-48 15,-11 0-40-15,-10 0 0 16,-5 0 48-1,-15 0-332-15,-11 2-368 16,6-3-4-16,0 3 376 0</inkml:trace>
  <inkml:trace contextRef="#ctx0" brushRef="#br0" timeOffset="6979.41">2270 14845 1216 0,'0'0'372'16,"0"0"-40"-16,10 4-44 15,-10 2-336-15,15 2 88 16,11 2 40-16,9 2-40 16,1-4-40-16,20-4 0 15,-16-8 0-15,16-8 0 16,-20 4 0-16,-1 2 0 0,-14-2 0 15,-1 2 0 1</inkml:trace>
  <inkml:trace contextRef="#ctx0" brushRef="#br0" timeOffset="7259.96">3220 14599 1296 0,'0'-4'400'16,"0"0"-36"-1,0 0-32-15,10 0-356 16,5-8 88-16,0 2 44 15,1 0-32-15,4 1-64 16,0-9-24-16,1-2-120 16,4 2-88-16,0-10 12 0,-14-4 104 15</inkml:trace>
  <inkml:trace contextRef="#ctx0" brushRef="#br0" timeOffset="7459.95">3352 14236 1168 0,'-10'6'356'16,"10"12"-24"-16,-5 4-28 16,0 7-300-16,5 5 88 0,0 8 44 15,0-1-32-15,0-3-52 16,0 0-8-16,5-2-36 16,0-7-24-16,5-5-12 15,-5-4 16-15,-5-4-396 16,5-4-408-16</inkml:trace>
  <inkml:trace contextRef="#ctx0" brushRef="#br0" timeOffset="7639.52">3255 14702 776 0,'0'-2'228'16,"0"0"12"-16,0 2 20 0,0 0-168 16,-10 0 48-16,10-2 24 15,-5 2-16-15,5 0-36 16,5-2-16-16,5 2-24 0,11-4-8 15,-1-2-48-15,5-2-40 16,6-3-128-16,-6-1-88 16,11-6-244-16,-6-4-152 15</inkml:trace>
  <inkml:trace contextRef="#ctx0" brushRef="#br0" timeOffset="7819.21">3540 14462 1008 0,'0'0'304'0,"-10"6"-16"0,0 10-16 0,-11 10-260 16,-4 9 64-16,-1 9 28 15,-4 8-24-15,-1-1-120 16,1 3-88-16,5 5-16 16,4-7 72-16,11-16-204 15,5-12-272-15,-5-17-4 16,5-3 280-16</inkml:trace>
  <inkml:trace contextRef="#ctx0" brushRef="#br0" timeOffset="7987.88">3311 14849 528 0,'0'0'144'16,"0"0"52"-16,5 0 48 0,0 10-72 15,6 16 24-15,-6 6 4 16,0 3-16-16,5 7-40 16,-5 2-16-16,0-1-40 15,5 1-8-15,-5-10-96 16,5-13-72-16,-10-3-352 15,11-14-264-15,-1-6 52 16,-10 2 328-16,5-4 324 0,0 0 0 16</inkml:trace>
  <inkml:trace contextRef="#ctx0" brushRef="#br0" timeOffset="8311.69">3408 14742 760 0,'0'0'220'16,"0"-4"4"-16,5-4-4 15,10 4-180-15,0-4 48 0,-5-4 28 16,11 2-8 0,4 0-20-16,-15 2-8 15,11 0-4-15,-1 6 8 16,5 8-4-16,-4 8-8 16,-11 2-4-16,15 8 8 15,-15 18-4-15,11 5 0 16,-1-9-20-16,5 10-8 15,-14-3-16-15,9-9 0 0,-5-2-4 16,-5-6 0-16,1-7 0 16,-1-3 8-16,-10-4-32 15,0-6-32-15,5-2-56 16,-10-4-24-16,-5-8 24 16,-1-2 48-16,-4-4-348 15,-5-8-392-15,-1-3-4 16,1 7 392-16</inkml:trace>
  <inkml:trace contextRef="#ctx0" brushRef="#br0" timeOffset="8611.06">3433 14847 840 0,'0'0'248'0,"0"0"-4"0,0 0 0 15,0 0-216-15,10 0 40 16,-5-2 20-16,11-2-16 15,-11 2-52-15,15 2-32 16,-5 0-16-16,1 14 24 16,-11 16 36-16,0 4 16 15,-5 13 36-15,0 5 24 0,0-13 8 16,-5-5-8 0,0-4-20-16,5-6 0 15,5-6-24-15,15-12-8 16,0-12-72-16,11-10-48 15,4-10-400-15,6-10-344 16,-6-1 40-16,-14 7 384 16,-1 8 384-16,0 2 0 15</inkml:trace>
  <inkml:trace contextRef="#ctx0" brushRef="#br0" timeOffset="9810.45">13131 14883 1416 0,'-5'0'440'16,"10"0"-32"-16,0 0-32 0,5-6-396 16,16-12 80-16,9-2 12 15,1-4-64-15,0-1-124 16,4-1-56-16,-4-2 12 16,-11 4 80-16,1 4-284 15,-11 2-352-15</inkml:trace>
  <inkml:trace contextRef="#ctx0" brushRef="#br0" timeOffset="10169.77">13319 14557 856 0,'0'0'252'16,"0"0"16"-16,0 0 12 16,-5-2-184-1,5 2 56-15,-5 2 40 16,-5 12-16-16,10 8-28 0,5 8-8 16,0 21-20-16,-5 19 0 15,5 9-24-15,0 9-16 16,5-9-20-1,-5-8 0-15,6-9-20 0,-6-10-8 16,0-13-36-16,0-11-16 16,-10-6-76-16,-10-12-56 0,-1-10 12 15,-9-14 72 1,-6-4 68-16,-4-2 0 16,4-2-80-16,-4 2-72 15,9 11 32-15,-4 5 112 16,5 0 132-16,9 2 24 15,1-4-16-15,5 2-32 16,10-12-36-16,10-6 8 16,5 8-16-16,6-6-8 0,9-17-48 15,11 1-32-15,4 6-8 16,6 2 24-16,0 1-464 16,0 1-480-16,-5 0-8 15,-16 6 488-15</inkml:trace>
  <inkml:trace contextRef="#ctx0" brushRef="#br0" timeOffset="10423.12">13588 14208 1272 0,'0'0'392'0,"6"0"-24"0,4 2-24 16,-5 4-332-16,0 2 88 15,10 2 44-15,-5 4-32 16,6 10-104-16,-1-7-64 16,0 1-32-16,0 4 40 15,0 6-372-15,-4-2-400 16,-6-6 4-16,-5-5 408 16,5-1 408-16,-5-6 0 15</inkml:trace>
  <inkml:trace contextRef="#ctx0" brushRef="#br0" timeOffset="10603.34">13375 14522 1512 0,'0'0'472'0,"5"0"-52"15,10 0-48-15,6-2-432 16,9-2 96-16,11-8 4 16,5 2-88-16,-6 0-48 15,1-2 48-15,-6-10-376 0,-4 0-408 16,-6 8 0-16,-9 3 416 15,-6-1 416 1,0 6 0-16</inkml:trace>
  <inkml:trace contextRef="#ctx0" brushRef="#br0" timeOffset="11271.17">13660 14506 1272 0,'0'4'392'0,"0"14"-24"16,-5 3-24-16,5 5-356 0,0 0 64 15,0 0-28-15,10-8-80 16,5-2-40-16,0-9 56 15,5-7-320-15,1-13-360 16,9-13 360-16,-4 0 728 16,-6 2 276-16,0-4-448 15,-4 9-300-15,-11 7 160 16,-5 6 108-16,-11 8-40 16,-4 8-68-16,-5 7-24 15,-11 5-32-15,6 4-8 0,-5 2-36 16,4-2-24-1,6-4-16-15,0-5 16 16,4 1 28-16,6-4 16 16,5 0 32-16,5 0 16 15,0-6 20-15,5-4 8 16,5-4-16-16,6-6-16 16,4 0-20-16,-5-2 0 15,5-2-16-15,-4 2-16 0,-1 2 0 16,-5 2 24-16,-5 8 16 15,-5 10 8-15,-5 4 16 16,-5 6 16-16,0 13 24 16,-6 5 8-16,6 2-8 15,0 3-8-15,0-1-24 0,5-6 0 16,0-11-28-16,10-3-16 16,0-10-72-16,5-20-48 15,5-10 4-15,1-6 64 16,4-5 56-1,-5-7 0-15,0-2-4 16,-4 8 0-16,-1 3-28 0,-5 1-24 16,0 12 48-16,0 12 80 15,0 10 72-15,-5 8 0 16,0 7-20-16,0 9-16 16,0 6-20-16,-5 1 8 15,-5 3-20-15,-5 2-16 16,-1-5-40-16,1-5-16 15,-10-6-60-15,-6-8-32 16,-4-9 0-16,-1-7 48 0,1-12 40 16,4-11 0-16,1-13-448 15,4-8-440-15,6 2-4 16,10 8 448-16</inkml:trace>
  <inkml:trace contextRef="#ctx0" brushRef="#br0" timeOffset="11416.09">13568 14901 1008 0,'0'0'304'0,"0"-6"-12"16,15-4-16-16,6 2-260 0,4 0 56 15,1-2 32-15,4-2-24 16,0 4-144-16,1-4-112 16,-1 4-24-1,-9 4 104-15,-1 0 96 16,-5 0 0-16,-5 4 0 16,-4-2 0-16</inkml:trace>
  <inkml:trace contextRef="#ctx0" brushRef="#br0" timeOffset="11611.08">13883 15103 1312 0,'0'0'404'0,"0"12"-16"0,5 14-20 15,10-2-336-15,-4 1 96 16,-1 5 40-16,5 0-48 16,0-6-72-16,-5-2-16 15,1-5-76-15,-6-5-48 0,0-4-444 16,-10-8-392-1,0-8 48-15,-1 4 440 16,6 0 440-16,-5-2 0 16</inkml:trace>
  <inkml:trace contextRef="#ctx0" brushRef="#br0" timeOffset="12007.45">14112 14651 1488 0,'0'0'464'16,"0"10"-40"-16,-5 11-40 16,5 3-408-16,5 2 96 15,0 6 60-15,0 3-32 0,5-5-68 16,-5-14-32-1,5-4-40-15,0-10 0 16,-4-12-64-16,9-10-56 16,0-13 16-16,-10-9 72 0,5-6-332 15,-5-7-400-15</inkml:trace>
  <inkml:trace contextRef="#ctx0" brushRef="#br0" timeOffset="12223.85">14234 14212 528 0,'0'0'144'16,"0"0"60"-16,0-2 64 0,0 2-72 15,0 4 16-15,0 8 0 16,0 16-8-16,5 19-32 16,0 5-16-16,0 8-16 15,-5 7 8-15,10 0-24 16,0 7-24-16,0 3-36 16,-5-1 0-16,1 1-32 15,-1-7-24-15,0-15-88 16,-5-7-56-16,0-15 0 15,5-23 72-15,-5-26-352 16,5-13-408-16</inkml:trace>
  <inkml:trace contextRef="#ctx0" brushRef="#br0" timeOffset="12788.38">14422 14093 1120 0,'0'6'340'0,"0"8"-20"15,0 10-28 1,-5 13-276-16,-1 15 88 16,-4 13 64-16,5-3-16 15,0-8-56-15,5-3-32 16,0-5-48-16,10-12-8 16,0-17-40-16,6-9-16 15,4-16-32-15,0-7 0 0,1-7 12 16,4-2 24-16,-5-4 48 15,-4 2 32-15,-1 10 44 16,-5 10 16-16,-5 14 16 16,0 12 0-16,-5 10-4 15,-5 16 0-15,-5 7-12 0,-5 5-8 16,-1 7-20-16,1 7-8 16,-5-5-28-16,-5 1-16 15,4-11-56-15,-4-15-32 16,4-8-4-1,1-21 40-15,0-28 36 16,0-21 0-16,4-6-512 16,1-11-504-16,5-13 500 0,5 9 1016 15,0 9 512 1,5 8-496-16,0 5-568 0,5 13-64 16,0 8 24-16,10 6 96 15,5 14 84-15,6 12-8 16,-1 10-24-16,11 3-16 15,-6 7-16-15,6 2 8 16,-1-7-24-16,-4 7-24 16,-11 8-88-16,6-13-64 15,-6-5-420-15,-5-6-352 0,-10-4 76 16,5-6 432-16,-5-4 432 16,-5-2 0-16</inkml:trace>
  <inkml:trace contextRef="#ctx0" brushRef="#br0" timeOffset="19433.78">14955 14083 1088 0,'0'0'332'0,"0"0"-8"16,0 0-4-16,0 0-280 15,5 0 64-15,10 0 32 16,6-4-24-16,-1 0-44 15,10-2-16 1,-4-4-32-16,4 2-8 16,-4-2-68-16,-6 4-48 0,-5-1-8 15,1 3 56-15,-6-4-312 16,-5 2-360-16,-5-4 0 16,0 4 368-16,0 0 360 15,0 2 0-15</inkml:trace>
  <inkml:trace contextRef="#ctx0" brushRef="#br0" timeOffset="19587.55">15092 13928 944 0,'0'0'284'0,"0"0"-8"0,0 2-4 16,-5 8-216-16,5 6 72 15,0 2 48-15,0 6-16 16,0 2-48 0,0 1-24-16,0 1-24 0,0-2 0 15,0-4-32-15,0 0-24 16,0-7-136-16,0-1-104 15,0-8-304-15,0-4-200 16</inkml:trace>
  <inkml:trace contextRef="#ctx0" brushRef="#br0" timeOffset="19899.31">14884 14250 1168 0,'0'-2'356'0,"0"2"-16"16,0 0-20-16,0-2-304 16,10 0 80-16,0 2 40 0,11-4-24 15,-1-2-48 1,10-6-16-16,1 4-16 16,-1 0 8-16,1-2-20 15,-1 2-16-15,-4 2-36 16,-6-2-8-16,-5 0-40 0,0-3-24 15,-4 1-76-15,-1 0-48 16,-5 2 44-16,0 0 104 16,-5 2-204-16,0 4-296 15,0-2-8-15,5 2 296 16</inkml:trace>
  <inkml:trace contextRef="#ctx0" brushRef="#br0" timeOffset="20127.08">15209 14020 864 0,'0'0'256'15,"0"0"12"-15,0 2 8 0,0-2-188 0,0 6 64 16,0 1 40-16,-10 7-8 16,-5 8-44-16,-6 10-24 15,-4 20-36-15,-6 9 0 16,-9 1-16-16,-1 7-8 15,-5-2-20-15,-9-1-8 16,9-6-48-16,0-9-32 16,5-9-8-16,16-10 32 15,10-9-412-15,10-13-440 0</inkml:trace>
  <inkml:trace contextRef="#ctx0" brushRef="#br0" timeOffset="20380.25">15026 14432 1288 0,'0'4'396'0,"0"14"-16"0,0 8-20 16,0 2-344-16,0 6 80 15,-5-1 28-15,5 1-40 16,-5 2-52-1,5 1 0-15,-5-13-52 0,0-4-40 16,5-6-12-16,-5-8 40 16,5-10-392-16,-5-6-416 15</inkml:trace>
  <inkml:trace contextRef="#ctx0" brushRef="#br0" timeOffset="20740.14">14986 14458 808 0,'-6'-2'236'0,"6"-2"-4"16,0-2-4 0,6-6-200-16,-1-8 48 0,10 1 20 15,0 1-16-15,5-8-24 16,-4 8 8-16,4 4 8 16,0 4 8-16,1 8 8 15,-1 14 8-15,-5 8-4 16,0 8 0-16,-4 10-4 15,-1 3 8 1,0-1-12-16,0 0-8 0,-5-3-20 16,5-3-8-16,0-4-12 15,-4-4 0-15,-6-3-8 16,5-5 0-16,-5 0-12 16,5-6-8-16,-5-4-32 0,0-4-16 15,-5-4-84-15,0-4-56 16,-11-2 20-16,6-8 80 15,-5 4 80-15,0-6 0 16,4-7 0-16,6 7 0 16,-5 6 0-16,5 0 0 15</inkml:trace>
  <inkml:trace contextRef="#ctx0" brushRef="#br0" timeOffset="21085.49">15026 14633 1096 0,'0'-2'332'15,"0"-2"-24"-15,5 0-28 0,5-6-292 16,1-4 72-16,4 6 32 15,5 0-32-15,-5-2-44 16,1 4-8-16,-6 4-8 0,0 4 0 16,-10 12 0-16,0 4 8 15,-5 2 8-15,-5 6 8 16,0 1 8-16,-1-1 8 16,1-4-8-16,5-2 0 15,0-4-24-15,5-4-16 16,10-10-108-16,5-8-88 15,6-2-280-15,4-4-184 16</inkml:trace>
  <inkml:trace contextRef="#ctx0" brushRef="#br0" timeOffset="161670.89">6563 13720 856 0,'0'4'252'16,"-6"2"-4"-16,6 4-12 16,0-6-220-16,0 0 48 15,0-2 24-15,0-10-16 16,16-8-24-16,4-6 0 15,11-6-16-15,9-1 0 16,-4 5-8-16,4 6 0 16,16 6-4-16,-25 8 0 15,4 6-4-15,1 6 8 16,-6 4-12-16,-4 4-8 16,4-4-4-16,-9 1 16 15,14 3 0-15,1-10 0 16,4-10-12-16,1 0 0 0,-5 0 0 15,4-4 8-15,1 3-4 16,-11-3-8-16,1 2-8 16,4-2 8-16,-4 2-36 15,-11-12-32-15,0-6-320 16,-4-6-280-16,-6 5 32 16,0 3 320-16,-5 2 316 15,5 4 0-15</inkml:trace>
  <inkml:trace contextRef="#ctx0" brushRef="#br0" timeOffset="162342.7">7391 12168 496 0,'0'-2'132'0,"-5"2"48"16,-1-6 44-16,-9-2-80 15,0 0 16-15,-10 0-4 0,-6 0-8 16,-4 5-28-16,4 1-16 16,-10 6-20-16,11 5 0 15,-6 11-8-15,11 8 0 16,0 4-16-16,4 6-8 16,11 1-20-1,0 1-8-15,5-6 0 16,20-5 8-16,-5-5-4 0,16-6-8 15,14-2-16-15,-9 0 0 16,-1 2 4-16,1-2 16 16,-6-1-8-16,-10 5-8 15,-4 2-8-15,-17 2 8 16,-9 6 0-16,-10-3-8 16,-6-1-8-16,-4-2 0 0,4-6-64 15,1-4-56-15,4-6-344 16,11-12-272-16,10-6 60 15,-10 2 344-15,10 2 340 16,5-2 0-16</inkml:trace>
  <inkml:trace contextRef="#ctx0" brushRef="#br0" timeOffset="163066.88">7345 12555 920 0,'5'-2'276'0,"5"-4"-28"0,-5 4-28 15,16 0-240-15,-1-6 64 16,5-6 48 0,6 1-8-16,-11-7-36 15,-5-4-16-15,6 0-16 16,-11 0 16-16,-10 0 8 0,-5 1 8 15,-5 3-8-15,-1 4 0 16,1 6-8-16,-5 12 0 16,0 10 0-16,-11 12 8 15,6 11 8-15,-5 5 16 16,4 2 0-16,11-1-8 16,-5 3-12-16,5-8 0 0,15-4-16 15,5-7-8-15,5-7-12 16,6-4 8-16,9-4-16 15,-5-8-16-15,1-4-60 16,-1-10-40-16,1-8 4 16,-11-10 56-1,5-7-320-15,-5-11-360 16,-4 16 0-16,-1 5 368 0,-5 3 368 16,0 6 0-16,0 8 152 15,-5 0 160-15,0 6 16 16,-5 10-128-16,5 6-104 15,0 10 32-15,0 4 36 16,0 5 8-16,5 5-32 16,-10 0-32-16,5-8-40 0,0-5 0 15,0-3-20-15,0-4-16 16,5-8-32 0,-5-4-16-16,5-12-36 15,0-16-16-15,5-9-28 16,0-9 0-16,6-4 8 0,-1 1 24 15,0 7 52-15,-5 6 40 16,1 12 28-16,4 10 0 16,-5 16-12-16,0 8 0 15,-5 6-4-15,0 10 8 16,0 0-12-16,0-7-8 16,6-3-96-16,-1-2-80 15,5-8-84-15,5-14 0 16,-4-12-88-16,9-12-88 0</inkml:trace>
  <inkml:trace contextRef="#ctx0" brushRef="#br0" timeOffset="163448.41">8026 12307 456 0,'-5'0'120'0,"-6"0"36"15,1 4 32-15,-5 4-52 16,0 10 32 0,-11 8 16-16,6-1-8 15,5 7-20-15,0 6 0 0,-1 0-28 16,11-3-24-16,0-3-32 15,5-4-8-15,5-4-12 16,0-6 0-16,11-7-20 16,4-3-8-16,5-8-40 15,1-16-24-15,-6-5-80 16,0-11-56-16,-4-22-56 16,-1-9 8-16,-5-3 24 15,0-3 24-15,-10 1 56 0,0 7 32 16,-15 7 80-16,10 11 48 15,-5 9 88-15,5 12 48 16,-6 10 8-16,6 14-24 16,0 12-40-16,5 10 0 15,5 14-12-15,5 9 0 16,-4 9-20-16,4 5-16 0,0-1-24 16,10-7 0-16,1-3-80 15,-6-10-72-15,5-14-352 16,6-9-272-16</inkml:trace>
  <inkml:trace contextRef="#ctx0" brushRef="#br0" timeOffset="164526.98">8584 12017 1000 0,'0'-6'300'0,"6"4"-16"0,-6 10-20 16,0 12-244-16,0 10 80 16,5 6 56-16,-5 7-16 15,5 15-44-15,-5 7-16 16,0 1-28-16,0-9 0 15,5-7-16 1,-5-2-8-16,0-15-44 16,0-17-24-16,5-16-104 0,-5-22-64 15,5-25 16-15,-5-17 96 16,-10-7 92-16,5-5 8 16,-5 3 0-16,10 6 0 15,-11 5-92-15,1 10-80 16,5 13 24-16,10 3 120 15,0 10 96-15,11 12-8 0,-1 2-32 16,5 8-8-16,6 10-16 16,-6 6 8-16,5 4 0 15,-10 8 0 1,-4 2-12-16,-1 4-8 16,-15 1-12-16,-5 3 8 15,-6-2 4-15,-4-8 8 0,0-3 20 16,-1-5 16-16,6-2 8 15,5-6-8-15,15-2-12 16,15-4 0-16,1 2-12 16,4-6-8-16,11 0 0 0,-6 0 8 15,1 2 0-15,-1-4 0 16,-10 8 0-16,-4 2 16 16,-1-2 8-1,-10 10 8-15,-10 12-8 16,-10 4 0-16,-6 3-24 15,-9 1-8-15,-1 2-16 16,1-3 8-16,-6-11-112 0,11-10-104 16,5-16-256-16,15-12-136 15,10-2 104-15,-5 1 256 16,5 3 248-16,0-2 0 16</inkml:trace>
  <inkml:trace contextRef="#ctx0" brushRef="#br0" timeOffset="164928.07">8889 12150 776 0,'0'0'228'16,"0"0"12"-16,0 6 12 0,0 8-172 15,0 6 40-15,0 4 16 16,5 4-16-16,0-3-36 16,1 3-8-16,-1-2-24 15,5-6-8-15,5-6-24 16,-5-10-8-16,0-12-36 16,0-8-16-16,1-8-12 15,-6-8 16-15,0 3 20 16,0-5 8-16,-5 8 20 15,5 6 16-15,-5 4 20 0,5 8 16 16,0 12 0-16,0 10 0 16,0 6-16-16,0 8 0 15,6 4-20-15,-1 1-8 16,5 3-28-16,0-4-8 16,5-10-96-16,1-5-80 15,4-19-292-15,6-17-208 16</inkml:trace>
  <inkml:trace contextRef="#ctx0" brushRef="#br0" timeOffset="165309.57">9347 11777 616 0,'-6'0'172'16,"-4"-2"44"-16,5-2 36 0,-5-2-112 15,0-2 24-15,-10 0 4 16,4-1-16-16,-4-1-20 16,5 2 0-16,0 0-20 15,-1 2-8-15,1 10-24 16,5 14-8-16,0 13-8 0,5 11 0 16,0 10-4-1,-1 9 0-15,6 11-16 16,11 11-8-16,-6 14-8 15,5-2 8-15,5-9-4 16,0-9 0-16,-4-9-20 16,4-15-8-16,0-15-20 0,-5-10 0 15,0-14-92-15,0-20-80 16,-10-20 4-16,-10-20 96 16,0-11-296-16,-5-5-384 15,-5 3 0-15,4 11 384 16</inkml:trace>
  <inkml:trace contextRef="#ctx0" brushRef="#br0" timeOffset="165446.26">8991 12109 608 0,'0'0'172'16,"0"0"40"-16,-5 0 44 0,5 0-120 16,0 4 8-16,5 0-4 15,15 2-8-15,6-2-36 16,9-3-16-16,11 3-92 16,15-8-64-16,0-5-300 15,0-5-224 1,-5 4 44-16,-16 2 280 0</inkml:trace>
  <inkml:trace contextRef="#ctx0" brushRef="#br0" timeOffset="165732.07">9453 11779 904 0,'0'4'268'0,"-5"0"-8"16,0 4-12-16,0 2-216 15,0 6 72-15,-5 8 40 16,0 7-16-16,4 3-32 16,-4 8 0-16,10 6-8 0,-5 9 8 15,0 14-8-15,5 5 0 16,0-1-24 0,0-5-8-16,0-7-24 0,0-7-8 15,5-14-8-15,0-11 0 16,0-7-32-16,-5-14-24 15,5-22-8-15,1-18 32 16,-1-17-420-16,-5-15-440 16</inkml:trace>
  <inkml:trace contextRef="#ctx0" brushRef="#br0" timeOffset="165917.37">9174 12085 1008 0,'0'0'304'16,"0"0"-16"-16,5 0-16 0,10 6-260 16,11-2 64-16,-1 0 24 15,5 0-32-15,6-2-76 16,0-2-32-16,4-6-332 16,6-6-288-16</inkml:trace>
  <inkml:trace contextRef="#ctx0" brushRef="#br0" timeOffset="166507.6">9474 12248 1056 0,'0'0'320'0,"0"0"-24"16,0 0-24-16,5 0-280 0,0-2 64 15,5-8 20-15,0-4-40 16,5-4-52-16,-5-2 0 15,6-8-20-15,-6-1-8 16,-5-1 4-16,-5 2 16 16,0 4 44-16,0 6 32 0,-10 8 24 15,5 8 0-15,-6 6-4 16,1 4 0-16,-5 6 4 16,5 8 8-16,5 6-8 15,0 6-8-15,-5 3-20 16,10-1 0-16,0 2-12 15,5-1 0-15,0-9-12 16,5-6 0-16,5-6-24 16,-5-4-16-1,6-12-56-15,-6-12-32 0,5-8-40 16,5-6 0-16,-4-4 12 16,-1-1 16-16,-5 3 24 15,0 8 16-15,5 2 48 16,-5 4 40-16,1 14 36 15,-1 12 8-15,-5 8 4 16,0 8 8-16,0 16 12 16,0 7 16-16,-5-7-12 0,0-9-16 15,0-5-28-15,5-14 0 16,-5-12-8-16,0-14 8 16,5-22-16-16,0-11-8 15,11-11-16-15,4-5 8 16,10 5-4-16,1 4 0 15,-6 7-8-15,-4 11 0 16,4 8-12-16,-10 6 0 0,0 14-68 16,-4 6-56-16,4 2-348 15,-5 0-288 1</inkml:trace>
  <inkml:trace contextRef="#ctx0" brushRef="#br0" timeOffset="167746.25">10469 11605 960 0,'5'4'288'0,"0"7"-24"16,-5 19-24-16,0 12-244 15,-5 12 72-15,-5 5 48 16,-5 5-16-16,0-5-32 16,-6-1-8-16,1-5-8 15,0-11 8-15,4-8-4 16,6-3 0-16,0-7-8 0,5-4 0 15,15-4-4 1,11-4 0-16,4-4-12 0,11-2 0 16,-1-8-16-16,11-6 0 15,-6-2-64 1,1-4-56-16,0-8-4 16,-6 2 56-16,1-6 52 0,-11 1 8 15,1 5-8-15,-6 0 0 16,-10 6-104-16,-5 4-96 15,0 6 44-15,-10 4 144 16,5 2 132-16,-5 8 0 16,0 6-32-16,0 0-16 15,0 10-24-15,0-1 0 16,0-3-8-16,5 0-8 16,-5-4-68-16,5-4-56 0,0-8-12 15,5-10 56-15,-5-14 48 16,-5-8 0-16,5-10 0 15,-5-5 0-15,-1-9 0 16,-4 1 0-16,5-11-76 16,-5 12-72-16,5 13 36 15,0 3 112 1,0 8 96-16,5 16-16 0,5 16-32 16,0 4-16-16,10 6-16 15,0 6 0-15,6 2-44 16,-1-1-40-16,11-3-108 15,-6-2-56-15,0-6-16 16,1-4 48-16,4-2 64 16,-9-8 24-16,-6-4 24 15,0-4 8-15,-5-8 40 0,0 0 40 16,-5 6 84-16,1 0 56 16,-6 4 40-16,-11 10-8 15,1 6-12-15,0 6 0 16,0 2-12-16,0 2-8 15,5 2-24-15,5-5-8 16,10 3-24-16,0-2-8 16,5-4-20-16,0-2 0 0,6 2-12 15,-6-2 0-15,-5 0-12 16,-10 2-8 0,-5 5-24-16,-10-1-16 15,-11-2-68-15,1-2-48 16,0-6 8-16,-1-10 64 15,6-10-284-15,5-10-336 16,5-2-4-16,-1 9 344 16,6-3 340-16,0 4 0 15</inkml:trace>
  <inkml:trace contextRef="#ctx0" brushRef="#br0" timeOffset="168013.2">11059 11684 672 0,'0'-4'192'0,"5"-2"20"0,-5 4 24 16,5 10-140-16,0 10 40 15,5 14 20-15,-5 5-8 16,0 11-16 0,0 4 0-16,5-1-20 15,-5-1-16-15,6-7-24 16,-1-7 0-16,5-6-16 0,0-6 0 16,0-10-16-16,6-6-8 15,-6-12-40-15,5-8-24 16,-9-10-104-16,4-2-72 15,-5 0 24-15,-5-8 96 16,0 3-224-16,-5 3-320 16,-5 2-4-16,5 6 320 0,0 6 316 15,-5 2 0 1</inkml:trace>
  <inkml:trace contextRef="#ctx0" brushRef="#br0" timeOffset="168173.12">11003 11910 928 0,'0'2'276'0,"-5"0"-4"15,5 0-12-15,5 0-236 16,5 0 56-16,10-6 28 15,6-4-16-15,4 0-44 16,11 0-16 0,4-6-32-16,-4 3 0 15,0-7-8-15,-1-2 8 0,-9 8 0 16,-11 2 0-16,0 0 0 16,-9 4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04-11T01:22:12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8836 520 0,'0'0'140'0,"0"0"40"15,0-2 36-15,11-4-104 16,-1-11 0-16,36-3-12 0,14-14-8 15,17-14-20-15,14-7-8 16,1-5-16-16,24 1 0 16,6-1-8-16,0 5 0 15,-10 7-8 17,-10 4-8-32,-6 3-8 0,-9 7 0 0,-11 4-4 0,-5 6 0 15,-25 5-76-15,-11 5-64 16,-4 4-244-16,-11 0-168 15,-15 2 64-15,0 2 240 16,-5 4 236-16,10-2 0 16</inkml:trace>
  <inkml:trace contextRef="#ctx0" brushRef="#br0" timeOffset="193.06">6268 7955 888 0,'0'0'264'0,"0"0"-20"16,20 0-24-16,-10 0-228 15,1 0 56 1,9 6 40-16,0 4-16 0,-10 4-12 16,-5 10 8-16,-5 6-12 15,-20 5-8-15,-10 11-40 16,-16 0-16-16,-5-1-112 0,-5-3-80 16,0-4-216-1,11-12-128-15</inkml:trace>
  <inkml:trace contextRef="#ctx0" brushRef="#br0" timeOffset="1214.54">6893 7463 1032 0,'-5'2'312'16,"5"6"-36"-16,0 8-40 0,-5 12-268 15,0 11 88-15,-1 5 72 16,-9 6-8-16,-5 9-40 16,0 1-24-16,9-9-32 15,1-1 8-15,-5-6-8 16,10-11 0-16,5-9-16 15,5-12 0-15,0-14-12 0,5-12 0 16,16-2-4-16,4-3 0 16,-10 1 0-16,6 6 0 15,4 8 0-15,-9 6 8 16,-1 6 12-16,0 8 16 16,-10 5 4-1,-4 5-8-15,-6 4-8 16,-6 2 0-16,-9-4 0 0,-15-5 8 15,-6 1-8-15,-10-6 0 16,6-8-8-16,4-2 0 16,1-2-56-16,4-12-56 15,11-10-4-15,20-8 56 16,10-12-308-16,5-7-360 16,11-5 0-16,-6 9 360 0,-5 11 360 15,0 4 0-15</inkml:trace>
  <inkml:trace contextRef="#ctx0" brushRef="#br0" timeOffset="1513.22">7050 7916 616 0,'0'0'172'0,"0"8"32"0,0 9 28 16,0-1-136-16,0 2 16 16,0 2 0-1,0-4-8-15,0-2-24 16,5-2-8-16,6-4-36 15,-1-10-16-15,0-16-20 16,5-8 0-16,0-6 0 16,1 3 8-16,-1 5 12 15,-5 2 16-15,5 6 12 16,-10 12 0-16,0 14 0 16,0 10 8-16,1 16-8 0,-1 1 0 15,-5-9-12 1,0-6 0-16,5 2-36 15,5-9-24-15,5-5-16 0,-5-6 16 16,11-12-336-16,4-11-344 0</inkml:trace>
  <inkml:trace contextRef="#ctx0" brushRef="#br0" timeOffset="1828.32">7533 7443 704 0,'-5'0'204'15,"0"0"28"-15,0-2 28 0,0 2-140 16,-6-2 32-16,1 2 12 16,0 4-16-16,-5 10-32 15,0 12-8-15,-1 12-20 16,1 13-8-16,0 17-12 16,0 19 0-16,-1 12-12 15,1 3 0-15,-5 1-20 16,5 0-8-16,4-16-12 0,6-11 0 15,0-9 4-15,5-11 8 16,0-23-28-16,0-17-24 16,0-14-116-1,5-18-80-15,-10-19-316 16,5-15-224-16,0-3 96 16,-10 11 336-16,5 8 328 15,0 2 0-15</inkml:trace>
  <inkml:trace contextRef="#ctx0" brushRef="#br0" timeOffset="1972.25">7248 7729 904 0,'0'0'268'0,"5"0"-40"0,6 0-44 16,9 0-248-16,0 2 72 15,11 0-24-15,9-2-80 16,1-4-220-16,0 0-128 16,-6 2 60-16,-14 0 192 0,-1 0 192 15,-5-2 0-15</inkml:trace>
  <inkml:trace contextRef="#ctx0" brushRef="#br0" timeOffset="2185.31">7604 7523 928 0,'0'0'276'0,"0"0"-20"15,0 8-28-15,-5 10-236 16,0 7 72-16,5 17 56 16,-5 16 0-16,0 13-28 15,-5 6-16-15,4-3-24 16,-4-5 0-1,5-3-4-15,0-15 0 0,5-9-20 16,-10-8-16-16,5-10-32 16,0-11-8-16,0-5-4 15,0-12 8-15,-11-13-352 16,6-11-360-16,-5-4 4 16,10 8 368-16</inkml:trace>
  <inkml:trace contextRef="#ctx0" brushRef="#br0" timeOffset="2729.55">7492 7870 560 0,'0'2'156'0,"0"4"12"0,5 2 12 16,11 4-116-16,-1-4 32 16,5 0 8-16,6 0-8 15,4 0-32-15,0-6-8 16,1-10-16-16,-1-4 0 16,-4-2-36-16,4-8-32 0,-9-6-68 15,-1 2-24-15,-10 1 8 16,0 1 40-16,-10 4 68 15,0 6 32 1,-15 6 52-16,0 6 32 0,0 12 8 16,4 14-8-16,-4 4-20 15,0 9 0-15,5 5-20 16,5-4-8-16,-5 1-24 16,10-5 0-1,-6-8-4-15,12-6 8 16,4-6-36-16,0-8-32 0,10-14-84 15,0-10-40-15,6-10-20 16,-1-2 32-16,-4 3 72 16,4 3 48-16,-5 0 64 15,6 6 24-15,-6 8 4 16,0 14-8-16,-4 10-20 16,-1 4-8-16,0 2-8 0,-5 0 8 15,-5-1-8-15,0-3 0 16,0-4 8-16,1-6 16 15,4-16 0-15,0-18-8 16,15-1-24-16,1-9 0 16,-6-8-8-16,0 1 0 15,6 9-8-15,-11 6 0 16,0 4-40-16,0 10-32 0,-9 9-332 16,4 3-296-1,-5 8 28-15,-5-2 336 16,5 0 328-16,-5 1 0 15</inkml:trace>
  <inkml:trace contextRef="#ctx0" brushRef="#br0" timeOffset="4018.97">4774 13400 376 0,'0'-3'92'0,"0"-1"4"0,-5 0-4 16,5 4-80-16,0-4 16 16,0 0 8-16,0 2 0 15,10-2-4-15,11-2 8 16,-1-6 8-16,16-4 16 16,19-8 0-16,12-12-8 15,19-15-24-15,16-17-8 16,40-3 0-1,-10-2 16 1,61-27 16-16,76-19 8 0,-15 30 0 0,-56 17 0 16,11-3-8-16,4-12 0 15,0-7-4-15,1 9 8 16,-1 20-4-16,-25 11-8 0,-20 8-16 16,-11 3 0-16,-20 3-20 15,-25 10-8-15,-26 3-92 16,-25 1-80-16,-10 2-208 15,-15 4-120-15,-16 4 80 16,-10 4 208-16,-5 8 208 16,-5 4 0-16</inkml:trace>
  <inkml:trace contextRef="#ctx0" brushRef="#br0" timeOffset="4244.2">8407 11716 552 0,'0'-2'152'0,"0"-4"24"0,15 0 24 16,10 0-100-16,11 2 32 15,-1-2 32-15,16 0 8 16,-5 6-20-16,0 8-16 16,-11 6-28-1,-4 10 0-15,-11 3-16 0,-5 7-8 16,-25 10-36-16,-10 3-16 16,-16-1-56-1,-20 0-32-15,-5-3-8 0,0-9 32 16,6-4 24-16,4-6 8 15,15-10 0-15,1-2 0 16</inkml:trace>
  <inkml:trace contextRef="#ctx0" brushRef="#br0" timeOffset="5172.26">8935 11376 1040 0,'0'0'316'0,"0"6"-4"16,5 8-4-16,-5 10-256 15,0 4 64-15,-5 6 28 16,0 3-32-16,5 5-48 16,0 0-16-16,-5-3-16 15,5-3 0-15,-5-10-8 0,5-8-8 16,0-6-24-16,0-14-16 15,0-18-16-15,0-14 8 16,5-8 0 0,-5-5 8-16,10-5 0 0,0 5 0 15,0 1 16-15,6 8 16 16,-1 10 24-16,-5 9 8 16,5 9 8-16,-5 14 0 15,6 11-8-15,-11 9 0 16,0 6-16-16,-5 4-8 15,0 4-8-15,5 1 8 16,-5-9-8-16,0-8-8 16,0-2-24-16,5-12-16 0,0-12-4 15,5-12 16-15,0-8 8 16,6-4 0-16,-1 2 12 16,0 3 24-16,5 3 28 15,-4 6 16 1,4 8-4-16,-5 10-16 15,0 12-20-15,-4 4 0 16,-1 5-4-16,-5 1 0 0,0 6-56 16,0 2-56-16,0-5-8 15,5-1 56-15,-5-6-360 16,11-14-408-16</inkml:trace>
  <inkml:trace contextRef="#ctx0" brushRef="#br0" timeOffset="5523.21">9397 11541 1192 0,'0'0'364'16,"5"0"-36"-16,-5 0-44 16,5-2-324-16,1-4 80 15,4 4 48-15,5-2-24 16,-5-8-48-16,0 0-16 15,0-3-16-15,-10-7 8 16,0 0 16-16,0 4 24 0,-5 2 32 16,-5 0 16-16,5 4 4 15,-5 8-8-15,0 8-12 16,0 8 0-16,-1 4-8 16,1 8-8-16,5 6-16 15,0 0 0 1,5-1-20-1,10-3-8-15,0-4-60 0,1-6-48 16,9-4 0-16,0-8 56 0,1-14-384 16,4-8-432-16</inkml:trace>
  <inkml:trace contextRef="#ctx0" brushRef="#br0" timeOffset="5843.92">9646 11319 456 0,'0'-10'120'0,"0"-10"52"0,0 2 56 16,-5 6-44-16,0-2 24 15,-5 5 4-15,0 13-16 16,0 5-36-16,-1 5-16 16,-4 12-24-16,5 2 0 15,5-4-20-15,5 1-8 16,15-1-20-16,6-2 0 16,4-4-24-16,5 0-8 15,6-2-16-15,-6-2 8 16,6-2-8-16,-11 3 0 15,-14 3-8-15,-17 2 8 0,-4 6-8 16,-5 0-8-16,-10-2-16 16,-6-3-8-16,6-1-52 15,-6-8-40 1,11-6 4-16,5-12 48 16,5-10-360-16,10-8-408 15,10 5 0-15,-5-1 416 16,0 6 408-16,5 0 0 15</inkml:trace>
  <inkml:trace contextRef="#ctx0" brushRef="#br0" timeOffset="6145.09">9910 11220 1040 0,'0'0'316'0,"-5"2"-12"0,-10 10-4 15,10 3-260-15,-5 3 64 16,5 0 40-16,5 2-24 15,10 2-36 1,5-6-8-16,0 0-20 16,11-3 0-16,-6-1-16 15,0-2-8-15,1 4 0 0,-16 0 8 16,0 6 0-16,-15 0 0 16,-16 6-24-16,-9-3-8 15,4-1-24-15,1-4-8 16,-1-2 0-16,16-10 16 0,20-10-448 15,5-6-456 1,6 2 0-16,-6 0 456 16,0-2 456-16,5 4 0 0</inkml:trace>
  <inkml:trace contextRef="#ctx0" brushRef="#br0" timeOffset="6542.34">10180 11218 1024 0,'0'0'308'16,"0"0"4"-16,-5 0-4 0,-6 0-248 15,1 8 64-15,-5 6 44 16,-5 5-16-16,-1 5-32 16,6 4-16-16,0-2-24 15,5-6 0-15,0-5-32 0,10 3-16 16,0-10-64-16,10-2-32 15,5-6-72-15,0-14-24 16,6-6-44-16,-1-1-8 16,0-7 68-1,-10 4 80-15,1 8 128 16,-1 6 56-16,-5 6 32 0,0 10-16 16,-5 12-20-16,0 6 0 15,5 4-28-15,-5 1-16 16,0 1-24-16,0 0 0 15,5-2-36-15,5-2-32 16,0-5-20-16,6-5 24 16,9-10-440-16,0-12-448 15,-4-2-4-15,-1 4 456 16</inkml:trace>
  <inkml:trace contextRef="#ctx0" brushRef="#br0" timeOffset="6957.88">10444 11073 1280 0,'0'2'396'16,"-15"12"-20"-16,-6 4-20 0,1 9-328 16,0 3 88-16,-6 2 36 15,6-2-48-15,5 1-68 16,10-5-16-16,15-4-36 15,5-8-16-15,15-8-80 16,6-12-56-16,5-10-72 16,-1-6 0-16,-4-16 56 15,-11 3 72-15,-4 23 136 16,-6 10 80-16,-5 4 64 0,-5 14-8 16,0 19-24-16,0 11-8 15,-5 10-16-15,0 19 0 16,0 14-16-16,0 7-16 15,-5 3-28-15,-5-6-8 16,-5-6-8-16,-6-11 8 0,-9-17-12 16,-1-9-16-16,-9-20-36 15,-11-20-16-15,0-20-80 16,-5-24-56 0,11-35-392-16,4-27-328 15,11 15 76-15,4 19 408 16</inkml:trace>
  <inkml:trace contextRef="#ctx0" brushRef="#br0" timeOffset="7330.86">10698 11353 1056 0,'5'0'320'0,"-5"0"-36"15,5-4-40-15,5 0-276 0,0-6 80 16,0-10 36-16,1-2-40 16,-1-10-48-16,0-9 0 15,-10-3 12-15,-5 12 24 16,0 2 36-16,-5 9 24 16,-1 5 20-16,1 10 0 15,0 14 0-15,0 16 0 16,5 9-16-16,-5 9-16 15,10 4-20-15,0-3 0 16,10-1-12-16,5-6 0 16,5-5-36-16,11-7-24 15,5-6-20-15,-1-12 8 16,6-6-472-16,-1-4-480 16,1-2 4-16,-16 0 488 15,-4 0 484-15,-6 0 0 0</inkml:trace>
  <inkml:trace contextRef="#ctx0" brushRef="#br0" timeOffset="7442.9">11104 11394 1296 0,'0'0'400'0,"5"0"-84"16,-5 0-80-16,10-2-720 15,1-2-232-15,-6-4 80 16,5 4 320-16,-5 0 316 16,0 2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000" units="cm"/>
          <inkml:channel name="Y" type="integer" max="960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440.52863" units="1/cm"/>
          <inkml:channelProperty channel="Y" name="resolution" value="441.58234" units="1/cm"/>
          <inkml:channelProperty channel="F" name="resolution" value="188.36247" units="1/cm"/>
          <inkml:channelProperty channel="T" name="resolution" value="1" units="1/dev"/>
        </inkml:channelProperties>
      </inkml:inkSource>
      <inkml:timestamp xml:id="ts0" timeString="2023-04-11T01:25:04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9915 12658 696 0,'0'0'200'15,"6"2"-4"-15,-6 0-8 0,0-2-148 16,0 0 56-16,5 0 24 15,0 2-32-15,-5 4-32 16,5 12 8-16,5 10 0 16,-5 14 8-16,0 21-8 15,5 22-8-15,-5 13-8 0,6 7 0 47,-1 12-8-47,-5 14-8 0,0 2-4 0,0-8 8 0,-5 4 4 0,0-6 0 16,0 4-4-1,-10 0 0-15,0-18-4 16,-1-14 0-16,-4-9-8 16,-5-21-8-16,0-17-8 0,-1-15 8 15,1-7-4-15,5-8 0 16,5-8-20-16,-1-2-8 16,6-4-76-16,0-4-56 15,0 0 12-15,0-4 72 16,0-4-264-16,0-4-328 15,-5-2-8-15,0 2 336 16</inkml:trace>
  <inkml:trace contextRef="#ctx0" brushRef="#br0" timeOffset="311.39">9555 14291 600 0,'0'0'168'0,"0"4"4"15,5-2 0-15,0 2-124 0,5 6 48 16,5 14 24 0,16 8-8-16,-6 10-24 15,6 7 0-15,4 3-8 16,-4-1 8-16,4-7-8 16,1-4 0-16,-1-3-16 15,1-7-8-15,0-10-12 0,-6-2 0 16,6-8-12-16,-6-10 0 15,6-10-16-15,4-12-8 16,-4-20-88 0,15-23-80-16,10-26-288 0,10-11-200 15,-5 7 76-15,-15 20 288 16,-11 13 284-16,-4 13 0 16</inkml:trace>
  <inkml:trace contextRef="#ctx0" brushRef="#br0" timeOffset="2377.29">11744 15030 376 0,'0'-2'92'0,"0"-4"-4"0,0 0-12 15,0 2-60-15,5-2 40 16,16-4 64-16,-1 2 24 15,5 2 12-15,11-4-8 16,15-10-20-16,5 0-8 16,0-1-24-16,10-7-8 15,15 0-24-15,-5 2 0 0,-10 2-44 16,-5-1-32-16,0-1-100 31,-5-2-56-31,-15 4-48 16,-1-4 24-16,-4 1-72 0,-1-3-88 0,-14-2 56 15,-1 6 152 1</inkml:trace>
  <inkml:trace contextRef="#ctx0" brushRef="#br0" timeOffset="2620.15">12633 14462 632 0,'0'0'180'0,"5"0"-4"16,1 0-4-16,-1 4-128 0,5 0 56 15,0 0 36 1,0 8-8-16,5-2-16 0,1-2 0 15,4 2-12 1,-5 4-8-16,0-4-20 16,-10 3 0-16,-10 7-24 15,-5 6-8-15,-10-4-40 16,0 0-16-16,-11 2-68 16,6-1-40-16,-1-7-88 15,6-4-40-15,5 0-140 0,0-2-88 16,4-6 96-16,6-2 192 15,0 0 192-15,0 0 0 16</inkml:trace>
  <inkml:trace contextRef="#ctx0" brushRef="#br0" timeOffset="3041.37">12994 14049 520 0,'5'2'140'0,"5"0"36"0,-5 0 36 15,0 0-80-15,6 2 32 16,-6 8 4-16,0 16-16 16,-5 18-40-16,5 19-8 15,0 20-24 1,-5 5-8-16,0-3-12 15,-10 0 0-15,5-13-16 16,-5-7-8-16,4-5-32 0,1-19-16 16,5-11-16-16,-5-2 8 15,5-12-340-15,0-10-336 16</inkml:trace>
  <inkml:trace contextRef="#ctx0" brushRef="#br0" timeOffset="3595.06">13141 13990 472 0,'-5'0'124'0,"0"0"12"16,5 0 12-16,5 2-68 0,16 0 48 16,9-2 20-16,16 4-24 15,15-4-28 1,15 0 0-16,0 0-8 16,-5 0 0-16,11-4-24 15,-6-4-16-15,5 2-32 0,-5 0-8 16,-5-8-24-16,-10-2 0 15,-5 10-4 17,-10 2 8-32,-5-2 8 0,-11 2 8 0,-10 4 16 0,-4 6 16 15,-6 2 12-15,-5 8 0 16,0 10 4-16,-5 12 8 16,0 9 12-16,0 11 8 15,0 29-8-15,5 4-8 0,0-11-24 16,-5 5 0-16,0-6-12 15,5-7 0-15,0 5-20 16,-5-5-8-16,10-23-32 16,-4-7-8-1,4-8-68-15,-10-10-48 16,5-15 16-16,-5-5 72 16,-10-10-240-16,-6-9-304 0,6-1-4 15,0 2 312-15</inkml:trace>
  <inkml:trace contextRef="#ctx0" brushRef="#br0" timeOffset="3893.5">13136 14839 488 0,'0'0'132'0,"0"2"4"0,0-4 4 16,0 2-84-16,5 0 48 15,11-4 52-15,14-2 16 16,11-2-4 0,20-4-8-16,10 0-20 0,10-1 0 15,6-5-20-15,-1-2-16 16,5 0-24-16,6 0 0 16,-1 2-24-16,-14 4-8 15,-11-1-40-15,-5 3-16 16,-20 2-16-16,-11 6 8 15,-15-2-384-15,-15 4-384 0,-5 0 0 16,0 2 392 0</inkml:trace>
  <inkml:trace contextRef="#ctx0" brushRef="#br0" timeOffset="4709.39">13157 14079 432 0,'0'0'112'0,"5"0"-4"0,0 0-8 15,-5 0-76-15,5 0 48 16,0 0 28-16,-5 0-8 16,5 0-12-16,-5 4 8 15,0 8-8-15,0 4-8 0,5 2-24 16,-5 6-8-16,0 9-16 16,0 3 0-16,-5-6 0 15,5 0 8 1,0-3 0-16,-5 1 0 15,5-2-8-15,0-4 0 0,-5-6-12 0,0-4 0 16,0-3-4 0,5 1 0-16,0 0 8 0,-5-6 8 15,5-2 4 1,0-4 0-16,5-10-12 16,-5-4 0-16,5-5-16 15,0-3 0-15,0-10-8 16,5-6 0-16,-5 21 0 0,5 3 0 15,-5-2 0-15,1 6 0 16,4 4 4-16,-5 4 8 16,0 2 20-16,5 2 16 15,-5 6 8-15,5 16 0 16,-5 8-8-16,6-1 0 16,-6 9-12-16,5 4-8 15,0-7-12-15,0-1 0 16,-5-6-4-16,0-6 0 15,0-6-28-15,0-6-24 16,-5-10-72-16,0-8-48 16,0-2-24-16,0-10 32 15,-5 2 20-15,0-4 0 0,-5-6-104 16,0-1-96-16,5-5 44 16,0 8 152-16,0 8 144 15,5 0 0-15</inkml:trace>
  <inkml:trace contextRef="#ctx0" brushRef="#br0" timeOffset="5714.82">13304 14057 280 0,'0'0'60'0,"0"-2"-4"0,0 0-4 16,0 0-44-16,0 2 24 15,5 0 16-15,-5 2 0 16,0 0-16-16,5-2-8 15,-5 0 0-15,0 0 16 16,5-2 8-16,-5 0 8 16,0 0 0-16,0-4 0 0,0 8 0 15,5-2 0-15,-5-2 4 16,0 0 8-16,5 2-4 16,-5 0 0-16,0 2-16 15,5-2 0 1,-5 2-8-16,6-2 8 15,-6 0-8-15,0 0 0 16,5 0-8-16,-5 0 8 0,0 0-8 16,5 0 0-16,-5 0-8 15,0 2 0-15,5 0 0 16,0 0 0-16,0-2-8 16,-5 4-8-16,5-4 0 15,-5 2 16-15,0 0 0 16,0-2 0-16,5 0 0 15,-5-2 16-15,0 2 4 0,0 0 0 16,0-2-16-16,0 2-8 16,0 0-12-16,0 2 0 15,0-2 0-15,0 0 8 16,0 0 0-16,0 0 0 16,0 0-4-16,0 0 0 15,0 0-4-15,0 0 8 0,0 0-12 16,0 0-8-16,0 0-8 15,0 0 8-15,0 2 4 16,0-2 8-16,0 0-8 16,0 0 0-1,0 2 0-15,0 4 8 16,5 0 8-16,-5-4 0 16,0-2-4-16,0 0 0 15,0 2-4-15,0-2 0 16,0 2 4-16,0-2 8 0,0-2-4 15,5 2 0-15,-5-2-16 16,0 0 0-16,0 0-8 16,0 0 0-16,0 2 0 15,0 6 0-15,-5 14 0 0,5 20 0 16,-5 19-8-16,5 17 0 16,-5 1 0-16,-5-2 8 15,10-5 0 1,-5-11-8-16,0-5 0 15,-5-8 16-15,4-13 0 16,6-9 0-16,-5-6-100 16,0-8-88-16,0-2-72 15,0-12 24-15,0-4 48 0,5-4 32 16,0-2-76-16,-5-8-96 16,5-3 40-16,0 7 144 15,0 4 144-15,0 0 0 16</inkml:trace>
  <inkml:trace contextRef="#ctx0" brushRef="#br0" timeOffset="6113.49">13406 13990 512 0,'0'0'140'0,"0"0"16"16,0 0 20-16,0 4-88 16,5 0 32-16,0 10 20 15,0 2-8-15,5 9-24 0,5 9-8 16,0 0-12-16,1 5 8 15,-1 11-16 1,0-2-8-16,0-7-24 16,6-1 0-16,-11-6-16 15,5-8 0-15,-5-3-24 16,6-5-8-16,-6-4-100 0,-5-4-80 16,0-4-80-16,0-4 8 15,-5-12-92-15,5-6-88 16,0 4 80-16,-5 6 176 15</inkml:trace>
  <inkml:trace contextRef="#ctx0" brushRef="#br0" timeOffset="6572.29">13675 14286 464 0,'0'-4'124'15,"0"-4"-8"-15,-5 2-4 16,5-8-96-16,0 0 40 0,0 4 16 16,-5 0-8-16,-5 2-8 15,4-2 8-15,1 6 20 16,0 2 16-16,-5 2-8 16,5 2-16-16,0 6-20 15,5 4 0-15,5 4 4 16,5 4 8-16,0-6 0 0,6 0 0 15,-1 3-24 1,0 1-16-16,0 2-12 16,1 0 16-16,-6-6 0 0,-5-2 0 15,5 0-8-15,-5 0 8 16,0-5 0-16,-5-3 0 16,0 6-4-16,0 2 0 15,0 0-8-15,0 6 0 16,-10-4-4-16,0-2 8 15,-11 2-8-15,6-2-8 16,0-2-24-16,-5-6-8 16,4-2-80-16,11-2-64 15,0 2-72-15,-5-8-8 16,10-8-120-16,0 2-112 16,10-4 84-16,-10 2 200 15</inkml:trace>
  <inkml:trace contextRef="#ctx0" brushRef="#br0" timeOffset="7123.73">13878 14184 464 0,'0'0'124'0,"0"-2"4"16,0-2 4-16,-5 0-76 0,0 0 48 15,0-2 40-15,-5 4 8 16,-1-1-12-1,1 1-8-15,-5 2-28 16,5 2-16-16,-5-1-24 16,-1 7-8-16,6 2-8 15,-5 4 0-15,5 8-8 0,5 4 0 16,0-6-20 0,5 2-8-16,0-1-20 15,5-3-8-15,0-4-12 0,5-6 0 16,0-6-12-16,5-4-8 15,1-6-32-15,-1-2-16 16,0-6-24-16,0-7 8 16,1 3 16-16,-6 2 24 15,0 0 32-15,-5 8 16 16,0 0 52-16,0 2 40 16,0 6 28-16,0 12-8 15,-5 16-8-15,0 16 8 16,5 9 0-16,-5 15 8 15,11 5-16-15,-1 8-8 0,0 9-24 16,10-1-8-16,-5 0-8 16,-4 3 0-16,-1-13-4 15,0-7 0-15,-15-11-4 16,-10-9 0-16,-1-9-24 16,-9-13-16-16,-5-8-84 15,-1-8-56-15,-5-18-284 16,6-16-216-16,5-2 68 0,9 4 296 15</inkml:trace>
  <inkml:trace contextRef="#ctx0" brushRef="#br0" timeOffset="13075.87">17089 12807 864 0,'0'0'256'0,"0"0"-8"0,0 2-8 15,-5 6-216-15,5 6 56 16,0 10 48-16,-5 10 8 16,-6 9-16-16,6 17-16 15,-10 11-20-15,0 7 0 16,-5 9-12-16,-1 14 0 16,-4 24-16-16,-1 4-8 15,1-10-8-15,0 4 0 0,-1 0-12 16,1-8-8-16,4-6-8 15,1-13 8-15,5-19-4 16,0-13 0-16,-1-15-36 16,1-15-24-16,5-10-60 15,0-8-24-15,5-10-72 16,10-12-32-16,-10-10 0 16,5-6 48-16,-5-6 60 15,0 4 24-15,0 0 64 16,-1 3 48-16,1 5 64 15,0 2 24-15,0 10 16 16,0 8 0-16,0 12 0 16,5 8 8-16,-5 3-4 15,5 5-8-15,-5 4-16 16,5-6 0-16,0 1-12 16,0-1 0-16,0-6-16 0,10-6-8 15,0-4-16-15,0-2 0 16,6-6-12-16,4-3-8 15,-5-3-24-15,11-9-16 16,-1-11-76-16,0-8-56 16,6-20 12-16,4-15 80 15,1-11-336-15,-6-1-400 16,1 11-8-16,-6 13 400 0,-9 11 400 16,-6 10 0-16</inkml:trace>
  <inkml:trace contextRef="#ctx0" brushRef="#br0" timeOffset="13872.95">14467 14452 456 0,'0'0'120'0,"0"4"16"0,11 6 16 15,4 0-56-15,5 4 56 16,5 10 16-16,16 4-32 16,0-5-28-1,4 7 8-15,6-2-4 16,5-2-8-16,0-1-24 0,0-1-8 15,0-4-24-15,0 0 0 16,5 0-12-16,0 2 0 16,-6-8-8-1,1-3 0-15,0-3-20 0,-15-8-8 16,0-10-48-16,-1 1-32 16,-9-3-88-16,-6-6-48 0,0-6-192 15,-4 0-128-15,-6 4 88 16,-5 6 224-16,0 0 224 15,-5 5 0-15</inkml:trace>
  <inkml:trace contextRef="#ctx0" brushRef="#br0" timeOffset="14159.41">15443 14528 896 0,'0'0'268'0,"0"0"-16"16,5 0-12-16,5 4-208 15,5 4 72-15,6-1 32 16,4 3-32-16,-5 0-32 16,6 2 16-16,-1-2 8 0,-5 0 0 15,1 0-12 1,-6 4-8-16,-5 0-20 16,-5 0-8-16,-10 9-40 15,-5 5-24-15,-5-10-108 16,-11 8-72-16,-9 8 8 15,-1-1 88-15,-10 5-236 0,6-6-320 16,4-18 4-16,11 0 328 16,5-4 324-16,4-3 0 15</inkml:trace>
  <inkml:trace contextRef="#ctx0" brushRef="#br0" timeOffset="15199.58">12384 11480 584 0,'-5'0'164'15,"5"0"20"-15,0 0 28 16,0 0-132-16,0 0 8 15,0 0 0-15,16 2 0 0,-1 10-20 16,10 3-8-16,11 13-4 16,10 10 8-16,9 17 0 15,22 13 0-15,9 3-24 16,0 9-8-16,6 5-12 16,4 0 8-16,11 5 4 0,5 3 0 15,0-12-4 1,-11-9 0-16,-4-15-8 15,-11-9 0-15,-15-16-4 16,-10-11 0-16,-15-5-32 16,-11-8-24-16,-14-4-88 15,-6-2-56-15,-15-4-48 0,-10-2 16 16,-11 0-100 0,-4 2-104-16</inkml:trace>
  <inkml:trace contextRef="#ctx0" brushRef="#br0" timeOffset="15496.96">12196 12756 704 0,'0'0'204'16,"-5"-2"0"-16,5 0 4 15,11-12-172-15,14-12 32 16,16-4 20-16,9-16 0 15,6-19-8-15,26-14 0 16,19-7 0-16,16-7 8 31,0 0-8-31,5-8-8 0,5-13-16 0,15 1 0 0,31-24-16 16,25-19-8-16,-61 52-16 16,-66 53 0-16,-15 17-48 15,-5 12-40-15,-10 12-4 16,-16 6 40-16,-5 6 36 15,-10 6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页眉占位符 10137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101379" name="日期占位符 10137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101380" name="幻灯片图像占位符 10137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1381" name="文本占位符 101380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1382" name="页脚占位符 10138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101383" name="灯片编号占位符 10138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组合 1239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23907" name="组合 1239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3908" name="矩形 1239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09" name="矩形 1239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910" name="组合 1239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23911" name="矩形 1239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12" name="矩形 1239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913" name="矩形 1239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4" name="矩形 1239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5" name="矩形 1239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916" name="标题 1239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23917" name="副标题 1239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23918" name="日期占位符 1239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3919" name="页脚占位符 1239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23920" name="灯片编号占位符 1239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40009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2023/4/11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矩形 122881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3" name="矩形 122882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4" name="矩形 122883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5" name="矩形 122884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6" name="矩形 122885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7" name="矩形 122886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8" name="矩形 122887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22889" name="标题 122888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22890" name="文本占位符 122889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2891" name="日期占位符 1228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t>2023/4/11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892" name="页脚占位符 1228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893" name="灯片编号占位符 1228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标题 205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4.3.6 </a:t>
            </a:r>
            <a:r>
              <a:rPr lang="zh-CN" altLang="en-US" b="1" dirty="0"/>
              <a:t>会合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en-US" altLang="zh-CN" b="1"/>
              <a:t>Rendezvous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054" name="文本占位符 205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/>
              <a:t>背景</a:t>
            </a:r>
          </a:p>
          <a:p>
            <a:pPr lvl="1"/>
            <a:r>
              <a:rPr lang="en-US" altLang="zh-CN" sz="2400" b="1" dirty="0"/>
              <a:t>80</a:t>
            </a:r>
            <a:r>
              <a:rPr lang="zh-CN" altLang="en-US" sz="2400" b="1" dirty="0"/>
              <a:t>年代</a:t>
            </a:r>
            <a:r>
              <a:rPr lang="en-US" altLang="zh-CN" sz="2400" b="1" err="1"/>
              <a:t>, Ada</a:t>
            </a:r>
            <a:r>
              <a:rPr lang="en-US" altLang="zh-CN" sz="2400" b="1"/>
              <a:t>, Initiated by DOD;</a:t>
            </a:r>
          </a:p>
          <a:p>
            <a:pPr lvl="1"/>
            <a:r>
              <a:rPr lang="en-US" altLang="zh-CN" sz="2400" b="1" err="1"/>
              <a:t>Ada</a:t>
            </a:r>
            <a:r>
              <a:rPr lang="en-US" altLang="zh-CN" sz="2400" b="1"/>
              <a:t> 95, (Object-oriented)</a:t>
            </a:r>
          </a:p>
          <a:p>
            <a:endParaRPr lang="zh-CN" altLang="zh-CN" sz="2800" b="1" dirty="0"/>
          </a:p>
          <a:p>
            <a:r>
              <a:rPr lang="zh-CN" altLang="zh-CN" sz="2800" b="1" dirty="0"/>
              <a:t>会合：两个并发执行流汇集到一处</a:t>
            </a:r>
            <a:endParaRPr lang="en-US" altLang="zh-CN" sz="2800" b="1"/>
          </a:p>
          <a:p>
            <a:pPr lvl="1"/>
            <a:r>
              <a:rPr lang="zh-CN" altLang="zh-CN" sz="2400" b="1" dirty="0"/>
              <a:t>并发执行流</a:t>
            </a:r>
            <a:endParaRPr lang="en-US" altLang="zh-CN" sz="2400" b="1"/>
          </a:p>
          <a:p>
            <a:pPr lvl="2"/>
            <a:r>
              <a:rPr lang="zh-CN" altLang="zh-CN" sz="2000" b="1" dirty="0"/>
              <a:t>调用</a:t>
            </a:r>
            <a:endParaRPr lang="en-US" altLang="zh-CN" sz="2000" b="1"/>
          </a:p>
          <a:p>
            <a:pPr lvl="2"/>
            <a:r>
              <a:rPr lang="zh-CN" altLang="zh-CN" sz="2000" b="1" dirty="0"/>
              <a:t>接受</a:t>
            </a:r>
            <a:endParaRPr lang="en-US" altLang="zh-CN" sz="2000" b="1"/>
          </a:p>
          <a:p>
            <a:pPr lvl="1"/>
            <a:r>
              <a:rPr lang="zh-CN" altLang="zh-CN" sz="2400" b="1" dirty="0"/>
              <a:t>均发生，握手，同步。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例子</a:t>
            </a:r>
            <a:r>
              <a:rPr lang="en-US" altLang="zh-CN" b="1" dirty="0"/>
              <a:t>--</a:t>
            </a:r>
            <a:r>
              <a:rPr lang="zh-CN" altLang="en-US" b="1" dirty="0"/>
              <a:t>单一资源管理</a:t>
            </a:r>
            <a:endParaRPr lang="zh-CN" altLang="en-US" b="1"/>
          </a:p>
        </p:txBody>
      </p:sp>
      <p:sp>
        <p:nvSpPr>
          <p:cNvPr id="12291" name="文本框 12290"/>
          <p:cNvSpPr txBox="1"/>
          <p:nvPr/>
        </p:nvSpPr>
        <p:spPr>
          <a:xfrm>
            <a:off x="685800" y="1905000"/>
            <a:ext cx="3581400" cy="1881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single_resource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>
                <a:latin typeface="Comic Sans MS" panose="030F0702030302020204" pitchFamily="66" charset="0"/>
              </a:rPr>
              <a:t> acquire;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>
                <a:latin typeface="Comic Sans MS" panose="030F0702030302020204" pitchFamily="66" charset="0"/>
              </a:rPr>
              <a:t> return;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single_resource;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2292" name="文本框 12291"/>
          <p:cNvSpPr txBox="1"/>
          <p:nvPr/>
        </p:nvSpPr>
        <p:spPr>
          <a:xfrm>
            <a:off x="4419600" y="1943100"/>
            <a:ext cx="4419600" cy="308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body</a:t>
            </a:r>
            <a:r>
              <a:rPr lang="en-US" altLang="zh-CN" b="1">
                <a:latin typeface="Comic Sans MS" panose="030F0702030302020204" pitchFamily="66" charset="0"/>
              </a:rPr>
              <a:t> single_resource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accept acquire;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accept return;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single_resource;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2294" name="文本框 12293"/>
          <p:cNvSpPr txBox="1"/>
          <p:nvPr/>
        </p:nvSpPr>
        <p:spPr>
          <a:xfrm>
            <a:off x="762000" y="5105400"/>
            <a:ext cx="7543800" cy="1370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single_resource.acquire;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Comic Sans MS" panose="030F0702030302020204" pitchFamily="66" charset="0"/>
              </a:rPr>
              <a:t>使用</a:t>
            </a:r>
            <a:endParaRPr lang="zh-CN" altLang="en-US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single_resource.return;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err="1"/>
              <a:t>Ada</a:t>
            </a:r>
            <a:r>
              <a:rPr lang="zh-CN" altLang="en-US" b="1" dirty="0"/>
              <a:t>同步语句（</a:t>
            </a:r>
            <a:r>
              <a:rPr lang="en-US" altLang="zh-CN" b="1"/>
              <a:t>cont.</a:t>
            </a:r>
            <a:r>
              <a:rPr lang="zh-CN" altLang="en-US" b="1"/>
              <a:t>）</a:t>
            </a:r>
          </a:p>
        </p:txBody>
      </p:sp>
      <p:sp>
        <p:nvSpPr>
          <p:cNvPr id="10243" name="文本框 10242"/>
          <p:cNvSpPr txBox="1"/>
          <p:nvPr/>
        </p:nvSpPr>
        <p:spPr>
          <a:xfrm>
            <a:off x="838200" y="1905000"/>
            <a:ext cx="7543800" cy="4437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</a:rPr>
              <a:t>选择语句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>
                <a:latin typeface="Comic Sans MS" panose="030F0702030302020204" pitchFamily="66" charset="0"/>
              </a:rPr>
              <a:t>select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     [when &lt;布尔表达式&gt; </a:t>
            </a:r>
            <a:r>
              <a:rPr lang="zh-CN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en-US" altLang="zh-CN" b="1">
                <a:latin typeface="Comic Sans MS" panose="030F0702030302020204" pitchFamily="66" charset="0"/>
              </a:rPr>
              <a:t>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&lt;</a:t>
            </a:r>
            <a:r>
              <a:rPr lang="zh-CN" altLang="en-US" b="1" dirty="0">
                <a:latin typeface="Comic Sans MS" panose="030F0702030302020204" pitchFamily="66" charset="0"/>
              </a:rPr>
              <a:t>接受语句</a:t>
            </a:r>
            <a:r>
              <a:rPr lang="en-US" altLang="zh-CN" b="1">
                <a:latin typeface="Comic Sans MS" panose="030F0702030302020204" pitchFamily="66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[&lt;</a:t>
            </a:r>
            <a:r>
              <a:rPr lang="zh-CN" altLang="en-US" b="1" dirty="0">
                <a:latin typeface="Comic Sans MS" panose="030F0702030302020204" pitchFamily="66" charset="0"/>
              </a:rPr>
              <a:t>语句序列</a:t>
            </a:r>
            <a:r>
              <a:rPr lang="en-US" altLang="zh-CN" b="1">
                <a:latin typeface="Comic Sans MS" panose="030F0702030302020204" pitchFamily="66" charset="0"/>
              </a:rPr>
              <a:t>&gt;]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     {or [when &lt;布尔表达式&gt; </a:t>
            </a:r>
            <a:r>
              <a:rPr lang="zh-CN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en-US" altLang="zh-CN" b="1">
                <a:latin typeface="Comic Sans MS" panose="030F0702030302020204" pitchFamily="66" charset="0"/>
              </a:rPr>
              <a:t>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 &lt;</a:t>
            </a:r>
            <a:r>
              <a:rPr lang="zh-CN" altLang="en-US" b="1" dirty="0">
                <a:latin typeface="Comic Sans MS" panose="030F0702030302020204" pitchFamily="66" charset="0"/>
              </a:rPr>
              <a:t>接受语句</a:t>
            </a:r>
            <a:r>
              <a:rPr lang="en-US" altLang="zh-CN" b="1">
                <a:latin typeface="Comic Sans MS" panose="030F0702030302020204" pitchFamily="66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 [&lt;</a:t>
            </a:r>
            <a:r>
              <a:rPr lang="zh-CN" altLang="en-US" b="1" dirty="0">
                <a:latin typeface="Comic Sans MS" panose="030F0702030302020204" pitchFamily="66" charset="0"/>
              </a:rPr>
              <a:t>语句序列</a:t>
            </a:r>
            <a:r>
              <a:rPr lang="en-US" altLang="zh-CN" b="1">
                <a:latin typeface="Comic Sans MS" panose="030F0702030302020204" pitchFamily="66" charset="0"/>
              </a:rPr>
              <a:t>&gt;] }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[else &lt;</a:t>
            </a:r>
            <a:r>
              <a:rPr lang="zh-CN" altLang="en-US" b="1" dirty="0">
                <a:latin typeface="Comic Sans MS" panose="030F0702030302020204" pitchFamily="66" charset="0"/>
              </a:rPr>
              <a:t>语句序列</a:t>
            </a:r>
            <a:r>
              <a:rPr lang="en-US" altLang="zh-CN" b="1">
                <a:latin typeface="Comic Sans MS" panose="030F0702030302020204" pitchFamily="66" charset="0"/>
              </a:rPr>
              <a:t>&gt;]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end select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Select</a:t>
            </a:r>
            <a:r>
              <a:rPr lang="zh-CN" altLang="en-US" b="1" dirty="0"/>
              <a:t>语句语义</a:t>
            </a:r>
            <a:endParaRPr lang="zh-CN" altLang="en-US" b="1"/>
          </a:p>
        </p:txBody>
      </p:sp>
      <p:sp>
        <p:nvSpPr>
          <p:cNvPr id="13315" name="文本框 13314"/>
          <p:cNvSpPr txBox="1"/>
          <p:nvPr/>
        </p:nvSpPr>
        <p:spPr>
          <a:xfrm>
            <a:off x="838200" y="1828800"/>
            <a:ext cx="7620000" cy="4437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计算所有布尔表达式，为真者对应入口标记开放；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If </a:t>
            </a:r>
            <a:r>
              <a:rPr lang="zh-CN" altLang="en-US" b="1" dirty="0">
                <a:latin typeface="Comic Sans MS" panose="030F0702030302020204" pitchFamily="66" charset="0"/>
              </a:rPr>
              <a:t>无开放的</a:t>
            </a:r>
            <a:r>
              <a:rPr lang="en-US" altLang="zh-CN" b="1" dirty="0">
                <a:latin typeface="Comic Sans MS" panose="030F0702030302020204" pitchFamily="66" charset="0"/>
              </a:rPr>
              <a:t>&lt;</a:t>
            </a:r>
            <a:r>
              <a:rPr lang="zh-CN" altLang="en-US" b="1" dirty="0">
                <a:latin typeface="Comic Sans MS" panose="030F0702030302020204" pitchFamily="66" charset="0"/>
              </a:rPr>
              <a:t>接受语句</a:t>
            </a:r>
            <a:r>
              <a:rPr lang="en-US" altLang="zh-CN" b="1">
                <a:latin typeface="Comic Sans MS" panose="030F0702030302020204" pitchFamily="66" charset="0"/>
              </a:rPr>
              <a:t>&gt; Then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If </a:t>
            </a:r>
            <a:r>
              <a:rPr lang="zh-CN" altLang="en-US" b="1">
                <a:latin typeface="Comic Sans MS" panose="030F0702030302020204" pitchFamily="66" charset="0"/>
              </a:rPr>
              <a:t>有</a:t>
            </a:r>
            <a:r>
              <a:rPr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ELSE</a:t>
            </a:r>
            <a:r>
              <a:rPr lang="zh-CN" altLang="en-US" b="1" dirty="0">
                <a:latin typeface="Comic Sans MS" panose="030F0702030302020204" pitchFamily="66" charset="0"/>
              </a:rPr>
              <a:t>部分 </a:t>
            </a:r>
            <a:r>
              <a:rPr lang="zh-CN" altLang="zh-CN" b="1" dirty="0">
                <a:latin typeface="Comic Sans MS" panose="030F0702030302020204" pitchFamily="66" charset="0"/>
              </a:rPr>
              <a:t>Then 执行之 Else 异常;  </a:t>
            </a:r>
            <a:r>
              <a:rPr lang="en-US" altLang="zh-CN" b="1">
                <a:latin typeface="Comic Sans MS" panose="030F0702030302020204" pitchFamily="66" charset="0"/>
              </a:rPr>
              <a:t>break;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If 无被调用的开放的</a:t>
            </a:r>
            <a:r>
              <a:rPr lang="en-US" altLang="zh-CN" b="1" dirty="0">
                <a:latin typeface="Comic Sans MS" panose="030F0702030302020204" pitchFamily="66" charset="0"/>
              </a:rPr>
              <a:t>&lt;</a:t>
            </a:r>
            <a:r>
              <a:rPr lang="zh-CN" altLang="en-US" b="1" dirty="0">
                <a:latin typeface="Comic Sans MS" panose="030F0702030302020204" pitchFamily="66" charset="0"/>
              </a:rPr>
              <a:t>接受语句</a:t>
            </a:r>
            <a:r>
              <a:rPr lang="en-US" altLang="zh-CN" b="1">
                <a:latin typeface="Comic Sans MS" panose="030F0702030302020204" pitchFamily="66" charset="0"/>
              </a:rPr>
              <a:t>&gt; Then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If </a:t>
            </a:r>
            <a:r>
              <a:rPr lang="zh-CN" altLang="en-US" b="1" dirty="0">
                <a:latin typeface="Comic Sans MS" panose="030F0702030302020204" pitchFamily="66" charset="0"/>
              </a:rPr>
              <a:t>有</a:t>
            </a:r>
            <a:r>
              <a:rPr lang="en-US" altLang="zh-CN" b="1" dirty="0">
                <a:latin typeface="Comic Sans MS" panose="030F0702030302020204" pitchFamily="66" charset="0"/>
              </a:rPr>
              <a:t>ELSE</a:t>
            </a:r>
            <a:r>
              <a:rPr lang="zh-CN" altLang="en-US" b="1" dirty="0">
                <a:latin typeface="Comic Sans MS" panose="030F0702030302020204" pitchFamily="66" charset="0"/>
              </a:rPr>
              <a:t>部分</a:t>
            </a:r>
            <a:r>
              <a:rPr lang="zh-CN" altLang="zh-CN" b="1" dirty="0">
                <a:latin typeface="Comic Sans MS" panose="030F0702030302020204" pitchFamily="66" charset="0"/>
              </a:rPr>
              <a:t> Then 执行之; break; Else 等待;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任取一开放的被调用的接受语句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会合开始，调用者等待；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If </a:t>
            </a:r>
            <a:r>
              <a:rPr lang="zh-CN" altLang="en-US" b="1" dirty="0">
                <a:latin typeface="Comic Sans MS" panose="030F0702030302020204" pitchFamily="66" charset="0"/>
              </a:rPr>
              <a:t>有</a:t>
            </a:r>
            <a:r>
              <a:rPr lang="en-US" altLang="zh-CN" b="1" dirty="0">
                <a:latin typeface="Comic Sans MS" panose="030F0702030302020204" pitchFamily="66" charset="0"/>
              </a:rPr>
              <a:t>in</a:t>
            </a:r>
            <a:r>
              <a:rPr lang="zh-CN" altLang="en-US" b="1" dirty="0">
                <a:latin typeface="Comic Sans MS" panose="030F0702030302020204" pitchFamily="66" charset="0"/>
              </a:rPr>
              <a:t>参数 </a:t>
            </a:r>
            <a:r>
              <a:rPr lang="zh-CN" altLang="zh-CN" b="1">
                <a:latin typeface="Comic Sans MS" panose="030F0702030302020204" pitchFamily="66" charset="0"/>
              </a:rPr>
              <a:t>Then 取</a:t>
            </a:r>
            <a:r>
              <a:rPr lang="zh-CN" altLang="zh-CN" b="1" dirty="0">
                <a:latin typeface="Comic Sans MS" panose="030F0702030302020204" pitchFamily="66" charset="0"/>
              </a:rPr>
              <a:t>in参数；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If 有&lt;语句子列&gt; Then 执行之；             会</a:t>
            </a:r>
            <a:r>
              <a:rPr lang="zh-CN" altLang="en-US" b="1" dirty="0">
                <a:latin typeface="Comic Sans MS" panose="030F0702030302020204" pitchFamily="66" charset="0"/>
              </a:rPr>
              <a:t>合</a:t>
            </a:r>
            <a:r>
              <a:rPr lang="zh-CN" altLang="zh-CN" b="1" dirty="0">
                <a:latin typeface="Comic Sans MS" panose="030F0702030302020204" pitchFamily="66" charset="0"/>
              </a:rPr>
              <a:t>期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If </a:t>
            </a:r>
            <a:r>
              <a:rPr lang="zh-CN" altLang="en-US" b="1" dirty="0">
                <a:latin typeface="Comic Sans MS" panose="030F0702030302020204" pitchFamily="66" charset="0"/>
              </a:rPr>
              <a:t>有</a:t>
            </a:r>
            <a:r>
              <a:rPr lang="en-US" altLang="zh-CN" b="1" dirty="0">
                <a:latin typeface="Comic Sans MS" panose="030F0702030302020204" pitchFamily="66" charset="0"/>
              </a:rPr>
              <a:t>out</a:t>
            </a:r>
            <a:r>
              <a:rPr lang="zh-CN" altLang="en-US" b="1" dirty="0">
                <a:latin typeface="Comic Sans MS" panose="030F0702030302020204" pitchFamily="66" charset="0"/>
              </a:rPr>
              <a:t>参数 </a:t>
            </a:r>
            <a:r>
              <a:rPr lang="zh-CN" altLang="zh-CN" b="1">
                <a:latin typeface="Comic Sans MS" panose="030F0702030302020204" pitchFamily="66" charset="0"/>
              </a:rPr>
              <a:t>Then 送</a:t>
            </a:r>
            <a:r>
              <a:rPr lang="zh-CN" altLang="zh-CN" b="1" dirty="0">
                <a:latin typeface="Comic Sans MS" panose="030F0702030302020204" pitchFamily="66" charset="0"/>
              </a:rPr>
              <a:t>out参数；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会合结束，调用者继续；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b="1" dirty="0">
                <a:solidFill>
                  <a:schemeClr val="tx2"/>
                </a:solidFill>
                <a:latin typeface="Comic Sans MS" panose="030F0702030302020204" pitchFamily="66" charset="0"/>
              </a:rPr>
              <a:t>If select语句有语句序列 Then 执行之。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直接连接符 13315"/>
          <p:cNvSpPr/>
          <p:nvPr/>
        </p:nvSpPr>
        <p:spPr>
          <a:xfrm>
            <a:off x="4800600" y="426720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317" name="直接连接符 13316"/>
          <p:cNvSpPr/>
          <p:nvPr/>
        </p:nvSpPr>
        <p:spPr>
          <a:xfrm>
            <a:off x="4800600" y="5791200"/>
            <a:ext cx="3657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318" name="直接连接符 13317"/>
          <p:cNvSpPr/>
          <p:nvPr/>
        </p:nvSpPr>
        <p:spPr>
          <a:xfrm>
            <a:off x="7696200" y="426720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3319" name="直接连接符 13318"/>
          <p:cNvSpPr/>
          <p:nvPr/>
        </p:nvSpPr>
        <p:spPr>
          <a:xfrm>
            <a:off x="7696200" y="541020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矩形 142339"/>
          <p:cNvSpPr/>
          <p:nvPr/>
        </p:nvSpPr>
        <p:spPr>
          <a:xfrm>
            <a:off x="1693863" y="908050"/>
            <a:ext cx="6046787" cy="6477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600" b="1" dirty="0"/>
              <a:t>4.3.6.1  </a:t>
            </a:r>
            <a:r>
              <a:rPr lang="zh-CN" altLang="en-US" sz="3600" b="1" dirty="0"/>
              <a:t>会合的描述</a:t>
            </a:r>
            <a:r>
              <a:rPr lang="en-US" altLang="zh-CN" sz="3600" b="1"/>
              <a:t>(Cont.)</a:t>
            </a:r>
            <a:endParaRPr lang="en-US" altLang="zh-CN" sz="3600" b="1">
              <a:latin typeface="宋体" panose="02010600030101010101" pitchFamily="2" charset="-122"/>
            </a:endParaRPr>
          </a:p>
        </p:txBody>
      </p:sp>
      <p:sp>
        <p:nvSpPr>
          <p:cNvPr id="142341" name="流程图: 可选过程 142340"/>
          <p:cNvSpPr/>
          <p:nvPr/>
        </p:nvSpPr>
        <p:spPr>
          <a:xfrm>
            <a:off x="2989263" y="1935163"/>
            <a:ext cx="2157412" cy="322262"/>
          </a:xfrm>
          <a:prstGeom prst="flowChartAlternateProcess">
            <a:avLst/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FFFF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select </a:t>
            </a:r>
            <a:r>
              <a:rPr lang="zh-CN" altLang="en-US" sz="1800" b="1" dirty="0">
                <a:solidFill>
                  <a:srgbClr val="FFFF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语句流程</a:t>
            </a:r>
          </a:p>
        </p:txBody>
      </p:sp>
      <p:grpSp>
        <p:nvGrpSpPr>
          <p:cNvPr id="142342" name="组合 142341"/>
          <p:cNvGrpSpPr/>
          <p:nvPr/>
        </p:nvGrpSpPr>
        <p:grpSpPr>
          <a:xfrm>
            <a:off x="2411413" y="2276475"/>
            <a:ext cx="3600450" cy="560388"/>
            <a:chOff x="1519" y="1434"/>
            <a:chExt cx="2268" cy="353"/>
          </a:xfrm>
        </p:grpSpPr>
        <p:sp>
          <p:nvSpPr>
            <p:cNvPr id="142343" name="文本框 142342"/>
            <p:cNvSpPr txBox="1"/>
            <p:nvPr/>
          </p:nvSpPr>
          <p:spPr>
            <a:xfrm>
              <a:off x="1519" y="1525"/>
              <a:ext cx="2268" cy="26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计算所有布尔表达式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为’真’者对应</a:t>
              </a:r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&lt;accept&gt;</a:t>
              </a: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标记开放</a:t>
              </a:r>
            </a:p>
          </p:txBody>
        </p:sp>
        <p:sp>
          <p:nvSpPr>
            <p:cNvPr id="142344" name="直接连接符 142343"/>
            <p:cNvSpPr/>
            <p:nvPr/>
          </p:nvSpPr>
          <p:spPr>
            <a:xfrm>
              <a:off x="2517" y="1434"/>
              <a:ext cx="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42345" name="流程图: 准备 142344"/>
          <p:cNvSpPr/>
          <p:nvPr/>
        </p:nvSpPr>
        <p:spPr>
          <a:xfrm>
            <a:off x="2484438" y="2970213"/>
            <a:ext cx="3240087" cy="269875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有开放的</a:t>
            </a:r>
            <a:r>
              <a:rPr lang="en-US" altLang="zh-CN" sz="1600" b="1">
                <a:latin typeface="Tahoma" panose="020B0604030504040204" pitchFamily="34" charset="0"/>
                <a:ea typeface="黑体" panose="02010609060101010101" pitchFamily="2" charset="-122"/>
              </a:rPr>
              <a:t>&lt;accept&gt;</a:t>
            </a:r>
          </a:p>
        </p:txBody>
      </p:sp>
      <p:sp>
        <p:nvSpPr>
          <p:cNvPr id="142346" name="直接连接符 142345"/>
          <p:cNvSpPr/>
          <p:nvPr/>
        </p:nvSpPr>
        <p:spPr>
          <a:xfrm>
            <a:off x="3995738" y="2852738"/>
            <a:ext cx="0" cy="1444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47" name="流程图: 准备 142346"/>
          <p:cNvSpPr/>
          <p:nvPr/>
        </p:nvSpPr>
        <p:spPr>
          <a:xfrm>
            <a:off x="6300788" y="2997200"/>
            <a:ext cx="2087562" cy="215900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</a:t>
            </a:r>
            <a:r>
              <a:rPr lang="en-US" altLang="zh-CN" sz="1600" b="1" dirty="0">
                <a:latin typeface="Tahoma" panose="020B0604030504040204" pitchFamily="34" charset="0"/>
                <a:ea typeface="黑体" panose="02010609060101010101" pitchFamily="2" charset="-122"/>
              </a:rPr>
              <a:t>else</a:t>
            </a: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部分</a:t>
            </a:r>
          </a:p>
        </p:txBody>
      </p:sp>
      <p:sp>
        <p:nvSpPr>
          <p:cNvPr id="142348" name="直接连接符 142347"/>
          <p:cNvSpPr/>
          <p:nvPr/>
        </p:nvSpPr>
        <p:spPr>
          <a:xfrm>
            <a:off x="5761038" y="3105150"/>
            <a:ext cx="53975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49" name="文本框 142348"/>
          <p:cNvSpPr txBox="1"/>
          <p:nvPr/>
        </p:nvSpPr>
        <p:spPr>
          <a:xfrm>
            <a:off x="5756275" y="2924175"/>
            <a:ext cx="184150" cy="1698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F</a:t>
            </a:r>
          </a:p>
        </p:txBody>
      </p:sp>
      <p:sp>
        <p:nvSpPr>
          <p:cNvPr id="142350" name="流程图: 准备 142349"/>
          <p:cNvSpPr/>
          <p:nvPr/>
        </p:nvSpPr>
        <p:spPr>
          <a:xfrm>
            <a:off x="1908175" y="3425825"/>
            <a:ext cx="4537075" cy="220663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有被调用的开放的</a:t>
            </a:r>
            <a:r>
              <a:rPr lang="en-US" altLang="zh-CN" sz="1600" b="1">
                <a:latin typeface="Tahoma" panose="020B0604030504040204" pitchFamily="34" charset="0"/>
                <a:ea typeface="黑体" panose="02010609060101010101" pitchFamily="2" charset="-122"/>
              </a:rPr>
              <a:t>&lt;accept&gt;</a:t>
            </a:r>
          </a:p>
        </p:txBody>
      </p:sp>
      <p:sp>
        <p:nvSpPr>
          <p:cNvPr id="142351" name="直接连接符 142350"/>
          <p:cNvSpPr/>
          <p:nvPr/>
        </p:nvSpPr>
        <p:spPr>
          <a:xfrm>
            <a:off x="3995738" y="321310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52" name="文本框 142351"/>
          <p:cNvSpPr txBox="1"/>
          <p:nvPr/>
        </p:nvSpPr>
        <p:spPr>
          <a:xfrm>
            <a:off x="4171950" y="3259138"/>
            <a:ext cx="184150" cy="1698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T</a:t>
            </a:r>
          </a:p>
        </p:txBody>
      </p:sp>
      <p:sp>
        <p:nvSpPr>
          <p:cNvPr id="142353" name="流程图: 准备 142352"/>
          <p:cNvSpPr/>
          <p:nvPr/>
        </p:nvSpPr>
        <p:spPr>
          <a:xfrm>
            <a:off x="179388" y="3789363"/>
            <a:ext cx="2087562" cy="215900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</a:t>
            </a:r>
            <a:r>
              <a:rPr lang="en-US" altLang="zh-CN" sz="1600" b="1" dirty="0">
                <a:latin typeface="Tahoma" panose="020B0604030504040204" pitchFamily="34" charset="0"/>
                <a:ea typeface="黑体" panose="02010609060101010101" pitchFamily="2" charset="-122"/>
              </a:rPr>
              <a:t>else</a:t>
            </a: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部分</a:t>
            </a:r>
          </a:p>
        </p:txBody>
      </p:sp>
      <p:sp>
        <p:nvSpPr>
          <p:cNvPr id="142354" name="直接连接符 142353"/>
          <p:cNvSpPr/>
          <p:nvPr/>
        </p:nvSpPr>
        <p:spPr>
          <a:xfrm>
            <a:off x="1187450" y="3536950"/>
            <a:ext cx="6842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2355" name="直接连接符 142354"/>
          <p:cNvSpPr/>
          <p:nvPr/>
        </p:nvSpPr>
        <p:spPr>
          <a:xfrm>
            <a:off x="1187450" y="3536950"/>
            <a:ext cx="0" cy="25241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56" name="文本框 142355"/>
          <p:cNvSpPr txBox="1"/>
          <p:nvPr/>
        </p:nvSpPr>
        <p:spPr>
          <a:xfrm>
            <a:off x="1835150" y="3357563"/>
            <a:ext cx="184150" cy="1698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F</a:t>
            </a:r>
          </a:p>
        </p:txBody>
      </p:sp>
      <p:grpSp>
        <p:nvGrpSpPr>
          <p:cNvPr id="142357" name="组合 142356"/>
          <p:cNvGrpSpPr/>
          <p:nvPr/>
        </p:nvGrpSpPr>
        <p:grpSpPr>
          <a:xfrm>
            <a:off x="2268538" y="3716338"/>
            <a:ext cx="1727200" cy="293687"/>
            <a:chOff x="1429" y="2341"/>
            <a:chExt cx="1088" cy="185"/>
          </a:xfrm>
        </p:grpSpPr>
        <p:sp>
          <p:nvSpPr>
            <p:cNvPr id="142358" name="文本框 142357"/>
            <p:cNvSpPr txBox="1"/>
            <p:nvPr/>
          </p:nvSpPr>
          <p:spPr>
            <a:xfrm>
              <a:off x="1792" y="2387"/>
              <a:ext cx="317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等 待</a:t>
              </a:r>
            </a:p>
          </p:txBody>
        </p:sp>
        <p:sp>
          <p:nvSpPr>
            <p:cNvPr id="142359" name="直接连接符 142358"/>
            <p:cNvSpPr/>
            <p:nvPr/>
          </p:nvSpPr>
          <p:spPr>
            <a:xfrm>
              <a:off x="1429" y="2455"/>
              <a:ext cx="36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60" name="文本框 142359"/>
            <p:cNvSpPr txBox="1"/>
            <p:nvPr/>
          </p:nvSpPr>
          <p:spPr>
            <a:xfrm>
              <a:off x="1474" y="2341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F</a:t>
              </a:r>
            </a:p>
          </p:txBody>
        </p:sp>
        <p:sp>
          <p:nvSpPr>
            <p:cNvPr id="142361" name="直接连接符 142360"/>
            <p:cNvSpPr/>
            <p:nvPr/>
          </p:nvSpPr>
          <p:spPr>
            <a:xfrm>
              <a:off x="2109" y="2455"/>
              <a:ext cx="4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42362" name="文本框 142361"/>
          <p:cNvSpPr txBox="1"/>
          <p:nvPr/>
        </p:nvSpPr>
        <p:spPr>
          <a:xfrm>
            <a:off x="2843213" y="4429125"/>
            <a:ext cx="2376487" cy="220663"/>
          </a:xfrm>
          <a:prstGeom prst="rect">
            <a:avLst/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rgbClr val="FFFF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会合开始，调用者等待</a:t>
            </a:r>
          </a:p>
        </p:txBody>
      </p:sp>
      <p:sp>
        <p:nvSpPr>
          <p:cNvPr id="142363" name="直接连接符 142362"/>
          <p:cNvSpPr/>
          <p:nvPr/>
        </p:nvSpPr>
        <p:spPr>
          <a:xfrm>
            <a:off x="3995738" y="4292600"/>
            <a:ext cx="0" cy="1444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64" name="流程图: 准备 142363"/>
          <p:cNvSpPr/>
          <p:nvPr/>
        </p:nvSpPr>
        <p:spPr>
          <a:xfrm>
            <a:off x="3132138" y="4794250"/>
            <a:ext cx="1728787" cy="220663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 </a:t>
            </a:r>
            <a:r>
              <a:rPr lang="en-US" altLang="zh-CN" sz="1600" b="1" dirty="0">
                <a:latin typeface="Tahoma" panose="020B0604030504040204" pitchFamily="34" charset="0"/>
                <a:ea typeface="黑体" panose="02010609060101010101" pitchFamily="2" charset="-122"/>
              </a:rPr>
              <a:t>in </a:t>
            </a: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参数</a:t>
            </a:r>
            <a:endParaRPr lang="zh-CN" altLang="en-US" sz="16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365" name="直接连接符 142364"/>
          <p:cNvSpPr/>
          <p:nvPr/>
        </p:nvSpPr>
        <p:spPr>
          <a:xfrm>
            <a:off x="3995738" y="4652963"/>
            <a:ext cx="0" cy="1444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66" name="流程图: 准备 142365"/>
          <p:cNvSpPr/>
          <p:nvPr/>
        </p:nvSpPr>
        <p:spPr>
          <a:xfrm>
            <a:off x="2986088" y="5294313"/>
            <a:ext cx="2017712" cy="220662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有语句序列</a:t>
            </a:r>
            <a:endParaRPr lang="zh-CN" altLang="en-US" sz="16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142367" name="直接连接符 142366"/>
          <p:cNvSpPr/>
          <p:nvPr/>
        </p:nvSpPr>
        <p:spPr>
          <a:xfrm>
            <a:off x="3995738" y="5013325"/>
            <a:ext cx="0" cy="2873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368" name="文本框 142367"/>
          <p:cNvSpPr txBox="1"/>
          <p:nvPr/>
        </p:nvSpPr>
        <p:spPr>
          <a:xfrm>
            <a:off x="4171950" y="5059363"/>
            <a:ext cx="184150" cy="1698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F</a:t>
            </a:r>
          </a:p>
        </p:txBody>
      </p:sp>
      <p:grpSp>
        <p:nvGrpSpPr>
          <p:cNvPr id="142369" name="组合 142368"/>
          <p:cNvGrpSpPr/>
          <p:nvPr/>
        </p:nvGrpSpPr>
        <p:grpSpPr>
          <a:xfrm>
            <a:off x="1403350" y="4724400"/>
            <a:ext cx="2554288" cy="433388"/>
            <a:chOff x="884" y="2976"/>
            <a:chExt cx="1609" cy="273"/>
          </a:xfrm>
        </p:grpSpPr>
        <p:sp>
          <p:nvSpPr>
            <p:cNvPr id="142370" name="文本框 142369"/>
            <p:cNvSpPr txBox="1"/>
            <p:nvPr/>
          </p:nvSpPr>
          <p:spPr>
            <a:xfrm>
              <a:off x="884" y="3022"/>
              <a:ext cx="771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取 </a:t>
              </a:r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in </a:t>
              </a: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参数</a:t>
              </a:r>
            </a:p>
          </p:txBody>
        </p:sp>
        <p:sp>
          <p:nvSpPr>
            <p:cNvPr id="142371" name="直接连接符 142370"/>
            <p:cNvSpPr/>
            <p:nvPr/>
          </p:nvSpPr>
          <p:spPr>
            <a:xfrm flipH="1">
              <a:off x="1656" y="3089"/>
              <a:ext cx="31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72" name="文本框 142371"/>
            <p:cNvSpPr txBox="1"/>
            <p:nvPr/>
          </p:nvSpPr>
          <p:spPr>
            <a:xfrm>
              <a:off x="1902" y="2976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T</a:t>
              </a:r>
            </a:p>
          </p:txBody>
        </p:sp>
        <p:sp>
          <p:nvSpPr>
            <p:cNvPr id="142373" name="直接连接符 142372"/>
            <p:cNvSpPr/>
            <p:nvPr/>
          </p:nvSpPr>
          <p:spPr>
            <a:xfrm>
              <a:off x="1247" y="3158"/>
              <a:ext cx="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74" name="直接连接符 142373"/>
            <p:cNvSpPr/>
            <p:nvPr/>
          </p:nvSpPr>
          <p:spPr>
            <a:xfrm>
              <a:off x="1246" y="3248"/>
              <a:ext cx="124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142375" name="组合 142374"/>
          <p:cNvGrpSpPr/>
          <p:nvPr/>
        </p:nvGrpSpPr>
        <p:grpSpPr>
          <a:xfrm>
            <a:off x="1116013" y="5224463"/>
            <a:ext cx="2841625" cy="438150"/>
            <a:chOff x="703" y="3291"/>
            <a:chExt cx="1790" cy="276"/>
          </a:xfrm>
        </p:grpSpPr>
        <p:sp>
          <p:nvSpPr>
            <p:cNvPr id="142376" name="文本框 142375"/>
            <p:cNvSpPr txBox="1"/>
            <p:nvPr/>
          </p:nvSpPr>
          <p:spPr>
            <a:xfrm>
              <a:off x="703" y="3336"/>
              <a:ext cx="953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执行语句序列</a:t>
              </a:r>
            </a:p>
          </p:txBody>
        </p:sp>
        <p:sp>
          <p:nvSpPr>
            <p:cNvPr id="142377" name="直接连接符 142376"/>
            <p:cNvSpPr/>
            <p:nvPr/>
          </p:nvSpPr>
          <p:spPr>
            <a:xfrm flipH="1">
              <a:off x="1654" y="3403"/>
              <a:ext cx="22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78" name="文本框 142377"/>
            <p:cNvSpPr txBox="1"/>
            <p:nvPr/>
          </p:nvSpPr>
          <p:spPr>
            <a:xfrm>
              <a:off x="1811" y="3291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T</a:t>
              </a:r>
            </a:p>
          </p:txBody>
        </p:sp>
        <p:sp>
          <p:nvSpPr>
            <p:cNvPr id="142379" name="直接连接符 142378"/>
            <p:cNvSpPr/>
            <p:nvPr/>
          </p:nvSpPr>
          <p:spPr>
            <a:xfrm>
              <a:off x="1247" y="3476"/>
              <a:ext cx="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80" name="直接连接符 142379"/>
            <p:cNvSpPr/>
            <p:nvPr/>
          </p:nvSpPr>
          <p:spPr>
            <a:xfrm>
              <a:off x="1246" y="3566"/>
              <a:ext cx="124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42381" name="流程图: 准备 142380"/>
          <p:cNvSpPr/>
          <p:nvPr/>
        </p:nvSpPr>
        <p:spPr>
          <a:xfrm>
            <a:off x="2987675" y="5803900"/>
            <a:ext cx="2089150" cy="220663"/>
          </a:xfrm>
          <a:prstGeom prst="flowChartPreparation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有 </a:t>
            </a:r>
            <a:r>
              <a:rPr lang="en-US" altLang="zh-CN" sz="1600" b="1" dirty="0">
                <a:latin typeface="Tahoma" panose="020B0604030504040204" pitchFamily="34" charset="0"/>
                <a:ea typeface="黑体" panose="02010609060101010101" pitchFamily="2" charset="-122"/>
              </a:rPr>
              <a:t>out </a:t>
            </a: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参数</a:t>
            </a:r>
          </a:p>
        </p:txBody>
      </p:sp>
      <p:sp>
        <p:nvSpPr>
          <p:cNvPr id="142382" name="文本框 142381"/>
          <p:cNvSpPr txBox="1"/>
          <p:nvPr/>
        </p:nvSpPr>
        <p:spPr>
          <a:xfrm>
            <a:off x="4171950" y="5564188"/>
            <a:ext cx="184150" cy="1698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F</a:t>
            </a:r>
          </a:p>
        </p:txBody>
      </p:sp>
      <p:sp>
        <p:nvSpPr>
          <p:cNvPr id="142383" name="直接连接符 142382"/>
          <p:cNvSpPr/>
          <p:nvPr/>
        </p:nvSpPr>
        <p:spPr>
          <a:xfrm>
            <a:off x="3995738" y="5518150"/>
            <a:ext cx="0" cy="2873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142384" name="组合 142383"/>
          <p:cNvGrpSpPr/>
          <p:nvPr/>
        </p:nvGrpSpPr>
        <p:grpSpPr>
          <a:xfrm>
            <a:off x="1187450" y="5734050"/>
            <a:ext cx="1944688" cy="539750"/>
            <a:chOff x="748" y="3612"/>
            <a:chExt cx="1225" cy="340"/>
          </a:xfrm>
        </p:grpSpPr>
        <p:sp>
          <p:nvSpPr>
            <p:cNvPr id="142385" name="文本框 142384"/>
            <p:cNvSpPr txBox="1"/>
            <p:nvPr/>
          </p:nvSpPr>
          <p:spPr>
            <a:xfrm>
              <a:off x="748" y="3657"/>
              <a:ext cx="862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送 </a:t>
              </a:r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out </a:t>
              </a: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参数</a:t>
              </a:r>
            </a:p>
          </p:txBody>
        </p:sp>
        <p:sp>
          <p:nvSpPr>
            <p:cNvPr id="142386" name="直接连接符 142385"/>
            <p:cNvSpPr/>
            <p:nvPr/>
          </p:nvSpPr>
          <p:spPr>
            <a:xfrm flipH="1">
              <a:off x="1610" y="3724"/>
              <a:ext cx="27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87" name="文本框 142386"/>
            <p:cNvSpPr txBox="1"/>
            <p:nvPr/>
          </p:nvSpPr>
          <p:spPr>
            <a:xfrm>
              <a:off x="1857" y="3612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T</a:t>
              </a:r>
            </a:p>
          </p:txBody>
        </p:sp>
        <p:sp>
          <p:nvSpPr>
            <p:cNvPr id="142388" name="直接连接符 142387"/>
            <p:cNvSpPr/>
            <p:nvPr/>
          </p:nvSpPr>
          <p:spPr>
            <a:xfrm>
              <a:off x="1247" y="3793"/>
              <a:ext cx="0" cy="15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42389" name="组合 142388"/>
          <p:cNvGrpSpPr/>
          <p:nvPr/>
        </p:nvGrpSpPr>
        <p:grpSpPr>
          <a:xfrm>
            <a:off x="611188" y="3968750"/>
            <a:ext cx="3384550" cy="2303463"/>
            <a:chOff x="385" y="2500"/>
            <a:chExt cx="2132" cy="1451"/>
          </a:xfrm>
        </p:grpSpPr>
        <p:sp>
          <p:nvSpPr>
            <p:cNvPr id="142390" name="文本框 142389"/>
            <p:cNvSpPr txBox="1"/>
            <p:nvPr/>
          </p:nvSpPr>
          <p:spPr>
            <a:xfrm>
              <a:off x="385" y="2659"/>
              <a:ext cx="680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else</a:t>
              </a: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部分</a:t>
              </a:r>
            </a:p>
          </p:txBody>
        </p:sp>
        <p:sp>
          <p:nvSpPr>
            <p:cNvPr id="142391" name="直接连接符 142390"/>
            <p:cNvSpPr/>
            <p:nvPr/>
          </p:nvSpPr>
          <p:spPr>
            <a:xfrm>
              <a:off x="748" y="2500"/>
              <a:ext cx="0" cy="15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92" name="文本框 142391"/>
            <p:cNvSpPr txBox="1"/>
            <p:nvPr/>
          </p:nvSpPr>
          <p:spPr>
            <a:xfrm>
              <a:off x="839" y="2552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T</a:t>
              </a:r>
            </a:p>
          </p:txBody>
        </p:sp>
        <p:sp>
          <p:nvSpPr>
            <p:cNvPr id="142393" name="直接连接符 142392"/>
            <p:cNvSpPr/>
            <p:nvPr/>
          </p:nvSpPr>
          <p:spPr>
            <a:xfrm>
              <a:off x="567" y="2795"/>
              <a:ext cx="0" cy="11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94" name="直接连接符 142393"/>
            <p:cNvSpPr/>
            <p:nvPr/>
          </p:nvSpPr>
          <p:spPr>
            <a:xfrm>
              <a:off x="567" y="3951"/>
              <a:ext cx="195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142395" name="组合 142394"/>
          <p:cNvGrpSpPr/>
          <p:nvPr/>
        </p:nvGrpSpPr>
        <p:grpSpPr>
          <a:xfrm>
            <a:off x="6659563" y="3213100"/>
            <a:ext cx="1441450" cy="3059113"/>
            <a:chOff x="4195" y="2024"/>
            <a:chExt cx="908" cy="1927"/>
          </a:xfrm>
        </p:grpSpPr>
        <p:sp>
          <p:nvSpPr>
            <p:cNvPr id="142396" name="文本框 142395"/>
            <p:cNvSpPr txBox="1"/>
            <p:nvPr/>
          </p:nvSpPr>
          <p:spPr>
            <a:xfrm>
              <a:off x="4195" y="2202"/>
              <a:ext cx="908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建立异常条件</a:t>
              </a:r>
            </a:p>
          </p:txBody>
        </p:sp>
        <p:sp>
          <p:nvSpPr>
            <p:cNvPr id="142397" name="直接连接符 142396"/>
            <p:cNvSpPr/>
            <p:nvPr/>
          </p:nvSpPr>
          <p:spPr>
            <a:xfrm>
              <a:off x="4604" y="2024"/>
              <a:ext cx="0" cy="1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98" name="文本框 142397"/>
            <p:cNvSpPr txBox="1"/>
            <p:nvPr/>
          </p:nvSpPr>
          <p:spPr>
            <a:xfrm>
              <a:off x="4694" y="2053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F</a:t>
              </a:r>
            </a:p>
          </p:txBody>
        </p:sp>
        <p:sp>
          <p:nvSpPr>
            <p:cNvPr id="142399" name="直接连接符 142398"/>
            <p:cNvSpPr/>
            <p:nvPr/>
          </p:nvSpPr>
          <p:spPr>
            <a:xfrm>
              <a:off x="4604" y="2341"/>
              <a:ext cx="0" cy="161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42400" name="组合 142399"/>
          <p:cNvGrpSpPr/>
          <p:nvPr/>
        </p:nvGrpSpPr>
        <p:grpSpPr>
          <a:xfrm>
            <a:off x="3995738" y="2924175"/>
            <a:ext cx="4968875" cy="3349625"/>
            <a:chOff x="2517" y="1842"/>
            <a:chExt cx="3130" cy="2110"/>
          </a:xfrm>
        </p:grpSpPr>
        <p:sp>
          <p:nvSpPr>
            <p:cNvPr id="142401" name="文本框 142400"/>
            <p:cNvSpPr txBox="1"/>
            <p:nvPr/>
          </p:nvSpPr>
          <p:spPr>
            <a:xfrm>
              <a:off x="4967" y="2475"/>
              <a:ext cx="680" cy="13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else</a:t>
              </a:r>
              <a:r>
                <a:rPr lang="zh-CN" altLang="en-US" sz="1600" b="1" dirty="0">
                  <a:latin typeface="Tahoma" panose="020B0604030504040204" pitchFamily="34" charset="0"/>
                  <a:ea typeface="黑体" panose="02010609060101010101" pitchFamily="2" charset="-122"/>
                </a:rPr>
                <a:t>部分</a:t>
              </a:r>
            </a:p>
          </p:txBody>
        </p:sp>
        <p:sp>
          <p:nvSpPr>
            <p:cNvPr id="142402" name="文本框 142401"/>
            <p:cNvSpPr txBox="1"/>
            <p:nvPr/>
          </p:nvSpPr>
          <p:spPr>
            <a:xfrm>
              <a:off x="5304" y="1842"/>
              <a:ext cx="11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400" b="1">
                  <a:latin typeface="Tahoma" panose="020B0604030504040204" pitchFamily="34" charset="0"/>
                  <a:ea typeface="黑体" panose="02010609060101010101" pitchFamily="2" charset="-122"/>
                </a:rPr>
                <a:t>T</a:t>
              </a:r>
            </a:p>
          </p:txBody>
        </p:sp>
        <p:sp>
          <p:nvSpPr>
            <p:cNvPr id="142403" name="直接连接符 142402"/>
            <p:cNvSpPr/>
            <p:nvPr/>
          </p:nvSpPr>
          <p:spPr>
            <a:xfrm>
              <a:off x="5284" y="1956"/>
              <a:ext cx="9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404" name="直接连接符 142403"/>
            <p:cNvSpPr/>
            <p:nvPr/>
          </p:nvSpPr>
          <p:spPr>
            <a:xfrm>
              <a:off x="5375" y="1956"/>
              <a:ext cx="0" cy="52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405" name="直接连接符 142404"/>
            <p:cNvSpPr/>
            <p:nvPr/>
          </p:nvSpPr>
          <p:spPr>
            <a:xfrm>
              <a:off x="5284" y="2614"/>
              <a:ext cx="0" cy="133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406" name="直接连接符 142405"/>
            <p:cNvSpPr/>
            <p:nvPr/>
          </p:nvSpPr>
          <p:spPr>
            <a:xfrm flipH="1">
              <a:off x="2517" y="3951"/>
              <a:ext cx="276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42407" name="文本框 142406"/>
          <p:cNvSpPr txBox="1"/>
          <p:nvPr/>
        </p:nvSpPr>
        <p:spPr>
          <a:xfrm>
            <a:off x="4171950" y="6067425"/>
            <a:ext cx="184150" cy="1698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F</a:t>
            </a:r>
          </a:p>
        </p:txBody>
      </p:sp>
      <p:sp>
        <p:nvSpPr>
          <p:cNvPr id="142408" name="直接连接符 142407"/>
          <p:cNvSpPr/>
          <p:nvPr/>
        </p:nvSpPr>
        <p:spPr>
          <a:xfrm>
            <a:off x="3997325" y="6021388"/>
            <a:ext cx="0" cy="3952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409" name="流程图: 可选过程 142408"/>
          <p:cNvSpPr/>
          <p:nvPr/>
        </p:nvSpPr>
        <p:spPr>
          <a:xfrm>
            <a:off x="2917825" y="6442075"/>
            <a:ext cx="2155825" cy="236538"/>
          </a:xfrm>
          <a:prstGeom prst="flowChartAlternateProcess">
            <a:avLst/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rgbClr val="FFFF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会合结束，调用者继续</a:t>
            </a:r>
          </a:p>
        </p:txBody>
      </p:sp>
      <p:sp>
        <p:nvSpPr>
          <p:cNvPr id="142410" name="文本框 142409"/>
          <p:cNvSpPr txBox="1"/>
          <p:nvPr/>
        </p:nvSpPr>
        <p:spPr>
          <a:xfrm>
            <a:off x="2484438" y="4076700"/>
            <a:ext cx="3313112" cy="220663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600" b="1" dirty="0">
                <a:latin typeface="Tahoma" panose="020B0604030504040204" pitchFamily="34" charset="0"/>
                <a:ea typeface="黑体" panose="02010609060101010101" pitchFamily="2" charset="-122"/>
              </a:rPr>
              <a:t>任取一开放且被调用的</a:t>
            </a:r>
            <a:r>
              <a:rPr lang="en-US" altLang="zh-CN" sz="1600" b="1">
                <a:latin typeface="Tahoma" panose="020B0604030504040204" pitchFamily="34" charset="0"/>
                <a:ea typeface="黑体" panose="02010609060101010101" pitchFamily="2" charset="-122"/>
              </a:rPr>
              <a:t>&lt;accept&gt;</a:t>
            </a:r>
          </a:p>
        </p:txBody>
      </p:sp>
      <p:sp>
        <p:nvSpPr>
          <p:cNvPr id="142411" name="直接连接符 142410"/>
          <p:cNvSpPr/>
          <p:nvPr/>
        </p:nvSpPr>
        <p:spPr>
          <a:xfrm>
            <a:off x="3995738" y="3644900"/>
            <a:ext cx="0" cy="43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2412" name="文本框 142411"/>
          <p:cNvSpPr txBox="1"/>
          <p:nvPr/>
        </p:nvSpPr>
        <p:spPr>
          <a:xfrm>
            <a:off x="4140200" y="3716338"/>
            <a:ext cx="184150" cy="1698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>
                <a:latin typeface="Tahoma" panose="020B0604030504040204" pitchFamily="34" charset="0"/>
                <a:ea typeface="黑体" panose="02010609060101010101" pitchFamily="2" charset="-122"/>
              </a:rPr>
              <a:t>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8" name="矩形 14367"/>
          <p:cNvSpPr/>
          <p:nvPr/>
        </p:nvSpPr>
        <p:spPr>
          <a:xfrm>
            <a:off x="971550" y="2060575"/>
            <a:ext cx="3419475" cy="431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4.3.6.2 </a:t>
            </a:r>
            <a:r>
              <a:rPr lang="zh-CN" altLang="en-US" b="1" dirty="0"/>
              <a:t>会合例子</a:t>
            </a:r>
            <a:r>
              <a:rPr lang="en-US" altLang="zh-CN" b="1" dirty="0"/>
              <a:t>--</a:t>
            </a:r>
            <a:r>
              <a:rPr lang="zh-CN" altLang="en-US" b="1" dirty="0"/>
              <a:t>客栈问题</a:t>
            </a:r>
            <a:endParaRPr lang="zh-CN" altLang="en-US" b="1"/>
          </a:p>
        </p:txBody>
      </p:sp>
      <p:grpSp>
        <p:nvGrpSpPr>
          <p:cNvPr id="14351" name="组合 14350"/>
          <p:cNvGrpSpPr/>
          <p:nvPr/>
        </p:nvGrpSpPr>
        <p:grpSpPr>
          <a:xfrm>
            <a:off x="1611313" y="2459038"/>
            <a:ext cx="436562" cy="1122362"/>
            <a:chOff x="1117" y="1645"/>
            <a:chExt cx="275" cy="707"/>
          </a:xfrm>
        </p:grpSpPr>
        <p:sp>
          <p:nvSpPr>
            <p:cNvPr id="14340" name="任意多边形 14339"/>
            <p:cNvSpPr/>
            <p:nvPr/>
          </p:nvSpPr>
          <p:spPr>
            <a:xfrm flipV="1">
              <a:off x="1117" y="1920"/>
              <a:ext cx="227" cy="227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1" name="椭圆 14340"/>
            <p:cNvSpPr/>
            <p:nvPr/>
          </p:nvSpPr>
          <p:spPr>
            <a:xfrm>
              <a:off x="1117" y="1645"/>
              <a:ext cx="227" cy="227"/>
            </a:xfrm>
            <a:prstGeom prst="ellipse">
              <a:avLst/>
            </a:pr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" name="直接连接符 14341"/>
            <p:cNvSpPr/>
            <p:nvPr/>
          </p:nvSpPr>
          <p:spPr>
            <a:xfrm flipH="1">
              <a:off x="1152" y="2112"/>
              <a:ext cx="48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3" name="直接连接符 14342"/>
            <p:cNvSpPr/>
            <p:nvPr/>
          </p:nvSpPr>
          <p:spPr>
            <a:xfrm>
              <a:off x="1248" y="2112"/>
              <a:ext cx="9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4" name="直接连接符 14343"/>
            <p:cNvSpPr/>
            <p:nvPr/>
          </p:nvSpPr>
          <p:spPr>
            <a:xfrm>
              <a:off x="1152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5" name="直接连接符 14344"/>
            <p:cNvSpPr/>
            <p:nvPr/>
          </p:nvSpPr>
          <p:spPr>
            <a:xfrm>
              <a:off x="1344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0" name="直接连接符 14349"/>
            <p:cNvSpPr/>
            <p:nvPr/>
          </p:nvSpPr>
          <p:spPr>
            <a:xfrm flipV="1">
              <a:off x="1248" y="1968"/>
              <a:ext cx="144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52" name="组合 14351"/>
          <p:cNvGrpSpPr/>
          <p:nvPr/>
        </p:nvGrpSpPr>
        <p:grpSpPr>
          <a:xfrm flipH="1">
            <a:off x="4876800" y="2382838"/>
            <a:ext cx="436563" cy="1122362"/>
            <a:chOff x="1117" y="1645"/>
            <a:chExt cx="275" cy="707"/>
          </a:xfrm>
        </p:grpSpPr>
        <p:sp>
          <p:nvSpPr>
            <p:cNvPr id="14353" name="任意多边形 14352"/>
            <p:cNvSpPr/>
            <p:nvPr/>
          </p:nvSpPr>
          <p:spPr>
            <a:xfrm flipV="1">
              <a:off x="1117" y="1920"/>
              <a:ext cx="227" cy="227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椭圆 14353"/>
            <p:cNvSpPr/>
            <p:nvPr/>
          </p:nvSpPr>
          <p:spPr>
            <a:xfrm>
              <a:off x="1117" y="1645"/>
              <a:ext cx="227" cy="227"/>
            </a:xfrm>
            <a:prstGeom prst="ellipse">
              <a:avLst/>
            </a:pr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直接连接符 14354"/>
            <p:cNvSpPr/>
            <p:nvPr/>
          </p:nvSpPr>
          <p:spPr>
            <a:xfrm flipH="1">
              <a:off x="1152" y="2112"/>
              <a:ext cx="48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6" name="直接连接符 14355"/>
            <p:cNvSpPr/>
            <p:nvPr/>
          </p:nvSpPr>
          <p:spPr>
            <a:xfrm>
              <a:off x="1248" y="2112"/>
              <a:ext cx="9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7" name="直接连接符 14356"/>
            <p:cNvSpPr/>
            <p:nvPr/>
          </p:nvSpPr>
          <p:spPr>
            <a:xfrm>
              <a:off x="1152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8" name="直接连接符 14357"/>
            <p:cNvSpPr/>
            <p:nvPr/>
          </p:nvSpPr>
          <p:spPr>
            <a:xfrm>
              <a:off x="1344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9" name="直接连接符 14358"/>
            <p:cNvSpPr/>
            <p:nvPr/>
          </p:nvSpPr>
          <p:spPr>
            <a:xfrm flipV="1">
              <a:off x="1248" y="1968"/>
              <a:ext cx="144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60" name="组合 14359"/>
          <p:cNvGrpSpPr/>
          <p:nvPr/>
        </p:nvGrpSpPr>
        <p:grpSpPr>
          <a:xfrm flipH="1">
            <a:off x="6248400" y="2382838"/>
            <a:ext cx="436563" cy="1122362"/>
            <a:chOff x="1117" y="1645"/>
            <a:chExt cx="275" cy="707"/>
          </a:xfrm>
        </p:grpSpPr>
        <p:sp>
          <p:nvSpPr>
            <p:cNvPr id="14361" name="任意多边形 14360"/>
            <p:cNvSpPr/>
            <p:nvPr/>
          </p:nvSpPr>
          <p:spPr>
            <a:xfrm flipV="1">
              <a:off x="1117" y="1920"/>
              <a:ext cx="227" cy="227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椭圆 14361"/>
            <p:cNvSpPr/>
            <p:nvPr/>
          </p:nvSpPr>
          <p:spPr>
            <a:xfrm>
              <a:off x="1117" y="1645"/>
              <a:ext cx="227" cy="227"/>
            </a:xfrm>
            <a:prstGeom prst="ellipse">
              <a:avLst/>
            </a:pr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直接连接符 14362"/>
            <p:cNvSpPr/>
            <p:nvPr/>
          </p:nvSpPr>
          <p:spPr>
            <a:xfrm flipH="1">
              <a:off x="1152" y="2112"/>
              <a:ext cx="48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4" name="直接连接符 14363"/>
            <p:cNvSpPr/>
            <p:nvPr/>
          </p:nvSpPr>
          <p:spPr>
            <a:xfrm>
              <a:off x="1248" y="2112"/>
              <a:ext cx="9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5" name="直接连接符 14364"/>
            <p:cNvSpPr/>
            <p:nvPr/>
          </p:nvSpPr>
          <p:spPr>
            <a:xfrm>
              <a:off x="1152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6" name="直接连接符 14365"/>
            <p:cNvSpPr/>
            <p:nvPr/>
          </p:nvSpPr>
          <p:spPr>
            <a:xfrm>
              <a:off x="1344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7" name="直接连接符 14366"/>
            <p:cNvSpPr/>
            <p:nvPr/>
          </p:nvSpPr>
          <p:spPr>
            <a:xfrm flipV="1">
              <a:off x="1248" y="1968"/>
              <a:ext cx="144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69" name="文本框 14368"/>
          <p:cNvSpPr txBox="1"/>
          <p:nvPr/>
        </p:nvSpPr>
        <p:spPr>
          <a:xfrm>
            <a:off x="5562600" y="2590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14370" name="组合 14369"/>
          <p:cNvGrpSpPr/>
          <p:nvPr/>
        </p:nvGrpSpPr>
        <p:grpSpPr>
          <a:xfrm flipH="1">
            <a:off x="4876800" y="3733800"/>
            <a:ext cx="436563" cy="1122363"/>
            <a:chOff x="1117" y="1645"/>
            <a:chExt cx="275" cy="707"/>
          </a:xfrm>
        </p:grpSpPr>
        <p:sp>
          <p:nvSpPr>
            <p:cNvPr id="14371" name="任意多边形 14370"/>
            <p:cNvSpPr/>
            <p:nvPr/>
          </p:nvSpPr>
          <p:spPr>
            <a:xfrm flipV="1">
              <a:off x="1117" y="1920"/>
              <a:ext cx="227" cy="227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椭圆 14371"/>
            <p:cNvSpPr/>
            <p:nvPr/>
          </p:nvSpPr>
          <p:spPr>
            <a:xfrm>
              <a:off x="1117" y="1645"/>
              <a:ext cx="227" cy="227"/>
            </a:xfrm>
            <a:prstGeom prst="ellipse">
              <a:avLst/>
            </a:pr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直接连接符 14372"/>
            <p:cNvSpPr/>
            <p:nvPr/>
          </p:nvSpPr>
          <p:spPr>
            <a:xfrm flipH="1">
              <a:off x="1152" y="2112"/>
              <a:ext cx="48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4" name="直接连接符 14373"/>
            <p:cNvSpPr/>
            <p:nvPr/>
          </p:nvSpPr>
          <p:spPr>
            <a:xfrm>
              <a:off x="1248" y="2112"/>
              <a:ext cx="9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5" name="直接连接符 14374"/>
            <p:cNvSpPr/>
            <p:nvPr/>
          </p:nvSpPr>
          <p:spPr>
            <a:xfrm>
              <a:off x="1152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6" name="直接连接符 14375"/>
            <p:cNvSpPr/>
            <p:nvPr/>
          </p:nvSpPr>
          <p:spPr>
            <a:xfrm>
              <a:off x="1344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7" name="直接连接符 14376"/>
            <p:cNvSpPr/>
            <p:nvPr/>
          </p:nvSpPr>
          <p:spPr>
            <a:xfrm flipV="1">
              <a:off x="1248" y="1968"/>
              <a:ext cx="144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78" name="组合 14377"/>
          <p:cNvGrpSpPr/>
          <p:nvPr/>
        </p:nvGrpSpPr>
        <p:grpSpPr>
          <a:xfrm flipH="1">
            <a:off x="4876800" y="5105400"/>
            <a:ext cx="436563" cy="1122363"/>
            <a:chOff x="1117" y="1645"/>
            <a:chExt cx="275" cy="707"/>
          </a:xfrm>
        </p:grpSpPr>
        <p:sp>
          <p:nvSpPr>
            <p:cNvPr id="14379" name="任意多边形 14378"/>
            <p:cNvSpPr/>
            <p:nvPr/>
          </p:nvSpPr>
          <p:spPr>
            <a:xfrm flipV="1">
              <a:off x="1117" y="1920"/>
              <a:ext cx="227" cy="227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18900" y="10800"/>
                </a:cxn>
                <a:cxn ang="90">
                  <a:pos x="10800" y="21600"/>
                </a:cxn>
                <a:cxn ang="180">
                  <a:pos x="2700" y="10800"/>
                </a:cxn>
                <a:cxn ang="270">
                  <a:pos x="1080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椭圆 14379"/>
            <p:cNvSpPr/>
            <p:nvPr/>
          </p:nvSpPr>
          <p:spPr>
            <a:xfrm>
              <a:off x="1117" y="1645"/>
              <a:ext cx="227" cy="227"/>
            </a:xfrm>
            <a:prstGeom prst="ellipse">
              <a:avLst/>
            </a:prstGeom>
            <a:solidFill>
              <a:srgbClr val="D8892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直接连接符 14380"/>
            <p:cNvSpPr/>
            <p:nvPr/>
          </p:nvSpPr>
          <p:spPr>
            <a:xfrm flipH="1">
              <a:off x="1152" y="2112"/>
              <a:ext cx="48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2" name="直接连接符 14381"/>
            <p:cNvSpPr/>
            <p:nvPr/>
          </p:nvSpPr>
          <p:spPr>
            <a:xfrm>
              <a:off x="1248" y="2112"/>
              <a:ext cx="96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3" name="直接连接符 14382"/>
            <p:cNvSpPr/>
            <p:nvPr/>
          </p:nvSpPr>
          <p:spPr>
            <a:xfrm>
              <a:off x="1152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4" name="直接连接符 14383"/>
            <p:cNvSpPr/>
            <p:nvPr/>
          </p:nvSpPr>
          <p:spPr>
            <a:xfrm>
              <a:off x="1344" y="2352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5" name="直接连接符 14384"/>
            <p:cNvSpPr/>
            <p:nvPr/>
          </p:nvSpPr>
          <p:spPr>
            <a:xfrm flipV="1">
              <a:off x="1248" y="1968"/>
              <a:ext cx="144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86" name="文本框 14385"/>
          <p:cNvSpPr txBox="1"/>
          <p:nvPr/>
        </p:nvSpPr>
        <p:spPr>
          <a:xfrm>
            <a:off x="6934200" y="25908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explorers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4387" name="文本框 14386"/>
          <p:cNvSpPr txBox="1"/>
          <p:nvPr/>
        </p:nvSpPr>
        <p:spPr>
          <a:xfrm>
            <a:off x="5791200" y="41148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bakery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4388" name="文本框 14387"/>
          <p:cNvSpPr txBox="1"/>
          <p:nvPr/>
        </p:nvSpPr>
        <p:spPr>
          <a:xfrm>
            <a:off x="5867400" y="5410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hunter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4389" name="文本框 14388"/>
          <p:cNvSpPr txBox="1"/>
          <p:nvPr/>
        </p:nvSpPr>
        <p:spPr>
          <a:xfrm>
            <a:off x="2581275" y="2419350"/>
            <a:ext cx="1676400" cy="1924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活动：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(1)</a:t>
            </a:r>
            <a:r>
              <a:rPr lang="zh-CN" altLang="en-US" sz="2000" b="1" dirty="0">
                <a:latin typeface="Times New Roman" panose="02020603050405020304" pitchFamily="18" charset="0"/>
              </a:rPr>
              <a:t>接受猎物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(2)</a:t>
            </a:r>
            <a:r>
              <a:rPr lang="zh-CN" altLang="en-US" sz="2000" b="1" dirty="0">
                <a:latin typeface="Times New Roman" panose="02020603050405020304" pitchFamily="18" charset="0"/>
              </a:rPr>
              <a:t>接受面包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(3)</a:t>
            </a:r>
            <a:r>
              <a:rPr lang="zh-CN" altLang="en-US" sz="2000" b="1" dirty="0">
                <a:latin typeface="Times New Roman" panose="02020603050405020304" pitchFamily="18" charset="0"/>
              </a:rPr>
              <a:t>做三明治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(4)</a:t>
            </a:r>
            <a:r>
              <a:rPr lang="zh-CN" altLang="en-US" sz="2000" b="1" dirty="0">
                <a:latin typeface="Times New Roman" panose="02020603050405020304" pitchFamily="18" charset="0"/>
              </a:rPr>
              <a:t>给探险家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91" name="文本框 14390"/>
          <p:cNvSpPr txBox="1"/>
          <p:nvPr/>
        </p:nvSpPr>
        <p:spPr>
          <a:xfrm>
            <a:off x="1362075" y="4648200"/>
            <a:ext cx="2286000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限制：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一份猎物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一份面包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一份三明治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一位客人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92" name="文本框 14391"/>
          <p:cNvSpPr txBox="1"/>
          <p:nvPr/>
        </p:nvSpPr>
        <p:spPr>
          <a:xfrm>
            <a:off x="1209675" y="38100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master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4393" name="矩形 14392"/>
          <p:cNvSpPr/>
          <p:nvPr/>
        </p:nvSpPr>
        <p:spPr>
          <a:xfrm>
            <a:off x="4140200" y="4652963"/>
            <a:ext cx="360363" cy="504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4" name="直接连接符 14393"/>
          <p:cNvSpPr/>
          <p:nvPr/>
        </p:nvSpPr>
        <p:spPr>
          <a:xfrm>
            <a:off x="3995738" y="4868863"/>
            <a:ext cx="360362" cy="2889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95" name="文本框 14394"/>
          <p:cNvSpPr txBox="1"/>
          <p:nvPr/>
        </p:nvSpPr>
        <p:spPr>
          <a:xfrm>
            <a:off x="3203575" y="4911725"/>
            <a:ext cx="79216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ahoma" panose="020B0604030504040204" pitchFamily="34" charset="0"/>
              </a:rPr>
              <a:t>客栈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15363" name="文本框 15362"/>
          <p:cNvSpPr txBox="1"/>
          <p:nvPr/>
        </p:nvSpPr>
        <p:spPr>
          <a:xfrm>
            <a:off x="914400" y="2209800"/>
            <a:ext cx="2133600" cy="3268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explorer</a:t>
            </a:r>
            <a:r>
              <a:rPr lang="zh-CN" altLang="en-US" b="1">
                <a:latin typeface="Comic Sans MS" panose="030F0702030302020204" pitchFamily="66" charset="0"/>
              </a:rPr>
              <a:t>：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loop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探   险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进客栈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取三明治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出客栈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吃三明治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end loop</a:t>
            </a:r>
          </a:p>
        </p:txBody>
      </p:sp>
      <p:sp>
        <p:nvSpPr>
          <p:cNvPr id="15364" name="文本框 15363"/>
          <p:cNvSpPr txBox="1"/>
          <p:nvPr/>
        </p:nvSpPr>
        <p:spPr>
          <a:xfrm>
            <a:off x="3505200" y="2286000"/>
            <a:ext cx="2133600" cy="2867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hunter</a:t>
            </a:r>
            <a:r>
              <a:rPr lang="zh-CN" altLang="en-US" b="1">
                <a:latin typeface="Comic Sans MS" panose="030F0702030302020204" pitchFamily="66" charset="0"/>
              </a:rPr>
              <a:t>：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loop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狩   猎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进客栈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送猎物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出客栈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end loop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5365" name="文本框 15364"/>
          <p:cNvSpPr txBox="1"/>
          <p:nvPr/>
        </p:nvSpPr>
        <p:spPr>
          <a:xfrm>
            <a:off x="6096000" y="2314575"/>
            <a:ext cx="2133600" cy="2867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bakery</a:t>
            </a:r>
            <a:r>
              <a:rPr lang="zh-CN" altLang="en-US" b="1">
                <a:latin typeface="Comic Sans MS" panose="030F0702030302020204" pitchFamily="66" charset="0"/>
              </a:rPr>
              <a:t>：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loop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做面包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进客栈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送面包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出客栈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end loop</a:t>
            </a:r>
          </a:p>
        </p:txBody>
      </p:sp>
      <p:sp>
        <p:nvSpPr>
          <p:cNvPr id="15366" name="右大括号 15365"/>
          <p:cNvSpPr/>
          <p:nvPr/>
        </p:nvSpPr>
        <p:spPr>
          <a:xfrm>
            <a:off x="2543175" y="35941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右大括号 15366"/>
          <p:cNvSpPr/>
          <p:nvPr/>
        </p:nvSpPr>
        <p:spPr>
          <a:xfrm>
            <a:off x="4876800" y="37338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右大括号 15367"/>
          <p:cNvSpPr/>
          <p:nvPr/>
        </p:nvSpPr>
        <p:spPr>
          <a:xfrm>
            <a:off x="7467600" y="37338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文本框 15368"/>
          <p:cNvSpPr txBox="1"/>
          <p:nvPr/>
        </p:nvSpPr>
        <p:spPr>
          <a:xfrm>
            <a:off x="2743200" y="3644900"/>
            <a:ext cx="381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入口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370" name="文本框 15369"/>
          <p:cNvSpPr txBox="1"/>
          <p:nvPr/>
        </p:nvSpPr>
        <p:spPr>
          <a:xfrm>
            <a:off x="5105400" y="3733800"/>
            <a:ext cx="381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入口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371" name="文本框 15370"/>
          <p:cNvSpPr txBox="1"/>
          <p:nvPr/>
        </p:nvSpPr>
        <p:spPr>
          <a:xfrm>
            <a:off x="7696200" y="3733800"/>
            <a:ext cx="381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入口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16387" name="文本框 16386"/>
          <p:cNvSpPr txBox="1"/>
          <p:nvPr/>
        </p:nvSpPr>
        <p:spPr>
          <a:xfrm>
            <a:off x="762000" y="2057400"/>
            <a:ext cx="7696200" cy="4254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procedure</a:t>
            </a:r>
            <a:r>
              <a:rPr lang="en-US" altLang="zh-CN" b="1" err="1">
                <a:latin typeface="Comic Sans MS" panose="030F0702030302020204" pitchFamily="66" charset="0"/>
              </a:rPr>
              <a:t> Adalodge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type</a:t>
            </a:r>
            <a:r>
              <a:rPr lang="en-US" altLang="zh-CN" b="1">
                <a:latin typeface="Comic Sans MS" panose="030F0702030302020204" pitchFamily="66" charset="0"/>
              </a:rPr>
              <a:t> explorer;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hunter;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bakery;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master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 err="1">
                <a:latin typeface="Comic Sans MS" panose="030F0702030302020204" pitchFamily="66" charset="0"/>
              </a:rPr>
              <a:t> deliverbread</a:t>
            </a:r>
            <a:r>
              <a:rPr lang="en-US" altLang="zh-CN" b="1" dirty="0">
                <a:latin typeface="Comic Sans MS" panose="030F0702030302020204" pitchFamily="66" charset="0"/>
              </a:rPr>
              <a:t>;  //</a:t>
            </a:r>
            <a:r>
              <a:rPr lang="zh-CN" altLang="en-US" b="1" dirty="0">
                <a:latin typeface="Comic Sans MS" panose="030F0702030302020204" pitchFamily="66" charset="0"/>
              </a:rPr>
              <a:t>面包师送面包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 err="1">
                <a:latin typeface="Comic Sans MS" panose="030F0702030302020204" pitchFamily="66" charset="0"/>
              </a:rPr>
              <a:t> delivermeat</a:t>
            </a:r>
            <a:r>
              <a:rPr lang="en-US" altLang="zh-CN" b="1">
                <a:latin typeface="Comic Sans MS" panose="030F0702030302020204" pitchFamily="66" charset="0"/>
              </a:rPr>
              <a:t>;  //</a:t>
            </a:r>
            <a:r>
              <a:rPr lang="zh-CN" altLang="zh-CN" b="1" dirty="0">
                <a:latin typeface="Tahoma" panose="020B0604030504040204" pitchFamily="34" charset="0"/>
              </a:rPr>
              <a:t>狩猎</a:t>
            </a:r>
            <a:r>
              <a:rPr lang="zh-CN" altLang="en-US" b="1" dirty="0">
                <a:latin typeface="Tahoma" panose="020B0604030504040204" pitchFamily="34" charset="0"/>
              </a:rPr>
              <a:t>者送猎物</a:t>
            </a:r>
            <a:r>
              <a:rPr lang="zh-CN" altLang="zh-CN" dirty="0">
                <a:latin typeface="Tahoma" panose="020B0604030504040204" pitchFamily="34" charset="0"/>
              </a:rPr>
              <a:t> 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 dirty="0">
                <a:latin typeface="Comic Sans MS" panose="030F0702030302020204" pitchFamily="66" charset="0"/>
              </a:rPr>
              <a:t> lodge;  //</a:t>
            </a:r>
            <a:r>
              <a:rPr lang="zh-CN" altLang="en-US" b="1" dirty="0">
                <a:latin typeface="Comic Sans MS" panose="030F0702030302020204" pitchFamily="66" charset="0"/>
              </a:rPr>
              <a:t>探险家取三明治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master;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18435" name="文本框 18434"/>
          <p:cNvSpPr txBox="1"/>
          <p:nvPr/>
        </p:nvSpPr>
        <p:spPr>
          <a:xfrm>
            <a:off x="914400" y="2057400"/>
            <a:ext cx="7978775" cy="4254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body</a:t>
            </a:r>
            <a:r>
              <a:rPr lang="en-US" altLang="zh-CN" b="1">
                <a:latin typeface="Comic Sans MS" panose="030F0702030302020204" pitchFamily="66" charset="0"/>
              </a:rPr>
              <a:t> explorer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victuals:food;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explore;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master.lodge(victuals</a:t>
            </a:r>
            <a:r>
              <a:rPr lang="en-US" altLang="zh-CN" b="1" dirty="0">
                <a:latin typeface="Comic Sans MS" panose="030F0702030302020204" pitchFamily="66" charset="0"/>
              </a:rPr>
              <a:t>);  //</a:t>
            </a:r>
            <a:r>
              <a:rPr lang="zh-CN" altLang="en-US" b="1" dirty="0">
                <a:latin typeface="Comic Sans MS" panose="030F0702030302020204" pitchFamily="66" charset="0"/>
              </a:rPr>
              <a:t>入客栈取三明治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Comic Sans MS" panose="030F0702030302020204" pitchFamily="66" charset="0"/>
              </a:rPr>
              <a:t>            </a:t>
            </a:r>
            <a:r>
              <a:rPr lang="en-US" altLang="zh-CN" b="1">
                <a:latin typeface="Comic Sans MS" panose="030F0702030302020204" pitchFamily="66" charset="0"/>
              </a:rPr>
              <a:t>eat(victuals)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explorer;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17411" name="文本框 17410"/>
          <p:cNvSpPr txBox="1"/>
          <p:nvPr/>
        </p:nvSpPr>
        <p:spPr>
          <a:xfrm>
            <a:off x="914400" y="2057400"/>
            <a:ext cx="7543800" cy="4291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body</a:t>
            </a:r>
            <a:r>
              <a:rPr lang="en-US" altLang="zh-CN" b="1">
                <a:latin typeface="Comic Sans MS" panose="030F0702030302020204" pitchFamily="66" charset="0"/>
              </a:rPr>
              <a:t> hunter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walrus:food;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hunt(walrus);</a:t>
            </a:r>
          </a:p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master.delivermeat(walrus</a:t>
            </a:r>
            <a:r>
              <a:rPr lang="en-US" altLang="zh-CN" b="1">
                <a:latin typeface="Comic Sans MS" panose="030F0702030302020204" pitchFamily="66" charset="0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hunter;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19458"/>
          <p:cNvSpPr txBox="1"/>
          <p:nvPr/>
        </p:nvSpPr>
        <p:spPr>
          <a:xfrm>
            <a:off x="838200" y="2133600"/>
            <a:ext cx="7543800" cy="4291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body</a:t>
            </a:r>
            <a:r>
              <a:rPr lang="en-US" altLang="zh-CN" b="1">
                <a:latin typeface="Comic Sans MS" panose="030F0702030302020204" pitchFamily="66" charset="0"/>
              </a:rPr>
              <a:t> bakery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rolls:food;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bake(rolls);</a:t>
            </a:r>
          </a:p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master.deliverbread(rolls</a:t>
            </a:r>
            <a:r>
              <a:rPr lang="en-US" altLang="zh-CN" b="1">
                <a:latin typeface="Comic Sans MS" panose="030F0702030302020204" pitchFamily="66" charset="0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bakery;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61" name="标题 19460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anchor="b"/>
          <a:lstStyle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矩形 138243"/>
          <p:cNvSpPr/>
          <p:nvPr/>
        </p:nvSpPr>
        <p:spPr>
          <a:xfrm>
            <a:off x="1524000" y="3657600"/>
            <a:ext cx="1439863" cy="1800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38245" name="文本框 138244"/>
          <p:cNvSpPr txBox="1"/>
          <p:nvPr/>
        </p:nvSpPr>
        <p:spPr>
          <a:xfrm>
            <a:off x="1447800" y="311626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P1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8246" name="标题 138245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990600"/>
          </a:xfrm>
        </p:spPr>
        <p:txBody>
          <a:bodyPr anchor="b"/>
          <a:lstStyle/>
          <a:p>
            <a:r>
              <a:rPr lang="zh-CN" altLang="en-US" b="1" dirty="0"/>
              <a:t>会合引入背景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zh-CN" altLang="en-US" b="1" dirty="0"/>
              <a:t>分布系统</a:t>
            </a:r>
            <a:r>
              <a:rPr lang="zh-CN" altLang="en-US" dirty="0"/>
              <a:t> </a:t>
            </a:r>
            <a:endParaRPr lang="zh-CN" altLang="en-US"/>
          </a:p>
        </p:txBody>
      </p:sp>
      <p:sp>
        <p:nvSpPr>
          <p:cNvPr id="138247" name="矩形 138246"/>
          <p:cNvSpPr/>
          <p:nvPr/>
        </p:nvSpPr>
        <p:spPr>
          <a:xfrm>
            <a:off x="3492500" y="2057400"/>
            <a:ext cx="1943100" cy="1008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共享变量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（被动）</a:t>
            </a: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Semaphore s;</a:t>
            </a:r>
          </a:p>
        </p:txBody>
      </p:sp>
      <p:sp>
        <p:nvSpPr>
          <p:cNvPr id="138248" name="文本框 138247"/>
          <p:cNvSpPr txBox="1"/>
          <p:nvPr/>
        </p:nvSpPr>
        <p:spPr>
          <a:xfrm>
            <a:off x="1981200" y="36576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8249" name="文本框 138248"/>
          <p:cNvSpPr txBox="1"/>
          <p:nvPr/>
        </p:nvSpPr>
        <p:spPr>
          <a:xfrm>
            <a:off x="1943100" y="4976813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8250" name="矩形 138249"/>
          <p:cNvSpPr/>
          <p:nvPr/>
        </p:nvSpPr>
        <p:spPr>
          <a:xfrm>
            <a:off x="6156325" y="3784600"/>
            <a:ext cx="1439863" cy="1800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38251" name="矩形 138250"/>
          <p:cNvSpPr/>
          <p:nvPr/>
        </p:nvSpPr>
        <p:spPr>
          <a:xfrm>
            <a:off x="6335713" y="4257675"/>
            <a:ext cx="900112" cy="9350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P(S)</a:t>
            </a: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CR2</a:t>
            </a: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V(S)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8252" name="文本框 138251"/>
          <p:cNvSpPr txBox="1"/>
          <p:nvPr/>
        </p:nvSpPr>
        <p:spPr>
          <a:xfrm>
            <a:off x="6553200" y="3789363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8253" name="文本框 138252"/>
          <p:cNvSpPr txBox="1"/>
          <p:nvPr/>
        </p:nvSpPr>
        <p:spPr>
          <a:xfrm>
            <a:off x="6554788" y="5119688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8254" name="文本框 138253"/>
          <p:cNvSpPr txBox="1"/>
          <p:nvPr/>
        </p:nvSpPr>
        <p:spPr>
          <a:xfrm>
            <a:off x="6084888" y="31877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P2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8255" name="文本框 138254"/>
          <p:cNvSpPr txBox="1"/>
          <p:nvPr/>
        </p:nvSpPr>
        <p:spPr>
          <a:xfrm>
            <a:off x="762000" y="59436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共享变量与访问进程在同一存储区，不适合分布环境。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38256" name="直接连接符 138255"/>
          <p:cNvSpPr/>
          <p:nvPr/>
        </p:nvSpPr>
        <p:spPr>
          <a:xfrm flipV="1">
            <a:off x="2663825" y="3068638"/>
            <a:ext cx="1584325" cy="15128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8257" name="直接连接符 138256"/>
          <p:cNvSpPr/>
          <p:nvPr/>
        </p:nvSpPr>
        <p:spPr>
          <a:xfrm flipH="1" flipV="1">
            <a:off x="4859338" y="3068638"/>
            <a:ext cx="1439862" cy="14747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8258" name="矩形 138257"/>
          <p:cNvSpPr/>
          <p:nvPr/>
        </p:nvSpPr>
        <p:spPr>
          <a:xfrm>
            <a:off x="838200" y="1828800"/>
            <a:ext cx="2198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PV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操作问题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38259" name="矩形 138258"/>
          <p:cNvSpPr/>
          <p:nvPr/>
        </p:nvSpPr>
        <p:spPr>
          <a:xfrm>
            <a:off x="1763713" y="4078288"/>
            <a:ext cx="900112" cy="9350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P(S)</a:t>
            </a: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CR1</a:t>
            </a: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V(S)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8260" name="文本框 138259"/>
          <p:cNvSpPr txBox="1"/>
          <p:nvPr/>
        </p:nvSpPr>
        <p:spPr>
          <a:xfrm>
            <a:off x="3348038" y="5300663"/>
            <a:ext cx="611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20483" name="文本框 20482"/>
          <p:cNvSpPr txBox="1"/>
          <p:nvPr/>
        </p:nvSpPr>
        <p:spPr>
          <a:xfrm>
            <a:off x="838200" y="1981200"/>
            <a:ext cx="7543800" cy="4364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body</a:t>
            </a:r>
            <a:r>
              <a:rPr lang="en-US" altLang="zh-CN" b="1">
                <a:latin typeface="Comic Sans MS" panose="030F0702030302020204" pitchFamily="66" charset="0"/>
              </a:rPr>
              <a:t> master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bread, meat, sandwich: food;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procedure</a:t>
            </a:r>
            <a:r>
              <a:rPr lang="en-US" altLang="zh-CN" b="1" err="1">
                <a:latin typeface="Comic Sans MS" panose="030F0702030302020204" pitchFamily="66" charset="0"/>
              </a:rPr>
              <a:t> makesandwich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cook(meat);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sandwich:=bread+meat;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bread:=0;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meat:=0;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makesandwich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1505"/>
          <p:cNvSpPr>
            <a:spLocks noGrp="1"/>
          </p:cNvSpPr>
          <p:nvPr>
            <p:ph type="title"/>
          </p:nvPr>
        </p:nvSpPr>
        <p:spPr>
          <a:xfrm>
            <a:off x="1150938" y="617538"/>
            <a:ext cx="8170862" cy="1143000"/>
          </a:xfrm>
        </p:spPr>
        <p:txBody>
          <a:bodyPr anchor="b"/>
          <a:lstStyle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21507" name="文本框 21506"/>
          <p:cNvSpPr txBox="1"/>
          <p:nvPr/>
        </p:nvSpPr>
        <p:spPr>
          <a:xfrm>
            <a:off x="685800" y="2057400"/>
            <a:ext cx="8229600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bread:=0; meat:=0; sandwich:=0;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</a:t>
            </a:r>
            <a:r>
              <a:rPr lang="en-US" altLang="zh-CN" b="1" u="sng">
                <a:latin typeface="Comic Sans MS" panose="030F0702030302020204" pitchFamily="66" charset="0"/>
              </a:rPr>
              <a:t>select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</a:t>
            </a:r>
            <a:r>
              <a:rPr lang="en-US" altLang="zh-CN" b="1" u="sng">
                <a:latin typeface="Comic Sans MS" panose="030F0702030302020204" pitchFamily="66" charset="0"/>
              </a:rPr>
              <a:t>when</a:t>
            </a:r>
            <a:r>
              <a:rPr lang="en-US" altLang="zh-CN" b="1">
                <a:latin typeface="Comic Sans MS" panose="030F0702030302020204" pitchFamily="66" charset="0"/>
              </a:rPr>
              <a:t> bread=0 =&gt;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accept</a:t>
            </a:r>
            <a:r>
              <a:rPr lang="en-US" altLang="zh-CN" b="1" err="1">
                <a:latin typeface="Comic Sans MS" panose="030F0702030302020204" pitchFamily="66" charset="0"/>
              </a:rPr>
              <a:t> deliverbread(br</a:t>
            </a:r>
            <a:r>
              <a:rPr lang="en-US" altLang="zh-CN" b="1">
                <a:latin typeface="Comic Sans MS" panose="030F0702030302020204" pitchFamily="66" charset="0"/>
              </a:rPr>
              <a:t>: </a:t>
            </a:r>
            <a:r>
              <a:rPr lang="en-US" altLang="zh-CN" b="1" u="sng">
                <a:latin typeface="Comic Sans MS" panose="030F0702030302020204" pitchFamily="66" charset="0"/>
              </a:rPr>
              <a:t>in</a:t>
            </a:r>
            <a:r>
              <a:rPr lang="en-US" altLang="zh-CN" b="1">
                <a:latin typeface="Comic Sans MS" panose="030F0702030302020204" pitchFamily="66" charset="0"/>
              </a:rPr>
              <a:t> food) </a:t>
            </a:r>
            <a:r>
              <a:rPr lang="en-US" altLang="zh-CN" b="1" u="sng">
                <a:latin typeface="Comic Sans MS" panose="030F0702030302020204" pitchFamily="66" charset="0"/>
              </a:rPr>
              <a:t>do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    bread:=br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deliverbread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</a:t>
            </a:r>
            <a:r>
              <a:rPr lang="en-US" altLang="zh-CN" b="1" u="sng">
                <a:latin typeface="Comic Sans MS" panose="030F0702030302020204" pitchFamily="66" charset="0"/>
              </a:rPr>
              <a:t>or</a:t>
            </a:r>
            <a:r>
              <a:rPr lang="en-US" altLang="zh-CN" b="1">
                <a:latin typeface="Comic Sans MS" panose="030F0702030302020204" pitchFamily="66" charset="0"/>
              </a:rPr>
              <a:t>  </a:t>
            </a:r>
            <a:r>
              <a:rPr lang="en-US" altLang="zh-CN" b="1" u="sng">
                <a:latin typeface="Comic Sans MS" panose="030F0702030302020204" pitchFamily="66" charset="0"/>
              </a:rPr>
              <a:t>when</a:t>
            </a:r>
            <a:r>
              <a:rPr lang="en-US" altLang="zh-CN" b="1">
                <a:latin typeface="Comic Sans MS" panose="030F0702030302020204" pitchFamily="66" charset="0"/>
              </a:rPr>
              <a:t> meat=0 =&gt;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accept</a:t>
            </a:r>
            <a:r>
              <a:rPr lang="en-US" altLang="zh-CN" b="1" err="1">
                <a:latin typeface="Comic Sans MS" panose="030F0702030302020204" pitchFamily="66" charset="0"/>
              </a:rPr>
              <a:t> delivermeat(mt</a:t>
            </a:r>
            <a:r>
              <a:rPr lang="en-US" altLang="zh-CN" b="1">
                <a:latin typeface="Comic Sans MS" panose="030F0702030302020204" pitchFamily="66" charset="0"/>
              </a:rPr>
              <a:t>: </a:t>
            </a:r>
            <a:r>
              <a:rPr lang="en-US" altLang="zh-CN" b="1" u="sng">
                <a:latin typeface="Comic Sans MS" panose="030F0702030302020204" pitchFamily="66" charset="0"/>
              </a:rPr>
              <a:t>in</a:t>
            </a:r>
            <a:r>
              <a:rPr lang="en-US" altLang="zh-CN" b="1">
                <a:latin typeface="Comic Sans MS" panose="030F0702030302020204" pitchFamily="66" charset="0"/>
              </a:rPr>
              <a:t> food) </a:t>
            </a:r>
            <a:r>
              <a:rPr lang="en-US" altLang="zh-CN" b="1" u="sng">
                <a:latin typeface="Comic Sans MS" panose="030F0702030302020204" pitchFamily="66" charset="0"/>
              </a:rPr>
              <a:t>do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     meat:=mt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delivermeat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2529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lstStyle/>
          <a:p>
            <a:r>
              <a:rPr lang="zh-CN" altLang="en-US" dirty="0"/>
              <a:t>客栈问题</a:t>
            </a:r>
            <a:endParaRPr lang="zh-CN" altLang="en-US"/>
          </a:p>
        </p:txBody>
      </p:sp>
      <p:sp>
        <p:nvSpPr>
          <p:cNvPr id="22531" name="文本框 22530"/>
          <p:cNvSpPr txBox="1"/>
          <p:nvPr/>
        </p:nvSpPr>
        <p:spPr>
          <a:xfrm>
            <a:off x="1219200" y="2057400"/>
            <a:ext cx="769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532" name="文本框 22531"/>
          <p:cNvSpPr txBox="1"/>
          <p:nvPr/>
        </p:nvSpPr>
        <p:spPr>
          <a:xfrm>
            <a:off x="609600" y="1866900"/>
            <a:ext cx="8077200" cy="4802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en-US" altLang="zh-CN" u="sng">
                <a:latin typeface="Comic Sans MS" panose="030F0702030302020204" pitchFamily="66" charset="0"/>
              </a:rPr>
              <a:t>or</a:t>
            </a:r>
            <a:r>
              <a:rPr lang="en-US" altLang="zh-CN">
                <a:latin typeface="Comic Sans MS" panose="030F0702030302020204" pitchFamily="66" charset="0"/>
              </a:rPr>
              <a:t>  </a:t>
            </a:r>
            <a:r>
              <a:rPr lang="en-US" altLang="zh-CN" u="sng">
                <a:latin typeface="Comic Sans MS" panose="030F0702030302020204" pitchFamily="66" charset="0"/>
              </a:rPr>
              <a:t>when</a:t>
            </a:r>
            <a:r>
              <a:rPr lang="en-US" altLang="zh-CN">
                <a:latin typeface="Comic Sans MS" panose="030F0702030302020204" pitchFamily="66" charset="0"/>
              </a:rPr>
              <a:t> (sandwich&lt;&gt;0)or(bread&lt;&gt;0 </a:t>
            </a:r>
            <a:r>
              <a:rPr lang="en-US" altLang="zh-CN" u="sng">
                <a:latin typeface="Comic Sans MS" panose="030F0702030302020204" pitchFamily="66" charset="0"/>
              </a:rPr>
              <a:t>and</a:t>
            </a:r>
            <a:r>
              <a:rPr lang="en-US" altLang="zh-CN">
                <a:latin typeface="Comic Sans MS" panose="030F0702030302020204" pitchFamily="66" charset="0"/>
              </a:rPr>
              <a:t> meat&lt;&gt;0)=&gt;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            </a:t>
            </a:r>
            <a:r>
              <a:rPr lang="en-US" altLang="zh-CN" u="sng">
                <a:latin typeface="Comic Sans MS" panose="030F0702030302020204" pitchFamily="66" charset="0"/>
              </a:rPr>
              <a:t>accept</a:t>
            </a:r>
            <a:r>
              <a:rPr lang="en-US" altLang="zh-CN">
                <a:latin typeface="Comic Sans MS" panose="030F0702030302020204" pitchFamily="66" charset="0"/>
              </a:rPr>
              <a:t> lodge(snack: </a:t>
            </a:r>
            <a:r>
              <a:rPr lang="en-US" altLang="zh-CN" u="sng">
                <a:latin typeface="Comic Sans MS" panose="030F0702030302020204" pitchFamily="66" charset="0"/>
              </a:rPr>
              <a:t>out</a:t>
            </a:r>
            <a:r>
              <a:rPr lang="en-US" altLang="zh-CN">
                <a:latin typeface="Comic Sans MS" panose="030F0702030302020204" pitchFamily="66" charset="0"/>
              </a:rPr>
              <a:t> food) </a:t>
            </a:r>
            <a:r>
              <a:rPr lang="en-US" altLang="zh-CN" u="sng">
                <a:latin typeface="Comic Sans MS" panose="030F0702030302020204" pitchFamily="66" charset="0"/>
              </a:rPr>
              <a:t>do</a:t>
            </a:r>
            <a:r>
              <a:rPr lang="en-US" altLang="zh-CN">
                <a:latin typeface="Comic Sans MS" panose="030F0702030302020204" pitchFamily="66" charset="0"/>
              </a:rPr>
              <a:t>  </a:t>
            </a:r>
            <a:r>
              <a:rPr lang="en-US" altLang="zh-CN" sz="1400" b="1" dirty="0">
                <a:latin typeface="Comic Sans MS" panose="030F0702030302020204" pitchFamily="66" charset="0"/>
              </a:rPr>
              <a:t>//</a:t>
            </a:r>
            <a:r>
              <a:rPr lang="zh-CN" altLang="en-US" sz="1400" b="1" dirty="0">
                <a:latin typeface="Comic Sans MS" panose="030F0702030302020204" pitchFamily="66" charset="0"/>
              </a:rPr>
              <a:t>入店取三明治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Comic Sans MS" panose="030F0702030302020204" pitchFamily="66" charset="0"/>
              </a:rPr>
              <a:t>                       </a:t>
            </a:r>
            <a:r>
              <a:rPr lang="en-US" altLang="zh-CN" u="sng">
                <a:latin typeface="Comic Sans MS" panose="030F0702030302020204" pitchFamily="66" charset="0"/>
              </a:rPr>
              <a:t>if</a:t>
            </a:r>
            <a:r>
              <a:rPr lang="en-US" altLang="zh-CN">
                <a:latin typeface="Comic Sans MS" panose="030F0702030302020204" pitchFamily="66" charset="0"/>
              </a:rPr>
              <a:t> sandwich=0 </a:t>
            </a:r>
            <a:r>
              <a:rPr lang="en-US" altLang="zh-CN" u="sng">
                <a:latin typeface="Comic Sans MS" panose="030F0702030302020204" pitchFamily="66" charset="0"/>
              </a:rPr>
              <a:t>then</a:t>
            </a:r>
            <a:endParaRPr lang="en-US" altLang="zh-CN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err="1">
                <a:latin typeface="Comic Sans MS" panose="030F0702030302020204" pitchFamily="66" charset="0"/>
              </a:rPr>
              <a:t>                           makesandwich</a:t>
            </a:r>
            <a:endParaRPr lang="en-US" altLang="zh-CN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                </a:t>
            </a:r>
            <a:r>
              <a:rPr lang="en-US" altLang="zh-CN" u="sng">
                <a:latin typeface="Comic Sans MS" panose="030F0702030302020204" pitchFamily="66" charset="0"/>
              </a:rPr>
              <a:t>end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u="sng">
                <a:latin typeface="Comic Sans MS" panose="030F0702030302020204" pitchFamily="66" charset="0"/>
              </a:rPr>
              <a:t>if</a:t>
            </a:r>
            <a:r>
              <a:rPr lang="en-US" altLang="zh-CN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                snack:=sandwich;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            </a:t>
            </a:r>
            <a:r>
              <a:rPr lang="en-US" altLang="zh-CN" u="sng">
                <a:latin typeface="Comic Sans MS" panose="030F0702030302020204" pitchFamily="66" charset="0"/>
              </a:rPr>
              <a:t>end</a:t>
            </a:r>
            <a:r>
              <a:rPr lang="en-US" altLang="zh-CN">
                <a:latin typeface="Comic Sans MS" panose="030F0702030302020204" pitchFamily="66" charset="0"/>
              </a:rPr>
              <a:t> lodge;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            sandwich:=0  //</a:t>
            </a:r>
            <a:r>
              <a:rPr lang="zh-CN" altLang="en-US" b="1" dirty="0">
                <a:latin typeface="Comic Sans MS" panose="030F0702030302020204" pitchFamily="66" charset="0"/>
              </a:rPr>
              <a:t>会合期之外</a:t>
            </a:r>
            <a:endParaRPr lang="zh-CN" altLang="en-US" b="1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Comic Sans MS" panose="030F0702030302020204" pitchFamily="66" charset="0"/>
              </a:rPr>
              <a:t>           </a:t>
            </a:r>
            <a:r>
              <a:rPr lang="en-US" altLang="zh-CN" u="sng">
                <a:latin typeface="Comic Sans MS" panose="030F0702030302020204" pitchFamily="66" charset="0"/>
              </a:rPr>
              <a:t>else</a:t>
            </a:r>
            <a:r>
              <a:rPr lang="en-US" altLang="zh-CN">
                <a:latin typeface="Comic Sans MS" panose="030F0702030302020204" pitchFamily="66" charset="0"/>
              </a:rPr>
              <a:t>  </a:t>
            </a:r>
            <a:r>
              <a:rPr lang="en-US" altLang="zh-CN" u="sng">
                <a:latin typeface="Comic Sans MS" panose="030F0702030302020204" pitchFamily="66" charset="0"/>
              </a:rPr>
              <a:t>if</a:t>
            </a:r>
            <a:r>
              <a:rPr lang="en-US" altLang="zh-CN">
                <a:latin typeface="Comic Sans MS" panose="030F0702030302020204" pitchFamily="66" charset="0"/>
              </a:rPr>
              <a:t> (bread&lt;&gt;0)</a:t>
            </a:r>
            <a:r>
              <a:rPr lang="en-US" altLang="zh-CN" u="sng">
                <a:latin typeface="Comic Sans MS" panose="030F0702030302020204" pitchFamily="66" charset="0"/>
              </a:rPr>
              <a:t>and</a:t>
            </a:r>
            <a:r>
              <a:rPr lang="en-US" altLang="zh-CN">
                <a:latin typeface="Comic Sans MS" panose="030F0702030302020204" pitchFamily="66" charset="0"/>
              </a:rPr>
              <a:t>(meat&lt;&gt;0)</a:t>
            </a:r>
            <a:r>
              <a:rPr lang="en-US" altLang="zh-CN" u="sng">
                <a:latin typeface="Comic Sans MS" panose="030F0702030302020204" pitchFamily="66" charset="0"/>
              </a:rPr>
              <a:t>and</a:t>
            </a:r>
            <a:r>
              <a:rPr lang="en-US" altLang="zh-CN">
                <a:latin typeface="Comic Sans MS" panose="030F0702030302020204" pitchFamily="66" charset="0"/>
              </a:rPr>
              <a:t>(sandwich=0)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            </a:t>
            </a:r>
            <a:r>
              <a:rPr lang="en-US" altLang="zh-CN" u="sng">
                <a:latin typeface="Comic Sans MS" panose="030F0702030302020204" pitchFamily="66" charset="0"/>
              </a:rPr>
              <a:t>then</a:t>
            </a:r>
            <a:r>
              <a:rPr lang="en-US" altLang="zh-CN" err="1">
                <a:latin typeface="Comic Sans MS" panose="030F0702030302020204" pitchFamily="66" charset="0"/>
              </a:rPr>
              <a:t> makesandwich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u="sng">
                <a:latin typeface="Comic Sans MS" panose="030F0702030302020204" pitchFamily="66" charset="0"/>
              </a:rPr>
              <a:t>end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u="sng">
                <a:latin typeface="Comic Sans MS" panose="030F0702030302020204" pitchFamily="66" charset="0"/>
              </a:rPr>
              <a:t>if</a:t>
            </a:r>
            <a:r>
              <a:rPr lang="en-US" altLang="zh-CN" dirty="0">
                <a:latin typeface="Comic Sans MS" panose="030F0702030302020204" pitchFamily="66" charset="0"/>
              </a:rPr>
              <a:t>    //</a:t>
            </a:r>
            <a:r>
              <a:rPr lang="zh-CN" altLang="en-US" dirty="0">
                <a:latin typeface="Comic Sans MS" panose="030F0702030302020204" pitchFamily="66" charset="0"/>
              </a:rPr>
              <a:t>栈主人活动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Comic Sans MS" panose="030F0702030302020204" pitchFamily="66" charset="0"/>
              </a:rPr>
              <a:t>           </a:t>
            </a:r>
            <a:r>
              <a:rPr lang="en-US" altLang="zh-CN" u="sng">
                <a:latin typeface="Comic Sans MS" panose="030F0702030302020204" pitchFamily="66" charset="0"/>
              </a:rPr>
              <a:t>end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u="sng">
                <a:latin typeface="Comic Sans MS" panose="030F0702030302020204" pitchFamily="66" charset="0"/>
              </a:rPr>
              <a:t>select</a:t>
            </a:r>
            <a:endParaRPr lang="en-US" altLang="zh-CN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   </a:t>
            </a:r>
            <a:r>
              <a:rPr lang="en-US" altLang="zh-CN" u="sng">
                <a:latin typeface="Comic Sans MS" panose="030F0702030302020204" pitchFamily="66" charset="0"/>
              </a:rPr>
              <a:t>end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u="sng">
                <a:latin typeface="Comic Sans MS" panose="030F0702030302020204" pitchFamily="66" charset="0"/>
              </a:rPr>
              <a:t>loop</a:t>
            </a:r>
            <a:endParaRPr lang="en-US" altLang="zh-CN"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    </a:t>
            </a:r>
            <a:r>
              <a:rPr lang="en-US" altLang="zh-CN" u="sng">
                <a:latin typeface="Comic Sans MS" panose="030F0702030302020204" pitchFamily="66" charset="0"/>
              </a:rPr>
              <a:t>end</a:t>
            </a:r>
            <a:r>
              <a:rPr lang="en-US" altLang="zh-CN">
                <a:latin typeface="Comic Sans MS" panose="030F0702030302020204" pitchFamily="66" charset="0"/>
              </a:rPr>
              <a:t> master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3553"/>
          <p:cNvSpPr>
            <a:spLocks noGrp="1"/>
          </p:cNvSpPr>
          <p:nvPr>
            <p:ph type="title"/>
          </p:nvPr>
        </p:nvSpPr>
        <p:spPr>
          <a:xfrm>
            <a:off x="1150938" y="617538"/>
            <a:ext cx="8020050" cy="1143000"/>
          </a:xfrm>
        </p:spPr>
        <p:txBody>
          <a:bodyPr anchor="b"/>
          <a:lstStyle/>
          <a:p>
            <a:r>
              <a:rPr lang="zh-CN" altLang="en-US" b="1" dirty="0"/>
              <a:t>客栈问题</a:t>
            </a:r>
            <a:endParaRPr lang="zh-CN" altLang="en-US" b="1"/>
          </a:p>
        </p:txBody>
      </p:sp>
      <p:sp>
        <p:nvSpPr>
          <p:cNvPr id="23555" name="文本框 23554"/>
          <p:cNvSpPr txBox="1"/>
          <p:nvPr/>
        </p:nvSpPr>
        <p:spPr>
          <a:xfrm>
            <a:off x="539750" y="1981200"/>
            <a:ext cx="822325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explorers: </a:t>
            </a:r>
            <a:r>
              <a:rPr lang="en-US" altLang="zh-CN" b="1" u="sng">
                <a:latin typeface="Comic Sans MS" panose="030F0702030302020204" pitchFamily="66" charset="0"/>
              </a:rPr>
              <a:t>array</a:t>
            </a:r>
            <a:r>
              <a:rPr lang="en-US" altLang="zh-CN" b="1">
                <a:latin typeface="Comic Sans MS" panose="030F0702030302020204" pitchFamily="66" charset="0"/>
              </a:rPr>
              <a:t>(1..numberofexploers)</a:t>
            </a:r>
            <a:r>
              <a:rPr lang="en-US" altLang="zh-CN" b="1" u="sng">
                <a:latin typeface="Comic Sans MS" panose="030F0702030302020204" pitchFamily="66" charset="0"/>
              </a:rPr>
              <a:t>of</a:t>
            </a:r>
            <a:r>
              <a:rPr lang="en-US" altLang="zh-CN" b="1">
                <a:latin typeface="Comic Sans MS" panose="030F0702030302020204" pitchFamily="66" charset="0"/>
              </a:rPr>
              <a:t> explorer;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null;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Adalodge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4577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lstStyle/>
          <a:p>
            <a:r>
              <a:rPr lang="en-US" altLang="zh-CN" b="1"/>
              <a:t>Bounded buffer problem</a:t>
            </a:r>
          </a:p>
        </p:txBody>
      </p:sp>
      <p:sp>
        <p:nvSpPr>
          <p:cNvPr id="24579" name="文本框 24578"/>
          <p:cNvSpPr txBox="1"/>
          <p:nvPr/>
        </p:nvSpPr>
        <p:spPr>
          <a:xfrm>
            <a:off x="838200" y="1714500"/>
            <a:ext cx="7543800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 err="1">
                <a:latin typeface="Comic Sans MS" panose="030F0702030302020204" pitchFamily="66" charset="0"/>
              </a:rPr>
              <a:t> boundedbuffer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 err="1">
                <a:latin typeface="Comic Sans MS" panose="030F0702030302020204" pitchFamily="66" charset="0"/>
              </a:rPr>
              <a:t> putin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entry</a:t>
            </a:r>
            <a:r>
              <a:rPr lang="en-US" altLang="zh-CN" b="1" err="1">
                <a:latin typeface="Comic Sans MS" panose="030F0702030302020204" pitchFamily="66" charset="0"/>
              </a:rPr>
              <a:t> getout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boundedbuffer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task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body</a:t>
            </a:r>
            <a:r>
              <a:rPr lang="en-US" altLang="zh-CN" b="1" err="1">
                <a:latin typeface="Comic Sans MS" panose="030F0702030302020204" pitchFamily="66" charset="0"/>
              </a:rPr>
              <a:t> boundedbuffer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is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b: </a:t>
            </a:r>
            <a:r>
              <a:rPr lang="en-US" altLang="zh-CN" b="1" u="sng">
                <a:latin typeface="Comic Sans MS" panose="030F0702030302020204" pitchFamily="66" charset="0"/>
              </a:rPr>
              <a:t>array</a:t>
            </a:r>
            <a:r>
              <a:rPr lang="en-US" altLang="zh-CN" b="1">
                <a:latin typeface="Comic Sans MS" panose="030F0702030302020204" pitchFamily="66" charset="0"/>
              </a:rPr>
              <a:t>(0..k-1)</a:t>
            </a:r>
            <a:r>
              <a:rPr lang="en-US" altLang="zh-CN" b="1" u="sng">
                <a:latin typeface="Comic Sans MS" panose="030F0702030302020204" pitchFamily="66" charset="0"/>
              </a:rPr>
              <a:t>of</a:t>
            </a:r>
            <a:r>
              <a:rPr lang="en-US" altLang="zh-CN" b="1">
                <a:latin typeface="Comic Sans MS" panose="030F0702030302020204" pitchFamily="66" charset="0"/>
              </a:rPr>
              <a:t> integer;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ip</a:t>
            </a:r>
            <a:r>
              <a:rPr lang="en-US" altLang="zh-CN" b="1">
                <a:latin typeface="Comic Sans MS" panose="030F0702030302020204" pitchFamily="66" charset="0"/>
              </a:rPr>
              <a:t>, op: 0..k-1;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count: integer;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  <a:r>
              <a:rPr lang="en-US" altLang="zh-CN" b="1" u="sng">
                <a:latin typeface="Comic Sans MS" panose="030F0702030302020204" pitchFamily="66" charset="0"/>
              </a:rPr>
              <a:t>begin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ip</a:t>
            </a:r>
            <a:r>
              <a:rPr lang="en-US" altLang="zh-CN" b="1">
                <a:latin typeface="Comic Sans MS" panose="030F0702030302020204" pitchFamily="66" charset="0"/>
              </a:rPr>
              <a:t>:=0; op:=0; count:=0;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/>
              <a:t>Bounded buffer problem</a:t>
            </a:r>
          </a:p>
        </p:txBody>
      </p:sp>
      <p:sp>
        <p:nvSpPr>
          <p:cNvPr id="26627" name="文本框 26626"/>
          <p:cNvSpPr txBox="1"/>
          <p:nvPr/>
        </p:nvSpPr>
        <p:spPr>
          <a:xfrm>
            <a:off x="838200" y="2133600"/>
            <a:ext cx="7620000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</a:t>
            </a:r>
            <a:r>
              <a:rPr lang="en-US" altLang="zh-CN" b="1" u="sng">
                <a:latin typeface="Comic Sans MS" panose="030F0702030302020204" pitchFamily="66" charset="0"/>
              </a:rPr>
              <a:t>select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</a:t>
            </a:r>
            <a:r>
              <a:rPr lang="en-US" altLang="zh-CN" b="1" u="sng">
                <a:latin typeface="Comic Sans MS" panose="030F0702030302020204" pitchFamily="66" charset="0"/>
              </a:rPr>
              <a:t>when</a:t>
            </a:r>
            <a:r>
              <a:rPr lang="en-US" altLang="zh-CN" b="1">
                <a:latin typeface="Comic Sans MS" panose="030F0702030302020204" pitchFamily="66" charset="0"/>
              </a:rPr>
              <a:t> (count&lt;k) =&gt;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accept</a:t>
            </a:r>
            <a:r>
              <a:rPr lang="en-US" altLang="zh-CN" b="1" err="1">
                <a:latin typeface="Comic Sans MS" panose="030F0702030302020204" pitchFamily="66" charset="0"/>
              </a:rPr>
              <a:t> putin(item:</a:t>
            </a:r>
            <a:r>
              <a:rPr lang="en-US" altLang="zh-CN" b="1" u="sng" err="1">
                <a:latin typeface="Comic Sans MS" panose="030F0702030302020204" pitchFamily="66" charset="0"/>
              </a:rPr>
              <a:t>in</a:t>
            </a:r>
            <a:r>
              <a:rPr lang="en-US" altLang="zh-CN" b="1">
                <a:latin typeface="Comic Sans MS" panose="030F0702030302020204" pitchFamily="66" charset="0"/>
              </a:rPr>
              <a:t> integer) do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    b(ip</a:t>
            </a:r>
            <a:r>
              <a:rPr lang="en-US" altLang="zh-CN" b="1">
                <a:latin typeface="Comic Sans MS" panose="030F0702030302020204" pitchFamily="66" charset="0"/>
              </a:rPr>
              <a:t>):=item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putin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ip</a:t>
            </a:r>
            <a:r>
              <a:rPr lang="en-US" altLang="zh-CN" b="1">
                <a:latin typeface="Comic Sans MS" panose="030F0702030302020204" pitchFamily="66" charset="0"/>
              </a:rPr>
              <a:t>:=(ip+1)mod k;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count:=count+1;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/>
              <a:t>Bounded buffer problem</a:t>
            </a:r>
          </a:p>
        </p:txBody>
      </p:sp>
      <p:sp>
        <p:nvSpPr>
          <p:cNvPr id="27651" name="文本框 27650"/>
          <p:cNvSpPr txBox="1"/>
          <p:nvPr/>
        </p:nvSpPr>
        <p:spPr>
          <a:xfrm>
            <a:off x="838200" y="1981200"/>
            <a:ext cx="8054975" cy="4510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</a:t>
            </a:r>
            <a:r>
              <a:rPr lang="en-US" altLang="zh-CN" b="1" u="sng">
                <a:latin typeface="Comic Sans MS" panose="030F0702030302020204" pitchFamily="66" charset="0"/>
              </a:rPr>
              <a:t>or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when</a:t>
            </a:r>
            <a:r>
              <a:rPr lang="en-US" altLang="zh-CN" b="1">
                <a:latin typeface="Comic Sans MS" panose="030F0702030302020204" pitchFamily="66" charset="0"/>
              </a:rPr>
              <a:t> (count&gt;0) =&gt;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accept</a:t>
            </a:r>
            <a:r>
              <a:rPr lang="en-US" altLang="zh-CN" b="1" err="1">
                <a:latin typeface="Comic Sans MS" panose="030F0702030302020204" pitchFamily="66" charset="0"/>
              </a:rPr>
              <a:t> getout(item:</a:t>
            </a:r>
            <a:r>
              <a:rPr lang="en-US" altLang="zh-CN" b="1" u="sng" err="1">
                <a:latin typeface="Comic Sans MS" panose="030F0702030302020204" pitchFamily="66" charset="0"/>
              </a:rPr>
              <a:t>out</a:t>
            </a:r>
            <a:r>
              <a:rPr lang="en-US" altLang="zh-CN" b="1">
                <a:latin typeface="Comic Sans MS" panose="030F0702030302020204" pitchFamily="66" charset="0"/>
              </a:rPr>
              <a:t> integer) do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   item:=b(op);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getout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op:=(op+1)mod k;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count:=count-1;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select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</a:t>
            </a: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>
                <a:latin typeface="Comic Sans MS" panose="030F0702030302020204" pitchFamily="66" charset="0"/>
              </a:rPr>
              <a:t> </a:t>
            </a:r>
            <a:r>
              <a:rPr lang="en-US" altLang="zh-CN" b="1" u="sng">
                <a:latin typeface="Comic Sans MS" panose="030F0702030302020204" pitchFamily="66" charset="0"/>
              </a:rPr>
              <a:t>loop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u="sng">
                <a:latin typeface="Comic Sans MS" panose="030F0702030302020204" pitchFamily="66" charset="0"/>
              </a:rPr>
              <a:t>end</a:t>
            </a:r>
            <a:r>
              <a:rPr lang="en-US" altLang="zh-CN" b="1" err="1">
                <a:latin typeface="Comic Sans MS" panose="030F0702030302020204" pitchFamily="66" charset="0"/>
              </a:rPr>
              <a:t> boundedbuffer</a:t>
            </a:r>
            <a:r>
              <a:rPr lang="en-US" altLang="zh-CN" b="1">
                <a:latin typeface="Comic Sans MS" panose="030F0702030302020204" pitchFamily="66" charset="0"/>
              </a:rPr>
              <a:t>;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矩形 120834"/>
          <p:cNvSpPr/>
          <p:nvPr/>
        </p:nvSpPr>
        <p:spPr>
          <a:xfrm>
            <a:off x="381000" y="533400"/>
            <a:ext cx="8458200" cy="762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600" b="1" dirty="0">
                <a:latin typeface="Comic Sans MS" panose="030F0702030302020204" pitchFamily="66" charset="0"/>
              </a:rPr>
              <a:t>作业 </a:t>
            </a:r>
            <a:r>
              <a:rPr lang="en-US" altLang="zh-CN" sz="3600" b="1">
                <a:latin typeface="Comic Sans MS" panose="030F0702030302020204" pitchFamily="66" charset="0"/>
              </a:rPr>
              <a:t>#4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20836" name="文本框 120835"/>
          <p:cNvSpPr txBox="1"/>
          <p:nvPr/>
        </p:nvSpPr>
        <p:spPr>
          <a:xfrm>
            <a:off x="533400" y="1889125"/>
            <a:ext cx="8229600" cy="354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用</a:t>
            </a:r>
            <a:r>
              <a:rPr lang="en-US" altLang="zh-CN" sz="2800" b="1" err="1">
                <a:latin typeface="Times New Roman" panose="02020603050405020304" pitchFamily="18" charset="0"/>
              </a:rPr>
              <a:t>Ada</a:t>
            </a:r>
            <a:r>
              <a:rPr lang="zh-CN" altLang="zh-CN" sz="2800" b="1" dirty="0">
                <a:latin typeface="Times New Roman" panose="02020603050405020304" pitchFamily="18" charset="0"/>
              </a:rPr>
              <a:t>语言中的会合解决读者/写者问题，要求写者优先。即编写一个任务，其中有如下四个入口：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>
                <a:latin typeface="Times New Roman" panose="02020603050405020304" pitchFamily="18" charset="0"/>
              </a:rPr>
              <a:t>start_read; finish_read, 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           start_write, finish_write.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        提示：可以使用嵌套的accept语句。</a:t>
            </a:r>
            <a:endParaRPr lang="en-US" altLang="zh-CN" sz="4800" b="1">
              <a:latin typeface="Times New Roman" panose="02020603050405020304" pitchFamily="18" charset="0"/>
            </a:endParaRPr>
          </a:p>
          <a:p>
            <a:pPr marL="457200" indent="-457200"/>
            <a:endParaRPr lang="en-US" altLang="zh-CN" sz="4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249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读者</a:t>
            </a:r>
            <a:r>
              <a:rPr lang="en-US" altLang="zh-CN" b="1" dirty="0"/>
              <a:t>-</a:t>
            </a:r>
            <a:r>
              <a:rPr lang="zh-CN" altLang="en-US" b="1" dirty="0"/>
              <a:t>写者问题</a:t>
            </a:r>
          </a:p>
        </p:txBody>
      </p:sp>
      <p:sp>
        <p:nvSpPr>
          <p:cNvPr id="124931" name="文本占位符 12493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43547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u="sng">
                <a:latin typeface="Comic Sans MS" panose="030F0702030302020204" pitchFamily="66" charset="0"/>
              </a:rPr>
              <a:t>Task</a:t>
            </a:r>
            <a:r>
              <a:rPr lang="en-US" altLang="zh-CN" sz="2400" err="1">
                <a:latin typeface="Comic Sans MS" panose="030F0702030302020204" pitchFamily="66" charset="0"/>
              </a:rPr>
              <a:t> readers_writers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u="sng">
                <a:latin typeface="Comic Sans MS" panose="030F0702030302020204" pitchFamily="66" charset="0"/>
              </a:rPr>
              <a:t>is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</a:t>
            </a:r>
            <a:r>
              <a:rPr lang="en-US" altLang="zh-CN" sz="2400" u="sng">
                <a:latin typeface="Comic Sans MS" panose="030F0702030302020204" pitchFamily="66" charset="0"/>
              </a:rPr>
              <a:t>entry</a:t>
            </a:r>
            <a:r>
              <a:rPr lang="en-US" altLang="zh-CN" sz="2400" err="1">
                <a:latin typeface="Comic Sans MS" panose="030F0702030302020204" pitchFamily="66" charset="0"/>
              </a:rPr>
              <a:t> start_read</a:t>
            </a:r>
            <a:r>
              <a:rPr lang="en-US" altLang="zh-CN" sz="240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</a:t>
            </a:r>
            <a:r>
              <a:rPr lang="en-US" altLang="zh-CN" sz="2400" u="sng">
                <a:latin typeface="Comic Sans MS" panose="030F0702030302020204" pitchFamily="66" charset="0"/>
              </a:rPr>
              <a:t>entry</a:t>
            </a:r>
            <a:r>
              <a:rPr lang="en-US" altLang="zh-CN" sz="2400" err="1">
                <a:latin typeface="Comic Sans MS" panose="030F0702030302020204" pitchFamily="66" charset="0"/>
              </a:rPr>
              <a:t> finish_read</a:t>
            </a:r>
            <a:r>
              <a:rPr lang="en-US" altLang="zh-CN" sz="240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</a:t>
            </a:r>
            <a:r>
              <a:rPr lang="en-US" altLang="zh-CN" sz="2400" u="sng">
                <a:latin typeface="Comic Sans MS" panose="030F0702030302020204" pitchFamily="66" charset="0"/>
              </a:rPr>
              <a:t>entry</a:t>
            </a:r>
            <a:r>
              <a:rPr lang="en-US" altLang="zh-CN" sz="2400" err="1">
                <a:latin typeface="Comic Sans MS" panose="030F0702030302020204" pitchFamily="66" charset="0"/>
              </a:rPr>
              <a:t> start_write</a:t>
            </a:r>
            <a:r>
              <a:rPr lang="en-US" altLang="zh-CN" sz="240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</a:t>
            </a:r>
            <a:r>
              <a:rPr lang="en-US" altLang="zh-CN" sz="2400" u="sng">
                <a:latin typeface="Comic Sans MS" panose="030F0702030302020204" pitchFamily="66" charset="0"/>
              </a:rPr>
              <a:t>entry</a:t>
            </a:r>
            <a:r>
              <a:rPr lang="en-US" altLang="zh-CN" sz="2400" err="1">
                <a:latin typeface="Comic Sans MS" panose="030F0702030302020204" pitchFamily="66" charset="0"/>
              </a:rPr>
              <a:t> finish_write</a:t>
            </a:r>
            <a:r>
              <a:rPr lang="en-US" altLang="zh-CN" sz="240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u="sng">
                <a:latin typeface="Comic Sans MS" panose="030F0702030302020204" pitchFamily="66" charset="0"/>
              </a:rPr>
              <a:t>End</a:t>
            </a:r>
            <a:r>
              <a:rPr lang="en-US" altLang="zh-CN" sz="2400" err="1">
                <a:latin typeface="Comic Sans MS" panose="030F0702030302020204" pitchFamily="66" charset="0"/>
              </a:rPr>
              <a:t>  readers_writes</a:t>
            </a:r>
            <a:r>
              <a:rPr lang="en-US" altLang="zh-CN" sz="2400">
                <a:latin typeface="Comic Sans MS" panose="030F0702030302020204" pitchFamily="66" charset="0"/>
              </a:rPr>
              <a:t>;</a:t>
            </a:r>
            <a:br>
              <a:rPr lang="en-US" altLang="zh-CN" sz="2400">
                <a:latin typeface="Comic Sans MS" panose="030F0702030302020204" pitchFamily="66" charset="0"/>
              </a:rPr>
            </a:br>
            <a:endParaRPr lang="en-US" altLang="zh-CN" sz="24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u="sng">
                <a:latin typeface="Comic Sans MS" panose="030F0702030302020204" pitchFamily="66" charset="0"/>
              </a:rPr>
              <a:t>Task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u="sng">
                <a:latin typeface="Comic Sans MS" panose="030F0702030302020204" pitchFamily="66" charset="0"/>
              </a:rPr>
              <a:t>body</a:t>
            </a:r>
            <a:r>
              <a:rPr lang="en-US" altLang="zh-CN" sz="2400" err="1">
                <a:latin typeface="Comic Sans MS" panose="030F0702030302020204" pitchFamily="66" charset="0"/>
              </a:rPr>
              <a:t> readers_writers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u="sng">
                <a:latin typeface="Comic Sans MS" panose="030F0702030302020204" pitchFamily="66" charset="0"/>
              </a:rPr>
              <a:t>is</a:t>
            </a:r>
            <a:r>
              <a:rPr lang="en-US" altLang="zh-CN" sz="2400">
                <a:latin typeface="Comic Sans MS" panose="030F0702030302020204" pitchFamily="66" charset="0"/>
              </a:rPr>
              <a:t>;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</a:t>
            </a:r>
            <a:r>
              <a:rPr lang="en-US" altLang="zh-CN" sz="2400" u="sng" err="1">
                <a:latin typeface="Comic Sans MS" panose="030F0702030302020204" pitchFamily="66" charset="0"/>
              </a:rPr>
              <a:t>Var</a:t>
            </a:r>
            <a:r>
              <a:rPr lang="en-US" altLang="zh-CN" sz="2400" err="1">
                <a:latin typeface="Comic Sans MS" panose="030F0702030302020204" pitchFamily="66" charset="0"/>
              </a:rPr>
              <a:t> read_count, write_count</a:t>
            </a:r>
            <a:r>
              <a:rPr lang="en-US" altLang="zh-CN" sz="2400">
                <a:latin typeface="Comic Sans MS" panose="030F0702030302020204" pitchFamily="66" charset="0"/>
              </a:rPr>
              <a:t>: integer;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   begin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err="1">
                <a:latin typeface="Comic Sans MS" panose="030F0702030302020204" pitchFamily="66" charset="0"/>
              </a:rPr>
              <a:t>        read_count</a:t>
            </a:r>
            <a:r>
              <a:rPr lang="en-US" altLang="zh-CN" sz="2400">
                <a:latin typeface="Comic Sans MS" panose="030F0702030302020204" pitchFamily="66" charset="0"/>
              </a:rPr>
              <a:t>:=0;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err="1">
                <a:latin typeface="Comic Sans MS" panose="030F0702030302020204" pitchFamily="66" charset="0"/>
              </a:rPr>
              <a:t>        write_count</a:t>
            </a:r>
            <a:r>
              <a:rPr lang="en-US" altLang="zh-CN" sz="2400">
                <a:latin typeface="Comic Sans MS" panose="030F0702030302020204" pitchFamily="66" charset="0"/>
              </a:rPr>
              <a:t>:=0;</a:t>
            </a:r>
          </a:p>
          <a:p>
            <a:pPr>
              <a:lnSpc>
                <a:spcPct val="80000"/>
              </a:lnSpc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标题 12595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读者</a:t>
            </a:r>
            <a:r>
              <a:rPr lang="en-US" altLang="zh-CN" b="1" dirty="0"/>
              <a:t>-</a:t>
            </a:r>
            <a:r>
              <a:rPr lang="zh-CN" altLang="en-US" b="1" dirty="0"/>
              <a:t>写者问题</a:t>
            </a:r>
          </a:p>
        </p:txBody>
      </p:sp>
      <p:sp>
        <p:nvSpPr>
          <p:cNvPr id="125955" name="文本占位符 125954"/>
          <p:cNvSpPr>
            <a:spLocks noGrp="1"/>
          </p:cNvSpPr>
          <p:nvPr>
            <p:ph type="body" sz="half" idx="1"/>
          </p:nvPr>
        </p:nvSpPr>
        <p:spPr>
          <a:xfrm>
            <a:off x="1331913" y="2017713"/>
            <a:ext cx="6769100" cy="4364037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</a:t>
            </a:r>
            <a:r>
              <a:rPr lang="en-US" altLang="zh-CN" sz="2400" u="sng"/>
              <a:t>Loop</a:t>
            </a:r>
            <a:r>
              <a:rPr lang="en-US" altLang="zh-CN" sz="2400"/>
              <a:t> 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en-US" altLang="zh-CN" sz="2400" u="sng"/>
              <a:t>select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</a:t>
            </a:r>
            <a:r>
              <a:rPr lang="en-US" altLang="zh-CN" sz="2400" u="sng"/>
              <a:t>when</a:t>
            </a:r>
            <a:r>
              <a:rPr lang="en-US" altLang="zh-CN" sz="2400" err="1"/>
              <a:t> write_count</a:t>
            </a:r>
            <a:r>
              <a:rPr lang="en-US" altLang="zh-CN" sz="2400"/>
              <a:t>=0 =&gt;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    </a:t>
            </a:r>
            <a:r>
              <a:rPr lang="en-US" altLang="zh-CN" sz="2400" u="sng"/>
              <a:t>accept</a:t>
            </a:r>
            <a:r>
              <a:rPr lang="en-US" altLang="zh-CN" sz="2400" err="1"/>
              <a:t> start_read</a:t>
            </a:r>
            <a:r>
              <a:rPr lang="en-US" altLang="zh-CN" sz="2400"/>
              <a:t> </a:t>
            </a:r>
            <a:r>
              <a:rPr lang="en-US" altLang="zh-CN" sz="2400" u="sng"/>
              <a:t>do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err="1"/>
              <a:t>                 read_count</a:t>
            </a:r>
            <a:r>
              <a:rPr lang="en-US" altLang="zh-CN" sz="2400"/>
              <a:t> := read_count+1;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    </a:t>
            </a:r>
            <a:r>
              <a:rPr lang="en-US" altLang="zh-CN" sz="2400" u="sng"/>
              <a:t>end</a:t>
            </a:r>
            <a:r>
              <a:rPr lang="en-US" altLang="zh-CN" sz="2400" err="1"/>
              <a:t> start_read</a:t>
            </a:r>
            <a:endParaRPr lang="en-US" altLang="zh-CN" sz="240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en-US" altLang="zh-CN" sz="2400" u="sng"/>
              <a:t>or </a:t>
            </a:r>
            <a:r>
              <a:rPr lang="en-US" altLang="zh-CN" sz="2400"/>
              <a:t>  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  </a:t>
            </a:r>
            <a:r>
              <a:rPr lang="en-US" altLang="zh-CN" sz="2400" u="sng"/>
              <a:t>when</a:t>
            </a:r>
            <a:r>
              <a:rPr lang="en-US" altLang="zh-CN" sz="2400" err="1"/>
              <a:t> read_count</a:t>
            </a:r>
            <a:r>
              <a:rPr lang="en-US" altLang="zh-CN" sz="2400"/>
              <a:t>&gt;0 =&gt;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    </a:t>
            </a:r>
            <a:r>
              <a:rPr lang="en-US" altLang="zh-CN" sz="2400" u="sng"/>
              <a:t>accept</a:t>
            </a:r>
            <a:r>
              <a:rPr lang="en-US" altLang="zh-CN" sz="2400" err="1"/>
              <a:t> finish_read</a:t>
            </a:r>
            <a:r>
              <a:rPr lang="en-US" altLang="zh-CN" sz="2400"/>
              <a:t> </a:t>
            </a:r>
            <a:r>
              <a:rPr lang="en-US" altLang="zh-CN" sz="2400" u="sng"/>
              <a:t>do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err="1"/>
              <a:t>                 read_count</a:t>
            </a:r>
            <a:r>
              <a:rPr lang="en-US" altLang="zh-CN" sz="2400"/>
              <a:t> := read_count-1;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    </a:t>
            </a:r>
            <a:r>
              <a:rPr lang="en-US" altLang="zh-CN" sz="2400" u="sng"/>
              <a:t>end</a:t>
            </a:r>
            <a:r>
              <a:rPr lang="en-US" altLang="zh-CN" sz="2400" err="1"/>
              <a:t> finish_read</a:t>
            </a:r>
            <a:r>
              <a:rPr lang="en-US" altLang="zh-CN" sz="2400"/>
              <a:t>;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en-US" altLang="zh-CN" sz="2400" u="sng"/>
              <a:t>or</a:t>
            </a:r>
            <a:r>
              <a:rPr lang="en-US" altLang="zh-CN" sz="2400"/>
              <a:t>             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/>
              <a:t>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矩形 139267"/>
          <p:cNvSpPr/>
          <p:nvPr/>
        </p:nvSpPr>
        <p:spPr>
          <a:xfrm>
            <a:off x="1524000" y="3657600"/>
            <a:ext cx="1439863" cy="1800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39269" name="文本框 139268"/>
          <p:cNvSpPr txBox="1"/>
          <p:nvPr/>
        </p:nvSpPr>
        <p:spPr>
          <a:xfrm>
            <a:off x="1447800" y="311626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P1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9270" name="标题 139269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990600"/>
          </a:xfrm>
        </p:spPr>
        <p:txBody>
          <a:bodyPr anchor="b"/>
          <a:lstStyle/>
          <a:p>
            <a:r>
              <a:rPr lang="zh-CN" altLang="en-US" b="1" dirty="0"/>
              <a:t>会合引入背景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zh-CN" altLang="en-US" b="1" dirty="0"/>
              <a:t>分布系统</a:t>
            </a:r>
            <a:r>
              <a:rPr lang="zh-CN" altLang="en-US" dirty="0"/>
              <a:t> </a:t>
            </a:r>
            <a:endParaRPr lang="zh-CN" altLang="en-US"/>
          </a:p>
        </p:txBody>
      </p:sp>
      <p:sp>
        <p:nvSpPr>
          <p:cNvPr id="139271" name="矩形 139270"/>
          <p:cNvSpPr/>
          <p:nvPr/>
        </p:nvSpPr>
        <p:spPr>
          <a:xfrm>
            <a:off x="3492500" y="2057400"/>
            <a:ext cx="1943100" cy="1008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共享变量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（被动）</a:t>
            </a: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Semaphore s;</a:t>
            </a:r>
          </a:p>
        </p:txBody>
      </p:sp>
      <p:sp>
        <p:nvSpPr>
          <p:cNvPr id="139272" name="文本框 139271"/>
          <p:cNvSpPr txBox="1"/>
          <p:nvPr/>
        </p:nvSpPr>
        <p:spPr>
          <a:xfrm>
            <a:off x="1981200" y="36576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9273" name="文本框 139272"/>
          <p:cNvSpPr txBox="1"/>
          <p:nvPr/>
        </p:nvSpPr>
        <p:spPr>
          <a:xfrm>
            <a:off x="1943100" y="4976813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9274" name="矩形 139273"/>
          <p:cNvSpPr/>
          <p:nvPr/>
        </p:nvSpPr>
        <p:spPr>
          <a:xfrm>
            <a:off x="6156325" y="3784600"/>
            <a:ext cx="1439863" cy="1800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39275" name="矩形 139274"/>
          <p:cNvSpPr/>
          <p:nvPr/>
        </p:nvSpPr>
        <p:spPr>
          <a:xfrm>
            <a:off x="6335713" y="4257675"/>
            <a:ext cx="900112" cy="9350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P(S)</a:t>
            </a: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CR2</a:t>
            </a: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V(S)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9276" name="文本框 139275"/>
          <p:cNvSpPr txBox="1"/>
          <p:nvPr/>
        </p:nvSpPr>
        <p:spPr>
          <a:xfrm>
            <a:off x="6553200" y="3789363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9277" name="文本框 139276"/>
          <p:cNvSpPr txBox="1"/>
          <p:nvPr/>
        </p:nvSpPr>
        <p:spPr>
          <a:xfrm>
            <a:off x="6554788" y="5119688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9278" name="文本框 139277"/>
          <p:cNvSpPr txBox="1"/>
          <p:nvPr/>
        </p:nvSpPr>
        <p:spPr>
          <a:xfrm>
            <a:off x="6084888" y="31877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P2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9279" name="文本框 139278"/>
          <p:cNvSpPr txBox="1"/>
          <p:nvPr/>
        </p:nvSpPr>
        <p:spPr>
          <a:xfrm>
            <a:off x="762000" y="59436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共享变量与访问进程在同一存储区，不适合分布环境。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39280" name="直接连接符 139279"/>
          <p:cNvSpPr/>
          <p:nvPr/>
        </p:nvSpPr>
        <p:spPr>
          <a:xfrm flipV="1">
            <a:off x="2663825" y="3068638"/>
            <a:ext cx="1584325" cy="15128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9281" name="直接连接符 139280"/>
          <p:cNvSpPr/>
          <p:nvPr/>
        </p:nvSpPr>
        <p:spPr>
          <a:xfrm flipH="1" flipV="1">
            <a:off x="4859338" y="3068638"/>
            <a:ext cx="1439862" cy="14747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9282" name="矩形 139281"/>
          <p:cNvSpPr/>
          <p:nvPr/>
        </p:nvSpPr>
        <p:spPr>
          <a:xfrm>
            <a:off x="838200" y="1828800"/>
            <a:ext cx="2198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PV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操作问题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39283" name="矩形 139282"/>
          <p:cNvSpPr/>
          <p:nvPr/>
        </p:nvSpPr>
        <p:spPr>
          <a:xfrm>
            <a:off x="1763713" y="4078288"/>
            <a:ext cx="900112" cy="9350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P(S)</a:t>
            </a: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CR1</a:t>
            </a:r>
          </a:p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V(S)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9284" name="任意多边形 139283"/>
          <p:cNvSpPr/>
          <p:nvPr/>
        </p:nvSpPr>
        <p:spPr>
          <a:xfrm>
            <a:off x="503238" y="1557338"/>
            <a:ext cx="5592762" cy="4518025"/>
          </a:xfrm>
          <a:custGeom>
            <a:avLst/>
            <a:gdLst/>
            <a:ahLst/>
            <a:cxnLst/>
            <a:rect l="0" t="0" r="0" b="0"/>
            <a:pathLst>
              <a:path w="3523" h="2846">
                <a:moveTo>
                  <a:pt x="2053" y="90"/>
                </a:moveTo>
                <a:cubicBezTo>
                  <a:pt x="1884" y="173"/>
                  <a:pt x="1716" y="257"/>
                  <a:pt x="1622" y="340"/>
                </a:cubicBezTo>
                <a:cubicBezTo>
                  <a:pt x="1528" y="423"/>
                  <a:pt x="1588" y="498"/>
                  <a:pt x="1486" y="589"/>
                </a:cubicBezTo>
                <a:cubicBezTo>
                  <a:pt x="1384" y="680"/>
                  <a:pt x="1199" y="820"/>
                  <a:pt x="1010" y="884"/>
                </a:cubicBezTo>
                <a:cubicBezTo>
                  <a:pt x="821" y="948"/>
                  <a:pt x="511" y="737"/>
                  <a:pt x="352" y="975"/>
                </a:cubicBezTo>
                <a:cubicBezTo>
                  <a:pt x="193" y="1213"/>
                  <a:pt x="0" y="2026"/>
                  <a:pt x="57" y="2313"/>
                </a:cubicBezTo>
                <a:cubicBezTo>
                  <a:pt x="114" y="2600"/>
                  <a:pt x="303" y="2654"/>
                  <a:pt x="692" y="2699"/>
                </a:cubicBezTo>
                <a:cubicBezTo>
                  <a:pt x="1081" y="2744"/>
                  <a:pt x="1962" y="2846"/>
                  <a:pt x="2393" y="2585"/>
                </a:cubicBezTo>
                <a:cubicBezTo>
                  <a:pt x="2824" y="2324"/>
                  <a:pt x="3112" y="1508"/>
                  <a:pt x="3278" y="1134"/>
                </a:cubicBezTo>
                <a:cubicBezTo>
                  <a:pt x="3444" y="760"/>
                  <a:pt x="3523" y="521"/>
                  <a:pt x="3391" y="340"/>
                </a:cubicBezTo>
                <a:cubicBezTo>
                  <a:pt x="3259" y="159"/>
                  <a:pt x="2703" y="90"/>
                  <a:pt x="2484" y="45"/>
                </a:cubicBezTo>
                <a:cubicBezTo>
                  <a:pt x="2265" y="0"/>
                  <a:pt x="2170" y="34"/>
                  <a:pt x="2076" y="68"/>
                </a:cubicBezTo>
              </a:path>
            </a:pathLst>
          </a:custGeom>
          <a:noFill/>
          <a:ln w="19050" cap="flat" cmpd="sng">
            <a:solidFill>
              <a:srgbClr val="003366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9285" name="任意多边形 139284"/>
          <p:cNvSpPr/>
          <p:nvPr/>
        </p:nvSpPr>
        <p:spPr>
          <a:xfrm>
            <a:off x="5508625" y="2835275"/>
            <a:ext cx="3203575" cy="3240088"/>
          </a:xfrm>
          <a:custGeom>
            <a:avLst/>
            <a:gdLst/>
            <a:ahLst/>
            <a:cxnLst/>
            <a:rect l="0" t="0" r="0" b="0"/>
            <a:pathLst>
              <a:path w="2018" h="2041">
                <a:moveTo>
                  <a:pt x="68" y="1440"/>
                </a:moveTo>
                <a:cubicBezTo>
                  <a:pt x="0" y="1270"/>
                  <a:pt x="37" y="1104"/>
                  <a:pt x="90" y="896"/>
                </a:cubicBezTo>
                <a:cubicBezTo>
                  <a:pt x="143" y="688"/>
                  <a:pt x="215" y="318"/>
                  <a:pt x="385" y="193"/>
                </a:cubicBezTo>
                <a:cubicBezTo>
                  <a:pt x="555" y="68"/>
                  <a:pt x="880" y="143"/>
                  <a:pt x="1111" y="147"/>
                </a:cubicBezTo>
                <a:cubicBezTo>
                  <a:pt x="1342" y="151"/>
                  <a:pt x="1622" y="0"/>
                  <a:pt x="1769" y="215"/>
                </a:cubicBezTo>
                <a:cubicBezTo>
                  <a:pt x="1916" y="430"/>
                  <a:pt x="2018" y="1149"/>
                  <a:pt x="1995" y="1440"/>
                </a:cubicBezTo>
                <a:cubicBezTo>
                  <a:pt x="1972" y="1731"/>
                  <a:pt x="1882" y="1883"/>
                  <a:pt x="1633" y="1962"/>
                </a:cubicBezTo>
                <a:cubicBezTo>
                  <a:pt x="1384" y="2041"/>
                  <a:pt x="760" y="1999"/>
                  <a:pt x="499" y="1916"/>
                </a:cubicBezTo>
                <a:cubicBezTo>
                  <a:pt x="238" y="1833"/>
                  <a:pt x="136" y="1610"/>
                  <a:pt x="68" y="1440"/>
                </a:cubicBezTo>
                <a:close/>
              </a:path>
            </a:pathLst>
          </a:custGeom>
          <a:noFill/>
          <a:ln w="19050" cap="flat" cmpd="sng">
            <a:solidFill>
              <a:srgbClr val="003366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9286" name="文本框 139285"/>
          <p:cNvSpPr txBox="1"/>
          <p:nvPr/>
        </p:nvSpPr>
        <p:spPr>
          <a:xfrm>
            <a:off x="3348038" y="5300663"/>
            <a:ext cx="611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dirty="0">
              <a:latin typeface="Tahoma" panose="020B0604030504040204" pitchFamily="34" charset="0"/>
            </a:endParaRPr>
          </a:p>
        </p:txBody>
      </p:sp>
      <p:sp>
        <p:nvSpPr>
          <p:cNvPr id="139287" name="文本框 139286"/>
          <p:cNvSpPr txBox="1"/>
          <p:nvPr/>
        </p:nvSpPr>
        <p:spPr>
          <a:xfrm>
            <a:off x="3455988" y="5265738"/>
            <a:ext cx="9366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站点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39288" name="文本框 139287"/>
          <p:cNvSpPr txBox="1"/>
          <p:nvPr/>
        </p:nvSpPr>
        <p:spPr>
          <a:xfrm>
            <a:off x="7704138" y="5337175"/>
            <a:ext cx="9366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站点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2800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读者</a:t>
            </a:r>
            <a:r>
              <a:rPr lang="en-US" altLang="zh-CN" b="1" dirty="0"/>
              <a:t>-</a:t>
            </a:r>
            <a:r>
              <a:rPr lang="zh-CN" altLang="en-US" b="1" dirty="0"/>
              <a:t>写者问题</a:t>
            </a:r>
          </a:p>
        </p:txBody>
      </p:sp>
      <p:sp>
        <p:nvSpPr>
          <p:cNvPr id="128003" name="文本占位符 128002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        </a:t>
            </a:r>
            <a:r>
              <a:rPr lang="en-US" altLang="zh-CN" sz="2000" u="sng">
                <a:latin typeface="Comic Sans MS" panose="030F0702030302020204" pitchFamily="66" charset="0"/>
              </a:rPr>
              <a:t>when</a:t>
            </a:r>
            <a:r>
              <a:rPr lang="en-US" altLang="zh-CN" sz="2000" err="1">
                <a:latin typeface="Comic Sans MS" panose="030F0702030302020204" pitchFamily="66" charset="0"/>
              </a:rPr>
              <a:t> write_count</a:t>
            </a:r>
            <a:r>
              <a:rPr lang="en-US" altLang="zh-CN" sz="2000">
                <a:latin typeface="Comic Sans MS" panose="030F0702030302020204" pitchFamily="66" charset="0"/>
              </a:rPr>
              <a:t>=0 =&gt;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accept</a:t>
            </a:r>
            <a:r>
              <a:rPr lang="en-US" altLang="zh-CN" sz="1800" err="1">
                <a:latin typeface="Comic Sans MS" panose="030F0702030302020204" pitchFamily="66" charset="0"/>
              </a:rPr>
              <a:t> start_write</a:t>
            </a:r>
            <a:r>
              <a:rPr lang="en-US" altLang="zh-CN" sz="1800">
                <a:latin typeface="Comic Sans MS" panose="030F0702030302020204" pitchFamily="66" charset="0"/>
              </a:rPr>
              <a:t> </a:t>
            </a:r>
            <a:r>
              <a:rPr lang="en-US" altLang="zh-CN" sz="1800" u="sng">
                <a:latin typeface="Comic Sans MS" panose="030F0702030302020204" pitchFamily="66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while</a:t>
            </a:r>
            <a:r>
              <a:rPr lang="en-US" altLang="zh-CN" sz="1800" err="1">
                <a:latin typeface="Comic Sans MS" panose="030F0702030302020204" pitchFamily="66" charset="0"/>
              </a:rPr>
              <a:t> read_count</a:t>
            </a:r>
            <a:r>
              <a:rPr lang="en-US" altLang="zh-CN" sz="1800">
                <a:latin typeface="Comic Sans MS" panose="030F0702030302020204" pitchFamily="66" charset="0"/>
              </a:rPr>
              <a:t> &gt; 0 </a:t>
            </a:r>
            <a:r>
              <a:rPr lang="en-US" altLang="zh-CN" sz="1800" u="sng">
                <a:latin typeface="Comic Sans MS" panose="030F0702030302020204" pitchFamily="66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accept</a:t>
            </a:r>
            <a:r>
              <a:rPr lang="en-US" altLang="zh-CN" sz="1800" err="1">
                <a:latin typeface="Comic Sans MS" panose="030F0702030302020204" pitchFamily="66" charset="0"/>
              </a:rPr>
              <a:t> finish_read</a:t>
            </a:r>
            <a:r>
              <a:rPr lang="en-US" altLang="zh-CN" sz="1800">
                <a:latin typeface="Comic Sans MS" panose="030F0702030302020204" pitchFamily="66" charset="0"/>
              </a:rPr>
              <a:t> </a:t>
            </a:r>
            <a:r>
              <a:rPr lang="en-US" altLang="zh-CN" sz="1800" u="sng">
                <a:latin typeface="Comic Sans MS" panose="030F0702030302020204" pitchFamily="66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err="1">
                <a:latin typeface="Comic Sans MS" panose="030F0702030302020204" pitchFamily="66" charset="0"/>
              </a:rPr>
              <a:t>                              read_count:= read_count</a:t>
            </a:r>
            <a:r>
              <a:rPr lang="en-US" altLang="zh-CN" sz="1800">
                <a:latin typeface="Comic Sans MS" panose="030F0702030302020204" pitchFamily="66" charset="0"/>
              </a:rPr>
              <a:t> -1;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 err="1">
                <a:latin typeface="Comic Sans MS" panose="030F0702030302020204" pitchFamily="66" charset="0"/>
              </a:rPr>
              <a:t> finish_read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>
                <a:latin typeface="Comic Sans MS" panose="030F0702030302020204" pitchFamily="66" charset="0"/>
              </a:rPr>
              <a:t> </a:t>
            </a:r>
            <a:r>
              <a:rPr lang="en-US" altLang="zh-CN" sz="1800" u="sng">
                <a:latin typeface="Comic Sans MS" panose="030F0702030302020204" pitchFamily="66" charset="0"/>
              </a:rPr>
              <a:t>while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 err="1">
                <a:latin typeface="Comic Sans MS" panose="030F0702030302020204" pitchFamily="66" charset="0"/>
              </a:rPr>
              <a:t> start_write</a:t>
            </a:r>
            <a:r>
              <a:rPr lang="en-US" altLang="zh-CN" sz="180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err="1">
                <a:latin typeface="Comic Sans MS" panose="030F0702030302020204" pitchFamily="66" charset="0"/>
              </a:rPr>
              <a:t>               write_count</a:t>
            </a:r>
            <a:r>
              <a:rPr lang="en-US" altLang="zh-CN" sz="1800">
                <a:latin typeface="Comic Sans MS" panose="030F0702030302020204" pitchFamily="66" charset="0"/>
              </a:rPr>
              <a:t>:=write_count+1;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</a:t>
            </a:r>
            <a:r>
              <a:rPr lang="en-US" altLang="zh-CN" sz="1800" u="sng">
                <a:latin typeface="Comic Sans MS" panose="030F0702030302020204" pitchFamily="66" charset="0"/>
              </a:rPr>
              <a:t>or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</a:t>
            </a:r>
            <a:r>
              <a:rPr lang="en-US" altLang="zh-CN" sz="1800" u="sng">
                <a:latin typeface="Comic Sans MS" panose="030F0702030302020204" pitchFamily="66" charset="0"/>
              </a:rPr>
              <a:t>when</a:t>
            </a:r>
            <a:r>
              <a:rPr lang="en-US" altLang="zh-CN" sz="1800" err="1">
                <a:latin typeface="Comic Sans MS" panose="030F0702030302020204" pitchFamily="66" charset="0"/>
              </a:rPr>
              <a:t> write_count</a:t>
            </a:r>
            <a:r>
              <a:rPr lang="en-US" altLang="zh-CN" sz="1800">
                <a:latin typeface="Comic Sans MS" panose="030F0702030302020204" pitchFamily="66" charset="0"/>
              </a:rPr>
              <a:t>&gt;0 =&gt;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accept</a:t>
            </a:r>
            <a:r>
              <a:rPr lang="en-US" altLang="zh-CN" sz="1800" err="1">
                <a:latin typeface="Comic Sans MS" panose="030F0702030302020204" pitchFamily="66" charset="0"/>
              </a:rPr>
              <a:t> finish_write</a:t>
            </a:r>
            <a:r>
              <a:rPr lang="en-US" altLang="zh-CN" sz="1800">
                <a:latin typeface="Comic Sans MS" panose="030F0702030302020204" pitchFamily="66" charset="0"/>
              </a:rPr>
              <a:t> </a:t>
            </a:r>
            <a:r>
              <a:rPr lang="en-US" altLang="zh-CN" sz="1800" u="sng">
                <a:latin typeface="Comic Sans MS" panose="030F0702030302020204" pitchFamily="66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err="1">
                <a:latin typeface="Comic Sans MS" panose="030F0702030302020204" pitchFamily="66" charset="0"/>
              </a:rPr>
              <a:t>                       write_count</a:t>
            </a:r>
            <a:r>
              <a:rPr lang="en-US" altLang="zh-CN" sz="1800">
                <a:latin typeface="Comic Sans MS" panose="030F0702030302020204" pitchFamily="66" charset="0"/>
              </a:rPr>
              <a:t>:=write_count-1;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            </a:t>
            </a: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 err="1">
                <a:latin typeface="Comic Sans MS" panose="030F0702030302020204" pitchFamily="66" charset="0"/>
              </a:rPr>
              <a:t> finish_write</a:t>
            </a:r>
            <a:r>
              <a:rPr lang="en-US" altLang="zh-CN" sz="180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   </a:t>
            </a: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>
                <a:latin typeface="Comic Sans MS" panose="030F0702030302020204" pitchFamily="66" charset="0"/>
              </a:rPr>
              <a:t> </a:t>
            </a:r>
            <a:r>
              <a:rPr lang="en-US" altLang="zh-CN" sz="1800" u="sng">
                <a:latin typeface="Comic Sans MS" panose="030F0702030302020204" pitchFamily="66" charset="0"/>
              </a:rPr>
              <a:t>select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   </a:t>
            </a: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>
                <a:latin typeface="Comic Sans MS" panose="030F0702030302020204" pitchFamily="66" charset="0"/>
              </a:rPr>
              <a:t> </a:t>
            </a:r>
            <a:r>
              <a:rPr lang="en-US" altLang="zh-CN" sz="1800" u="sng">
                <a:latin typeface="Comic Sans MS" panose="030F0702030302020204" pitchFamily="66" charset="0"/>
              </a:rPr>
              <a:t>loop</a:t>
            </a:r>
            <a:r>
              <a:rPr lang="en-US" altLang="zh-CN" sz="180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u="sng">
                <a:latin typeface="Comic Sans MS" panose="030F0702030302020204" pitchFamily="66" charset="0"/>
              </a:rPr>
              <a:t>End</a:t>
            </a:r>
            <a:r>
              <a:rPr lang="en-US" altLang="zh-CN" sz="1800" err="1">
                <a:latin typeface="Comic Sans MS" panose="030F0702030302020204" pitchFamily="66" charset="0"/>
              </a:rPr>
              <a:t> readers_writers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endParaRPr lang="en-US" altLang="zh-CN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361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读者</a:t>
            </a:r>
            <a:r>
              <a:rPr lang="en-US" altLang="zh-CN" b="1" dirty="0"/>
              <a:t>-</a:t>
            </a:r>
            <a:r>
              <a:rPr lang="zh-CN" altLang="en-US" b="1" dirty="0"/>
              <a:t>写者问题</a:t>
            </a:r>
          </a:p>
        </p:txBody>
      </p:sp>
      <p:sp>
        <p:nvSpPr>
          <p:cNvPr id="136195" name="文本占位符 1361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读者活动</a:t>
            </a:r>
            <a:r>
              <a:rPr lang="en-US" altLang="zh-CN" sz="2800"/>
              <a:t>:</a:t>
            </a:r>
          </a:p>
          <a:p>
            <a:pPr lvl="1"/>
            <a:r>
              <a:rPr lang="en-US" altLang="zh-CN" sz="2400" err="1"/>
              <a:t>Readers_writes.start_read</a:t>
            </a:r>
            <a:r>
              <a:rPr lang="en-US" altLang="zh-CN" sz="2400"/>
              <a:t>;</a:t>
            </a:r>
          </a:p>
          <a:p>
            <a:pPr lvl="2"/>
            <a:r>
              <a:rPr lang="zh-CN" altLang="en-US" sz="2000" dirty="0"/>
              <a:t>读操作</a:t>
            </a:r>
          </a:p>
          <a:p>
            <a:pPr lvl="1"/>
            <a:r>
              <a:rPr lang="en-US" altLang="zh-CN" sz="2400" err="1"/>
              <a:t>Readers_writers.finish_read</a:t>
            </a:r>
            <a:r>
              <a:rPr lang="en-US" altLang="zh-CN" sz="2400"/>
              <a:t>;</a:t>
            </a:r>
          </a:p>
          <a:p>
            <a:endParaRPr lang="en-US" altLang="zh-CN" sz="2800"/>
          </a:p>
          <a:p>
            <a:r>
              <a:rPr lang="zh-CN" altLang="en-US" sz="2800" dirty="0"/>
              <a:t>写者活动</a:t>
            </a:r>
            <a:r>
              <a:rPr lang="en-US" altLang="zh-CN" sz="2800"/>
              <a:t>:</a:t>
            </a:r>
          </a:p>
          <a:p>
            <a:pPr lvl="1"/>
            <a:r>
              <a:rPr lang="en-US" altLang="zh-CN" sz="2400" err="1"/>
              <a:t>Readers_writers.start_write</a:t>
            </a:r>
            <a:r>
              <a:rPr lang="en-US" altLang="zh-CN" sz="2400"/>
              <a:t>;</a:t>
            </a:r>
          </a:p>
          <a:p>
            <a:pPr lvl="2"/>
            <a:r>
              <a:rPr lang="zh-CN" altLang="en-US" sz="2000" dirty="0"/>
              <a:t>写操作</a:t>
            </a:r>
          </a:p>
          <a:p>
            <a:pPr lvl="1"/>
            <a:r>
              <a:rPr lang="en-US" altLang="zh-CN" sz="2400" err="1"/>
              <a:t>Readers_writers.finish_write</a:t>
            </a:r>
            <a:r>
              <a:rPr lang="en-US" altLang="zh-CN" sz="2400"/>
              <a:t>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8673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4.4 </a:t>
            </a:r>
            <a:r>
              <a:rPr lang="zh-CN" altLang="en-US" b="1" dirty="0"/>
              <a:t>进程高级通讯</a:t>
            </a:r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r>
              <a:rPr lang="zh-CN" altLang="en-US" sz="2800" b="1" dirty="0"/>
              <a:t>进程通讯：进程之间的相互作用。</a:t>
            </a:r>
          </a:p>
          <a:p>
            <a:pPr lvl="2"/>
            <a:r>
              <a:rPr lang="zh-CN" altLang="en-US" sz="2000" b="1" dirty="0"/>
              <a:t>低级通讯（简单信号）</a:t>
            </a:r>
          </a:p>
          <a:p>
            <a:pPr lvl="3"/>
            <a:r>
              <a:rPr lang="zh-CN" altLang="en-US" sz="1800" b="1" dirty="0"/>
              <a:t>进程互斥</a:t>
            </a:r>
          </a:p>
          <a:p>
            <a:pPr lvl="3"/>
            <a:r>
              <a:rPr lang="zh-CN" altLang="en-US" sz="1800" b="1" dirty="0"/>
              <a:t>进程同步</a:t>
            </a:r>
          </a:p>
          <a:p>
            <a:pPr lvl="2"/>
            <a:r>
              <a:rPr lang="zh-CN" altLang="en-US" sz="2000" b="1" dirty="0"/>
              <a:t>高级通讯（大宗信息）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latin typeface="Comic Sans MS" panose="030F0702030302020204" pitchFamily="66" charset="0"/>
              </a:rPr>
              <a:t>高级通讯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>
                <a:latin typeface="Comic Sans MS" panose="030F0702030302020204" pitchFamily="66" charset="0"/>
              </a:rPr>
              <a:t>memory sharing vs. </a:t>
            </a:r>
            <a:r>
              <a:rPr lang="en-US" altLang="zh-CN" sz="2400" b="1">
                <a:solidFill>
                  <a:srgbClr val="D88920"/>
                </a:solidFill>
                <a:latin typeface="Comic Sans MS" panose="030F0702030302020204" pitchFamily="66" charset="0"/>
              </a:rPr>
              <a:t>message passing</a:t>
            </a:r>
          </a:p>
          <a:p>
            <a:pPr lvl="1">
              <a:lnSpc>
                <a:spcPct val="70000"/>
              </a:lnSpc>
            </a:pPr>
            <a:r>
              <a:rPr lang="en-US" altLang="zh-CN" sz="2400" b="1">
                <a:solidFill>
                  <a:srgbClr val="D88920"/>
                </a:solidFill>
                <a:latin typeface="Comic Sans MS" panose="030F0702030302020204" pitchFamily="66" charset="0"/>
              </a:rPr>
              <a:t>direct vs. indirect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>
                <a:latin typeface="Comic Sans MS" panose="030F0702030302020204" pitchFamily="66" charset="0"/>
              </a:rPr>
              <a:t>symmetric vs. </a:t>
            </a:r>
            <a:r>
              <a:rPr lang="en-US" altLang="zh-CN" sz="2400" b="1">
                <a:solidFill>
                  <a:srgbClr val="D88920"/>
                </a:solidFill>
                <a:latin typeface="Comic Sans MS" panose="030F0702030302020204" pitchFamily="66" charset="0"/>
              </a:rPr>
              <a:t>non-symmetric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>
                <a:solidFill>
                  <a:srgbClr val="D88920"/>
                </a:solidFill>
                <a:latin typeface="Comic Sans MS" panose="030F0702030302020204" pitchFamily="66" charset="0"/>
              </a:rPr>
              <a:t>buffering</a:t>
            </a:r>
            <a:r>
              <a:rPr lang="en-US" altLang="zh-CN" sz="2400" b="1">
                <a:latin typeface="Comic Sans MS" panose="030F0702030302020204" pitchFamily="66" charset="0"/>
              </a:rPr>
              <a:t> vs. non-buffering</a:t>
            </a:r>
            <a:endParaRPr lang="en-US" altLang="zh-CN" sz="2400" b="1"/>
          </a:p>
        </p:txBody>
      </p:sp>
      <p:sp>
        <p:nvSpPr>
          <p:cNvPr id="28676" name="文本框 28675"/>
          <p:cNvSpPr txBox="1"/>
          <p:nvPr/>
        </p:nvSpPr>
        <p:spPr>
          <a:xfrm>
            <a:off x="533400" y="1600200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4.4.1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进程通讯概念</a:t>
            </a:r>
            <a:endParaRPr lang="zh-CN" altLang="en-US" sz="32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/>
              <a:t>4.4.2 </a:t>
            </a:r>
            <a:r>
              <a:rPr lang="zh-CN" altLang="en-US" dirty="0"/>
              <a:t>进程通讯模式</a:t>
            </a:r>
            <a:endParaRPr lang="zh-CN" altLang="en-US"/>
          </a:p>
        </p:txBody>
      </p:sp>
      <p:sp>
        <p:nvSpPr>
          <p:cNvPr id="30723" name="文本框 30722"/>
          <p:cNvSpPr txBox="1"/>
          <p:nvPr/>
        </p:nvSpPr>
        <p:spPr>
          <a:xfrm>
            <a:off x="838200" y="2133600"/>
            <a:ext cx="754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共享内存模式</a:t>
            </a:r>
            <a:r>
              <a:rPr lang="en-US" altLang="zh-CN">
                <a:latin typeface="Comic Sans MS" panose="030F0702030302020204" pitchFamily="66" charset="0"/>
              </a:rPr>
              <a:t>(shared memory)</a:t>
            </a:r>
            <a:r>
              <a:rPr lang="zh-CN" altLang="en-US">
                <a:latin typeface="Comic Sans MS" panose="030F0702030302020204" pitchFamily="66" charset="0"/>
              </a:rPr>
              <a:t>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724" name="文本框 30723"/>
          <p:cNvSpPr txBox="1"/>
          <p:nvPr/>
        </p:nvSpPr>
        <p:spPr>
          <a:xfrm>
            <a:off x="838200" y="44196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消息传递模式</a:t>
            </a:r>
            <a:r>
              <a:rPr lang="en-US" altLang="zh-CN">
                <a:latin typeface="Comic Sans MS" panose="030F0702030302020204" pitchFamily="66" charset="0"/>
              </a:rPr>
              <a:t>(message passing)</a:t>
            </a:r>
            <a:r>
              <a:rPr lang="zh-CN" altLang="en-US">
                <a:latin typeface="Comic Sans MS" panose="030F0702030302020204" pitchFamily="66" charset="0"/>
              </a:rPr>
              <a:t>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728" name="直接连接符 30727"/>
          <p:cNvSpPr/>
          <p:nvPr/>
        </p:nvSpPr>
        <p:spPr>
          <a:xfrm>
            <a:off x="3276600" y="29972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29" name="直接连接符 30728"/>
          <p:cNvSpPr/>
          <p:nvPr/>
        </p:nvSpPr>
        <p:spPr>
          <a:xfrm>
            <a:off x="3276600" y="3716338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0" name="文本框 30729"/>
          <p:cNvSpPr txBox="1"/>
          <p:nvPr/>
        </p:nvSpPr>
        <p:spPr>
          <a:xfrm>
            <a:off x="4953000" y="2895600"/>
            <a:ext cx="3200400" cy="1333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OS</a:t>
            </a:r>
            <a:r>
              <a:rPr lang="zh-CN" altLang="en-US" b="1" dirty="0">
                <a:latin typeface="Times New Roman" panose="02020603050405020304" pitchFamily="18" charset="0"/>
              </a:rPr>
              <a:t>提供：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）公共内存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）互斥同步机制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0732" name="矩形 30731"/>
          <p:cNvSpPr/>
          <p:nvPr/>
        </p:nvSpPr>
        <p:spPr>
          <a:xfrm>
            <a:off x="838200" y="5029200"/>
            <a:ext cx="971550" cy="1331913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P1</a:t>
            </a:r>
          </a:p>
        </p:txBody>
      </p:sp>
      <p:sp>
        <p:nvSpPr>
          <p:cNvPr id="30733" name="矩形 30732"/>
          <p:cNvSpPr/>
          <p:nvPr/>
        </p:nvSpPr>
        <p:spPr>
          <a:xfrm>
            <a:off x="4267200" y="5029200"/>
            <a:ext cx="971550" cy="1331913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P2</a:t>
            </a:r>
          </a:p>
        </p:txBody>
      </p:sp>
      <p:sp>
        <p:nvSpPr>
          <p:cNvPr id="30734" name="矩形 30733"/>
          <p:cNvSpPr/>
          <p:nvPr/>
        </p:nvSpPr>
        <p:spPr>
          <a:xfrm>
            <a:off x="2647950" y="5486400"/>
            <a:ext cx="4572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0735" name="直接连接符 30734"/>
          <p:cNvSpPr/>
          <p:nvPr/>
        </p:nvSpPr>
        <p:spPr>
          <a:xfrm>
            <a:off x="1657350" y="5715000"/>
            <a:ext cx="10080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6" name="直接连接符 30735"/>
          <p:cNvSpPr/>
          <p:nvPr/>
        </p:nvSpPr>
        <p:spPr>
          <a:xfrm>
            <a:off x="3132138" y="5715000"/>
            <a:ext cx="111601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7" name="文本框 30736"/>
          <p:cNvSpPr txBox="1"/>
          <p:nvPr/>
        </p:nvSpPr>
        <p:spPr>
          <a:xfrm>
            <a:off x="1809750" y="5715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send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38" name="文本框 30737"/>
          <p:cNvSpPr txBox="1"/>
          <p:nvPr/>
        </p:nvSpPr>
        <p:spPr>
          <a:xfrm>
            <a:off x="3105150" y="57150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mic Sans MS" panose="030F0702030302020204" pitchFamily="66" charset="0"/>
              </a:rPr>
              <a:t>receive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40" name="文本框 30739"/>
          <p:cNvSpPr txBox="1"/>
          <p:nvPr/>
        </p:nvSpPr>
        <p:spPr>
          <a:xfrm>
            <a:off x="5391150" y="5167313"/>
            <a:ext cx="32766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直接：进程</a:t>
            </a:r>
            <a:r>
              <a:rPr lang="en-US" altLang="zh-CN" b="1" dirty="0"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</a:rPr>
              <a:t>进程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间接：进程</a:t>
            </a:r>
            <a:r>
              <a:rPr lang="en-US" altLang="zh-CN" b="1" dirty="0"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</a:rPr>
              <a:t>信箱</a:t>
            </a:r>
            <a:r>
              <a:rPr lang="en-US" altLang="zh-CN" b="1" dirty="0"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</a:rPr>
              <a:t>进程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0742" name="矩形 30741"/>
          <p:cNvSpPr/>
          <p:nvPr/>
        </p:nvSpPr>
        <p:spPr>
          <a:xfrm>
            <a:off x="2195513" y="2565400"/>
            <a:ext cx="1439862" cy="1200150"/>
          </a:xfrm>
          <a:prstGeom prst="rect">
            <a:avLst/>
          </a:prstGeom>
          <a:solidFill>
            <a:srgbClr val="808080">
              <a:alpha val="50000"/>
            </a:srgb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3" name="矩形 30742"/>
          <p:cNvSpPr/>
          <p:nvPr/>
        </p:nvSpPr>
        <p:spPr>
          <a:xfrm>
            <a:off x="2916238" y="3165475"/>
            <a:ext cx="1439862" cy="1200150"/>
          </a:xfrm>
          <a:prstGeom prst="rect">
            <a:avLst/>
          </a:prstGeom>
          <a:solidFill>
            <a:srgbClr val="CCFFFF">
              <a:alpha val="50000"/>
            </a:srgb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4" name="文本框 30743"/>
          <p:cNvSpPr txBox="1"/>
          <p:nvPr/>
        </p:nvSpPr>
        <p:spPr>
          <a:xfrm>
            <a:off x="2392363" y="2686050"/>
            <a:ext cx="458787" cy="2921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>
                <a:latin typeface="Tahoma" panose="020B0604030504040204" pitchFamily="34" charset="0"/>
              </a:rPr>
              <a:t>P1</a:t>
            </a:r>
          </a:p>
        </p:txBody>
      </p:sp>
      <p:sp>
        <p:nvSpPr>
          <p:cNvPr id="30745" name="文本框 30744"/>
          <p:cNvSpPr txBox="1"/>
          <p:nvPr/>
        </p:nvSpPr>
        <p:spPr>
          <a:xfrm>
            <a:off x="3700463" y="3900488"/>
            <a:ext cx="458787" cy="2921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>
                <a:latin typeface="Tahoma" panose="020B0604030504040204" pitchFamily="34" charset="0"/>
              </a:rPr>
              <a:t>P2</a:t>
            </a:r>
          </a:p>
        </p:txBody>
      </p:sp>
      <p:sp>
        <p:nvSpPr>
          <p:cNvPr id="30746" name="文本框 30745"/>
          <p:cNvSpPr txBox="1"/>
          <p:nvPr/>
        </p:nvSpPr>
        <p:spPr>
          <a:xfrm>
            <a:off x="3046413" y="3238500"/>
            <a:ext cx="523875" cy="4905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b="1" dirty="0">
                <a:latin typeface="Tahoma" panose="020B0604030504040204" pitchFamily="34" charset="0"/>
              </a:rPr>
              <a:t>公共内存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4.4.3 </a:t>
            </a:r>
            <a:r>
              <a:rPr lang="zh-CN" altLang="en-US" b="1" dirty="0"/>
              <a:t>直接方式</a:t>
            </a:r>
            <a:endParaRPr lang="zh-CN" altLang="en-US" b="1"/>
          </a:p>
        </p:txBody>
      </p:sp>
      <p:sp>
        <p:nvSpPr>
          <p:cNvPr id="31747" name="文本框 31746"/>
          <p:cNvSpPr txBox="1"/>
          <p:nvPr/>
        </p:nvSpPr>
        <p:spPr>
          <a:xfrm>
            <a:off x="1371600" y="21336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31748" name="文本占位符 31747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1993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对称形式</a:t>
            </a:r>
            <a:r>
              <a:rPr lang="en-US" altLang="zh-CN" sz="2400" b="1">
                <a:latin typeface="Comic Sans MS" panose="030F0702030302020204" pitchFamily="66" charset="0"/>
              </a:rPr>
              <a:t>(sender and receiver name each other)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latin typeface="Comic Sans MS" panose="030F0702030302020204" pitchFamily="66" charset="0"/>
              </a:rPr>
              <a:t>send(R,message)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latin typeface="Comic Sans MS" panose="030F0702030302020204" pitchFamily="66" charset="0"/>
              </a:rPr>
              <a:t>receive(S,message)</a:t>
            </a:r>
          </a:p>
          <a:p>
            <a:pPr lvl="1">
              <a:lnSpc>
                <a:spcPct val="80000"/>
              </a:lnSpc>
            </a:pPr>
            <a:endParaRPr lang="en-US" altLang="zh-CN" b="1"/>
          </a:p>
        </p:txBody>
      </p:sp>
      <p:grpSp>
        <p:nvGrpSpPr>
          <p:cNvPr id="31763" name="组合 31762"/>
          <p:cNvGrpSpPr/>
          <p:nvPr/>
        </p:nvGrpSpPr>
        <p:grpSpPr>
          <a:xfrm>
            <a:off x="1831975" y="4324350"/>
            <a:ext cx="5635625" cy="1619250"/>
            <a:chOff x="1297" y="2640"/>
            <a:chExt cx="3550" cy="1020"/>
          </a:xfrm>
        </p:grpSpPr>
        <p:sp>
          <p:nvSpPr>
            <p:cNvPr id="31760" name="矩形 31759"/>
            <p:cNvSpPr/>
            <p:nvPr/>
          </p:nvSpPr>
          <p:spPr>
            <a:xfrm>
              <a:off x="1297" y="2640"/>
              <a:ext cx="1247" cy="10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…</a:t>
              </a: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Send(R,M)</a:t>
              </a: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31761" name="矩形 31760"/>
            <p:cNvSpPr/>
            <p:nvPr/>
          </p:nvSpPr>
          <p:spPr>
            <a:xfrm>
              <a:off x="3600" y="2640"/>
              <a:ext cx="1247" cy="10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…</a:t>
              </a: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Receive(S,N)</a:t>
              </a:r>
            </a:p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...</a:t>
              </a:r>
            </a:p>
          </p:txBody>
        </p:sp>
        <p:sp>
          <p:nvSpPr>
            <p:cNvPr id="31762" name="直接连接符 31761"/>
            <p:cNvSpPr/>
            <p:nvPr/>
          </p:nvSpPr>
          <p:spPr>
            <a:xfrm>
              <a:off x="2448" y="3120"/>
              <a:ext cx="11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1764" name="文本框 31763"/>
          <p:cNvSpPr txBox="1"/>
          <p:nvPr/>
        </p:nvSpPr>
        <p:spPr>
          <a:xfrm>
            <a:off x="1828800" y="3810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S:</a:t>
            </a:r>
          </a:p>
        </p:txBody>
      </p:sp>
      <p:sp>
        <p:nvSpPr>
          <p:cNvPr id="31765" name="文本框 31764"/>
          <p:cNvSpPr txBox="1"/>
          <p:nvPr/>
        </p:nvSpPr>
        <p:spPr>
          <a:xfrm>
            <a:off x="5486400" y="38100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R: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4.4.3 </a:t>
            </a:r>
            <a:r>
              <a:rPr lang="zh-CN" altLang="en-US" b="1" dirty="0"/>
              <a:t>直接方式</a:t>
            </a:r>
            <a:endParaRPr lang="zh-CN" altLang="en-US" b="1"/>
          </a:p>
        </p:txBody>
      </p:sp>
      <p:sp>
        <p:nvSpPr>
          <p:cNvPr id="33796" name="直接连接符 33795"/>
          <p:cNvSpPr/>
          <p:nvPr/>
        </p:nvSpPr>
        <p:spPr>
          <a:xfrm>
            <a:off x="4191000" y="4351338"/>
            <a:ext cx="0" cy="3810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797" name="直接连接符 33796"/>
          <p:cNvSpPr/>
          <p:nvPr/>
        </p:nvSpPr>
        <p:spPr>
          <a:xfrm>
            <a:off x="4191000" y="4732338"/>
            <a:ext cx="8382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798" name="直接连接符 33797"/>
          <p:cNvSpPr/>
          <p:nvPr/>
        </p:nvSpPr>
        <p:spPr>
          <a:xfrm>
            <a:off x="3505200" y="5722938"/>
            <a:ext cx="68421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799" name="直接连接符 33798"/>
          <p:cNvSpPr/>
          <p:nvPr/>
        </p:nvSpPr>
        <p:spPr>
          <a:xfrm>
            <a:off x="4191000" y="5189538"/>
            <a:ext cx="8382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01" name="矩形 33800"/>
          <p:cNvSpPr/>
          <p:nvPr/>
        </p:nvSpPr>
        <p:spPr>
          <a:xfrm>
            <a:off x="5029200" y="4046538"/>
            <a:ext cx="2286000" cy="16906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</a:p>
          <a:p>
            <a:pPr algn="ctr"/>
            <a:r>
              <a:rPr lang="en-US" altLang="zh-CN" b="1" err="1">
                <a:latin typeface="Comic Sans MS" panose="030F0702030302020204" pitchFamily="66" charset="0"/>
              </a:rPr>
              <a:t>receive(pid,N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33802" name="矩形 33801"/>
          <p:cNvSpPr/>
          <p:nvPr/>
        </p:nvSpPr>
        <p:spPr>
          <a:xfrm>
            <a:off x="1752600" y="3733800"/>
            <a:ext cx="1752600" cy="11509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send(R,M</a:t>
            </a:r>
            <a:r>
              <a:rPr lang="en-US" altLang="zh-CN" b="1" baseline="-25000">
                <a:latin typeface="Comic Sans MS" panose="030F0702030302020204" pitchFamily="66" charset="0"/>
              </a:rPr>
              <a:t>1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33803" name="直接连接符 33802"/>
          <p:cNvSpPr/>
          <p:nvPr/>
        </p:nvSpPr>
        <p:spPr>
          <a:xfrm>
            <a:off x="3505200" y="4351338"/>
            <a:ext cx="68421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4" name="直接连接符 33803"/>
          <p:cNvSpPr/>
          <p:nvPr/>
        </p:nvSpPr>
        <p:spPr>
          <a:xfrm flipV="1">
            <a:off x="4191000" y="5189538"/>
            <a:ext cx="0" cy="5397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5" name="矩形 33804"/>
          <p:cNvSpPr/>
          <p:nvPr/>
        </p:nvSpPr>
        <p:spPr>
          <a:xfrm>
            <a:off x="1752600" y="5181600"/>
            <a:ext cx="1752600" cy="11509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send(R,M</a:t>
            </a:r>
            <a:r>
              <a:rPr lang="en-US" altLang="zh-CN" b="1" baseline="-25000">
                <a:latin typeface="Comic Sans MS" panose="030F0702030302020204" pitchFamily="66" charset="0"/>
              </a:rPr>
              <a:t>2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33807" name="文本占位符 33806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1828800"/>
          </a:xfrm>
        </p:spPr>
        <p:txBody>
          <a:bodyPr/>
          <a:lstStyle/>
          <a:p>
            <a:r>
              <a:rPr lang="zh-CN" altLang="en-US" b="1" dirty="0"/>
              <a:t>非对称形式</a:t>
            </a:r>
            <a:r>
              <a:rPr lang="en-US" altLang="en-US" sz="2800" b="1">
                <a:latin typeface="Comic Sans MS" panose="030F0702030302020204" pitchFamily="66" charset="0"/>
              </a:rPr>
              <a:t>(</a:t>
            </a:r>
            <a:r>
              <a:rPr lang="en-US" altLang="zh-CN" sz="2800" b="1">
                <a:latin typeface="Comic Sans MS" panose="030F0702030302020204" pitchFamily="66" charset="0"/>
              </a:rPr>
              <a:t>only sender names receiver)</a:t>
            </a:r>
            <a:endParaRPr lang="en-US" altLang="zh-CN" sz="2800" b="1"/>
          </a:p>
          <a:p>
            <a:pPr lvl="1"/>
            <a:r>
              <a:rPr lang="en-US" altLang="zh-CN" b="1">
                <a:latin typeface="Comic Sans MS" panose="030F0702030302020204" pitchFamily="66" charset="0"/>
              </a:rPr>
              <a:t>send(R,message)</a:t>
            </a:r>
          </a:p>
          <a:p>
            <a:pPr lvl="1"/>
            <a:r>
              <a:rPr lang="en-US" altLang="zh-CN" b="1" err="1">
                <a:latin typeface="Comic Sans MS" panose="030F0702030302020204" pitchFamily="66" charset="0"/>
              </a:rPr>
              <a:t>receive(pid,message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3808" name="文本框 33807"/>
          <p:cNvSpPr txBox="1"/>
          <p:nvPr/>
        </p:nvSpPr>
        <p:spPr>
          <a:xfrm>
            <a:off x="3962400" y="6103938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C/S model</a:t>
            </a:r>
          </a:p>
        </p:txBody>
      </p:sp>
      <p:sp>
        <p:nvSpPr>
          <p:cNvPr id="33809" name="文本框 33808"/>
          <p:cNvSpPr txBox="1"/>
          <p:nvPr/>
        </p:nvSpPr>
        <p:spPr>
          <a:xfrm>
            <a:off x="5105400" y="3581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R:</a:t>
            </a:r>
          </a:p>
        </p:txBody>
      </p:sp>
      <p:sp>
        <p:nvSpPr>
          <p:cNvPr id="33810" name="文本框 33809"/>
          <p:cNvSpPr txBox="1"/>
          <p:nvPr/>
        </p:nvSpPr>
        <p:spPr>
          <a:xfrm>
            <a:off x="1143000" y="3733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S1:</a:t>
            </a:r>
          </a:p>
        </p:txBody>
      </p:sp>
      <p:sp>
        <p:nvSpPr>
          <p:cNvPr id="33811" name="文本框 33810"/>
          <p:cNvSpPr txBox="1"/>
          <p:nvPr/>
        </p:nvSpPr>
        <p:spPr>
          <a:xfrm>
            <a:off x="1066800" y="51816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S2: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5841"/>
          <p:cNvSpPr>
            <a:spLocks noGrp="1"/>
          </p:cNvSpPr>
          <p:nvPr>
            <p:ph type="title"/>
          </p:nvPr>
        </p:nvSpPr>
        <p:spPr>
          <a:xfrm>
            <a:off x="1042988" y="617538"/>
            <a:ext cx="7900987" cy="1143000"/>
          </a:xfrm>
        </p:spPr>
        <p:txBody>
          <a:bodyPr anchor="b"/>
          <a:lstStyle/>
          <a:p>
            <a:r>
              <a:rPr lang="en-US" altLang="zh-CN" sz="3200" b="1" dirty="0"/>
              <a:t>4.4.3.1 </a:t>
            </a:r>
            <a:r>
              <a:rPr lang="zh-CN" altLang="en-US" sz="3200" b="1" dirty="0"/>
              <a:t>有缓冲途径</a:t>
            </a:r>
            <a:br>
              <a:rPr lang="zh-CN" altLang="en-US" sz="3200" b="1" dirty="0"/>
            </a:br>
            <a:r>
              <a:rPr lang="en-US" altLang="zh-CN" sz="3200" b="1" dirty="0"/>
              <a:t>(</a:t>
            </a:r>
            <a:r>
              <a:rPr lang="zh-CN" altLang="en-US" sz="3200" b="1" dirty="0"/>
              <a:t>消息传递模式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直接方式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非对称形式</a:t>
            </a:r>
            <a:r>
              <a:rPr lang="en-US" altLang="zh-CN" sz="3200" b="1"/>
              <a:t>)</a:t>
            </a:r>
          </a:p>
        </p:txBody>
      </p:sp>
      <p:sp>
        <p:nvSpPr>
          <p:cNvPr id="35849" name="矩形 35848"/>
          <p:cNvSpPr/>
          <p:nvPr/>
        </p:nvSpPr>
        <p:spPr>
          <a:xfrm>
            <a:off x="7239000" y="4038600"/>
            <a:ext cx="1143000" cy="619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3" name="矩形 35842"/>
          <p:cNvSpPr/>
          <p:nvPr/>
        </p:nvSpPr>
        <p:spPr>
          <a:xfrm>
            <a:off x="762000" y="2438400"/>
            <a:ext cx="971550" cy="684213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PCB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44" name="矩形 35843"/>
          <p:cNvSpPr/>
          <p:nvPr/>
        </p:nvSpPr>
        <p:spPr>
          <a:xfrm>
            <a:off x="1752600" y="3124200"/>
            <a:ext cx="1800225" cy="2320925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send(R,M)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size       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text       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35847" name="矩形 35846"/>
          <p:cNvSpPr/>
          <p:nvPr/>
        </p:nvSpPr>
        <p:spPr>
          <a:xfrm>
            <a:off x="5638800" y="2438400"/>
            <a:ext cx="971550" cy="684213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PCB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48" name="矩形 35847"/>
          <p:cNvSpPr/>
          <p:nvPr/>
        </p:nvSpPr>
        <p:spPr>
          <a:xfrm>
            <a:off x="6629400" y="3124200"/>
            <a:ext cx="2133600" cy="2249488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</a:p>
          <a:p>
            <a:pPr algn="ctr"/>
            <a:r>
              <a:rPr lang="en-US" altLang="zh-CN" b="1" err="1">
                <a:latin typeface="Comic Sans MS" panose="030F0702030302020204" pitchFamily="66" charset="0"/>
              </a:rPr>
              <a:t>receive(pid,N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  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35850" name="文本框 35849"/>
          <p:cNvSpPr txBox="1"/>
          <p:nvPr/>
        </p:nvSpPr>
        <p:spPr>
          <a:xfrm>
            <a:off x="1219200" y="4114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M: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51" name="文本框 35850"/>
          <p:cNvSpPr txBox="1"/>
          <p:nvPr/>
        </p:nvSpPr>
        <p:spPr>
          <a:xfrm>
            <a:off x="6096000" y="43434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N: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52" name="矩形 35851"/>
          <p:cNvSpPr/>
          <p:nvPr/>
        </p:nvSpPr>
        <p:spPr>
          <a:xfrm>
            <a:off x="4618038" y="3154363"/>
            <a:ext cx="792162" cy="576262"/>
          </a:xfrm>
          <a:prstGeom prst="rect">
            <a:avLst/>
          </a:prstGeom>
          <a:solidFill>
            <a:srgbClr val="CCFF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err="1">
                <a:latin typeface="Times New Roman" panose="02020603050405020304" pitchFamily="18" charset="0"/>
              </a:rPr>
              <a:t>msg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53" name="矩形 35852"/>
          <p:cNvSpPr/>
          <p:nvPr/>
        </p:nvSpPr>
        <p:spPr>
          <a:xfrm>
            <a:off x="4648200" y="4038600"/>
            <a:ext cx="792163" cy="576263"/>
          </a:xfrm>
          <a:prstGeom prst="rect">
            <a:avLst/>
          </a:prstGeom>
          <a:solidFill>
            <a:srgbClr val="CCFF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err="1">
                <a:latin typeface="Times New Roman" panose="02020603050405020304" pitchFamily="18" charset="0"/>
              </a:rPr>
              <a:t>msg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54" name="矩形 35853"/>
          <p:cNvSpPr/>
          <p:nvPr/>
        </p:nvSpPr>
        <p:spPr>
          <a:xfrm>
            <a:off x="4572000" y="5876925"/>
            <a:ext cx="792163" cy="576263"/>
          </a:xfrm>
          <a:prstGeom prst="rect">
            <a:avLst/>
          </a:prstGeom>
          <a:solidFill>
            <a:srgbClr val="CCFF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err="1">
                <a:latin typeface="Times New Roman" panose="02020603050405020304" pitchFamily="18" charset="0"/>
              </a:rPr>
              <a:t>msg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861" name="任意多边形 35860"/>
          <p:cNvSpPr/>
          <p:nvPr/>
        </p:nvSpPr>
        <p:spPr>
          <a:xfrm>
            <a:off x="4356100" y="2205038"/>
            <a:ext cx="2667000" cy="1066800"/>
          </a:xfrm>
          <a:custGeom>
            <a:avLst/>
            <a:gdLst/>
            <a:ahLst/>
            <a:cxnLst/>
            <a:rect l="0" t="0" r="0" b="0"/>
            <a:pathLst>
              <a:path w="1680" h="672">
                <a:moveTo>
                  <a:pt x="1440" y="384"/>
                </a:moveTo>
                <a:lnTo>
                  <a:pt x="1680" y="384"/>
                </a:lnTo>
                <a:lnTo>
                  <a:pt x="1680" y="0"/>
                </a:lnTo>
                <a:lnTo>
                  <a:pt x="0" y="0"/>
                </a:lnTo>
                <a:lnTo>
                  <a:pt x="0" y="672"/>
                </a:lnTo>
                <a:lnTo>
                  <a:pt x="144" y="672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2" name="任意多边形 35861"/>
          <p:cNvSpPr/>
          <p:nvPr/>
        </p:nvSpPr>
        <p:spPr>
          <a:xfrm>
            <a:off x="4343400" y="3581400"/>
            <a:ext cx="1295400" cy="609600"/>
          </a:xfrm>
          <a:custGeom>
            <a:avLst/>
            <a:gdLst/>
            <a:ahLst/>
            <a:cxnLst/>
            <a:rect l="0" t="0" r="0" b="0"/>
            <a:pathLst>
              <a:path w="816" h="384">
                <a:moveTo>
                  <a:pt x="624" y="0"/>
                </a:moveTo>
                <a:lnTo>
                  <a:pt x="816" y="0"/>
                </a:lnTo>
                <a:lnTo>
                  <a:pt x="816" y="192"/>
                </a:lnTo>
                <a:lnTo>
                  <a:pt x="0" y="192"/>
                </a:lnTo>
                <a:lnTo>
                  <a:pt x="0" y="384"/>
                </a:lnTo>
                <a:lnTo>
                  <a:pt x="144" y="384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3" name="任意多边形 35862"/>
          <p:cNvSpPr/>
          <p:nvPr/>
        </p:nvSpPr>
        <p:spPr>
          <a:xfrm>
            <a:off x="4343400" y="4495800"/>
            <a:ext cx="1295400" cy="609600"/>
          </a:xfrm>
          <a:custGeom>
            <a:avLst/>
            <a:gdLst/>
            <a:ahLst/>
            <a:cxnLst/>
            <a:rect l="0" t="0" r="0" b="0"/>
            <a:pathLst>
              <a:path w="816" h="384">
                <a:moveTo>
                  <a:pt x="624" y="0"/>
                </a:moveTo>
                <a:lnTo>
                  <a:pt x="816" y="0"/>
                </a:lnTo>
                <a:lnTo>
                  <a:pt x="816" y="192"/>
                </a:lnTo>
                <a:lnTo>
                  <a:pt x="0" y="192"/>
                </a:lnTo>
                <a:lnTo>
                  <a:pt x="0" y="384"/>
                </a:lnTo>
                <a:lnTo>
                  <a:pt x="144" y="384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任意多边形 35863"/>
          <p:cNvSpPr/>
          <p:nvPr/>
        </p:nvSpPr>
        <p:spPr>
          <a:xfrm>
            <a:off x="4343400" y="5334000"/>
            <a:ext cx="1295400" cy="609600"/>
          </a:xfrm>
          <a:custGeom>
            <a:avLst/>
            <a:gdLst/>
            <a:ahLst/>
            <a:cxnLst/>
            <a:rect l="0" t="0" r="0" b="0"/>
            <a:pathLst>
              <a:path w="816" h="384">
                <a:moveTo>
                  <a:pt x="624" y="0"/>
                </a:moveTo>
                <a:lnTo>
                  <a:pt x="816" y="0"/>
                </a:lnTo>
                <a:lnTo>
                  <a:pt x="816" y="192"/>
                </a:lnTo>
                <a:lnTo>
                  <a:pt x="0" y="192"/>
                </a:lnTo>
                <a:lnTo>
                  <a:pt x="0" y="384"/>
                </a:lnTo>
                <a:lnTo>
                  <a:pt x="144" y="384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6" name="文本框 35865"/>
          <p:cNvSpPr txBox="1"/>
          <p:nvPr/>
        </p:nvSpPr>
        <p:spPr>
          <a:xfrm>
            <a:off x="4800600" y="4876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35868" name="任意多边形 35867"/>
          <p:cNvSpPr/>
          <p:nvPr/>
        </p:nvSpPr>
        <p:spPr>
          <a:xfrm>
            <a:off x="5334000" y="6248400"/>
            <a:ext cx="304800" cy="152400"/>
          </a:xfrm>
          <a:custGeom>
            <a:avLst/>
            <a:gdLst/>
            <a:ahLst/>
            <a:cxnLst/>
            <a:rect l="0" t="0" r="0" b="0"/>
            <a:pathLst>
              <a:path w="192" h="96">
                <a:moveTo>
                  <a:pt x="0" y="0"/>
                </a:moveTo>
                <a:lnTo>
                  <a:pt x="192" y="0"/>
                </a:lnTo>
                <a:lnTo>
                  <a:pt x="192" y="96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9" name="直接连接符 35868"/>
          <p:cNvSpPr/>
          <p:nvPr/>
        </p:nvSpPr>
        <p:spPr>
          <a:xfrm>
            <a:off x="5562600" y="6477000"/>
            <a:ext cx="1524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70" name="直接连接符 35869"/>
          <p:cNvSpPr/>
          <p:nvPr/>
        </p:nvSpPr>
        <p:spPr>
          <a:xfrm>
            <a:off x="5611813" y="6553200"/>
            <a:ext cx="762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72" name="矩形 35871"/>
          <p:cNvSpPr/>
          <p:nvPr/>
        </p:nvSpPr>
        <p:spPr>
          <a:xfrm>
            <a:off x="7010400" y="4445000"/>
            <a:ext cx="1066800" cy="4318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3" name="文本框 35872"/>
          <p:cNvSpPr txBox="1"/>
          <p:nvPr/>
        </p:nvSpPr>
        <p:spPr>
          <a:xfrm>
            <a:off x="1676400" y="56388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发送者</a:t>
            </a:r>
            <a:r>
              <a:rPr lang="en-US" altLang="zh-CN" b="1">
                <a:latin typeface="Times New Roman" panose="02020603050405020304" pitchFamily="18" charset="0"/>
              </a:rPr>
              <a:t>S:</a:t>
            </a:r>
          </a:p>
        </p:txBody>
      </p:sp>
      <p:sp>
        <p:nvSpPr>
          <p:cNvPr id="35874" name="文本框 35873"/>
          <p:cNvSpPr txBox="1"/>
          <p:nvPr/>
        </p:nvSpPr>
        <p:spPr>
          <a:xfrm>
            <a:off x="6705600" y="57150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接收者</a:t>
            </a:r>
            <a:r>
              <a:rPr lang="en-US" altLang="zh-CN" b="1">
                <a:latin typeface="Times New Roman" panose="02020603050405020304" pitchFamily="18" charset="0"/>
              </a:rPr>
              <a:t>R: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3200" b="1">
                <a:latin typeface="Comic Sans MS" panose="030F0702030302020204" pitchFamily="66" charset="0"/>
              </a:rPr>
              <a:t>Message passing, direct,</a:t>
            </a:r>
            <a:br>
              <a:rPr lang="en-US" altLang="zh-CN" sz="3200" b="1">
                <a:latin typeface="Comic Sans MS" panose="030F0702030302020204" pitchFamily="66" charset="0"/>
              </a:rPr>
            </a:br>
            <a:r>
              <a:rPr lang="en-US" altLang="zh-CN" sz="3200" b="1">
                <a:latin typeface="Comic Sans MS" panose="030F0702030302020204" pitchFamily="66" charset="0"/>
              </a:rPr>
              <a:t>non-symmetric, buffering</a:t>
            </a:r>
            <a:endParaRPr lang="en-US" altLang="zh-CN" b="1"/>
          </a:p>
        </p:txBody>
      </p:sp>
      <p:sp>
        <p:nvSpPr>
          <p:cNvPr id="39939" name="矩形 39938"/>
          <p:cNvSpPr/>
          <p:nvPr/>
        </p:nvSpPr>
        <p:spPr>
          <a:xfrm>
            <a:off x="1295400" y="2667000"/>
            <a:ext cx="1447800" cy="17526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Size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text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sender</a:t>
            </a:r>
          </a:p>
          <a:p>
            <a:pPr algn="ctr"/>
            <a:r>
              <a:rPr lang="en-US" altLang="zh-CN" b="1">
                <a:latin typeface="Comic Sans MS" panose="030F0702030302020204" pitchFamily="66" charset="0"/>
              </a:rPr>
              <a:t>link</a:t>
            </a:r>
          </a:p>
        </p:txBody>
      </p:sp>
      <p:sp>
        <p:nvSpPr>
          <p:cNvPr id="39940" name="文本框 39939"/>
          <p:cNvSpPr txBox="1"/>
          <p:nvPr/>
        </p:nvSpPr>
        <p:spPr>
          <a:xfrm>
            <a:off x="838200" y="20574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载有消息的缓冲：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9941" name="文本框 39940"/>
          <p:cNvSpPr txBox="1"/>
          <p:nvPr/>
        </p:nvSpPr>
        <p:spPr>
          <a:xfrm>
            <a:off x="3733800" y="2057400"/>
            <a:ext cx="4572000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进程消息队列管理：         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 </a:t>
            </a:r>
            <a:r>
              <a:rPr lang="en-US" altLang="zh-CN" b="1" err="1">
                <a:latin typeface="Comic Sans MS" panose="030F0702030302020204" pitchFamily="66" charset="0"/>
              </a:rPr>
              <a:t>Var Sm:semaphore</a:t>
            </a:r>
            <a:r>
              <a:rPr lang="en-US" altLang="zh-CN" b="1">
                <a:latin typeface="Comic Sans MS" panose="030F0702030302020204" pitchFamily="66" charset="0"/>
              </a:rPr>
              <a:t>; (0)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Comic Sans MS" panose="030F0702030302020204" pitchFamily="66" charset="0"/>
              </a:rPr>
              <a:t>收取消息前</a:t>
            </a:r>
            <a:r>
              <a:rPr lang="zh-CN" altLang="en-US" b="1" err="1">
                <a:latin typeface="Comic Sans MS" panose="030F0702030302020204" pitchFamily="66" charset="0"/>
              </a:rPr>
              <a:t>：</a:t>
            </a:r>
            <a:r>
              <a:rPr lang="en-US" altLang="zh-CN" b="1" err="1">
                <a:latin typeface="Comic Sans MS" panose="030F0702030302020204" pitchFamily="66" charset="0"/>
              </a:rPr>
              <a:t>P</a:t>
            </a:r>
            <a:r>
              <a:rPr lang="zh-CN" altLang="en-US" b="1" err="1">
                <a:latin typeface="Comic Sans MS" panose="030F0702030302020204" pitchFamily="66" charset="0"/>
              </a:rPr>
              <a:t>（</a:t>
            </a:r>
            <a:r>
              <a:rPr lang="en-US" altLang="zh-CN" b="1" err="1">
                <a:latin typeface="Comic Sans MS" panose="030F0702030302020204" pitchFamily="66" charset="0"/>
              </a:rPr>
              <a:t>Sm</a:t>
            </a:r>
            <a:r>
              <a:rPr lang="zh-CN" altLang="en-US" b="1">
                <a:latin typeface="Comic Sans MS" panose="030F0702030302020204" pitchFamily="66" charset="0"/>
              </a:rPr>
              <a:t>）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Comic Sans MS" panose="030F0702030302020204" pitchFamily="66" charset="0"/>
              </a:rPr>
              <a:t>消息入队后：</a:t>
            </a:r>
            <a:r>
              <a:rPr lang="en-US" altLang="zh-CN" b="1" err="1">
                <a:latin typeface="Comic Sans MS" panose="030F0702030302020204" pitchFamily="66" charset="0"/>
              </a:rPr>
              <a:t>V</a:t>
            </a:r>
            <a:r>
              <a:rPr lang="zh-CN" altLang="en-US" b="1" err="1">
                <a:latin typeface="Comic Sans MS" panose="030F0702030302020204" pitchFamily="66" charset="0"/>
              </a:rPr>
              <a:t>（</a:t>
            </a:r>
            <a:r>
              <a:rPr lang="en-US" altLang="zh-CN" b="1" err="1">
                <a:latin typeface="Comic Sans MS" panose="030F0702030302020204" pitchFamily="66" charset="0"/>
              </a:rPr>
              <a:t>Sm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消息队列互斥：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 </a:t>
            </a:r>
            <a:r>
              <a:rPr lang="en-US" altLang="zh-CN" b="1" err="1">
                <a:latin typeface="Comic Sans MS" panose="030F0702030302020204" pitchFamily="66" charset="0"/>
              </a:rPr>
              <a:t>Var</a:t>
            </a:r>
            <a:r>
              <a:rPr lang="en-US" altLang="zh-CN" b="1">
                <a:latin typeface="Comic Sans MS" panose="030F0702030302020204" pitchFamily="66" charset="0"/>
              </a:rPr>
              <a:t>  m_mutex:semaphore;(1)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P(m_mutex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</a:t>
            </a:r>
            <a:r>
              <a:rPr lang="zh-CN" altLang="en-US" b="1" dirty="0">
                <a:latin typeface="Comic Sans MS" panose="030F0702030302020204" pitchFamily="66" charset="0"/>
              </a:rPr>
              <a:t>入列</a:t>
            </a:r>
            <a:r>
              <a:rPr lang="en-US" altLang="zh-CN" b="1" dirty="0">
                <a:latin typeface="Comic Sans MS" panose="030F0702030302020204" pitchFamily="66" charset="0"/>
              </a:rPr>
              <a:t>(</a:t>
            </a:r>
            <a:r>
              <a:rPr lang="zh-CN" altLang="en-US" b="1" dirty="0">
                <a:latin typeface="Comic Sans MS" panose="030F0702030302020204" pitchFamily="66" charset="0"/>
              </a:rPr>
              <a:t>出列</a:t>
            </a:r>
            <a:r>
              <a:rPr lang="en-US" altLang="zh-CN" b="1" dirty="0">
                <a:latin typeface="Comic Sans MS" panose="030F0702030302020204" pitchFamily="66" charset="0"/>
              </a:rPr>
              <a:t>)</a:t>
            </a:r>
            <a:r>
              <a:rPr lang="zh-CN" altLang="en-US" b="1" dirty="0">
                <a:latin typeface="Comic Sans MS" panose="030F0702030302020204" pitchFamily="66" charset="0"/>
              </a:rPr>
              <a:t>动作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V(m_mutex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4784E7C-ADCD-8AE8-65BE-0D4CE6E1509C}"/>
                  </a:ext>
                </a:extLst>
              </p14:cNvPr>
              <p14:cNvContentPartPr/>
              <p14:nvPr/>
            </p14:nvContentPartPr>
            <p14:xfrm>
              <a:off x="4941360" y="2880360"/>
              <a:ext cx="1926000" cy="19432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4784E7C-ADCD-8AE8-65BE-0D4CE6E15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2000" y="2871000"/>
                <a:ext cx="1944720" cy="196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409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>
                <a:latin typeface="Comic Sans MS" panose="030F0702030302020204" pitchFamily="66" charset="0"/>
              </a:rPr>
              <a:t>Buffer pool management</a:t>
            </a:r>
            <a:endParaRPr lang="en-US" altLang="zh-CN" b="1"/>
          </a:p>
        </p:txBody>
      </p:sp>
      <p:grpSp>
        <p:nvGrpSpPr>
          <p:cNvPr id="40973" name="组合 40972"/>
          <p:cNvGrpSpPr/>
          <p:nvPr/>
        </p:nvGrpSpPr>
        <p:grpSpPr>
          <a:xfrm>
            <a:off x="2514600" y="2286000"/>
            <a:ext cx="4953000" cy="1079500"/>
            <a:chOff x="1584" y="1632"/>
            <a:chExt cx="3120" cy="680"/>
          </a:xfrm>
        </p:grpSpPr>
        <p:sp>
          <p:nvSpPr>
            <p:cNvPr id="40963" name="矩形 40962"/>
            <p:cNvSpPr/>
            <p:nvPr/>
          </p:nvSpPr>
          <p:spPr>
            <a:xfrm>
              <a:off x="1824" y="1632"/>
              <a:ext cx="521" cy="680"/>
            </a:xfrm>
            <a:prstGeom prst="rect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err="1">
                  <a:latin typeface="Comic Sans MS" panose="030F0702030302020204" pitchFamily="66" charset="0"/>
                </a:rPr>
                <a:t>buf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  <p:sp>
          <p:nvSpPr>
            <p:cNvPr id="40964" name="矩形 40963"/>
            <p:cNvSpPr/>
            <p:nvPr/>
          </p:nvSpPr>
          <p:spPr>
            <a:xfrm>
              <a:off x="2695" y="1632"/>
              <a:ext cx="521" cy="680"/>
            </a:xfrm>
            <a:prstGeom prst="rect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err="1">
                  <a:latin typeface="Comic Sans MS" panose="030F0702030302020204" pitchFamily="66" charset="0"/>
                </a:rPr>
                <a:t>buf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  <p:sp>
          <p:nvSpPr>
            <p:cNvPr id="40965" name="矩形 40964"/>
            <p:cNvSpPr/>
            <p:nvPr/>
          </p:nvSpPr>
          <p:spPr>
            <a:xfrm>
              <a:off x="4183" y="1632"/>
              <a:ext cx="521" cy="680"/>
            </a:xfrm>
            <a:prstGeom prst="rect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err="1">
                  <a:latin typeface="Comic Sans MS" panose="030F0702030302020204" pitchFamily="66" charset="0"/>
                </a:rPr>
                <a:t>buf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  <p:sp>
          <p:nvSpPr>
            <p:cNvPr id="40967" name="直接连接符 40966"/>
            <p:cNvSpPr/>
            <p:nvPr/>
          </p:nvSpPr>
          <p:spPr>
            <a:xfrm>
              <a:off x="1584" y="1728"/>
              <a:ext cx="240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68" name="任意多边形 40967"/>
            <p:cNvSpPr/>
            <p:nvPr/>
          </p:nvSpPr>
          <p:spPr>
            <a:xfrm>
              <a:off x="2256" y="1728"/>
              <a:ext cx="432" cy="480"/>
            </a:xfrm>
            <a:custGeom>
              <a:avLst/>
              <a:gdLst/>
              <a:ahLst/>
              <a:cxnLst/>
              <a:rect l="0" t="0" r="0" b="0"/>
              <a:pathLst>
                <a:path w="432" h="480">
                  <a:moveTo>
                    <a:pt x="0" y="480"/>
                  </a:moveTo>
                  <a:lnTo>
                    <a:pt x="240" y="480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任意多边形 40968"/>
            <p:cNvSpPr/>
            <p:nvPr/>
          </p:nvSpPr>
          <p:spPr>
            <a:xfrm>
              <a:off x="3168" y="1728"/>
              <a:ext cx="432" cy="480"/>
            </a:xfrm>
            <a:custGeom>
              <a:avLst/>
              <a:gdLst/>
              <a:ahLst/>
              <a:cxnLst/>
              <a:rect l="0" t="0" r="0" b="0"/>
              <a:pathLst>
                <a:path w="432" h="480">
                  <a:moveTo>
                    <a:pt x="0" y="480"/>
                  </a:moveTo>
                  <a:lnTo>
                    <a:pt x="240" y="480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任意多边形 40969"/>
            <p:cNvSpPr/>
            <p:nvPr/>
          </p:nvSpPr>
          <p:spPr>
            <a:xfrm>
              <a:off x="3744" y="1728"/>
              <a:ext cx="432" cy="480"/>
            </a:xfrm>
            <a:custGeom>
              <a:avLst/>
              <a:gdLst/>
              <a:ahLst/>
              <a:cxnLst/>
              <a:rect l="0" t="0" r="0" b="0"/>
              <a:pathLst>
                <a:path w="432" h="480">
                  <a:moveTo>
                    <a:pt x="0" y="480"/>
                  </a:moveTo>
                  <a:lnTo>
                    <a:pt x="240" y="480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solidFill>
              <a:schemeClr val="bg1">
                <a:alpha val="100000"/>
              </a:schemeClr>
            </a:solidFill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文本框 40970"/>
            <p:cNvSpPr txBox="1"/>
            <p:nvPr/>
          </p:nvSpPr>
          <p:spPr>
            <a:xfrm>
              <a:off x="3600" y="1776"/>
              <a:ext cx="288" cy="288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...</a:t>
              </a:r>
            </a:p>
          </p:txBody>
        </p:sp>
      </p:grpSp>
      <p:sp>
        <p:nvSpPr>
          <p:cNvPr id="40974" name="文本框 40973"/>
          <p:cNvSpPr txBox="1"/>
          <p:nvPr/>
        </p:nvSpPr>
        <p:spPr>
          <a:xfrm>
            <a:off x="1066800" y="3886200"/>
            <a:ext cx="678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Var Sb,  b_mutex:semaphore</a:t>
            </a:r>
            <a:r>
              <a:rPr lang="en-US" altLang="zh-CN" b="1">
                <a:latin typeface="Comic Sans MS" panose="030F0702030302020204" pitchFamily="66" charset="0"/>
              </a:rPr>
              <a:t>; (k,1)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0975" name="文本框 40974"/>
          <p:cNvSpPr txBox="1"/>
          <p:nvPr/>
        </p:nvSpPr>
        <p:spPr>
          <a:xfrm>
            <a:off x="1066800" y="4495800"/>
            <a:ext cx="3276600" cy="177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申请：</a:t>
            </a:r>
            <a:r>
              <a:rPr lang="en-US" altLang="zh-CN" b="1" err="1">
                <a:latin typeface="Comic Sans MS" panose="030F0702030302020204" pitchFamily="66" charset="0"/>
              </a:rPr>
              <a:t>P(Sb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P(b_mutex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</a:t>
            </a:r>
            <a:r>
              <a:rPr lang="zh-CN" altLang="en-US" b="1" dirty="0">
                <a:latin typeface="Comic Sans MS" panose="030F0702030302020204" pitchFamily="66" charset="0"/>
              </a:rPr>
              <a:t>头缓冲出链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V(b_mutex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</p:txBody>
      </p:sp>
      <p:sp>
        <p:nvSpPr>
          <p:cNvPr id="40976" name="文本框 40975"/>
          <p:cNvSpPr txBox="1"/>
          <p:nvPr/>
        </p:nvSpPr>
        <p:spPr>
          <a:xfrm>
            <a:off x="4800600" y="4495800"/>
            <a:ext cx="3276600" cy="177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释放：</a:t>
            </a:r>
            <a:r>
              <a:rPr lang="en-US" altLang="zh-CN" b="1" err="1">
                <a:latin typeface="Comic Sans MS" panose="030F0702030302020204" pitchFamily="66" charset="0"/>
              </a:rPr>
              <a:t>P(b_mutex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</a:t>
            </a:r>
            <a:r>
              <a:rPr lang="zh-CN" altLang="en-US" b="1" dirty="0">
                <a:latin typeface="Comic Sans MS" panose="030F0702030302020204" pitchFamily="66" charset="0"/>
              </a:rPr>
              <a:t>缓冲入链头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V(b_mutex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V(Sb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</p:txBody>
      </p:sp>
      <p:sp>
        <p:nvSpPr>
          <p:cNvPr id="40977" name="文本框 40976"/>
          <p:cNvSpPr txBox="1"/>
          <p:nvPr/>
        </p:nvSpPr>
        <p:spPr>
          <a:xfrm>
            <a:off x="1295400" y="22098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Head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40979" name="文本框 40978"/>
          <p:cNvSpPr txBox="1"/>
          <p:nvPr/>
        </p:nvSpPr>
        <p:spPr>
          <a:xfrm>
            <a:off x="4213225" y="3357563"/>
            <a:ext cx="172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缓冲池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8B115B9-5533-B864-072E-40A6C685E7D3}"/>
                  </a:ext>
                </a:extLst>
              </p14:cNvPr>
              <p14:cNvContentPartPr/>
              <p14:nvPr/>
            </p14:nvContentPartPr>
            <p14:xfrm>
              <a:off x="491760" y="4177800"/>
              <a:ext cx="4998600" cy="1509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8B115B9-5533-B864-072E-40A6C685E7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00" y="4168440"/>
                <a:ext cx="5017320" cy="152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41985"/>
          <p:cNvSpPr>
            <a:spLocks noGrp="1"/>
          </p:cNvSpPr>
          <p:nvPr>
            <p:ph type="title"/>
          </p:nvPr>
        </p:nvSpPr>
        <p:spPr>
          <a:xfrm>
            <a:off x="1331913" y="549275"/>
            <a:ext cx="7126287" cy="1143000"/>
          </a:xfrm>
        </p:spPr>
        <p:txBody>
          <a:bodyPr anchor="b"/>
          <a:lstStyle/>
          <a:p>
            <a:r>
              <a:rPr lang="zh-CN" altLang="en-US" b="1" dirty="0"/>
              <a:t>发送</a:t>
            </a:r>
            <a:r>
              <a:rPr lang="en-US" altLang="zh-CN" b="1" dirty="0"/>
              <a:t>-</a:t>
            </a:r>
            <a:r>
              <a:rPr lang="zh-CN" altLang="en-US" b="1" dirty="0"/>
              <a:t>接收原语</a:t>
            </a:r>
            <a:endParaRPr lang="zh-CN" altLang="en-US" b="1"/>
          </a:p>
        </p:txBody>
      </p:sp>
      <p:sp>
        <p:nvSpPr>
          <p:cNvPr id="41987" name="文本框 41986"/>
          <p:cNvSpPr txBox="1"/>
          <p:nvPr/>
        </p:nvSpPr>
        <p:spPr>
          <a:xfrm>
            <a:off x="533400" y="1752600"/>
            <a:ext cx="4343400" cy="5130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Send(R,M)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Comic Sans MS" panose="030F0702030302020204" pitchFamily="66" charset="0"/>
              </a:rPr>
              <a:t>根据</a:t>
            </a:r>
            <a:r>
              <a:rPr lang="en-US" altLang="zh-CN" b="1" dirty="0">
                <a:latin typeface="Comic Sans MS" panose="030F0702030302020204" pitchFamily="66" charset="0"/>
              </a:rPr>
              <a:t>R</a:t>
            </a:r>
            <a:r>
              <a:rPr lang="zh-CN" altLang="en-US" b="1" dirty="0">
                <a:latin typeface="Comic Sans MS" panose="030F0702030302020204" pitchFamily="66" charset="0"/>
              </a:rPr>
              <a:t>找接收者；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    </a:t>
            </a:r>
            <a:r>
              <a:rPr lang="en-US" altLang="zh-CN" b="1" err="1">
                <a:latin typeface="Comic Sans MS" panose="030F0702030302020204" pitchFamily="66" charset="0"/>
              </a:rPr>
              <a:t>P(Sb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P(b_mutex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Comic Sans MS" panose="030F0702030302020204" pitchFamily="66" charset="0"/>
              </a:rPr>
              <a:t>取一空</a:t>
            </a:r>
            <a:r>
              <a:rPr lang="en-US" altLang="zh-CN" b="1" err="1">
                <a:latin typeface="Comic Sans MS" panose="030F0702030302020204" pitchFamily="66" charset="0"/>
              </a:rPr>
              <a:t>buf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V(b_mutex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size,text,sender =&gt; buf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P(m_mutex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 消息入链尾；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err="1">
                <a:latin typeface="Comic Sans MS" panose="030F0702030302020204" pitchFamily="66" charset="0"/>
              </a:rPr>
              <a:t>V(m_mutex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V(Sm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</a:t>
            </a:r>
          </a:p>
        </p:txBody>
      </p:sp>
      <p:sp>
        <p:nvSpPr>
          <p:cNvPr id="41988" name="文本框 41987"/>
          <p:cNvSpPr txBox="1"/>
          <p:nvPr/>
        </p:nvSpPr>
        <p:spPr>
          <a:xfrm>
            <a:off x="4495800" y="1828800"/>
            <a:ext cx="4343400" cy="458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Receive(pid,N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P(Sm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P(m_mutex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</a:t>
            </a:r>
            <a:r>
              <a:rPr lang="zh-CN" altLang="en-US" b="1" dirty="0">
                <a:latin typeface="Comic Sans MS" panose="030F0702030302020204" pitchFamily="66" charset="0"/>
              </a:rPr>
              <a:t>头消息出链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V(m_mutex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size,text</a:t>
            </a:r>
            <a:r>
              <a:rPr lang="en-US" altLang="zh-CN" b="1">
                <a:latin typeface="Comic Sans MS" panose="030F0702030302020204" pitchFamily="66" charset="0"/>
              </a:rPr>
              <a:t>=&gt; 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sender =&gt; pid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P(b_mutex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>
                <a:latin typeface="Comic Sans MS" panose="030F0702030302020204" pitchFamily="66" charset="0"/>
              </a:rPr>
              <a:t>    空</a:t>
            </a:r>
            <a:r>
              <a:rPr lang="en-US" altLang="zh-CN" b="1" err="1">
                <a:latin typeface="Comic Sans MS" panose="030F0702030302020204" pitchFamily="66" charset="0"/>
              </a:rPr>
              <a:t>buf</a:t>
            </a:r>
            <a:r>
              <a:rPr lang="zh-CN" altLang="zh-CN" b="1" dirty="0">
                <a:latin typeface="Comic Sans MS" panose="030F0702030302020204" pitchFamily="66" charset="0"/>
              </a:rPr>
              <a:t>入链；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b="1" dirty="0">
                <a:latin typeface="Comic Sans MS" panose="030F0702030302020204" pitchFamily="66" charset="0"/>
              </a:rPr>
              <a:t>    </a:t>
            </a:r>
            <a:r>
              <a:rPr lang="en-US" altLang="zh-CN" b="1" err="1">
                <a:latin typeface="Comic Sans MS" panose="030F0702030302020204" pitchFamily="66" charset="0"/>
              </a:rPr>
              <a:t>V(b_mutex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V(Sb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9153675-00BF-C039-2BCD-9D3E0CD112FF}"/>
                  </a:ext>
                </a:extLst>
              </p14:cNvPr>
              <p14:cNvContentPartPr/>
              <p14:nvPr/>
            </p14:nvContentPartPr>
            <p14:xfrm>
              <a:off x="1676520" y="2678040"/>
              <a:ext cx="2339640" cy="2146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9153675-00BF-C039-2BCD-9D3E0CD11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160" y="2668680"/>
                <a:ext cx="2358360" cy="216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anchor="b"/>
          <a:lstStyle/>
          <a:p>
            <a:r>
              <a:rPr lang="zh-CN" altLang="en-US" sz="4000" b="1" dirty="0"/>
              <a:t>会合引入背景</a:t>
            </a:r>
            <a:r>
              <a:rPr lang="en-US" altLang="zh-CN" sz="4000" b="1">
                <a:latin typeface="Times New Roman" panose="02020603050405020304" pitchFamily="18" charset="0"/>
              </a:rPr>
              <a:t>—</a:t>
            </a:r>
            <a:r>
              <a:rPr lang="zh-CN" altLang="en-US" sz="4000" b="1" dirty="0"/>
              <a:t>分布系统</a:t>
            </a:r>
            <a:endParaRPr lang="zh-CN" altLang="en-US" sz="4000" b="1"/>
          </a:p>
        </p:txBody>
      </p:sp>
      <p:grpSp>
        <p:nvGrpSpPr>
          <p:cNvPr id="6162" name="组合 6161"/>
          <p:cNvGrpSpPr/>
          <p:nvPr/>
        </p:nvGrpSpPr>
        <p:grpSpPr>
          <a:xfrm>
            <a:off x="3635375" y="2636838"/>
            <a:ext cx="1979613" cy="2879725"/>
            <a:chOff x="2257" y="1680"/>
            <a:chExt cx="1247" cy="1814"/>
          </a:xfrm>
        </p:grpSpPr>
        <p:sp>
          <p:nvSpPr>
            <p:cNvPr id="6147" name="矩形 6146"/>
            <p:cNvSpPr/>
            <p:nvPr/>
          </p:nvSpPr>
          <p:spPr>
            <a:xfrm>
              <a:off x="2257" y="1680"/>
              <a:ext cx="1247" cy="181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" name="矩形 6147"/>
            <p:cNvSpPr/>
            <p:nvPr/>
          </p:nvSpPr>
          <p:spPr>
            <a:xfrm>
              <a:off x="2496" y="1920"/>
              <a:ext cx="793" cy="38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共享变量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6149" name="矩形 6148"/>
            <p:cNvSpPr/>
            <p:nvPr/>
          </p:nvSpPr>
          <p:spPr>
            <a:xfrm>
              <a:off x="2592" y="2496"/>
              <a:ext cx="567" cy="29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CR1</a:t>
              </a:r>
            </a:p>
          </p:txBody>
        </p:sp>
        <p:sp>
          <p:nvSpPr>
            <p:cNvPr id="6150" name="矩形 6149"/>
            <p:cNvSpPr/>
            <p:nvPr/>
          </p:nvSpPr>
          <p:spPr>
            <a:xfrm>
              <a:off x="2601" y="2976"/>
              <a:ext cx="567" cy="29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CR2</a:t>
              </a:r>
            </a:p>
          </p:txBody>
        </p:sp>
      </p:grpSp>
      <p:sp>
        <p:nvSpPr>
          <p:cNvPr id="6151" name="文本框 6150"/>
          <p:cNvSpPr txBox="1"/>
          <p:nvPr/>
        </p:nvSpPr>
        <p:spPr>
          <a:xfrm>
            <a:off x="3657600" y="2133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管程（被动）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6156" name="组合 6155"/>
          <p:cNvGrpSpPr/>
          <p:nvPr/>
        </p:nvGrpSpPr>
        <p:grpSpPr>
          <a:xfrm>
            <a:off x="1358900" y="3200400"/>
            <a:ext cx="1079500" cy="2228850"/>
            <a:chOff x="1008" y="2016"/>
            <a:chExt cx="680" cy="1404"/>
          </a:xfrm>
        </p:grpSpPr>
        <p:sp>
          <p:nvSpPr>
            <p:cNvPr id="6152" name="矩形 6151"/>
            <p:cNvSpPr/>
            <p:nvPr/>
          </p:nvSpPr>
          <p:spPr>
            <a:xfrm>
              <a:off x="1008" y="2400"/>
              <a:ext cx="680" cy="10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文本框 6152"/>
            <p:cNvSpPr txBox="1"/>
            <p:nvPr/>
          </p:nvSpPr>
          <p:spPr>
            <a:xfrm>
              <a:off x="1008" y="2016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P1</a:t>
              </a:r>
              <a:r>
                <a:rPr lang="zh-CN" altLang="en-US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6154" name="文本框 6153"/>
            <p:cNvSpPr txBox="1"/>
            <p:nvPr/>
          </p:nvSpPr>
          <p:spPr>
            <a:xfrm>
              <a:off x="1152" y="244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155" name="文本框 6154"/>
            <p:cNvSpPr txBox="1"/>
            <p:nvPr/>
          </p:nvSpPr>
          <p:spPr>
            <a:xfrm>
              <a:off x="1152" y="302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57" name="组合 6156"/>
          <p:cNvGrpSpPr/>
          <p:nvPr/>
        </p:nvGrpSpPr>
        <p:grpSpPr>
          <a:xfrm>
            <a:off x="6705600" y="3200400"/>
            <a:ext cx="1079500" cy="2228850"/>
            <a:chOff x="1008" y="2016"/>
            <a:chExt cx="680" cy="1404"/>
          </a:xfrm>
        </p:grpSpPr>
        <p:sp>
          <p:nvSpPr>
            <p:cNvPr id="6158" name="矩形 6157"/>
            <p:cNvSpPr/>
            <p:nvPr/>
          </p:nvSpPr>
          <p:spPr>
            <a:xfrm>
              <a:off x="1008" y="2400"/>
              <a:ext cx="680" cy="10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文本框 6158"/>
            <p:cNvSpPr txBox="1"/>
            <p:nvPr/>
          </p:nvSpPr>
          <p:spPr>
            <a:xfrm>
              <a:off x="1008" y="2016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P2</a:t>
              </a:r>
              <a:r>
                <a:rPr lang="zh-CN" altLang="en-US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6160" name="文本框 6159"/>
            <p:cNvSpPr txBox="1"/>
            <p:nvPr/>
          </p:nvSpPr>
          <p:spPr>
            <a:xfrm>
              <a:off x="1152" y="244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161" name="文本框 6160"/>
            <p:cNvSpPr txBox="1"/>
            <p:nvPr/>
          </p:nvSpPr>
          <p:spPr>
            <a:xfrm>
              <a:off x="1152" y="302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163" name="直接连接符 6162"/>
          <p:cNvSpPr/>
          <p:nvPr/>
        </p:nvSpPr>
        <p:spPr>
          <a:xfrm flipV="1">
            <a:off x="2133600" y="4038600"/>
            <a:ext cx="198120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65" name="直接连接符 6164"/>
          <p:cNvSpPr/>
          <p:nvPr/>
        </p:nvSpPr>
        <p:spPr>
          <a:xfrm flipH="1">
            <a:off x="5029200" y="4495800"/>
            <a:ext cx="205740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66" name="文本框 6165"/>
          <p:cNvSpPr txBox="1"/>
          <p:nvPr/>
        </p:nvSpPr>
        <p:spPr>
          <a:xfrm>
            <a:off x="762000" y="6019800"/>
            <a:ext cx="723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管程与调用进程在同一存储区，不适合分布环境。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168" name="矩形 6167"/>
          <p:cNvSpPr/>
          <p:nvPr/>
        </p:nvSpPr>
        <p:spPr>
          <a:xfrm>
            <a:off x="838200" y="2147888"/>
            <a:ext cx="17256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管程问题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187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/>
              <a:t>Remarks</a:t>
            </a:r>
            <a:r>
              <a:rPr lang="zh-CN" altLang="en-US" b="1"/>
              <a:t>：</a:t>
            </a:r>
          </a:p>
        </p:txBody>
      </p:sp>
      <p:sp>
        <p:nvSpPr>
          <p:cNvPr id="118787" name="文本占位符 1187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Send/receive </a:t>
            </a:r>
            <a:r>
              <a:rPr lang="zh-CN" altLang="en-US" b="1" dirty="0"/>
              <a:t>为高级通讯原语，可用低级原语实现；</a:t>
            </a:r>
          </a:p>
          <a:p>
            <a:r>
              <a:rPr lang="en-US" altLang="zh-CN" b="1" dirty="0"/>
              <a:t>Send/receive</a:t>
            </a:r>
            <a:r>
              <a:rPr lang="zh-CN" altLang="en-US" b="1" dirty="0"/>
              <a:t>不是真正意义的原语，可以被中断。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3004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4.4.3.2 </a:t>
            </a:r>
            <a:r>
              <a:rPr lang="zh-CN" altLang="en-US" sz="4000" b="1" dirty="0"/>
              <a:t>无缓冲途径</a:t>
            </a:r>
            <a:br>
              <a:rPr lang="zh-CN" altLang="en-US" sz="4000" b="1" dirty="0"/>
            </a:br>
            <a:r>
              <a:rPr lang="en-US" altLang="zh-CN" sz="4000" b="1"/>
              <a:t>(</a:t>
            </a:r>
            <a:r>
              <a:rPr lang="zh-CN" altLang="en-US" sz="3200" b="1" dirty="0"/>
              <a:t>消息传递模式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直接方式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非对称形式</a:t>
            </a:r>
            <a:r>
              <a:rPr lang="en-US" altLang="zh-CN" sz="2800" b="1"/>
              <a:t>)</a:t>
            </a:r>
          </a:p>
        </p:txBody>
      </p:sp>
      <p:sp>
        <p:nvSpPr>
          <p:cNvPr id="130051" name="文本占位符 1300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发送</a:t>
            </a:r>
            <a:r>
              <a:rPr lang="en-US" altLang="zh-CN" b="1" dirty="0"/>
              <a:t>-</a:t>
            </a:r>
            <a:r>
              <a:rPr lang="zh-CN" altLang="en-US" b="1" dirty="0"/>
              <a:t>接收都发生</a:t>
            </a:r>
            <a:r>
              <a:rPr lang="en-US" altLang="zh-CN" b="1" dirty="0"/>
              <a:t>,</a:t>
            </a:r>
            <a:r>
              <a:rPr lang="zh-CN" altLang="en-US" b="1" dirty="0"/>
              <a:t>信息由发送者复制到接收者</a:t>
            </a:r>
            <a:r>
              <a:rPr lang="en-US" altLang="zh-CN" b="1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PCB</a:t>
            </a:r>
            <a:r>
              <a:rPr lang="zh-CN" altLang="en-US" b="1" dirty="0"/>
              <a:t>中两个信号灯</a:t>
            </a:r>
            <a:r>
              <a:rPr lang="en-US" altLang="zh-CN" b="1" err="1"/>
              <a:t>, S_m, S_w</a:t>
            </a:r>
            <a:r>
              <a:rPr lang="en-US" altLang="zh-CN" b="1" dirty="0"/>
              <a:t>, </a:t>
            </a:r>
            <a:r>
              <a:rPr lang="zh-CN" altLang="en-US" b="1" dirty="0"/>
              <a:t>初值</a:t>
            </a:r>
            <a:r>
              <a:rPr lang="en-US" altLang="zh-CN" b="1"/>
              <a:t>0.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发送过程</a:t>
            </a:r>
            <a:r>
              <a:rPr lang="en-US" altLang="zh-CN" b="1" err="1"/>
              <a:t>:send(R,M</a:t>
            </a:r>
            <a:r>
              <a:rPr lang="en-US" altLang="zh-CN" b="1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根据</a:t>
            </a:r>
            <a:r>
              <a:rPr lang="en-US" altLang="zh-CN" b="1" dirty="0"/>
              <a:t>R</a:t>
            </a:r>
            <a:r>
              <a:rPr lang="zh-CN" altLang="en-US" b="1" dirty="0"/>
              <a:t>找到消息接收者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发送消息进程增</a:t>
            </a:r>
            <a:r>
              <a:rPr lang="en-US" altLang="zh-CN" b="1" dirty="0"/>
              <a:t>1, </a:t>
            </a:r>
            <a:r>
              <a:rPr lang="zh-CN" altLang="en-US" b="1" dirty="0"/>
              <a:t>如接收进程等待将其唤醒</a:t>
            </a:r>
            <a:r>
              <a:rPr lang="en-US" altLang="zh-CN" b="1" dirty="0"/>
              <a:t>, </a:t>
            </a:r>
            <a:r>
              <a:rPr lang="zh-CN" altLang="en-US" b="1" dirty="0"/>
              <a:t>即执行</a:t>
            </a:r>
            <a:r>
              <a:rPr lang="en-US" altLang="zh-CN" b="1" err="1"/>
              <a:t>V(S_m</a:t>
            </a:r>
            <a:r>
              <a:rPr lang="en-US" altLang="zh-CN" b="1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等待消息传送完毕</a:t>
            </a:r>
            <a:r>
              <a:rPr lang="en-US" altLang="zh-CN" b="1" dirty="0"/>
              <a:t>, </a:t>
            </a:r>
            <a:r>
              <a:rPr lang="zh-CN" altLang="en-US" b="1" dirty="0"/>
              <a:t>即执行</a:t>
            </a:r>
            <a:r>
              <a:rPr lang="en-US" altLang="zh-CN" b="1" err="1"/>
              <a:t>P(S_w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3107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4.4.3.2 </a:t>
            </a:r>
            <a:r>
              <a:rPr lang="zh-CN" altLang="en-US" b="1" dirty="0"/>
              <a:t>无缓冲途径</a:t>
            </a:r>
          </a:p>
        </p:txBody>
      </p:sp>
      <p:sp>
        <p:nvSpPr>
          <p:cNvPr id="131075" name="文本占位符 1310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接收过程</a:t>
            </a:r>
            <a:r>
              <a:rPr lang="en-US" altLang="zh-CN" b="1" err="1"/>
              <a:t>:receive(pid,N</a:t>
            </a:r>
            <a:r>
              <a:rPr lang="en-US" altLang="zh-CN" b="1"/>
              <a:t>)</a:t>
            </a:r>
          </a:p>
          <a:p>
            <a:pPr lvl="1"/>
            <a:r>
              <a:rPr lang="zh-CN" altLang="en-US" b="1" dirty="0"/>
              <a:t>等待消息到达</a:t>
            </a:r>
            <a:r>
              <a:rPr lang="en-US" altLang="zh-CN" b="1" dirty="0"/>
              <a:t>, </a:t>
            </a:r>
            <a:r>
              <a:rPr lang="zh-CN" altLang="en-US" b="1" dirty="0"/>
              <a:t>即执行</a:t>
            </a:r>
            <a:r>
              <a:rPr lang="en-US" altLang="zh-CN" b="1" err="1"/>
              <a:t>P(S_m</a:t>
            </a:r>
            <a:r>
              <a:rPr lang="en-US" altLang="zh-CN" b="1"/>
              <a:t>)</a:t>
            </a:r>
          </a:p>
          <a:p>
            <a:pPr lvl="1"/>
            <a:r>
              <a:rPr lang="zh-CN" altLang="en-US" b="1" dirty="0"/>
              <a:t>消息由发送进程空间复制到接收进程空间</a:t>
            </a:r>
            <a:r>
              <a:rPr lang="en-US" altLang="zh-CN" b="1"/>
              <a:t>;</a:t>
            </a:r>
          </a:p>
          <a:p>
            <a:pPr lvl="1"/>
            <a:r>
              <a:rPr lang="zh-CN" altLang="en-US" b="1" dirty="0"/>
              <a:t>唤醒发送消息进程</a:t>
            </a:r>
            <a:r>
              <a:rPr lang="en-US" altLang="zh-CN" b="1" dirty="0"/>
              <a:t>, </a:t>
            </a:r>
            <a:r>
              <a:rPr lang="zh-CN" altLang="en-US" b="1" dirty="0"/>
              <a:t>即执行</a:t>
            </a:r>
            <a:r>
              <a:rPr lang="en-US" altLang="zh-CN" b="1" err="1"/>
              <a:t>V(S_w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3209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4.4.3.2 </a:t>
            </a:r>
            <a:r>
              <a:rPr lang="zh-CN" altLang="en-US" b="1" dirty="0"/>
              <a:t>无缓冲途径</a:t>
            </a:r>
          </a:p>
        </p:txBody>
      </p:sp>
      <p:sp>
        <p:nvSpPr>
          <p:cNvPr id="132100" name="矩形 132099"/>
          <p:cNvSpPr/>
          <p:nvPr/>
        </p:nvSpPr>
        <p:spPr>
          <a:xfrm>
            <a:off x="2627313" y="4795838"/>
            <a:ext cx="4464050" cy="165735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2101" name="矩形 132100"/>
          <p:cNvSpPr/>
          <p:nvPr/>
        </p:nvSpPr>
        <p:spPr>
          <a:xfrm>
            <a:off x="2914650" y="3176588"/>
            <a:ext cx="1258888" cy="161925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err="1">
                <a:latin typeface="Tahoma" panose="020B0604030504040204" pitchFamily="34" charset="0"/>
              </a:rPr>
              <a:t>Send(R,M</a:t>
            </a:r>
            <a:r>
              <a:rPr lang="en-US" altLang="zh-CN" sz="1800" b="1">
                <a:latin typeface="Tahoma" panose="020B0604030504040204" pitchFamily="34" charset="0"/>
              </a:rPr>
              <a:t>)</a:t>
            </a:r>
          </a:p>
          <a:p>
            <a:pPr algn="ctr"/>
            <a:endParaRPr lang="en-US" altLang="zh-CN" sz="1800" b="1">
              <a:latin typeface="Tahoma" panose="020B0604030504040204" pitchFamily="34" charset="0"/>
            </a:endParaRPr>
          </a:p>
          <a:p>
            <a:pPr algn="ctr"/>
            <a:endParaRPr lang="en-US" altLang="zh-CN" sz="1800" b="1">
              <a:latin typeface="Tahoma" panose="020B0604030504040204" pitchFamily="34" charset="0"/>
            </a:endParaRPr>
          </a:p>
        </p:txBody>
      </p:sp>
      <p:sp>
        <p:nvSpPr>
          <p:cNvPr id="132102" name="矩形 132101"/>
          <p:cNvSpPr/>
          <p:nvPr/>
        </p:nvSpPr>
        <p:spPr>
          <a:xfrm>
            <a:off x="5507038" y="3176588"/>
            <a:ext cx="1370012" cy="161925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400" b="1" err="1">
                <a:latin typeface="Tahoma" panose="020B0604030504040204" pitchFamily="34" charset="0"/>
              </a:rPr>
              <a:t>Receive(pid</a:t>
            </a:r>
            <a:r>
              <a:rPr lang="en-US" altLang="zh-CN" sz="1400" b="1">
                <a:latin typeface="Tahoma" panose="020B0604030504040204" pitchFamily="34" charset="0"/>
              </a:rPr>
              <a:t>, N)</a:t>
            </a:r>
          </a:p>
          <a:p>
            <a:pPr algn="ctr"/>
            <a:endParaRPr lang="en-US" altLang="zh-CN" sz="1400" b="1">
              <a:latin typeface="Tahoma" panose="020B0604030504040204" pitchFamily="34" charset="0"/>
            </a:endParaRPr>
          </a:p>
          <a:p>
            <a:pPr algn="ctr"/>
            <a:endParaRPr lang="en-US" altLang="zh-CN" sz="1400" b="1">
              <a:latin typeface="Tahoma" panose="020B0604030504040204" pitchFamily="34" charset="0"/>
            </a:endParaRPr>
          </a:p>
        </p:txBody>
      </p:sp>
      <p:sp>
        <p:nvSpPr>
          <p:cNvPr id="132103" name="矩形 132102"/>
          <p:cNvSpPr/>
          <p:nvPr/>
        </p:nvSpPr>
        <p:spPr>
          <a:xfrm>
            <a:off x="3275013" y="4219575"/>
            <a:ext cx="574675" cy="288925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2104" name="文本框 132103"/>
          <p:cNvSpPr txBox="1"/>
          <p:nvPr/>
        </p:nvSpPr>
        <p:spPr>
          <a:xfrm>
            <a:off x="2841625" y="4148138"/>
            <a:ext cx="4333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ahoma" panose="020B0604030504040204" pitchFamily="34" charset="0"/>
              </a:rPr>
              <a:t>M:</a:t>
            </a:r>
          </a:p>
        </p:txBody>
      </p:sp>
      <p:sp>
        <p:nvSpPr>
          <p:cNvPr id="132105" name="矩形 132104"/>
          <p:cNvSpPr/>
          <p:nvPr/>
        </p:nvSpPr>
        <p:spPr>
          <a:xfrm>
            <a:off x="5868988" y="4292600"/>
            <a:ext cx="574675" cy="288925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2106" name="文本框 132105"/>
          <p:cNvSpPr txBox="1"/>
          <p:nvPr/>
        </p:nvSpPr>
        <p:spPr>
          <a:xfrm>
            <a:off x="5435600" y="4076700"/>
            <a:ext cx="4333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ahoma" panose="020B0604030504040204" pitchFamily="34" charset="0"/>
              </a:rPr>
              <a:t>N:</a:t>
            </a:r>
          </a:p>
        </p:txBody>
      </p:sp>
      <p:sp>
        <p:nvSpPr>
          <p:cNvPr id="132107" name="矩形 132106"/>
          <p:cNvSpPr/>
          <p:nvPr/>
        </p:nvSpPr>
        <p:spPr>
          <a:xfrm>
            <a:off x="4427538" y="4148138"/>
            <a:ext cx="719137" cy="288925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err="1">
                <a:latin typeface="Tahoma" panose="020B0604030504040204" pitchFamily="34" charset="0"/>
              </a:rPr>
              <a:t>reg</a:t>
            </a:r>
            <a:endParaRPr lang="en-US" altLang="zh-CN" sz="1800" b="1">
              <a:latin typeface="Tahoma" panose="020B0604030504040204" pitchFamily="34" charset="0"/>
            </a:endParaRPr>
          </a:p>
        </p:txBody>
      </p:sp>
      <p:sp>
        <p:nvSpPr>
          <p:cNvPr id="132108" name="直接连接符 132107"/>
          <p:cNvSpPr/>
          <p:nvPr/>
        </p:nvSpPr>
        <p:spPr>
          <a:xfrm>
            <a:off x="3851275" y="4364038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2109" name="直接连接符 132108"/>
          <p:cNvSpPr/>
          <p:nvPr/>
        </p:nvSpPr>
        <p:spPr>
          <a:xfrm>
            <a:off x="5146675" y="4364038"/>
            <a:ext cx="7191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2110" name="矩形 132109"/>
          <p:cNvSpPr/>
          <p:nvPr/>
        </p:nvSpPr>
        <p:spPr>
          <a:xfrm>
            <a:off x="3059113" y="5300663"/>
            <a:ext cx="1079500" cy="4318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ahoma" panose="020B0604030504040204" pitchFamily="34" charset="0"/>
              </a:rPr>
              <a:t>send</a:t>
            </a:r>
          </a:p>
        </p:txBody>
      </p:sp>
      <p:sp>
        <p:nvSpPr>
          <p:cNvPr id="132111" name="矩形 132110"/>
          <p:cNvSpPr/>
          <p:nvPr/>
        </p:nvSpPr>
        <p:spPr>
          <a:xfrm>
            <a:off x="5649913" y="5373688"/>
            <a:ext cx="1154112" cy="4318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ahoma" panose="020B0604030504040204" pitchFamily="34" charset="0"/>
              </a:rPr>
              <a:t>receive</a:t>
            </a:r>
          </a:p>
        </p:txBody>
      </p:sp>
      <p:sp>
        <p:nvSpPr>
          <p:cNvPr id="132112" name="矩形 132111"/>
          <p:cNvSpPr/>
          <p:nvPr/>
        </p:nvSpPr>
        <p:spPr>
          <a:xfrm>
            <a:off x="4716463" y="2133600"/>
            <a:ext cx="792162" cy="1008063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…</a:t>
            </a:r>
            <a:endParaRPr lang="en-US" altLang="zh-CN" sz="1600" b="1">
              <a:latin typeface="Tahoma" panose="020B0604030504040204" pitchFamily="34" charset="0"/>
            </a:endParaRPr>
          </a:p>
          <a:p>
            <a:pPr algn="ctr"/>
            <a:r>
              <a:rPr lang="en-US" altLang="zh-CN" sz="1600" b="1" err="1">
                <a:latin typeface="Tahoma" panose="020B0604030504040204" pitchFamily="34" charset="0"/>
              </a:rPr>
              <a:t>S_m</a:t>
            </a:r>
            <a:endParaRPr lang="en-US" altLang="zh-CN" sz="1600" b="1">
              <a:latin typeface="Tahoma" panose="020B0604030504040204" pitchFamily="34" charset="0"/>
            </a:endParaRPr>
          </a:p>
          <a:p>
            <a:pPr algn="ctr"/>
            <a:r>
              <a:rPr lang="en-US" altLang="zh-CN" sz="1600" b="1" err="1">
                <a:latin typeface="Tahoma" panose="020B0604030504040204" pitchFamily="34" charset="0"/>
              </a:rPr>
              <a:t>S_w</a:t>
            </a:r>
            <a:endParaRPr lang="en-US" altLang="zh-CN" sz="1600" b="1">
              <a:latin typeface="Tahoma" panose="020B0604030504040204" pitchFamily="34" charset="0"/>
            </a:endParaRPr>
          </a:p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…</a:t>
            </a:r>
            <a:endParaRPr lang="en-US" altLang="zh-CN" sz="1600" b="1">
              <a:latin typeface="Tahoma" panose="020B0604030504040204" pitchFamily="34" charset="0"/>
            </a:endParaRPr>
          </a:p>
        </p:txBody>
      </p:sp>
      <p:sp>
        <p:nvSpPr>
          <p:cNvPr id="132113" name="右大括号 132112"/>
          <p:cNvSpPr/>
          <p:nvPr/>
        </p:nvSpPr>
        <p:spPr>
          <a:xfrm>
            <a:off x="5651500" y="2133600"/>
            <a:ext cx="73025" cy="1008063"/>
          </a:xfrm>
          <a:prstGeom prst="rightBrace">
            <a:avLst>
              <a:gd name="adj1" fmla="val 11503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2114" name="文本框 132113"/>
          <p:cNvSpPr txBox="1"/>
          <p:nvPr/>
        </p:nvSpPr>
        <p:spPr>
          <a:xfrm>
            <a:off x="5795963" y="242093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ahoma" panose="020B0604030504040204" pitchFamily="34" charset="0"/>
              </a:rPr>
              <a:t>PCB</a:t>
            </a:r>
          </a:p>
        </p:txBody>
      </p:sp>
      <p:sp>
        <p:nvSpPr>
          <p:cNvPr id="132115" name="矩形 132114"/>
          <p:cNvSpPr/>
          <p:nvPr/>
        </p:nvSpPr>
        <p:spPr>
          <a:xfrm>
            <a:off x="4427538" y="6092825"/>
            <a:ext cx="792162" cy="3603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ahoma" panose="020B0604030504040204" pitchFamily="34" charset="0"/>
              </a:rPr>
              <a:t>硬件</a:t>
            </a:r>
          </a:p>
        </p:txBody>
      </p:sp>
      <p:sp>
        <p:nvSpPr>
          <p:cNvPr id="132116" name="文本框 132115"/>
          <p:cNvSpPr txBox="1"/>
          <p:nvPr/>
        </p:nvSpPr>
        <p:spPr>
          <a:xfrm>
            <a:off x="4500563" y="5661025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44749C2-6781-3987-128B-4F97BF9D5B46}"/>
                  </a:ext>
                </a:extLst>
              </p14:cNvPr>
              <p14:cNvContentPartPr/>
              <p14:nvPr/>
            </p14:nvContentPartPr>
            <p14:xfrm>
              <a:off x="3439800" y="4094640"/>
              <a:ext cx="2712600" cy="13971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44749C2-6781-3987-128B-4F97BF9D5B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440" y="4085280"/>
                <a:ext cx="2731320" cy="141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3312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4.4.3.2 </a:t>
            </a:r>
            <a:r>
              <a:rPr lang="zh-CN" altLang="en-US" b="1" dirty="0"/>
              <a:t>无缓冲途径</a:t>
            </a:r>
          </a:p>
        </p:txBody>
      </p:sp>
      <p:sp>
        <p:nvSpPr>
          <p:cNvPr id="133123" name="文本占位符 133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优点</a:t>
            </a:r>
            <a:r>
              <a:rPr lang="en-US" altLang="zh-CN" b="1"/>
              <a:t>:</a:t>
            </a:r>
          </a:p>
          <a:p>
            <a:pPr lvl="1"/>
            <a:r>
              <a:rPr lang="zh-CN" altLang="en-US" b="1" dirty="0"/>
              <a:t>节省空间</a:t>
            </a:r>
            <a:r>
              <a:rPr lang="en-US" altLang="zh-CN" b="1" dirty="0"/>
              <a:t>(</a:t>
            </a:r>
            <a:r>
              <a:rPr lang="zh-CN" altLang="en-US" b="1" dirty="0"/>
              <a:t>不需要</a:t>
            </a:r>
            <a:r>
              <a:rPr lang="en-US" altLang="zh-CN" b="1"/>
              <a:t>buffer)</a:t>
            </a:r>
          </a:p>
          <a:p>
            <a:r>
              <a:rPr lang="zh-CN" altLang="en-US" b="1" dirty="0"/>
              <a:t>缺点</a:t>
            </a:r>
            <a:r>
              <a:rPr lang="en-US" altLang="zh-CN" b="1"/>
              <a:t>:</a:t>
            </a:r>
          </a:p>
          <a:p>
            <a:pPr lvl="1"/>
            <a:r>
              <a:rPr lang="zh-CN" altLang="en-US" b="1" dirty="0"/>
              <a:t>并发性差</a:t>
            </a:r>
            <a:r>
              <a:rPr lang="en-US" altLang="zh-CN" b="1" dirty="0"/>
              <a:t>: </a:t>
            </a:r>
            <a:r>
              <a:rPr lang="zh-CN" altLang="en-US" b="1" dirty="0"/>
              <a:t>发送进程需要等待接收进程执行</a:t>
            </a:r>
            <a:r>
              <a:rPr lang="en-US" altLang="zh-CN" b="1" dirty="0"/>
              <a:t>receive</a:t>
            </a:r>
            <a:r>
              <a:rPr lang="zh-CN" altLang="en-US" b="1" dirty="0"/>
              <a:t>把信息复制到接收进程空间后才能继续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4.4.4 </a:t>
            </a:r>
            <a:r>
              <a:rPr lang="zh-CN" altLang="en-US" b="1" dirty="0"/>
              <a:t>间接方式</a:t>
            </a:r>
            <a:endParaRPr lang="zh-CN" altLang="en-US" b="1"/>
          </a:p>
        </p:txBody>
      </p:sp>
      <p:sp>
        <p:nvSpPr>
          <p:cNvPr id="43012" name="文本框 43011"/>
          <p:cNvSpPr txBox="1"/>
          <p:nvPr/>
        </p:nvSpPr>
        <p:spPr>
          <a:xfrm>
            <a:off x="3810000" y="3733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Mailbox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3016" name="文本框 43015"/>
          <p:cNvSpPr txBox="1"/>
          <p:nvPr/>
        </p:nvSpPr>
        <p:spPr>
          <a:xfrm>
            <a:off x="914400" y="45720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Send_mb(mb,m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3017" name="文本框 43016"/>
          <p:cNvSpPr txBox="1"/>
          <p:nvPr/>
        </p:nvSpPr>
        <p:spPr>
          <a:xfrm>
            <a:off x="5257800" y="457200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Receive_mb(mb,n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43027" name="组合 43026"/>
          <p:cNvGrpSpPr/>
          <p:nvPr/>
        </p:nvGrpSpPr>
        <p:grpSpPr>
          <a:xfrm>
            <a:off x="1828800" y="2286000"/>
            <a:ext cx="5105400" cy="1530350"/>
            <a:chOff x="1440" y="1632"/>
            <a:chExt cx="3216" cy="964"/>
          </a:xfrm>
        </p:grpSpPr>
        <p:sp>
          <p:nvSpPr>
            <p:cNvPr id="43011" name="矩形 43010"/>
            <p:cNvSpPr/>
            <p:nvPr/>
          </p:nvSpPr>
          <p:spPr>
            <a:xfrm>
              <a:off x="2160" y="1872"/>
              <a:ext cx="1776" cy="528"/>
            </a:xfrm>
            <a:prstGeom prst="rect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" name="直接连接符 43012"/>
            <p:cNvSpPr/>
            <p:nvPr/>
          </p:nvSpPr>
          <p:spPr>
            <a:xfrm>
              <a:off x="1440" y="2112"/>
              <a:ext cx="720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14" name="直接连接符 43013"/>
            <p:cNvSpPr/>
            <p:nvPr/>
          </p:nvSpPr>
          <p:spPr>
            <a:xfrm flipV="1">
              <a:off x="1488" y="2256"/>
              <a:ext cx="680" cy="34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15" name="直接连接符 43014"/>
            <p:cNvSpPr/>
            <p:nvPr/>
          </p:nvSpPr>
          <p:spPr>
            <a:xfrm>
              <a:off x="1480" y="1632"/>
              <a:ext cx="680" cy="34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19" name="直接连接符 43018"/>
            <p:cNvSpPr/>
            <p:nvPr/>
          </p:nvSpPr>
          <p:spPr>
            <a:xfrm>
              <a:off x="3936" y="2112"/>
              <a:ext cx="720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20" name="直接连接符 43019"/>
            <p:cNvSpPr/>
            <p:nvPr/>
          </p:nvSpPr>
          <p:spPr>
            <a:xfrm flipH="1" flipV="1">
              <a:off x="3936" y="2256"/>
              <a:ext cx="680" cy="34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  <p:sp>
          <p:nvSpPr>
            <p:cNvPr id="43021" name="直接连接符 43020"/>
            <p:cNvSpPr/>
            <p:nvPr/>
          </p:nvSpPr>
          <p:spPr>
            <a:xfrm flipH="1">
              <a:off x="3936" y="1632"/>
              <a:ext cx="680" cy="34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</p:sp>
        <p:sp>
          <p:nvSpPr>
            <p:cNvPr id="43022" name="直接连接符 43021"/>
            <p:cNvSpPr/>
            <p:nvPr/>
          </p:nvSpPr>
          <p:spPr>
            <a:xfrm>
              <a:off x="2400" y="2016"/>
              <a:ext cx="0" cy="38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3" name="直接连接符 43022"/>
            <p:cNvSpPr/>
            <p:nvPr/>
          </p:nvSpPr>
          <p:spPr>
            <a:xfrm>
              <a:off x="2640" y="2016"/>
              <a:ext cx="0" cy="38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4" name="直接连接符 43023"/>
            <p:cNvSpPr/>
            <p:nvPr/>
          </p:nvSpPr>
          <p:spPr>
            <a:xfrm>
              <a:off x="3696" y="2016"/>
              <a:ext cx="0" cy="38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5" name="文本框 43024"/>
            <p:cNvSpPr txBox="1"/>
            <p:nvPr/>
          </p:nvSpPr>
          <p:spPr>
            <a:xfrm>
              <a:off x="3024" y="2016"/>
              <a:ext cx="288" cy="288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...</a:t>
              </a:r>
            </a:p>
          </p:txBody>
        </p:sp>
      </p:grpSp>
      <p:sp>
        <p:nvSpPr>
          <p:cNvPr id="43026" name="文本框 43025"/>
          <p:cNvSpPr txBox="1"/>
          <p:nvPr/>
        </p:nvSpPr>
        <p:spPr>
          <a:xfrm>
            <a:off x="990600" y="5395913"/>
            <a:ext cx="69342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multi-sender -- multi-receiver;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multi-sender -- one receiver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40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/>
              <a:t>4.4.4.1</a:t>
            </a:r>
            <a:r>
              <a:rPr lang="en-US" altLang="zh-CN" b="1" dirty="0"/>
              <a:t> </a:t>
            </a:r>
            <a:r>
              <a:rPr lang="zh-CN" altLang="en-US" b="1" dirty="0"/>
              <a:t>信箱属于操作系统空间</a:t>
            </a:r>
            <a:endParaRPr lang="zh-CN" altLang="en-US" b="1"/>
          </a:p>
        </p:txBody>
      </p:sp>
      <p:sp>
        <p:nvSpPr>
          <p:cNvPr id="44035" name="文本框 44034"/>
          <p:cNvSpPr txBox="1"/>
          <p:nvPr/>
        </p:nvSpPr>
        <p:spPr>
          <a:xfrm>
            <a:off x="838200" y="2057400"/>
            <a:ext cx="7543800" cy="4291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Type   mailbox=record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in,out:0..k;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s1,s2:semaphore; (k,0)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mutex:semaphore</a:t>
            </a:r>
            <a:r>
              <a:rPr lang="en-US" altLang="zh-CN" b="1">
                <a:latin typeface="Comic Sans MS" panose="030F0702030302020204" pitchFamily="66" charset="0"/>
              </a:rPr>
              <a:t>; (1)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letter:array[0..k-1]of message;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end;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Var mb:mailbox</a:t>
            </a:r>
            <a:r>
              <a:rPr lang="en-US" altLang="zh-CN" b="1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create_mb(mb</a:t>
            </a:r>
            <a:r>
              <a:rPr lang="zh-CN" altLang="zh-CN" b="1" dirty="0">
                <a:latin typeface="Comic Sans MS" panose="030F0702030302020204" pitchFamily="66" charset="0"/>
              </a:rPr>
              <a:t>); 系统调用</a:t>
            </a:r>
            <a:endParaRPr lang="en-US" altLang="zh-CN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delete_mb(mb</a:t>
            </a:r>
            <a:r>
              <a:rPr lang="en-US" altLang="zh-CN" b="1" dirty="0">
                <a:latin typeface="Comic Sans MS" panose="030F0702030302020204" pitchFamily="66" charset="0"/>
              </a:rPr>
              <a:t>);  </a:t>
            </a:r>
            <a:r>
              <a:rPr lang="zh-CN" altLang="en-US" b="1" dirty="0">
                <a:latin typeface="Comic Sans MS" panose="030F0702030302020204" pitchFamily="66" charset="0"/>
              </a:rPr>
              <a:t>系统调用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450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信箱通讯</a:t>
            </a:r>
            <a:endParaRPr lang="zh-CN" altLang="en-US" b="1"/>
          </a:p>
        </p:txBody>
      </p:sp>
      <p:sp>
        <p:nvSpPr>
          <p:cNvPr id="45059" name="文本框 45058"/>
          <p:cNvSpPr txBox="1"/>
          <p:nvPr/>
        </p:nvSpPr>
        <p:spPr>
          <a:xfrm>
            <a:off x="685800" y="1981200"/>
            <a:ext cx="7772400" cy="4473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Procedure send_mb(var mb:mailbox</a:t>
            </a:r>
            <a:r>
              <a:rPr lang="en-US" altLang="zh-CN" b="1">
                <a:latin typeface="Comic Sans MS" panose="030F0702030302020204" pitchFamily="66" charset="0"/>
              </a:rPr>
              <a:t>; m:massage);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begin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with mb</a:t>
            </a:r>
            <a:r>
              <a:rPr lang="en-US" altLang="zh-CN" b="1">
                <a:latin typeface="Comic Sans MS" panose="030F0702030302020204" pitchFamily="66" charset="0"/>
              </a:rPr>
              <a:t> do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begin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     P(s1);  //</a:t>
            </a:r>
            <a:r>
              <a:rPr lang="zh-CN" altLang="en-US" b="1" dirty="0">
                <a:latin typeface="Comic Sans MS" panose="030F0702030302020204" pitchFamily="66" charset="0"/>
              </a:rPr>
              <a:t>申请空位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err="1">
                <a:latin typeface="Comic Sans MS" panose="030F0702030302020204" pitchFamily="66" charset="0"/>
              </a:rPr>
              <a:t>                     </a:t>
            </a:r>
            <a:r>
              <a:rPr lang="en-US" altLang="zh-CN" b="1" err="1">
                <a:latin typeface="Comic Sans MS" panose="030F0702030302020204" pitchFamily="66" charset="0"/>
              </a:rPr>
              <a:t>P(mutex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letter[in]:=m;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in:=(in+1)mod k;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 V(mutex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     V(s2)  //</a:t>
            </a:r>
            <a:r>
              <a:rPr lang="zh-CN" altLang="en-US" b="1" dirty="0">
                <a:latin typeface="Comic Sans MS" panose="030F0702030302020204" pitchFamily="66" charset="0"/>
              </a:rPr>
              <a:t>消息增加一个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>
                <a:latin typeface="Comic Sans MS" panose="030F0702030302020204" pitchFamily="66" charset="0"/>
              </a:rPr>
              <a:t>                 </a:t>
            </a:r>
            <a:r>
              <a:rPr lang="en-US" altLang="zh-CN" b="1">
                <a:latin typeface="Comic Sans MS" panose="030F0702030302020204" pitchFamily="66" charset="0"/>
              </a:rPr>
              <a:t>end;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end;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60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信箱通讯</a:t>
            </a:r>
            <a:endParaRPr lang="zh-CN" altLang="en-US" b="1"/>
          </a:p>
        </p:txBody>
      </p:sp>
      <p:sp>
        <p:nvSpPr>
          <p:cNvPr id="46083" name="文本框 46082"/>
          <p:cNvSpPr txBox="1"/>
          <p:nvPr/>
        </p:nvSpPr>
        <p:spPr>
          <a:xfrm>
            <a:off x="533400" y="1981200"/>
            <a:ext cx="8153400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Procedure receive_mb(var mb:mailbox; var</a:t>
            </a:r>
            <a:r>
              <a:rPr lang="en-US" altLang="zh-CN" b="1">
                <a:latin typeface="Comic Sans MS" panose="030F0702030302020204" pitchFamily="66" charset="0"/>
              </a:rPr>
              <a:t> n:massage);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begin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with mb</a:t>
            </a:r>
            <a:r>
              <a:rPr lang="en-US" altLang="zh-CN" b="1">
                <a:latin typeface="Comic Sans MS" panose="030F0702030302020204" pitchFamily="66" charset="0"/>
              </a:rPr>
              <a:t> do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begin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     P(s2);  //</a:t>
            </a:r>
            <a:r>
              <a:rPr lang="zh-CN" altLang="en-US" b="1" dirty="0">
                <a:latin typeface="Comic Sans MS" panose="030F0702030302020204" pitchFamily="66" charset="0"/>
              </a:rPr>
              <a:t>申请消息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 err="1">
                <a:latin typeface="Comic Sans MS" panose="030F0702030302020204" pitchFamily="66" charset="0"/>
              </a:rPr>
              <a:t>                     </a:t>
            </a:r>
            <a:r>
              <a:rPr lang="en-US" altLang="zh-CN" b="1" err="1">
                <a:latin typeface="Comic Sans MS" panose="030F0702030302020204" pitchFamily="66" charset="0"/>
              </a:rPr>
              <a:t>P(mutex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n:=letter[out];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                 out:=(out+1)mod k;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err="1">
                <a:latin typeface="Comic Sans MS" panose="030F0702030302020204" pitchFamily="66" charset="0"/>
              </a:rPr>
              <a:t>                     V(mutex</a:t>
            </a:r>
            <a:r>
              <a:rPr lang="en-US" altLang="zh-CN" b="1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     V(s1)  //</a:t>
            </a:r>
            <a:r>
              <a:rPr lang="zh-CN" altLang="en-US" b="1" dirty="0">
                <a:latin typeface="Comic Sans MS" panose="030F0702030302020204" pitchFamily="66" charset="0"/>
              </a:rPr>
              <a:t>空位增加一个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>
                <a:latin typeface="Comic Sans MS" panose="030F0702030302020204" pitchFamily="66" charset="0"/>
              </a:rPr>
              <a:t>                 </a:t>
            </a:r>
            <a:r>
              <a:rPr lang="en-US" altLang="zh-CN" b="1">
                <a:latin typeface="Comic Sans MS" panose="030F0702030302020204" pitchFamily="66" charset="0"/>
              </a:rPr>
              <a:t>end;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    end;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15713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 anchor="b"/>
          <a:lstStyle/>
          <a:p>
            <a:r>
              <a:rPr lang="zh-CN" altLang="en-US" b="1" dirty="0"/>
              <a:t>属于操作系统空间的信箱</a:t>
            </a:r>
          </a:p>
        </p:txBody>
      </p:sp>
      <p:sp>
        <p:nvSpPr>
          <p:cNvPr id="115715" name="矩形 115714"/>
          <p:cNvSpPr/>
          <p:nvPr/>
        </p:nvSpPr>
        <p:spPr>
          <a:xfrm>
            <a:off x="1219200" y="4383088"/>
            <a:ext cx="6781800" cy="22860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16" name="矩形 115715"/>
          <p:cNvSpPr/>
          <p:nvPr/>
        </p:nvSpPr>
        <p:spPr>
          <a:xfrm>
            <a:off x="3581400" y="4648200"/>
            <a:ext cx="2133600" cy="6096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17" name="直接连接符 115716"/>
          <p:cNvSpPr/>
          <p:nvPr/>
        </p:nvSpPr>
        <p:spPr>
          <a:xfrm>
            <a:off x="3962400" y="4800600"/>
            <a:ext cx="0" cy="457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8" name="直接连接符 115717"/>
          <p:cNvSpPr/>
          <p:nvPr/>
        </p:nvSpPr>
        <p:spPr>
          <a:xfrm>
            <a:off x="4343400" y="4800600"/>
            <a:ext cx="0" cy="457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9" name="直接连接符 115718"/>
          <p:cNvSpPr/>
          <p:nvPr/>
        </p:nvSpPr>
        <p:spPr>
          <a:xfrm>
            <a:off x="5334000" y="4800600"/>
            <a:ext cx="0" cy="457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0" name="文本框 115719"/>
          <p:cNvSpPr txBox="1"/>
          <p:nvPr/>
        </p:nvSpPr>
        <p:spPr>
          <a:xfrm>
            <a:off x="4495800" y="4724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15721" name="文本框 115720"/>
          <p:cNvSpPr txBox="1"/>
          <p:nvPr/>
        </p:nvSpPr>
        <p:spPr>
          <a:xfrm>
            <a:off x="3419475" y="5300663"/>
            <a:ext cx="25923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Var mb</a:t>
            </a:r>
            <a:r>
              <a:rPr lang="en-US" altLang="zh-CN" b="1">
                <a:latin typeface="Times New Roman" panose="02020603050405020304" pitchFamily="18" charset="0"/>
              </a:rPr>
              <a:t>: mailbox</a:t>
            </a:r>
          </a:p>
        </p:txBody>
      </p:sp>
      <p:sp>
        <p:nvSpPr>
          <p:cNvPr id="115722" name="矩形 115721"/>
          <p:cNvSpPr/>
          <p:nvPr/>
        </p:nvSpPr>
        <p:spPr>
          <a:xfrm>
            <a:off x="1600200" y="4495800"/>
            <a:ext cx="1524000" cy="7620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create_MB</a:t>
            </a:r>
          </a:p>
        </p:txBody>
      </p:sp>
      <p:sp>
        <p:nvSpPr>
          <p:cNvPr id="115723" name="矩形 115722"/>
          <p:cNvSpPr/>
          <p:nvPr/>
        </p:nvSpPr>
        <p:spPr>
          <a:xfrm>
            <a:off x="1600200" y="5562600"/>
            <a:ext cx="1524000" cy="7620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delete_MB</a:t>
            </a:r>
          </a:p>
        </p:txBody>
      </p:sp>
      <p:sp>
        <p:nvSpPr>
          <p:cNvPr id="115724" name="矩形 115723"/>
          <p:cNvSpPr/>
          <p:nvPr/>
        </p:nvSpPr>
        <p:spPr>
          <a:xfrm>
            <a:off x="6096000" y="4495800"/>
            <a:ext cx="1524000" cy="7620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send_MB</a:t>
            </a:r>
          </a:p>
        </p:txBody>
      </p:sp>
      <p:sp>
        <p:nvSpPr>
          <p:cNvPr id="115725" name="矩形 115724"/>
          <p:cNvSpPr/>
          <p:nvPr/>
        </p:nvSpPr>
        <p:spPr>
          <a:xfrm>
            <a:off x="6096000" y="5562600"/>
            <a:ext cx="1524000" cy="7620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receive_MB</a:t>
            </a:r>
          </a:p>
        </p:txBody>
      </p:sp>
      <p:sp>
        <p:nvSpPr>
          <p:cNvPr id="115726" name="矩形 115725"/>
          <p:cNvSpPr/>
          <p:nvPr/>
        </p:nvSpPr>
        <p:spPr>
          <a:xfrm>
            <a:off x="1828800" y="1774825"/>
            <a:ext cx="2133600" cy="25908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  <a:p>
            <a:pPr algn="ctr"/>
            <a:r>
              <a:rPr lang="en-US" altLang="zh-CN" sz="2000" b="1" err="1">
                <a:latin typeface="Times New Roman" panose="02020603050405020304" pitchFamily="18" charset="0"/>
              </a:rPr>
              <a:t>create_MB(mb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  <a:p>
            <a:pPr algn="ctr"/>
            <a:r>
              <a:rPr lang="en-US" altLang="zh-CN" sz="2000" b="1" err="1">
                <a:latin typeface="Times New Roman" panose="02020603050405020304" pitchFamily="18" charset="0"/>
              </a:rPr>
              <a:t>receive_MB(mb,N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  <a:p>
            <a:pPr algn="ctr"/>
            <a:r>
              <a:rPr lang="en-US" altLang="zh-CN" sz="2000" b="1" err="1">
                <a:latin typeface="Times New Roman" panose="02020603050405020304" pitchFamily="18" charset="0"/>
              </a:rPr>
              <a:t>delete_MB(mb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N:                     </a:t>
            </a:r>
          </a:p>
          <a:p>
            <a:pPr algn="ctr"/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5727" name="矩形 115726"/>
          <p:cNvSpPr/>
          <p:nvPr/>
        </p:nvSpPr>
        <p:spPr>
          <a:xfrm>
            <a:off x="2514600" y="3810000"/>
            <a:ext cx="1066800" cy="4572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28" name="矩形 115727"/>
          <p:cNvSpPr/>
          <p:nvPr/>
        </p:nvSpPr>
        <p:spPr>
          <a:xfrm>
            <a:off x="5257800" y="1774825"/>
            <a:ext cx="2133600" cy="25908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  <a:p>
            <a:pPr algn="ctr"/>
            <a:r>
              <a:rPr lang="en-US" altLang="zh-CN" sz="2000" b="1" err="1">
                <a:latin typeface="Times New Roman" panose="02020603050405020304" pitchFamily="18" charset="0"/>
              </a:rPr>
              <a:t>send_MB(mb,M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  <a:p>
            <a:pPr algn="ctr"/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M:                     </a:t>
            </a:r>
          </a:p>
          <a:p>
            <a:pPr algn="ctr"/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5729" name="矩形 115728"/>
          <p:cNvSpPr/>
          <p:nvPr/>
        </p:nvSpPr>
        <p:spPr>
          <a:xfrm>
            <a:off x="5867400" y="3581400"/>
            <a:ext cx="1066800" cy="457200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30" name="任意多边形 115729"/>
          <p:cNvSpPr/>
          <p:nvPr/>
        </p:nvSpPr>
        <p:spPr>
          <a:xfrm>
            <a:off x="5003800" y="3933825"/>
            <a:ext cx="1152525" cy="682625"/>
          </a:xfrm>
          <a:custGeom>
            <a:avLst/>
            <a:gdLst/>
            <a:ahLst/>
            <a:cxnLst/>
            <a:rect l="0" t="0" r="0" b="0"/>
            <a:pathLst>
              <a:path w="726" h="430">
                <a:moveTo>
                  <a:pt x="726" y="0"/>
                </a:moveTo>
                <a:cubicBezTo>
                  <a:pt x="726" y="0"/>
                  <a:pt x="363" y="215"/>
                  <a:pt x="0" y="430"/>
                </a:cubicBezTo>
              </a:path>
            </a:pathLst>
          </a:custGeom>
          <a:noFill/>
          <a:ln w="15875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31" name="直接连接符 115730"/>
          <p:cNvSpPr/>
          <p:nvPr/>
        </p:nvSpPr>
        <p:spPr>
          <a:xfrm flipH="1" flipV="1">
            <a:off x="3600450" y="4257675"/>
            <a:ext cx="755650" cy="358775"/>
          </a:xfrm>
          <a:prstGeom prst="line">
            <a:avLst/>
          </a:prstGeom>
          <a:ln w="15875" cap="flat" cmpd="sng">
            <a:solidFill>
              <a:schemeClr val="folHlink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标题 14029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anchor="b"/>
          <a:lstStyle/>
          <a:p>
            <a:r>
              <a:rPr lang="zh-CN" altLang="en-US" b="1" dirty="0"/>
              <a:t>会合引入背景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zh-CN" altLang="en-US" b="1" dirty="0"/>
              <a:t>分布系统</a:t>
            </a:r>
            <a:endParaRPr lang="zh-CN" altLang="en-US" b="1"/>
          </a:p>
        </p:txBody>
      </p:sp>
      <p:grpSp>
        <p:nvGrpSpPr>
          <p:cNvPr id="140293" name="组合 140292"/>
          <p:cNvGrpSpPr/>
          <p:nvPr/>
        </p:nvGrpSpPr>
        <p:grpSpPr>
          <a:xfrm>
            <a:off x="3635375" y="2636838"/>
            <a:ext cx="1979613" cy="2879725"/>
            <a:chOff x="2257" y="1680"/>
            <a:chExt cx="1247" cy="1814"/>
          </a:xfrm>
        </p:grpSpPr>
        <p:sp>
          <p:nvSpPr>
            <p:cNvPr id="140294" name="矩形 140293"/>
            <p:cNvSpPr/>
            <p:nvPr/>
          </p:nvSpPr>
          <p:spPr>
            <a:xfrm>
              <a:off x="2257" y="1680"/>
              <a:ext cx="1247" cy="181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295" name="矩形 140294"/>
            <p:cNvSpPr/>
            <p:nvPr/>
          </p:nvSpPr>
          <p:spPr>
            <a:xfrm>
              <a:off x="2496" y="1920"/>
              <a:ext cx="793" cy="38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共享变量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0296" name="矩形 140295"/>
            <p:cNvSpPr/>
            <p:nvPr/>
          </p:nvSpPr>
          <p:spPr>
            <a:xfrm>
              <a:off x="2592" y="2496"/>
              <a:ext cx="567" cy="29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CR1</a:t>
              </a:r>
            </a:p>
          </p:txBody>
        </p:sp>
        <p:sp>
          <p:nvSpPr>
            <p:cNvPr id="140297" name="矩形 140296"/>
            <p:cNvSpPr/>
            <p:nvPr/>
          </p:nvSpPr>
          <p:spPr>
            <a:xfrm>
              <a:off x="2601" y="2976"/>
              <a:ext cx="567" cy="29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CR2</a:t>
              </a:r>
            </a:p>
          </p:txBody>
        </p:sp>
      </p:grpSp>
      <p:sp>
        <p:nvSpPr>
          <p:cNvPr id="140298" name="文本框 140297"/>
          <p:cNvSpPr txBox="1"/>
          <p:nvPr/>
        </p:nvSpPr>
        <p:spPr>
          <a:xfrm>
            <a:off x="3657600" y="2133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管程（被动）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140299" name="组合 140298"/>
          <p:cNvGrpSpPr/>
          <p:nvPr/>
        </p:nvGrpSpPr>
        <p:grpSpPr>
          <a:xfrm>
            <a:off x="1358900" y="3200400"/>
            <a:ext cx="1079500" cy="2228850"/>
            <a:chOff x="1008" y="2016"/>
            <a:chExt cx="680" cy="1404"/>
          </a:xfrm>
        </p:grpSpPr>
        <p:sp>
          <p:nvSpPr>
            <p:cNvPr id="140300" name="矩形 140299"/>
            <p:cNvSpPr/>
            <p:nvPr/>
          </p:nvSpPr>
          <p:spPr>
            <a:xfrm>
              <a:off x="1008" y="2400"/>
              <a:ext cx="680" cy="10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1" name="文本框 140300"/>
            <p:cNvSpPr txBox="1"/>
            <p:nvPr/>
          </p:nvSpPr>
          <p:spPr>
            <a:xfrm>
              <a:off x="1008" y="2016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P1</a:t>
              </a:r>
              <a:r>
                <a:rPr lang="zh-CN" altLang="en-US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140302" name="文本框 140301"/>
            <p:cNvSpPr txBox="1"/>
            <p:nvPr/>
          </p:nvSpPr>
          <p:spPr>
            <a:xfrm>
              <a:off x="1152" y="244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0303" name="文本框 140302"/>
            <p:cNvSpPr txBox="1"/>
            <p:nvPr/>
          </p:nvSpPr>
          <p:spPr>
            <a:xfrm>
              <a:off x="1152" y="302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0304" name="组合 140303"/>
          <p:cNvGrpSpPr/>
          <p:nvPr/>
        </p:nvGrpSpPr>
        <p:grpSpPr>
          <a:xfrm>
            <a:off x="6705600" y="3200400"/>
            <a:ext cx="1079500" cy="2228850"/>
            <a:chOff x="1008" y="2016"/>
            <a:chExt cx="680" cy="1404"/>
          </a:xfrm>
        </p:grpSpPr>
        <p:sp>
          <p:nvSpPr>
            <p:cNvPr id="140305" name="矩形 140304"/>
            <p:cNvSpPr/>
            <p:nvPr/>
          </p:nvSpPr>
          <p:spPr>
            <a:xfrm>
              <a:off x="1008" y="2400"/>
              <a:ext cx="680" cy="10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306" name="文本框 140305"/>
            <p:cNvSpPr txBox="1"/>
            <p:nvPr/>
          </p:nvSpPr>
          <p:spPr>
            <a:xfrm>
              <a:off x="1008" y="2016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P2</a:t>
              </a:r>
              <a:r>
                <a:rPr lang="zh-CN" altLang="en-US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140307" name="文本框 140306"/>
            <p:cNvSpPr txBox="1"/>
            <p:nvPr/>
          </p:nvSpPr>
          <p:spPr>
            <a:xfrm>
              <a:off x="1152" y="244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0308" name="文本框 140307"/>
            <p:cNvSpPr txBox="1"/>
            <p:nvPr/>
          </p:nvSpPr>
          <p:spPr>
            <a:xfrm>
              <a:off x="1152" y="302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0309" name="直接连接符 140308"/>
          <p:cNvSpPr/>
          <p:nvPr/>
        </p:nvSpPr>
        <p:spPr>
          <a:xfrm flipV="1">
            <a:off x="2133600" y="4038600"/>
            <a:ext cx="198120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10" name="直接连接符 140309"/>
          <p:cNvSpPr/>
          <p:nvPr/>
        </p:nvSpPr>
        <p:spPr>
          <a:xfrm flipH="1">
            <a:off x="5029200" y="4495800"/>
            <a:ext cx="205740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11" name="文本框 140310"/>
          <p:cNvSpPr txBox="1"/>
          <p:nvPr/>
        </p:nvSpPr>
        <p:spPr>
          <a:xfrm>
            <a:off x="762000" y="6019800"/>
            <a:ext cx="723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管程与调用进程在同一存储区，不适合分布环境。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0312" name="矩形 140311"/>
          <p:cNvSpPr/>
          <p:nvPr/>
        </p:nvSpPr>
        <p:spPr>
          <a:xfrm>
            <a:off x="838200" y="2147888"/>
            <a:ext cx="17256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管程问题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40313" name="文本框 140312"/>
          <p:cNvSpPr txBox="1"/>
          <p:nvPr/>
        </p:nvSpPr>
        <p:spPr>
          <a:xfrm>
            <a:off x="2484438" y="5553075"/>
            <a:ext cx="9366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站点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40314" name="任意多边形 140313"/>
          <p:cNvSpPr/>
          <p:nvPr/>
        </p:nvSpPr>
        <p:spPr>
          <a:xfrm>
            <a:off x="6430963" y="2625725"/>
            <a:ext cx="2486025" cy="3509963"/>
          </a:xfrm>
          <a:custGeom>
            <a:avLst/>
            <a:gdLst/>
            <a:ahLst/>
            <a:cxnLst/>
            <a:rect l="0" t="0" r="0" b="0"/>
            <a:pathLst>
              <a:path w="1566" h="2211">
                <a:moveTo>
                  <a:pt x="76" y="1640"/>
                </a:moveTo>
                <a:cubicBezTo>
                  <a:pt x="53" y="1413"/>
                  <a:pt x="49" y="888"/>
                  <a:pt x="76" y="642"/>
                </a:cubicBezTo>
                <a:cubicBezTo>
                  <a:pt x="103" y="396"/>
                  <a:pt x="61" y="234"/>
                  <a:pt x="235" y="166"/>
                </a:cubicBezTo>
                <a:cubicBezTo>
                  <a:pt x="409" y="98"/>
                  <a:pt x="904" y="0"/>
                  <a:pt x="1120" y="234"/>
                </a:cubicBezTo>
                <a:cubicBezTo>
                  <a:pt x="1336" y="468"/>
                  <a:pt x="1490" y="1255"/>
                  <a:pt x="1528" y="1572"/>
                </a:cubicBezTo>
                <a:cubicBezTo>
                  <a:pt x="1566" y="1889"/>
                  <a:pt x="1565" y="2067"/>
                  <a:pt x="1346" y="2139"/>
                </a:cubicBezTo>
                <a:cubicBezTo>
                  <a:pt x="1127" y="2211"/>
                  <a:pt x="424" y="2086"/>
                  <a:pt x="212" y="2003"/>
                </a:cubicBezTo>
                <a:cubicBezTo>
                  <a:pt x="0" y="1920"/>
                  <a:pt x="99" y="1867"/>
                  <a:pt x="76" y="1640"/>
                </a:cubicBezTo>
                <a:close/>
              </a:path>
            </a:pathLst>
          </a:custGeom>
          <a:noFill/>
          <a:ln w="19050" cap="flat" cmpd="sng">
            <a:solidFill>
              <a:srgbClr val="003366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15" name="任意多边形 140314"/>
          <p:cNvSpPr/>
          <p:nvPr/>
        </p:nvSpPr>
        <p:spPr>
          <a:xfrm>
            <a:off x="611188" y="1773238"/>
            <a:ext cx="5911850" cy="4452937"/>
          </a:xfrm>
          <a:custGeom>
            <a:avLst/>
            <a:gdLst/>
            <a:ahLst/>
            <a:cxnLst/>
            <a:rect l="0" t="0" r="0" b="0"/>
            <a:pathLst>
              <a:path w="3724" h="2805">
                <a:moveTo>
                  <a:pt x="250" y="1111"/>
                </a:moveTo>
                <a:cubicBezTo>
                  <a:pt x="235" y="1111"/>
                  <a:pt x="220" y="1111"/>
                  <a:pt x="250" y="1043"/>
                </a:cubicBezTo>
                <a:cubicBezTo>
                  <a:pt x="280" y="975"/>
                  <a:pt x="250" y="775"/>
                  <a:pt x="431" y="703"/>
                </a:cubicBezTo>
                <a:cubicBezTo>
                  <a:pt x="612" y="631"/>
                  <a:pt x="1119" y="699"/>
                  <a:pt x="1338" y="612"/>
                </a:cubicBezTo>
                <a:cubicBezTo>
                  <a:pt x="1557" y="525"/>
                  <a:pt x="1509" y="276"/>
                  <a:pt x="1747" y="181"/>
                </a:cubicBezTo>
                <a:cubicBezTo>
                  <a:pt x="1985" y="86"/>
                  <a:pt x="2499" y="22"/>
                  <a:pt x="2767" y="45"/>
                </a:cubicBezTo>
                <a:cubicBezTo>
                  <a:pt x="3035" y="68"/>
                  <a:pt x="3232" y="0"/>
                  <a:pt x="3357" y="317"/>
                </a:cubicBezTo>
                <a:cubicBezTo>
                  <a:pt x="3482" y="634"/>
                  <a:pt x="3539" y="1580"/>
                  <a:pt x="3516" y="1950"/>
                </a:cubicBezTo>
                <a:cubicBezTo>
                  <a:pt x="3493" y="2320"/>
                  <a:pt x="3724" y="2438"/>
                  <a:pt x="3221" y="2540"/>
                </a:cubicBezTo>
                <a:cubicBezTo>
                  <a:pt x="2718" y="2642"/>
                  <a:pt x="998" y="2805"/>
                  <a:pt x="499" y="2563"/>
                </a:cubicBezTo>
                <a:cubicBezTo>
                  <a:pt x="0" y="2321"/>
                  <a:pt x="113" y="1704"/>
                  <a:pt x="227" y="1088"/>
                </a:cubicBezTo>
              </a:path>
            </a:pathLst>
          </a:custGeom>
          <a:noFill/>
          <a:ln w="19050" cap="flat" cmpd="sng">
            <a:solidFill>
              <a:srgbClr val="003366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16" name="文本框 140315"/>
          <p:cNvSpPr txBox="1"/>
          <p:nvPr/>
        </p:nvSpPr>
        <p:spPr>
          <a:xfrm>
            <a:off x="7740650" y="5516563"/>
            <a:ext cx="9366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站点</a:t>
            </a:r>
            <a:r>
              <a:rPr lang="en-US" altLang="zh-CN" sz="2000" b="1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501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UNIX</a:t>
            </a:r>
            <a:r>
              <a:rPr lang="zh-CN" altLang="en-US" b="1" dirty="0"/>
              <a:t>进程高级通讯机制</a:t>
            </a:r>
            <a:endParaRPr lang="zh-CN" altLang="en-US" b="1"/>
          </a:p>
        </p:txBody>
      </p:sp>
      <p:grpSp>
        <p:nvGrpSpPr>
          <p:cNvPr id="50182" name="组合 50181"/>
          <p:cNvGrpSpPr/>
          <p:nvPr/>
        </p:nvGrpSpPr>
        <p:grpSpPr>
          <a:xfrm>
            <a:off x="685800" y="1828800"/>
            <a:ext cx="7924800" cy="4765675"/>
            <a:chOff x="768" y="1296"/>
            <a:chExt cx="4992" cy="3002"/>
          </a:xfrm>
        </p:grpSpPr>
        <p:sp>
          <p:nvSpPr>
            <p:cNvPr id="50179" name="文本框 50178"/>
            <p:cNvSpPr txBox="1"/>
            <p:nvPr/>
          </p:nvSpPr>
          <p:spPr>
            <a:xfrm>
              <a:off x="816" y="1296"/>
              <a:ext cx="4944" cy="8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err="1">
                  <a:latin typeface="Comic Sans MS" panose="030F0702030302020204" pitchFamily="66" charset="0"/>
                </a:rPr>
                <a:t>Pipe: an unnamed file with two fds</a:t>
              </a:r>
              <a:r>
                <a:rPr lang="en-US" altLang="zh-CN" b="1">
                  <a:latin typeface="Comic Sans MS" panose="030F0702030302020204" pitchFamily="66" charset="0"/>
                </a:rPr>
                <a:t>, one for write,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  and the other for read. The size of pipe file is 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  limited to 4 blocks(one block is 512 bytes). </a:t>
              </a:r>
            </a:p>
          </p:txBody>
        </p:sp>
        <p:sp>
          <p:nvSpPr>
            <p:cNvPr id="50180" name="文本框 50179"/>
            <p:cNvSpPr txBox="1"/>
            <p:nvPr/>
          </p:nvSpPr>
          <p:spPr>
            <a:xfrm>
              <a:off x="768" y="2304"/>
              <a:ext cx="2400" cy="17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err="1">
                  <a:latin typeface="Comic Sans MS" panose="030F0702030302020204" pitchFamily="66" charset="0"/>
                </a:rPr>
                <a:t>int</a:t>
              </a:r>
              <a:r>
                <a:rPr lang="en-US" altLang="zh-CN" b="1">
                  <a:latin typeface="Comic Sans MS" panose="030F0702030302020204" pitchFamily="66" charset="0"/>
                </a:rPr>
                <a:t> fd[2];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err="1">
                  <a:latin typeface="Comic Sans MS" panose="030F0702030302020204" pitchFamily="66" charset="0"/>
                </a:rPr>
                <a:t>pipe(fd</a:t>
              </a:r>
              <a:r>
                <a:rPr lang="en-US" altLang="zh-CN" b="1">
                  <a:latin typeface="Comic Sans MS" panose="030F0702030302020204" pitchFamily="66" charset="0"/>
                </a:rPr>
                <a:t>):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</a:rPr>
                <a:t>功能：创建一个</a:t>
              </a:r>
              <a:r>
                <a:rPr lang="en-US" altLang="zh-CN" b="1" dirty="0">
                  <a:latin typeface="Comic Sans MS" panose="030F0702030302020204" pitchFamily="66" charset="0"/>
                </a:rPr>
                <a:t>pipe</a:t>
              </a:r>
              <a:r>
                <a:rPr lang="zh-CN" altLang="en-US" b="1" dirty="0">
                  <a:latin typeface="Comic Sans MS" panose="030F0702030302020204" pitchFamily="66" charset="0"/>
                </a:rPr>
                <a:t>文件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</a:rPr>
                <a:t>返回：</a:t>
              </a:r>
              <a:r>
                <a:rPr lang="en-US" altLang="zh-CN" b="1" dirty="0">
                  <a:latin typeface="Comic Sans MS" panose="030F0702030302020204" pitchFamily="66" charset="0"/>
                </a:rPr>
                <a:t>fd[0]: </a:t>
              </a:r>
              <a:r>
                <a:rPr lang="zh-CN" altLang="en-US" b="1" dirty="0">
                  <a:latin typeface="Comic Sans MS" panose="030F0702030302020204" pitchFamily="66" charset="0"/>
                </a:rPr>
                <a:t>读描述符；</a:t>
              </a:r>
              <a:endParaRPr lang="en-US" altLang="en-US" b="1">
                <a:latin typeface="Comic Sans MS" panose="030F0702030302020204" pitchFamily="66" charset="0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b="1">
                  <a:latin typeface="Comic Sans MS" panose="030F0702030302020204" pitchFamily="66" charset="0"/>
                </a:rPr>
                <a:t>       </a:t>
              </a:r>
              <a:r>
                <a:rPr lang="en-US" altLang="zh-CN" b="1" dirty="0">
                  <a:latin typeface="Comic Sans MS" panose="030F0702030302020204" pitchFamily="66" charset="0"/>
                </a:rPr>
                <a:t>fd[1]: </a:t>
              </a:r>
              <a:r>
                <a:rPr lang="zh-CN" altLang="en-US" b="1" dirty="0">
                  <a:latin typeface="Comic Sans MS" panose="030F0702030302020204" pitchFamily="66" charset="0"/>
                </a:rPr>
                <a:t>写描述符。</a:t>
              </a:r>
              <a:endParaRPr lang="zh-CN" altLang="en-US" b="1"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latin typeface="Comic Sans MS" panose="030F0702030302020204" pitchFamily="66" charset="0"/>
                </a:rPr>
                <a:t>pipe</a:t>
              </a:r>
              <a:r>
                <a:rPr lang="zh-CN" altLang="en-US" b="1" dirty="0">
                  <a:latin typeface="Times New Roman" panose="02020603050405020304" pitchFamily="18" charset="0"/>
                </a:rPr>
                <a:t>可以被子进程继承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0181" name="文本框 50180"/>
            <p:cNvSpPr txBox="1"/>
            <p:nvPr/>
          </p:nvSpPr>
          <p:spPr>
            <a:xfrm>
              <a:off x="3072" y="2400"/>
              <a:ext cx="2544" cy="18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</a:rPr>
                <a:t>子进程</a:t>
              </a:r>
              <a:r>
                <a:rPr lang="en-US" altLang="zh-CN" b="1" dirty="0">
                  <a:latin typeface="Comic Sans MS" panose="030F0702030302020204" pitchFamily="66" charset="0"/>
                </a:rPr>
                <a:t>1</a:t>
              </a:r>
              <a:r>
                <a:rPr lang="zh-CN" altLang="en-US" b="1" dirty="0">
                  <a:latin typeface="Comic Sans MS" panose="030F0702030302020204" pitchFamily="66" charset="0"/>
                </a:rPr>
                <a:t>：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</a:rPr>
                <a:t>  </a:t>
              </a:r>
              <a:r>
                <a:rPr lang="en-US" altLang="zh-CN" b="1">
                  <a:latin typeface="Comic Sans MS" panose="030F0702030302020204" pitchFamily="66" charset="0"/>
                </a:rPr>
                <a:t>write(fd[1],buf1,count1);</a:t>
              </a:r>
            </a:p>
            <a:p>
              <a:pPr>
                <a:spcBef>
                  <a:spcPct val="50000"/>
                </a:spcBef>
              </a:pPr>
              <a:endParaRPr lang="en-US" altLang="zh-CN" b="1"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</a:rPr>
                <a:t>子进程</a:t>
              </a:r>
              <a:r>
                <a:rPr lang="en-US" altLang="zh-CN" b="1" dirty="0">
                  <a:latin typeface="Comic Sans MS" panose="030F0702030302020204" pitchFamily="66" charset="0"/>
                </a:rPr>
                <a:t>2</a:t>
              </a:r>
              <a:r>
                <a:rPr lang="zh-CN" altLang="en-US" b="1" dirty="0">
                  <a:latin typeface="Comic Sans MS" panose="030F0702030302020204" pitchFamily="66" charset="0"/>
                </a:rPr>
                <a:t>：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Comic Sans MS" panose="030F0702030302020204" pitchFamily="66" charset="0"/>
                </a:rPr>
                <a:t>  </a:t>
              </a:r>
              <a:r>
                <a:rPr lang="en-US" altLang="zh-CN" b="1">
                  <a:latin typeface="Comic Sans MS" panose="030F0702030302020204" pitchFamily="66" charset="0"/>
                </a:rPr>
                <a:t>read(fd[0],buf2,count2)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167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UNIX</a:t>
            </a:r>
            <a:r>
              <a:rPr lang="zh-CN" altLang="en-US" b="1" dirty="0"/>
              <a:t>进程高级通讯机制</a:t>
            </a:r>
            <a:endParaRPr lang="zh-CN" altLang="en-US" b="1"/>
          </a:p>
        </p:txBody>
      </p:sp>
      <p:sp>
        <p:nvSpPr>
          <p:cNvPr id="116739" name="文本占位符 116738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2910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速度：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/>
              <a:t>pipe</a:t>
            </a:r>
            <a:r>
              <a:rPr lang="zh-CN" altLang="en-US" b="1" dirty="0"/>
              <a:t>作为文件，需要两次</a:t>
            </a:r>
            <a:r>
              <a:rPr lang="en-US" altLang="zh-CN" b="1" dirty="0"/>
              <a:t>IO</a:t>
            </a:r>
            <a:r>
              <a:rPr lang="zh-CN" altLang="en-US" b="1" dirty="0"/>
              <a:t>，但一般不会真正执行</a:t>
            </a:r>
            <a:r>
              <a:rPr lang="en-US" altLang="zh-CN" b="1" dirty="0"/>
              <a:t>IO</a:t>
            </a:r>
            <a:r>
              <a:rPr lang="zh-CN" altLang="en-US" b="1" dirty="0"/>
              <a:t>操作</a:t>
            </a:r>
            <a:r>
              <a:rPr lang="en-US" altLang="zh-CN" b="1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缓冲与延迟写</a:t>
            </a:r>
            <a:r>
              <a:rPr lang="en-US" altLang="zh-CN" b="1" dirty="0"/>
              <a:t>(delayed write), </a:t>
            </a:r>
            <a:r>
              <a:rPr lang="zh-CN" altLang="en-US" b="1" dirty="0"/>
              <a:t>写到内存缓冲区</a:t>
            </a:r>
            <a:r>
              <a:rPr lang="en-US" altLang="zh-CN" b="1" dirty="0"/>
              <a:t>, </a:t>
            </a:r>
            <a:r>
              <a:rPr lang="zh-CN" altLang="en-US" b="1" dirty="0"/>
              <a:t>只要内存资源不紧张</a:t>
            </a:r>
            <a:r>
              <a:rPr lang="en-US" altLang="zh-CN" b="1" dirty="0"/>
              <a:t>, </a:t>
            </a:r>
            <a:r>
              <a:rPr lang="zh-CN" altLang="en-US" b="1" dirty="0"/>
              <a:t>缓冲区不另作它用</a:t>
            </a:r>
            <a:r>
              <a:rPr lang="en-US" altLang="zh-CN" b="1" dirty="0"/>
              <a:t>, </a:t>
            </a:r>
            <a:r>
              <a:rPr lang="zh-CN" altLang="en-US" b="1" dirty="0"/>
              <a:t>不会写到外存</a:t>
            </a:r>
            <a:r>
              <a:rPr lang="en-US" altLang="zh-CN" b="1" dirty="0"/>
              <a:t>, </a:t>
            </a:r>
            <a:r>
              <a:rPr lang="zh-CN" altLang="en-US" b="1" dirty="0"/>
              <a:t>读时可在内存缓冲区中得到</a:t>
            </a:r>
            <a:r>
              <a:rPr lang="en-US" altLang="zh-CN" b="1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/>
              <a:t>Pipe</a:t>
            </a:r>
            <a:r>
              <a:rPr lang="zh-CN" altLang="en-US" b="1" dirty="0"/>
              <a:t>文件大小的限制 </a:t>
            </a:r>
            <a:r>
              <a:rPr lang="en-US" altLang="zh-CN" b="1" err="1"/>
              <a:t>(Eg</a:t>
            </a:r>
            <a:r>
              <a:rPr lang="en-US" altLang="zh-CN" b="1" dirty="0"/>
              <a:t>. 2k), </a:t>
            </a:r>
            <a:r>
              <a:rPr lang="zh-CN" altLang="en-US" b="1" dirty="0"/>
              <a:t>循环使用</a:t>
            </a:r>
            <a:r>
              <a:rPr lang="en-US" altLang="zh-CN" b="1" dirty="0"/>
              <a:t>, </a:t>
            </a:r>
            <a:r>
              <a:rPr lang="zh-CN" altLang="en-US" b="1" dirty="0"/>
              <a:t>避免缓冲资源紧张</a:t>
            </a:r>
            <a:r>
              <a:rPr lang="en-US" altLang="zh-CN" b="1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特点：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基于文件系统实现，与文件统一的界面。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3414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UNIX</a:t>
            </a:r>
            <a:r>
              <a:rPr lang="zh-CN" altLang="en-US" b="1" dirty="0"/>
              <a:t>信号通讯机制</a:t>
            </a:r>
          </a:p>
        </p:txBody>
      </p:sp>
      <p:sp>
        <p:nvSpPr>
          <p:cNvPr id="134147" name="文本占位符 134146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err="1"/>
              <a:t>struct</a:t>
            </a:r>
            <a:r>
              <a:rPr lang="en-US" altLang="zh-CN" sz="2000" b="1"/>
              <a:t> proc{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  </a:t>
            </a:r>
            <a:r>
              <a:rPr lang="en-US" altLang="zh-CN" sz="2000" b="1">
                <a:latin typeface="Tahoma" panose="020B0604030504040204" pitchFamily="34" charset="0"/>
              </a:rPr>
              <a:t>…</a:t>
            </a: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err="1"/>
              <a:t>      char p_sig</a:t>
            </a:r>
            <a:r>
              <a:rPr lang="en-US" altLang="zh-CN" sz="2000" b="1"/>
              <a:t>;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  </a:t>
            </a:r>
            <a:r>
              <a:rPr lang="en-US" altLang="zh-CN" sz="2000" b="1">
                <a:latin typeface="Tahoma" panose="020B0604030504040204" pitchFamily="34" charset="0"/>
              </a:rPr>
              <a:t>…</a:t>
            </a: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err="1"/>
              <a:t>}proc[NPROC</a:t>
            </a:r>
            <a:r>
              <a:rPr lang="en-US" altLang="zh-CN" sz="2000" b="1"/>
              <a:t>]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err="1"/>
              <a:t>struct</a:t>
            </a:r>
            <a:r>
              <a:rPr lang="en-US" altLang="zh-CN" sz="2000" b="1"/>
              <a:t> user{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  </a:t>
            </a:r>
            <a:r>
              <a:rPr lang="en-US" altLang="zh-CN" sz="2000" b="1">
                <a:latin typeface="Tahoma" panose="020B0604030504040204" pitchFamily="34" charset="0"/>
              </a:rPr>
              <a:t>…</a:t>
            </a:r>
            <a:endParaRPr lang="en-US" altLang="zh-CN" sz="2000" b="1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err="1"/>
              <a:t>      int u_signal[NSIG</a:t>
            </a:r>
            <a:r>
              <a:rPr lang="en-US" altLang="zh-CN" sz="2000" b="1"/>
              <a:t>];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  </a:t>
            </a:r>
            <a:r>
              <a:rPr lang="en-US" altLang="zh-CN" sz="2000" b="1">
                <a:latin typeface="Tahoma" panose="020B0604030504040204" pitchFamily="34" charset="0"/>
              </a:rPr>
              <a:t>…</a:t>
            </a:r>
            <a:r>
              <a:rPr lang="en-US" altLang="zh-CN" sz="2000" b="1"/>
              <a:t> 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}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/>
          </a:p>
        </p:txBody>
      </p:sp>
      <p:sp>
        <p:nvSpPr>
          <p:cNvPr id="134148" name="文本占位符 134147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/>
              <a:t>系统调用</a:t>
            </a:r>
            <a:r>
              <a:rPr lang="en-US" altLang="zh-CN" sz="2000" b="1" err="1"/>
              <a:t>signal(sig, func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预置信号处理程序</a:t>
            </a:r>
            <a:endParaRPr lang="zh-CN" altLang="en-US" sz="2000" b="1"/>
          </a:p>
          <a:p>
            <a:pPr lvl="1">
              <a:lnSpc>
                <a:spcPct val="80000"/>
              </a:lnSpc>
            </a:pPr>
            <a:r>
              <a:rPr lang="en-US" altLang="zh-CN" sz="1800" b="1" err="1"/>
              <a:t>u_signal[sig]=func</a:t>
            </a:r>
            <a:r>
              <a:rPr lang="en-US" altLang="zh-CN" sz="1800" b="1"/>
              <a:t>;</a:t>
            </a:r>
          </a:p>
          <a:p>
            <a:pPr lvl="2">
              <a:lnSpc>
                <a:spcPct val="80000"/>
              </a:lnSpc>
            </a:pPr>
            <a:r>
              <a:rPr lang="en-US" altLang="zh-CN" sz="1600" b="1" err="1"/>
              <a:t>Func</a:t>
            </a:r>
            <a:r>
              <a:rPr lang="en-US" altLang="zh-CN" sz="1600" b="1" dirty="0"/>
              <a:t>=0</a:t>
            </a:r>
            <a:r>
              <a:rPr lang="zh-CN" altLang="en-US" sz="1600" b="1" dirty="0"/>
              <a:t>时接收信号进程终止自己</a:t>
            </a:r>
            <a:r>
              <a:rPr lang="en-US" altLang="zh-CN" sz="1600" b="1"/>
              <a:t>; </a:t>
            </a:r>
          </a:p>
          <a:p>
            <a:pPr lvl="2">
              <a:lnSpc>
                <a:spcPct val="80000"/>
              </a:lnSpc>
            </a:pPr>
            <a:r>
              <a:rPr lang="en-US" altLang="zh-CN" sz="1600" b="1" err="1"/>
              <a:t>Func</a:t>
            </a:r>
            <a:r>
              <a:rPr lang="en-US" altLang="zh-CN" sz="1600" b="1" dirty="0"/>
              <a:t>=</a:t>
            </a:r>
            <a:r>
              <a:rPr lang="zh-CN" altLang="en-US" sz="1600" b="1" dirty="0"/>
              <a:t>奇数时忽略</a:t>
            </a:r>
            <a:r>
              <a:rPr lang="en-US" altLang="zh-CN" sz="1600" b="1"/>
              <a:t>;</a:t>
            </a:r>
          </a:p>
          <a:p>
            <a:pPr lvl="2">
              <a:lnSpc>
                <a:spcPct val="80000"/>
              </a:lnSpc>
            </a:pPr>
            <a:r>
              <a:rPr lang="en-US" altLang="zh-CN" sz="1600" b="1" err="1"/>
              <a:t>Func</a:t>
            </a:r>
            <a:r>
              <a:rPr lang="en-US" altLang="zh-CN" sz="1600" b="1" dirty="0"/>
              <a:t>=</a:t>
            </a:r>
            <a:r>
              <a:rPr lang="zh-CN" altLang="en-US" sz="1600" b="1" dirty="0"/>
              <a:t>偶数时为处理程序入口</a:t>
            </a:r>
            <a:r>
              <a:rPr lang="en-US" altLang="zh-CN" sz="1600" b="1"/>
              <a:t>.</a:t>
            </a:r>
          </a:p>
          <a:p>
            <a:pPr lvl="1">
              <a:lnSpc>
                <a:spcPct val="80000"/>
              </a:lnSpc>
            </a:pPr>
            <a:r>
              <a:rPr lang="zh-CN" altLang="en-US" sz="1800" b="1" dirty="0"/>
              <a:t>进程初创时继承其父进程信号处理程序</a:t>
            </a:r>
            <a:r>
              <a:rPr lang="en-US" altLang="zh-CN" sz="1800" b="1"/>
              <a:t>.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/>
              <a:t>信号发送与接收</a:t>
            </a:r>
          </a:p>
          <a:p>
            <a:pPr lvl="1">
              <a:lnSpc>
                <a:spcPct val="80000"/>
              </a:lnSpc>
            </a:pPr>
            <a:r>
              <a:rPr lang="zh-CN" altLang="en-US" sz="1800" b="1" dirty="0"/>
              <a:t>任何时候都可接收</a:t>
            </a:r>
            <a:r>
              <a:rPr lang="en-US" altLang="zh-CN" sz="1800" b="1" dirty="0"/>
              <a:t>, </a:t>
            </a:r>
            <a:r>
              <a:rPr lang="zh-CN" altLang="en-US" sz="1800" b="1" dirty="0"/>
              <a:t>记录在</a:t>
            </a:r>
            <a:r>
              <a:rPr lang="en-US" altLang="zh-CN" sz="1800" b="1" err="1"/>
              <a:t>p_sig</a:t>
            </a:r>
            <a:r>
              <a:rPr lang="zh-CN" altLang="en-US" sz="1800" b="1" dirty="0"/>
              <a:t>中</a:t>
            </a:r>
            <a:r>
              <a:rPr lang="en-US" altLang="zh-CN" sz="1800" b="1"/>
              <a:t>.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/>
              <a:t>处理</a:t>
            </a:r>
          </a:p>
          <a:p>
            <a:pPr lvl="1">
              <a:lnSpc>
                <a:spcPct val="80000"/>
              </a:lnSpc>
            </a:pPr>
            <a:r>
              <a:rPr lang="zh-CN" altLang="en-US" sz="1800" b="1" dirty="0"/>
              <a:t>被调度选中即将由核心态转到目态</a:t>
            </a:r>
            <a:r>
              <a:rPr lang="en-US" altLang="zh-CN" sz="1800" b="1"/>
              <a:t>.</a:t>
            </a:r>
          </a:p>
          <a:p>
            <a:pPr lvl="1">
              <a:lnSpc>
                <a:spcPct val="80000"/>
              </a:lnSpc>
            </a:pPr>
            <a:endParaRPr lang="en-US" altLang="zh-CN" sz="1800" b="1"/>
          </a:p>
          <a:p>
            <a:pPr lvl="1">
              <a:lnSpc>
                <a:spcPct val="80000"/>
              </a:lnSpc>
            </a:pPr>
            <a:endParaRPr lang="en-US" altLang="zh-CN" sz="1800"/>
          </a:p>
        </p:txBody>
      </p:sp>
      <p:sp>
        <p:nvSpPr>
          <p:cNvPr id="134149" name="文本框 134148"/>
          <p:cNvSpPr txBox="1"/>
          <p:nvPr/>
        </p:nvSpPr>
        <p:spPr>
          <a:xfrm>
            <a:off x="1258888" y="6308725"/>
            <a:ext cx="26654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ahoma" panose="020B0604030504040204" pitchFamily="34" charset="0"/>
              </a:rPr>
              <a:t>(</a:t>
            </a:r>
            <a:r>
              <a:rPr lang="zh-CN" altLang="en-US" b="1" dirty="0">
                <a:latin typeface="Tahoma" panose="020B0604030504040204" pitchFamily="34" charset="0"/>
              </a:rPr>
              <a:t>用户处理的中断</a:t>
            </a:r>
            <a:r>
              <a:rPr lang="en-US" altLang="zh-CN" b="1"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5120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lstStyle/>
          <a:p>
            <a:r>
              <a:rPr lang="zh-CN" altLang="zh-CN" b="1" dirty="0"/>
              <a:t>Windows </a:t>
            </a:r>
            <a:r>
              <a:rPr lang="en-US" altLang="zh-CN" b="1" dirty="0"/>
              <a:t>10 </a:t>
            </a:r>
            <a:r>
              <a:rPr lang="zh-CN" altLang="zh-CN" b="1" dirty="0"/>
              <a:t>的管道</a:t>
            </a:r>
            <a:endParaRPr lang="en-US" altLang="zh-CN" b="1"/>
          </a:p>
        </p:txBody>
      </p:sp>
      <p:sp>
        <p:nvSpPr>
          <p:cNvPr id="51203" name="文本框 51202"/>
          <p:cNvSpPr txBox="1"/>
          <p:nvPr/>
        </p:nvSpPr>
        <p:spPr>
          <a:xfrm>
            <a:off x="838200" y="1600200"/>
            <a:ext cx="7620000" cy="5094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无名管道：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BOOL CreatePipe(PHANDLE hReadPipe,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                          PHANDLE hWritepipe,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                          LPSECURITY_ATTRIBUTES lpPipeAt,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                          DWORD nSize)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命名管道：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服务器端：</a:t>
            </a:r>
            <a:r>
              <a:rPr lang="en-US" altLang="zh-CN" b="1">
                <a:latin typeface="Times New Roman" panose="02020603050405020304" pitchFamily="18" charset="0"/>
              </a:rPr>
              <a:t>\\.\pipe\PipeName;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客户端：</a:t>
            </a:r>
            <a:r>
              <a:rPr lang="en-US" altLang="zh-CN" b="1">
                <a:latin typeface="Times New Roman" panose="02020603050405020304" pitchFamily="18" charset="0"/>
              </a:rPr>
              <a:t>\\serverName\pipe\PipeName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Times New Roman" panose="02020603050405020304" pitchFamily="18" charset="0"/>
              </a:rPr>
              <a:t>CreateNamedPipe: 在服务器端建立管道；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b="1" dirty="0">
                <a:latin typeface="Times New Roman" panose="02020603050405020304" pitchFamily="18" charset="0"/>
              </a:rPr>
              <a:t>ConnectNamedPipe: 在服务器端等待客户</a:t>
            </a:r>
            <a:r>
              <a:rPr lang="zh-CN" altLang="en-US" b="1" dirty="0">
                <a:latin typeface="Times New Roman" panose="02020603050405020304" pitchFamily="18" charset="0"/>
              </a:rPr>
              <a:t>连接</a:t>
            </a:r>
            <a:r>
              <a:rPr lang="zh-CN" altLang="zh-CN" b="1" dirty="0">
                <a:latin typeface="Times New Roman" panose="02020603050405020304" pitchFamily="18" charset="0"/>
              </a:rPr>
              <a:t>请求；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CallNamedPipe: </a:t>
            </a:r>
            <a:r>
              <a:rPr lang="zh-CN" altLang="en-US" b="1" dirty="0">
                <a:latin typeface="Times New Roman" panose="02020603050405020304" pitchFamily="18" charset="0"/>
              </a:rPr>
              <a:t>客户进程建立与服务器管道连接；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ReadFile, WriteFile: </a:t>
            </a:r>
            <a:r>
              <a:rPr lang="zh-CN" altLang="en-US" b="1" dirty="0">
                <a:latin typeface="Times New Roman" panose="02020603050405020304" pitchFamily="18" charset="0"/>
              </a:rPr>
              <a:t>管道读写。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522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zh-CN" b="1"/>
              <a:t>Windows </a:t>
            </a:r>
            <a:r>
              <a:rPr lang="en-US" altLang="zh-CN" b="1"/>
              <a:t>10</a:t>
            </a:r>
            <a:r>
              <a:rPr lang="zh-CN" altLang="zh-CN" b="1"/>
              <a:t>的</a:t>
            </a:r>
            <a:r>
              <a:rPr lang="en-US" altLang="zh-CN" b="1" err="1"/>
              <a:t>mailslot</a:t>
            </a:r>
            <a:endParaRPr lang="en-US" altLang="zh-CN" b="1"/>
          </a:p>
        </p:txBody>
      </p:sp>
      <p:sp>
        <p:nvSpPr>
          <p:cNvPr id="52227" name="文本框 52226"/>
          <p:cNvSpPr txBox="1"/>
          <p:nvPr/>
        </p:nvSpPr>
        <p:spPr>
          <a:xfrm>
            <a:off x="914400" y="2133600"/>
            <a:ext cx="7391400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服务器端：</a:t>
            </a:r>
            <a:r>
              <a:rPr lang="en-US" altLang="zh-CN" b="1" err="1">
                <a:latin typeface="Times New Roman" panose="02020603050405020304" pitchFamily="18" charset="0"/>
              </a:rPr>
              <a:t>\\.\mailslot\[path]name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客户进程：</a:t>
            </a:r>
            <a:r>
              <a:rPr lang="en-US" altLang="zh-CN" b="1" err="1">
                <a:latin typeface="Times New Roman" panose="02020603050405020304" pitchFamily="18" charset="0"/>
              </a:rPr>
              <a:t>\\range\mailslot\[path]name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range:  </a:t>
            </a:r>
            <a:r>
              <a:rPr lang="zh-CN" altLang="en-US" b="1" dirty="0">
                <a:latin typeface="Times New Roman" panose="02020603050405020304" pitchFamily="18" charset="0"/>
              </a:rPr>
              <a:t>本地或服务器</a:t>
            </a:r>
          </a:p>
          <a:p>
            <a:pPr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CreatMailslot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服务器端创建邮件槽；</a:t>
            </a:r>
          </a:p>
          <a:p>
            <a:pPr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GetMailslotInfo</a:t>
            </a:r>
            <a:r>
              <a:rPr lang="zh-CN" altLang="zh-CN" b="1" dirty="0">
                <a:latin typeface="Times New Roman" panose="02020603050405020304" pitchFamily="18" charset="0"/>
              </a:rPr>
              <a:t>: 服务器查询邮件槽信息；</a:t>
            </a:r>
          </a:p>
          <a:p>
            <a:pPr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ReadFile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服务器读邮件槽；</a:t>
            </a:r>
          </a:p>
          <a:p>
            <a:pPr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WriteFile</a:t>
            </a:r>
            <a:r>
              <a:rPr lang="zh-CN" altLang="zh-CN" b="1" dirty="0">
                <a:latin typeface="Times New Roman" panose="02020603050405020304" pitchFamily="18" charset="0"/>
              </a:rPr>
              <a:t>: 客户端发送消息。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会合图示</a:t>
            </a:r>
            <a:endParaRPr lang="zh-CN" altLang="en-US" b="1"/>
          </a:p>
        </p:txBody>
      </p:sp>
      <p:grpSp>
        <p:nvGrpSpPr>
          <p:cNvPr id="7179" name="组合 7178"/>
          <p:cNvGrpSpPr/>
          <p:nvPr/>
        </p:nvGrpSpPr>
        <p:grpSpPr>
          <a:xfrm>
            <a:off x="1331913" y="2276475"/>
            <a:ext cx="6324600" cy="3367088"/>
            <a:chOff x="1056" y="1776"/>
            <a:chExt cx="3984" cy="2121"/>
          </a:xfrm>
        </p:grpSpPr>
        <p:sp>
          <p:nvSpPr>
            <p:cNvPr id="7171" name="矩形 7170"/>
            <p:cNvSpPr/>
            <p:nvPr/>
          </p:nvSpPr>
          <p:spPr>
            <a:xfrm>
              <a:off x="2597" y="1776"/>
              <a:ext cx="907" cy="13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任务</a:t>
              </a: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task</a:t>
              </a:r>
            </a:p>
          </p:txBody>
        </p:sp>
        <p:sp>
          <p:nvSpPr>
            <p:cNvPr id="7172" name="矩形 7171"/>
            <p:cNvSpPr/>
            <p:nvPr/>
          </p:nvSpPr>
          <p:spPr>
            <a:xfrm>
              <a:off x="1061" y="1776"/>
              <a:ext cx="907" cy="13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任务</a:t>
              </a: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task</a:t>
              </a:r>
            </a:p>
          </p:txBody>
        </p:sp>
        <p:sp>
          <p:nvSpPr>
            <p:cNvPr id="7173" name="矩形 7172"/>
            <p:cNvSpPr/>
            <p:nvPr/>
          </p:nvSpPr>
          <p:spPr>
            <a:xfrm>
              <a:off x="4133" y="1776"/>
              <a:ext cx="907" cy="13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任务</a:t>
              </a:r>
            </a:p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task</a:t>
              </a:r>
            </a:p>
          </p:txBody>
        </p:sp>
        <p:sp>
          <p:nvSpPr>
            <p:cNvPr id="7174" name="直接连接符 7173"/>
            <p:cNvSpPr/>
            <p:nvPr/>
          </p:nvSpPr>
          <p:spPr>
            <a:xfrm>
              <a:off x="1968" y="2448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5" name="直接连接符 7174"/>
            <p:cNvSpPr/>
            <p:nvPr/>
          </p:nvSpPr>
          <p:spPr>
            <a:xfrm flipH="1">
              <a:off x="3504" y="2496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6" name="文本框 7175"/>
            <p:cNvSpPr txBox="1"/>
            <p:nvPr/>
          </p:nvSpPr>
          <p:spPr>
            <a:xfrm>
              <a:off x="1056" y="3264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调用语句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7177" name="文本框 7176"/>
            <p:cNvSpPr txBox="1"/>
            <p:nvPr/>
          </p:nvSpPr>
          <p:spPr>
            <a:xfrm>
              <a:off x="4128" y="3264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调用语句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7178" name="文本框 7177"/>
            <p:cNvSpPr txBox="1"/>
            <p:nvPr/>
          </p:nvSpPr>
          <p:spPr>
            <a:xfrm>
              <a:off x="2640" y="3264"/>
              <a:ext cx="912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接受语句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选择语句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7180" name="文本框 7179"/>
          <p:cNvSpPr txBox="1"/>
          <p:nvPr/>
        </p:nvSpPr>
        <p:spPr>
          <a:xfrm>
            <a:off x="1371600" y="5943600"/>
            <a:ext cx="609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u="sng" dirty="0">
                <a:latin typeface="Times New Roman" panose="02020603050405020304" pitchFamily="18" charset="0"/>
              </a:rPr>
              <a:t>被调用者</a:t>
            </a:r>
            <a:r>
              <a:rPr lang="zh-CN" altLang="en-US" b="1" dirty="0">
                <a:latin typeface="Times New Roman" panose="02020603050405020304" pitchFamily="18" charset="0"/>
              </a:rPr>
              <a:t>代</a:t>
            </a:r>
            <a:r>
              <a:rPr lang="zh-CN" altLang="en-US" b="1" u="sng" dirty="0">
                <a:latin typeface="Times New Roman" panose="02020603050405020304" pitchFamily="18" charset="0"/>
              </a:rPr>
              <a:t>调用者</a:t>
            </a:r>
            <a:r>
              <a:rPr lang="zh-CN" altLang="en-US" b="1" dirty="0">
                <a:latin typeface="Times New Roman" panose="02020603050405020304" pitchFamily="18" charset="0"/>
              </a:rPr>
              <a:t>执行调用代码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lstStyle/>
          <a:p>
            <a:r>
              <a:rPr lang="zh-CN" altLang="en-US" b="1" dirty="0"/>
              <a:t>会合图示</a:t>
            </a:r>
            <a:endParaRPr lang="zh-CN" altLang="en-US" b="1"/>
          </a:p>
        </p:txBody>
      </p:sp>
      <p:sp>
        <p:nvSpPr>
          <p:cNvPr id="8195" name="矩形 8194"/>
          <p:cNvSpPr/>
          <p:nvPr/>
        </p:nvSpPr>
        <p:spPr>
          <a:xfrm>
            <a:off x="5426075" y="2057400"/>
            <a:ext cx="2879725" cy="35988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6" name="文本框 8195"/>
          <p:cNvSpPr txBox="1"/>
          <p:nvPr/>
        </p:nvSpPr>
        <p:spPr>
          <a:xfrm>
            <a:off x="6019800" y="5867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被调用任务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8197" name="矩形 8196"/>
          <p:cNvSpPr/>
          <p:nvPr/>
        </p:nvSpPr>
        <p:spPr>
          <a:xfrm>
            <a:off x="5270500" y="2925763"/>
            <a:ext cx="1511300" cy="503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1800" b="1" dirty="0">
                <a:latin typeface="Comic Sans MS" panose="030F0702030302020204" pitchFamily="66" charset="0"/>
              </a:rPr>
              <a:t>入口</a:t>
            </a:r>
            <a:r>
              <a:rPr lang="en-US" altLang="zh-CN" sz="1800" b="1" dirty="0">
                <a:latin typeface="Comic Sans MS" panose="030F0702030302020204" pitchFamily="66" charset="0"/>
              </a:rPr>
              <a:t>1</a:t>
            </a:r>
            <a:r>
              <a:rPr lang="zh-CN" altLang="en-US" sz="1800" b="1" dirty="0">
                <a:latin typeface="Comic Sans MS" panose="030F0702030302020204" pitchFamily="66" charset="0"/>
              </a:rPr>
              <a:t>：</a:t>
            </a:r>
            <a:r>
              <a:rPr lang="en-US" altLang="zh-CN" sz="1800" b="1">
                <a:latin typeface="Comic Sans MS" panose="030F0702030302020204" pitchFamily="66" charset="0"/>
              </a:rPr>
              <a:t>accept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198" name="矩形 8197"/>
          <p:cNvSpPr/>
          <p:nvPr/>
        </p:nvSpPr>
        <p:spPr>
          <a:xfrm>
            <a:off x="5270500" y="4419600"/>
            <a:ext cx="1511300" cy="5032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1800" b="1" dirty="0">
                <a:latin typeface="Comic Sans MS" panose="030F0702030302020204" pitchFamily="66" charset="0"/>
              </a:rPr>
              <a:t>入口</a:t>
            </a:r>
            <a:r>
              <a:rPr lang="en-US" altLang="zh-CN" sz="1800" b="1" dirty="0">
                <a:latin typeface="Comic Sans MS" panose="030F0702030302020204" pitchFamily="66" charset="0"/>
              </a:rPr>
              <a:t>2</a:t>
            </a:r>
            <a:r>
              <a:rPr lang="zh-CN" altLang="en-US" sz="1800" b="1" dirty="0">
                <a:latin typeface="Comic Sans MS" panose="030F0702030302020204" pitchFamily="66" charset="0"/>
              </a:rPr>
              <a:t>：</a:t>
            </a:r>
            <a:r>
              <a:rPr lang="en-US" altLang="zh-CN" sz="1800" b="1">
                <a:latin typeface="Comic Sans MS" panose="030F0702030302020204" pitchFamily="66" charset="0"/>
              </a:rPr>
              <a:t>accept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199" name="文本框 8198"/>
          <p:cNvSpPr txBox="1"/>
          <p:nvPr/>
        </p:nvSpPr>
        <p:spPr>
          <a:xfrm>
            <a:off x="7315200" y="3657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select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200" name="右大括号 8199"/>
          <p:cNvSpPr/>
          <p:nvPr/>
        </p:nvSpPr>
        <p:spPr>
          <a:xfrm>
            <a:off x="7010400" y="31242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1" name="文本框 8200"/>
          <p:cNvSpPr txBox="1"/>
          <p:nvPr/>
        </p:nvSpPr>
        <p:spPr>
          <a:xfrm>
            <a:off x="5715000" y="24384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202" name="文本框 8201"/>
          <p:cNvSpPr txBox="1"/>
          <p:nvPr/>
        </p:nvSpPr>
        <p:spPr>
          <a:xfrm>
            <a:off x="5715000" y="36576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203" name="文本框 8202"/>
          <p:cNvSpPr txBox="1"/>
          <p:nvPr/>
        </p:nvSpPr>
        <p:spPr>
          <a:xfrm>
            <a:off x="5715000" y="49530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205" name="矩形 8204"/>
          <p:cNvSpPr/>
          <p:nvPr/>
        </p:nvSpPr>
        <p:spPr>
          <a:xfrm>
            <a:off x="4337050" y="2743200"/>
            <a:ext cx="539750" cy="863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PCB</a:t>
            </a:r>
          </a:p>
        </p:txBody>
      </p:sp>
      <p:sp>
        <p:nvSpPr>
          <p:cNvPr id="8207" name="矩形 8206"/>
          <p:cNvSpPr/>
          <p:nvPr/>
        </p:nvSpPr>
        <p:spPr>
          <a:xfrm>
            <a:off x="4337050" y="4470400"/>
            <a:ext cx="539750" cy="863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latin typeface="Comic Sans MS" panose="030F0702030302020204" pitchFamily="66" charset="0"/>
              </a:rPr>
              <a:t>PCB</a:t>
            </a:r>
          </a:p>
        </p:txBody>
      </p:sp>
      <p:sp>
        <p:nvSpPr>
          <p:cNvPr id="8208" name="文本框 8207"/>
          <p:cNvSpPr txBox="1"/>
          <p:nvPr/>
        </p:nvSpPr>
        <p:spPr>
          <a:xfrm>
            <a:off x="3048000" y="3810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8209" name="文本框 8208"/>
          <p:cNvSpPr txBox="1"/>
          <p:nvPr/>
        </p:nvSpPr>
        <p:spPr>
          <a:xfrm>
            <a:off x="4343400" y="3810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</a:p>
        </p:txBody>
      </p:sp>
      <p:grpSp>
        <p:nvGrpSpPr>
          <p:cNvPr id="8214" name="组合 8213"/>
          <p:cNvGrpSpPr/>
          <p:nvPr/>
        </p:nvGrpSpPr>
        <p:grpSpPr>
          <a:xfrm>
            <a:off x="3962400" y="2895600"/>
            <a:ext cx="407988" cy="533400"/>
            <a:chOff x="2496" y="1968"/>
            <a:chExt cx="257" cy="336"/>
          </a:xfrm>
        </p:grpSpPr>
        <p:sp>
          <p:nvSpPr>
            <p:cNvPr id="8215" name="直接连接符 8214"/>
            <p:cNvSpPr/>
            <p:nvPr/>
          </p:nvSpPr>
          <p:spPr>
            <a:xfrm>
              <a:off x="2496" y="2304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6" name="直接连接符 8215"/>
            <p:cNvSpPr/>
            <p:nvPr/>
          </p:nvSpPr>
          <p:spPr>
            <a:xfrm flipV="1">
              <a:off x="2640" y="196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7" name="直接连接符 8216"/>
            <p:cNvSpPr/>
            <p:nvPr/>
          </p:nvSpPr>
          <p:spPr>
            <a:xfrm>
              <a:off x="2640" y="1968"/>
              <a:ext cx="1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226" name="组合 8225"/>
          <p:cNvGrpSpPr/>
          <p:nvPr/>
        </p:nvGrpSpPr>
        <p:grpSpPr>
          <a:xfrm>
            <a:off x="2868613" y="2743200"/>
            <a:ext cx="865187" cy="863600"/>
            <a:chOff x="2208" y="1872"/>
            <a:chExt cx="545" cy="544"/>
          </a:xfrm>
        </p:grpSpPr>
        <p:sp>
          <p:nvSpPr>
            <p:cNvPr id="8204" name="矩形 8203"/>
            <p:cNvSpPr/>
            <p:nvPr/>
          </p:nvSpPr>
          <p:spPr>
            <a:xfrm>
              <a:off x="2208" y="1872"/>
              <a:ext cx="340" cy="5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Comic Sans MS" panose="030F0702030302020204" pitchFamily="66" charset="0"/>
                </a:rPr>
                <a:t>PCB</a:t>
              </a:r>
            </a:p>
          </p:txBody>
        </p:sp>
        <p:grpSp>
          <p:nvGrpSpPr>
            <p:cNvPr id="8213" name="组合 8212"/>
            <p:cNvGrpSpPr/>
            <p:nvPr/>
          </p:nvGrpSpPr>
          <p:grpSpPr>
            <a:xfrm>
              <a:off x="2496" y="1968"/>
              <a:ext cx="257" cy="336"/>
              <a:chOff x="2496" y="1968"/>
              <a:chExt cx="257" cy="336"/>
            </a:xfrm>
          </p:grpSpPr>
          <p:sp>
            <p:nvSpPr>
              <p:cNvPr id="8210" name="直接连接符 8209"/>
              <p:cNvSpPr/>
              <p:nvPr/>
            </p:nvSpPr>
            <p:spPr>
              <a:xfrm>
                <a:off x="2496" y="230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11" name="直接连接符 8210"/>
              <p:cNvSpPr/>
              <p:nvPr/>
            </p:nvSpPr>
            <p:spPr>
              <a:xfrm flipV="1">
                <a:off x="2640" y="1968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12" name="直接连接符 8211"/>
              <p:cNvSpPr/>
              <p:nvPr/>
            </p:nvSpPr>
            <p:spPr>
              <a:xfrm>
                <a:off x="2640" y="1968"/>
                <a:ext cx="11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8228" name="组合 8227"/>
          <p:cNvGrpSpPr/>
          <p:nvPr/>
        </p:nvGrpSpPr>
        <p:grpSpPr>
          <a:xfrm>
            <a:off x="2895600" y="4470400"/>
            <a:ext cx="865188" cy="863600"/>
            <a:chOff x="2191" y="2960"/>
            <a:chExt cx="545" cy="544"/>
          </a:xfrm>
        </p:grpSpPr>
        <p:sp>
          <p:nvSpPr>
            <p:cNvPr id="8206" name="矩形 8205"/>
            <p:cNvSpPr/>
            <p:nvPr/>
          </p:nvSpPr>
          <p:spPr>
            <a:xfrm>
              <a:off x="2191" y="2960"/>
              <a:ext cx="340" cy="5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Comic Sans MS" panose="030F0702030302020204" pitchFamily="66" charset="0"/>
                </a:rPr>
                <a:t>PCB</a:t>
              </a:r>
            </a:p>
          </p:txBody>
        </p:sp>
        <p:grpSp>
          <p:nvGrpSpPr>
            <p:cNvPr id="8218" name="组合 8217"/>
            <p:cNvGrpSpPr/>
            <p:nvPr/>
          </p:nvGrpSpPr>
          <p:grpSpPr>
            <a:xfrm>
              <a:off x="2479" y="3072"/>
              <a:ext cx="257" cy="336"/>
              <a:chOff x="2496" y="1968"/>
              <a:chExt cx="257" cy="336"/>
            </a:xfrm>
          </p:grpSpPr>
          <p:sp>
            <p:nvSpPr>
              <p:cNvPr id="8219" name="直接连接符 8218"/>
              <p:cNvSpPr/>
              <p:nvPr/>
            </p:nvSpPr>
            <p:spPr>
              <a:xfrm>
                <a:off x="2496" y="230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0" name="直接连接符 8219"/>
              <p:cNvSpPr/>
              <p:nvPr/>
            </p:nvSpPr>
            <p:spPr>
              <a:xfrm flipV="1">
                <a:off x="2640" y="1968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1" name="直接连接符 8220"/>
              <p:cNvSpPr/>
              <p:nvPr/>
            </p:nvSpPr>
            <p:spPr>
              <a:xfrm>
                <a:off x="2640" y="1968"/>
                <a:ext cx="11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8222" name="组合 8221"/>
          <p:cNvGrpSpPr/>
          <p:nvPr/>
        </p:nvGrpSpPr>
        <p:grpSpPr>
          <a:xfrm>
            <a:off x="3962400" y="4648200"/>
            <a:ext cx="407988" cy="533400"/>
            <a:chOff x="2496" y="1968"/>
            <a:chExt cx="257" cy="336"/>
          </a:xfrm>
        </p:grpSpPr>
        <p:sp>
          <p:nvSpPr>
            <p:cNvPr id="8223" name="直接连接符 8222"/>
            <p:cNvSpPr/>
            <p:nvPr/>
          </p:nvSpPr>
          <p:spPr>
            <a:xfrm>
              <a:off x="2496" y="2304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4" name="直接连接符 8223"/>
            <p:cNvSpPr/>
            <p:nvPr/>
          </p:nvSpPr>
          <p:spPr>
            <a:xfrm flipV="1">
              <a:off x="2640" y="196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5" name="直接连接符 8224"/>
            <p:cNvSpPr/>
            <p:nvPr/>
          </p:nvSpPr>
          <p:spPr>
            <a:xfrm>
              <a:off x="2640" y="1968"/>
              <a:ext cx="1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231" name="文本框 8230"/>
          <p:cNvSpPr txBox="1"/>
          <p:nvPr/>
        </p:nvSpPr>
        <p:spPr>
          <a:xfrm>
            <a:off x="3657600" y="2895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...</a:t>
            </a:r>
          </a:p>
        </p:txBody>
      </p:sp>
      <p:sp>
        <p:nvSpPr>
          <p:cNvPr id="8232" name="文本框 8231"/>
          <p:cNvSpPr txBox="1"/>
          <p:nvPr/>
        </p:nvSpPr>
        <p:spPr>
          <a:xfrm>
            <a:off x="3657600" y="4648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8233" name="矩形 8232"/>
          <p:cNvSpPr/>
          <p:nvPr/>
        </p:nvSpPr>
        <p:spPr>
          <a:xfrm>
            <a:off x="990600" y="2217738"/>
            <a:ext cx="1042988" cy="14398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Comic Sans MS" panose="030F0702030302020204" pitchFamily="66" charset="0"/>
              </a:rPr>
              <a:t>调用语句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8234" name="矩形 8233"/>
          <p:cNvSpPr/>
          <p:nvPr/>
        </p:nvSpPr>
        <p:spPr>
          <a:xfrm>
            <a:off x="990600" y="4343400"/>
            <a:ext cx="1042988" cy="14398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Comic Sans MS" panose="030F0702030302020204" pitchFamily="66" charset="0"/>
              </a:rPr>
              <a:t>调用语句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8241" name="文本框 8240"/>
          <p:cNvSpPr txBox="1"/>
          <p:nvPr/>
        </p:nvSpPr>
        <p:spPr>
          <a:xfrm>
            <a:off x="914400" y="60198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调用任务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8242" name="文本框 8241"/>
          <p:cNvSpPr txBox="1"/>
          <p:nvPr/>
        </p:nvSpPr>
        <p:spPr>
          <a:xfrm>
            <a:off x="2895600" y="5486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入口</a:t>
            </a:r>
            <a:r>
              <a:rPr lang="en-US" altLang="zh-CN" b="1" dirty="0">
                <a:latin typeface="Times New Roman" panose="02020603050405020304" pitchFamily="18" charset="0"/>
              </a:rPr>
              <a:t>FIFO</a:t>
            </a:r>
            <a:r>
              <a:rPr lang="zh-CN" altLang="en-US" b="1" dirty="0">
                <a:latin typeface="Times New Roman" panose="02020603050405020304" pitchFamily="18" charset="0"/>
              </a:rPr>
              <a:t>队列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8243" name="直接连接符 8242"/>
          <p:cNvSpPr/>
          <p:nvPr/>
        </p:nvSpPr>
        <p:spPr>
          <a:xfrm>
            <a:off x="2057400" y="2971800"/>
            <a:ext cx="827088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44" name="任意多边形 8243"/>
          <p:cNvSpPr/>
          <p:nvPr/>
        </p:nvSpPr>
        <p:spPr>
          <a:xfrm>
            <a:off x="1981200" y="4724400"/>
            <a:ext cx="914400" cy="381000"/>
          </a:xfrm>
          <a:custGeom>
            <a:avLst/>
            <a:gdLst/>
            <a:ahLst/>
            <a:cxnLst/>
            <a:rect l="0" t="0" r="0" b="0"/>
            <a:pathLst>
              <a:path w="576" h="240">
                <a:moveTo>
                  <a:pt x="0" y="240"/>
                </a:moveTo>
                <a:lnTo>
                  <a:pt x="240" y="240"/>
                </a:lnTo>
                <a:lnTo>
                  <a:pt x="240" y="0"/>
                </a:lnTo>
                <a:lnTo>
                  <a:pt x="57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err="1"/>
              <a:t>Ada</a:t>
            </a:r>
            <a:r>
              <a:rPr lang="zh-CN" altLang="en-US" b="1" dirty="0"/>
              <a:t>同步语句</a:t>
            </a:r>
            <a:endParaRPr lang="zh-CN" altLang="en-US" b="1"/>
          </a:p>
        </p:txBody>
      </p:sp>
      <p:sp>
        <p:nvSpPr>
          <p:cNvPr id="9219" name="文本框 9218"/>
          <p:cNvSpPr txBox="1"/>
          <p:nvPr/>
        </p:nvSpPr>
        <p:spPr>
          <a:xfrm>
            <a:off x="838200" y="2133600"/>
            <a:ext cx="7543800" cy="3414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调用语句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Comic Sans MS" panose="030F0702030302020204" pitchFamily="66" charset="0"/>
              </a:rPr>
              <a:t>&lt;</a:t>
            </a:r>
            <a:r>
              <a:rPr lang="zh-CN" altLang="en-US" b="1" dirty="0">
                <a:latin typeface="Comic Sans MS" panose="030F0702030302020204" pitchFamily="66" charset="0"/>
              </a:rPr>
              <a:t>任务名称</a:t>
            </a:r>
            <a:r>
              <a:rPr lang="en-US" altLang="zh-CN" b="1" dirty="0">
                <a:latin typeface="Comic Sans MS" panose="030F0702030302020204" pitchFamily="66" charset="0"/>
              </a:rPr>
              <a:t>&gt; . &lt;</a:t>
            </a:r>
            <a:r>
              <a:rPr lang="zh-CN" altLang="en-US" b="1" dirty="0">
                <a:latin typeface="Comic Sans MS" panose="030F0702030302020204" pitchFamily="66" charset="0"/>
              </a:rPr>
              <a:t>入口名称</a:t>
            </a:r>
            <a:r>
              <a:rPr lang="en-US" altLang="zh-CN" b="1" dirty="0">
                <a:latin typeface="Comic Sans MS" panose="030F0702030302020204" pitchFamily="66" charset="0"/>
              </a:rPr>
              <a:t>&gt;[&lt;</a:t>
            </a:r>
            <a:r>
              <a:rPr lang="zh-CN" altLang="en-US" b="1" dirty="0">
                <a:latin typeface="Comic Sans MS" panose="030F0702030302020204" pitchFamily="66" charset="0"/>
              </a:rPr>
              <a:t>实参表</a:t>
            </a:r>
            <a:r>
              <a:rPr lang="en-US" altLang="zh-CN" b="1">
                <a:latin typeface="Comic Sans MS" panose="030F0702030302020204" pitchFamily="66" charset="0"/>
              </a:rPr>
              <a:t>&gt;]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接受语句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Comic Sans MS" panose="030F0702030302020204" pitchFamily="66" charset="0"/>
              </a:rPr>
              <a:t>accept&lt;</a:t>
            </a:r>
            <a:r>
              <a:rPr lang="zh-CN" altLang="en-US" b="1" dirty="0">
                <a:latin typeface="Comic Sans MS" panose="030F0702030302020204" pitchFamily="66" charset="0"/>
              </a:rPr>
              <a:t>入口名称</a:t>
            </a:r>
            <a:r>
              <a:rPr lang="en-US" altLang="zh-CN" b="1" dirty="0">
                <a:latin typeface="Comic Sans MS" panose="030F0702030302020204" pitchFamily="66" charset="0"/>
              </a:rPr>
              <a:t>&gt;[&lt;</a:t>
            </a:r>
            <a:r>
              <a:rPr lang="zh-CN" altLang="en-US" b="1" dirty="0">
                <a:latin typeface="Comic Sans MS" panose="030F0702030302020204" pitchFamily="66" charset="0"/>
              </a:rPr>
              <a:t>形参表</a:t>
            </a:r>
            <a:r>
              <a:rPr lang="en-US" altLang="zh-CN" b="1">
                <a:latin typeface="Comic Sans MS" panose="030F0702030302020204" pitchFamily="66" charset="0"/>
              </a:rPr>
              <a:t>&gt;]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[do&lt;</a:t>
            </a:r>
            <a:r>
              <a:rPr lang="zh-CN" altLang="en-US" b="1" dirty="0">
                <a:latin typeface="Comic Sans MS" panose="030F0702030302020204" pitchFamily="66" charset="0"/>
              </a:rPr>
              <a:t>语句序列</a:t>
            </a:r>
            <a:r>
              <a:rPr lang="en-US" altLang="zh-CN" b="1" dirty="0">
                <a:latin typeface="Comic Sans MS" panose="030F0702030302020204" pitchFamily="66" charset="0"/>
              </a:rPr>
              <a:t>&gt;end&lt;</a:t>
            </a:r>
            <a:r>
              <a:rPr lang="zh-CN" altLang="en-US" b="1" dirty="0">
                <a:latin typeface="Comic Sans MS" panose="030F0702030302020204" pitchFamily="66" charset="0"/>
              </a:rPr>
              <a:t>入口名称</a:t>
            </a:r>
            <a:r>
              <a:rPr lang="en-US" altLang="zh-CN" b="1">
                <a:latin typeface="Comic Sans MS" panose="030F0702030302020204" pitchFamily="66" charset="0"/>
              </a:rPr>
              <a:t>&gt;]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标题 14131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/>
              <a:t>Accept</a:t>
            </a:r>
            <a:r>
              <a:rPr lang="zh-CN" altLang="en-US" dirty="0"/>
              <a:t>语句</a:t>
            </a:r>
          </a:p>
        </p:txBody>
      </p:sp>
      <p:sp>
        <p:nvSpPr>
          <p:cNvPr id="141317" name="文本框 141316"/>
          <p:cNvSpPr txBox="1"/>
          <p:nvPr/>
        </p:nvSpPr>
        <p:spPr>
          <a:xfrm>
            <a:off x="3348038" y="1881188"/>
            <a:ext cx="10080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有调用者</a:t>
            </a:r>
          </a:p>
        </p:txBody>
      </p:sp>
      <p:sp>
        <p:nvSpPr>
          <p:cNvPr id="141318" name="文本框 141317"/>
          <p:cNvSpPr txBox="1"/>
          <p:nvPr/>
        </p:nvSpPr>
        <p:spPr>
          <a:xfrm>
            <a:off x="4498975" y="2168525"/>
            <a:ext cx="72072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等待</a:t>
            </a:r>
          </a:p>
        </p:txBody>
      </p:sp>
      <p:sp>
        <p:nvSpPr>
          <p:cNvPr id="141319" name="文本框 141318"/>
          <p:cNvSpPr txBox="1"/>
          <p:nvPr/>
        </p:nvSpPr>
        <p:spPr>
          <a:xfrm>
            <a:off x="3276600" y="2695575"/>
            <a:ext cx="1295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选取第一个</a:t>
            </a:r>
          </a:p>
        </p:txBody>
      </p:sp>
      <p:sp>
        <p:nvSpPr>
          <p:cNvPr id="141320" name="文本框 141319"/>
          <p:cNvSpPr txBox="1"/>
          <p:nvPr/>
        </p:nvSpPr>
        <p:spPr>
          <a:xfrm>
            <a:off x="3240088" y="3105150"/>
            <a:ext cx="12954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 dirty="0">
                <a:latin typeface="Tahoma" panose="020B0604030504040204" pitchFamily="34" charset="0"/>
              </a:rPr>
              <a:t>会合开始</a:t>
            </a:r>
          </a:p>
          <a:p>
            <a:pPr algn="ctr"/>
            <a:r>
              <a:rPr lang="zh-CN" altLang="en-US" sz="1600" b="1" dirty="0">
                <a:latin typeface="Tahoma" panose="020B0604030504040204" pitchFamily="34" charset="0"/>
              </a:rPr>
              <a:t>调用者等待</a:t>
            </a:r>
          </a:p>
        </p:txBody>
      </p:sp>
      <p:sp>
        <p:nvSpPr>
          <p:cNvPr id="141321" name="文本框 141320"/>
          <p:cNvSpPr txBox="1"/>
          <p:nvPr/>
        </p:nvSpPr>
        <p:spPr>
          <a:xfrm>
            <a:off x="3384550" y="3789363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有</a:t>
            </a:r>
            <a:r>
              <a:rPr lang="en-US" altLang="zh-CN" sz="1600" b="1" dirty="0">
                <a:latin typeface="Tahoma" panose="020B0604030504040204" pitchFamily="34" charset="0"/>
              </a:rPr>
              <a:t>in</a:t>
            </a:r>
            <a:r>
              <a:rPr lang="zh-CN" altLang="en-US" sz="1600" b="1" dirty="0">
                <a:latin typeface="Tahoma" panose="020B0604030504040204" pitchFamily="34" charset="0"/>
              </a:rPr>
              <a:t>参数</a:t>
            </a:r>
          </a:p>
        </p:txBody>
      </p:sp>
      <p:sp>
        <p:nvSpPr>
          <p:cNvPr id="141322" name="文本框 141321"/>
          <p:cNvSpPr txBox="1"/>
          <p:nvPr/>
        </p:nvSpPr>
        <p:spPr>
          <a:xfrm>
            <a:off x="2555875" y="4041775"/>
            <a:ext cx="100806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取</a:t>
            </a:r>
            <a:r>
              <a:rPr lang="en-US" altLang="zh-CN" sz="1600" b="1" dirty="0">
                <a:latin typeface="Tahoma" panose="020B0604030504040204" pitchFamily="34" charset="0"/>
              </a:rPr>
              <a:t>in</a:t>
            </a:r>
            <a:r>
              <a:rPr lang="zh-CN" altLang="en-US" sz="1600" b="1" dirty="0">
                <a:latin typeface="Tahoma" panose="020B0604030504040204" pitchFamily="34" charset="0"/>
              </a:rPr>
              <a:t>参数</a:t>
            </a:r>
          </a:p>
        </p:txBody>
      </p:sp>
      <p:sp>
        <p:nvSpPr>
          <p:cNvPr id="141323" name="文本框 141322"/>
          <p:cNvSpPr txBox="1"/>
          <p:nvPr/>
        </p:nvSpPr>
        <p:spPr>
          <a:xfrm>
            <a:off x="3348038" y="4545013"/>
            <a:ext cx="1295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有语句序列</a:t>
            </a:r>
          </a:p>
        </p:txBody>
      </p:sp>
      <p:sp>
        <p:nvSpPr>
          <p:cNvPr id="141324" name="文本框 141323"/>
          <p:cNvSpPr txBox="1"/>
          <p:nvPr/>
        </p:nvSpPr>
        <p:spPr>
          <a:xfrm>
            <a:off x="2484438" y="4797425"/>
            <a:ext cx="10080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执行之</a:t>
            </a:r>
          </a:p>
        </p:txBody>
      </p:sp>
      <p:sp>
        <p:nvSpPr>
          <p:cNvPr id="141325" name="文本框 141324"/>
          <p:cNvSpPr txBox="1"/>
          <p:nvPr/>
        </p:nvSpPr>
        <p:spPr>
          <a:xfrm>
            <a:off x="3348038" y="5324475"/>
            <a:ext cx="12239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有</a:t>
            </a:r>
            <a:r>
              <a:rPr lang="en-US" altLang="zh-CN" sz="1600" b="1" dirty="0">
                <a:latin typeface="Tahoma" panose="020B0604030504040204" pitchFamily="34" charset="0"/>
              </a:rPr>
              <a:t>out</a:t>
            </a:r>
            <a:r>
              <a:rPr lang="zh-CN" altLang="en-US" sz="1600" b="1" dirty="0">
                <a:latin typeface="Tahoma" panose="020B0604030504040204" pitchFamily="34" charset="0"/>
              </a:rPr>
              <a:t>参数</a:t>
            </a:r>
          </a:p>
        </p:txBody>
      </p:sp>
      <p:sp>
        <p:nvSpPr>
          <p:cNvPr id="141326" name="文本框 141325"/>
          <p:cNvSpPr txBox="1"/>
          <p:nvPr/>
        </p:nvSpPr>
        <p:spPr>
          <a:xfrm>
            <a:off x="2411413" y="5624513"/>
            <a:ext cx="115093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送</a:t>
            </a:r>
            <a:r>
              <a:rPr lang="en-US" altLang="zh-CN" sz="1600" b="1" dirty="0">
                <a:latin typeface="Tahoma" panose="020B0604030504040204" pitchFamily="34" charset="0"/>
              </a:rPr>
              <a:t>out</a:t>
            </a:r>
            <a:r>
              <a:rPr lang="zh-CN" altLang="en-US" sz="1600" b="1" dirty="0">
                <a:latin typeface="Tahoma" panose="020B0604030504040204" pitchFamily="34" charset="0"/>
              </a:rPr>
              <a:t>参数</a:t>
            </a:r>
          </a:p>
        </p:txBody>
      </p:sp>
      <p:sp>
        <p:nvSpPr>
          <p:cNvPr id="141327" name="文本框 141326"/>
          <p:cNvSpPr txBox="1"/>
          <p:nvPr/>
        </p:nvSpPr>
        <p:spPr>
          <a:xfrm>
            <a:off x="3276600" y="6094413"/>
            <a:ext cx="12954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 dirty="0">
                <a:latin typeface="Tahoma" panose="020B0604030504040204" pitchFamily="34" charset="0"/>
              </a:rPr>
              <a:t>会合结束</a:t>
            </a:r>
          </a:p>
          <a:p>
            <a:pPr algn="ctr"/>
            <a:r>
              <a:rPr lang="zh-CN" altLang="en-US" sz="1600" b="1" dirty="0">
                <a:latin typeface="Tahoma" panose="020B0604030504040204" pitchFamily="34" charset="0"/>
              </a:rPr>
              <a:t>调用者继续</a:t>
            </a:r>
          </a:p>
        </p:txBody>
      </p:sp>
      <p:sp>
        <p:nvSpPr>
          <p:cNvPr id="141328" name="任意多边形 141327"/>
          <p:cNvSpPr/>
          <p:nvPr/>
        </p:nvSpPr>
        <p:spPr>
          <a:xfrm>
            <a:off x="4284663" y="2097088"/>
            <a:ext cx="503237" cy="144462"/>
          </a:xfrm>
          <a:custGeom>
            <a:avLst/>
            <a:gdLst/>
            <a:ahLst/>
            <a:cxnLst/>
            <a:rect l="0" t="0" r="0" b="0"/>
            <a:pathLst>
              <a:path w="226" h="46">
                <a:moveTo>
                  <a:pt x="0" y="0"/>
                </a:moveTo>
                <a:lnTo>
                  <a:pt x="226" y="0"/>
                </a:lnTo>
                <a:lnTo>
                  <a:pt x="226" y="46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29" name="任意多边形 141328"/>
          <p:cNvSpPr/>
          <p:nvPr/>
        </p:nvSpPr>
        <p:spPr>
          <a:xfrm>
            <a:off x="3887788" y="2492375"/>
            <a:ext cx="900112" cy="252413"/>
          </a:xfrm>
          <a:custGeom>
            <a:avLst/>
            <a:gdLst/>
            <a:ahLst/>
            <a:cxnLst/>
            <a:rect l="0" t="0" r="0" b="0"/>
            <a:pathLst>
              <a:path w="567" h="159">
                <a:moveTo>
                  <a:pt x="567" y="0"/>
                </a:moveTo>
                <a:lnTo>
                  <a:pt x="567" y="68"/>
                </a:lnTo>
                <a:lnTo>
                  <a:pt x="0" y="68"/>
                </a:lnTo>
                <a:lnTo>
                  <a:pt x="0" y="159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30" name="任意多边形 141329"/>
          <p:cNvSpPr/>
          <p:nvPr/>
        </p:nvSpPr>
        <p:spPr>
          <a:xfrm>
            <a:off x="2843213" y="2095500"/>
            <a:ext cx="1044575" cy="504825"/>
          </a:xfrm>
          <a:custGeom>
            <a:avLst/>
            <a:gdLst/>
            <a:ahLst/>
            <a:cxnLst/>
            <a:rect l="0" t="0" r="0" b="0"/>
            <a:pathLst>
              <a:path w="658" h="318">
                <a:moveTo>
                  <a:pt x="386" y="0"/>
                </a:moveTo>
                <a:lnTo>
                  <a:pt x="0" y="0"/>
                </a:lnTo>
                <a:lnTo>
                  <a:pt x="0" y="318"/>
                </a:lnTo>
                <a:lnTo>
                  <a:pt x="658" y="318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31" name="直接连接符 141330"/>
          <p:cNvSpPr/>
          <p:nvPr/>
        </p:nvSpPr>
        <p:spPr>
          <a:xfrm>
            <a:off x="3887788" y="2960688"/>
            <a:ext cx="0" cy="180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1332" name="直接连接符 141331"/>
          <p:cNvSpPr/>
          <p:nvPr/>
        </p:nvSpPr>
        <p:spPr>
          <a:xfrm>
            <a:off x="3887788" y="3681413"/>
            <a:ext cx="0" cy="1793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1333" name="任意多边形 141332"/>
          <p:cNvSpPr/>
          <p:nvPr/>
        </p:nvSpPr>
        <p:spPr>
          <a:xfrm>
            <a:off x="2987675" y="3968750"/>
            <a:ext cx="539750" cy="179388"/>
          </a:xfrm>
          <a:custGeom>
            <a:avLst/>
            <a:gdLst/>
            <a:ahLst/>
            <a:cxnLst/>
            <a:rect l="0" t="0" r="0" b="0"/>
            <a:pathLst>
              <a:path w="340" h="182">
                <a:moveTo>
                  <a:pt x="340" y="0"/>
                </a:moveTo>
                <a:lnTo>
                  <a:pt x="0" y="0"/>
                </a:lnTo>
                <a:lnTo>
                  <a:pt x="0" y="182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34" name="任意多边形 141333"/>
          <p:cNvSpPr/>
          <p:nvPr/>
        </p:nvSpPr>
        <p:spPr>
          <a:xfrm>
            <a:off x="3924300" y="3968750"/>
            <a:ext cx="1042988" cy="647700"/>
          </a:xfrm>
          <a:custGeom>
            <a:avLst/>
            <a:gdLst/>
            <a:ahLst/>
            <a:cxnLst/>
            <a:rect l="0" t="0" r="0" b="0"/>
            <a:pathLst>
              <a:path w="657" h="386">
                <a:moveTo>
                  <a:pt x="272" y="0"/>
                </a:moveTo>
                <a:lnTo>
                  <a:pt x="657" y="0"/>
                </a:lnTo>
                <a:lnTo>
                  <a:pt x="657" y="272"/>
                </a:lnTo>
                <a:lnTo>
                  <a:pt x="0" y="272"/>
                </a:lnTo>
                <a:lnTo>
                  <a:pt x="0" y="386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35" name="任意多边形 141334"/>
          <p:cNvSpPr/>
          <p:nvPr/>
        </p:nvSpPr>
        <p:spPr>
          <a:xfrm>
            <a:off x="2987675" y="4329113"/>
            <a:ext cx="936625" cy="107950"/>
          </a:xfrm>
          <a:custGeom>
            <a:avLst/>
            <a:gdLst/>
            <a:ahLst/>
            <a:cxnLst/>
            <a:rect l="0" t="0" r="0" b="0"/>
            <a:pathLst>
              <a:path w="590" h="68">
                <a:moveTo>
                  <a:pt x="0" y="0"/>
                </a:moveTo>
                <a:lnTo>
                  <a:pt x="0" y="68"/>
                </a:lnTo>
                <a:lnTo>
                  <a:pt x="590" y="68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36" name="任意多边形 141335"/>
          <p:cNvSpPr/>
          <p:nvPr/>
        </p:nvSpPr>
        <p:spPr>
          <a:xfrm>
            <a:off x="2987675" y="5518150"/>
            <a:ext cx="539750" cy="179388"/>
          </a:xfrm>
          <a:custGeom>
            <a:avLst/>
            <a:gdLst/>
            <a:ahLst/>
            <a:cxnLst/>
            <a:rect l="0" t="0" r="0" b="0"/>
            <a:pathLst>
              <a:path w="340" h="182">
                <a:moveTo>
                  <a:pt x="340" y="0"/>
                </a:moveTo>
                <a:lnTo>
                  <a:pt x="0" y="0"/>
                </a:lnTo>
                <a:lnTo>
                  <a:pt x="0" y="182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37" name="任意多边形 141336"/>
          <p:cNvSpPr/>
          <p:nvPr/>
        </p:nvSpPr>
        <p:spPr>
          <a:xfrm>
            <a:off x="3924300" y="5516563"/>
            <a:ext cx="1042988" cy="684212"/>
          </a:xfrm>
          <a:custGeom>
            <a:avLst/>
            <a:gdLst/>
            <a:ahLst/>
            <a:cxnLst/>
            <a:rect l="0" t="0" r="0" b="0"/>
            <a:pathLst>
              <a:path w="657" h="386">
                <a:moveTo>
                  <a:pt x="272" y="0"/>
                </a:moveTo>
                <a:lnTo>
                  <a:pt x="657" y="0"/>
                </a:lnTo>
                <a:lnTo>
                  <a:pt x="657" y="272"/>
                </a:lnTo>
                <a:lnTo>
                  <a:pt x="0" y="272"/>
                </a:lnTo>
                <a:lnTo>
                  <a:pt x="0" y="386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38" name="任意多边形 141337"/>
          <p:cNvSpPr/>
          <p:nvPr/>
        </p:nvSpPr>
        <p:spPr>
          <a:xfrm>
            <a:off x="2987675" y="4724400"/>
            <a:ext cx="431800" cy="144463"/>
          </a:xfrm>
          <a:custGeom>
            <a:avLst/>
            <a:gdLst/>
            <a:ahLst/>
            <a:cxnLst/>
            <a:rect l="0" t="0" r="0" b="0"/>
            <a:pathLst>
              <a:path w="272" h="137">
                <a:moveTo>
                  <a:pt x="272" y="0"/>
                </a:moveTo>
                <a:lnTo>
                  <a:pt x="0" y="0"/>
                </a:lnTo>
                <a:lnTo>
                  <a:pt x="0" y="137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39" name="任意多边形 141338"/>
          <p:cNvSpPr/>
          <p:nvPr/>
        </p:nvSpPr>
        <p:spPr>
          <a:xfrm>
            <a:off x="3924300" y="4724400"/>
            <a:ext cx="1042988" cy="647700"/>
          </a:xfrm>
          <a:custGeom>
            <a:avLst/>
            <a:gdLst/>
            <a:ahLst/>
            <a:cxnLst/>
            <a:rect l="0" t="0" r="0" b="0"/>
            <a:pathLst>
              <a:path w="657" h="409">
                <a:moveTo>
                  <a:pt x="363" y="0"/>
                </a:moveTo>
                <a:lnTo>
                  <a:pt x="657" y="0"/>
                </a:lnTo>
                <a:lnTo>
                  <a:pt x="657" y="273"/>
                </a:lnTo>
                <a:lnTo>
                  <a:pt x="0" y="273"/>
                </a:lnTo>
                <a:lnTo>
                  <a:pt x="0" y="409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40" name="任意多边形 141339"/>
          <p:cNvSpPr/>
          <p:nvPr/>
        </p:nvSpPr>
        <p:spPr>
          <a:xfrm>
            <a:off x="2987675" y="5049838"/>
            <a:ext cx="936625" cy="107950"/>
          </a:xfrm>
          <a:custGeom>
            <a:avLst/>
            <a:gdLst/>
            <a:ahLst/>
            <a:cxnLst/>
            <a:rect l="0" t="0" r="0" b="0"/>
            <a:pathLst>
              <a:path w="590" h="68">
                <a:moveTo>
                  <a:pt x="0" y="0"/>
                </a:moveTo>
                <a:lnTo>
                  <a:pt x="0" y="68"/>
                </a:lnTo>
                <a:lnTo>
                  <a:pt x="590" y="68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41" name="任意多边形 141340"/>
          <p:cNvSpPr/>
          <p:nvPr/>
        </p:nvSpPr>
        <p:spPr>
          <a:xfrm>
            <a:off x="2987675" y="5876925"/>
            <a:ext cx="936625" cy="107950"/>
          </a:xfrm>
          <a:custGeom>
            <a:avLst/>
            <a:gdLst/>
            <a:ahLst/>
            <a:cxnLst/>
            <a:rect l="0" t="0" r="0" b="0"/>
            <a:pathLst>
              <a:path w="590" h="68">
                <a:moveTo>
                  <a:pt x="0" y="0"/>
                </a:moveTo>
                <a:lnTo>
                  <a:pt x="0" y="68"/>
                </a:lnTo>
                <a:lnTo>
                  <a:pt x="590" y="68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42" name="直接连接符 141341"/>
          <p:cNvSpPr/>
          <p:nvPr/>
        </p:nvSpPr>
        <p:spPr>
          <a:xfrm flipV="1">
            <a:off x="4535488" y="3392488"/>
            <a:ext cx="2089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41343" name="直接连接符 141342"/>
          <p:cNvSpPr/>
          <p:nvPr/>
        </p:nvSpPr>
        <p:spPr>
          <a:xfrm>
            <a:off x="4535488" y="6381750"/>
            <a:ext cx="21971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141344" name="直接连接符 141343"/>
          <p:cNvSpPr/>
          <p:nvPr/>
        </p:nvSpPr>
        <p:spPr>
          <a:xfrm flipV="1">
            <a:off x="6119813" y="3392488"/>
            <a:ext cx="0" cy="1044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1345" name="直接连接符 141344"/>
          <p:cNvSpPr/>
          <p:nvPr/>
        </p:nvSpPr>
        <p:spPr>
          <a:xfrm>
            <a:off x="6119813" y="5192713"/>
            <a:ext cx="0" cy="1189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1346" name="文本框 141345"/>
          <p:cNvSpPr txBox="1"/>
          <p:nvPr/>
        </p:nvSpPr>
        <p:spPr>
          <a:xfrm>
            <a:off x="5907088" y="4471988"/>
            <a:ext cx="428625" cy="7207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</a:rPr>
              <a:t>会合期</a:t>
            </a:r>
          </a:p>
        </p:txBody>
      </p:sp>
      <p:grpSp>
        <p:nvGrpSpPr>
          <p:cNvPr id="141347" name="组合 141346"/>
          <p:cNvGrpSpPr/>
          <p:nvPr/>
        </p:nvGrpSpPr>
        <p:grpSpPr>
          <a:xfrm>
            <a:off x="2987675" y="1808163"/>
            <a:ext cx="1728788" cy="304800"/>
            <a:chOff x="1882" y="1071"/>
            <a:chExt cx="1089" cy="192"/>
          </a:xfrm>
        </p:grpSpPr>
        <p:sp>
          <p:nvSpPr>
            <p:cNvPr id="141348" name="文本框 141347"/>
            <p:cNvSpPr txBox="1"/>
            <p:nvPr/>
          </p:nvSpPr>
          <p:spPr>
            <a:xfrm>
              <a:off x="1882" y="1071"/>
              <a:ext cx="18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T</a:t>
              </a:r>
            </a:p>
          </p:txBody>
        </p:sp>
        <p:sp>
          <p:nvSpPr>
            <p:cNvPr id="141349" name="文本框 141348"/>
            <p:cNvSpPr txBox="1"/>
            <p:nvPr/>
          </p:nvSpPr>
          <p:spPr>
            <a:xfrm>
              <a:off x="2789" y="1071"/>
              <a:ext cx="18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F</a:t>
              </a:r>
            </a:p>
          </p:txBody>
        </p:sp>
      </p:grpSp>
      <p:grpSp>
        <p:nvGrpSpPr>
          <p:cNvPr id="141350" name="组合 141349"/>
          <p:cNvGrpSpPr/>
          <p:nvPr/>
        </p:nvGrpSpPr>
        <p:grpSpPr>
          <a:xfrm>
            <a:off x="3132138" y="3592513"/>
            <a:ext cx="1728787" cy="304800"/>
            <a:chOff x="1882" y="1071"/>
            <a:chExt cx="1089" cy="192"/>
          </a:xfrm>
        </p:grpSpPr>
        <p:sp>
          <p:nvSpPr>
            <p:cNvPr id="141351" name="文本框 141350"/>
            <p:cNvSpPr txBox="1"/>
            <p:nvPr/>
          </p:nvSpPr>
          <p:spPr>
            <a:xfrm>
              <a:off x="1882" y="1071"/>
              <a:ext cx="18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T</a:t>
              </a:r>
            </a:p>
          </p:txBody>
        </p:sp>
        <p:sp>
          <p:nvSpPr>
            <p:cNvPr id="141352" name="文本框 141351"/>
            <p:cNvSpPr txBox="1"/>
            <p:nvPr/>
          </p:nvSpPr>
          <p:spPr>
            <a:xfrm>
              <a:off x="2789" y="1071"/>
              <a:ext cx="18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F</a:t>
              </a:r>
            </a:p>
          </p:txBody>
        </p:sp>
      </p:grpSp>
      <p:grpSp>
        <p:nvGrpSpPr>
          <p:cNvPr id="141353" name="组合 141352"/>
          <p:cNvGrpSpPr/>
          <p:nvPr/>
        </p:nvGrpSpPr>
        <p:grpSpPr>
          <a:xfrm>
            <a:off x="3095625" y="4437063"/>
            <a:ext cx="1728788" cy="304800"/>
            <a:chOff x="1882" y="1071"/>
            <a:chExt cx="1089" cy="180"/>
          </a:xfrm>
        </p:grpSpPr>
        <p:sp>
          <p:nvSpPr>
            <p:cNvPr id="141354" name="文本框 141353"/>
            <p:cNvSpPr txBox="1"/>
            <p:nvPr/>
          </p:nvSpPr>
          <p:spPr>
            <a:xfrm>
              <a:off x="1882" y="1071"/>
              <a:ext cx="182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T</a:t>
              </a:r>
            </a:p>
          </p:txBody>
        </p:sp>
        <p:sp>
          <p:nvSpPr>
            <p:cNvPr id="141355" name="文本框 141354"/>
            <p:cNvSpPr txBox="1"/>
            <p:nvPr/>
          </p:nvSpPr>
          <p:spPr>
            <a:xfrm>
              <a:off x="2789" y="1071"/>
              <a:ext cx="182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F</a:t>
              </a:r>
            </a:p>
          </p:txBody>
        </p:sp>
      </p:grpSp>
      <p:grpSp>
        <p:nvGrpSpPr>
          <p:cNvPr id="141356" name="组合 141355"/>
          <p:cNvGrpSpPr/>
          <p:nvPr/>
        </p:nvGrpSpPr>
        <p:grpSpPr>
          <a:xfrm>
            <a:off x="3132138" y="5229225"/>
            <a:ext cx="1728787" cy="304800"/>
            <a:chOff x="1882" y="1071"/>
            <a:chExt cx="1089" cy="192"/>
          </a:xfrm>
        </p:grpSpPr>
        <p:sp>
          <p:nvSpPr>
            <p:cNvPr id="141357" name="文本框 141356"/>
            <p:cNvSpPr txBox="1"/>
            <p:nvPr/>
          </p:nvSpPr>
          <p:spPr>
            <a:xfrm>
              <a:off x="1882" y="1071"/>
              <a:ext cx="18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T</a:t>
              </a:r>
            </a:p>
          </p:txBody>
        </p:sp>
        <p:sp>
          <p:nvSpPr>
            <p:cNvPr id="141358" name="文本框 141357"/>
            <p:cNvSpPr txBox="1"/>
            <p:nvPr/>
          </p:nvSpPr>
          <p:spPr>
            <a:xfrm>
              <a:off x="2789" y="1071"/>
              <a:ext cx="18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anose="020B0604030504040204" pitchFamily="34" charset="0"/>
                </a:rPr>
                <a:t>F</a:t>
              </a:r>
            </a:p>
          </p:txBody>
        </p:sp>
      </p:grpSp>
      <p:sp>
        <p:nvSpPr>
          <p:cNvPr id="141359" name="直接连接符 141358"/>
          <p:cNvSpPr/>
          <p:nvPr/>
        </p:nvSpPr>
        <p:spPr>
          <a:xfrm>
            <a:off x="3851275" y="173672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17</TotalTime>
  <Words>3416</Words>
  <Application>Microsoft Office PowerPoint</Application>
  <PresentationFormat>全屏显示(4:3)</PresentationFormat>
  <Paragraphs>725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宋体</vt:lpstr>
      <vt:lpstr>Arial</vt:lpstr>
      <vt:lpstr>Comic Sans MS</vt:lpstr>
      <vt:lpstr>Tahoma</vt:lpstr>
      <vt:lpstr>Times New Roman</vt:lpstr>
      <vt:lpstr>Wingdings</vt:lpstr>
      <vt:lpstr>Blends</vt:lpstr>
      <vt:lpstr>4.3.6 会合(Rendezvous)</vt:lpstr>
      <vt:lpstr>会合引入背景—分布系统 </vt:lpstr>
      <vt:lpstr>会合引入背景—分布系统 </vt:lpstr>
      <vt:lpstr>会合引入背景—分布系统</vt:lpstr>
      <vt:lpstr>会合引入背景—分布系统</vt:lpstr>
      <vt:lpstr>会合图示</vt:lpstr>
      <vt:lpstr>会合图示</vt:lpstr>
      <vt:lpstr>Ada同步语句</vt:lpstr>
      <vt:lpstr>Accept语句</vt:lpstr>
      <vt:lpstr>例子--单一资源管理</vt:lpstr>
      <vt:lpstr>Ada同步语句（cont.）</vt:lpstr>
      <vt:lpstr>Select语句语义</vt:lpstr>
      <vt:lpstr>PowerPoint 演示文稿</vt:lpstr>
      <vt:lpstr>4.3.6.2 会合例子--客栈问题</vt:lpstr>
      <vt:lpstr>客栈问题</vt:lpstr>
      <vt:lpstr>客栈问题</vt:lpstr>
      <vt:lpstr>客栈问题</vt:lpstr>
      <vt:lpstr>客栈问题</vt:lpstr>
      <vt:lpstr>客栈问题</vt:lpstr>
      <vt:lpstr>客栈问题</vt:lpstr>
      <vt:lpstr>客栈问题</vt:lpstr>
      <vt:lpstr>客栈问题</vt:lpstr>
      <vt:lpstr>客栈问题</vt:lpstr>
      <vt:lpstr>Bounded buffer problem</vt:lpstr>
      <vt:lpstr>Bounded buffer problem</vt:lpstr>
      <vt:lpstr>Bounded buffer problem</vt:lpstr>
      <vt:lpstr>PowerPoint 演示文稿</vt:lpstr>
      <vt:lpstr>读者-写者问题</vt:lpstr>
      <vt:lpstr>读者-写者问题</vt:lpstr>
      <vt:lpstr>读者-写者问题</vt:lpstr>
      <vt:lpstr>读者-写者问题</vt:lpstr>
      <vt:lpstr>4.4 进程高级通讯</vt:lpstr>
      <vt:lpstr>4.4.2 进程通讯模式</vt:lpstr>
      <vt:lpstr>4.4.3 直接方式</vt:lpstr>
      <vt:lpstr>4.4.3 直接方式</vt:lpstr>
      <vt:lpstr>4.4.3.1 有缓冲途径 (消息传递模式,直接方式,非对称形式)</vt:lpstr>
      <vt:lpstr>Message passing, direct, non-symmetric, buffering</vt:lpstr>
      <vt:lpstr>Buffer pool management</vt:lpstr>
      <vt:lpstr>发送-接收原语</vt:lpstr>
      <vt:lpstr>Remarks：</vt:lpstr>
      <vt:lpstr>4.4.3.2 无缓冲途径 (消息传递模式,直接方式,非对称形式)</vt:lpstr>
      <vt:lpstr>4.4.3.2 无缓冲途径</vt:lpstr>
      <vt:lpstr>4.4.3.2 无缓冲途径</vt:lpstr>
      <vt:lpstr>4.4.3.2 无缓冲途径</vt:lpstr>
      <vt:lpstr>4.4.4 间接方式</vt:lpstr>
      <vt:lpstr>4.4.4.1 信箱属于操作系统空间</vt:lpstr>
      <vt:lpstr>信箱通讯</vt:lpstr>
      <vt:lpstr>信箱通讯</vt:lpstr>
      <vt:lpstr>属于操作系统空间的信箱</vt:lpstr>
      <vt:lpstr>UNIX进程高级通讯机制</vt:lpstr>
      <vt:lpstr>UNIX进程高级通讯机制</vt:lpstr>
      <vt:lpstr>UNIX信号通讯机制</vt:lpstr>
      <vt:lpstr>Windows 10 的管道</vt:lpstr>
      <vt:lpstr>Windows 10的mailslot</vt:lpstr>
    </vt:vector>
  </TitlesOfParts>
  <Company>bt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8.3.5 会合（Rendezvous）</dc:title>
  <dc:creator>左万利</dc:creator>
  <cp:lastModifiedBy>葛 馨木</cp:lastModifiedBy>
  <cp:revision>225</cp:revision>
  <dcterms:created xsi:type="dcterms:W3CDTF">2002-09-17T04:28:00Z</dcterms:created>
  <dcterms:modified xsi:type="dcterms:W3CDTF">2023-04-11T01:26:36Z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