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9" r:id="rId9"/>
    <p:sldId id="263" r:id="rId10"/>
    <p:sldId id="265" r:id="rId11"/>
    <p:sldId id="321" r:id="rId12"/>
    <p:sldId id="266" r:id="rId13"/>
    <p:sldId id="267" r:id="rId14"/>
    <p:sldId id="277" r:id="rId15"/>
    <p:sldId id="278" r:id="rId16"/>
    <p:sldId id="279" r:id="rId17"/>
    <p:sldId id="280" r:id="rId18"/>
    <p:sldId id="268" r:id="rId19"/>
    <p:sldId id="264" r:id="rId20"/>
    <p:sldId id="270" r:id="rId21"/>
    <p:sldId id="271" r:id="rId22"/>
    <p:sldId id="272" r:id="rId23"/>
    <p:sldId id="273" r:id="rId24"/>
    <p:sldId id="322" r:id="rId25"/>
    <p:sldId id="313" r:id="rId26"/>
    <p:sldId id="314" r:id="rId27"/>
    <p:sldId id="274" r:id="rId28"/>
    <p:sldId id="275" r:id="rId29"/>
    <p:sldId id="276" r:id="rId30"/>
    <p:sldId id="281" r:id="rId31"/>
    <p:sldId id="282" r:id="rId32"/>
    <p:sldId id="315" r:id="rId33"/>
    <p:sldId id="283" r:id="rId34"/>
    <p:sldId id="311" r:id="rId35"/>
    <p:sldId id="306" r:id="rId36"/>
    <p:sldId id="302" r:id="rId37"/>
    <p:sldId id="303" r:id="rId38"/>
    <p:sldId id="304" r:id="rId39"/>
    <p:sldId id="312" r:id="rId40"/>
    <p:sldId id="305" r:id="rId41"/>
    <p:sldId id="307" r:id="rId42"/>
    <p:sldId id="320" r:id="rId43"/>
    <p:sldId id="308" r:id="rId44"/>
    <p:sldId id="284" r:id="rId45"/>
    <p:sldId id="285" r:id="rId46"/>
    <p:sldId id="286" r:id="rId47"/>
    <p:sldId id="288" r:id="rId48"/>
    <p:sldId id="289" r:id="rId49"/>
    <p:sldId id="290" r:id="rId50"/>
    <p:sldId id="310" r:id="rId51"/>
    <p:sldId id="319" r:id="rId52"/>
    <p:sldId id="291" r:id="rId53"/>
    <p:sldId id="292" r:id="rId54"/>
    <p:sldId id="293" r:id="rId55"/>
    <p:sldId id="294" r:id="rId56"/>
    <p:sldId id="287" r:id="rId57"/>
    <p:sldId id="295" r:id="rId58"/>
    <p:sldId id="296" r:id="rId59"/>
    <p:sldId id="297" r:id="rId60"/>
    <p:sldId id="299" r:id="rId61"/>
    <p:sldId id="300" r:id="rId62"/>
    <p:sldId id="301" r:id="rId63"/>
    <p:sldId id="317" r:id="rId64"/>
    <p:sldId id="318" r:id="rId6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94636"/>
  </p:normalViewPr>
  <p:slideViewPr>
    <p:cSldViewPr showGuides="1">
      <p:cViewPr varScale="1">
        <p:scale>
          <a:sx n="135" d="100"/>
          <a:sy n="135" d="100"/>
        </p:scale>
        <p:origin x="123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04-23T00:07:20.315"/>
    </inkml:context>
    <inkml:brush xml:id="br0">
      <inkml:brushProperty name="width" value="0.05292" units="cm"/>
      <inkml:brushProperty name="height" value="0.05292" units="cm"/>
      <inkml:brushProperty name="color" value="#FF0000"/>
    </inkml:brush>
  </inkml:definitions>
  <inkml:trace contextRef="#ctx0" brushRef="#br0">9707 8602 1684 0,'15'-4'420'16,"16"-6"20"-16,4-2-384 0,6-3-8 16,5 1-12-16,-6 0 0 0,6 2-12 15,-5 4 0-15,-1 0-12 0,-4 2 0 16,0 2-4-16,4 4 8 16,1 6-8-16,5 6 0 15,4 2-8-15,1 2 8 16,-10 0 0-16,5 1 0 15,-1 1-4-15,1-4 0 16,-10-2-4-16,-1-4 0 16,6-4 8-16,5-8 8 15,4-6 0-15,6-6 0 16,0-2-8-16,0-5 0 16,5-1 0-16,-5 4 8 15,-10 4-12-15,-1 10-8 0,6 0-4 16,0 0 16-16,-10 2 0 15,4 8 0 1,1 2-8-16,5-6 0 0,0 0 4 16,4 4 8-16,6-4-4 15,-5 2-8-15,5-4-4 16,-10-2 8-16,0 4-4 16,0 6 0-16,-1-2-4 15,1-2 8-15,0 0-4 16,-5 0 0-16,5-6-4 15,-1 2 8-15,1 6 0 16,0-4 0-16,0 2-4 16,0-2 8-16,-11 2-4 15,-4 8 0-15,-1 0-36 0,-9-2-24 16,-6-2-4 0,-5-2 32-16,-5 8 28 0,-4-4 0 15,-1-22 0-15,0 4 0 16,-5 6 0-16,0 0 0 15</inkml:trace>
</inkml:ink>
</file>

<file path=ppt/ink/ink2.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04-23T00:25:17.831"/>
    </inkml:context>
    <inkml:brush xml:id="br0">
      <inkml:brushProperty name="width" value="0.05292" units="cm"/>
      <inkml:brushProperty name="height" value="0.05292" units="cm"/>
      <inkml:brushProperty name="color" value="#FF0000"/>
    </inkml:brush>
  </inkml:definitions>
  <inkml:trace contextRef="#ctx0" brushRef="#br0">5816 10025 1424 0,'0'24'444'0,"20"4"-4"0,16-22 4 15,9-30-444-15,16 8 0 0,10 54 0 16,1-1 0-1,4-17 0-15,15-6 0 16,-20 2 0-16,11 2 0 0,-11 12-64 16,5 5-56-1,-15 7-4-15,10 8 64 16,-15-1 56-16,-5 1 0 16,0-3 8-16,-6-3 16 15,16-20 12-15,-5-8 8 0,10-2 0 16,21-12 0-16,4-16-8 15,5-12 0-15,6-8-8 16,0-7 0-16,-1 1-12 0,1 4-8 31,-6 8-8-31,-4 10 8 0,-11 7 0 16,-5 3 0 0,-20 8-4-16,0 8 0 15,-5 7 0-15,0 9 8 16,0 0 0-16,-1 2 0 15,1 0 4-15,5 1 8 0,5-7 4 16,5-6 0-16,0-2 0 16,5-10 8-16,10-8-16 15,6 0-16-15,4-10-12 16,1 0 8-16,-6 5 0 16,0 9 0-16,-4 4-4 15,-1 1 8-15,0 1 4 16,11-4 8-16,-1 0-4 15,6-7-8-15,4-5 0 16,1-6 8-16,5 2 0 16,4-2-8-16,1-4-8 0,-5 6 8 15,-1 8-8-15,-4 6-8 16,0 14-8-16,-11 10 8 16,1 14 0-16,-11 8 8 15,-10-1 0-15,-5 1 0 16,0-8 8-16,0-7 8 15,5-3 0-15,0-6 0 16,16-6-4-16,-1-4 8 16,11-2 4-16,4-4 0 15,11-2-8-15,0-6 0 16,5 2-8-16,-6 0 0 0,-4-2 0 16,-5 2 0-1,-6 2 4-15,6 0 8 0,-1 0-4 16,6-2 0-1,5-4-12-15,5-4 0 0,10-10 4 16,0-4 8-16,0-2 0 16,0 1-8-16,-10 5-16 15,-1 12 0-15,-9 6 0 16,-16 6 8-16,-9 6 8 16,-6 6 8-16,-5 1-8 15,-5 3 0-15,0-4 0 16,5 0 8-16,0-4 0 15,6-4 0-15,-1-8-8 16,5-8 0-16,5-8 0 16,-4-6 8-16,-6-7-8 0,0-1 0 15,-10 4-8 1,0 6 0-16,-10 0 0 16,0 2 8-16,-5-1 0 0,5-1 8 15,5-6-8-15,5-6 0 16,10-2-16-16,0 1-8 15,5-3 0-15,-4 4 16 16,-11 8-4-16,-5 7-8 0,-11 7-4 16,-4 10 16-16,0 12 8 15,0 9 0-15,-1 9-16 0,6 2-16 16,5 2-4-16,5-3 16 16,10-11 16-16,5-14 8 15,0-4 0-15,6-10 0 16,-1-6 0-16,0 0 8 15,1-1-4-15,-1 5 0 16,-5 4-8-16,-5 6 8 16,0 4-4-16,6 2 0 0,4-4-4 15,5-2 8-15,11-8 0 32,4-4 0-32,-4-8-4 15,4-2 0-15,-4 0-4 16,-6 6 0-16,6 3 0 0,-6 5 0 0,6 6 8 15,-1 6 8-15,1 5 12 16,10 5 8-16,4 0 4 16,6-2 8-16,0-4-8 15,0-8 0-15,-5-8-40 16,-6-4-24-16,-14-4-12 16,-6 1 24-16,-15 1 16 15,-15-2 0-15,-20 0-4 16,-6 0 0-16,-15 4 0 0,-4 2 0 15</inkml:trace>
  <inkml:trace contextRef="#ctx0" brushRef="#br0" timeOffset="1791.25">8762 11624 432 0,'-5'0'112'16,"-10"0"20"-16,0 0 24 15,-11 2-60-15,1 4 40 16,-6-4 24-16,6 0 0 16,10 2-32-16,10-2-16 0,30 6-12 15,11-4 16-15,20-2-32 16,25 0-40-16,15 0 20 16,21 0 72-16,20-2-4 15,11-2-64-15,14 2-32 16,16-4 40-16,5-6 8 15,56-6-24-15,60-3-28 16,-45 3 8-16,-35 2-8 16,4-4-8-16,1-2-12 0,-6 10 0 15,-14 10 0 1,-16 0 8-16,-16 0-4 16,-14 0-8-16,-21 6-8 0,-15 6 8 15,-31 2-16-15,-30-8-16 16,-15-4-48-16,-10 0-24 15,-16-2-80-15,-15 2-48 16,-20-4 40-16,-31-8 96 16,-30-4 88-16,15 2 0 15,30 6 0-15,31 6 0 16</inkml:trace>
  <inkml:trace contextRef="#ctx0" brushRef="#br0" timeOffset="2364.73">8945 11472 352 0,'0'0'84'0,"-5"0"16"16,-5 0 12-16,0 0-48 15,0 0 24-15,-1 0-20 16,6 2-40-16,0-2-20 16,10 0 24-16,21 0 72 0,9 0 56 15,16 0 20-15,25 2-24 16,21-2-20-16,20 0 8 16,30-2 4-1,16-2 0-15,70-6-28 16,87-8-16-16,-25 0-28 0,-61 2 0 15,-11-2-12-15,6 2 0 16,5 5-12-16,-1 1 0 16,-4 2-8-16,-16 2 0 15,-20 4-12-15,-30 4 0 16,-31 4-8-16,-25 6 0 16,-26-1-80-16,-15-3-72 15,-15-2-416-15,-16-2-328 16,-25-10 64-16,-5-2 408 15,-5 2 400-15,0 6 0 16</inkml:trace>
  <inkml:trace contextRef="#ctx0" brushRef="#br0" timeOffset="15089.33">7325 13724 480 0,'5'0'128'0,"0"-6"12"16,-5 0 16-16,0 4-100 16,0-2 16-16,0 0 0 15,-5 2-16-15,5 6-24 16,-5 8 0-16,0-4-8 16,5 2 0-16,5 0 4 15,5 0 8-15,15-4 16 16,11-4 16-16,-1-14 0 15,11-6-8-15,10 0-16 16,0-8 0-16,10-8-8 16,15-1 0-16,5 5-8 0,1 2 0 15,-6-2-8 1,5 5 0-16,1 7-8 16,-1 2 0-16,-10 6-12 15,1 4-8-15,4 6 0 16,-15 2 8-16,-5 8 0 0,-5 8 0 15,0 0-8-15,-6 4 8 16,6-5 4-16,-5-1 8 16,15 4 0-16,10-4 0 15,11-16-4-15,-1-16 8 16,6-10-4-16,4-1 0 16,6 3-4-16,-1-6 8 15,1 4-8-15,-11 4 0 16,-4 4-8-16,-11 9 8 15,-5 5 0-15,-5 4 0 16,-10 5-4-16,5 1 0 0,-15 6-4 16,10-2 0-16,4-2 0 15,-4 4 8-15,5 0 0 16,0-4 8-16,5-4-8 16,11 0 0-16,4-2-4 15,5 0 8-15,6-2-4 16,-1 4 0-16,-10 4-12 15,6 2 0-15,-6 0-4 16,-5 6 0-16,0 3 0 0,-4 1 8 16,4-6 4-16,-5 4 8 15,0-2 4-15,0-6 0 16,10 2 0-16,1 0 0 16,4-18-8-16,11 4-8 15,4 2-8-15,-4 2 8 16,-11 6 0-16,0 1 0 15,-4-7-4 1,-6 0 0-16,-5 8-4 16,-5 4 8-16,0-2 0 15,0-8 0-15,-15-8 0 0,0-2 0 16,15 4-8-16,-5-6 0 16,0-2-4-16,0-2 8 15,0 3 0-15,-5-1 0 16,-1-4-4-16,-4 8 0 15,-10 6 0-15,-6 2 8 16,6 0 0-16,-16 6 8 16,1 6 0-16,9-5 0 0,-4-1-8 15,-1 0 0-15,16-2-4 16,-5-2 8-16,4-4 0 16,6-4 0-16,0 4-8 15,0 8 0-15,-11 2 0 16,6 4 8-16,0-4 20 15,-5 0 16-15,-6 8 4 16,-4-4-8-16,4-4-16 16,-4-2 0-16,-1-1-12 15,1-7 0-15,-1-19-128 16,1-5-112-16,-1 12-252 16,-5 0-128-16,1 12 116 15,-11 6 248-15</inkml:trace>
  <inkml:trace contextRef="#ctx0" brushRef="#br0" timeOffset="16860.12">21981 13555 560 0,'0'4'156'0,"0"12"16"0,-5 2 20 15,0-16-96-15,5 0 40 16,0 4 24-16,0-2-16 15,5-2-24-15,5 2 0 16,10 4 0-16,11 4 16 16,25-4 4-16,15 0 0 15,5 13-20-15,21 1-16 0,19-8-24 16,6 0 0 0,0 4-32-16,5-8-24 15,-5-4 16-15,0 2 40 0,0 0 16 16,-5 2-16-16,0 1-36 15,-16-3-8-15,-9 0-20 16,-16 0 0-16,-10-4-16 16,-15 0 0-16,-11-2-32 15,-9 2-24-15,-11-4-64 16,-10 2-40-16,-4-10 24 16,-17-10 72-16,-4 4 64 15,5 4 0-15,0 1 0 0,0-1 0 16</inkml:trace>
  <inkml:trace contextRef="#ctx0" brushRef="#br0" timeOffset="17795.8">5724 14508 1048 0,'0'-4'316'0,"10"0"-12"15,16-6-20-15,9-4-272 16,21 0 64-16,15-2 28 16,16-8-24-16,9 3-20 15,11 5 16-15,-5 2 12 0,20-6 0 16,-1 4-16-16,-9 6-8 16,5 4-28-16,-5-2-8 15,-5 6-28 1,-11 0-16-16,-10 0-4 15,-14-2 16-15,-17 0-428 0,-9-5-432 16,-10-1-8-16,-11 2 440 16,-10 2 432-16,-4 0 0 15</inkml:trace>
  <inkml:trace contextRef="#ctx0" brushRef="#br0" timeOffset="18315.66">6811 12428 600 0,'0'0'168'16,"6"2"-4"-16,-1 4-8 15,10 12-104-15,15 4 72 16,21-4 68-16,36 1 8 16,29 5-12-1,37-4-8-15,25-8-20 16,30-4 0-16,87-8-28 15,106-14-16-15,-46-6-32 16,-95-6-8-16,-22 5-36 0,-19 7-16 16,-31 6-32-16,-26 10 0 15,-40 10-4-15,-61 2 8 16,-40-8 4 0,-16-4 0-16</inkml:trace>
</inkml:ink>
</file>

<file path=ppt/ink/ink3.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04-23T01:18:28.679"/>
    </inkml:context>
    <inkml:brush xml:id="br0">
      <inkml:brushProperty name="width" value="0.05292" units="cm"/>
      <inkml:brushProperty name="height" value="0.05292" units="cm"/>
      <inkml:brushProperty name="color" value="#FF0000"/>
    </inkml:brush>
  </inkml:definitions>
  <inkml:trace contextRef="#ctx0" brushRef="#br0">5658 5227 424 0,'0'0'108'16,"10"-6"12"-16,6 0 4 0,9-2-52 15,6-6 56-15,9-2 24 16,6-6-16-16,10 1-32 16,10-5 0-16,15 2-4 15,0-4 8-15,6-2-12 16,9-1-8-16,11-5-20 16,10-2 0-16,-5-7-16 15,-11 3-8-15,1 4-24 16,-6 4-8-16,-19 11-12 15,-6 9 0-15,-15 18 0 0,-11 16 8 16,-14 15 0-16,-6 11 8 16,-15 0-8-16,-5 5 0 15,0 5-16-15,-10-7 0 16,10 3-8-16,6-10 0 16,9-1 16-16,5-9 16 15,26-12 12-15,10-10 0 16,10-20 12-16,26-16 24 15,15-8 0-15,9-9-16 16,12-5-16-16,9-7 0 16,15-1-8-16,-4-4 0 15,40-5-16-15,40-5 0 16,-34 27-8-16,-42 25 0 16,-10 10 0-16,-30 16 0 0,-20 16-8 15,-6 8-8-15,-4 11-4 16,4 3 8-16,-15-2 4 15,-15-5 8-15,-10-3 0 16,5-6 0-16,0-12 0 16,15 1 8-16,10 3 0 15,16-6 8-15,14-8 0 16,-9-8 0-16,-16-4-4 16,6-6 0-16,20 0-4 15,9-4 0-15,1 2 8 16,-5-5 16-16,-5-3 0 0,5 4 0 15,-5 0-8 1,-11 0 0-16,-14 6-8 0,-26 6 0 16,-16 2-12-16,-14-4 0 15,-11 4-52 1,-10 2-48-16,-10 0-4 16,5-8 48-16,-5 0 44 15,0 2 8-15,0 2 0 16,0 4 0-16</inkml:trace>
  <inkml:trace contextRef="#ctx0" brushRef="#br0" timeOffset="69360.42">3901 16891 632 0,'0'2'180'16,"0"6"-60"-16,5 0-52 16,-5-2-160-16,10-6 80 0,-10-6 80 15,0-4 8-15,5 0-12 16,0-4-16-16,5 0 8 15,-5 0 32-15,10 0 16 16,6-1 0-16,-1 1-20 16,11 0-8-16,9-6-8 15,-4 2 8-15,9 0 4 16,6-2 0 0,5-3-16-16,-15 3-8 15,10 2-20-15,4 0 0 0,-14 2-12 16,-5 0 0-16,-1 4-12 15,-9 0 0-15,9 7-4 16,-14 1 8-16,4 0-8 16,0 6 0-16,-4 4-8 0,4 1 8 15,-5 3-8-15,11 0 0 16,-11 4-4-16,0 0 8 16,6 2 0-16,-1-2 0 15,-4 4-4-15,9-2 0 16,-5-3 0-16,6 1 0 15,-6-4 0-15,1-2 0 16,9-2 0-16,1-2 8 16,-11-8-8-16,6-4 0 15,4 2 4-15,-9 0 16 16,-6-4-4-16,11-2-16 16,9 3-8-16,-4-1 8 0,9-2 8 15,-4 0 0 1,5 4-8-16,-6 2 0 0,6 0-8 15,0 2 0-15,-21 4-4 16,11 8 0-16,-1 2 0 16,-9 4 8-16,-1 6 0 15,6 1 0-15,-11 1-4 16,5 0 8-16,-4 2-8 16,-1-6 0-16,0-2-4 15,1-2 8-15,4-1 4 16,6-7 8-16,4-6 0 15,1-6 8-15,4-5 0 16,6-5 0-16,0-2-8 0,-6-2 0 16,6-2-8-1,0 0 8-15,0 0-4 0,-1 7 0 16,-4-5-4-16,5 4 0 16,5 2-4-16,-6 6 0 15,1 2-4-15,0 6 8 16,4 6 0-16,-9 4 8 15,0 2-8-15,-6 4 0 16,6 6-8-16,-5-1 8 16,-6-5 0-16,0-2 0 15,6-2 4-15,5-6 8 0,-1-10-4 16,6-2 0-16,10-2-8 16,5-4 8-16,-10-2-8 15,0-2-8-15,4 1-4 16,1 1 8-16,-5 2 4 15,0 2 0-15,-5 0 0 16,-1 4 0-16,1 2 0 16,0 2 0-16,5 0 0 15,-6 2 8-15,-4 4-4 16,10 0 0-16,-11-2-8 16,1 0 0-16,0 0-4 15,-1 2 8-15,6-6 0 16,-10-2 8-16,9-2 0 15,1 2 0-15,-5 0-8 0,4 0 0 16,-4-2-8-16,0 2 8 16,-6 0-4-1,1 4 0-15,-1 4 0 16,1-2 8-16,-6 0 0 16,-4 4 0-16,-1 2-4 15,1-2 0-15,-1 0 0 16,0 0 8-16,1 2-8 15,-1 6 0-15,1-4 0 16,4 2 8-16,6-1-4 0,-6 3-8 16,6-4-8-16,4-2 8 15,1-2 4-15,0-2 8 16,4-8 8-16,6 0 8 16,5-8 0-16,-5-2-8 15,-5 3-12-15,-1-1 0 16,11-2-8-16,-5 0 0 15,-5 2-4-15,4 2 0 16,-4 2 0-16,-5 0 0 16,5 8 0-16,-1 4 8 15,1 2 0-15,-5 2 0 16,-1 4 0-16,1 4 0 16,0 6 0-16,-6-5 0 0,1-1-4 15,-6-2 0-15,11 2 4 16,-1-2 8-1,1-2 0-15,10-6 0 0,5-4-4 16,10-6 8-16,5-2 0 16,-5-4 0-1,10-4-12-15,0 0-8 16,26-10-4-16,10-5 8 16,-36 3 4-16,-30 8 0 0,-11 6 0 15,-9 2 0-15</inkml:trace>
</inkml:ink>
</file>

<file path=ppt/ink/ink4.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04-23T01:20:26.146"/>
    </inkml:context>
    <inkml:brush xml:id="br0">
      <inkml:brushProperty name="width" value="0.05292" units="cm"/>
      <inkml:brushProperty name="height" value="0.05292" units="cm"/>
      <inkml:brushProperty name="color" value="#FF0000"/>
    </inkml:brush>
  </inkml:definitions>
  <inkml:trace contextRef="#ctx0" brushRef="#br0">3443 5197 504 0,'0'0'136'15,"0"-4"52"-15,-10 4 56 16,10-2-76-16,-5 0 8 0,5 2 0 15,0-6 0-15,0 4-24 16,-10 2-16-16,10-2-28 16,0 0-8-16,0 4-36 15,0 12-16-15,0 20-16 16,0 13 8-16,0 11 4 31,0 2 0-31,0-1-12 0,0 3-8 0,0-7-4 16,0-3 8-16,0-1-4 15,0-5 0-15,0 2-12 16,0-1 0-16,0-9-36 16,10-8-32-16,-10-12-96 15,0-14-56-15,0-14-296 0,0-14-224 16,0-2 88 0,0 0 320-16</inkml:trace>
  <inkml:trace contextRef="#ctx0" brushRef="#br0" timeOffset="312.5">3398 5130 944 0,'0'0'284'15,"0"0"-32"-15,0 0-28 16,10-4-232-16,10 2 80 16,0 2 64-16,16-2-16 15,0 2-36-15,4 2-16 0,-4 4-12 16,-1 6 8-1,-4 5-4-15,-6-5-8 0,1 8-4 16,-6 10 16-16,-5 21 0 16,-15 1 0-1,-20-14-12-15,-1-1 0 16,-9 5-12-16,-11-8 0 0,1-12-12 16,4-6 0-16,-15-6-52 15,11-10-40-15,4-6-8 16,11-6 48-16,4-2-404 15,21-2-440-15</inkml:trace>
  <inkml:trace contextRef="#ctx0" brushRef="#br0" timeOffset="762.8">4149 5094 976 0,'0'0'292'0,"-5"-2"-20"0,0-4-20 15,-10 0-244-15,0 2 80 16,0 0 56-16,4 0-8 15,-14 8-40-15,15 8-24 16,-10 10-16-16,-1 12 16 16,11 11 0-16,5 11-8 15,-10 7-12-15,10 5 0 16,5-9-12-16,0-1 0 16,10-5-16-16,0-17-8 0,5-2-4 15,6-6 8-15,-1-13 0 16,0-1 0-16,6-6 4 15,4-8 8-15,-5-6-20 16,11-4-24-16,-5-3-12 16,-6-3 16-16,10-6-456 15,1 0-472-15,-21 0-4 16,6 4 472-16,-1 6 468 16,-15 2 0-16</inkml:trace>
  <inkml:trace contextRef="#ctx0" brushRef="#br0" timeOffset="1215.83">4520 5074 904 0,'0'0'268'0,"0"0"-12"16,0 2-20-16,0 14-212 15,5 14 72-15,6 15 68 16,-11 15 0-16,0 3-24 16,0 3-16-16,-11 3-36 15,11-9-16-15,0-9-20 16,0-7 0-16,-5-8-28 16,5-12-24-16,0-11-80 15,0-3-56-15,0-14 8 16,-5-11 64-16,0-11-300 15,0-12-360-15,0 0-4 16,-5 5 368-16,5 7 360 16,0 4 0-16</inkml:trace>
  <inkml:trace contextRef="#ctx0" brushRef="#br0" timeOffset="1663.54">4536 5092 600 0,'0'0'168'0,"0"0"20"0,5-4 16 16,0 0-116-16,5-2 32 15,10 2 24-15,-5 2 0 16,-4 2-16-16,4 2-8 15,0 2-16-15,-5 2 0 16,0 14-8-16,-5 6 0 16,-10 3-28-16,5 3-24 15,-10 12-28-15,0-7 8 16,-5-3 0-16,10 0 8 16,-16-16-8-16,6-6-8 0,0-2-4 15,10 2 8 1,5-12 0-16,-10 0 0 0,10-6-16 15,10-4-8-15,10 0-4 16,-5 0 8-16,16 6 0 16,-1-4-8-1,6 12 0-15,0 6 8 16,4 2 8-16,-4 0 0 16,-16 5 8-16,5-1 8 15,-9 2 16-15,-1 4 8 16,-15 0 8-16,-10 6 0 0,-11-10-8 15,-4 5 0 1,-16 3-8-16,6-6 0 0,-6 0-8 16,6-4-8-16,4-2-12 15,6-4 0-15,4-3-60 16,6-3-56-16,0-4-4 16,10-8 56-16,5-7 52 15,0-15 0-15,10 0 0 16,-10 10 0-16</inkml:trace>
  <inkml:trace contextRef="#ctx0" brushRef="#br0" timeOffset="4417.1">5262 4921 1048 0,'0'0'316'0,"0"0"-28"15,0 0-28-15,0 8-252 0,0 12 96 16,0 2 72-16,0 14-24 16,0 11-44-16,-5 9-16 15,0 7-24-15,5 1 0 16,-10-5-44-16,0-3-32 16,10-12-24-16,-11-7 16 15,6-11-412-15,5-18-424 16</inkml:trace>
  <inkml:trace contextRef="#ctx0" brushRef="#br0" timeOffset="4644.39">5328 5207 960 0,'0'0'288'0,"0"4"-4"15,0 6-8-15,5 8-236 0,5 2 56 16,11-3 40-16,-11 3-8 15,10 2-40-15,0-4-16 16,-4-2-68-16,-1-2-40 16,0-4-20-16,-10-2 24 15,-5 0-332-15,0-1-352 16,-5-5 0-16,5 0 360 16,0 2 356-16,0-2 0 15</inkml:trace>
  <inkml:trace contextRef="#ctx0" brushRef="#br0" timeOffset="4909.96">5094 5167 1168 0,'0'0'356'0,"0"2"-4"15,0 2-4-15,0 12-316 16,0 6 56-16,0 18 36 15,0 5-8-15,-5 7-36 16,0 3-16-16,5-3-28 16,0-2 0-16,-10-13-68 15,10-1-56-15,0-4-12 16,10-14 56-16,-5-6-360 16,0-12-408-16,6 0-4 15,-6-4 408-15,5 2 408 16,-10-4 0-16</inkml:trace>
  <inkml:trace contextRef="#ctx0" brushRef="#br0" timeOffset="5284.96">5125 5302 944 0,'0'-8'284'16,"0"-8"-24"-16,5-3-20 15,5-5-240-15,5-6 72 16,16-2 48-16,4 1-16 16,1-1-36-16,15 6-16 15,-11 0-28-15,6 2 0 16,0 6 0-16,-16 1 8 15,1 7 8-15,-6 2 0 0,1 0-4 16,-6 6 0-16,0 2 12 16,-10 8 16-1,6 10-4-15,-1 9-16 0,0 13-20 16,0 18 8 0,6 3-4-16,-11 1 0 15,5-1-4-15,0-5 0 0,1-3 12 16,-11-7 16-16,10-2 12 15,-15-11 8-15,-10-7 0 16,-6-2 0-16,-4 2 0 16,-5-8 0-16,-16-4-12 15,-5-5-8-15,1-1-76 16,4-10-64-16,0-9-524 16,6-13-456-16,9 2 48 15,11 6 512-15,0 0 508 0,15 2 0 16</inkml:trace>
  <inkml:trace contextRef="#ctx0" brushRef="#br0" timeOffset="32823.11">21961 13355 464 0,'0'0'124'15,"0"0"60"-15,0 0 60 0,0-2-52 16,0 2 16-16,0-2-20 16,0-2-24-16,0 2-36 15,0 0 0-15,0 2-32 16,0 0-24-16,0 8-24 16,-5 2 8-16,5 10-8 15,-11 15 0-15,-4 23-12 16,0 21 0-16,-5 13-4 15,-6 7 0-15,-4 8 0 0,-1 4 0 16,1 8-8 0,-6 2-8-16,6-8-8 0,-1-14 8 15,6-13-8-15,-1-15 0 16,-4-11-8-16,15-17 8 16,-1 3-8-16,-4-6-8 15,10-18-76-15,5-10-64 16,5-9 4-16,5-12 80 15,5-19-296-15,10-10-360 16</inkml:trace>
  <inkml:trace contextRef="#ctx0" brushRef="#br0" timeOffset="36204.93">21844 14518 552 0,'0'0'152'15,"0"0"44"-15,0 0 48 16,0 2-108-16,0-2 8 16,0 6-8-16,0-2 0 15,10-4 0-15,5 0 8 16,11 0-16-16,-1-2-24 16,5-2-36-16,6-2-8 15,-5-8-88-15,4-2-72 16,1 4-340-16,-6 2-264 15,-4-8 56-15,-6 10 328 16,-5 2 320-16,0 0 0 0</inkml:trace>
  <inkml:trace contextRef="#ctx0" brushRef="#br0" timeOffset="36423.68">22123 14516 952 0,'0'0'284'0,"0"6"-12"0,-5 6-12 16,0-6-248-16,-10-3 56 0,-6 11 44 0,-4 2 0 16,0 0-128-16,-11 2-112 15,1 2-304-15,4 0-184 16,6-6 80-16,4-5 272 15</inkml:trace>
  <inkml:trace contextRef="#ctx0" brushRef="#br0" timeOffset="36648.82">21844 14718 1152 0,'0'4'352'0,"0"10"-28"15,0 6-32 1,5 6-300-16,-5 7 80 15,0 5 56-15,5 0-16 16,-5-1-48-16,5 1-16 0,0-10-96 0,-5-8-64 16,5-4-12-16,0-8 64 15,0-20-292-15,0-14-352 16,1 0 0-16,-1 6 352 16,0 0 352-16,-5 3 0 15</inkml:trace>
  <inkml:trace contextRef="#ctx0" brushRef="#br0" timeOffset="36915.32">21879 14722 504 0,'0'0'136'16,"5"-4"52"-16,11 2 56 15,9 0-72-15,11 0 16 16,-1-4-8-16,11-2-16 16,0 0-40-16,-6 2-16 15,-4 2-28-15,-6-2-8 16,-4 2-8-16,-6 2 8 0,-10 2-4 15,0 2 0-15,-5 10-12 16,1 2-8-16,-6 4-12 16,-6 4 0-16,1-2-68 15,-10 2-64-15,0-6-12 16,-11-3 56-16,6-3-324 16,5-4-376-16,0-4 0 15,5-2 376-15,-1 0 376 16,6-2 0-16</inkml:trace>
  <inkml:trace contextRef="#ctx0" brushRef="#br0" timeOffset="37087.18">22098 14746 1048 0,'0'4'316'0,"0"4"-28"0,0 12-28 16,-10 7-252-16,-6 11 96 16,-4 18 68-16,-5-1-24 15,-1 1-52-15,-4 5-24 16,4-11-88-16,6-8-56 15,0-9-384 1,-1-15-320-16,6-10 44 0,5-4 368 16,0-2 364-16,5-2 0 15</inkml:trace>
  <inkml:trace contextRef="#ctx0" brushRef="#br0" timeOffset="37259.11">22113 14797 1016 0,'0'8'308'16,"5"4"-20"-16,5 12-20 0,6 12-244 15,4 6 88-15,0-3 56 16,0 5-16-16,1 2-44 16,-1-11-16-16,0 5-28 15,-4 0 0-15,-6-15-48 16,0-9-32-16,-5 2-444 16,0-10-400-16</inkml:trace>
  <inkml:trace contextRef="#ctx0" brushRef="#br0" timeOffset="40133.37">22474 14688 544 0,'0'0'148'0,"0"0"40"16,0 0 36-16,0 0-112 16,0 0 8-16,0 0-8 15,5 4-8-15,0-4 0 16,15 0 16-16,6-6-8 0,4 0-16 15,6-4-32-15,-1 1-8 16,1-1-40-16,-16 2-24 16,6-2-116-16,-6 2-88 15,-5 2-220-15,-5 0-120 16</inkml:trace>
  <inkml:trace contextRef="#ctx0" brushRef="#br0" timeOffset="40504.15">22596 14448 680 0,'0'0'196'0,"0"0"4"15,0-2 4-15,5 2-160 0,-5 0 32 0,0 2 28 16,0 6 8-16,0 6 0 15,5 6 0-15,0 4-12 16,0 5-8-16,-5 7-16 16,10 6 0-16,-5 4-8 15,-5-1 0-15,5 13-16 16,-5 1-8-16,5-5-12 16,-5 1 0-16,0-3-8 15,0-14-8-15,0-9-4 0,0-1 8 16,0-10 0-16,0-8 0 15,0-6-76-15,0-12-72 16,0-16-8-16,0-8 72 16,0-11-288-1,0-11-352-15,-5 11 0 16,0 9 352-16,5 4 352 16,-5 8 0-16</inkml:trace>
  <inkml:trace contextRef="#ctx0" brushRef="#br0" timeOffset="40676.03">22580 14684 1176 0,'0'6'360'0,"0"6"-40"0,-10 12-40 15,-5 12-304-15,0 5 104 16,-6 5 68-16,1-2-24 16,0 1-80-16,-1-7-48 15,6-6-36-15,5-2 24 16,0-34-380-16,5-18-392 15</inkml:trace>
  <inkml:trace contextRef="#ctx0" brushRef="#br0" timeOffset="40894.75">22621 14774 816 0,'5'0'240'16,"0"4"20"-16,5 2 24 0,-5 2-176 15,11 1 48-15,4 7 20 16,0 6-16-16,1 2-44 15,-1 2-16-15,-5 0-36 16,-5-5-8-16,6-9-32 16,-6-6-8-16,0-12-432 15,5-14-416-15,-5 7 0 16,-5 3 416-16,1-4 416 16,-1 4 0-16</inkml:trace>
  <inkml:trace contextRef="#ctx0" brushRef="#br0" timeOffset="49378.14">22936 14547 376 0,'0'-2'92'16,"0"2"52"-16,0-2 44 0,0 1-28 15,0 1 24-15,0-2-12 16,0 0-24-16,0 0-24 16,0 0 8-16,5 0 0 15,10-6 0-15,1 4-24 16,-1-2-16-16,5 0-28 15,0-6-8-15,-4 2-20 16,-1 2-8-16,5 0-100 16,-4 0-80-16,-1 2-8 15,-5-2 80-15,0 4-224 16,0-2-304-16</inkml:trace>
  <inkml:trace contextRef="#ctx0" brushRef="#br0" timeOffset="49654.2">23068 14512 536 0,'0'0'148'0,"0"2"40"0,-5 2 44 15,5 4-96-15,0 4 8 0,-5 5 16 0,5 1 8 16,0 2-12-16,-5 0-16 15,5 6-36-15,-5 0-16 16,5-3-24-16,0-1-8 16,0-2-16-16,0-4 0 15,0-2-52-15,0 0-40 16,0-6-120-16,0-6-72 16,0-4-220-16,0-6-136 15,0 2 104-15,0 2 248 16</inkml:trace>
  <inkml:trace contextRef="#ctx0" brushRef="#br0" timeOffset="49947.63">22931 14710 768 0,'0'0'224'0,"0"0"-4"15,0 0 0-15,0 0-200 16,0 0 32-16,5 2 52 15,-5 2 24-15,5-4 8 16,5-4-16-16,6 4-20 31,-6-2 0-31,5-2-20 0,0 0-8 16,5 2-24-16,-9 0 0 16,4-4-40-16,5-2-24 0,-10 2-72 15,6-2-32-15,-6 6 12 16,-5-5 56-16,5 3-280 15,-5 2-328-15</inkml:trace>
  <inkml:trace contextRef="#ctx0" brushRef="#br0" timeOffset="50214.68">22926 14839 512 0,'0'0'140'15,"0"0"20"-15,0 4 20 0,0-2-72 0,5-2 48 16,0 2 36-16,0 0-8 16,10-6-20-16,1-2-8 15,-1 0-24-15,5 0-8 0,6-6-20 16,-6 0-8-16,5 5-24 16,-4-1-8-16,-1 2-20 15,0-2 0-15,-5 4-36 16,1 0-32-16,-6-2-20 15,0 0 16-15,0-4-392 16,-5 0-400-16,0-2 4 16,0 2 408-16</inkml:trace>
  <inkml:trace contextRef="#ctx0" brushRef="#br0" timeOffset="50818.6">22834 14377 392 0,'0'0'100'16,"0"0"20"-16,-5 2 28 16,5 2-36-16,-5-2 40 0,5 0 4 15,0-2-32-15,0 4-32 16,0-4 8-1,5 0 24-15,6 0 24 0,4 2 8 16,5-6-8-16,5-2-28 16,-4 0-16-16,-1 0-24 15,0-4-8-15,1-4-12 16,-6 6 0-16,-5 2-52 16,-5-2-48-16,0 2-104 15,0 2-48-15,-5 4 24 16,5-2 88-16,-5 2-232 15,0-2-312-15</inkml:trace>
  <inkml:trace contextRef="#ctx0" brushRef="#br0" timeOffset="51368.01">22850 14490 680 0,'0'-4'196'0,"0"0"24"0,0 2 28 0,0 0-152 0,5 0 24 15,0 0 0-15,-5 4-8 16,0 6-24-16,0 8 0 16,0 0-8-16,5 6 0 0,-5 11-16 15,0 3-16-15,0 14-12 16,0 5 8-16,0-5-8 15,0 1-8-15,0-1-12 16,0-8 0-16,0-1-8 16,0-3 0-16,0-16 0 15,0-8 8-15,0-2 0 16,0-4-8-16,0-4 0 16,5 0 16-16,-5-1 4 15,0 3 0-15,0-8 4 16,0-2 16-16,0 3 0 0,0 2-8 15,0-4-16-15,0-3 0 16,10 2-4 0,5 2 8-16,6-4-4 0,4 0 0 15,6-2-12-15,-1 2 0 16,6-2-4-16,-1 2 0 16,-4 0 0-16,-1 2 0 15,-4 0 4-15,-6 0 8 16,-5 0 4-16,-5-2 0 15,0 4 0-15,-4 0 0 16,-1-4-20-16,0 2-16 16,0 8-12-16,-5-2 16 15,5-2 8-15,-5 0 0 0,0 2 0 16,0-2 0-16</inkml:trace>
  <inkml:trace contextRef="#ctx0" brushRef="#br0" timeOffset="82036.83">13736 4762 560 0,'0'0'156'0,"0"0"20"0,-5 6 28 15,-11 14-128 1,-9 8 8-16,-5 2-40 16,-16 10-40-16,0 5-36 15,-5-1 16-15,1 9 32 16,-1 3 24-16,10-4 28 15,6 1 8 1,4 5-12-16,16 1-8 16,5-3-8-16,15-1 8 0,15 3 4 0,11-5 0 15,9 3-16 1,6 0-8-16,5 3-12 0,0-1 8 16,-6-1-8-16,-9 1 0 15,-16-7-12-15,0 7 0 16,-9-3-4-16,-22-1 0 15,-9-2 0-15,-21-1 0 16,-4 1-8-16,-11-5 0 16,-5-1 0-16,5-2 8 15,10-7 12-15,6-9 8 16,9-4-4-16,6-8-8 16,10-2-24-16,4-4-8 15,6-4-8-15,10-2 16 16,6 4 8-16,14-4 0 0,11 0 8 15,9 1 16-15,1 7-8 16,10 4-8-16,-10-6-16 16,-1 2 8-16,-4 6 0 15,-11 2 0-15,-9-16 0 16,-6 0 8-16,-5 18 0 16,-5 7 8-16,-5 1-8 15,0 2 0-15,-10 6-12 16,-5 5 0-16,10 1-4 15,-5 2 8-15,-1 5-4 16,6 13 0-16,5 11 8 0,-5 4 16 16,15 3 12-16,-5 3 0 15,11 2 0-15,-1-3 0 16,0-3-8-16,6-6-8 16,-6 1-16-16,5-13-8 15,-5-3-80-15,1-8-72 16,-1-13-292-16,0-7-216 15</inkml:trace>
  <inkml:trace contextRef="#ctx0" brushRef="#br0" timeOffset="83298.4">13106 6576 392 0,'0'0'100'16,"-5"-4"12"-16,5-4 20 0,-5 2-56 15,-5 4 32 1,4-6-8-16,-9-1-32 16,5 3-36-16,-10 2 0 15,-1 2 12-15,-9 4 16 16,-1 6 12-16,-9 7 0 15,4 3-16-15,1 6-8 16,-6 2-24-16,5 8 0 16,1 11-4-16,4 5 8 15,1 3 4-15,5 9 8 0,4 3 0 16,1 11 8 0,0 11 0-16,-1 10 8 15,6-3-8-15,0 3-8 0,5 2-8 16,5 6 0-16,-6 8 0 15,6 0 0-15,-5-9 4 16,5-1 8-16,-5 0-4 16,0 2-8-16,0 10-8 15,5 0 0-15,-1-3-4 16,6 5 0-16,-5 0-8 16,5 6 0-16,0 4-8 15,0-8 0-15,0-2-4 16,5 2 0-16,-5 6 4 15,6 4 8-15,-1-6-4 16,-5-4 0-16,0 4-12 16,5 4 0-16,0 6 4 0,-5-4 8 15,0 0 4-15,0 10 0 16,0 8-12-16,0 0 0 16,0-11-4-16,5-1 8 15,-5 12 4-15,-5 2 8 16,5-14-4-16,-5-2 0 15,0 4-12-15,0 0 0 16,-1 8 0-16,-4 2 8 16,5-1 0-16,-5 1 0 15,10 4-8-15,-5 36 0 16,5 25 0-16,-5-51 8 0,-5-44-4 16,10 12 0-16,0 6-4 15,0-10 8-15,0-12 0 16,0 4 0-16,0 20 0 15,-5 10 0-15,0-16-4 16,5-32 0-16,0-16-8 16,0 8 0-16,-6 13 4 15,1-1 8-15,-15-10 0 16,-10-18 0-16,-6-9-8 16,11-10 8-16,4-3 0 15,6 11 0-15,0-5-4 16,-11-5 0-16,-9-1-12 15,-11 9 0-15,11-3-8 0,-1-9 0 16,11-6 8-16,-6-5 16 16,-4-1 0-16,-1-2 0 15,-5-5-16-15,11-3-8 16,4-2-52-16,6-2-40 16,5-12 8-16,5-20 56 15,0-18-308-15,5-10-352 16,5 3-8-16,0 15 360 15,0 12 352-15,0 6 0 16</inkml:trace>
  <inkml:trace contextRef="#ctx0" brushRef="#br0" timeOffset="83858.03">11470 15871 976 0,'0'0'292'0,"0"0"-24"16,0 0-28-16,0-2-268 16,0 4 56-16,0 2 20 15,0 4-24-15,0 8-28 16,0 2 8-16,-5 9 4 16,-5 1 8-16,-5 6 0 15,-1 0 0-15,6 5 0 16,-5-3 8-16,-5 6 0 0,9 1 8 47,1-5 8-47,0-4 8 0,5 0 0 0,10-7 0 0,10-5-8 15,6-8 8-15,19-8 0 0,11-12 8 16,15-8-4-16,10-6 0 16,-5 3-8-16,6-3 0 15,9 4-4-15,0 2 0 16,-4 2-48-16,9-2-48 15,-10-6-12-15,-9-6 40 16,-11 1 32-16,-6-7 0 16,-14 8-4-16,-10 6 0 0,-11 2 0 15,-5 4 0-15</inkml:trace>
</inkml:ink>
</file>

<file path=ppt/ink/ink5.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04-23T01:23:43.114"/>
    </inkml:context>
    <inkml:brush xml:id="br0">
      <inkml:brushProperty name="width" value="0.05292" units="cm"/>
      <inkml:brushProperty name="height" value="0.05292" units="cm"/>
      <inkml:brushProperty name="color" value="#FF0000"/>
    </inkml:brush>
  </inkml:definitions>
  <inkml:trace contextRef="#ctx0" brushRef="#br0">17099 10672 1160 0,'0'0'356'0,"-5"0"-20"0,0 0-20 15,0 0-296-15,0 0 80 16,10 0 68-16,15-4-8 16,16-6-32-16,9-6-24 15,11-2-28-15,5-9 0 16,10-3-12-16,0 0 0 16,0-2-20-16,1 6-8 15,-6 3-28-15,-10 1-8 16,-11 10-104-16,-9 2-88 15,-11 2-416-15,-10 6-328 0,-4 4 92 16,-6-2 424-16</inkml:trace>
  <inkml:trace contextRef="#ctx0" brushRef="#br0" timeOffset="312.45">17444 10694 1216 0,'0'0'372'0,"0"0"-8"0,0 0-12 16,0 2-316-16,5 4 72 16,1 6 36-16,-1 7-24 31,-5 11-28-31,5 6 8 15,-5 12-12-15,5 13-8 0,-5 9-20 0,0-7 0 32,0 1-8-32,-5-3 0 0,0-7-20 15,0-9-8-15,5-7-8 0,-6-8 8 16,6-6-52-16,-5-9-56 16,5-3-12-16,0-6 48 15,0-16 48-15,5-11 0 16</inkml:trace>
  <inkml:trace contextRef="#ctx0" brushRef="#br0" timeOffset="1102.83">18039 10541 1296 0,'0'0'400'15,"0"0"-36"-15,-5 0-32 16,5 8-348-16,-5 12 88 0,-6 10 64 15,1 5-24-15,5 13-48 16,-10 9-24-16,5 5-16 16,-5 3 16-16,-6 9 0 15,1-3-8 17,5-13-12-32,-1-5 0 0,6-7-4 0,0-12 0 0,0-6 0 15,10-13 0-15,5-1 8 16,5-12 8-16,10-10-4 15,11-9-8-15,-1-9-4 16,1-2 8-16,10-2 4 0,4 0 0 16,-4 1-8-16,5 1 0 15,-11 8-8-15,-4 2 0 16,-1 2-44-16,-4 8-40 16,-6 0-8-16,-5 4 40 15,5 2-464-15,-4-3-496 16,9-3 0-16,-10 2 504 15,-4 4 496-15,-1-4 0 16</inkml:trace>
  <inkml:trace contextRef="#ctx0" brushRef="#br0" timeOffset="3853.53">18511 10515 392 0,'0'0'100'0,"0"-4"12"16,0 0 12-16,0 2-40 15,0 0 48-15,0 0 36 16,0-2 0-16,0 0-16 16,0 4-8-16,5 2-12 15,5 4 0-15,-4 10-4 16,-1 8 8-16,5 12-20 0,-5 9-16 15,-5 3-20 1,5 4 0-16,-5 5-12 16,0 1-8-16,-5-1-20 0,5-3-8 15,-5-5-8-15,0-5 8 16,5-8-12-16,-5-8-8 16,5-7-52-16,0-7-32 15,0-8-108-15,0-16-64 16,0-23 40-16,-5-7 112 15,5-2-212-15,0-9-312 16,0 3-8-16,0 12 312 16</inkml:trace>
  <inkml:trace contextRef="#ctx0" brushRef="#br0" timeOffset="4447.29">18562 10418 528 0,'0'2'144'15,"0"2"44"-15,0-2 40 0,0-4-72 16,0-4 32-16,0 2 0 15,0 0-24-15,10-2-32 16,0-2 0-16,6 2-20 16,4 4-8-16,5-2-28 15,1 4-8-15,-6 12-16 16,5 4 0-16,-4 0-4 16,-1 6 8-16,-5 7-8 15,-5-1-8-15,-4 4-16 16,-6 2 0-16,-11-1-8 15,-4 3 0-15,0-10-8 16,-5-6 0-16,-1-2-8 0,6 0 0 16,0-9 8-16,0-3 8 15,4 0-4-15,1-4-8 16,5 0-12-16,0-2 0 16,0 0-8-16,5 0 0 15,0 0 0-15,10 0 16 16,10-2 4-16,6 2 0 15,9 0-4-15,1 0 0 16,10 6 0-16,4 2 8 16,-4 6 0-16,0 2 0 15,0 6 0-15,-11 0 0 16,-4 3 0-16,-11 1 0 0,-5 0 4 16,-15 4 8-1,-5 6 4-15,-15 3 0 0,-6 3 0 16,-9 2 8-16,-11-5 0 15,0-3 0-15,1-4-8 16,-1-12 0-16,0-3-8 16,11-3 8-16,4-4-24 15,1-12-24-15,4-10-84 16,11-5-56-16,5-13 12 16,0-14 80-16,20-10 72 15,0-1 0-15,0 5 0 16,0 13 0-16</inkml:trace>
</inkml:ink>
</file>

<file path=ppt/ink/ink6.xml><?xml version="1.0" encoding="utf-8"?>
<inkml:ink xmlns:inkml="http://www.w3.org/2003/InkML">
  <inkml:definitions>
    <inkml:context xml:id="ctx0">
      <inkml:inkSource xml:id="inkSrc0">
        <inkml:traceFormat>
          <inkml:channel name="X" type="integer" max="6000" units="cm"/>
          <inkml:channel name="Y" type="integer" max="9600" units="cm"/>
          <inkml:channel name="F" type="integer" max="4095" units="cm"/>
          <inkml:channel name="T" type="integer" max="2.14748E9" units="dev"/>
        </inkml:traceFormat>
        <inkml:channelProperties>
          <inkml:channelProperty channel="X" name="resolution" value="440.52863" units="1/cm"/>
          <inkml:channelProperty channel="Y" name="resolution" value="441.58234" units="1/cm"/>
          <inkml:channelProperty channel="F" name="resolution" value="188.36247" units="1/cm"/>
          <inkml:channelProperty channel="T" name="resolution" value="1" units="1/dev"/>
        </inkml:channelProperties>
      </inkml:inkSource>
      <inkml:timestamp xml:id="ts0" timeString="2023-04-23T01:25:30.056"/>
    </inkml:context>
    <inkml:brush xml:id="br0">
      <inkml:brushProperty name="width" value="0.05292" units="cm"/>
      <inkml:brushProperty name="height" value="0.05292" units="cm"/>
      <inkml:brushProperty name="color" value="#FF0000"/>
    </inkml:brush>
  </inkml:definitions>
  <inkml:trace contextRef="#ctx0" brushRef="#br0">3961 12704 1000 0,'0'0'300'0,"0"0"-4"16,0 4-4-16,0-2-252 16,0 2 64-16,0-2 40 0,11 0-16 15,-6-2-32-15,15-4-16 16,0-6-20-16,11 2 0 16,4-2-4-16,6 0 0 15,-16-4-4-15,6 4 0 16,-6 4-12-16,6-4 0 15,-21 5-8-15,5 1 0 16,-5 6 4-16,-10 4 8 16,-15 5-20-16,0 7-16 15,0 4-64-15,-11 4-32 16,6-2-72-16,0 4-32 31,-1-1-20-31,6 3 16 0,-5 0 44 16,10 2 40-16,-1 5 80 0,11 7 48 0,0 4 60 15,6 3 16 1,-1-1 12-16,5-1 8 0,-5-1-20 16,0-8-16-16,5-7-32 15,5-3-8-15,-10-8-112 16,11-6-96-16,4-6-12 16,-10-14 96-16,0-10-232 15,6-8-320-15,-11-10 0 16,0 9 320-16</inkml:trace>
  <inkml:trace contextRef="#ctx0" brushRef="#br0" timeOffset="312.4">4170 13033 616 0,'0'-4'172'0,"0"-6"44"16,0-3 36-16,10 3-108 0,0-4 24 15,16-4 16-15,-6 8-8 16,5 2-32-16,6-2-24 16,-1 4-28-16,1 12 0 15,-6 10-4-15,0 6 8 16,-19 14-20-16,9 5-16 15,-15-3-68 1,-10-2-48-16,-1-3-116 16,11-7-64-16,-25-6-44 0,5-10 32 15,10-14 72-15,-6-6 48 16,1-4 132-16,10 4 88 16,-10-2 92-16,10 2 16 15,5 6-32-15,0 16-32 16,-10 18-32-16,-1 12 8 0,-14 3-8 15,0 11-16-15,-6 13-36 16,1 3-16-16,-1 1-28 16,6-9 0-16,4-25-448 15,6-19-432-15</inkml:trace>
  <inkml:trace contextRef="#ctx0" brushRef="#br0" timeOffset="515.54">4246 13347 880 0,'10'0'260'0,"-10"-2"8"15,20 2 4-15,1 0-200 16,9 6 56-16,-4 4 56 0,4 0 8 16,1 6-28-1,-1 1-24-15,-15 1-36 0,6 0-8 16,-1 2-16-16,-10-4-8 16,-5-6-88-16,5-6-72 15,6-14-448-15,-1-16-360 16</inkml:trace>
  <inkml:trace contextRef="#ctx0" brushRef="#br0" timeOffset="997.01">4597 12740 1344 0,'0'-2'416'16,"0"-2"-32"-16,15-8-32 15,5-2-372-15,-10-4 80 0,16-2 36 16,-1-2-32-16,6 7-96 15,-11-1-48-15,0-2-12 32,-5 2 48-32,6 0 44 15,-21-4 0-15,10 2 0 16,0 0 8-16,-10-3-8 16,0 1 0-16,-10 6-72 15,5 10-56-15,0 6 16 16,-11 6 88-16,6 16 84 15,0 13 8-15,0 3 0 0,5 8 0 16,0 1-24 0,5 1-16-16,0-2-68 15,0-3-40-15,5 3-8 0,0-3 48 16,5-13-316-16,0-4-352 16,-5-14-4-16,0-6 360 15,1 0 352-15,4-2 0 16</inkml:trace>
  <inkml:trace contextRef="#ctx0" brushRef="#br0" timeOffset="1694.6">4647 12956 1192 0,'0'-2'364'15,"0"-2"-48"-15,5-10-52 16,11-4-320-16,-6-4 96 0,10 3 64 16,6 1-24-16,-6 0-60 15,0 4-24-15,0 4-84 16,-4 6-48-16,-6 4-72 15,0 14-8-15,-5 6 24 16,-10 8 48-16,5 13 56 16,-20 5 24-1,4 0 72-15,6 3 64 16,0-17 16-16,0-8-32 0,5-4-8 16,5-14 40-16,15-14 28 15,-5-8 0-15,16-4-4 16,-6-8 8-16,-10 6-12 15,5 2-8-15,1 7-4 16,-1 3 8-16,-15 14-28 0,0 17-32 16,-15 11-52-1,-1 6-16-15,-4 6-8 0,5 5 8 16,5-3 8-16,-11-3 0 16,11 1-8-16,5-6 0 15,5-4 4-15,0-3 16 16,0-1 8-16,5-6 0 15,5-8 0-15,-5-2 8 16,11-4 4-16,4-8 0 16,0-16-16-16,6-8-8 15,4-4-12-15,6-4 8 16,-11-5 4-16,6-3 8 16,-6-2 0-16,-5 4 0 15,-4 5 16-15,-1 3 16 0,-5 6 8 16,0 4 0-1,-10 8-24-15,-10 8-8 0,0 8-4 16,10 4 16-16,-10 2 0 16,5 2-8-16,10 2 0 15,10-2 16-15,0 0 8 0,11 0 0 16,4-5-4-16,6-1 8 16,4 0-12-16,6 4-8 0,0 0 0 15,-11 6 16 1,6-8-12-16,-21-4-24 0,1 4-88 15,-6-4-64-15,-10-4-384 16,0-14-312-16,5-6 68 16,-10 6 392-16,0 4 388 15,0-4 0-15</inkml:trace>
  <inkml:trace contextRef="#ctx0" brushRef="#br0" timeOffset="2085.23">5470 12648 1208 0,'0'0'372'0,"-5"0"-20"0,0 2-20 15,-5 0-348-15,0 6 40 16,-16 4-12-16,1 14-48 15,0 4-40-15,-6 2 16 16,6 7 32-16,-1 3 24 16,16-6 12-16,-10-7-8 15,5 3 8-15,10-6 24 16,5-12 32-16,10-8 16 16,5-8 16-16,15-6 8 15,11-2-24-15,-5-2-16 0,-1-8-28 16,6 4 0-16,-16-2-28 15,6-1-16 1,-11 5-92-16,5 4-64 16,-14-2 8-16,-6 2 80 0,-5 2-276 15,-5 2-352-15</inkml:trace>
  <inkml:trace contextRef="#ctx0" brushRef="#br0" timeOffset="2413.42">5262 12635 1232 0,'0'0'380'0,"0"0"-60"16,0 3-60-16,0 9-324 0,10 18 112 16,-5 8 96-16,5 15-8 15,11 23-40-15,-1 9-24 16,0 8-20-16,6-3 8 16,4-13-12-1,6-11-16-15,-16-7-32 0,16-17-16 16,-6-16 0-16,1-11 16 15,-11-17 16-15,-5-17 8 16,0-13-4-16,-4-6 0 16,-1-11 4-16,-5 1 16 15,10 14 0-15,-15 4 0 16,5 5-12-16,10 15 0 16,1 14 0-16,4 6 8 15,-5 2-4-15,6 5-8 16,-1 7-48-16,0 0-40 15,1-8 0-15,-1-6 48 0,0 0-464 16,-5-10-496-16</inkml:trace>
  <inkml:trace contextRef="#ctx0" brushRef="#br0" timeOffset="2720.39">5861 12317 1288 0,'0'0'396'0,"0"4"-36"16,6 2-44-16,-1 6-356 15,5 4 80-15,5-8 56 16,0-4-16-16,1 4-68 16,4-2-40-16,-15-8-20 0,10-4 32 15,-15 8-372-15,5 2-392 16</inkml:trace>
  <inkml:trace contextRef="#ctx0" brushRef="#br0" timeOffset="2939.13">5765 12635 1224 0,'0'0'376'16,"5"-2"-4"-16,5-6 0 15,5-6-324-15,6-6 56 16,9-6 16-16,1-4-32 16,9-5-60-16,-4-7-16 15,-1 12-100-15,1 6-72 0,-11-1-364 16,6 5-280-16,-11 12 76 15,-10 2 368-15,1 2 360 16,-6 2 0-16</inkml:trace>
  <inkml:trace contextRef="#ctx0" brushRef="#br0" timeOffset="3142.26">5902 12664 1128 0,'0'2'344'0,"0"4"4"15,0 8 8-15,0 14-276 16,5 16 64-16,0 9 32 16,0 19-32-16,0 13-48 15,-5 0-8-15,0-9-24 32,6-5 0-32,-1-9-20 0,0-15-8 0,-5-13-68 0,0-6-48 15,10-18-8-15,-10-10 48 16,0-6-424-16,0-18-472 15</inkml:trace>
  <inkml:trace contextRef="#ctx0" brushRef="#br0" timeOffset="3392.25">5988 12740 1328 0,'0'0'412'0,"0"0"-28"15,0 0-28-15,0 0-344 16,6-2 96-16,4-2 52 16,0 0-32-16,10-4-56 15,1-2-8-15,4-2-44 16,-5 0-24-16,1 4-124 16,-6 0-88-16,5 0-376 15,-15 4-272-15,5 2 100 16,-5 0 384-16</inkml:trace>
  <inkml:trace contextRef="#ctx0" brushRef="#br0" timeOffset="3532.96">6009 12765 1200 0,'0'0'368'0,"0"4"-52"0,0 6-48 0,0 4-392 0,0-4 32 16,15 2 52-16,-15 0 24 15,10-8-280-15,5-8-296 16</inkml:trace>
  <inkml:trace contextRef="#ctx0" brushRef="#br0" timeOffset="3699.45">6090 12553 1200 0,'0'0'368'0,"0"0"-48"0,10 6-48 16,-10 8-336-16,5 2 88 15,6 0 48-15,-1 4-24 16,0 1-36-16,10-1 0 16,-15 0-372-16,10-2-368 15</inkml:trace>
  <inkml:trace contextRef="#ctx0" brushRef="#br0" timeOffset="3840.08">6100 12889 960 0,'0'0'288'16,"0"-6"-32"-16,10-6-32 16,1 0-264-16,4-2 56 0,-5-2-48 15,0 0-96-15,0 4-232 16,-5 8-128-16</inkml:trace>
  <inkml:trace contextRef="#ctx0" brushRef="#br0" timeOffset="4230.78">6136 12974 528 0,'0'0'144'0,"5"4"56"0,0-8 56 0,5-2-84 15,10-6 8-15,1-2-16 16,-1-2-16-16,-5 2-12 16,1 4 16-16,4 0 0 15,-20 8-8-15,10 12-20 16,0 10-8-16,-10 6-40 0,-15 12-24 15,0 3-60-15,0-1-32 16,-1-8-60-16,-9-6-24 16,10-6-12-16,-1-7 24 15,6-13 16-15,5-6 8 16,5-5 32-16,0-7 40 16,15-2 40-16,1 0 16 15,9 2 24-15,6 6 16 16,-6 2 16-16,5 4 0 15,-4 6 0-15,-1 4 8 16,-4 4-12-16,-1 2-8 16,0 2-20-16,-10 4 0 15,0 2-16-15,1-2 0 0,-6-6-64 16,5-2-56-16,-20-10-16 16,5-14 40-16,0-14-400 15,-1 0-432-15</inkml:trace>
  <inkml:trace contextRef="#ctx0" brushRef="#br0" timeOffset="4543.39">5988 12563 984 0,'0'0'296'0,"0"0"-12"0,6 6-8 15,4 10-264-15,0 4 48 16,5 0 4-16,0 1-32 15,11-3-40-15,4-8 8 16,-4-10 0-16,-11 2 0 16</inkml:trace>
  <inkml:trace contextRef="#ctx0" brushRef="#br0" timeOffset="6043.18">3997 11438 864 0,'0'0'256'0,"0"-4"0"0,5 2 0 16,5-6-200-16,6-2 56 15,4-4 24-15,5 4-24 16,-9 4-40-16,4-2-8 15,-5 4-8-15,0 4 8 16,-10 2 0-16,-5 6 8 16,0 6-52-16,-15 8-48 15,10 0-92-15,-15-2-40 16,5-2-24-16,9-2 24 16,-9-3 24-16,5-3 8 15,5 4 48-15,0 2 48 16,5 2 80-16,0 10 40 15,5 11 24-15,0 11-8 0,5 0-32 16,-10-1-16 0,0-7-48-16,5-6-24 0,5-9-120 15,-10-9-80 1,6-12-32-16,-1-16 56 16,5-21 72-16,-5-7 24 15,0 2 40-15,5-6 32 16,-10-3 68-16,15 5 48 15,-10 6 60-15,11 3 24 0,4 5 0 16,-5 6-16-16,26 4-28 16,-16 4-8-16,6 4-20 15,-6 2 0-15,6 4-12 16,-6 6 0-16,-10 6-56 16,0 4-48-16,-4 4-128 15,-1 2-72-15,-10 0-32 16,-10-6 48-16,-1-3 84 15,1 1 48-15,0-6 104 16,0 2 72-16,5 4 52 16,-5 6-8-16,0-4-20 0,-16 12-8 15,6 19-16-15,-6 1 0 16,6-6-32-16,-10 3-16 16,4-3-104-16,6-6-72 15,0-10-16-15,4-9 64 16,1-7 64-16,10-14 0 15,5-11 0-15,5-9 0 16,5-4-80-16,11-2-80 16,4-1 40-16,6 5 120 15,-1 10 120-15,16 6 0 16,-11 14-8-16,6 8-8 16,-6 4-16-16,6 2-8 15,-15 7-8-15,4-1 0 16,-15 6-64-16,6-2-56 15,-1-2-400-15,-15-4-328 16,10-5 32-16,-10-5 376 16,5 0 368-16,-10-4 0 15</inkml:trace>
  <inkml:trace contextRef="#ctx0" brushRef="#br0" timeOffset="6498.89">4591 11357 1064 0,'0'-4'324'15,"0"2"-32"-15,6-4-28 16,9-6-292-16,-5-2 64 16,10-8-16-16,6-4-72 15,-1-2-116-15,6 1-32 16,-11-3 0-16,-10-6 40 16,5 4 60-16,-5 5 24 15,-5 3 56-15,-5 4 40 16,0 2 84-16,-5 6 48 15,0 14 16-15,0 14-32 16,0 16-24-16,-10 8 8 0,10 7-8 16,5 7-8-1,-10-5-44-15,5 1-24 0,5-8-124 16,0-7-88-16,5-5-252 16,5-6-152-16,-5-8 88 15,0-4 248-15,5-4 244 16,-10-2 0-16</inkml:trace>
  <inkml:trace contextRef="#ctx0" brushRef="#br0" timeOffset="7259.23">4637 11444 840 0,'0'0'248'0,"0"0"-28"0,0 0-32 0,0 0-204 16,10 0 80-16,0-2 64 16,6-2-8-16,4 0-32 15,-5 0-24-15,6-2-88 16,-1 4-64-16,-5 0-88 15,-10 2-24-15,0 8 12 16,-5 4 40-16,-5 2 48 16,0 4 16-16,-5 4 28 15,0-5 16-15,10-1 16 16,-15-6 0-16,15 0 12 0,0-6 16 16,15-4 56-1,-10-10 48-15,15 0 52 0,-5 0 8 16,1 0-12-16,4 2-16 15,-15 0-20-15,5 5 0 16,-5 3-16-16,0 11-8 16,-10 13-40-16,-5 4-16 15,-10 16-48-15,10 3-24 16,-16-1-16-16,16-2 8 16,-10-5 12-16,0-3 8 15,9 0 4-15,6-7 0 16,0-1 8-16,0 0 8 15,5-2 16-15,-5-2 16 16,5 1 8-16,0-3 8 16,0-6-16-16,5 0-16 0,-5-2-24 15,5-6-8-15,5-6 8 16,6-10 16-16,9-12-12 16,5-10-24-16,11-13-12 15,0-5 16-15,4-6 24 16,-4-3 8-16,-15 5 12 15,4 3 8-15,-10 5 24 16,-4 10 24-16,-6 8-8 16,-10 11-24-16,-10 3-28 15,-1 4 0-15,-9 8 12 16,0 8 16-16,5 6-4 16,-1 1-8-16,6 9-24 0,-5 0-8 15,10 0 12 1,5 2 24-16,20-2 8 0,0-5-8 15,6 3-12-15,-1 0 8 16,6-6-4-16,4-2 0 16,-4 4 0-16,-6-2 8 15,-4-1-12-15,-6 5-16 16,0-8-80-16,-5-6-64 16,-5 2-380-16,0-10-312 15,-5-8 64-15,5 4 384 16,-5 2 380-16,0-4 0 15</inkml:trace>
  <inkml:trace contextRef="#ctx0" brushRef="#br0" timeOffset="8099.74">4835 11470 752 0,'0'0'220'0,"0"0"28"0,0 2 28 15,0 8-156-15,0 7 32 16,-10 7 12-16,-5 12-16 16,-11 16-48-16,6 9-24 15,-15 7-52-15,4-3-16 16,6-7-112-16,-1-11-88 16,11-9-264-16,-5-22-176 15</inkml:trace>
  <inkml:trace contextRef="#ctx0" brushRef="#br0" timeOffset="9500.54">5201 11327 1008 0,'-5'0'304'16,"5"0"-12"-16,0-4-8 16,10-4-244-16,0-10 80 15,11-8 48-15,14-9-16 16,1-7-52-16,-1-2-24 15,6 6-36-15,0 5 0 16,-6 5-44-16,1 8-32 16,-16 4-116-16,5 6-80 15,-9 0 20-15,-1 1 104 16,-10 3-196-16,-5 4-288 0,-15 4 0 16,5-2 296-16,10 0 296 15,-11 0 0-15</inkml:trace>
  <inkml:trace contextRef="#ctx0" brushRef="#br0" timeOffset="9698.28">5282 10962 864 0,'0'2'256'0,"5"10"-20"15,-5 3-24-15,6 7-192 0,9 12 88 0,-15 14 64 16,20 1-16-16,-15 5-52 16,0 5-24-16,5-5-28 15,-5-6 8-15,6-5-56 16,-1-7-56-16,0-10-28 15,0-6 40-15,5-10-308 16,1-16-336-16,-1-4 0 16,-10 4 344-16,0 0 340 15,5-2 0-15</inkml:trace>
  <inkml:trace contextRef="#ctx0" brushRef="#br0" timeOffset="10245.12">5460 10870 1008 0,'0'0'304'0,"0"0"-44"0,0 0-48 16,0 4-260-16,0 12 96 16,0 6 92-16,10 10 8 15,-5 17-32-15,6 5-32 16,-1-4-36-16,0-3 0 16,10 5-12-16,-5-12-8 15,1-5-52-15,-1-1-40 16,-10-12-112-16,0-6-72 15,5-4-12-15,-10-4 64 16,0-8 52-16,0 0-8 16,-10-4 16-16,0-2 32 15,-5 2 40-15,-1-2 24 16,-4-2 40-16,0 4 24 0,5 0 72 16,-1 2 56-1,6-2 32-15,-5 0-16 0,10 2-36 16,5-2-16-16,-10 4-36 15,10-4-16-15,10-4-16 16,-10 0 0-16,20-2-8 16,-10 0 0-16,0 2-68 15,6 0-56-15,-6 2-80 16,0 2-16-16,-5 10 4 16,-5 10 32-16,0-2 28 15,-5 2 8-15,-10 8 12 16,0-2 16-16,4 0 24 0,1-5 16 15,5-3 20-15,-5-2 8 16,20-4 12-16,0-4 8 16,0 0 8-16,6-8 8 15,-6-2-16-15,5 0-8 16,5-2-36-16,-4 0-16 16,-11-2-84-16,-5 4-64 15</inkml:trace>
  <inkml:trace contextRef="#ctx0" brushRef="#br0" timeOffset="10495.08">5216 11581 504 0,'0'0'136'16,"16"-2"52"-16,4-4 48 0,0-2-80 15,21-6 8-15,-1-4-20 16,1 0-24-16,5-3-40 16,-6 1-16-16,1 0-44 15,-5 4-24-15,-11 2-116 16,0-2-88-16,-4-4-168 16,-16 2-80-16</inkml:trace>
  <inkml:trace contextRef="#ctx0" brushRef="#br0" timeOffset="10661.56">5552 11535 880 0,'0'6'260'0,"-16"10"-20"16,1 14-20-16,-5 21-236 16,-6 9 56-16,-4-5-56 15,-1 1-104-15,1-4-32 16,-6-17 80-16,21-7 72 15,10-6 0-15</inkml:trace>
  <inkml:trace contextRef="#ctx0" brushRef="#br0" timeOffset="10880.33">5613 11456 1152 0,'0'-2'352'0,"5"0"-28"0,5-2-32 16,0 4-308-16,5-2 80 15,0 4 56-15,6 2-16 16,-6 0-56-16,0 0-40 16,0 2-88-16,-4 0-48 15,4 0 8-15,-15-2 64 16,10 0-272-16,0 0-320 16,-10 0-4-16,0-3 328 15,0 3 324-15,0-4 0 0</inkml:trace>
  <inkml:trace contextRef="#ctx0" brushRef="#br0" timeOffset="11317.8">5496 11777 712 0,'0'0'204'0,"0"0"20"16,0-4 12-16,20-10-168 16,-5-5 24-16,11 1-76 15,-1-4-96-15,0-10-108 16,1 2-8-16,-1 5-72 15,-9-3-56-15,-1 6 68 16,0 8 128-16,-10 2 128 0,0 4 0 16,-5 2 232-16,0 0 232 15,-5 2 8 1,0 4-224-16,-5 4-184 0,5 6 48 16,0 8 16-16,-11 4-16 15,16 0-48-15,-5 6-24 16,0 9-124-16,5-9-96 15,0-2-76-15,0 0 32 16,0-7 56-16,-5-3 40 16,5-6 64-16,-5 2 40 15,5-6 84-15,0 4 56 16,0-2 72-16,-10 0 24 16,0-4-12-16,10 0-24 15,0 0-32-15,0 0 0 0,5 0-16 16,10-2-8-16,-5 0-28 15,6 0-8-15,4-4-72 16,0-4-56-16,0 0-24 16,6-4 40-16,4-10-364 15,1-6-400-15</inkml:trace>
  <inkml:trace contextRef="#ctx0" brushRef="#br0" timeOffset="11594.95">5861 11323 1232 0,'0'-2'380'0,"0"-2"-48"0,0-2-44 15,6 2-344-15,9-2 88 16,0-4 32-16,5 0-40 16,11 0-44-16,-11-6 8 15,6 1-356-15,4-3-360 16</inkml:trace>
  <inkml:trace contextRef="#ctx0" brushRef="#br0" timeOffset="11917.95">5938 11075 1016 0,'0'0'308'0,"0"2"-20"15,-5 2-20-15,5 2-260 0,-5 6 64 16,-1 11 40-16,6 5-16 16,-5 0-76-16,5 6-48 15,5-3-104 1,1-1-48-16,-1 0-28 0,10-2 32 16,-15-2 48-16,5-3 32 31,0-3 52-31,-5 0 32 15,10 4 92-15,-10-6 72 16,-10-4 56-16,10 0-8 16,0-3-28-16,-5-5-16 15,0 0-36-15,5-2-8 16,0-4-28-16,10 0-8 16,5-6-44-16,6-2-32 15,9-1-108-15,-5-5-72 0,11-2 12 16,0-6 96-16,-1-2-248 15,1-8-328-15,-11-1-8 16,-5 7 328-16,-4 8 328 16,-1 0 0-16</inkml:trace>
  <inkml:trace contextRef="#ctx0" brushRef="#br0" timeOffset="12355.41">6268 10815 1256 0,'-10'0'388'15,"10"0"-32"-15,0 2-28 0,10 6-328 16,-10 10 96-16,0 7 56 15,0 11-32-15,10 12-48 16,0 1-16-16,-10 1-32 16,10 2-8-16,-5-5-80 15,6-7-64-15,-1-4-4 16,0-7 64-16,0-3-336 16,-5-10-392-16</inkml:trace>
  <inkml:trace contextRef="#ctx0" brushRef="#br0" timeOffset="12511.68">6354 11241 528 0,'0'-1'144'0,"0"-5"60"0,0 2 56 16,5-2-84-16,0-4 8 16,1 0-16-16,4 0-16 15,-5 2-36-15,10-2-16 16,-10-2-88-16,0-2-64 16,5 6-132-16,-5 2-64 15,0 0-156-15,1 2-88 16</inkml:trace>
  <inkml:trace contextRef="#ctx0" brushRef="#br0" timeOffset="12709.37">6268 11178 920 0,'0'4'276'0,"0"12"16"0,0 10 20 0,0 3-228 0,0 5 32 16,5 0-24-16,-5-2-48 16,15 1-164-16,-15-5-112 15,5-4-224-15,5 4-104 16,-4-8 112-16,-1-5 224 16</inkml:trace>
  <inkml:trace contextRef="#ctx0" brushRef="#br0" timeOffset="12961.8">6237 11569 1096 0,'0'0'332'0,"0"-2"-20"15,6-4-28-15,4-4-268 16,10-8 96-16,5-2 80 16,1-3 0-16,14 1-44 15,1-2-32-15,10 0-40 16,0 2 0-16,-6 2-28 16,11 5-24-16,-20 1-44 0,-16 4-16 15,0 2-76 1,1 2-56-16,-16 0-384 15,5-4-320-15,-10 6 72 0,0 0 400 16,0 0 400-16,0 2 0 16</inkml:trace>
  <inkml:trace contextRef="#ctx0" brushRef="#br0" timeOffset="13321.19">6370 11230 992 0,'0'0'300'0,"0"0"-36"16,0 4-36-16,5 9-260 15,0 9 80-15,5 0 48 0,0 2-16 16,0 4-368-16,-5 1-344 15,10-7-20-15,-9-8 328 16,-1 0 324-16,0-4 0 16</inkml:trace>
  <inkml:trace contextRef="#ctx0" brushRef="#br0" timeOffset="23912.81">15214 7156 416 0,'-5'0'108'0,"-15"-2"12"15,-6-4 12-15,-4-6-68 16,-1-4 24-16,-9-4-8 15,4-4-24-15,-4-5-40 0,-6-5 0 16,0-6-8-16,0-8 8 16,1-3-12-16,9-11-8 15,-5-9-4-15,11-2 16 0,10 3 0 16,9 3 0-16,17 1 0 16,9 5 16-16,15 3 4 15,16 4 0-15,0 9-12 16,10-1 0-16,5 8-16 15,15 7 0-15,10 3-8 16,11 6 0-16,-6 0 0 16,-5 6 8-16,1 6 0 15,-1 8 0-15,-5-7 0 0,-4 1 8 16,-1 12-8-16,-10 9 0 16,-5 11-4-16,-5 4 8 15,-16 8 4-15,-9 9 0 16,-6 11 8-16,-20 9 8 15,-10 13 12-15,-20 7 8 16,-6 8 12-16,-19-5 8 16,-6-3 8-16,-5 2 0 15,-10-9 8-15,-6 1 8 16,-4-1 4-16,-10-3 0 16,-6-4-20-16,1-5-8 15,4-9-16-15,1-11 0 0,-1-6-52 16,-4-8-48-16,15-13-20 15,-1-7 32-15,21-8 32 16,10-4 8-16</inkml:trace>
  <inkml:trace contextRef="#ctx0" brushRef="#br0" timeOffset="28547.86">17973 10674 1200 0,'0'0'368'0,"5"0"-24"15,0-2-24-15,5-6-304 0,10-2 96 16,11-4 52-16,15-2-32 16,-1-4-48-16,16-1-8 15,0-1-12-15,-10 4 8 16,5 2-28-16,-10 4-24 16,-16 2-116-16,1 4-80 15,-6 0-400-15,-5 4-312 16,-10 0 88-16,1 2 400 15,-6 0 400-15,0 0 0 16</inkml:trace>
  <inkml:trace contextRef="#ctx0" brushRef="#br0" timeOffset="28761.06">18344 10686 1352 0,'0'0'420'0,"0"10"-36"0,-6 10-28 15,-4 9-356-15,10 11 96 16,-10 14 60-16,0 13-32 15,0 11-48-15,5-3-8 16,0-4-16 0,0-5 0-16,-1-9-12 0,6-11 0 15,0-10-40-15,0-8-32 16,6-11-12-16,-1-5 24 16,0-12-484-16,10-16-504 15,5-1 0-15,-10 7 504 0,1-4 504 16,-1 0 0-16</inkml:trace>
  <inkml:trace contextRef="#ctx0" brushRef="#br0" timeOffset="29182.96">18694 10620 1456 0,'0'-4'452'16,"0"2"-48"-16,0 2-52 15,0 2-412-15,0 6 96 16,0 6 76-16,0 14-8 16,5 12-36-16,-10 11-16 15,0 19-20-15,0 15 8 16,0 0-16-16,0-7-16 15,-5-7-12-15,5-9 8 16,-1-17-4-16,1-15 0 16,0-6-4-16,10-10 8 15,0-6 4-15,11-8 8 16,-1-4 0-16,10-8 0 16,6-6-4-16,-1-4 0 15,11-4-4-15,0-1 0 0,-11 5-20 16,1 2-16-16,4-6-88 15,-10 2-64-15,6-1 12 16,5-1 88-16,-1-2-340 16,-4-2-416-16</inkml:trace>
  <inkml:trace contextRef="#ctx0" brushRef="#br0" timeOffset="29943.26">19217 10597 1360 0,'0'0'420'0,"0"-2"-32"0,0 2-36 16,0 8-364-16,0 15 96 16,5 9 68-16,-5 10-24 15,0 5-36-15,-5 13-8 16,-5 7-28-16,5-1-8 15,0-3-24-15,0-7 0 16,-5-6-52-16,10-9-40 16,-5-17-76-16,5-16-24 15,0-18-44-15,-5-14-8 16,10-8-12-16,-5-15 8 16,0-17 40-16,0-3 48 15,0-1 68-15,0-3 32 0,0 2 68 16,0 7 48-16,5 0 48 15,0 7 16 1,0 11 8-16,0 7 0 0,5 1-16 16,0 6-16-1,6 10-32-15,-1 6-16 16,5 4-20-16,6 8 0 16,-6 4-12-16,10 8-8 15,-4 8-8-15,-6 2 8 16,0 10 0-16,-4 4 0 15,-11 1-8-15,-5 5 0 0,-10 0-16 16,-6-5-8-16,1 1-8 16,-5-4 8-16,-1-8 8 15,1-5 16-15,10-5-4 16,-5 0-8-16,10-8-12 16,0 0 0-16,-1-2 0 15,6-2 0-15,6 0 0 16,9 0 0-16,5 2-4 15,5 2 0-15,-4-2 0 16,9 6 8-16,1 8 4 16,-6 4 8-16,1 1 16 15,-6 7 16-15,-5 8 8 16,-5 8 0-16,-15 11-16 0,-10 5 0 16,-10-5 0-16,-16 3 16 15,-10-7 0-15,0-1 0 16,-5-14-44-16,-5-11-32 15,6-7-20-15,9-16 16 16,10-32-536-16,21-31-552 16,10-19 0-16,5 21 560 15,0 11 552-15,5-1 0 16</inkml:trace>
  <inkml:trace contextRef="#ctx0" brushRef="#br0" timeOffset="32882.53">13248 13327 856 0,'0'-4'252'16,"0"-2"-12"-16,0 4-12 0,0 0-196 15,0-4 72-15,20-2 72 16,6-4 0-16,4-3-32 15,11-5-24-15,10-4-48 16,5-2-16-16,-11 4-44 16,1-2-24-16,-5 3-100 15,-11-1-72-15,1 2 12 16,-11 2 88-16,0 4-220 16,-10 2-296-1,1 6-4-15,-6 0 304 0,0 2 300 0,0 2 0 16</inkml:trace>
  <inkml:trace contextRef="#ctx0" brushRef="#br0" timeOffset="33038.78">13655 12932 984 0,'0'0'296'15,"0"4"-40"-15,-6 10-40 16,1 10-256-16,-5 10 80 16,-10 13 56-16,-11 7-24 15,-4 3-152-15,-1-1-120 16,1 1-224-16,-1-3-96 15,11-4 108-15,4-15 208 16,6-7 204-16,5-8 0 16</inkml:trace>
  <inkml:trace contextRef="#ctx0" brushRef="#br0" timeOffset="33195.04">13522 13561 1088 0,'0'4'332'0,"0"12"-28"16,0 14-28-16,0 17-280 15,0 5 80-15,0-2 56 16,-5-1-16-16,0-5-100 15,5-6-72-15,0-13-36 16,10-11 48-16,11-16-300 16,4-16-344-16</inkml:trace>
  <inkml:trace contextRef="#ctx0" brushRef="#br0" timeOffset="33595.98">13710 13341 904 0,'0'0'268'15,"0"0"-28"-15,5 0-36 16,1-2-232-16,4 0 72 16,0-2 60-16,0 4-8 15,0-2-16-15,5 2-8 16,-4 6-8-16,4 8 8 16,0 6 8-16,0 11 8 15,-5 7-4-15,6 10-8 16,-1 9-20-16,-5 3-8 15,-5-7-8-15,0-1 8 0,-5-8-12 16,-5-9-8-16,0-7-4 16,-10-6 8-1,0-4-4-15,-6-12-8 0,1-6 12 16,-5-4 24-16,4-8 16 16,6-10 0-16,0-12-20 15,10-5-8-15,0-3-16 16,10-6 0-16,0 3-12 15,15 1 0-15,0 6-16 16,6 9-8-16,-1 1-68 16,11 6-56-1,4 8-4-15,6 0 64 16,0 2-388-16,5 0-440 0</inkml:trace>
  <inkml:trace contextRef="#ctx0" brushRef="#br0" timeOffset="34252.18">14391 13325 928 0,'0'0'276'15,"0"10"20"-15,0 10 12 16,-5 4-212-16,0 5 56 16,-5 17 24-16,-5 4-24 0,-6-9-56 15,6 3-24-15,-10 0-96 16,-1-13-56-16,6-9-24 16,-6-12 48-16,11-24 48 15,5-17 8-15,-5-13-364 16,5-6-368 15,0-9 364-31,-1-5 736 0,6 5 368 0,0 1-368 0,5-3-404 16,0 11-32-16,5 10 32 15,0 7 72-15,6 7 52 16,4 12-16-16,5 10 0 16,5 12 16-16,1 10 8 15,4 8-8-15,-4 9-8 16,9 7 8-16,-4 4-8 0,9-1-8 15,1 1-16 1,5 3 0-16,10 3-20 0,5 0-8 16,5-1-24-16,0-7-8 15,-5-2-36-15,-5-7-16 16,-1-19 0-16,6-22 32 16,-10-20-464-16,0 1-488 15,0-3 0-15,-21 0 488 16,-4 6 488-16,-1 4 0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71682" name="组合 71681"/>
          <p:cNvGrpSpPr/>
          <p:nvPr/>
        </p:nvGrpSpPr>
        <p:grpSpPr>
          <a:xfrm>
            <a:off x="0" y="2438400"/>
            <a:ext cx="9009063" cy="1052513"/>
            <a:chOff x="0" y="1536"/>
            <a:chExt cx="5675" cy="663"/>
          </a:xfrm>
        </p:grpSpPr>
        <p:grpSp>
          <p:nvGrpSpPr>
            <p:cNvPr id="71683" name="组合 71682"/>
            <p:cNvGrpSpPr/>
            <p:nvPr/>
          </p:nvGrpSpPr>
          <p:grpSpPr>
            <a:xfrm>
              <a:off x="183" y="1604"/>
              <a:ext cx="448" cy="299"/>
              <a:chOff x="720" y="336"/>
              <a:chExt cx="624" cy="432"/>
            </a:xfrm>
          </p:grpSpPr>
          <p:sp>
            <p:nvSpPr>
              <p:cNvPr id="71684" name="矩形 71683"/>
              <p:cNvSpPr/>
              <p:nvPr/>
            </p:nvSpPr>
            <p:spPr>
              <a:xfrm>
                <a:off x="720" y="336"/>
                <a:ext cx="384" cy="432"/>
              </a:xfrm>
              <a:prstGeom prst="rect">
                <a:avLst/>
              </a:prstGeom>
              <a:solidFill>
                <a:schemeClr val="folHlink"/>
              </a:solidFill>
              <a:ln w="9525">
                <a:noFill/>
              </a:ln>
            </p:spPr>
            <p:txBody>
              <a:bodyPr/>
              <a:lstStyle/>
              <a:p>
                <a:endParaRPr lang="zh-CN" altLang="en-US"/>
              </a:p>
            </p:txBody>
          </p:sp>
          <p:sp>
            <p:nvSpPr>
              <p:cNvPr id="71685" name="矩形 7168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lstStyle/>
              <a:p>
                <a:endParaRPr lang="zh-CN" altLang="en-US"/>
              </a:p>
            </p:txBody>
          </p:sp>
        </p:grpSp>
        <p:grpSp>
          <p:nvGrpSpPr>
            <p:cNvPr id="71686" name="组合 71685"/>
            <p:cNvGrpSpPr/>
            <p:nvPr/>
          </p:nvGrpSpPr>
          <p:grpSpPr>
            <a:xfrm>
              <a:off x="261" y="1870"/>
              <a:ext cx="465" cy="299"/>
              <a:chOff x="912" y="2640"/>
              <a:chExt cx="672" cy="432"/>
            </a:xfrm>
          </p:grpSpPr>
          <p:sp>
            <p:nvSpPr>
              <p:cNvPr id="71687" name="矩形 71686"/>
              <p:cNvSpPr/>
              <p:nvPr/>
            </p:nvSpPr>
            <p:spPr>
              <a:xfrm>
                <a:off x="912" y="2640"/>
                <a:ext cx="384" cy="432"/>
              </a:xfrm>
              <a:prstGeom prst="rect">
                <a:avLst/>
              </a:prstGeom>
              <a:solidFill>
                <a:schemeClr val="accent2"/>
              </a:solidFill>
              <a:ln w="9525">
                <a:noFill/>
              </a:ln>
            </p:spPr>
            <p:txBody>
              <a:bodyPr/>
              <a:lstStyle/>
              <a:p>
                <a:endParaRPr lang="zh-CN" altLang="en-US"/>
              </a:p>
            </p:txBody>
          </p:sp>
          <p:sp>
            <p:nvSpPr>
              <p:cNvPr id="71688" name="矩形 7168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lstStyle/>
              <a:p>
                <a:endParaRPr lang="zh-CN" altLang="en-US"/>
              </a:p>
            </p:txBody>
          </p:sp>
        </p:grpSp>
        <p:sp>
          <p:nvSpPr>
            <p:cNvPr id="71689" name="矩形 7168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lstStyle/>
            <a:p>
              <a:endParaRPr lang="zh-CN" altLang="en-US"/>
            </a:p>
          </p:txBody>
        </p:sp>
        <p:sp>
          <p:nvSpPr>
            <p:cNvPr id="71690" name="矩形 71689"/>
            <p:cNvSpPr/>
            <p:nvPr/>
          </p:nvSpPr>
          <p:spPr>
            <a:xfrm>
              <a:off x="400" y="1536"/>
              <a:ext cx="20" cy="663"/>
            </a:xfrm>
            <a:prstGeom prst="rect">
              <a:avLst/>
            </a:prstGeom>
            <a:solidFill>
              <a:schemeClr val="bg2"/>
            </a:solidFill>
            <a:ln w="9525">
              <a:noFill/>
            </a:ln>
          </p:spPr>
          <p:txBody>
            <a:bodyPr/>
            <a:lstStyle/>
            <a:p>
              <a:endParaRPr lang="zh-CN" altLang="en-US"/>
            </a:p>
          </p:txBody>
        </p:sp>
        <p:sp>
          <p:nvSpPr>
            <p:cNvPr id="71691" name="矩形 7169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lstStyle/>
            <a:p>
              <a:endParaRPr lang="zh-CN" altLang="en-US"/>
            </a:p>
          </p:txBody>
        </p:sp>
      </p:grpSp>
      <p:sp>
        <p:nvSpPr>
          <p:cNvPr id="71692" name="标题 71691"/>
          <p:cNvSpPr>
            <a:spLocks noGrp="1"/>
          </p:cNvSpPr>
          <p:nvPr>
            <p:ph type="ctrTitle"/>
          </p:nvPr>
        </p:nvSpPr>
        <p:spPr>
          <a:xfrm>
            <a:off x="990600" y="1828800"/>
            <a:ext cx="7772400" cy="1143000"/>
          </a:xfrm>
          <a:prstGeom prst="rect">
            <a:avLst/>
          </a:prstGeom>
          <a:noFill/>
          <a:ln w="9525">
            <a:noFill/>
          </a:ln>
        </p:spPr>
        <p:txBody>
          <a:bodyPr anchor="b"/>
          <a:lstStyle>
            <a:lvl1pPr lvl="0">
              <a:buClrTx/>
              <a:buSzTx/>
              <a:buFontTx/>
              <a:defRPr/>
            </a:lvl1pPr>
          </a:lstStyle>
          <a:p>
            <a:pPr lvl="0"/>
            <a:r>
              <a:rPr lang="zh-CN" altLang="en-US" dirty="0"/>
              <a:t>单击此处编辑母版标题样式</a:t>
            </a:r>
          </a:p>
        </p:txBody>
      </p:sp>
      <p:sp>
        <p:nvSpPr>
          <p:cNvPr id="71693" name="副标题 7169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zh-CN" altLang="en-US" dirty="0"/>
              <a:t>单击此处编辑母版副标题样式</a:t>
            </a:r>
          </a:p>
        </p:txBody>
      </p:sp>
      <p:sp>
        <p:nvSpPr>
          <p:cNvPr id="71694" name="日期占位符 71693"/>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endParaRPr lang="zh-CN" altLang="en-US" dirty="0">
              <a:latin typeface="Times New Roman" panose="02020603050405020304" pitchFamily="18" charset="0"/>
            </a:endParaRPr>
          </a:p>
        </p:txBody>
      </p:sp>
      <p:sp>
        <p:nvSpPr>
          <p:cNvPr id="71695" name="页脚占位符 71694"/>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endParaRPr lang="zh-CN" altLang="en-US" dirty="0"/>
          </a:p>
        </p:txBody>
      </p:sp>
      <p:sp>
        <p:nvSpPr>
          <p:cNvPr id="71696" name="灯片编号占位符 71695"/>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617538"/>
            <a:ext cx="1951038" cy="5514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617538"/>
            <a:ext cx="5740009" cy="5514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t>2023/6/20</a:t>
            </a:fld>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6612" y="2017713"/>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矩形 70657"/>
          <p:cNvSpPr/>
          <p:nvPr/>
        </p:nvSpPr>
        <p:spPr>
          <a:xfrm>
            <a:off x="417513" y="1098550"/>
            <a:ext cx="438150" cy="474663"/>
          </a:xfrm>
          <a:prstGeom prst="rect">
            <a:avLst/>
          </a:prstGeom>
          <a:solidFill>
            <a:schemeClr val="accent2"/>
          </a:solidFill>
          <a:ln w="9525">
            <a:noFill/>
          </a:ln>
        </p:spPr>
        <p:txBody>
          <a:bodyPr wrap="none" anchor="ctr"/>
          <a:lstStyle/>
          <a:p>
            <a:pPr lvl="0" algn="ctr"/>
            <a:endParaRPr dirty="0">
              <a:latin typeface="Tahoma" panose="020B0604030504040204" pitchFamily="34" charset="0"/>
            </a:endParaRPr>
          </a:p>
        </p:txBody>
      </p:sp>
      <p:sp>
        <p:nvSpPr>
          <p:cNvPr id="70659" name="矩形 70658"/>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a:endParaRPr dirty="0">
              <a:latin typeface="Tahoma" panose="020B0604030504040204" pitchFamily="34" charset="0"/>
            </a:endParaRPr>
          </a:p>
        </p:txBody>
      </p:sp>
      <p:sp>
        <p:nvSpPr>
          <p:cNvPr id="70660" name="矩形 70659"/>
          <p:cNvSpPr/>
          <p:nvPr/>
        </p:nvSpPr>
        <p:spPr>
          <a:xfrm>
            <a:off x="541338" y="1520825"/>
            <a:ext cx="422275" cy="474663"/>
          </a:xfrm>
          <a:prstGeom prst="rect">
            <a:avLst/>
          </a:prstGeom>
          <a:solidFill>
            <a:schemeClr val="folHlink"/>
          </a:solidFill>
          <a:ln w="9525">
            <a:noFill/>
          </a:ln>
        </p:spPr>
        <p:txBody>
          <a:bodyPr wrap="none" anchor="ctr"/>
          <a:lstStyle/>
          <a:p>
            <a:pPr lvl="0" algn="ctr"/>
            <a:endParaRPr dirty="0">
              <a:latin typeface="Tahoma" panose="020B0604030504040204" pitchFamily="34" charset="0"/>
            </a:endParaRPr>
          </a:p>
        </p:txBody>
      </p:sp>
      <p:sp>
        <p:nvSpPr>
          <p:cNvPr id="70661" name="矩形 70660"/>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a:endParaRPr dirty="0">
              <a:latin typeface="Tahoma" panose="020B0604030504040204" pitchFamily="34" charset="0"/>
            </a:endParaRPr>
          </a:p>
        </p:txBody>
      </p:sp>
      <p:sp>
        <p:nvSpPr>
          <p:cNvPr id="70662" name="矩形 70661"/>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a:endParaRPr dirty="0">
              <a:latin typeface="Tahoma" panose="020B0604030504040204" pitchFamily="34" charset="0"/>
            </a:endParaRPr>
          </a:p>
        </p:txBody>
      </p:sp>
      <p:sp>
        <p:nvSpPr>
          <p:cNvPr id="70663" name="矩形 70662"/>
          <p:cNvSpPr/>
          <p:nvPr/>
        </p:nvSpPr>
        <p:spPr>
          <a:xfrm>
            <a:off x="762000" y="990600"/>
            <a:ext cx="31750" cy="1052513"/>
          </a:xfrm>
          <a:prstGeom prst="rect">
            <a:avLst/>
          </a:prstGeom>
          <a:solidFill>
            <a:schemeClr val="bg2"/>
          </a:solidFill>
          <a:ln w="9525">
            <a:noFill/>
          </a:ln>
        </p:spPr>
        <p:txBody>
          <a:bodyPr wrap="none" anchor="ctr"/>
          <a:lstStyle/>
          <a:p>
            <a:pPr lvl="0" algn="ctr"/>
            <a:endParaRPr dirty="0">
              <a:latin typeface="Tahoma" panose="020B0604030504040204" pitchFamily="34" charset="0"/>
            </a:endParaRPr>
          </a:p>
        </p:txBody>
      </p:sp>
      <p:sp>
        <p:nvSpPr>
          <p:cNvPr id="70664" name="矩形 70663"/>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a:endParaRPr dirty="0">
              <a:latin typeface="Tahoma" panose="020B0604030504040204" pitchFamily="34" charset="0"/>
            </a:endParaRPr>
          </a:p>
        </p:txBody>
      </p:sp>
      <p:sp>
        <p:nvSpPr>
          <p:cNvPr id="70665" name="标题 70664"/>
          <p:cNvSpPr>
            <a:spLocks noGrp="1"/>
          </p:cNvSpPr>
          <p:nvPr>
            <p:ph type="title"/>
          </p:nvPr>
        </p:nvSpPr>
        <p:spPr>
          <a:xfrm>
            <a:off x="1150938" y="617538"/>
            <a:ext cx="7793037" cy="1143000"/>
          </a:xfrm>
          <a:prstGeom prst="rect">
            <a:avLst/>
          </a:prstGeom>
          <a:noFill/>
          <a:ln w="9525">
            <a:noFill/>
          </a:ln>
        </p:spPr>
        <p:txBody>
          <a:bodyPr anchor="b"/>
          <a:lstStyle/>
          <a:p>
            <a:pPr lvl="0"/>
            <a:r>
              <a:rPr lang="zh-CN" altLang="en-US" dirty="0"/>
              <a:t>单击此处编辑母版标题样式</a:t>
            </a:r>
          </a:p>
        </p:txBody>
      </p:sp>
      <p:sp>
        <p:nvSpPr>
          <p:cNvPr id="70666" name="文本占位符 70665"/>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0667" name="日期占位符 70666"/>
          <p:cNvSpPr>
            <a:spLocks noGrp="1"/>
          </p:cNvSpPr>
          <p:nvPr>
            <p:ph type="dt" sz="half" idx="2"/>
          </p:nvPr>
        </p:nvSpPr>
        <p:spPr>
          <a:xfrm>
            <a:off x="914400" y="6324600"/>
            <a:ext cx="1905000" cy="457200"/>
          </a:xfrm>
          <a:prstGeom prst="rect">
            <a:avLst/>
          </a:prstGeom>
          <a:noFill/>
          <a:ln w="9525">
            <a:noFill/>
          </a:ln>
        </p:spPr>
        <p:txBody>
          <a:bodyPr anchor="b"/>
          <a:lstStyle>
            <a:lvl1pPr>
              <a:defRPr sz="1400">
                <a:latin typeface="Tahoma" panose="020B0604030504040204" pitchFamily="34" charset="0"/>
              </a:defRPr>
            </a:lvl1pPr>
          </a:lstStyle>
          <a:p>
            <a:pPr lvl="0"/>
            <a:fld id="{BB962C8B-B14F-4D97-AF65-F5344CB8AC3E}" type="datetime1">
              <a:rPr lang="zh-CN" altLang="en-US" dirty="0"/>
              <a:t>2023/6/20</a:t>
            </a:fld>
            <a:endParaRPr lang="zh-CN" altLang="en-US" dirty="0">
              <a:latin typeface="Times New Roman" panose="02020603050405020304" pitchFamily="18" charset="0"/>
            </a:endParaRPr>
          </a:p>
        </p:txBody>
      </p:sp>
      <p:sp>
        <p:nvSpPr>
          <p:cNvPr id="70668" name="页脚占位符 70667"/>
          <p:cNvSpPr>
            <a:spLocks noGrp="1"/>
          </p:cNvSpPr>
          <p:nvPr>
            <p:ph type="ftr" sz="quarter" idx="3"/>
          </p:nvPr>
        </p:nvSpPr>
        <p:spPr>
          <a:xfrm>
            <a:off x="3352800" y="6324600"/>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a:endParaRPr lang="zh-CN" altLang="en-US" dirty="0"/>
          </a:p>
        </p:txBody>
      </p:sp>
      <p:sp>
        <p:nvSpPr>
          <p:cNvPr id="70669" name="灯片编号占位符 70668"/>
          <p:cNvSpPr>
            <a:spLocks noGrp="1"/>
          </p:cNvSpPr>
          <p:nvPr>
            <p:ph type="sldNum" sz="quarter" idx="4"/>
          </p:nvPr>
        </p:nvSpPr>
        <p:spPr>
          <a:xfrm>
            <a:off x="6781800" y="6324600"/>
            <a:ext cx="1905000" cy="457200"/>
          </a:xfrm>
          <a:prstGeom prst="rect">
            <a:avLst/>
          </a:prstGeom>
          <a:noFill/>
          <a:ln w="9525">
            <a:noFill/>
          </a:ln>
        </p:spPr>
        <p:txBody>
          <a:bodyPr anchor="b"/>
          <a:lstStyle>
            <a:lvl1pPr algn="r">
              <a:defRPr sz="1400">
                <a:latin typeface="Tahoma" panose="020B0604030504040204" pitchFamily="34" charset="0"/>
              </a:defRPr>
            </a:lvl1pPr>
          </a:lstStyle>
          <a:p>
            <a:pPr lvl="0"/>
            <a:fld id="{9A0DB2DC-4C9A-4742-B13C-FB6460FD3503}" type="slidenum">
              <a:rPr lang="zh-CN" altLang="en-US" dirty="0"/>
              <a:t>‹#›</a:t>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customXml" Target="../ink/ink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2049"/>
          <p:cNvSpPr>
            <a:spLocks noGrp="1"/>
          </p:cNvSpPr>
          <p:nvPr>
            <p:ph type="title"/>
          </p:nvPr>
        </p:nvSpPr>
        <p:spPr/>
        <p:txBody>
          <a:bodyPr anchor="b"/>
          <a:lstStyle/>
          <a:p>
            <a:r>
              <a:rPr lang="zh-CN" altLang="en-US" b="1" dirty="0"/>
              <a:t>第六章 存储管理</a:t>
            </a:r>
            <a:endParaRPr lang="zh-CN" altLang="en-US" b="1"/>
          </a:p>
        </p:txBody>
      </p:sp>
      <p:sp>
        <p:nvSpPr>
          <p:cNvPr id="2051" name="文本占位符 2050"/>
          <p:cNvSpPr>
            <a:spLocks noGrp="1"/>
          </p:cNvSpPr>
          <p:nvPr>
            <p:ph type="body" idx="1"/>
          </p:nvPr>
        </p:nvSpPr>
        <p:spPr/>
        <p:txBody>
          <a:bodyPr/>
          <a:lstStyle/>
          <a:p>
            <a:r>
              <a:rPr lang="zh-CN" altLang="en-US" b="1" dirty="0"/>
              <a:t>存储管理功能</a:t>
            </a:r>
          </a:p>
          <a:p>
            <a:r>
              <a:rPr lang="zh-CN" altLang="en-US" b="1" dirty="0"/>
              <a:t>内存资源管理</a:t>
            </a:r>
          </a:p>
          <a:p>
            <a:r>
              <a:rPr lang="zh-CN" altLang="en-US" b="1" dirty="0"/>
              <a:t>存储管理方式</a:t>
            </a:r>
          </a:p>
          <a:p>
            <a:endParaRPr lang="zh-C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5361"/>
          <p:cNvSpPr>
            <a:spLocks noGrp="1"/>
          </p:cNvSpPr>
          <p:nvPr>
            <p:ph type="title"/>
          </p:nvPr>
        </p:nvSpPr>
        <p:spPr/>
        <p:txBody>
          <a:bodyPr anchor="b"/>
          <a:lstStyle/>
          <a:p>
            <a:r>
              <a:rPr lang="zh-CN" altLang="en-US" b="1" dirty="0"/>
              <a:t>最先适应算法（</a:t>
            </a:r>
            <a:r>
              <a:rPr lang="en-US" altLang="zh-CN" b="1" dirty="0"/>
              <a:t>First Fit</a:t>
            </a:r>
            <a:r>
              <a:rPr lang="zh-CN" altLang="en-US" b="1" dirty="0"/>
              <a:t>）</a:t>
            </a:r>
          </a:p>
        </p:txBody>
      </p:sp>
      <p:grpSp>
        <p:nvGrpSpPr>
          <p:cNvPr id="15384" name="组合 15383"/>
          <p:cNvGrpSpPr/>
          <p:nvPr/>
        </p:nvGrpSpPr>
        <p:grpSpPr>
          <a:xfrm>
            <a:off x="688975" y="2082800"/>
            <a:ext cx="3959225" cy="4318000"/>
            <a:chOff x="480" y="1440"/>
            <a:chExt cx="2494" cy="2720"/>
          </a:xfrm>
        </p:grpSpPr>
        <p:sp>
          <p:nvSpPr>
            <p:cNvPr id="15364" name="矩形 15363"/>
            <p:cNvSpPr/>
            <p:nvPr/>
          </p:nvSpPr>
          <p:spPr>
            <a:xfrm>
              <a:off x="480" y="1440"/>
              <a:ext cx="2494" cy="272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15365" name="直接连接符 15364"/>
            <p:cNvSpPr/>
            <p:nvPr/>
          </p:nvSpPr>
          <p:spPr>
            <a:xfrm>
              <a:off x="480" y="1920"/>
              <a:ext cx="2494" cy="1"/>
            </a:xfrm>
            <a:prstGeom prst="line">
              <a:avLst/>
            </a:prstGeom>
            <a:ln w="15875" cap="flat" cmpd="dbl">
              <a:solidFill>
                <a:schemeClr val="tx1"/>
              </a:solidFill>
              <a:prstDash val="solid"/>
              <a:headEnd type="none" w="med" len="med"/>
              <a:tailEnd type="none" w="med" len="med"/>
            </a:ln>
          </p:spPr>
        </p:sp>
        <p:sp>
          <p:nvSpPr>
            <p:cNvPr id="15366" name="直接连接符 15365"/>
            <p:cNvSpPr/>
            <p:nvPr/>
          </p:nvSpPr>
          <p:spPr>
            <a:xfrm>
              <a:off x="480" y="2784"/>
              <a:ext cx="2494" cy="1"/>
            </a:xfrm>
            <a:prstGeom prst="line">
              <a:avLst/>
            </a:prstGeom>
            <a:ln w="15875" cap="flat" cmpd="sng">
              <a:solidFill>
                <a:schemeClr val="tx1"/>
              </a:solidFill>
              <a:prstDash val="solid"/>
              <a:headEnd type="none" w="med" len="med"/>
              <a:tailEnd type="none" w="med" len="med"/>
            </a:ln>
          </p:spPr>
        </p:sp>
        <p:sp>
          <p:nvSpPr>
            <p:cNvPr id="15367" name="直接连接符 15366"/>
            <p:cNvSpPr/>
            <p:nvPr/>
          </p:nvSpPr>
          <p:spPr>
            <a:xfrm>
              <a:off x="1726" y="1440"/>
              <a:ext cx="1" cy="2720"/>
            </a:xfrm>
            <a:prstGeom prst="line">
              <a:avLst/>
            </a:prstGeom>
            <a:ln w="15875" cap="flat" cmpd="sng">
              <a:solidFill>
                <a:schemeClr val="tx1"/>
              </a:solidFill>
              <a:prstDash val="solid"/>
              <a:headEnd type="none" w="med" len="med"/>
              <a:tailEnd type="none" w="med" len="med"/>
            </a:ln>
          </p:spPr>
        </p:sp>
        <p:sp>
          <p:nvSpPr>
            <p:cNvPr id="15368" name="文本框 15367"/>
            <p:cNvSpPr txBox="1"/>
            <p:nvPr/>
          </p:nvSpPr>
          <p:spPr>
            <a:xfrm>
              <a:off x="574" y="1536"/>
              <a:ext cx="1104" cy="288"/>
            </a:xfrm>
            <a:prstGeom prst="rect">
              <a:avLst/>
            </a:prstGeom>
            <a:solidFill>
              <a:schemeClr val="bg1"/>
            </a:solidFill>
            <a:ln w="15875">
              <a:noFill/>
            </a:ln>
          </p:spPr>
          <p:txBody>
            <a:bodyPr>
              <a:spAutoFit/>
            </a:bodyPr>
            <a:lstStyle/>
            <a:p>
              <a:pPr>
                <a:spcBef>
                  <a:spcPct val="50000"/>
                </a:spcBef>
              </a:pPr>
              <a:r>
                <a:rPr lang="zh-CN" altLang="en-US" b="1" dirty="0">
                  <a:latin typeface="Times New Roman" panose="02020603050405020304" pitchFamily="18" charset="0"/>
                </a:rPr>
                <a:t>空闲区首址</a:t>
              </a:r>
              <a:endParaRPr lang="zh-CN" altLang="en-US" b="1">
                <a:latin typeface="Times New Roman" panose="02020603050405020304" pitchFamily="18" charset="0"/>
              </a:endParaRPr>
            </a:p>
          </p:txBody>
        </p:sp>
        <p:sp>
          <p:nvSpPr>
            <p:cNvPr id="15369" name="文本框 15368"/>
            <p:cNvSpPr txBox="1"/>
            <p:nvPr/>
          </p:nvSpPr>
          <p:spPr>
            <a:xfrm>
              <a:off x="1820" y="1536"/>
              <a:ext cx="1106" cy="288"/>
            </a:xfrm>
            <a:prstGeom prst="rect">
              <a:avLst/>
            </a:prstGeom>
            <a:solidFill>
              <a:schemeClr val="bg1"/>
            </a:solidFill>
            <a:ln w="15875">
              <a:noFill/>
            </a:ln>
          </p:spPr>
          <p:txBody>
            <a:bodyPr>
              <a:spAutoFit/>
            </a:bodyPr>
            <a:lstStyle/>
            <a:p>
              <a:pPr>
                <a:spcBef>
                  <a:spcPct val="50000"/>
                </a:spcBef>
              </a:pPr>
              <a:r>
                <a:rPr lang="zh-CN" altLang="en-US" b="1" dirty="0">
                  <a:latin typeface="Times New Roman" panose="02020603050405020304" pitchFamily="18" charset="0"/>
                </a:rPr>
                <a:t>空闲区长度</a:t>
              </a:r>
              <a:endParaRPr lang="zh-CN" altLang="en-US" b="1">
                <a:latin typeface="Times New Roman" panose="02020603050405020304" pitchFamily="18" charset="0"/>
              </a:endParaRPr>
            </a:p>
          </p:txBody>
        </p:sp>
        <p:sp>
          <p:nvSpPr>
            <p:cNvPr id="15370" name="文本框 15369"/>
            <p:cNvSpPr txBox="1"/>
            <p:nvPr/>
          </p:nvSpPr>
          <p:spPr>
            <a:xfrm>
              <a:off x="864" y="1968"/>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128</a:t>
              </a:r>
            </a:p>
          </p:txBody>
        </p:sp>
        <p:sp>
          <p:nvSpPr>
            <p:cNvPr id="15371" name="文本框 15370"/>
            <p:cNvSpPr txBox="1"/>
            <p:nvPr/>
          </p:nvSpPr>
          <p:spPr>
            <a:xfrm>
              <a:off x="2064" y="1968"/>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64</a:t>
              </a:r>
            </a:p>
          </p:txBody>
        </p:sp>
        <p:sp>
          <p:nvSpPr>
            <p:cNvPr id="15372" name="文本框 15371"/>
            <p:cNvSpPr txBox="1"/>
            <p:nvPr/>
          </p:nvSpPr>
          <p:spPr>
            <a:xfrm>
              <a:off x="768" y="2880"/>
              <a:ext cx="624"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1024</a:t>
              </a:r>
            </a:p>
          </p:txBody>
        </p:sp>
        <p:sp>
          <p:nvSpPr>
            <p:cNvPr id="15373" name="文本框 15372"/>
            <p:cNvSpPr txBox="1"/>
            <p:nvPr/>
          </p:nvSpPr>
          <p:spPr>
            <a:xfrm>
              <a:off x="1968" y="2880"/>
              <a:ext cx="528"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256</a:t>
              </a:r>
            </a:p>
          </p:txBody>
        </p:sp>
        <p:sp>
          <p:nvSpPr>
            <p:cNvPr id="15375" name="文本框 15374"/>
            <p:cNvSpPr txBox="1"/>
            <p:nvPr/>
          </p:nvSpPr>
          <p:spPr>
            <a:xfrm>
              <a:off x="2062" y="2400"/>
              <a:ext cx="53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32</a:t>
              </a:r>
              <a:endParaRPr lang="en-US" altLang="zh-CN" b="1">
                <a:latin typeface="Times New Roman" panose="02020603050405020304" pitchFamily="18" charset="0"/>
              </a:endParaRPr>
            </a:p>
          </p:txBody>
        </p:sp>
        <p:sp>
          <p:nvSpPr>
            <p:cNvPr id="15376" name="直接连接符 15375"/>
            <p:cNvSpPr/>
            <p:nvPr/>
          </p:nvSpPr>
          <p:spPr>
            <a:xfrm>
              <a:off x="480" y="2352"/>
              <a:ext cx="2494" cy="1"/>
            </a:xfrm>
            <a:prstGeom prst="line">
              <a:avLst/>
            </a:prstGeom>
            <a:ln w="15875" cap="flat" cmpd="sng">
              <a:solidFill>
                <a:schemeClr val="tx1"/>
              </a:solidFill>
              <a:prstDash val="solid"/>
              <a:headEnd type="none" w="med" len="med"/>
              <a:tailEnd type="none" w="med" len="med"/>
            </a:ln>
          </p:spPr>
        </p:sp>
        <p:sp>
          <p:nvSpPr>
            <p:cNvPr id="15377" name="文本框 15376"/>
            <p:cNvSpPr txBox="1"/>
            <p:nvPr/>
          </p:nvSpPr>
          <p:spPr>
            <a:xfrm>
              <a:off x="864" y="2448"/>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256</a:t>
              </a:r>
            </a:p>
          </p:txBody>
        </p:sp>
        <p:sp>
          <p:nvSpPr>
            <p:cNvPr id="15378" name="直接连接符 15377"/>
            <p:cNvSpPr/>
            <p:nvPr/>
          </p:nvSpPr>
          <p:spPr>
            <a:xfrm>
              <a:off x="480" y="3264"/>
              <a:ext cx="2494" cy="1"/>
            </a:xfrm>
            <a:prstGeom prst="line">
              <a:avLst/>
            </a:prstGeom>
            <a:ln w="15875" cap="flat" cmpd="sng">
              <a:solidFill>
                <a:schemeClr val="tx1"/>
              </a:solidFill>
              <a:prstDash val="solid"/>
              <a:headEnd type="none" w="med" len="med"/>
              <a:tailEnd type="none" w="med" len="med"/>
            </a:ln>
          </p:spPr>
        </p:sp>
        <p:sp>
          <p:nvSpPr>
            <p:cNvPr id="15379" name="文本框 15378"/>
            <p:cNvSpPr txBox="1"/>
            <p:nvPr/>
          </p:nvSpPr>
          <p:spPr>
            <a:xfrm>
              <a:off x="2208" y="3360"/>
              <a:ext cx="336"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0</a:t>
              </a:r>
            </a:p>
          </p:txBody>
        </p:sp>
        <p:sp>
          <p:nvSpPr>
            <p:cNvPr id="15380" name="直接连接符 15379"/>
            <p:cNvSpPr/>
            <p:nvPr/>
          </p:nvSpPr>
          <p:spPr>
            <a:xfrm>
              <a:off x="480" y="3744"/>
              <a:ext cx="2494" cy="1"/>
            </a:xfrm>
            <a:prstGeom prst="line">
              <a:avLst/>
            </a:prstGeom>
            <a:ln w="15875" cap="flat" cmpd="sng">
              <a:solidFill>
                <a:schemeClr val="tx1"/>
              </a:solidFill>
              <a:prstDash val="solid"/>
              <a:headEnd type="none" w="med" len="med"/>
              <a:tailEnd type="none" w="med" len="med"/>
            </a:ln>
          </p:spPr>
        </p:sp>
        <p:sp>
          <p:nvSpPr>
            <p:cNvPr id="15381" name="文本框 15380"/>
            <p:cNvSpPr txBox="1"/>
            <p:nvPr/>
          </p:nvSpPr>
          <p:spPr>
            <a:xfrm>
              <a:off x="2112" y="3792"/>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a:t>
              </a:r>
            </a:p>
          </p:txBody>
        </p:sp>
        <p:sp>
          <p:nvSpPr>
            <p:cNvPr id="15382" name="文本框 15381"/>
            <p:cNvSpPr txBox="1"/>
            <p:nvPr/>
          </p:nvSpPr>
          <p:spPr>
            <a:xfrm>
              <a:off x="1056" y="3792"/>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a:t>
              </a:r>
            </a:p>
          </p:txBody>
        </p:sp>
      </p:grpSp>
      <p:sp>
        <p:nvSpPr>
          <p:cNvPr id="15385" name="文本框 15384"/>
          <p:cNvSpPr txBox="1"/>
          <p:nvPr/>
        </p:nvSpPr>
        <p:spPr>
          <a:xfrm>
            <a:off x="4859338" y="2205038"/>
            <a:ext cx="4284662" cy="3342453"/>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空闲区：首址递增排列；</a:t>
            </a:r>
          </a:p>
          <a:p>
            <a:pPr>
              <a:lnSpc>
                <a:spcPct val="80000"/>
              </a:lnSpc>
              <a:spcBef>
                <a:spcPct val="50000"/>
              </a:spcBef>
            </a:pPr>
            <a:r>
              <a:rPr lang="zh-CN" altLang="en-US" b="1" dirty="0">
                <a:latin typeface="Times New Roman" panose="02020603050405020304" pitchFamily="18" charset="0"/>
              </a:rPr>
              <a:t>申请：取第一个可满足区域；</a:t>
            </a:r>
          </a:p>
          <a:p>
            <a:pPr>
              <a:lnSpc>
                <a:spcPct val="80000"/>
              </a:lnSpc>
              <a:spcBef>
                <a:spcPct val="50000"/>
              </a:spcBef>
            </a:pPr>
            <a:r>
              <a:rPr lang="zh-CN" altLang="en-US" b="1" dirty="0">
                <a:latin typeface="Times New Roman" panose="02020603050405020304" pitchFamily="18" charset="0"/>
              </a:rPr>
              <a:t>优点：尽量使用低地址空间，</a:t>
            </a:r>
          </a:p>
          <a:p>
            <a:pPr>
              <a:lnSpc>
                <a:spcPct val="80000"/>
              </a:lnSpc>
              <a:spcBef>
                <a:spcPct val="50000"/>
              </a:spcBef>
            </a:pPr>
            <a:r>
              <a:rPr lang="zh-CN" altLang="en-US" b="1" dirty="0">
                <a:latin typeface="Times New Roman" panose="02020603050405020304" pitchFamily="18" charset="0"/>
              </a:rPr>
              <a:t>            高区保持大空闲区域。</a:t>
            </a:r>
          </a:p>
          <a:p>
            <a:pPr>
              <a:lnSpc>
                <a:spcPct val="80000"/>
              </a:lnSpc>
              <a:spcBef>
                <a:spcPct val="50000"/>
              </a:spcBef>
            </a:pPr>
            <a:r>
              <a:rPr lang="zh-CN" altLang="en-US" b="1" dirty="0">
                <a:latin typeface="Times New Roman" panose="02020603050405020304" pitchFamily="18" charset="0"/>
              </a:rPr>
              <a:t>缺点：可能分割大空闲区。</a:t>
            </a:r>
          </a:p>
          <a:p>
            <a:pPr>
              <a:lnSpc>
                <a:spcPct val="80000"/>
              </a:lnSpc>
              <a:spcBef>
                <a:spcPct val="50000"/>
              </a:spcBef>
            </a:pPr>
            <a:r>
              <a:rPr lang="zh-CN" altLang="en-US" b="1" dirty="0">
                <a:latin typeface="Times New Roman" panose="02020603050405020304" pitchFamily="18" charset="0"/>
              </a:rPr>
              <a:t>            </a:t>
            </a:r>
            <a:r>
              <a:rPr lang="en-US" altLang="zh-CN" b="1" dirty="0" err="1">
                <a:latin typeface="Times New Roman" panose="02020603050405020304" pitchFamily="18" charset="0"/>
              </a:rPr>
              <a:t>Eg</a:t>
            </a:r>
            <a:r>
              <a:rPr lang="zh-CN" altLang="zh-CN" b="1" dirty="0">
                <a:latin typeface="Times New Roman" panose="02020603050405020304" pitchFamily="18" charset="0"/>
              </a:rPr>
              <a:t>. 申请32将分割第          </a:t>
            </a:r>
          </a:p>
          <a:p>
            <a:pPr>
              <a:lnSpc>
                <a:spcPct val="80000"/>
              </a:lnSpc>
              <a:spcBef>
                <a:spcPct val="50000"/>
              </a:spcBef>
            </a:pPr>
            <a:r>
              <a:rPr lang="zh-CN" altLang="zh-CN" b="1" dirty="0">
                <a:latin typeface="Times New Roman" panose="02020603050405020304" pitchFamily="18" charset="0"/>
              </a:rPr>
              <a:t>                   一个区域。</a:t>
            </a:r>
            <a:endParaRPr lang="en-US" altLang="zh-CN" b="1" dirty="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92161"/>
          <p:cNvSpPr>
            <a:spLocks noGrp="1"/>
          </p:cNvSpPr>
          <p:nvPr>
            <p:ph type="title"/>
          </p:nvPr>
        </p:nvSpPr>
        <p:spPr/>
        <p:txBody>
          <a:bodyPr anchor="b"/>
          <a:lstStyle/>
          <a:p>
            <a:r>
              <a:rPr lang="zh-CN" altLang="en-US" b="1" dirty="0"/>
              <a:t>下次适应算法（</a:t>
            </a:r>
            <a:r>
              <a:rPr lang="en-US" altLang="zh-CN" b="1"/>
              <a:t>Next Fit, NF)</a:t>
            </a:r>
          </a:p>
        </p:txBody>
      </p:sp>
      <p:sp>
        <p:nvSpPr>
          <p:cNvPr id="92163" name="文本占位符 92162"/>
          <p:cNvSpPr>
            <a:spLocks noGrp="1"/>
          </p:cNvSpPr>
          <p:nvPr>
            <p:ph type="body" idx="1"/>
          </p:nvPr>
        </p:nvSpPr>
        <p:spPr/>
        <p:txBody>
          <a:bodyPr/>
          <a:lstStyle/>
          <a:p>
            <a:pPr>
              <a:lnSpc>
                <a:spcPct val="80000"/>
              </a:lnSpc>
            </a:pPr>
            <a:r>
              <a:rPr lang="zh-CN" altLang="en-US" sz="2800" dirty="0"/>
              <a:t>思想：自上次分配空闲区域的下一个位置开始选取第一个可满足的空闲区域</a:t>
            </a:r>
          </a:p>
          <a:p>
            <a:pPr>
              <a:lnSpc>
                <a:spcPct val="80000"/>
              </a:lnSpc>
            </a:pPr>
            <a:r>
              <a:rPr lang="zh-CN" altLang="en-US" sz="2800" dirty="0"/>
              <a:t>实现：设置一个循环查找指针，开始时指向表头，每次分配从该指针处开始查找（若查到表尾则将指针置到表头）第一个遇到的可满足的区域，分配后将指针调整为所分配区域的下一个区域处。</a:t>
            </a:r>
          </a:p>
          <a:p>
            <a:pPr>
              <a:lnSpc>
                <a:spcPct val="80000"/>
              </a:lnSpc>
            </a:pPr>
            <a:r>
              <a:rPr lang="zh-CN" altLang="en-US" sz="2800" dirty="0"/>
              <a:t>优点：可以减少查找空闲区域所花费的时间开销，并使空闲区域分布更均匀。</a:t>
            </a:r>
          </a:p>
          <a:p>
            <a:pPr>
              <a:lnSpc>
                <a:spcPct val="80000"/>
              </a:lnSpc>
            </a:pPr>
            <a:r>
              <a:rPr lang="zh-CN" altLang="en-US" sz="2800" dirty="0"/>
              <a:t>缺点：可能分割大空闲区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6385"/>
          <p:cNvSpPr>
            <a:spLocks noGrp="1"/>
          </p:cNvSpPr>
          <p:nvPr>
            <p:ph type="title"/>
          </p:nvPr>
        </p:nvSpPr>
        <p:spPr>
          <a:xfrm>
            <a:off x="685800" y="457200"/>
            <a:ext cx="7772400" cy="1143000"/>
          </a:xfrm>
        </p:spPr>
        <p:txBody>
          <a:bodyPr anchor="b"/>
          <a:lstStyle/>
          <a:p>
            <a:r>
              <a:rPr lang="zh-CN" altLang="en-US" b="1" dirty="0"/>
              <a:t>最佳适应算法（</a:t>
            </a:r>
            <a:r>
              <a:rPr lang="en-US" altLang="zh-CN" b="1"/>
              <a:t>Best Fit</a:t>
            </a:r>
            <a:r>
              <a:rPr lang="zh-CN" altLang="en-US" b="1"/>
              <a:t>）</a:t>
            </a:r>
          </a:p>
        </p:txBody>
      </p:sp>
      <p:sp>
        <p:nvSpPr>
          <p:cNvPr id="16406" name="文本框 16405"/>
          <p:cNvSpPr txBox="1"/>
          <p:nvPr/>
        </p:nvSpPr>
        <p:spPr>
          <a:xfrm>
            <a:off x="4953000" y="1981200"/>
            <a:ext cx="3810000" cy="457200"/>
          </a:xfrm>
          <a:prstGeom prst="rect">
            <a:avLst/>
          </a:prstGeom>
          <a:noFill/>
          <a:ln w="9525">
            <a:noFill/>
          </a:ln>
        </p:spPr>
        <p:txBody>
          <a:bodyPr>
            <a:spAutoFit/>
          </a:bodyPr>
          <a:lstStyle/>
          <a:p>
            <a:pPr>
              <a:spcBef>
                <a:spcPct val="50000"/>
              </a:spcBef>
            </a:pPr>
            <a:endParaRPr b="1" dirty="0">
              <a:latin typeface="Times New Roman" panose="02020603050405020304" pitchFamily="18" charset="0"/>
            </a:endParaRPr>
          </a:p>
        </p:txBody>
      </p:sp>
      <p:sp>
        <p:nvSpPr>
          <p:cNvPr id="16407" name="文本框 16406"/>
          <p:cNvSpPr txBox="1"/>
          <p:nvPr/>
        </p:nvSpPr>
        <p:spPr>
          <a:xfrm>
            <a:off x="4953000" y="1981200"/>
            <a:ext cx="3886200" cy="4291013"/>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空闲区：首址递增排列；</a:t>
            </a:r>
          </a:p>
          <a:p>
            <a:pPr>
              <a:spcBef>
                <a:spcPct val="50000"/>
              </a:spcBef>
            </a:pPr>
            <a:r>
              <a:rPr lang="zh-CN" altLang="en-US" b="1" dirty="0">
                <a:latin typeface="Times New Roman" panose="02020603050405020304" pitchFamily="18" charset="0"/>
              </a:rPr>
              <a:t>申请：取最小可满足区域；</a:t>
            </a:r>
          </a:p>
          <a:p>
            <a:pPr>
              <a:spcBef>
                <a:spcPct val="50000"/>
              </a:spcBef>
            </a:pPr>
            <a:r>
              <a:rPr lang="zh-CN" altLang="en-US" b="1" dirty="0">
                <a:latin typeface="Times New Roman" panose="02020603050405020304" pitchFamily="18" charset="0"/>
              </a:rPr>
              <a:t>优点：尽量使用小空闲区，</a:t>
            </a:r>
          </a:p>
          <a:p>
            <a:pPr>
              <a:spcBef>
                <a:spcPct val="50000"/>
              </a:spcBef>
            </a:pPr>
            <a:r>
              <a:rPr lang="zh-CN" altLang="en-US" b="1" dirty="0">
                <a:latin typeface="Times New Roman" panose="02020603050405020304" pitchFamily="18" charset="0"/>
              </a:rPr>
              <a:t>            保持大空闲区。</a:t>
            </a:r>
          </a:p>
          <a:p>
            <a:pPr>
              <a:spcBef>
                <a:spcPct val="50000"/>
              </a:spcBef>
            </a:pPr>
            <a:r>
              <a:rPr lang="zh-CN" altLang="en-US" b="1" dirty="0">
                <a:latin typeface="Times New Roman" panose="02020603050405020304" pitchFamily="18" charset="0"/>
              </a:rPr>
              <a:t>缺点：可能形成碎片</a:t>
            </a:r>
          </a:p>
          <a:p>
            <a:pPr>
              <a:spcBef>
                <a:spcPct val="50000"/>
              </a:spcBef>
            </a:pPr>
            <a:r>
              <a:rPr lang="zh-CN" altLang="en-US" b="1" dirty="0">
                <a:latin typeface="Times New Roman" panose="02020603050405020304" pitchFamily="18" charset="0"/>
              </a:rPr>
              <a:t>             </a:t>
            </a:r>
            <a:r>
              <a:rPr lang="en-US" altLang="zh-CN" b="1">
                <a:latin typeface="Times New Roman" panose="02020603050405020304" pitchFamily="18" charset="0"/>
              </a:rPr>
              <a:t>(fragment)</a:t>
            </a:r>
            <a:r>
              <a:rPr lang="zh-CN" altLang="en-US" b="1">
                <a:latin typeface="Times New Roman" panose="02020603050405020304" pitchFamily="18" charset="0"/>
              </a:rPr>
              <a:t>。</a:t>
            </a:r>
          </a:p>
          <a:p>
            <a:pPr>
              <a:spcBef>
                <a:spcPct val="50000"/>
              </a:spcBef>
            </a:pPr>
            <a:r>
              <a:rPr lang="zh-CN" altLang="en-US" b="1" err="1">
                <a:latin typeface="Times New Roman" panose="02020603050405020304" pitchFamily="18" charset="0"/>
              </a:rPr>
              <a:t>            </a:t>
            </a:r>
            <a:r>
              <a:rPr lang="en-US" altLang="zh-CN" b="1" err="1">
                <a:latin typeface="Times New Roman" panose="02020603050405020304" pitchFamily="18" charset="0"/>
              </a:rPr>
              <a:t>Eg</a:t>
            </a:r>
            <a:r>
              <a:rPr lang="zh-CN" altLang="zh-CN" b="1" dirty="0">
                <a:latin typeface="Times New Roman" panose="02020603050405020304" pitchFamily="18" charset="0"/>
              </a:rPr>
              <a:t>. 申请30将留下长</a:t>
            </a:r>
          </a:p>
          <a:p>
            <a:pPr>
              <a:spcBef>
                <a:spcPct val="50000"/>
              </a:spcBef>
            </a:pPr>
            <a:r>
              <a:rPr lang="zh-CN" altLang="zh-CN" b="1" dirty="0">
                <a:latin typeface="Times New Roman" panose="02020603050405020304" pitchFamily="18" charset="0"/>
              </a:rPr>
              <a:t>                   度为2的空闲区。               </a:t>
            </a:r>
            <a:endParaRPr lang="en-US" altLang="zh-CN" b="1">
              <a:latin typeface="Times New Roman" panose="02020603050405020304" pitchFamily="18" charset="0"/>
            </a:endParaRPr>
          </a:p>
        </p:txBody>
      </p:sp>
      <p:grpSp>
        <p:nvGrpSpPr>
          <p:cNvPr id="16409" name="组合 16408"/>
          <p:cNvGrpSpPr/>
          <p:nvPr/>
        </p:nvGrpSpPr>
        <p:grpSpPr>
          <a:xfrm>
            <a:off x="688975" y="2082800"/>
            <a:ext cx="3959225" cy="4318000"/>
            <a:chOff x="480" y="1440"/>
            <a:chExt cx="2494" cy="2720"/>
          </a:xfrm>
        </p:grpSpPr>
        <p:sp>
          <p:nvSpPr>
            <p:cNvPr id="16410" name="矩形 16409"/>
            <p:cNvSpPr/>
            <p:nvPr/>
          </p:nvSpPr>
          <p:spPr>
            <a:xfrm>
              <a:off x="480" y="1440"/>
              <a:ext cx="2494" cy="272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16411" name="直接连接符 16410"/>
            <p:cNvSpPr/>
            <p:nvPr/>
          </p:nvSpPr>
          <p:spPr>
            <a:xfrm>
              <a:off x="480" y="1920"/>
              <a:ext cx="2494" cy="1"/>
            </a:xfrm>
            <a:prstGeom prst="line">
              <a:avLst/>
            </a:prstGeom>
            <a:ln w="15875" cap="flat" cmpd="dbl">
              <a:solidFill>
                <a:schemeClr val="tx1"/>
              </a:solidFill>
              <a:prstDash val="solid"/>
              <a:headEnd type="none" w="med" len="med"/>
              <a:tailEnd type="none" w="med" len="med"/>
            </a:ln>
          </p:spPr>
        </p:sp>
        <p:sp>
          <p:nvSpPr>
            <p:cNvPr id="16412" name="直接连接符 16411"/>
            <p:cNvSpPr/>
            <p:nvPr/>
          </p:nvSpPr>
          <p:spPr>
            <a:xfrm>
              <a:off x="480" y="2784"/>
              <a:ext cx="2494" cy="1"/>
            </a:xfrm>
            <a:prstGeom prst="line">
              <a:avLst/>
            </a:prstGeom>
            <a:ln w="15875" cap="flat" cmpd="sng">
              <a:solidFill>
                <a:schemeClr val="tx1"/>
              </a:solidFill>
              <a:prstDash val="solid"/>
              <a:headEnd type="none" w="med" len="med"/>
              <a:tailEnd type="none" w="med" len="med"/>
            </a:ln>
          </p:spPr>
        </p:sp>
        <p:sp>
          <p:nvSpPr>
            <p:cNvPr id="16413" name="直接连接符 16412"/>
            <p:cNvSpPr/>
            <p:nvPr/>
          </p:nvSpPr>
          <p:spPr>
            <a:xfrm>
              <a:off x="1726" y="1440"/>
              <a:ext cx="1" cy="2720"/>
            </a:xfrm>
            <a:prstGeom prst="line">
              <a:avLst/>
            </a:prstGeom>
            <a:ln w="15875" cap="flat" cmpd="sng">
              <a:solidFill>
                <a:schemeClr val="tx1"/>
              </a:solidFill>
              <a:prstDash val="solid"/>
              <a:headEnd type="none" w="med" len="med"/>
              <a:tailEnd type="none" w="med" len="med"/>
            </a:ln>
          </p:spPr>
        </p:sp>
        <p:sp>
          <p:nvSpPr>
            <p:cNvPr id="16414" name="文本框 16413"/>
            <p:cNvSpPr txBox="1"/>
            <p:nvPr/>
          </p:nvSpPr>
          <p:spPr>
            <a:xfrm>
              <a:off x="574" y="1536"/>
              <a:ext cx="1104" cy="288"/>
            </a:xfrm>
            <a:prstGeom prst="rect">
              <a:avLst/>
            </a:prstGeom>
            <a:solidFill>
              <a:schemeClr val="bg1"/>
            </a:solidFill>
            <a:ln w="15875">
              <a:noFill/>
            </a:ln>
          </p:spPr>
          <p:txBody>
            <a:bodyPr>
              <a:spAutoFit/>
            </a:bodyPr>
            <a:lstStyle/>
            <a:p>
              <a:pPr>
                <a:spcBef>
                  <a:spcPct val="50000"/>
                </a:spcBef>
              </a:pPr>
              <a:r>
                <a:rPr lang="zh-CN" altLang="en-US" b="1" dirty="0">
                  <a:latin typeface="Times New Roman" panose="02020603050405020304" pitchFamily="18" charset="0"/>
                </a:rPr>
                <a:t>空闲区首址</a:t>
              </a:r>
              <a:endParaRPr lang="zh-CN" altLang="en-US" b="1">
                <a:latin typeface="Times New Roman" panose="02020603050405020304" pitchFamily="18" charset="0"/>
              </a:endParaRPr>
            </a:p>
          </p:txBody>
        </p:sp>
        <p:sp>
          <p:nvSpPr>
            <p:cNvPr id="16415" name="文本框 16414"/>
            <p:cNvSpPr txBox="1"/>
            <p:nvPr/>
          </p:nvSpPr>
          <p:spPr>
            <a:xfrm>
              <a:off x="1820" y="1536"/>
              <a:ext cx="1106" cy="288"/>
            </a:xfrm>
            <a:prstGeom prst="rect">
              <a:avLst/>
            </a:prstGeom>
            <a:solidFill>
              <a:schemeClr val="bg1"/>
            </a:solidFill>
            <a:ln w="15875">
              <a:noFill/>
            </a:ln>
          </p:spPr>
          <p:txBody>
            <a:bodyPr>
              <a:spAutoFit/>
            </a:bodyPr>
            <a:lstStyle/>
            <a:p>
              <a:pPr>
                <a:spcBef>
                  <a:spcPct val="50000"/>
                </a:spcBef>
              </a:pPr>
              <a:r>
                <a:rPr lang="zh-CN" altLang="en-US" b="1" dirty="0">
                  <a:latin typeface="Times New Roman" panose="02020603050405020304" pitchFamily="18" charset="0"/>
                </a:rPr>
                <a:t>空闲区长度</a:t>
              </a:r>
              <a:endParaRPr lang="zh-CN" altLang="en-US" b="1">
                <a:latin typeface="Times New Roman" panose="02020603050405020304" pitchFamily="18" charset="0"/>
              </a:endParaRPr>
            </a:p>
          </p:txBody>
        </p:sp>
        <p:sp>
          <p:nvSpPr>
            <p:cNvPr id="16416" name="文本框 16415"/>
            <p:cNvSpPr txBox="1"/>
            <p:nvPr/>
          </p:nvSpPr>
          <p:spPr>
            <a:xfrm>
              <a:off x="864" y="1968"/>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128</a:t>
              </a:r>
            </a:p>
          </p:txBody>
        </p:sp>
        <p:sp>
          <p:nvSpPr>
            <p:cNvPr id="16417" name="文本框 16416"/>
            <p:cNvSpPr txBox="1"/>
            <p:nvPr/>
          </p:nvSpPr>
          <p:spPr>
            <a:xfrm>
              <a:off x="2064" y="1968"/>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64</a:t>
              </a:r>
            </a:p>
          </p:txBody>
        </p:sp>
        <p:sp>
          <p:nvSpPr>
            <p:cNvPr id="16418" name="文本框 16417"/>
            <p:cNvSpPr txBox="1"/>
            <p:nvPr/>
          </p:nvSpPr>
          <p:spPr>
            <a:xfrm>
              <a:off x="768" y="2880"/>
              <a:ext cx="624"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1024</a:t>
              </a:r>
            </a:p>
          </p:txBody>
        </p:sp>
        <p:sp>
          <p:nvSpPr>
            <p:cNvPr id="16419" name="文本框 16418"/>
            <p:cNvSpPr txBox="1"/>
            <p:nvPr/>
          </p:nvSpPr>
          <p:spPr>
            <a:xfrm>
              <a:off x="1968" y="2880"/>
              <a:ext cx="528"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256</a:t>
              </a:r>
            </a:p>
          </p:txBody>
        </p:sp>
        <p:sp>
          <p:nvSpPr>
            <p:cNvPr id="16420" name="文本框 16419"/>
            <p:cNvSpPr txBox="1"/>
            <p:nvPr/>
          </p:nvSpPr>
          <p:spPr>
            <a:xfrm>
              <a:off x="2062" y="2400"/>
              <a:ext cx="53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32</a:t>
              </a:r>
              <a:endParaRPr lang="en-US" altLang="zh-CN" b="1">
                <a:latin typeface="Times New Roman" panose="02020603050405020304" pitchFamily="18" charset="0"/>
              </a:endParaRPr>
            </a:p>
          </p:txBody>
        </p:sp>
        <p:sp>
          <p:nvSpPr>
            <p:cNvPr id="16421" name="直接连接符 16420"/>
            <p:cNvSpPr/>
            <p:nvPr/>
          </p:nvSpPr>
          <p:spPr>
            <a:xfrm>
              <a:off x="480" y="2352"/>
              <a:ext cx="2494" cy="1"/>
            </a:xfrm>
            <a:prstGeom prst="line">
              <a:avLst/>
            </a:prstGeom>
            <a:ln w="15875" cap="flat" cmpd="sng">
              <a:solidFill>
                <a:schemeClr val="tx1"/>
              </a:solidFill>
              <a:prstDash val="solid"/>
              <a:headEnd type="none" w="med" len="med"/>
              <a:tailEnd type="none" w="med" len="med"/>
            </a:ln>
          </p:spPr>
        </p:sp>
        <p:sp>
          <p:nvSpPr>
            <p:cNvPr id="16422" name="文本框 16421"/>
            <p:cNvSpPr txBox="1"/>
            <p:nvPr/>
          </p:nvSpPr>
          <p:spPr>
            <a:xfrm>
              <a:off x="864" y="2448"/>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256</a:t>
              </a:r>
            </a:p>
          </p:txBody>
        </p:sp>
        <p:sp>
          <p:nvSpPr>
            <p:cNvPr id="16423" name="直接连接符 16422"/>
            <p:cNvSpPr/>
            <p:nvPr/>
          </p:nvSpPr>
          <p:spPr>
            <a:xfrm>
              <a:off x="480" y="3264"/>
              <a:ext cx="2494" cy="1"/>
            </a:xfrm>
            <a:prstGeom prst="line">
              <a:avLst/>
            </a:prstGeom>
            <a:ln w="15875" cap="flat" cmpd="sng">
              <a:solidFill>
                <a:schemeClr val="tx1"/>
              </a:solidFill>
              <a:prstDash val="solid"/>
              <a:headEnd type="none" w="med" len="med"/>
              <a:tailEnd type="none" w="med" len="med"/>
            </a:ln>
          </p:spPr>
        </p:sp>
        <p:sp>
          <p:nvSpPr>
            <p:cNvPr id="16424" name="文本框 16423"/>
            <p:cNvSpPr txBox="1"/>
            <p:nvPr/>
          </p:nvSpPr>
          <p:spPr>
            <a:xfrm>
              <a:off x="2208" y="3360"/>
              <a:ext cx="336"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0</a:t>
              </a:r>
            </a:p>
          </p:txBody>
        </p:sp>
        <p:sp>
          <p:nvSpPr>
            <p:cNvPr id="16425" name="直接连接符 16424"/>
            <p:cNvSpPr/>
            <p:nvPr/>
          </p:nvSpPr>
          <p:spPr>
            <a:xfrm>
              <a:off x="480" y="3744"/>
              <a:ext cx="2494" cy="1"/>
            </a:xfrm>
            <a:prstGeom prst="line">
              <a:avLst/>
            </a:prstGeom>
            <a:ln w="15875" cap="flat" cmpd="sng">
              <a:solidFill>
                <a:schemeClr val="tx1"/>
              </a:solidFill>
              <a:prstDash val="solid"/>
              <a:headEnd type="none" w="med" len="med"/>
              <a:tailEnd type="none" w="med" len="med"/>
            </a:ln>
          </p:spPr>
        </p:sp>
        <p:sp>
          <p:nvSpPr>
            <p:cNvPr id="16426" name="文本框 16425"/>
            <p:cNvSpPr txBox="1"/>
            <p:nvPr/>
          </p:nvSpPr>
          <p:spPr>
            <a:xfrm>
              <a:off x="2112" y="3792"/>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a:t>
              </a:r>
            </a:p>
          </p:txBody>
        </p:sp>
        <p:sp>
          <p:nvSpPr>
            <p:cNvPr id="16427" name="文本框 16426"/>
            <p:cNvSpPr txBox="1"/>
            <p:nvPr/>
          </p:nvSpPr>
          <p:spPr>
            <a:xfrm>
              <a:off x="1056" y="3792"/>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7409"/>
          <p:cNvSpPr>
            <a:spLocks noGrp="1"/>
          </p:cNvSpPr>
          <p:nvPr>
            <p:ph type="title"/>
          </p:nvPr>
        </p:nvSpPr>
        <p:spPr>
          <a:xfrm>
            <a:off x="685800" y="381000"/>
            <a:ext cx="7772400" cy="1143000"/>
          </a:xfrm>
        </p:spPr>
        <p:txBody>
          <a:bodyPr anchor="b"/>
          <a:lstStyle/>
          <a:p>
            <a:r>
              <a:rPr lang="zh-CN" altLang="en-US" b="1" dirty="0"/>
              <a:t>最坏适应算法（</a:t>
            </a:r>
            <a:r>
              <a:rPr lang="en-US" altLang="zh-CN" b="1"/>
              <a:t>Worst Fit</a:t>
            </a:r>
            <a:r>
              <a:rPr lang="zh-CN" altLang="en-US" b="1"/>
              <a:t>）</a:t>
            </a:r>
          </a:p>
        </p:txBody>
      </p:sp>
      <p:sp>
        <p:nvSpPr>
          <p:cNvPr id="17432" name="文本框 17431"/>
          <p:cNvSpPr txBox="1"/>
          <p:nvPr/>
        </p:nvSpPr>
        <p:spPr>
          <a:xfrm>
            <a:off x="4953000" y="1905000"/>
            <a:ext cx="3886200" cy="264795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空闲区：首址递增排列；</a:t>
            </a:r>
          </a:p>
          <a:p>
            <a:pPr>
              <a:spcBef>
                <a:spcPct val="50000"/>
              </a:spcBef>
            </a:pPr>
            <a:r>
              <a:rPr lang="zh-CN" altLang="en-US" b="1" dirty="0">
                <a:latin typeface="Times New Roman" panose="02020603050405020304" pitchFamily="18" charset="0"/>
              </a:rPr>
              <a:t>申请：取最大可满足区域；</a:t>
            </a:r>
          </a:p>
          <a:p>
            <a:pPr>
              <a:spcBef>
                <a:spcPct val="50000"/>
              </a:spcBef>
            </a:pPr>
            <a:r>
              <a:rPr lang="zh-CN" altLang="en-US" b="1" dirty="0">
                <a:latin typeface="Times New Roman" panose="02020603050405020304" pitchFamily="18" charset="0"/>
              </a:rPr>
              <a:t>优点：防止形成碎片。</a:t>
            </a:r>
          </a:p>
          <a:p>
            <a:pPr>
              <a:spcBef>
                <a:spcPct val="50000"/>
              </a:spcBef>
            </a:pPr>
            <a:r>
              <a:rPr lang="zh-CN" altLang="en-US" b="1" dirty="0">
                <a:latin typeface="Times New Roman" panose="02020603050405020304" pitchFamily="18" charset="0"/>
              </a:rPr>
              <a:t>缺点：分割大空闲区域。</a:t>
            </a:r>
          </a:p>
          <a:p>
            <a:pPr>
              <a:spcBef>
                <a:spcPct val="50000"/>
              </a:spcBef>
            </a:pPr>
            <a:endParaRPr lang="zh-CN" altLang="en-US" b="1">
              <a:latin typeface="Times New Roman" panose="02020603050405020304" pitchFamily="18" charset="0"/>
            </a:endParaRPr>
          </a:p>
        </p:txBody>
      </p:sp>
      <p:grpSp>
        <p:nvGrpSpPr>
          <p:cNvPr id="17471" name="组合 17470"/>
          <p:cNvGrpSpPr/>
          <p:nvPr/>
        </p:nvGrpSpPr>
        <p:grpSpPr>
          <a:xfrm>
            <a:off x="688975" y="2082800"/>
            <a:ext cx="3959225" cy="4318000"/>
            <a:chOff x="480" y="1440"/>
            <a:chExt cx="2494" cy="2720"/>
          </a:xfrm>
        </p:grpSpPr>
        <p:sp>
          <p:nvSpPr>
            <p:cNvPr id="17472" name="矩形 17471"/>
            <p:cNvSpPr/>
            <p:nvPr/>
          </p:nvSpPr>
          <p:spPr>
            <a:xfrm>
              <a:off x="480" y="1440"/>
              <a:ext cx="2494" cy="272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17473" name="直接连接符 17472"/>
            <p:cNvSpPr/>
            <p:nvPr/>
          </p:nvSpPr>
          <p:spPr>
            <a:xfrm>
              <a:off x="480" y="1920"/>
              <a:ext cx="2494" cy="1"/>
            </a:xfrm>
            <a:prstGeom prst="line">
              <a:avLst/>
            </a:prstGeom>
            <a:ln w="15875" cap="flat" cmpd="dbl">
              <a:solidFill>
                <a:schemeClr val="tx1"/>
              </a:solidFill>
              <a:prstDash val="solid"/>
              <a:headEnd type="none" w="med" len="med"/>
              <a:tailEnd type="none" w="med" len="med"/>
            </a:ln>
          </p:spPr>
        </p:sp>
        <p:sp>
          <p:nvSpPr>
            <p:cNvPr id="17474" name="直接连接符 17473"/>
            <p:cNvSpPr/>
            <p:nvPr/>
          </p:nvSpPr>
          <p:spPr>
            <a:xfrm>
              <a:off x="480" y="2784"/>
              <a:ext cx="2494" cy="1"/>
            </a:xfrm>
            <a:prstGeom prst="line">
              <a:avLst/>
            </a:prstGeom>
            <a:ln w="15875" cap="flat" cmpd="sng">
              <a:solidFill>
                <a:schemeClr val="tx1"/>
              </a:solidFill>
              <a:prstDash val="solid"/>
              <a:headEnd type="none" w="med" len="med"/>
              <a:tailEnd type="none" w="med" len="med"/>
            </a:ln>
          </p:spPr>
        </p:sp>
        <p:sp>
          <p:nvSpPr>
            <p:cNvPr id="17475" name="直接连接符 17474"/>
            <p:cNvSpPr/>
            <p:nvPr/>
          </p:nvSpPr>
          <p:spPr>
            <a:xfrm>
              <a:off x="1726" y="1440"/>
              <a:ext cx="1" cy="2720"/>
            </a:xfrm>
            <a:prstGeom prst="line">
              <a:avLst/>
            </a:prstGeom>
            <a:ln w="15875" cap="flat" cmpd="sng">
              <a:solidFill>
                <a:schemeClr val="tx1"/>
              </a:solidFill>
              <a:prstDash val="solid"/>
              <a:headEnd type="none" w="med" len="med"/>
              <a:tailEnd type="none" w="med" len="med"/>
            </a:ln>
          </p:spPr>
        </p:sp>
        <p:sp>
          <p:nvSpPr>
            <p:cNvPr id="17476" name="文本框 17475"/>
            <p:cNvSpPr txBox="1"/>
            <p:nvPr/>
          </p:nvSpPr>
          <p:spPr>
            <a:xfrm>
              <a:off x="574" y="1536"/>
              <a:ext cx="1104" cy="288"/>
            </a:xfrm>
            <a:prstGeom prst="rect">
              <a:avLst/>
            </a:prstGeom>
            <a:solidFill>
              <a:schemeClr val="bg1"/>
            </a:solidFill>
            <a:ln w="15875">
              <a:noFill/>
            </a:ln>
          </p:spPr>
          <p:txBody>
            <a:bodyPr>
              <a:spAutoFit/>
            </a:bodyPr>
            <a:lstStyle/>
            <a:p>
              <a:pPr>
                <a:spcBef>
                  <a:spcPct val="50000"/>
                </a:spcBef>
              </a:pPr>
              <a:r>
                <a:rPr lang="zh-CN" altLang="en-US" b="1" dirty="0">
                  <a:latin typeface="Times New Roman" panose="02020603050405020304" pitchFamily="18" charset="0"/>
                </a:rPr>
                <a:t>空闲区首址</a:t>
              </a:r>
              <a:endParaRPr lang="zh-CN" altLang="en-US" b="1">
                <a:latin typeface="Times New Roman" panose="02020603050405020304" pitchFamily="18" charset="0"/>
              </a:endParaRPr>
            </a:p>
          </p:txBody>
        </p:sp>
        <p:sp>
          <p:nvSpPr>
            <p:cNvPr id="17477" name="文本框 17476"/>
            <p:cNvSpPr txBox="1"/>
            <p:nvPr/>
          </p:nvSpPr>
          <p:spPr>
            <a:xfrm>
              <a:off x="1820" y="1536"/>
              <a:ext cx="1106" cy="288"/>
            </a:xfrm>
            <a:prstGeom prst="rect">
              <a:avLst/>
            </a:prstGeom>
            <a:solidFill>
              <a:schemeClr val="bg1"/>
            </a:solidFill>
            <a:ln w="15875">
              <a:noFill/>
            </a:ln>
          </p:spPr>
          <p:txBody>
            <a:bodyPr>
              <a:spAutoFit/>
            </a:bodyPr>
            <a:lstStyle/>
            <a:p>
              <a:pPr>
                <a:spcBef>
                  <a:spcPct val="50000"/>
                </a:spcBef>
              </a:pPr>
              <a:r>
                <a:rPr lang="zh-CN" altLang="en-US" b="1" dirty="0">
                  <a:latin typeface="Times New Roman" panose="02020603050405020304" pitchFamily="18" charset="0"/>
                </a:rPr>
                <a:t>空闲区长度</a:t>
              </a:r>
              <a:endParaRPr lang="zh-CN" altLang="en-US" b="1">
                <a:latin typeface="Times New Roman" panose="02020603050405020304" pitchFamily="18" charset="0"/>
              </a:endParaRPr>
            </a:p>
          </p:txBody>
        </p:sp>
        <p:sp>
          <p:nvSpPr>
            <p:cNvPr id="17478" name="文本框 17477"/>
            <p:cNvSpPr txBox="1"/>
            <p:nvPr/>
          </p:nvSpPr>
          <p:spPr>
            <a:xfrm>
              <a:off x="864" y="1968"/>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128</a:t>
              </a:r>
            </a:p>
          </p:txBody>
        </p:sp>
        <p:sp>
          <p:nvSpPr>
            <p:cNvPr id="17479" name="文本框 17478"/>
            <p:cNvSpPr txBox="1"/>
            <p:nvPr/>
          </p:nvSpPr>
          <p:spPr>
            <a:xfrm>
              <a:off x="2064" y="1968"/>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64</a:t>
              </a:r>
            </a:p>
          </p:txBody>
        </p:sp>
        <p:sp>
          <p:nvSpPr>
            <p:cNvPr id="17480" name="文本框 17479"/>
            <p:cNvSpPr txBox="1"/>
            <p:nvPr/>
          </p:nvSpPr>
          <p:spPr>
            <a:xfrm>
              <a:off x="768" y="2880"/>
              <a:ext cx="624"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1024</a:t>
              </a:r>
            </a:p>
          </p:txBody>
        </p:sp>
        <p:sp>
          <p:nvSpPr>
            <p:cNvPr id="17481" name="文本框 17480"/>
            <p:cNvSpPr txBox="1"/>
            <p:nvPr/>
          </p:nvSpPr>
          <p:spPr>
            <a:xfrm>
              <a:off x="1968" y="2880"/>
              <a:ext cx="528"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256</a:t>
              </a:r>
            </a:p>
          </p:txBody>
        </p:sp>
        <p:sp>
          <p:nvSpPr>
            <p:cNvPr id="17482" name="文本框 17481"/>
            <p:cNvSpPr txBox="1"/>
            <p:nvPr/>
          </p:nvSpPr>
          <p:spPr>
            <a:xfrm>
              <a:off x="2062" y="2400"/>
              <a:ext cx="53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32</a:t>
              </a:r>
              <a:endParaRPr lang="en-US" altLang="zh-CN" b="1">
                <a:latin typeface="Times New Roman" panose="02020603050405020304" pitchFamily="18" charset="0"/>
              </a:endParaRPr>
            </a:p>
          </p:txBody>
        </p:sp>
        <p:sp>
          <p:nvSpPr>
            <p:cNvPr id="17483" name="直接连接符 17482"/>
            <p:cNvSpPr/>
            <p:nvPr/>
          </p:nvSpPr>
          <p:spPr>
            <a:xfrm>
              <a:off x="480" y="2352"/>
              <a:ext cx="2494" cy="1"/>
            </a:xfrm>
            <a:prstGeom prst="line">
              <a:avLst/>
            </a:prstGeom>
            <a:ln w="15875" cap="flat" cmpd="sng">
              <a:solidFill>
                <a:schemeClr val="tx1"/>
              </a:solidFill>
              <a:prstDash val="solid"/>
              <a:headEnd type="none" w="med" len="med"/>
              <a:tailEnd type="none" w="med" len="med"/>
            </a:ln>
          </p:spPr>
        </p:sp>
        <p:sp>
          <p:nvSpPr>
            <p:cNvPr id="17484" name="文本框 17483"/>
            <p:cNvSpPr txBox="1"/>
            <p:nvPr/>
          </p:nvSpPr>
          <p:spPr>
            <a:xfrm>
              <a:off x="864" y="2448"/>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256</a:t>
              </a:r>
            </a:p>
          </p:txBody>
        </p:sp>
        <p:sp>
          <p:nvSpPr>
            <p:cNvPr id="17485" name="直接连接符 17484"/>
            <p:cNvSpPr/>
            <p:nvPr/>
          </p:nvSpPr>
          <p:spPr>
            <a:xfrm>
              <a:off x="480" y="3264"/>
              <a:ext cx="2494" cy="1"/>
            </a:xfrm>
            <a:prstGeom prst="line">
              <a:avLst/>
            </a:prstGeom>
            <a:ln w="15875" cap="flat" cmpd="sng">
              <a:solidFill>
                <a:schemeClr val="tx1"/>
              </a:solidFill>
              <a:prstDash val="solid"/>
              <a:headEnd type="none" w="med" len="med"/>
              <a:tailEnd type="none" w="med" len="med"/>
            </a:ln>
          </p:spPr>
        </p:sp>
        <p:sp>
          <p:nvSpPr>
            <p:cNvPr id="17486" name="文本框 17485"/>
            <p:cNvSpPr txBox="1"/>
            <p:nvPr/>
          </p:nvSpPr>
          <p:spPr>
            <a:xfrm>
              <a:off x="2208" y="3360"/>
              <a:ext cx="336"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0</a:t>
              </a:r>
            </a:p>
          </p:txBody>
        </p:sp>
        <p:sp>
          <p:nvSpPr>
            <p:cNvPr id="17487" name="直接连接符 17486"/>
            <p:cNvSpPr/>
            <p:nvPr/>
          </p:nvSpPr>
          <p:spPr>
            <a:xfrm>
              <a:off x="480" y="3744"/>
              <a:ext cx="2494" cy="1"/>
            </a:xfrm>
            <a:prstGeom prst="line">
              <a:avLst/>
            </a:prstGeom>
            <a:ln w="15875" cap="flat" cmpd="sng">
              <a:solidFill>
                <a:schemeClr val="tx1"/>
              </a:solidFill>
              <a:prstDash val="solid"/>
              <a:headEnd type="none" w="med" len="med"/>
              <a:tailEnd type="none" w="med" len="med"/>
            </a:ln>
          </p:spPr>
        </p:sp>
        <p:sp>
          <p:nvSpPr>
            <p:cNvPr id="17488" name="文本框 17487"/>
            <p:cNvSpPr txBox="1"/>
            <p:nvPr/>
          </p:nvSpPr>
          <p:spPr>
            <a:xfrm>
              <a:off x="2112" y="3792"/>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a:t>
              </a:r>
            </a:p>
          </p:txBody>
        </p:sp>
        <p:sp>
          <p:nvSpPr>
            <p:cNvPr id="17489" name="文本框 17488"/>
            <p:cNvSpPr txBox="1"/>
            <p:nvPr/>
          </p:nvSpPr>
          <p:spPr>
            <a:xfrm>
              <a:off x="1056" y="3792"/>
              <a:ext cx="480"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8673"/>
          <p:cNvSpPr>
            <a:spLocks noGrp="1"/>
          </p:cNvSpPr>
          <p:nvPr>
            <p:ph type="title"/>
          </p:nvPr>
        </p:nvSpPr>
        <p:spPr>
          <a:xfrm>
            <a:off x="685800" y="304800"/>
            <a:ext cx="7772400" cy="1143000"/>
          </a:xfrm>
        </p:spPr>
        <p:txBody>
          <a:bodyPr anchor="b"/>
          <a:lstStyle/>
          <a:p>
            <a:r>
              <a:rPr lang="en-US" altLang="zh-CN" b="1" dirty="0"/>
              <a:t>UNIX</a:t>
            </a:r>
            <a:r>
              <a:rPr lang="zh-CN" altLang="en-US" b="1" dirty="0"/>
              <a:t>存储分配</a:t>
            </a:r>
            <a:r>
              <a:rPr lang="en-US" altLang="zh-CN" b="1"/>
              <a:t>--FF</a:t>
            </a:r>
          </a:p>
        </p:txBody>
      </p:sp>
      <p:sp>
        <p:nvSpPr>
          <p:cNvPr id="28675" name="文本框 28674"/>
          <p:cNvSpPr txBox="1"/>
          <p:nvPr/>
        </p:nvSpPr>
        <p:spPr>
          <a:xfrm>
            <a:off x="609600" y="2249488"/>
            <a:ext cx="8077200" cy="3998912"/>
          </a:xfrm>
          <a:prstGeom prst="rect">
            <a:avLst/>
          </a:prstGeom>
          <a:noFill/>
          <a:ln w="9525">
            <a:noFill/>
          </a:ln>
        </p:spPr>
        <p:txBody>
          <a:bodyPr>
            <a:spAutoFit/>
          </a:bodyPr>
          <a:lstStyle/>
          <a:p>
            <a:pPr>
              <a:lnSpc>
                <a:spcPct val="70000"/>
              </a:lnSpc>
              <a:spcBef>
                <a:spcPct val="50000"/>
              </a:spcBef>
            </a:pPr>
            <a:r>
              <a:rPr lang="en-US" altLang="zh-CN" b="1" err="1">
                <a:latin typeface="Times New Roman" panose="02020603050405020304" pitchFamily="18" charset="0"/>
              </a:rPr>
              <a:t>struct</a:t>
            </a:r>
            <a:r>
              <a:rPr lang="en-US" altLang="zh-CN" b="1">
                <a:latin typeface="Times New Roman" panose="02020603050405020304" pitchFamily="18" charset="0"/>
              </a:rPr>
              <a:t> map</a:t>
            </a:r>
          </a:p>
          <a:p>
            <a:pPr>
              <a:lnSpc>
                <a:spcPct val="50000"/>
              </a:lnSpc>
              <a:spcBef>
                <a:spcPct val="50000"/>
              </a:spcBef>
            </a:pPr>
            <a:r>
              <a:rPr lang="en-US" altLang="zh-CN" b="1">
                <a:latin typeface="Times New Roman" panose="02020603050405020304" pitchFamily="18" charset="0"/>
              </a:rPr>
              <a:t>{   char *m_size;</a:t>
            </a:r>
          </a:p>
          <a:p>
            <a:pPr>
              <a:lnSpc>
                <a:spcPct val="50000"/>
              </a:lnSpc>
              <a:spcBef>
                <a:spcPct val="50000"/>
              </a:spcBef>
            </a:pPr>
            <a:r>
              <a:rPr lang="en-US" altLang="zh-CN" b="1" err="1">
                <a:latin typeface="Times New Roman" panose="02020603050405020304" pitchFamily="18" charset="0"/>
              </a:rPr>
              <a:t>     char *m_addr</a:t>
            </a:r>
            <a:r>
              <a:rPr lang="en-US" altLang="zh-CN" b="1">
                <a:latin typeface="Times New Roman" panose="02020603050405020304" pitchFamily="18" charset="0"/>
              </a:rPr>
              <a:t>;</a:t>
            </a:r>
          </a:p>
          <a:p>
            <a:pPr>
              <a:lnSpc>
                <a:spcPct val="50000"/>
              </a:lnSpc>
              <a:spcBef>
                <a:spcPct val="50000"/>
              </a:spcBef>
            </a:pPr>
            <a:r>
              <a:rPr lang="en-US" altLang="zh-CN" b="1">
                <a:latin typeface="Times New Roman" panose="02020603050405020304" pitchFamily="18" charset="0"/>
              </a:rPr>
              <a:t>};</a:t>
            </a:r>
          </a:p>
          <a:p>
            <a:pPr>
              <a:lnSpc>
                <a:spcPct val="50000"/>
              </a:lnSpc>
              <a:spcBef>
                <a:spcPct val="50000"/>
              </a:spcBef>
            </a:pP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struct map coremap[CMAPSIZ</a:t>
            </a:r>
            <a:r>
              <a:rPr lang="en-US" altLang="zh-CN" b="1">
                <a:latin typeface="Times New Roman" panose="02020603050405020304" pitchFamily="18" charset="0"/>
              </a:rPr>
              <a:t>];</a:t>
            </a:r>
          </a:p>
          <a:p>
            <a:pPr>
              <a:lnSpc>
                <a:spcPct val="70000"/>
              </a:lnSpc>
              <a:spcBef>
                <a:spcPct val="50000"/>
              </a:spcBef>
            </a:pPr>
            <a:r>
              <a:rPr lang="en-US" altLang="zh-CN" b="1" err="1">
                <a:latin typeface="Times New Roman" panose="02020603050405020304" pitchFamily="18" charset="0"/>
              </a:rPr>
              <a:t>struct map swapmap[SMAPSIZ</a:t>
            </a:r>
            <a:r>
              <a:rPr lang="en-US" altLang="zh-CN" b="1">
                <a:latin typeface="Times New Roman" panose="02020603050405020304" pitchFamily="18" charset="0"/>
              </a:rPr>
              <a:t>];</a:t>
            </a:r>
          </a:p>
          <a:p>
            <a:pPr>
              <a:lnSpc>
                <a:spcPct val="70000"/>
              </a:lnSpc>
              <a:spcBef>
                <a:spcPct val="50000"/>
              </a:spcBef>
            </a:pP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define CMAPSIZ  100</a:t>
            </a:r>
          </a:p>
          <a:p>
            <a:pPr>
              <a:lnSpc>
                <a:spcPct val="70000"/>
              </a:lnSpc>
              <a:spcBef>
                <a:spcPct val="50000"/>
              </a:spcBef>
            </a:pPr>
            <a:r>
              <a:rPr lang="en-US" altLang="zh-CN" b="1">
                <a:latin typeface="Times New Roman" panose="02020603050405020304" pitchFamily="18" charset="0"/>
              </a:rPr>
              <a:t>define SMAPSIZ  100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文本框 29698"/>
          <p:cNvSpPr txBox="1"/>
          <p:nvPr/>
        </p:nvSpPr>
        <p:spPr>
          <a:xfrm>
            <a:off x="685800" y="400050"/>
            <a:ext cx="7924800" cy="6372225"/>
          </a:xfrm>
          <a:prstGeom prst="rect">
            <a:avLst/>
          </a:prstGeom>
          <a:noFill/>
          <a:ln w="9525">
            <a:noFill/>
          </a:ln>
        </p:spPr>
        <p:txBody>
          <a:bodyPr>
            <a:spAutoFit/>
          </a:bodyPr>
          <a:lstStyle/>
          <a:p>
            <a:pPr>
              <a:lnSpc>
                <a:spcPct val="70000"/>
              </a:lnSpc>
              <a:spcBef>
                <a:spcPct val="50000"/>
              </a:spcBef>
            </a:pPr>
            <a:r>
              <a:rPr lang="en-US" altLang="zh-CN" b="1" err="1">
                <a:latin typeface="Times New Roman" panose="02020603050405020304" pitchFamily="18" charset="0"/>
              </a:rPr>
              <a:t>malloc(mp,size</a:t>
            </a:r>
            <a:r>
              <a:rPr lang="en-US" altLang="zh-CN" b="1">
                <a:latin typeface="Times New Roman" panose="02020603050405020304" pitchFamily="18" charset="0"/>
              </a:rPr>
              <a:t>)</a:t>
            </a:r>
          </a:p>
          <a:p>
            <a:pPr>
              <a:lnSpc>
                <a:spcPct val="40000"/>
              </a:lnSpc>
              <a:spcBef>
                <a:spcPct val="50000"/>
              </a:spcBef>
            </a:pPr>
            <a:r>
              <a:rPr lang="en-US" altLang="zh-CN" b="1" err="1">
                <a:latin typeface="Times New Roman" panose="02020603050405020304" pitchFamily="18" charset="0"/>
              </a:rPr>
              <a:t>struct</a:t>
            </a:r>
            <a:r>
              <a:rPr lang="en-US" altLang="zh-CN" b="1">
                <a:latin typeface="Times New Roman" panose="02020603050405020304" pitchFamily="18" charset="0"/>
              </a:rPr>
              <a:t> map, *mp;</a:t>
            </a:r>
          </a:p>
          <a:p>
            <a:pPr>
              <a:lnSpc>
                <a:spcPct val="40000"/>
              </a:lnSpc>
              <a:spcBef>
                <a:spcPct val="50000"/>
              </a:spcBef>
            </a:pPr>
            <a:r>
              <a:rPr lang="en-US" altLang="zh-CN" b="1" err="1">
                <a:latin typeface="Times New Roman" panose="02020603050405020304" pitchFamily="18" charset="0"/>
              </a:rPr>
              <a:t>{    register int</a:t>
            </a:r>
            <a:r>
              <a:rPr lang="en-US" altLang="zh-CN" b="1">
                <a:latin typeface="Times New Roman" panose="02020603050405020304" pitchFamily="18" charset="0"/>
              </a:rPr>
              <a:t> a;</a:t>
            </a:r>
          </a:p>
          <a:p>
            <a:pPr>
              <a:lnSpc>
                <a:spcPct val="50000"/>
              </a:lnSpc>
              <a:spcBef>
                <a:spcPct val="50000"/>
              </a:spcBef>
            </a:pPr>
            <a:r>
              <a:rPr lang="en-US" altLang="zh-CN" b="1" err="1">
                <a:latin typeface="Times New Roman" panose="02020603050405020304" pitchFamily="18" charset="0"/>
              </a:rPr>
              <a:t>      register struct map *bp</a:t>
            </a:r>
            <a:r>
              <a:rPr lang="en-US" altLang="zh-CN" b="1">
                <a:latin typeface="Times New Roman" panose="02020603050405020304" pitchFamily="18" charset="0"/>
              </a:rPr>
              <a:t>;</a:t>
            </a:r>
          </a:p>
          <a:p>
            <a:pPr>
              <a:lnSpc>
                <a:spcPct val="50000"/>
              </a:lnSpc>
              <a:spcBef>
                <a:spcPct val="50000"/>
              </a:spcBef>
            </a:pPr>
            <a:r>
              <a:rPr lang="en-US" altLang="zh-CN" b="1" err="1">
                <a:latin typeface="Times New Roman" panose="02020603050405020304" pitchFamily="18" charset="0"/>
              </a:rPr>
              <a:t>      for(bp = mp; bp-&gt;m_size; bp</a:t>
            </a:r>
            <a:r>
              <a:rPr lang="en-US" altLang="zh-CN" b="1">
                <a:latin typeface="Times New Roman" panose="02020603050405020304" pitchFamily="18" charset="0"/>
              </a:rPr>
              <a:t>++){</a:t>
            </a:r>
          </a:p>
          <a:p>
            <a:pPr>
              <a:lnSpc>
                <a:spcPct val="70000"/>
              </a:lnSpc>
              <a:spcBef>
                <a:spcPct val="50000"/>
              </a:spcBef>
            </a:pPr>
            <a:r>
              <a:rPr lang="en-US" altLang="zh-CN" b="1" err="1">
                <a:latin typeface="Times New Roman" panose="02020603050405020304" pitchFamily="18" charset="0"/>
              </a:rPr>
              <a:t>            if (bp-&gt;m_size</a:t>
            </a:r>
            <a:r>
              <a:rPr lang="en-US" altLang="zh-CN" b="1">
                <a:latin typeface="Times New Roman" panose="02020603050405020304" pitchFamily="18" charset="0"/>
              </a:rPr>
              <a:t> &gt;= size) {</a:t>
            </a:r>
          </a:p>
          <a:p>
            <a:pPr>
              <a:lnSpc>
                <a:spcPct val="70000"/>
              </a:lnSpc>
              <a:spcBef>
                <a:spcPct val="50000"/>
              </a:spcBef>
            </a:pPr>
            <a:r>
              <a:rPr lang="en-US" altLang="zh-CN" b="1" err="1">
                <a:latin typeface="Times New Roman" panose="02020603050405020304" pitchFamily="18" charset="0"/>
              </a:rPr>
              <a:t>                a=bp-&gt;m_addr</a:t>
            </a:r>
            <a:r>
              <a:rPr lang="en-US" altLang="zh-CN" b="1">
                <a:latin typeface="Times New Roman" panose="02020603050405020304" pitchFamily="18" charset="0"/>
              </a:rPr>
              <a:t>;</a:t>
            </a:r>
          </a:p>
          <a:p>
            <a:pPr>
              <a:lnSpc>
                <a:spcPct val="70000"/>
              </a:lnSpc>
              <a:spcBef>
                <a:spcPct val="50000"/>
              </a:spcBef>
            </a:pPr>
            <a:r>
              <a:rPr lang="en-US" altLang="zh-CN" b="1" err="1">
                <a:latin typeface="Times New Roman" panose="02020603050405020304" pitchFamily="18" charset="0"/>
              </a:rPr>
              <a:t>                bp-&gt;m_addr</a:t>
            </a:r>
            <a:r>
              <a:rPr lang="en-US" altLang="zh-CN" b="1">
                <a:latin typeface="Times New Roman" panose="02020603050405020304" pitchFamily="18" charset="0"/>
              </a:rPr>
              <a:t> =+ size;</a:t>
            </a:r>
          </a:p>
          <a:p>
            <a:pPr>
              <a:lnSpc>
                <a:spcPct val="70000"/>
              </a:lnSpc>
              <a:spcBef>
                <a:spcPct val="50000"/>
              </a:spcBef>
            </a:pPr>
            <a:r>
              <a:rPr lang="en-US" altLang="zh-CN" b="1" err="1">
                <a:latin typeface="Times New Roman" panose="02020603050405020304" pitchFamily="18" charset="0"/>
              </a:rPr>
              <a:t>                if ((bp</a:t>
            </a:r>
            <a:r>
              <a:rPr lang="en-US" altLang="zh-CN" b="1">
                <a:latin typeface="Times New Roman" panose="02020603050405020304" pitchFamily="18" charset="0"/>
              </a:rPr>
              <a:t>-&gt;m_size =- size) == 0)</a:t>
            </a:r>
          </a:p>
          <a:p>
            <a:pPr>
              <a:lnSpc>
                <a:spcPct val="30000"/>
              </a:lnSpc>
              <a:spcBef>
                <a:spcPct val="50000"/>
              </a:spcBef>
            </a:pPr>
            <a:r>
              <a:rPr lang="en-US" altLang="zh-CN" b="1">
                <a:latin typeface="Times New Roman" panose="02020603050405020304" pitchFamily="18" charset="0"/>
              </a:rPr>
              <a:t>                       do {</a:t>
            </a:r>
          </a:p>
          <a:p>
            <a:pPr>
              <a:lnSpc>
                <a:spcPct val="30000"/>
              </a:lnSpc>
              <a:spcBef>
                <a:spcPct val="50000"/>
              </a:spcBef>
            </a:pPr>
            <a:r>
              <a:rPr lang="en-US" altLang="zh-CN" b="1" err="1">
                <a:latin typeface="Times New Roman" panose="02020603050405020304" pitchFamily="18" charset="0"/>
              </a:rPr>
              <a:t>                                bp</a:t>
            </a:r>
            <a:r>
              <a:rPr lang="en-US" altLang="zh-CN" b="1">
                <a:latin typeface="Times New Roman" panose="02020603050405020304" pitchFamily="18" charset="0"/>
              </a:rPr>
              <a:t>++;</a:t>
            </a:r>
          </a:p>
          <a:p>
            <a:pPr>
              <a:lnSpc>
                <a:spcPct val="70000"/>
              </a:lnSpc>
              <a:spcBef>
                <a:spcPct val="50000"/>
              </a:spcBef>
            </a:pPr>
            <a:r>
              <a:rPr lang="en-US" altLang="zh-CN" b="1" err="1">
                <a:latin typeface="Times New Roman" panose="02020603050405020304" pitchFamily="18" charset="0"/>
              </a:rPr>
              <a:t>                                (bp-1)-&gt;m_addr = bp-&gt;m_addr</a:t>
            </a:r>
            <a:r>
              <a:rPr lang="en-US" altLang="zh-CN" b="1">
                <a:latin typeface="Times New Roman" panose="02020603050405020304" pitchFamily="18" charset="0"/>
              </a:rPr>
              <a:t>;</a:t>
            </a:r>
          </a:p>
          <a:p>
            <a:pPr>
              <a:lnSpc>
                <a:spcPct val="60000"/>
              </a:lnSpc>
              <a:spcBef>
                <a:spcPct val="50000"/>
              </a:spcBef>
            </a:pPr>
            <a:r>
              <a:rPr lang="en-US" altLang="zh-CN" b="1" err="1">
                <a:latin typeface="Times New Roman" panose="02020603050405020304" pitchFamily="18" charset="0"/>
              </a:rPr>
              <a:t>                        }while((bp-1)-&gt;m_size = bp</a:t>
            </a:r>
            <a:r>
              <a:rPr lang="en-US" altLang="zh-CN" b="1">
                <a:latin typeface="Times New Roman" panose="02020603050405020304" pitchFamily="18" charset="0"/>
              </a:rPr>
              <a:t>-&gt;m_size);</a:t>
            </a:r>
          </a:p>
          <a:p>
            <a:pPr>
              <a:lnSpc>
                <a:spcPct val="30000"/>
              </a:lnSpc>
              <a:spcBef>
                <a:spcPct val="50000"/>
              </a:spcBef>
            </a:pPr>
            <a:r>
              <a:rPr lang="en-US" altLang="zh-CN" b="1">
                <a:latin typeface="Times New Roman" panose="02020603050405020304" pitchFamily="18" charset="0"/>
              </a:rPr>
              <a:t>                 return(a);</a:t>
            </a:r>
          </a:p>
          <a:p>
            <a:pPr>
              <a:lnSpc>
                <a:spcPct val="30000"/>
              </a:lnSpc>
              <a:spcBef>
                <a:spcPct val="50000"/>
              </a:spcBef>
            </a:pPr>
            <a:r>
              <a:rPr lang="en-US" altLang="zh-CN" b="1">
                <a:latin typeface="Times New Roman" panose="02020603050405020304" pitchFamily="18" charset="0"/>
              </a:rPr>
              <a:t>                }</a:t>
            </a:r>
          </a:p>
          <a:p>
            <a:pPr>
              <a:lnSpc>
                <a:spcPct val="30000"/>
              </a:lnSpc>
              <a:spcBef>
                <a:spcPct val="50000"/>
              </a:spcBef>
            </a:pPr>
            <a:r>
              <a:rPr lang="en-US" altLang="zh-CN" b="1">
                <a:latin typeface="Times New Roman" panose="02020603050405020304" pitchFamily="18" charset="0"/>
              </a:rPr>
              <a:t>      }</a:t>
            </a:r>
          </a:p>
          <a:p>
            <a:pPr>
              <a:lnSpc>
                <a:spcPct val="30000"/>
              </a:lnSpc>
              <a:spcBef>
                <a:spcPct val="50000"/>
              </a:spcBef>
            </a:pPr>
            <a:r>
              <a:rPr lang="en-US" altLang="zh-CN" b="1">
                <a:latin typeface="Times New Roman" panose="02020603050405020304" pitchFamily="18" charset="0"/>
              </a:rPr>
              <a:t>      return(0);</a:t>
            </a:r>
          </a:p>
          <a:p>
            <a:pPr>
              <a:lnSpc>
                <a:spcPct val="30000"/>
              </a:lnSpc>
              <a:spcBef>
                <a:spcPct val="50000"/>
              </a:spcBef>
            </a:pPr>
            <a:r>
              <a:rPr lang="en-US" altLang="zh-CN" b="1">
                <a:latin typeface="Times New Roman" panose="02020603050405020304" pitchFamily="18"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框 30722"/>
          <p:cNvSpPr txBox="1"/>
          <p:nvPr/>
        </p:nvSpPr>
        <p:spPr>
          <a:xfrm>
            <a:off x="0" y="152400"/>
            <a:ext cx="9144000" cy="6673850"/>
          </a:xfrm>
          <a:prstGeom prst="rect">
            <a:avLst/>
          </a:prstGeom>
          <a:noFill/>
          <a:ln w="9525">
            <a:noFill/>
          </a:ln>
        </p:spPr>
        <p:txBody>
          <a:bodyPr>
            <a:spAutoFit/>
          </a:bodyPr>
          <a:lstStyle/>
          <a:p>
            <a:pPr>
              <a:lnSpc>
                <a:spcPct val="90000"/>
              </a:lnSpc>
              <a:spcBef>
                <a:spcPct val="50000"/>
              </a:spcBef>
            </a:pPr>
            <a:r>
              <a:rPr lang="en-US" altLang="zh-CN" b="1" err="1">
                <a:latin typeface="Times New Roman" panose="02020603050405020304" pitchFamily="18" charset="0"/>
              </a:rPr>
              <a:t>mfree(mp,size,aa</a:t>
            </a:r>
            <a:r>
              <a:rPr lang="en-US" altLang="zh-CN" b="1">
                <a:latin typeface="Times New Roman" panose="02020603050405020304" pitchFamily="18" charset="0"/>
              </a:rPr>
              <a:t>)</a:t>
            </a:r>
          </a:p>
          <a:p>
            <a:pPr>
              <a:lnSpc>
                <a:spcPct val="50000"/>
              </a:lnSpc>
              <a:spcBef>
                <a:spcPct val="50000"/>
              </a:spcBef>
            </a:pPr>
            <a:r>
              <a:rPr lang="en-US" altLang="zh-CN" b="1" err="1">
                <a:latin typeface="Times New Roman" panose="02020603050405020304" pitchFamily="18" charset="0"/>
              </a:rPr>
              <a:t>struct</a:t>
            </a:r>
            <a:r>
              <a:rPr lang="en-US" altLang="zh-CN" b="1">
                <a:latin typeface="Times New Roman" panose="02020603050405020304" pitchFamily="18" charset="0"/>
              </a:rPr>
              <a:t> map *map;</a:t>
            </a:r>
          </a:p>
          <a:p>
            <a:pPr>
              <a:lnSpc>
                <a:spcPct val="70000"/>
              </a:lnSpc>
              <a:spcBef>
                <a:spcPct val="50000"/>
              </a:spcBef>
            </a:pPr>
            <a:r>
              <a:rPr lang="en-US" altLang="zh-CN" b="1" err="1">
                <a:latin typeface="Times New Roman" panose="02020603050405020304" pitchFamily="18" charset="0"/>
              </a:rPr>
              <a:t>{   register struct map bp</a:t>
            </a:r>
            <a:r>
              <a:rPr lang="en-US" altLang="zh-CN" b="1">
                <a:latin typeface="Times New Roman" panose="02020603050405020304" pitchFamily="18" charset="0"/>
              </a:rPr>
              <a:t>; </a:t>
            </a:r>
          </a:p>
          <a:p>
            <a:pPr>
              <a:lnSpc>
                <a:spcPct val="50000"/>
              </a:lnSpc>
              <a:spcBef>
                <a:spcPct val="50000"/>
              </a:spcBef>
            </a:pPr>
            <a:r>
              <a:rPr lang="en-US" altLang="zh-CN" b="1" err="1">
                <a:latin typeface="Times New Roman" panose="02020603050405020304" pitchFamily="18" charset="0"/>
              </a:rPr>
              <a:t>     register int</a:t>
            </a:r>
            <a:r>
              <a:rPr lang="en-US" altLang="zh-CN" b="1">
                <a:latin typeface="Times New Roman" panose="02020603050405020304" pitchFamily="18" charset="0"/>
              </a:rPr>
              <a:t> t,a;</a:t>
            </a:r>
          </a:p>
          <a:p>
            <a:pPr>
              <a:lnSpc>
                <a:spcPct val="40000"/>
              </a:lnSpc>
              <a:spcBef>
                <a:spcPct val="50000"/>
              </a:spcBef>
            </a:pPr>
            <a:r>
              <a:rPr lang="en-US" altLang="zh-CN" b="1" err="1">
                <a:latin typeface="Times New Roman" panose="02020603050405020304" pitchFamily="18" charset="0"/>
              </a:rPr>
              <a:t>     a = aa</a:t>
            </a:r>
            <a:r>
              <a:rPr lang="en-US" altLang="zh-CN" b="1">
                <a:latin typeface="Times New Roman" panose="02020603050405020304" pitchFamily="18" charset="0"/>
              </a:rPr>
              <a:t>;</a:t>
            </a:r>
          </a:p>
          <a:p>
            <a:pPr>
              <a:lnSpc>
                <a:spcPct val="70000"/>
              </a:lnSpc>
              <a:spcBef>
                <a:spcPct val="45000"/>
              </a:spcBef>
            </a:pPr>
            <a:r>
              <a:rPr lang="en-US" altLang="zh-CN" b="1" err="1">
                <a:latin typeface="Times New Roman" panose="02020603050405020304" pitchFamily="18" charset="0"/>
              </a:rPr>
              <a:t>     for(bp=mp; bp-&gt;m_addr&lt;=a &amp;&amp; bp-&gt;m_size !=0; bp</a:t>
            </a:r>
            <a:r>
              <a:rPr lang="en-US" altLang="zh-CN" b="1">
                <a:latin typeface="Times New Roman" panose="02020603050405020304" pitchFamily="18" charset="0"/>
              </a:rPr>
              <a:t>++);</a:t>
            </a:r>
          </a:p>
          <a:p>
            <a:pPr>
              <a:lnSpc>
                <a:spcPct val="80000"/>
              </a:lnSpc>
              <a:spcBef>
                <a:spcPct val="45000"/>
              </a:spcBef>
            </a:pPr>
            <a:r>
              <a:rPr lang="en-US" altLang="zh-CN" b="1" err="1">
                <a:latin typeface="Times New Roman" panose="02020603050405020304" pitchFamily="18" charset="0"/>
              </a:rPr>
              <a:t>     if(bp</a:t>
            </a:r>
            <a:r>
              <a:rPr lang="zh-CN" altLang="zh-CN" b="1" dirty="0">
                <a:latin typeface="Times New Roman" panose="02020603050405020304" pitchFamily="18" charset="0"/>
              </a:rPr>
              <a:t>&gt;mp &amp;&amp; (bp-1)-&gt;m_addr+(bp-1)-&gt;m_size == a) { //与前合并</a:t>
            </a:r>
            <a:endParaRPr lang="en-US" altLang="zh-CN" b="1">
              <a:latin typeface="Times New Roman" panose="02020603050405020304" pitchFamily="18" charset="0"/>
            </a:endParaRPr>
          </a:p>
          <a:p>
            <a:pPr>
              <a:lnSpc>
                <a:spcPct val="70000"/>
              </a:lnSpc>
              <a:spcBef>
                <a:spcPct val="45000"/>
              </a:spcBef>
            </a:pPr>
            <a:r>
              <a:rPr lang="en-US" altLang="zh-CN" b="1">
                <a:latin typeface="Times New Roman" panose="02020603050405020304" pitchFamily="18" charset="0"/>
              </a:rPr>
              <a:t>               (bp-1)-&gt;m_size =+ size;</a:t>
            </a:r>
          </a:p>
          <a:p>
            <a:pPr>
              <a:lnSpc>
                <a:spcPct val="70000"/>
              </a:lnSpc>
              <a:spcBef>
                <a:spcPct val="45000"/>
              </a:spcBef>
            </a:pPr>
            <a:r>
              <a:rPr lang="en-US" altLang="zh-CN" b="1" err="1">
                <a:latin typeface="Times New Roman" panose="02020603050405020304" pitchFamily="18" charset="0"/>
              </a:rPr>
              <a:t>               if (a+size == bp-&gt;m_addr</a:t>
            </a:r>
            <a:r>
              <a:rPr lang="zh-CN" altLang="zh-CN" b="1" dirty="0">
                <a:latin typeface="Times New Roman" panose="02020603050405020304" pitchFamily="18" charset="0"/>
              </a:rPr>
              <a:t>){    //前后合并</a:t>
            </a:r>
            <a:endParaRPr lang="en-US" altLang="zh-CN" b="1">
              <a:latin typeface="Times New Roman" panose="02020603050405020304" pitchFamily="18" charset="0"/>
            </a:endParaRPr>
          </a:p>
          <a:p>
            <a:pPr>
              <a:lnSpc>
                <a:spcPct val="70000"/>
              </a:lnSpc>
              <a:spcBef>
                <a:spcPct val="45000"/>
              </a:spcBef>
            </a:pPr>
            <a:r>
              <a:rPr lang="en-US" altLang="zh-CN" b="1" err="1">
                <a:latin typeface="Times New Roman" panose="02020603050405020304" pitchFamily="18" charset="0"/>
              </a:rPr>
              <a:t>                         (bp-1)-&gt;m_size =+ bp</a:t>
            </a:r>
            <a:r>
              <a:rPr lang="en-US" altLang="zh-CN" b="1">
                <a:latin typeface="Times New Roman" panose="02020603050405020304" pitchFamily="18" charset="0"/>
              </a:rPr>
              <a:t>-&gt;m_size;</a:t>
            </a:r>
          </a:p>
          <a:p>
            <a:pPr>
              <a:lnSpc>
                <a:spcPct val="70000"/>
              </a:lnSpc>
              <a:spcBef>
                <a:spcPct val="45000"/>
              </a:spcBef>
            </a:pPr>
            <a:r>
              <a:rPr lang="en-US" altLang="zh-CN" b="1" err="1">
                <a:latin typeface="Times New Roman" panose="02020603050405020304" pitchFamily="18" charset="0"/>
              </a:rPr>
              <a:t>                         while (bp</a:t>
            </a:r>
            <a:r>
              <a:rPr lang="en-US" altLang="zh-CN" b="1">
                <a:latin typeface="Times New Roman" panose="02020603050405020304" pitchFamily="18" charset="0"/>
              </a:rPr>
              <a:t>-&gt;m_size) {</a:t>
            </a:r>
          </a:p>
          <a:p>
            <a:pPr>
              <a:lnSpc>
                <a:spcPct val="50000"/>
              </a:lnSpc>
              <a:spcBef>
                <a:spcPct val="45000"/>
              </a:spcBef>
            </a:pPr>
            <a:r>
              <a:rPr lang="en-US" altLang="zh-CN" b="1" err="1">
                <a:latin typeface="Times New Roman" panose="02020603050405020304" pitchFamily="18" charset="0"/>
              </a:rPr>
              <a:t>                                    bp</a:t>
            </a:r>
            <a:r>
              <a:rPr lang="en-US" altLang="zh-CN" b="1">
                <a:latin typeface="Times New Roman" panose="02020603050405020304" pitchFamily="18" charset="0"/>
              </a:rPr>
              <a:t>++;</a:t>
            </a:r>
          </a:p>
          <a:p>
            <a:pPr>
              <a:lnSpc>
                <a:spcPct val="70000"/>
              </a:lnSpc>
              <a:spcBef>
                <a:spcPct val="45000"/>
              </a:spcBef>
            </a:pPr>
            <a:r>
              <a:rPr lang="en-US" altLang="zh-CN" b="1" err="1">
                <a:latin typeface="Times New Roman" panose="02020603050405020304" pitchFamily="18" charset="0"/>
              </a:rPr>
              <a:t>                                    (bp-1)-&gt;m_addr = bp-&gt;m_addr</a:t>
            </a:r>
            <a:r>
              <a:rPr lang="en-US" altLang="zh-CN" b="1">
                <a:latin typeface="Times New Roman" panose="02020603050405020304" pitchFamily="18" charset="0"/>
              </a:rPr>
              <a:t>;</a:t>
            </a:r>
          </a:p>
          <a:p>
            <a:pPr>
              <a:lnSpc>
                <a:spcPct val="70000"/>
              </a:lnSpc>
              <a:spcBef>
                <a:spcPct val="45000"/>
              </a:spcBef>
            </a:pPr>
            <a:r>
              <a:rPr lang="en-US" altLang="zh-CN" b="1" err="1">
                <a:latin typeface="Times New Roman" panose="02020603050405020304" pitchFamily="18" charset="0"/>
              </a:rPr>
              <a:t>                                    (bp-1)-&gt;m_size = bp</a:t>
            </a:r>
            <a:r>
              <a:rPr lang="en-US" altLang="zh-CN" b="1">
                <a:latin typeface="Times New Roman" panose="02020603050405020304" pitchFamily="18" charset="0"/>
              </a:rPr>
              <a:t>-&gt;m_size;</a:t>
            </a:r>
          </a:p>
          <a:p>
            <a:pPr>
              <a:lnSpc>
                <a:spcPct val="50000"/>
              </a:lnSpc>
              <a:spcBef>
                <a:spcPct val="45000"/>
              </a:spcBef>
            </a:pPr>
            <a:r>
              <a:rPr lang="en-US" altLang="zh-CN" b="1">
                <a:latin typeface="Times New Roman" panose="02020603050405020304" pitchFamily="18" charset="0"/>
              </a:rPr>
              <a:t>                           }</a:t>
            </a:r>
          </a:p>
          <a:p>
            <a:pPr>
              <a:lnSpc>
                <a:spcPct val="50000"/>
              </a:lnSpc>
              <a:spcBef>
                <a:spcPct val="45000"/>
              </a:spcBef>
            </a:pPr>
            <a:r>
              <a:rPr lang="en-US" altLang="zh-CN" b="1">
                <a:latin typeface="Times New Roman" panose="02020603050405020304" pitchFamily="18" charset="0"/>
              </a:rPr>
              <a:t>                }</a:t>
            </a:r>
          </a:p>
          <a:p>
            <a:pPr>
              <a:lnSpc>
                <a:spcPct val="40000"/>
              </a:lnSpc>
              <a:spcBef>
                <a:spcPct val="45000"/>
              </a:spcBef>
            </a:pPr>
            <a:r>
              <a:rPr lang="en-US" altLang="zh-CN" b="1">
                <a:latin typeface="Times New Roman" panose="02020603050405020304"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31745"/>
          <p:cNvSpPr/>
          <p:nvPr/>
        </p:nvSpPr>
        <p:spPr>
          <a:xfrm>
            <a:off x="228600" y="609600"/>
            <a:ext cx="8763000" cy="6299200"/>
          </a:xfrm>
          <a:prstGeom prst="rect">
            <a:avLst/>
          </a:prstGeom>
          <a:noFill/>
          <a:ln w="9525">
            <a:noFill/>
          </a:ln>
        </p:spPr>
        <p:txBody>
          <a:bodyPr>
            <a:spAutoFit/>
          </a:bodyPr>
          <a:lstStyle/>
          <a:p>
            <a:pPr>
              <a:lnSpc>
                <a:spcPct val="70000"/>
              </a:lnSpc>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}else{  </a:t>
            </a:r>
          </a:p>
          <a:p>
            <a:pPr>
              <a:lnSpc>
                <a:spcPct val="70000"/>
              </a:lnSpc>
              <a:spcBef>
                <a:spcPct val="50000"/>
              </a:spcBef>
            </a:pPr>
            <a:r>
              <a:rPr lang="en-US" altLang="zh-CN" b="1" err="1">
                <a:latin typeface="Times New Roman" panose="02020603050405020304" pitchFamily="18" charset="0"/>
              </a:rPr>
              <a:t>               if (a+size == bp-&gt;m_addr &amp;&amp; bp</a:t>
            </a:r>
            <a:r>
              <a:rPr lang="en-US" altLang="zh-CN" b="1" dirty="0">
                <a:latin typeface="Times New Roman" panose="02020603050405020304" pitchFamily="18" charset="0"/>
              </a:rPr>
              <a:t>-&gt;m_size) {    //</a:t>
            </a:r>
            <a:r>
              <a:rPr lang="zh-CN" altLang="en-US" b="1" dirty="0">
                <a:latin typeface="Times New Roman" panose="02020603050405020304" pitchFamily="18" charset="0"/>
              </a:rPr>
              <a:t>与后合并</a:t>
            </a:r>
            <a:endParaRPr lang="zh-CN" altLang="en-US" b="1">
              <a:latin typeface="Times New Roman" panose="02020603050405020304" pitchFamily="18" charset="0"/>
            </a:endParaRPr>
          </a:p>
          <a:p>
            <a:pPr>
              <a:lnSpc>
                <a:spcPct val="70000"/>
              </a:lnSpc>
              <a:spcBef>
                <a:spcPct val="50000"/>
              </a:spcBef>
            </a:pPr>
            <a:r>
              <a:rPr lang="zh-CN" altLang="en-US" b="1" err="1">
                <a:latin typeface="Times New Roman" panose="02020603050405020304" pitchFamily="18" charset="0"/>
              </a:rPr>
              <a:t>                                </a:t>
            </a:r>
            <a:r>
              <a:rPr lang="en-US" altLang="zh-CN" b="1" err="1">
                <a:latin typeface="Times New Roman" panose="02020603050405020304" pitchFamily="18" charset="0"/>
              </a:rPr>
              <a:t>bp-&gt;m_addr</a:t>
            </a:r>
            <a:r>
              <a:rPr lang="en-US" altLang="zh-CN" b="1">
                <a:latin typeface="Times New Roman" panose="02020603050405020304" pitchFamily="18" charset="0"/>
              </a:rPr>
              <a:t> =- size;</a:t>
            </a:r>
          </a:p>
          <a:p>
            <a:pPr>
              <a:lnSpc>
                <a:spcPct val="70000"/>
              </a:lnSpc>
              <a:spcBef>
                <a:spcPct val="50000"/>
              </a:spcBef>
            </a:pPr>
            <a:r>
              <a:rPr lang="en-US" altLang="zh-CN" b="1" err="1">
                <a:latin typeface="Times New Roman" panose="02020603050405020304" pitchFamily="18" charset="0"/>
              </a:rPr>
              <a:t>                                bp</a:t>
            </a:r>
            <a:r>
              <a:rPr lang="en-US" altLang="zh-CN" b="1">
                <a:latin typeface="Times New Roman" panose="02020603050405020304" pitchFamily="18" charset="0"/>
              </a:rPr>
              <a:t>-&gt;m_size =+ size;</a:t>
            </a:r>
          </a:p>
          <a:p>
            <a:pPr>
              <a:lnSpc>
                <a:spcPct val="70000"/>
              </a:lnSpc>
              <a:spcBef>
                <a:spcPct val="50000"/>
              </a:spcBef>
            </a:pPr>
            <a:r>
              <a:rPr lang="zh-CN" altLang="zh-CN" b="1" dirty="0">
                <a:latin typeface="Times New Roman" panose="02020603050405020304" pitchFamily="18" charset="0"/>
              </a:rPr>
              <a:t>                 } else if (size) do {      //无合并</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                                 t = bp-&gt;m_addr</a:t>
            </a:r>
            <a:r>
              <a:rPr lang="en-US" altLang="zh-CN" b="1">
                <a:latin typeface="Times New Roman" panose="02020603050405020304" pitchFamily="18" charset="0"/>
              </a:rPr>
              <a:t>;</a:t>
            </a:r>
          </a:p>
          <a:p>
            <a:pPr>
              <a:lnSpc>
                <a:spcPct val="70000"/>
              </a:lnSpc>
              <a:spcBef>
                <a:spcPct val="50000"/>
              </a:spcBef>
            </a:pPr>
            <a:r>
              <a:rPr lang="en-US" altLang="zh-CN" b="1" err="1">
                <a:latin typeface="Times New Roman" panose="02020603050405020304" pitchFamily="18" charset="0"/>
              </a:rPr>
              <a:t>                                 bp-&gt;m_addr</a:t>
            </a:r>
            <a:r>
              <a:rPr lang="en-US" altLang="zh-CN" b="1">
                <a:latin typeface="Times New Roman" panose="02020603050405020304" pitchFamily="18" charset="0"/>
              </a:rPr>
              <a:t> = a;</a:t>
            </a:r>
          </a:p>
          <a:p>
            <a:pPr>
              <a:lnSpc>
                <a:spcPct val="70000"/>
              </a:lnSpc>
              <a:spcBef>
                <a:spcPct val="50000"/>
              </a:spcBef>
            </a:pPr>
            <a:r>
              <a:rPr lang="en-US" altLang="zh-CN" b="1" dirty="0">
                <a:latin typeface="Times New Roman" panose="02020603050405020304" pitchFamily="18" charset="0"/>
              </a:rPr>
              <a:t>                                 a = t;     //a</a:t>
            </a:r>
            <a:r>
              <a:rPr lang="zh-CN" altLang="en-US" b="1" dirty="0">
                <a:latin typeface="Times New Roman" panose="02020603050405020304" pitchFamily="18" charset="0"/>
              </a:rPr>
              <a:t>与</a:t>
            </a:r>
            <a:r>
              <a:rPr lang="en-US" altLang="zh-CN" b="1" err="1">
                <a:latin typeface="Times New Roman" panose="02020603050405020304" pitchFamily="18" charset="0"/>
              </a:rPr>
              <a:t>bp-&gt;m_addr</a:t>
            </a:r>
            <a:r>
              <a:rPr lang="zh-CN" altLang="en-US" b="1" dirty="0">
                <a:latin typeface="Times New Roman" panose="02020603050405020304" pitchFamily="18" charset="0"/>
              </a:rPr>
              <a:t>交换</a:t>
            </a:r>
          </a:p>
          <a:p>
            <a:pPr>
              <a:lnSpc>
                <a:spcPct val="70000"/>
              </a:lnSpc>
              <a:spcBef>
                <a:spcPct val="50000"/>
              </a:spcBef>
            </a:pPr>
            <a:r>
              <a:rPr lang="zh-CN" altLang="en-US" b="1" err="1">
                <a:latin typeface="Times New Roman" panose="02020603050405020304" pitchFamily="18" charset="0"/>
              </a:rPr>
              <a:t>                                 </a:t>
            </a:r>
            <a:r>
              <a:rPr lang="en-US" altLang="zh-CN" b="1" err="1">
                <a:latin typeface="Times New Roman" panose="02020603050405020304" pitchFamily="18" charset="0"/>
              </a:rPr>
              <a:t>t = bp</a:t>
            </a:r>
            <a:r>
              <a:rPr lang="en-US" altLang="zh-CN" b="1">
                <a:latin typeface="Times New Roman" panose="02020603050405020304" pitchFamily="18" charset="0"/>
              </a:rPr>
              <a:t>-&gt;m_size;</a:t>
            </a:r>
          </a:p>
          <a:p>
            <a:pPr>
              <a:lnSpc>
                <a:spcPct val="70000"/>
              </a:lnSpc>
              <a:spcBef>
                <a:spcPct val="50000"/>
              </a:spcBef>
            </a:pPr>
            <a:r>
              <a:rPr lang="en-US" altLang="zh-CN" b="1" err="1">
                <a:latin typeface="Times New Roman" panose="02020603050405020304" pitchFamily="18" charset="0"/>
              </a:rPr>
              <a:t>                                 bp</a:t>
            </a:r>
            <a:r>
              <a:rPr lang="en-US" altLang="zh-CN" b="1">
                <a:latin typeface="Times New Roman" panose="02020603050405020304" pitchFamily="18" charset="0"/>
              </a:rPr>
              <a:t>-&gt;m_size = size;</a:t>
            </a:r>
          </a:p>
          <a:p>
            <a:pPr>
              <a:lnSpc>
                <a:spcPct val="70000"/>
              </a:lnSpc>
              <a:spcBef>
                <a:spcPct val="50000"/>
              </a:spcBef>
            </a:pPr>
            <a:r>
              <a:rPr lang="en-US" altLang="zh-CN" b="1" err="1">
                <a:latin typeface="Times New Roman" panose="02020603050405020304" pitchFamily="18" charset="0"/>
              </a:rPr>
              <a:t>                                 bp</a:t>
            </a:r>
            <a:r>
              <a:rPr lang="en-US" altLang="zh-CN" b="1" dirty="0">
                <a:latin typeface="Times New Roman" panose="02020603050405020304" pitchFamily="18" charset="0"/>
              </a:rPr>
              <a:t>++;    //size</a:t>
            </a:r>
            <a:r>
              <a:rPr lang="zh-CN" altLang="en-US" b="1" dirty="0">
                <a:latin typeface="Times New Roman" panose="02020603050405020304" pitchFamily="18" charset="0"/>
              </a:rPr>
              <a:t>与</a:t>
            </a:r>
            <a:r>
              <a:rPr lang="en-US" altLang="zh-CN" b="1" err="1">
                <a:latin typeface="Times New Roman" panose="02020603050405020304" pitchFamily="18" charset="0"/>
              </a:rPr>
              <a:t>bp-&gt;m_size</a:t>
            </a:r>
            <a:r>
              <a:rPr lang="zh-CN" altLang="en-US" b="1" dirty="0">
                <a:latin typeface="Times New Roman" panose="02020603050405020304" pitchFamily="18" charset="0"/>
              </a:rPr>
              <a:t>交换</a:t>
            </a:r>
          </a:p>
          <a:p>
            <a:pPr>
              <a:lnSpc>
                <a:spcPct val="70000"/>
              </a:lnSpc>
              <a:spcBef>
                <a:spcPct val="50000"/>
              </a:spcBef>
            </a:pPr>
            <a:r>
              <a:rPr lang="zh-CN" altLang="en-US" b="1">
                <a:latin typeface="Times New Roman" panose="02020603050405020304" pitchFamily="18" charset="0"/>
              </a:rPr>
              <a:t>                 </a:t>
            </a:r>
            <a:r>
              <a:rPr lang="en-US" altLang="zh-CN" b="1">
                <a:latin typeface="Times New Roman" panose="02020603050405020304" pitchFamily="18" charset="0"/>
              </a:rPr>
              <a:t>}while (size = t);</a:t>
            </a:r>
          </a:p>
          <a:p>
            <a:pPr>
              <a:lnSpc>
                <a:spcPct val="70000"/>
              </a:lnSpc>
              <a:spcBef>
                <a:spcPct val="50000"/>
              </a:spcBef>
            </a:pPr>
            <a:r>
              <a:rPr lang="en-US" altLang="zh-CN" b="1">
                <a:latin typeface="Times New Roman" panose="02020603050405020304" pitchFamily="18" charset="0"/>
              </a:rPr>
              <a:t>        }</a:t>
            </a:r>
          </a:p>
          <a:p>
            <a:pPr>
              <a:lnSpc>
                <a:spcPct val="70000"/>
              </a:lnSpc>
              <a:spcBef>
                <a:spcPct val="50000"/>
              </a:spcBef>
            </a:pPr>
            <a:r>
              <a:rPr lang="en-US" altLang="zh-CN" b="1">
                <a:latin typeface="Times New Roman" panose="02020603050405020304" pitchFamily="18"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8433"/>
          <p:cNvSpPr>
            <a:spLocks noGrp="1"/>
          </p:cNvSpPr>
          <p:nvPr>
            <p:ph type="title"/>
          </p:nvPr>
        </p:nvSpPr>
        <p:spPr>
          <a:xfrm>
            <a:off x="685800" y="304800"/>
            <a:ext cx="7772400" cy="1143000"/>
          </a:xfrm>
        </p:spPr>
        <p:txBody>
          <a:bodyPr anchor="b"/>
          <a:lstStyle/>
          <a:p>
            <a:r>
              <a:rPr lang="en-US" altLang="zh-CN" b="1" dirty="0"/>
              <a:t>6.2.3 </a:t>
            </a:r>
            <a:r>
              <a:rPr lang="zh-CN" altLang="en-US" b="1" dirty="0"/>
              <a:t>碎片处理</a:t>
            </a:r>
            <a:endParaRPr lang="zh-CN" altLang="en-US" b="1"/>
          </a:p>
        </p:txBody>
      </p:sp>
      <p:sp>
        <p:nvSpPr>
          <p:cNvPr id="18435" name="文本框 18434"/>
          <p:cNvSpPr txBox="1"/>
          <p:nvPr/>
        </p:nvSpPr>
        <p:spPr>
          <a:xfrm>
            <a:off x="381000" y="1905000"/>
            <a:ext cx="85344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紧凑：移动占用区域，使所有空闲区域连成一片（开销很大）</a:t>
            </a:r>
            <a:r>
              <a:rPr lang="zh-CN" altLang="en-US" b="1">
                <a:latin typeface="Times New Roman" panose="02020603050405020304" pitchFamily="18" charset="0"/>
              </a:rPr>
              <a:t>。</a:t>
            </a:r>
          </a:p>
        </p:txBody>
      </p:sp>
      <p:sp>
        <p:nvSpPr>
          <p:cNvPr id="18436" name="矩形 18435"/>
          <p:cNvSpPr/>
          <p:nvPr/>
        </p:nvSpPr>
        <p:spPr>
          <a:xfrm>
            <a:off x="1905000" y="2438400"/>
            <a:ext cx="1871663" cy="3959225"/>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18437" name="直接连接符 18436"/>
          <p:cNvSpPr/>
          <p:nvPr/>
        </p:nvSpPr>
        <p:spPr>
          <a:xfrm>
            <a:off x="1905000" y="3276600"/>
            <a:ext cx="1871663" cy="0"/>
          </a:xfrm>
          <a:prstGeom prst="line">
            <a:avLst/>
          </a:prstGeom>
          <a:ln w="28575" cap="flat" cmpd="sng">
            <a:solidFill>
              <a:schemeClr val="tx1"/>
            </a:solidFill>
            <a:prstDash val="solid"/>
            <a:headEnd type="none" w="med" len="med"/>
            <a:tailEnd type="none" w="med" len="med"/>
          </a:ln>
        </p:spPr>
      </p:sp>
      <p:sp>
        <p:nvSpPr>
          <p:cNvPr id="18438" name="直接连接符 18437"/>
          <p:cNvSpPr/>
          <p:nvPr/>
        </p:nvSpPr>
        <p:spPr>
          <a:xfrm>
            <a:off x="1905000" y="3810000"/>
            <a:ext cx="1871663" cy="0"/>
          </a:xfrm>
          <a:prstGeom prst="line">
            <a:avLst/>
          </a:prstGeom>
          <a:ln w="28575" cap="flat" cmpd="sng">
            <a:solidFill>
              <a:schemeClr val="tx1"/>
            </a:solidFill>
            <a:prstDash val="solid"/>
            <a:headEnd type="none" w="med" len="med"/>
            <a:tailEnd type="none" w="med" len="med"/>
          </a:ln>
        </p:spPr>
      </p:sp>
      <p:sp>
        <p:nvSpPr>
          <p:cNvPr id="18439" name="直接连接符 18438"/>
          <p:cNvSpPr/>
          <p:nvPr/>
        </p:nvSpPr>
        <p:spPr>
          <a:xfrm>
            <a:off x="1905000" y="4648200"/>
            <a:ext cx="1871663" cy="0"/>
          </a:xfrm>
          <a:prstGeom prst="line">
            <a:avLst/>
          </a:prstGeom>
          <a:ln w="28575" cap="flat" cmpd="sng">
            <a:solidFill>
              <a:schemeClr val="tx1"/>
            </a:solidFill>
            <a:prstDash val="solid"/>
            <a:headEnd type="none" w="med" len="med"/>
            <a:tailEnd type="none" w="med" len="med"/>
          </a:ln>
        </p:spPr>
      </p:sp>
      <p:sp>
        <p:nvSpPr>
          <p:cNvPr id="18440" name="直接连接符 18439"/>
          <p:cNvSpPr/>
          <p:nvPr/>
        </p:nvSpPr>
        <p:spPr>
          <a:xfrm>
            <a:off x="1905000" y="5181600"/>
            <a:ext cx="1871663" cy="0"/>
          </a:xfrm>
          <a:prstGeom prst="line">
            <a:avLst/>
          </a:prstGeom>
          <a:ln w="28575" cap="flat" cmpd="sng">
            <a:solidFill>
              <a:schemeClr val="tx1"/>
            </a:solidFill>
            <a:prstDash val="solid"/>
            <a:headEnd type="none" w="med" len="med"/>
            <a:tailEnd type="none" w="med" len="med"/>
          </a:ln>
        </p:spPr>
      </p:sp>
      <p:sp>
        <p:nvSpPr>
          <p:cNvPr id="18441" name="直接连接符 18440"/>
          <p:cNvSpPr/>
          <p:nvPr/>
        </p:nvSpPr>
        <p:spPr>
          <a:xfrm>
            <a:off x="1905000" y="5943600"/>
            <a:ext cx="1871663" cy="0"/>
          </a:xfrm>
          <a:prstGeom prst="line">
            <a:avLst/>
          </a:prstGeom>
          <a:ln w="28575" cap="flat" cmpd="sng">
            <a:solidFill>
              <a:schemeClr val="tx1"/>
            </a:solidFill>
            <a:prstDash val="solid"/>
            <a:headEnd type="none" w="med" len="med"/>
            <a:tailEnd type="none" w="med" len="med"/>
          </a:ln>
        </p:spPr>
      </p:sp>
      <p:sp>
        <p:nvSpPr>
          <p:cNvPr id="18442" name="文本框 18441"/>
          <p:cNvSpPr txBox="1"/>
          <p:nvPr/>
        </p:nvSpPr>
        <p:spPr>
          <a:xfrm>
            <a:off x="2209800" y="2590800"/>
            <a:ext cx="1219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    OS</a:t>
            </a:r>
          </a:p>
        </p:txBody>
      </p:sp>
      <p:sp>
        <p:nvSpPr>
          <p:cNvPr id="18443" name="文本框 18442"/>
          <p:cNvSpPr txBox="1"/>
          <p:nvPr/>
        </p:nvSpPr>
        <p:spPr>
          <a:xfrm>
            <a:off x="1981200" y="3962400"/>
            <a:ext cx="1600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P1(248k)</a:t>
            </a:r>
          </a:p>
        </p:txBody>
      </p:sp>
      <p:sp>
        <p:nvSpPr>
          <p:cNvPr id="18444" name="文本框 18443"/>
          <p:cNvSpPr txBox="1"/>
          <p:nvPr/>
        </p:nvSpPr>
        <p:spPr>
          <a:xfrm>
            <a:off x="2133600" y="5334000"/>
            <a:ext cx="15240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 P2(250k)</a:t>
            </a:r>
          </a:p>
        </p:txBody>
      </p:sp>
      <p:sp>
        <p:nvSpPr>
          <p:cNvPr id="18445" name="文本框 18444"/>
          <p:cNvSpPr txBox="1"/>
          <p:nvPr/>
        </p:nvSpPr>
        <p:spPr>
          <a:xfrm>
            <a:off x="2362200" y="3352800"/>
            <a:ext cx="9906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8k</a:t>
            </a:r>
          </a:p>
        </p:txBody>
      </p:sp>
      <p:sp>
        <p:nvSpPr>
          <p:cNvPr id="18446" name="文本框 18445"/>
          <p:cNvSpPr txBox="1"/>
          <p:nvPr/>
        </p:nvSpPr>
        <p:spPr>
          <a:xfrm>
            <a:off x="2362200" y="4724400"/>
            <a:ext cx="9906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6k</a:t>
            </a:r>
          </a:p>
        </p:txBody>
      </p:sp>
      <p:sp>
        <p:nvSpPr>
          <p:cNvPr id="18447" name="文本框 18446"/>
          <p:cNvSpPr txBox="1"/>
          <p:nvPr/>
        </p:nvSpPr>
        <p:spPr>
          <a:xfrm>
            <a:off x="2362200" y="5943600"/>
            <a:ext cx="9906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4k</a:t>
            </a:r>
          </a:p>
        </p:txBody>
      </p:sp>
      <p:sp>
        <p:nvSpPr>
          <p:cNvPr id="18448" name="文本框 18447"/>
          <p:cNvSpPr txBox="1"/>
          <p:nvPr/>
        </p:nvSpPr>
        <p:spPr>
          <a:xfrm>
            <a:off x="990600" y="31242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256k:</a:t>
            </a:r>
          </a:p>
        </p:txBody>
      </p:sp>
      <p:sp>
        <p:nvSpPr>
          <p:cNvPr id="18449" name="文本框 18448"/>
          <p:cNvSpPr txBox="1"/>
          <p:nvPr/>
        </p:nvSpPr>
        <p:spPr>
          <a:xfrm>
            <a:off x="990600" y="44958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512k:</a:t>
            </a:r>
          </a:p>
        </p:txBody>
      </p:sp>
      <p:sp>
        <p:nvSpPr>
          <p:cNvPr id="18450" name="文本框 18449"/>
          <p:cNvSpPr txBox="1"/>
          <p:nvPr/>
        </p:nvSpPr>
        <p:spPr>
          <a:xfrm>
            <a:off x="990600" y="57912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768k:</a:t>
            </a:r>
          </a:p>
        </p:txBody>
      </p:sp>
      <p:sp>
        <p:nvSpPr>
          <p:cNvPr id="18452" name="文本框 18451"/>
          <p:cNvSpPr txBox="1"/>
          <p:nvPr/>
        </p:nvSpPr>
        <p:spPr>
          <a:xfrm>
            <a:off x="990600" y="36576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264k:</a:t>
            </a:r>
          </a:p>
        </p:txBody>
      </p:sp>
      <p:sp>
        <p:nvSpPr>
          <p:cNvPr id="18453" name="文本框 18452"/>
          <p:cNvSpPr txBox="1"/>
          <p:nvPr/>
        </p:nvSpPr>
        <p:spPr>
          <a:xfrm>
            <a:off x="990600" y="51054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518k:</a:t>
            </a:r>
          </a:p>
        </p:txBody>
      </p:sp>
      <p:grpSp>
        <p:nvGrpSpPr>
          <p:cNvPr id="18461" name="组合 18460"/>
          <p:cNvGrpSpPr/>
          <p:nvPr/>
        </p:nvGrpSpPr>
        <p:grpSpPr>
          <a:xfrm>
            <a:off x="6053138" y="2438400"/>
            <a:ext cx="1871662" cy="3959225"/>
            <a:chOff x="2448" y="1536"/>
            <a:chExt cx="1179" cy="2494"/>
          </a:xfrm>
        </p:grpSpPr>
        <p:sp>
          <p:nvSpPr>
            <p:cNvPr id="18454" name="矩形 18453"/>
            <p:cNvSpPr/>
            <p:nvPr/>
          </p:nvSpPr>
          <p:spPr>
            <a:xfrm>
              <a:off x="2448" y="1536"/>
              <a:ext cx="1179" cy="2494"/>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18455" name="直接连接符 18454"/>
            <p:cNvSpPr/>
            <p:nvPr/>
          </p:nvSpPr>
          <p:spPr>
            <a:xfrm>
              <a:off x="2448" y="2064"/>
              <a:ext cx="1179" cy="0"/>
            </a:xfrm>
            <a:prstGeom prst="line">
              <a:avLst/>
            </a:prstGeom>
            <a:ln w="28575" cap="flat" cmpd="sng">
              <a:solidFill>
                <a:schemeClr val="tx1"/>
              </a:solidFill>
              <a:prstDash val="solid"/>
              <a:headEnd type="none" w="med" len="med"/>
              <a:tailEnd type="none" w="med" len="med"/>
            </a:ln>
          </p:spPr>
        </p:sp>
        <p:sp>
          <p:nvSpPr>
            <p:cNvPr id="18456" name="直接连接符 18455"/>
            <p:cNvSpPr/>
            <p:nvPr/>
          </p:nvSpPr>
          <p:spPr>
            <a:xfrm>
              <a:off x="2448" y="2640"/>
              <a:ext cx="1179" cy="0"/>
            </a:xfrm>
            <a:prstGeom prst="line">
              <a:avLst/>
            </a:prstGeom>
            <a:ln w="28575" cap="flat" cmpd="sng">
              <a:solidFill>
                <a:schemeClr val="tx1"/>
              </a:solidFill>
              <a:prstDash val="solid"/>
              <a:headEnd type="none" w="med" len="med"/>
              <a:tailEnd type="none" w="med" len="med"/>
            </a:ln>
          </p:spPr>
        </p:sp>
        <p:sp>
          <p:nvSpPr>
            <p:cNvPr id="18457" name="文本框 18456"/>
            <p:cNvSpPr txBox="1"/>
            <p:nvPr/>
          </p:nvSpPr>
          <p:spPr>
            <a:xfrm>
              <a:off x="2640" y="2160"/>
              <a:ext cx="816" cy="288"/>
            </a:xfrm>
            <a:prstGeom prst="rect">
              <a:avLst/>
            </a:prstGeom>
            <a:solidFill>
              <a:schemeClr val="bg1"/>
            </a:solid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P1</a:t>
              </a:r>
            </a:p>
          </p:txBody>
        </p:sp>
        <p:sp>
          <p:nvSpPr>
            <p:cNvPr id="18458" name="文本框 18457"/>
            <p:cNvSpPr txBox="1"/>
            <p:nvPr/>
          </p:nvSpPr>
          <p:spPr>
            <a:xfrm>
              <a:off x="2640" y="1632"/>
              <a:ext cx="768" cy="288"/>
            </a:xfrm>
            <a:prstGeom prst="rect">
              <a:avLst/>
            </a:prstGeom>
            <a:solidFill>
              <a:schemeClr val="bg1"/>
            </a:solidFill>
            <a:ln w="9525">
              <a:noFill/>
            </a:ln>
          </p:spPr>
          <p:txBody>
            <a:bodyPr>
              <a:spAutoFit/>
            </a:bodyPr>
            <a:lstStyle/>
            <a:p>
              <a:pPr>
                <a:spcBef>
                  <a:spcPct val="50000"/>
                </a:spcBef>
              </a:pPr>
              <a:r>
                <a:rPr lang="en-US" altLang="zh-CN" b="1">
                  <a:latin typeface="Times New Roman" panose="02020603050405020304" pitchFamily="18" charset="0"/>
                </a:rPr>
                <a:t>    OS</a:t>
              </a:r>
            </a:p>
          </p:txBody>
        </p:sp>
        <p:sp>
          <p:nvSpPr>
            <p:cNvPr id="18459" name="直接连接符 18458"/>
            <p:cNvSpPr/>
            <p:nvPr/>
          </p:nvSpPr>
          <p:spPr>
            <a:xfrm>
              <a:off x="2448" y="3168"/>
              <a:ext cx="1179" cy="0"/>
            </a:xfrm>
            <a:prstGeom prst="line">
              <a:avLst/>
            </a:prstGeom>
            <a:ln w="28575" cap="flat" cmpd="sng">
              <a:solidFill>
                <a:schemeClr val="tx1"/>
              </a:solidFill>
              <a:prstDash val="solid"/>
              <a:headEnd type="none" w="med" len="med"/>
              <a:tailEnd type="none" w="med" len="med"/>
            </a:ln>
          </p:spPr>
        </p:sp>
        <p:sp>
          <p:nvSpPr>
            <p:cNvPr id="18460" name="文本框 18459"/>
            <p:cNvSpPr txBox="1"/>
            <p:nvPr/>
          </p:nvSpPr>
          <p:spPr>
            <a:xfrm>
              <a:off x="2640" y="2784"/>
              <a:ext cx="816" cy="288"/>
            </a:xfrm>
            <a:prstGeom prst="rect">
              <a:avLst/>
            </a:prstGeom>
            <a:solidFill>
              <a:schemeClr val="bg1"/>
            </a:solid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P2</a:t>
              </a:r>
            </a:p>
          </p:txBody>
        </p:sp>
      </p:grpSp>
      <p:sp>
        <p:nvSpPr>
          <p:cNvPr id="18462" name="文本框 18461"/>
          <p:cNvSpPr txBox="1"/>
          <p:nvPr/>
        </p:nvSpPr>
        <p:spPr>
          <a:xfrm>
            <a:off x="5181600" y="31242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256k:</a:t>
            </a:r>
          </a:p>
        </p:txBody>
      </p:sp>
      <p:sp>
        <p:nvSpPr>
          <p:cNvPr id="18463" name="文本框 18462"/>
          <p:cNvSpPr txBox="1"/>
          <p:nvPr/>
        </p:nvSpPr>
        <p:spPr>
          <a:xfrm>
            <a:off x="5181600" y="41148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504k:</a:t>
            </a:r>
          </a:p>
        </p:txBody>
      </p:sp>
      <p:sp>
        <p:nvSpPr>
          <p:cNvPr id="18464" name="文本框 18463"/>
          <p:cNvSpPr txBox="1"/>
          <p:nvPr/>
        </p:nvSpPr>
        <p:spPr>
          <a:xfrm>
            <a:off x="5181600" y="49530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754k:</a:t>
            </a:r>
          </a:p>
        </p:txBody>
      </p:sp>
      <p:sp>
        <p:nvSpPr>
          <p:cNvPr id="18465" name="文本框 18464"/>
          <p:cNvSpPr txBox="1"/>
          <p:nvPr/>
        </p:nvSpPr>
        <p:spPr>
          <a:xfrm>
            <a:off x="6705600" y="5486400"/>
            <a:ext cx="7620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18k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4337"/>
          <p:cNvSpPr>
            <a:spLocks noGrp="1"/>
          </p:cNvSpPr>
          <p:nvPr>
            <p:ph type="title"/>
          </p:nvPr>
        </p:nvSpPr>
        <p:spPr/>
        <p:txBody>
          <a:bodyPr anchor="b"/>
          <a:lstStyle/>
          <a:p>
            <a:r>
              <a:rPr lang="en-US" altLang="zh-CN" b="1" dirty="0"/>
              <a:t>6.3 </a:t>
            </a:r>
            <a:r>
              <a:rPr lang="zh-CN" altLang="en-US" b="1" dirty="0"/>
              <a:t>存储管理方式</a:t>
            </a:r>
            <a:endParaRPr lang="zh-CN" altLang="en-US" b="1"/>
          </a:p>
        </p:txBody>
      </p:sp>
      <p:sp>
        <p:nvSpPr>
          <p:cNvPr id="14341" name="文本占位符 14340"/>
          <p:cNvSpPr>
            <a:spLocks noGrp="1"/>
          </p:cNvSpPr>
          <p:nvPr>
            <p:ph type="body" idx="1"/>
          </p:nvPr>
        </p:nvSpPr>
        <p:spPr/>
        <p:txBody>
          <a:bodyPr/>
          <a:lstStyle/>
          <a:p>
            <a:r>
              <a:rPr lang="zh-CN" altLang="en-US" b="1" dirty="0"/>
              <a:t>界地址管理方式（一维地址）</a:t>
            </a:r>
          </a:p>
          <a:p>
            <a:r>
              <a:rPr lang="zh-CN" altLang="en-US" b="1" dirty="0"/>
              <a:t>页式管理方式（一维地址）</a:t>
            </a:r>
          </a:p>
          <a:p>
            <a:r>
              <a:rPr lang="zh-CN" altLang="en-US" b="1" dirty="0"/>
              <a:t>段式管理方式（二维地址）</a:t>
            </a:r>
          </a:p>
          <a:p>
            <a:r>
              <a:rPr lang="zh-CN" altLang="en-US" b="1" dirty="0"/>
              <a:t>段页式管理方式（二维地址）</a:t>
            </a:r>
            <a:endParaRPr lang="zh-CN" alt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5121"/>
          <p:cNvSpPr>
            <a:spLocks noGrp="1"/>
          </p:cNvSpPr>
          <p:nvPr>
            <p:ph type="title"/>
          </p:nvPr>
        </p:nvSpPr>
        <p:spPr>
          <a:xfrm>
            <a:off x="685800" y="228600"/>
            <a:ext cx="7772400" cy="1143000"/>
          </a:xfrm>
        </p:spPr>
        <p:txBody>
          <a:bodyPr anchor="b"/>
          <a:lstStyle/>
          <a:p>
            <a:r>
              <a:rPr lang="en-US" altLang="zh-CN" b="1" dirty="0"/>
              <a:t>6.1 </a:t>
            </a:r>
            <a:r>
              <a:rPr lang="zh-CN" altLang="en-US" b="1" dirty="0"/>
              <a:t>存储管理功能</a:t>
            </a:r>
            <a:endParaRPr lang="zh-CN" altLang="en-US" b="1"/>
          </a:p>
        </p:txBody>
      </p:sp>
      <p:sp>
        <p:nvSpPr>
          <p:cNvPr id="5123" name="文本占位符 5122"/>
          <p:cNvSpPr>
            <a:spLocks noGrp="1"/>
          </p:cNvSpPr>
          <p:nvPr>
            <p:ph type="body" idx="1"/>
          </p:nvPr>
        </p:nvSpPr>
        <p:spPr>
          <a:xfrm>
            <a:off x="685800" y="1905000"/>
            <a:ext cx="7772400" cy="4648200"/>
          </a:xfrm>
        </p:spPr>
        <p:txBody>
          <a:bodyPr/>
          <a:lstStyle/>
          <a:p>
            <a:pPr>
              <a:lnSpc>
                <a:spcPct val="90000"/>
              </a:lnSpc>
            </a:pPr>
            <a:r>
              <a:rPr lang="zh-CN" altLang="en-US" sz="2800" b="1" dirty="0"/>
              <a:t>存储分配和去配</a:t>
            </a:r>
          </a:p>
          <a:p>
            <a:pPr lvl="1">
              <a:lnSpc>
                <a:spcPct val="90000"/>
              </a:lnSpc>
            </a:pPr>
            <a:r>
              <a:rPr lang="zh-CN" altLang="en-US" sz="2400" b="1" dirty="0"/>
              <a:t>分配去配对象</a:t>
            </a:r>
            <a:endParaRPr lang="zh-CN" altLang="en-US" sz="2400" b="1"/>
          </a:p>
          <a:p>
            <a:pPr lvl="2">
              <a:lnSpc>
                <a:spcPct val="90000"/>
              </a:lnSpc>
            </a:pPr>
            <a:r>
              <a:rPr lang="zh-CN" altLang="en-US" sz="2000" b="1" dirty="0"/>
              <a:t>内存、外存</a:t>
            </a:r>
            <a:r>
              <a:rPr lang="en-US" altLang="zh-CN" sz="2000" b="1" dirty="0"/>
              <a:t>(</a:t>
            </a:r>
            <a:r>
              <a:rPr lang="zh-CN" altLang="en-US" sz="2000" b="1" dirty="0"/>
              <a:t>相同方法</a:t>
            </a:r>
            <a:r>
              <a:rPr lang="en-US" altLang="zh-CN" sz="2000" b="1"/>
              <a:t>)</a:t>
            </a:r>
          </a:p>
          <a:p>
            <a:pPr lvl="1">
              <a:lnSpc>
                <a:spcPct val="90000"/>
              </a:lnSpc>
            </a:pPr>
            <a:r>
              <a:rPr lang="zh-CN" altLang="en-US" sz="2400" b="1" dirty="0"/>
              <a:t>分配去配时刻</a:t>
            </a:r>
          </a:p>
          <a:p>
            <a:pPr lvl="2">
              <a:lnSpc>
                <a:spcPct val="90000"/>
              </a:lnSpc>
            </a:pPr>
            <a:r>
              <a:rPr lang="zh-CN" altLang="en-US" sz="2000" b="1" dirty="0"/>
              <a:t>进程创建、撤销、交换、长度变化</a:t>
            </a:r>
            <a:r>
              <a:rPr lang="en-US" altLang="zh-CN" sz="2000" b="1" dirty="0"/>
              <a:t>(</a:t>
            </a:r>
            <a:r>
              <a:rPr lang="zh-CN" altLang="en-US" sz="2000" b="1" dirty="0"/>
              <a:t>栈溢出</a:t>
            </a:r>
            <a:r>
              <a:rPr lang="en-US" altLang="zh-CN" sz="2000" b="1" err="1"/>
              <a:t>, execl</a:t>
            </a:r>
            <a:r>
              <a:rPr lang="en-US" altLang="zh-CN" sz="2000" b="1"/>
              <a:t>)</a:t>
            </a:r>
          </a:p>
          <a:p>
            <a:pPr>
              <a:lnSpc>
                <a:spcPct val="90000"/>
              </a:lnSpc>
            </a:pPr>
            <a:r>
              <a:rPr lang="zh-CN" altLang="en-US" sz="2800" b="1" dirty="0"/>
              <a:t>存储共享</a:t>
            </a:r>
          </a:p>
          <a:p>
            <a:pPr lvl="1">
              <a:lnSpc>
                <a:spcPct val="90000"/>
              </a:lnSpc>
            </a:pPr>
            <a:r>
              <a:rPr lang="zh-CN" altLang="en-US" sz="2400" b="1" dirty="0"/>
              <a:t>目的：节省内存、相互通讯</a:t>
            </a:r>
          </a:p>
          <a:p>
            <a:pPr lvl="1">
              <a:lnSpc>
                <a:spcPct val="90000"/>
              </a:lnSpc>
            </a:pPr>
            <a:r>
              <a:rPr lang="zh-CN" altLang="en-US" sz="2400" b="1" dirty="0"/>
              <a:t>内容：代码、数据</a:t>
            </a:r>
          </a:p>
          <a:p>
            <a:pPr>
              <a:lnSpc>
                <a:spcPct val="90000"/>
              </a:lnSpc>
            </a:pPr>
            <a:r>
              <a:rPr lang="zh-CN" altLang="en-US" sz="2800" b="1" dirty="0"/>
              <a:t>存储保护</a:t>
            </a:r>
          </a:p>
          <a:p>
            <a:pPr lvl="1">
              <a:lnSpc>
                <a:spcPct val="90000"/>
              </a:lnSpc>
            </a:pPr>
            <a:r>
              <a:rPr lang="zh-CN" altLang="en-US" sz="2400" b="1" dirty="0"/>
              <a:t>防止地址越界</a:t>
            </a:r>
          </a:p>
          <a:p>
            <a:pPr lvl="1">
              <a:lnSpc>
                <a:spcPct val="90000"/>
              </a:lnSpc>
            </a:pPr>
            <a:r>
              <a:rPr lang="zh-CN" altLang="en-US" sz="2400" b="1" dirty="0"/>
              <a:t>防止操作越权</a:t>
            </a:r>
            <a:endParaRPr lang="zh-CN" altLang="en-US" sz="24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21505"/>
          <p:cNvSpPr>
            <a:spLocks noGrp="1"/>
          </p:cNvSpPr>
          <p:nvPr>
            <p:ph type="title"/>
          </p:nvPr>
        </p:nvSpPr>
        <p:spPr>
          <a:xfrm>
            <a:off x="685800" y="228600"/>
            <a:ext cx="7772400" cy="1143000"/>
          </a:xfrm>
        </p:spPr>
        <p:txBody>
          <a:bodyPr anchor="b"/>
          <a:lstStyle/>
          <a:p>
            <a:r>
              <a:rPr lang="en-US" altLang="zh-CN" b="1" dirty="0"/>
              <a:t>6.3.1 </a:t>
            </a:r>
            <a:r>
              <a:rPr lang="zh-CN" altLang="en-US" b="1" dirty="0"/>
              <a:t>界地址管理方式</a:t>
            </a:r>
            <a:endParaRPr lang="zh-CN" altLang="en-US" b="1"/>
          </a:p>
        </p:txBody>
      </p:sp>
      <p:sp>
        <p:nvSpPr>
          <p:cNvPr id="21507" name="文本框 21506"/>
          <p:cNvSpPr txBox="1"/>
          <p:nvPr/>
        </p:nvSpPr>
        <p:spPr>
          <a:xfrm>
            <a:off x="533400" y="1371600"/>
            <a:ext cx="8305800" cy="2100263"/>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4.3.1.1  </a:t>
            </a:r>
            <a:r>
              <a:rPr lang="zh-CN" altLang="en-US" b="1" dirty="0">
                <a:latin typeface="Times New Roman" panose="02020603050405020304" pitchFamily="18" charset="0"/>
              </a:rPr>
              <a:t>基本原理</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zh-CN" altLang="en-US" b="1" dirty="0">
                <a:latin typeface="Times New Roman" panose="02020603050405020304" pitchFamily="18" charset="0"/>
              </a:rPr>
              <a:t>内存空间划分：动态异长；</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2. </a:t>
            </a:r>
            <a:r>
              <a:rPr lang="zh-CN" altLang="en-US" b="1" dirty="0">
                <a:latin typeface="Times New Roman" panose="02020603050405020304" pitchFamily="18" charset="0"/>
              </a:rPr>
              <a:t>进程空间划分：一个进程一个区域，逻辑地址</a:t>
            </a:r>
            <a:r>
              <a:rPr lang="en-US" altLang="zh-CN" b="1">
                <a:latin typeface="Times New Roman" panose="02020603050405020304" pitchFamily="18" charset="0"/>
              </a:rPr>
              <a:t>0</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l</a:t>
            </a:r>
            <a:r>
              <a:rPr lang="en-US" altLang="zh-CN" b="1">
                <a:latin typeface="Times New Roman" panose="02020603050405020304" pitchFamily="18" charset="0"/>
              </a:rPr>
              <a:t>-1</a:t>
            </a:r>
          </a:p>
          <a:p>
            <a:pPr>
              <a:spcBef>
                <a:spcPct val="50000"/>
              </a:spcBef>
            </a:pPr>
            <a:r>
              <a:rPr lang="en-US" altLang="zh-CN" b="1" dirty="0">
                <a:latin typeface="Times New Roman" panose="02020603050405020304" pitchFamily="18" charset="0"/>
              </a:rPr>
              <a:t>    3. </a:t>
            </a:r>
            <a:r>
              <a:rPr lang="zh-CN" altLang="en-US" b="1" dirty="0">
                <a:latin typeface="Times New Roman" panose="02020603050405020304" pitchFamily="18" charset="0"/>
              </a:rPr>
              <a:t>进程空间与内存空间对应关系（可以浮动）：</a:t>
            </a:r>
            <a:endParaRPr lang="zh-CN" altLang="en-US" b="1">
              <a:latin typeface="Times New Roman" panose="02020603050405020304" pitchFamily="18" charset="0"/>
            </a:endParaRPr>
          </a:p>
        </p:txBody>
      </p:sp>
      <p:sp>
        <p:nvSpPr>
          <p:cNvPr id="21508" name="矩形 21507"/>
          <p:cNvSpPr/>
          <p:nvPr/>
        </p:nvSpPr>
        <p:spPr>
          <a:xfrm>
            <a:off x="2438400" y="4114800"/>
            <a:ext cx="1079500" cy="1439863"/>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21517" name="文本框 21516"/>
          <p:cNvSpPr txBox="1"/>
          <p:nvPr/>
        </p:nvSpPr>
        <p:spPr>
          <a:xfrm>
            <a:off x="1828800" y="3962400"/>
            <a:ext cx="457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0:</a:t>
            </a:r>
          </a:p>
        </p:txBody>
      </p:sp>
      <p:sp>
        <p:nvSpPr>
          <p:cNvPr id="21518" name="文本框 21517"/>
          <p:cNvSpPr txBox="1"/>
          <p:nvPr/>
        </p:nvSpPr>
        <p:spPr>
          <a:xfrm>
            <a:off x="1676400" y="5181600"/>
            <a:ext cx="609600" cy="457200"/>
          </a:xfrm>
          <a:prstGeom prst="rect">
            <a:avLst/>
          </a:prstGeom>
          <a:noFill/>
          <a:ln w="9525">
            <a:noFill/>
          </a:ln>
        </p:spPr>
        <p:txBody>
          <a:bodyPr>
            <a:spAutoFit/>
          </a:bodyPr>
          <a:lstStyle/>
          <a:p>
            <a:pPr>
              <a:spcBef>
                <a:spcPct val="50000"/>
              </a:spcBef>
            </a:pPr>
            <a:r>
              <a:rPr lang="en-US" altLang="zh-CN" b="1" i="1">
                <a:latin typeface="Times New Roman" panose="02020603050405020304" pitchFamily="18" charset="0"/>
              </a:rPr>
              <a:t>l</a:t>
            </a:r>
            <a:r>
              <a:rPr lang="en-US" altLang="zh-CN" b="1">
                <a:latin typeface="Times New Roman" panose="02020603050405020304" pitchFamily="18" charset="0"/>
              </a:rPr>
              <a:t>-1:</a:t>
            </a:r>
          </a:p>
        </p:txBody>
      </p:sp>
      <p:sp>
        <p:nvSpPr>
          <p:cNvPr id="21519" name="右大括号 21518"/>
          <p:cNvSpPr/>
          <p:nvPr/>
        </p:nvSpPr>
        <p:spPr>
          <a:xfrm>
            <a:off x="3581400" y="4114800"/>
            <a:ext cx="152400" cy="1447800"/>
          </a:xfrm>
          <a:prstGeom prst="rightBrace">
            <a:avLst>
              <a:gd name="adj1" fmla="val 79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1520" name="燕尾形箭头 21519"/>
          <p:cNvSpPr/>
          <p:nvPr/>
        </p:nvSpPr>
        <p:spPr>
          <a:xfrm>
            <a:off x="4038600" y="4648200"/>
            <a:ext cx="609600" cy="381000"/>
          </a:xfrm>
          <a:prstGeom prst="notchedRightArrow">
            <a:avLst>
              <a:gd name="adj1" fmla="val 50000"/>
              <a:gd name="adj2" fmla="val 40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1509" name="矩形 21508"/>
          <p:cNvSpPr/>
          <p:nvPr/>
        </p:nvSpPr>
        <p:spPr>
          <a:xfrm>
            <a:off x="5486400" y="4114800"/>
            <a:ext cx="1150938" cy="1439863"/>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21510" name="直接连接符 21509"/>
          <p:cNvSpPr/>
          <p:nvPr/>
        </p:nvSpPr>
        <p:spPr>
          <a:xfrm>
            <a:off x="6629400" y="3657600"/>
            <a:ext cx="0" cy="2286000"/>
          </a:xfrm>
          <a:prstGeom prst="line">
            <a:avLst/>
          </a:prstGeom>
          <a:ln w="15875" cap="flat" cmpd="sng">
            <a:solidFill>
              <a:schemeClr val="tx1"/>
            </a:solidFill>
            <a:prstDash val="solid"/>
            <a:headEnd type="none" w="med" len="med"/>
            <a:tailEnd type="none" w="med" len="med"/>
          </a:ln>
        </p:spPr>
      </p:sp>
      <p:sp>
        <p:nvSpPr>
          <p:cNvPr id="21511" name="直接连接符 21510"/>
          <p:cNvSpPr/>
          <p:nvPr/>
        </p:nvSpPr>
        <p:spPr>
          <a:xfrm>
            <a:off x="5486400" y="3657600"/>
            <a:ext cx="0" cy="2286000"/>
          </a:xfrm>
          <a:prstGeom prst="line">
            <a:avLst/>
          </a:prstGeom>
          <a:ln w="15875" cap="flat" cmpd="sng">
            <a:solidFill>
              <a:schemeClr val="tx1"/>
            </a:solidFill>
            <a:prstDash val="solid"/>
            <a:headEnd type="none" w="med" len="med"/>
            <a:tailEnd type="none" w="med" len="med"/>
          </a:ln>
        </p:spPr>
      </p:sp>
      <p:sp>
        <p:nvSpPr>
          <p:cNvPr id="21512" name="文本框 21511"/>
          <p:cNvSpPr txBox="1"/>
          <p:nvPr/>
        </p:nvSpPr>
        <p:spPr>
          <a:xfrm>
            <a:off x="5867400" y="3429000"/>
            <a:ext cx="6096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21513" name="文本框 21512"/>
          <p:cNvSpPr txBox="1"/>
          <p:nvPr/>
        </p:nvSpPr>
        <p:spPr>
          <a:xfrm>
            <a:off x="5867400" y="5562600"/>
            <a:ext cx="6096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21514" name="文本框 21513"/>
          <p:cNvSpPr txBox="1"/>
          <p:nvPr/>
        </p:nvSpPr>
        <p:spPr>
          <a:xfrm>
            <a:off x="5029200" y="3962400"/>
            <a:ext cx="5334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b:</a:t>
            </a:r>
          </a:p>
        </p:txBody>
      </p:sp>
      <p:sp>
        <p:nvSpPr>
          <p:cNvPr id="21515" name="右大括号 21514"/>
          <p:cNvSpPr/>
          <p:nvPr/>
        </p:nvSpPr>
        <p:spPr>
          <a:xfrm>
            <a:off x="6705600" y="4191000"/>
            <a:ext cx="228600" cy="1295400"/>
          </a:xfrm>
          <a:prstGeom prst="rightBrace">
            <a:avLst>
              <a:gd name="adj1" fmla="val 47222"/>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1516" name="文本框 21515"/>
          <p:cNvSpPr txBox="1"/>
          <p:nvPr/>
        </p:nvSpPr>
        <p:spPr>
          <a:xfrm>
            <a:off x="7010400" y="4572000"/>
            <a:ext cx="457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l</a:t>
            </a:r>
          </a:p>
        </p:txBody>
      </p:sp>
      <p:sp>
        <p:nvSpPr>
          <p:cNvPr id="21521" name="文本框 21520"/>
          <p:cNvSpPr txBox="1"/>
          <p:nvPr/>
        </p:nvSpPr>
        <p:spPr>
          <a:xfrm>
            <a:off x="4495800" y="5257800"/>
            <a:ext cx="10668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b+</a:t>
            </a:r>
            <a:r>
              <a:rPr lang="en-US" altLang="zh-CN" b="1" i="1">
                <a:latin typeface="Times New Roman" panose="02020603050405020304" pitchFamily="18" charset="0"/>
              </a:rPr>
              <a:t>l</a:t>
            </a:r>
            <a:r>
              <a:rPr lang="en-US" altLang="zh-CN" b="1">
                <a:latin typeface="Times New Roman" panose="02020603050405020304" pitchFamily="18" charset="0"/>
              </a:rPr>
              <a:t>-1:</a:t>
            </a:r>
          </a:p>
        </p:txBody>
      </p:sp>
      <p:sp>
        <p:nvSpPr>
          <p:cNvPr id="21525" name="文本框 21524"/>
          <p:cNvSpPr txBox="1"/>
          <p:nvPr/>
        </p:nvSpPr>
        <p:spPr>
          <a:xfrm>
            <a:off x="2286000" y="5791200"/>
            <a:ext cx="1524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进程空间</a:t>
            </a:r>
            <a:endParaRPr lang="zh-CN" altLang="en-US" b="1">
              <a:latin typeface="Times New Roman" panose="02020603050405020304" pitchFamily="18" charset="0"/>
            </a:endParaRPr>
          </a:p>
        </p:txBody>
      </p:sp>
      <p:sp>
        <p:nvSpPr>
          <p:cNvPr id="21526" name="文本框 21525"/>
          <p:cNvSpPr txBox="1"/>
          <p:nvPr/>
        </p:nvSpPr>
        <p:spPr>
          <a:xfrm>
            <a:off x="5410200" y="6248400"/>
            <a:ext cx="1524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内存空间</a:t>
            </a:r>
            <a:endParaRPr lang="zh-CN" altLang="en-US" b="1">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2529"/>
          <p:cNvSpPr>
            <a:spLocks noGrp="1"/>
          </p:cNvSpPr>
          <p:nvPr>
            <p:ph type="title"/>
          </p:nvPr>
        </p:nvSpPr>
        <p:spPr>
          <a:xfrm>
            <a:off x="685800" y="457200"/>
            <a:ext cx="7772400" cy="1143000"/>
          </a:xfrm>
        </p:spPr>
        <p:txBody>
          <a:bodyPr anchor="b"/>
          <a:lstStyle/>
          <a:p>
            <a:r>
              <a:rPr lang="en-US" altLang="zh-CN" b="1" dirty="0"/>
              <a:t>6.3.1 </a:t>
            </a:r>
            <a:r>
              <a:rPr lang="zh-CN" altLang="en-US" b="1" dirty="0"/>
              <a:t>界地址管理方式</a:t>
            </a:r>
            <a:endParaRPr lang="zh-CN" altLang="en-US" b="1"/>
          </a:p>
        </p:txBody>
      </p:sp>
      <p:sp>
        <p:nvSpPr>
          <p:cNvPr id="22531" name="文本框 22530"/>
          <p:cNvSpPr txBox="1"/>
          <p:nvPr/>
        </p:nvSpPr>
        <p:spPr>
          <a:xfrm>
            <a:off x="533400" y="2057400"/>
            <a:ext cx="7620000" cy="4291013"/>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4. </a:t>
            </a:r>
            <a:r>
              <a:rPr lang="zh-CN" altLang="en-US" b="1" dirty="0">
                <a:latin typeface="Times New Roman" panose="02020603050405020304" pitchFamily="18" charset="0"/>
              </a:rPr>
              <a:t>所需表目：</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内存分配表</a:t>
            </a:r>
            <a:r>
              <a:rPr lang="en-US" altLang="zh-CN" b="1" dirty="0">
                <a:latin typeface="Times New Roman" panose="02020603050405020304" pitchFamily="18" charset="0"/>
              </a:rPr>
              <a:t>--</a:t>
            </a:r>
            <a:r>
              <a:rPr lang="zh-CN" altLang="en-US" b="1" dirty="0">
                <a:latin typeface="Times New Roman" panose="02020603050405020304" pitchFamily="18" charset="0"/>
              </a:rPr>
              <a:t>在</a:t>
            </a:r>
            <a:r>
              <a:rPr lang="en-US" altLang="zh-CN" b="1" dirty="0">
                <a:latin typeface="Times New Roman" panose="02020603050405020304" pitchFamily="18" charset="0"/>
              </a:rPr>
              <a:t>PCB</a:t>
            </a:r>
            <a:r>
              <a:rPr lang="zh-CN" altLang="en-US" b="1" dirty="0">
                <a:latin typeface="Times New Roman" panose="02020603050405020304" pitchFamily="18" charset="0"/>
              </a:rPr>
              <a:t>中；</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(2)</a:t>
            </a:r>
            <a:r>
              <a:rPr lang="zh-CN" altLang="en-US" b="1" dirty="0">
                <a:latin typeface="Times New Roman" panose="02020603050405020304" pitchFamily="18" charset="0"/>
              </a:rPr>
              <a:t>空闲区域表：</a:t>
            </a:r>
            <a:r>
              <a:rPr lang="en-US" altLang="zh-CN" b="1" err="1">
                <a:latin typeface="Times New Roman" panose="02020603050405020304" pitchFamily="18" charset="0"/>
              </a:rPr>
              <a:t>array of (addr,size</a:t>
            </a:r>
            <a:r>
              <a:rPr lang="en-US" altLang="zh-CN" b="1">
                <a:latin typeface="Times New Roman" panose="02020603050405020304" pitchFamily="18" charset="0"/>
              </a:rPr>
              <a:t>)</a:t>
            </a:r>
            <a:r>
              <a:rPr lang="zh-CN" altLang="en-US" b="1">
                <a:latin typeface="Times New Roman" panose="02020603050405020304" pitchFamily="18" charset="0"/>
              </a:rPr>
              <a:t>。</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5. </a:t>
            </a:r>
            <a:r>
              <a:rPr lang="zh-CN" altLang="en-US" b="1" dirty="0">
                <a:latin typeface="Times New Roman" panose="02020603050405020304" pitchFamily="18" charset="0"/>
              </a:rPr>
              <a:t>所需寄存器：</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基址寄存器</a:t>
            </a:r>
            <a:r>
              <a:rPr lang="en-US" altLang="zh-CN" b="1" dirty="0">
                <a:latin typeface="Times New Roman" panose="02020603050405020304" pitchFamily="18" charset="0"/>
              </a:rPr>
              <a:t>b: </a:t>
            </a:r>
            <a:r>
              <a:rPr lang="zh-CN" altLang="en-US" b="1" dirty="0">
                <a:latin typeface="Times New Roman" panose="02020603050405020304" pitchFamily="18" charset="0"/>
              </a:rPr>
              <a:t>保存运行进程起始地址；</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(2)</a:t>
            </a:r>
            <a:r>
              <a:rPr lang="zh-CN" altLang="en-US" b="1" dirty="0">
                <a:latin typeface="Times New Roman" panose="02020603050405020304" pitchFamily="18" charset="0"/>
              </a:rPr>
              <a:t>限长寄存器</a:t>
            </a:r>
            <a:r>
              <a:rPr lang="en-US" altLang="zh-CN" b="1">
                <a:latin typeface="Times New Roman" panose="02020603050405020304" pitchFamily="18" charset="0"/>
              </a:rPr>
              <a:t>l: </a:t>
            </a:r>
            <a:r>
              <a:rPr lang="zh-CN" altLang="en-US" b="1" dirty="0">
                <a:latin typeface="Tahoma" panose="020B0604030504040204" pitchFamily="34" charset="0"/>
              </a:rPr>
              <a:t>保存运行进程长度</a:t>
            </a:r>
            <a:r>
              <a:rPr lang="zh-CN" altLang="en-US" b="1" dirty="0">
                <a:latin typeface="Times New Roman" panose="02020603050405020304" pitchFamily="18" charset="0"/>
              </a:rPr>
              <a:t>。</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6. </a:t>
            </a:r>
            <a:r>
              <a:rPr lang="zh-CN" altLang="en-US" b="1" dirty="0">
                <a:latin typeface="Times New Roman" panose="02020603050405020304" pitchFamily="18" charset="0"/>
              </a:rPr>
              <a:t>地址映射：</a:t>
            </a:r>
          </a:p>
          <a:p>
            <a:pPr>
              <a:spcBef>
                <a:spcPct val="50000"/>
              </a:spcBef>
            </a:pPr>
            <a:endParaRPr lang="zh-CN" altLang="en-US" b="1">
              <a:latin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4F33810F-05C6-CB10-5AE2-79AD9174805B}"/>
                  </a:ext>
                </a:extLst>
              </p14:cNvPr>
              <p14:cNvContentPartPr/>
              <p14:nvPr/>
            </p14:nvContentPartPr>
            <p14:xfrm>
              <a:off x="3494520" y="3052440"/>
              <a:ext cx="1015560" cy="55440"/>
            </p14:xfrm>
          </p:contentPart>
        </mc:Choice>
        <mc:Fallback xmlns="">
          <p:pic>
            <p:nvPicPr>
              <p:cNvPr id="2" name="墨迹 1">
                <a:extLst>
                  <a:ext uri="{FF2B5EF4-FFF2-40B4-BE49-F238E27FC236}">
                    <a16:creationId xmlns:a16="http://schemas.microsoft.com/office/drawing/2014/main" id="{4F33810F-05C6-CB10-5AE2-79AD9174805B}"/>
                  </a:ext>
                </a:extLst>
              </p:cNvPr>
              <p:cNvPicPr/>
              <p:nvPr/>
            </p:nvPicPr>
            <p:blipFill>
              <a:blip r:embed="rId3"/>
              <a:stretch>
                <a:fillRect/>
              </a:stretch>
            </p:blipFill>
            <p:spPr>
              <a:xfrm>
                <a:off x="3485160" y="3043080"/>
                <a:ext cx="1034280" cy="7416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3553"/>
          <p:cNvSpPr>
            <a:spLocks noGrp="1"/>
          </p:cNvSpPr>
          <p:nvPr>
            <p:ph type="title"/>
          </p:nvPr>
        </p:nvSpPr>
        <p:spPr>
          <a:xfrm>
            <a:off x="685800" y="304800"/>
            <a:ext cx="7772400" cy="1143000"/>
          </a:xfrm>
        </p:spPr>
        <p:txBody>
          <a:bodyPr anchor="b"/>
          <a:lstStyle/>
          <a:p>
            <a:r>
              <a:rPr lang="en-US" altLang="zh-CN" b="1" dirty="0"/>
              <a:t>6.3.1 </a:t>
            </a:r>
            <a:r>
              <a:rPr lang="zh-CN" altLang="en-US" b="1" dirty="0"/>
              <a:t>界地址管理方式</a:t>
            </a:r>
            <a:endParaRPr lang="zh-CN" altLang="en-US" b="1"/>
          </a:p>
        </p:txBody>
      </p:sp>
      <p:sp>
        <p:nvSpPr>
          <p:cNvPr id="23557" name="矩形 23556"/>
          <p:cNvSpPr/>
          <p:nvPr/>
        </p:nvSpPr>
        <p:spPr>
          <a:xfrm>
            <a:off x="1524000" y="2590800"/>
            <a:ext cx="1079500" cy="1439863"/>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23558" name="文本框 23557"/>
          <p:cNvSpPr txBox="1"/>
          <p:nvPr/>
        </p:nvSpPr>
        <p:spPr>
          <a:xfrm>
            <a:off x="914400" y="2438400"/>
            <a:ext cx="457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0:</a:t>
            </a:r>
          </a:p>
        </p:txBody>
      </p:sp>
      <p:sp>
        <p:nvSpPr>
          <p:cNvPr id="23559" name="文本框 23558"/>
          <p:cNvSpPr txBox="1"/>
          <p:nvPr/>
        </p:nvSpPr>
        <p:spPr>
          <a:xfrm>
            <a:off x="762000" y="3657600"/>
            <a:ext cx="609600" cy="457200"/>
          </a:xfrm>
          <a:prstGeom prst="rect">
            <a:avLst/>
          </a:prstGeom>
          <a:noFill/>
          <a:ln w="9525">
            <a:noFill/>
          </a:ln>
        </p:spPr>
        <p:txBody>
          <a:bodyPr>
            <a:spAutoFit/>
          </a:bodyPr>
          <a:lstStyle/>
          <a:p>
            <a:pPr>
              <a:spcBef>
                <a:spcPct val="50000"/>
              </a:spcBef>
            </a:pPr>
            <a:r>
              <a:rPr lang="en-US" altLang="zh-CN" b="1" i="1">
                <a:latin typeface="Times New Roman" panose="02020603050405020304" pitchFamily="18" charset="0"/>
              </a:rPr>
              <a:t>l</a:t>
            </a:r>
            <a:r>
              <a:rPr lang="en-US" altLang="zh-CN" b="1">
                <a:latin typeface="Times New Roman" panose="02020603050405020304" pitchFamily="18" charset="0"/>
              </a:rPr>
              <a:t>-1:</a:t>
            </a:r>
          </a:p>
        </p:txBody>
      </p:sp>
      <p:sp>
        <p:nvSpPr>
          <p:cNvPr id="23562" name="矩形 23561"/>
          <p:cNvSpPr/>
          <p:nvPr/>
        </p:nvSpPr>
        <p:spPr>
          <a:xfrm>
            <a:off x="6705600" y="2590800"/>
            <a:ext cx="1150938" cy="1439863"/>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23563" name="直接连接符 23562"/>
          <p:cNvSpPr/>
          <p:nvPr/>
        </p:nvSpPr>
        <p:spPr>
          <a:xfrm>
            <a:off x="7848600" y="2133600"/>
            <a:ext cx="0" cy="2286000"/>
          </a:xfrm>
          <a:prstGeom prst="line">
            <a:avLst/>
          </a:prstGeom>
          <a:ln w="28575" cap="flat" cmpd="sng">
            <a:solidFill>
              <a:schemeClr val="tx1"/>
            </a:solidFill>
            <a:prstDash val="solid"/>
            <a:headEnd type="none" w="med" len="med"/>
            <a:tailEnd type="none" w="med" len="med"/>
          </a:ln>
        </p:spPr>
      </p:sp>
      <p:sp>
        <p:nvSpPr>
          <p:cNvPr id="23564" name="直接连接符 23563"/>
          <p:cNvSpPr/>
          <p:nvPr/>
        </p:nvSpPr>
        <p:spPr>
          <a:xfrm>
            <a:off x="6705600" y="2133600"/>
            <a:ext cx="0" cy="2286000"/>
          </a:xfrm>
          <a:prstGeom prst="line">
            <a:avLst/>
          </a:prstGeom>
          <a:ln w="15875" cap="flat" cmpd="sng">
            <a:solidFill>
              <a:schemeClr val="tx1"/>
            </a:solidFill>
            <a:prstDash val="solid"/>
            <a:headEnd type="none" w="med" len="med"/>
            <a:tailEnd type="none" w="med" len="med"/>
          </a:ln>
        </p:spPr>
      </p:sp>
      <p:sp>
        <p:nvSpPr>
          <p:cNvPr id="23565" name="文本框 23564"/>
          <p:cNvSpPr txBox="1"/>
          <p:nvPr/>
        </p:nvSpPr>
        <p:spPr>
          <a:xfrm>
            <a:off x="7086600" y="1905000"/>
            <a:ext cx="6096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23566" name="文本框 23565"/>
          <p:cNvSpPr txBox="1"/>
          <p:nvPr/>
        </p:nvSpPr>
        <p:spPr>
          <a:xfrm>
            <a:off x="7086600" y="4038600"/>
            <a:ext cx="6096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23567" name="文本框 23566"/>
          <p:cNvSpPr txBox="1"/>
          <p:nvPr/>
        </p:nvSpPr>
        <p:spPr>
          <a:xfrm>
            <a:off x="6248400" y="2438400"/>
            <a:ext cx="3810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b:</a:t>
            </a:r>
          </a:p>
        </p:txBody>
      </p:sp>
      <p:sp>
        <p:nvSpPr>
          <p:cNvPr id="23568" name="右大括号 23567"/>
          <p:cNvSpPr/>
          <p:nvPr/>
        </p:nvSpPr>
        <p:spPr>
          <a:xfrm>
            <a:off x="7924800" y="2667000"/>
            <a:ext cx="228600" cy="1295400"/>
          </a:xfrm>
          <a:prstGeom prst="rightBrace">
            <a:avLst>
              <a:gd name="adj1" fmla="val 47222"/>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3569" name="文本框 23568"/>
          <p:cNvSpPr txBox="1"/>
          <p:nvPr/>
        </p:nvSpPr>
        <p:spPr>
          <a:xfrm>
            <a:off x="8229600" y="3048000"/>
            <a:ext cx="457200" cy="457200"/>
          </a:xfrm>
          <a:prstGeom prst="rect">
            <a:avLst/>
          </a:prstGeom>
          <a:noFill/>
          <a:ln w="9525">
            <a:noFill/>
          </a:ln>
        </p:spPr>
        <p:txBody>
          <a:bodyPr>
            <a:spAutoFit/>
          </a:bodyPr>
          <a:lstStyle/>
          <a:p>
            <a:pPr>
              <a:spcBef>
                <a:spcPct val="50000"/>
              </a:spcBef>
            </a:pPr>
            <a:r>
              <a:rPr lang="en-US" altLang="zh-CN" b="1" i="1">
                <a:latin typeface="Times New Roman" panose="02020603050405020304" pitchFamily="18" charset="0"/>
              </a:rPr>
              <a:t>l</a:t>
            </a:r>
          </a:p>
        </p:txBody>
      </p:sp>
      <p:sp>
        <p:nvSpPr>
          <p:cNvPr id="23570" name="文本框 23569"/>
          <p:cNvSpPr txBox="1"/>
          <p:nvPr/>
        </p:nvSpPr>
        <p:spPr>
          <a:xfrm>
            <a:off x="5715000" y="3733800"/>
            <a:ext cx="9144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b+</a:t>
            </a:r>
            <a:r>
              <a:rPr lang="en-US" altLang="zh-CN" b="1" i="1">
                <a:latin typeface="Times New Roman" panose="02020603050405020304" pitchFamily="18" charset="0"/>
              </a:rPr>
              <a:t>l</a:t>
            </a:r>
            <a:r>
              <a:rPr lang="en-US" altLang="zh-CN" b="1">
                <a:latin typeface="Times New Roman" panose="02020603050405020304" pitchFamily="18" charset="0"/>
              </a:rPr>
              <a:t>-1:</a:t>
            </a:r>
          </a:p>
        </p:txBody>
      </p:sp>
      <p:sp>
        <p:nvSpPr>
          <p:cNvPr id="23571" name="矩形 23570"/>
          <p:cNvSpPr/>
          <p:nvPr/>
        </p:nvSpPr>
        <p:spPr>
          <a:xfrm>
            <a:off x="3352800" y="2209800"/>
            <a:ext cx="914400" cy="457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i="1">
                <a:latin typeface="Times New Roman" panose="02020603050405020304" pitchFamily="18" charset="0"/>
              </a:rPr>
              <a:t>l</a:t>
            </a:r>
          </a:p>
        </p:txBody>
      </p:sp>
      <p:sp>
        <p:nvSpPr>
          <p:cNvPr id="23572" name="矩形 23571"/>
          <p:cNvSpPr/>
          <p:nvPr/>
        </p:nvSpPr>
        <p:spPr>
          <a:xfrm>
            <a:off x="4572000" y="2209800"/>
            <a:ext cx="914400" cy="457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b</a:t>
            </a:r>
          </a:p>
        </p:txBody>
      </p:sp>
      <p:sp>
        <p:nvSpPr>
          <p:cNvPr id="23573" name="文本框 23572"/>
          <p:cNvSpPr txBox="1"/>
          <p:nvPr/>
        </p:nvSpPr>
        <p:spPr>
          <a:xfrm>
            <a:off x="1524000" y="3124200"/>
            <a:ext cx="1219200" cy="366713"/>
          </a:xfrm>
          <a:prstGeom prst="rect">
            <a:avLst/>
          </a:prstGeom>
          <a:noFill/>
          <a:ln w="9525">
            <a:noFill/>
          </a:ln>
        </p:spPr>
        <p:txBody>
          <a:bodyPr>
            <a:spAutoFit/>
          </a:bodyPr>
          <a:lstStyle/>
          <a:p>
            <a:pPr>
              <a:spcBef>
                <a:spcPct val="50000"/>
              </a:spcBef>
            </a:pPr>
            <a:r>
              <a:rPr lang="zh-CN" altLang="en-US" sz="1800" b="1" dirty="0">
                <a:latin typeface="Times New Roman" panose="02020603050405020304" pitchFamily="18" charset="0"/>
              </a:rPr>
              <a:t>逻辑地址</a:t>
            </a:r>
            <a:endParaRPr lang="zh-CN" altLang="en-US" b="1">
              <a:latin typeface="Times New Roman" panose="02020603050405020304" pitchFamily="18" charset="0"/>
            </a:endParaRPr>
          </a:p>
        </p:txBody>
      </p:sp>
      <p:sp>
        <p:nvSpPr>
          <p:cNvPr id="23574" name="椭圆 23573"/>
          <p:cNvSpPr/>
          <p:nvPr/>
        </p:nvSpPr>
        <p:spPr>
          <a:xfrm>
            <a:off x="3505200" y="3048000"/>
            <a:ext cx="533400" cy="53340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p>
            <a:pPr algn="ctr"/>
            <a:r>
              <a:rPr lang="en-US" altLang="zh-CN" b="1">
                <a:latin typeface="Times New Roman" panose="02020603050405020304" pitchFamily="18" charset="0"/>
              </a:rPr>
              <a:t>CP</a:t>
            </a:r>
          </a:p>
        </p:txBody>
      </p:sp>
      <p:sp>
        <p:nvSpPr>
          <p:cNvPr id="23575" name="直接连接符 23574"/>
          <p:cNvSpPr/>
          <p:nvPr/>
        </p:nvSpPr>
        <p:spPr>
          <a:xfrm>
            <a:off x="3810000" y="2590800"/>
            <a:ext cx="0" cy="457200"/>
          </a:xfrm>
          <a:prstGeom prst="line">
            <a:avLst/>
          </a:prstGeom>
          <a:ln w="28575" cap="flat" cmpd="sng">
            <a:solidFill>
              <a:schemeClr val="tx1"/>
            </a:solidFill>
            <a:prstDash val="solid"/>
            <a:headEnd type="none" w="med" len="med"/>
            <a:tailEnd type="triangle" w="med" len="med"/>
          </a:ln>
        </p:spPr>
      </p:sp>
      <p:sp>
        <p:nvSpPr>
          <p:cNvPr id="23576" name="直接连接符 23575"/>
          <p:cNvSpPr/>
          <p:nvPr/>
        </p:nvSpPr>
        <p:spPr>
          <a:xfrm>
            <a:off x="2514600" y="3352800"/>
            <a:ext cx="990600" cy="0"/>
          </a:xfrm>
          <a:prstGeom prst="line">
            <a:avLst/>
          </a:prstGeom>
          <a:ln w="28575" cap="flat" cmpd="sng">
            <a:solidFill>
              <a:schemeClr val="tx1"/>
            </a:solidFill>
            <a:prstDash val="solid"/>
            <a:headEnd type="none" w="med" len="med"/>
            <a:tailEnd type="triangle" w="med" len="med"/>
          </a:ln>
        </p:spPr>
      </p:sp>
      <p:sp>
        <p:nvSpPr>
          <p:cNvPr id="23578" name="椭圆 23577"/>
          <p:cNvSpPr/>
          <p:nvPr/>
        </p:nvSpPr>
        <p:spPr>
          <a:xfrm>
            <a:off x="4724400" y="3048000"/>
            <a:ext cx="533400" cy="53340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p>
            <a:pPr algn="ctr"/>
            <a:r>
              <a:rPr lang="en-US" altLang="zh-CN" b="1">
                <a:latin typeface="Times New Roman" panose="02020603050405020304" pitchFamily="18" charset="0"/>
              </a:rPr>
              <a:t>+</a:t>
            </a:r>
          </a:p>
        </p:txBody>
      </p:sp>
      <p:sp>
        <p:nvSpPr>
          <p:cNvPr id="23579" name="直接连接符 23578"/>
          <p:cNvSpPr/>
          <p:nvPr/>
        </p:nvSpPr>
        <p:spPr>
          <a:xfrm>
            <a:off x="4038600" y="3352800"/>
            <a:ext cx="684213" cy="0"/>
          </a:xfrm>
          <a:prstGeom prst="line">
            <a:avLst/>
          </a:prstGeom>
          <a:ln w="28575" cap="flat" cmpd="sng">
            <a:solidFill>
              <a:schemeClr val="tx1"/>
            </a:solidFill>
            <a:prstDash val="solid"/>
            <a:headEnd type="none" w="med" len="med"/>
            <a:tailEnd type="triangle" w="med" len="med"/>
          </a:ln>
        </p:spPr>
      </p:sp>
      <p:sp>
        <p:nvSpPr>
          <p:cNvPr id="23580" name="直接连接符 23579"/>
          <p:cNvSpPr/>
          <p:nvPr/>
        </p:nvSpPr>
        <p:spPr>
          <a:xfrm>
            <a:off x="5029200" y="2667000"/>
            <a:ext cx="0" cy="381000"/>
          </a:xfrm>
          <a:prstGeom prst="line">
            <a:avLst/>
          </a:prstGeom>
          <a:ln w="28575" cap="flat" cmpd="sng">
            <a:solidFill>
              <a:schemeClr val="tx1"/>
            </a:solidFill>
            <a:prstDash val="solid"/>
            <a:headEnd type="none" w="med" len="med"/>
            <a:tailEnd type="triangle" w="med" len="med"/>
          </a:ln>
        </p:spPr>
      </p:sp>
      <p:sp>
        <p:nvSpPr>
          <p:cNvPr id="23581" name="直接连接符 23580"/>
          <p:cNvSpPr/>
          <p:nvPr/>
        </p:nvSpPr>
        <p:spPr>
          <a:xfrm>
            <a:off x="5257800" y="3352800"/>
            <a:ext cx="1447800" cy="0"/>
          </a:xfrm>
          <a:prstGeom prst="line">
            <a:avLst/>
          </a:prstGeom>
          <a:ln w="28575" cap="flat" cmpd="sng">
            <a:solidFill>
              <a:schemeClr val="tx1"/>
            </a:solidFill>
            <a:prstDash val="solid"/>
            <a:headEnd type="none" w="med" len="med"/>
            <a:tailEnd type="triangle" w="med" len="med"/>
          </a:ln>
        </p:spPr>
      </p:sp>
      <p:sp>
        <p:nvSpPr>
          <p:cNvPr id="23582" name="文本框 23581"/>
          <p:cNvSpPr txBox="1"/>
          <p:nvPr/>
        </p:nvSpPr>
        <p:spPr>
          <a:xfrm>
            <a:off x="2819400" y="2895600"/>
            <a:ext cx="3810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a</a:t>
            </a:r>
          </a:p>
        </p:txBody>
      </p:sp>
      <p:sp>
        <p:nvSpPr>
          <p:cNvPr id="23583" name="文本框 23582"/>
          <p:cNvSpPr txBox="1"/>
          <p:nvPr/>
        </p:nvSpPr>
        <p:spPr>
          <a:xfrm>
            <a:off x="5638800" y="2895600"/>
            <a:ext cx="762000" cy="457200"/>
          </a:xfrm>
          <a:prstGeom prst="rect">
            <a:avLst/>
          </a:prstGeom>
          <a:noFill/>
          <a:ln w="9525">
            <a:noFill/>
          </a:ln>
        </p:spPr>
        <p:txBody>
          <a:bodyPr>
            <a:spAutoFit/>
          </a:bodyPr>
          <a:lstStyle/>
          <a:p>
            <a:pPr>
              <a:spcBef>
                <a:spcPct val="50000"/>
              </a:spcBef>
            </a:pPr>
            <a:r>
              <a:rPr lang="en-US" altLang="zh-CN" b="1" err="1">
                <a:latin typeface="Times New Roman" panose="02020603050405020304" pitchFamily="18" charset="0"/>
              </a:rPr>
              <a:t>b+a</a:t>
            </a:r>
            <a:endParaRPr lang="en-US" altLang="zh-CN" b="1">
              <a:latin typeface="Times New Roman" panose="02020603050405020304" pitchFamily="18" charset="0"/>
            </a:endParaRPr>
          </a:p>
        </p:txBody>
      </p:sp>
      <p:sp>
        <p:nvSpPr>
          <p:cNvPr id="23584" name="文本框 23583"/>
          <p:cNvSpPr txBox="1"/>
          <p:nvPr/>
        </p:nvSpPr>
        <p:spPr>
          <a:xfrm>
            <a:off x="762000" y="4572000"/>
            <a:ext cx="8001000" cy="2100263"/>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步骤：</a:t>
            </a:r>
            <a:r>
              <a:rPr lang="en-US" altLang="zh-CN" b="1" dirty="0">
                <a:latin typeface="Times New Roman" panose="02020603050405020304" pitchFamily="18" charset="0"/>
              </a:rPr>
              <a:t>(1) </a:t>
            </a:r>
            <a:r>
              <a:rPr lang="zh-CN" altLang="en-US" b="1" dirty="0">
                <a:latin typeface="Times New Roman" panose="02020603050405020304" pitchFamily="18" charset="0"/>
              </a:rPr>
              <a:t>由程序确定逻辑地址</a:t>
            </a:r>
            <a:r>
              <a:rPr lang="en-US" altLang="zh-CN" b="1">
                <a:latin typeface="Times New Roman" panose="02020603050405020304" pitchFamily="18" charset="0"/>
              </a:rPr>
              <a:t>a</a:t>
            </a:r>
            <a:r>
              <a:rPr lang="zh-CN" altLang="en-US" b="1">
                <a:latin typeface="Times New Roman" panose="02020603050405020304" pitchFamily="18" charset="0"/>
              </a:rPr>
              <a:t>；</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(2) a</a:t>
            </a:r>
            <a:r>
              <a:rPr lang="zh-CN" altLang="en-US" b="1" dirty="0">
                <a:latin typeface="Times New Roman" panose="02020603050405020304" pitchFamily="18" charset="0"/>
              </a:rPr>
              <a:t>与</a:t>
            </a:r>
            <a:r>
              <a:rPr lang="en-US" altLang="zh-CN" b="1" dirty="0">
                <a:latin typeface="Times New Roman" panose="02020603050405020304" pitchFamily="18" charset="0"/>
              </a:rPr>
              <a:t>l</a:t>
            </a:r>
            <a:r>
              <a:rPr lang="zh-CN" altLang="en-US" b="1" dirty="0">
                <a:latin typeface="Times New Roman" panose="02020603050405020304" pitchFamily="18" charset="0"/>
              </a:rPr>
              <a:t>比较判断是否越界，</a:t>
            </a:r>
          </a:p>
          <a:p>
            <a:pPr>
              <a:spcBef>
                <a:spcPct val="50000"/>
              </a:spcBef>
            </a:pPr>
            <a:r>
              <a:rPr lang="zh-CN" altLang="en-US" b="1" dirty="0">
                <a:latin typeface="Times New Roman" panose="02020603050405020304" pitchFamily="18" charset="0"/>
              </a:rPr>
              <a:t>                   不满足：</a:t>
            </a:r>
            <a:r>
              <a:rPr lang="en-US" altLang="zh-CN" b="1">
                <a:latin typeface="Times New Roman" panose="02020603050405020304" pitchFamily="18" charset="0"/>
              </a:rPr>
              <a:t>0</a:t>
            </a:r>
            <a:r>
              <a:rPr lang="en-US" altLang="zh-CN" b="1">
                <a:latin typeface="Times New Roman" panose="02020603050405020304" pitchFamily="18" charset="0"/>
                <a:sym typeface="Symbol" panose="05050102010706020507" pitchFamily="18" charset="2"/>
              </a:rPr>
              <a:t>a</a:t>
            </a:r>
            <a:r>
              <a:rPr lang="en-US" altLang="zh-CN" b="1" i="1">
                <a:latin typeface="Times New Roman" panose="02020603050405020304" pitchFamily="18" charset="0"/>
                <a:sym typeface="Symbol" panose="05050102010706020507" pitchFamily="18" charset="2"/>
              </a:rPr>
              <a:t>l</a:t>
            </a:r>
            <a:r>
              <a:rPr lang="en-US" altLang="zh-CN" b="1" dirty="0">
                <a:latin typeface="Times New Roman" panose="02020603050405020304" pitchFamily="18" charset="0"/>
                <a:sym typeface="Symbol" panose="05050102010706020507" pitchFamily="18" charset="2"/>
              </a:rPr>
              <a:t>-1</a:t>
            </a:r>
            <a:r>
              <a:rPr lang="zh-CN" altLang="en-US" b="1" dirty="0">
                <a:latin typeface="Times New Roman" panose="02020603050405020304" pitchFamily="18" charset="0"/>
                <a:sym typeface="Symbol" panose="05050102010706020507" pitchFamily="18" charset="2"/>
              </a:rPr>
              <a:t>，越界；</a:t>
            </a:r>
          </a:p>
          <a:p>
            <a:pPr>
              <a:spcBef>
                <a:spcPct val="50000"/>
              </a:spcBef>
            </a:pPr>
            <a:r>
              <a:rPr lang="zh-CN" altLang="en-US" b="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sym typeface="Symbol" panose="05050102010706020507" pitchFamily="18" charset="2"/>
              </a:rPr>
              <a:t>(3) a</a:t>
            </a:r>
            <a:r>
              <a:rPr lang="zh-CN" altLang="en-US" b="1" dirty="0">
                <a:latin typeface="Times New Roman" panose="02020603050405020304" pitchFamily="18" charset="0"/>
                <a:sym typeface="Symbol" panose="05050102010706020507" pitchFamily="18" charset="2"/>
              </a:rPr>
              <a:t>与</a:t>
            </a:r>
            <a:r>
              <a:rPr lang="en-US" altLang="zh-CN" b="1" dirty="0">
                <a:latin typeface="Times New Roman" panose="02020603050405020304" pitchFamily="18" charset="0"/>
                <a:sym typeface="Symbol" panose="05050102010706020507" pitchFamily="18" charset="2"/>
              </a:rPr>
              <a:t>b</a:t>
            </a:r>
            <a:r>
              <a:rPr lang="zh-CN" altLang="en-US" b="1" dirty="0">
                <a:latin typeface="Times New Roman" panose="02020603050405020304" pitchFamily="18" charset="0"/>
                <a:sym typeface="Symbol" panose="05050102010706020507" pitchFamily="18" charset="2"/>
              </a:rPr>
              <a:t>相加得到物理地址。</a:t>
            </a:r>
            <a:endParaRPr lang="zh-CN" altLang="en-US" b="1">
              <a:latin typeface="Times New Roman" panose="02020603050405020304" pitchFamily="18" charset="0"/>
              <a:sym typeface="Symbol" panose="05050102010706020507" pitchFamily="18" charset="2"/>
            </a:endParaRPr>
          </a:p>
        </p:txBody>
      </p:sp>
      <p:sp>
        <p:nvSpPr>
          <p:cNvPr id="23585" name="文本框 23584"/>
          <p:cNvSpPr txBox="1"/>
          <p:nvPr/>
        </p:nvSpPr>
        <p:spPr>
          <a:xfrm>
            <a:off x="1371600" y="1905000"/>
            <a:ext cx="1524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进程空间</a:t>
            </a:r>
            <a:endParaRPr lang="zh-CN" altLang="en-US" b="1">
              <a:latin typeface="Times New Roman" panose="02020603050405020304" pitchFamily="18" charset="0"/>
            </a:endParaRPr>
          </a:p>
        </p:txBody>
      </p:sp>
      <p:sp>
        <p:nvSpPr>
          <p:cNvPr id="23586" name="文本框 23585"/>
          <p:cNvSpPr txBox="1"/>
          <p:nvPr/>
        </p:nvSpPr>
        <p:spPr>
          <a:xfrm>
            <a:off x="6553200" y="1600200"/>
            <a:ext cx="1524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内存空间</a:t>
            </a:r>
            <a:endParaRPr lang="zh-CN" altLang="en-US" b="1">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4577"/>
          <p:cNvSpPr>
            <a:spLocks noGrp="1"/>
          </p:cNvSpPr>
          <p:nvPr>
            <p:ph type="title"/>
          </p:nvPr>
        </p:nvSpPr>
        <p:spPr>
          <a:xfrm>
            <a:off x="685800" y="228600"/>
            <a:ext cx="7772400" cy="1143000"/>
          </a:xfrm>
        </p:spPr>
        <p:txBody>
          <a:bodyPr anchor="b"/>
          <a:lstStyle/>
          <a:p>
            <a:r>
              <a:rPr lang="en-US" altLang="zh-CN" b="1" dirty="0"/>
              <a:t>6.3.1 </a:t>
            </a:r>
            <a:r>
              <a:rPr lang="zh-CN" altLang="en-US" b="1" dirty="0"/>
              <a:t>界地址管理方式</a:t>
            </a:r>
            <a:endParaRPr lang="zh-CN" altLang="en-US" b="1"/>
          </a:p>
        </p:txBody>
      </p:sp>
      <p:sp>
        <p:nvSpPr>
          <p:cNvPr id="24579" name="文本框 24578"/>
          <p:cNvSpPr txBox="1"/>
          <p:nvPr/>
        </p:nvSpPr>
        <p:spPr>
          <a:xfrm>
            <a:off x="539750" y="1916113"/>
            <a:ext cx="8001000" cy="4144962"/>
          </a:xfrm>
          <a:prstGeom prst="rect">
            <a:avLst/>
          </a:prstGeom>
          <a:noFill/>
          <a:ln w="9525">
            <a:noFill/>
          </a:ln>
        </p:spPr>
        <p:txBody>
          <a:bodyPr>
            <a:spAutoFit/>
          </a:bodyPr>
          <a:lstStyle/>
          <a:p>
            <a:pPr>
              <a:lnSpc>
                <a:spcPct val="90000"/>
              </a:lnSpc>
              <a:spcBef>
                <a:spcPct val="50000"/>
              </a:spcBef>
            </a:pPr>
            <a:r>
              <a:rPr lang="en-US" altLang="zh-CN" b="1" dirty="0">
                <a:latin typeface="Times New Roman" panose="02020603050405020304" pitchFamily="18" charset="0"/>
              </a:rPr>
              <a:t>6.3.1.2  </a:t>
            </a:r>
            <a:r>
              <a:rPr lang="zh-CN" altLang="en-US" b="1" dirty="0">
                <a:latin typeface="Times New Roman" panose="02020603050405020304" pitchFamily="18" charset="0"/>
              </a:rPr>
              <a:t>双对界</a:t>
            </a:r>
          </a:p>
          <a:p>
            <a:pPr>
              <a:lnSpc>
                <a:spcPct val="90000"/>
              </a:lnSpc>
              <a:spcBef>
                <a:spcPct val="50000"/>
              </a:spcBef>
            </a:pPr>
            <a:r>
              <a:rPr lang="zh-CN" altLang="en-US" b="1" dirty="0">
                <a:latin typeface="Times New Roman" panose="02020603050405020304" pitchFamily="18" charset="0"/>
              </a:rPr>
              <a:t>             代码</a:t>
            </a:r>
            <a:r>
              <a:rPr lang="en-US" altLang="zh-CN" b="1" dirty="0">
                <a:latin typeface="Times New Roman" panose="02020603050405020304" pitchFamily="18" charset="0"/>
              </a:rPr>
              <a:t>(I</a:t>
            </a:r>
            <a:r>
              <a:rPr lang="zh-CN" altLang="en-US" b="1" dirty="0">
                <a:latin typeface="Times New Roman" panose="02020603050405020304" pitchFamily="18" charset="0"/>
              </a:rPr>
              <a:t>空间</a:t>
            </a:r>
            <a:r>
              <a:rPr lang="en-US" altLang="zh-CN" b="1" dirty="0">
                <a:latin typeface="Times New Roman" panose="02020603050405020304" pitchFamily="18" charset="0"/>
              </a:rPr>
              <a:t>)</a:t>
            </a:r>
            <a:r>
              <a:rPr lang="zh-CN" altLang="en-US" b="1" dirty="0">
                <a:latin typeface="Times New Roman" panose="02020603050405020304" pitchFamily="18" charset="0"/>
              </a:rPr>
              <a:t>：一对界</a:t>
            </a:r>
            <a:endParaRPr lang="zh-CN" altLang="en-US" b="1">
              <a:latin typeface="Times New Roman" panose="02020603050405020304" pitchFamily="18" charset="0"/>
            </a:endParaRPr>
          </a:p>
          <a:p>
            <a:pPr>
              <a:lnSpc>
                <a:spcPct val="90000"/>
              </a:lnSpc>
              <a:spcBef>
                <a:spcPct val="50000"/>
              </a:spcBef>
            </a:pPr>
            <a:r>
              <a:rPr lang="zh-CN" altLang="en-US" b="1" dirty="0">
                <a:latin typeface="Times New Roman" panose="02020603050405020304" pitchFamily="18" charset="0"/>
              </a:rPr>
              <a:t>             数据</a:t>
            </a:r>
            <a:r>
              <a:rPr lang="en-US" altLang="zh-CN" b="1" dirty="0">
                <a:latin typeface="Times New Roman" panose="02020603050405020304" pitchFamily="18" charset="0"/>
              </a:rPr>
              <a:t>(D</a:t>
            </a:r>
            <a:r>
              <a:rPr lang="zh-CN" altLang="en-US" b="1" dirty="0">
                <a:latin typeface="Times New Roman" panose="02020603050405020304" pitchFamily="18" charset="0"/>
              </a:rPr>
              <a:t>空间</a:t>
            </a:r>
            <a:r>
              <a:rPr lang="en-US" altLang="zh-CN" b="1" dirty="0">
                <a:latin typeface="Times New Roman" panose="02020603050405020304" pitchFamily="18" charset="0"/>
              </a:rPr>
              <a:t>)</a:t>
            </a:r>
            <a:r>
              <a:rPr lang="zh-CN" altLang="en-US" b="1" dirty="0">
                <a:latin typeface="Times New Roman" panose="02020603050405020304" pitchFamily="18" charset="0"/>
              </a:rPr>
              <a:t>：一对界</a:t>
            </a:r>
          </a:p>
          <a:p>
            <a:pPr>
              <a:lnSpc>
                <a:spcPct val="90000"/>
              </a:lnSpc>
              <a:spcBef>
                <a:spcPct val="50000"/>
              </a:spcBef>
              <a:buChar char="•"/>
            </a:pPr>
            <a:r>
              <a:rPr lang="zh-CN" altLang="en-US" b="1" dirty="0">
                <a:latin typeface="Times New Roman" panose="02020603050405020304" pitchFamily="18" charset="0"/>
                <a:sym typeface="Symbol" panose="05050102010706020507" pitchFamily="18" charset="2"/>
              </a:rPr>
              <a:t>经典</a:t>
            </a:r>
            <a:r>
              <a:rPr lang="en-US" altLang="zh-CN" b="1" dirty="0">
                <a:latin typeface="Times New Roman" panose="02020603050405020304" pitchFamily="18" charset="0"/>
                <a:sym typeface="Symbol" panose="05050102010706020507" pitchFamily="18" charset="2"/>
              </a:rPr>
              <a:t>UNIX</a:t>
            </a:r>
            <a:r>
              <a:rPr lang="zh-CN" altLang="en-US" b="1" dirty="0">
                <a:latin typeface="Times New Roman" panose="02020603050405020304" pitchFamily="18" charset="0"/>
                <a:sym typeface="Symbol" panose="05050102010706020507" pitchFamily="18" charset="2"/>
              </a:rPr>
              <a:t>将进程空间分为</a:t>
            </a:r>
            <a:r>
              <a:rPr lang="en-US" altLang="zh-CN" b="1" dirty="0">
                <a:latin typeface="Times New Roman" panose="02020603050405020304" pitchFamily="18" charset="0"/>
                <a:sym typeface="Symbol" panose="05050102010706020507" pitchFamily="18" charset="2"/>
              </a:rPr>
              <a:t>I</a:t>
            </a:r>
            <a:r>
              <a:rPr lang="zh-CN" altLang="en-US" b="1" dirty="0">
                <a:latin typeface="Times New Roman" panose="02020603050405020304" pitchFamily="18" charset="0"/>
                <a:sym typeface="Symbol" panose="05050102010706020507" pitchFamily="18" charset="2"/>
              </a:rPr>
              <a:t>空间和</a:t>
            </a:r>
            <a:r>
              <a:rPr lang="en-US" altLang="zh-CN" b="1" dirty="0">
                <a:latin typeface="Times New Roman" panose="02020603050405020304" pitchFamily="18" charset="0"/>
                <a:sym typeface="Symbol" panose="05050102010706020507" pitchFamily="18" charset="2"/>
              </a:rPr>
              <a:t>D</a:t>
            </a:r>
            <a:r>
              <a:rPr lang="zh-CN" altLang="en-US" b="1" dirty="0">
                <a:latin typeface="Times New Roman" panose="02020603050405020304" pitchFamily="18" charset="0"/>
                <a:sym typeface="Symbol" panose="05050102010706020507" pitchFamily="18" charset="2"/>
              </a:rPr>
              <a:t>空间，前者对应指令地址，后者对应数据地址。硬件能够识别逻辑地址所属空间，并使用对应的地址映射寄存器。</a:t>
            </a:r>
          </a:p>
          <a:p>
            <a:pPr>
              <a:lnSpc>
                <a:spcPct val="90000"/>
              </a:lnSpc>
              <a:spcBef>
                <a:spcPct val="50000"/>
              </a:spcBef>
              <a:buChar char="•"/>
            </a:pPr>
            <a:endParaRPr lang="zh-CN" altLang="en-US" b="1" dirty="0">
              <a:latin typeface="Times New Roman" panose="02020603050405020304" pitchFamily="18" charset="0"/>
              <a:sym typeface="Symbol" panose="05050102010706020507" pitchFamily="18" charset="2"/>
            </a:endParaRPr>
          </a:p>
          <a:p>
            <a:pPr>
              <a:lnSpc>
                <a:spcPct val="90000"/>
              </a:lnSpc>
              <a:spcBef>
                <a:spcPct val="50000"/>
              </a:spcBef>
              <a:buChar char="•"/>
            </a:pPr>
            <a:endParaRPr lang="zh-CN" altLang="en-US" b="1" dirty="0">
              <a:latin typeface="Times New Roman" panose="02020603050405020304" pitchFamily="18" charset="0"/>
              <a:sym typeface="Symbol" panose="05050102010706020507" pitchFamily="18" charset="2"/>
            </a:endParaRPr>
          </a:p>
          <a:p>
            <a:pPr>
              <a:lnSpc>
                <a:spcPct val="90000"/>
              </a:lnSpc>
              <a:spcBef>
                <a:spcPct val="50000"/>
              </a:spcBef>
            </a:pPr>
            <a:r>
              <a:rPr lang="zh-CN" altLang="en-US" b="1" dirty="0">
                <a:latin typeface="Times New Roman" panose="02020603050405020304" pitchFamily="18" charset="0"/>
                <a:sym typeface="Symbol" panose="05050102010706020507" pitchFamily="18" charset="2"/>
              </a:rPr>
              <a:t>                                                   </a:t>
            </a:r>
          </a:p>
        </p:txBody>
      </p:sp>
      <p:grpSp>
        <p:nvGrpSpPr>
          <p:cNvPr id="24584" name="组合 24583"/>
          <p:cNvGrpSpPr/>
          <p:nvPr/>
        </p:nvGrpSpPr>
        <p:grpSpPr>
          <a:xfrm>
            <a:off x="4787900" y="1981200"/>
            <a:ext cx="1752600" cy="914400"/>
            <a:chOff x="2304" y="1440"/>
            <a:chExt cx="1104" cy="576"/>
          </a:xfrm>
        </p:grpSpPr>
        <p:sp>
          <p:nvSpPr>
            <p:cNvPr id="24580" name="矩形 24579"/>
            <p:cNvSpPr/>
            <p:nvPr/>
          </p:nvSpPr>
          <p:spPr>
            <a:xfrm>
              <a:off x="2304" y="1440"/>
              <a:ext cx="453" cy="22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b1</a:t>
              </a:r>
            </a:p>
          </p:txBody>
        </p:sp>
        <p:sp>
          <p:nvSpPr>
            <p:cNvPr id="24581" name="矩形 24580"/>
            <p:cNvSpPr/>
            <p:nvPr/>
          </p:nvSpPr>
          <p:spPr>
            <a:xfrm>
              <a:off x="2955" y="1440"/>
              <a:ext cx="453" cy="22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i="1">
                  <a:latin typeface="Times New Roman" panose="02020603050405020304" pitchFamily="18" charset="0"/>
                </a:rPr>
                <a:t>l</a:t>
              </a:r>
              <a:r>
                <a:rPr lang="en-US" altLang="zh-CN" b="1">
                  <a:latin typeface="Times New Roman" panose="02020603050405020304" pitchFamily="18" charset="0"/>
                </a:rPr>
                <a:t>1</a:t>
              </a:r>
            </a:p>
          </p:txBody>
        </p:sp>
        <p:sp>
          <p:nvSpPr>
            <p:cNvPr id="24582" name="矩形 24581"/>
            <p:cNvSpPr/>
            <p:nvPr/>
          </p:nvSpPr>
          <p:spPr>
            <a:xfrm>
              <a:off x="2304" y="1789"/>
              <a:ext cx="453" cy="22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b2</a:t>
              </a:r>
            </a:p>
          </p:txBody>
        </p:sp>
        <p:sp>
          <p:nvSpPr>
            <p:cNvPr id="24583" name="矩形 24582"/>
            <p:cNvSpPr/>
            <p:nvPr/>
          </p:nvSpPr>
          <p:spPr>
            <a:xfrm>
              <a:off x="2955" y="1776"/>
              <a:ext cx="453" cy="22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i="1">
                  <a:latin typeface="Times New Roman" panose="02020603050405020304" pitchFamily="18" charset="0"/>
                </a:rPr>
                <a:t>l</a:t>
              </a:r>
              <a:r>
                <a:rPr lang="en-US" altLang="zh-CN" b="1">
                  <a:latin typeface="Times New Roman" panose="02020603050405020304" pitchFamily="18" charset="0"/>
                </a:rPr>
                <a:t>2</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93185"/>
          <p:cNvSpPr>
            <a:spLocks noGrp="1"/>
          </p:cNvSpPr>
          <p:nvPr>
            <p:ph type="title"/>
          </p:nvPr>
        </p:nvSpPr>
        <p:spPr/>
        <p:txBody>
          <a:bodyPr anchor="b"/>
          <a:lstStyle/>
          <a:p>
            <a:r>
              <a:rPr lang="en-US" altLang="zh-CN" b="1" dirty="0"/>
              <a:t>6.3.1 </a:t>
            </a:r>
            <a:r>
              <a:rPr lang="zh-CN" altLang="en-US" b="1" dirty="0"/>
              <a:t>界地址管理方式</a:t>
            </a:r>
          </a:p>
        </p:txBody>
      </p:sp>
      <p:sp>
        <p:nvSpPr>
          <p:cNvPr id="93187" name="文本占位符 93186"/>
          <p:cNvSpPr>
            <a:spLocks noGrp="1"/>
          </p:cNvSpPr>
          <p:nvPr>
            <p:ph type="body" idx="1"/>
          </p:nvPr>
        </p:nvSpPr>
        <p:spPr/>
        <p:txBody>
          <a:bodyPr/>
          <a:lstStyle/>
          <a:p>
            <a:pPr>
              <a:lnSpc>
                <a:spcPct val="80000"/>
              </a:lnSpc>
              <a:buNone/>
            </a:pPr>
            <a:r>
              <a:rPr lang="en-US" altLang="zh-CN" sz="2400" b="1" dirty="0"/>
              <a:t>6.3.1.3  </a:t>
            </a:r>
            <a:r>
              <a:rPr lang="zh-CN" altLang="en-US" sz="2400" b="1" dirty="0"/>
              <a:t>交换技术</a:t>
            </a:r>
            <a:r>
              <a:rPr lang="en-US" altLang="zh-CN" sz="2400" b="1"/>
              <a:t>(swapping)</a:t>
            </a:r>
          </a:p>
          <a:p>
            <a:pPr>
              <a:lnSpc>
                <a:spcPct val="80000"/>
              </a:lnSpc>
            </a:pPr>
            <a:r>
              <a:rPr lang="zh-CN" altLang="en-US" sz="2400" b="1" dirty="0"/>
              <a:t>交换又称换进换出，是指进程在内外存之间的动态调度，主要为了缓解内存空间不足的有效方法。</a:t>
            </a:r>
          </a:p>
          <a:p>
            <a:pPr lvl="1">
              <a:lnSpc>
                <a:spcPct val="80000"/>
              </a:lnSpc>
            </a:pPr>
            <a:r>
              <a:rPr lang="zh-CN" altLang="en-US" sz="2000" b="1" dirty="0"/>
              <a:t>当外存储器中有可运行进程时，系统试图将其调入内存；</a:t>
            </a:r>
          </a:p>
          <a:p>
            <a:pPr lvl="1">
              <a:lnSpc>
                <a:spcPct val="80000"/>
              </a:lnSpc>
            </a:pPr>
            <a:r>
              <a:rPr lang="zh-CN" altLang="en-US" sz="2000" b="1" dirty="0"/>
              <a:t>当内存空间紧张时，系统将内存中的某些进程，尤其是暂时不可运行的进程移出到外存；</a:t>
            </a:r>
          </a:p>
          <a:p>
            <a:pPr>
              <a:lnSpc>
                <a:spcPct val="80000"/>
              </a:lnSpc>
              <a:buNone/>
            </a:pPr>
            <a:r>
              <a:rPr lang="zh-CN" altLang="zh-CN" sz="2400" b="1" dirty="0"/>
              <a:t>例：UNIX  交换进程</a:t>
            </a:r>
            <a:r>
              <a:rPr lang="en-US" altLang="zh-CN" sz="2400" b="1" err="1"/>
              <a:t>sched</a:t>
            </a:r>
            <a:r>
              <a:rPr lang="en-US" altLang="zh-CN" sz="2400" b="1"/>
              <a:t> (#0)</a:t>
            </a:r>
          </a:p>
          <a:p>
            <a:pPr>
              <a:lnSpc>
                <a:spcPct val="80000"/>
              </a:lnSpc>
              <a:buNone/>
            </a:pPr>
            <a:r>
              <a:rPr lang="en-US" altLang="zh-CN" sz="2400" b="1" dirty="0"/>
              <a:t>       </a:t>
            </a:r>
            <a:r>
              <a:rPr lang="zh-CN" altLang="en-US" sz="2400" b="1" dirty="0"/>
              <a:t>交换原则：外存  </a:t>
            </a:r>
            <a:r>
              <a:rPr lang="zh-CN" altLang="zh-CN" sz="2400" b="1" dirty="0"/>
              <a:t>SRUN 状态</a:t>
            </a:r>
            <a:r>
              <a:rPr lang="zh-CN" altLang="en-US" sz="2400" b="1" dirty="0"/>
              <a:t>进程</a:t>
            </a:r>
            <a:r>
              <a:rPr lang="en-US" altLang="zh-CN" sz="2400" b="1" dirty="0">
                <a:sym typeface="Symbol" panose="05050102010706020507" pitchFamily="18" charset="2"/>
              </a:rPr>
              <a:t></a:t>
            </a:r>
            <a:r>
              <a:rPr lang="zh-CN" altLang="en-US" sz="2400" b="1" dirty="0">
                <a:sym typeface="Symbol" panose="05050102010706020507" pitchFamily="18" charset="2"/>
              </a:rPr>
              <a:t>内存</a:t>
            </a:r>
          </a:p>
          <a:p>
            <a:pPr>
              <a:lnSpc>
                <a:spcPct val="80000"/>
              </a:lnSpc>
              <a:buNone/>
            </a:pPr>
            <a:r>
              <a:rPr lang="zh-CN" altLang="en-US" sz="2400" b="1" dirty="0">
                <a:sym typeface="Symbol" panose="05050102010706020507" pitchFamily="18" charset="2"/>
              </a:rPr>
              <a:t>       </a:t>
            </a:r>
            <a:r>
              <a:rPr lang="en-US" altLang="zh-CN" sz="2400" b="1" dirty="0">
                <a:sym typeface="Symbol" panose="05050102010706020507" pitchFamily="18" charset="2"/>
              </a:rPr>
              <a:t>(1)</a:t>
            </a:r>
            <a:r>
              <a:rPr lang="zh-CN" altLang="en-US" sz="2400" b="1" dirty="0">
                <a:sym typeface="Symbol" panose="05050102010706020507" pitchFamily="18" charset="2"/>
              </a:rPr>
              <a:t>内存有空间，直接移入；</a:t>
            </a:r>
          </a:p>
          <a:p>
            <a:pPr>
              <a:lnSpc>
                <a:spcPct val="80000"/>
              </a:lnSpc>
              <a:buNone/>
            </a:pPr>
            <a:r>
              <a:rPr lang="zh-CN" altLang="en-US" sz="2400" b="1" dirty="0">
                <a:sym typeface="Symbol" panose="05050102010706020507" pitchFamily="18" charset="2"/>
              </a:rPr>
              <a:t>      </a:t>
            </a:r>
            <a:r>
              <a:rPr lang="en-US" altLang="zh-CN" sz="2400" b="1" dirty="0">
                <a:sym typeface="Symbol" panose="05050102010706020507" pitchFamily="18" charset="2"/>
              </a:rPr>
              <a:t>(2)</a:t>
            </a:r>
            <a:r>
              <a:rPr lang="zh-CN" altLang="en-US" sz="2400" b="1" dirty="0">
                <a:sym typeface="Symbol" panose="05050102010706020507" pitchFamily="18" charset="2"/>
              </a:rPr>
              <a:t>内存空间不够，移出</a:t>
            </a:r>
            <a:r>
              <a:rPr lang="en-US" altLang="zh-CN" sz="2400" b="1" dirty="0">
                <a:sym typeface="Symbol" panose="05050102010706020507" pitchFamily="18" charset="2"/>
              </a:rPr>
              <a:t>SWAIT, SSTOP</a:t>
            </a:r>
            <a:r>
              <a:rPr lang="zh-CN" altLang="en-US" sz="2400" b="1" dirty="0">
                <a:sym typeface="Symbol" panose="05050102010706020507" pitchFamily="18" charset="2"/>
              </a:rPr>
              <a:t>状态进程；</a:t>
            </a:r>
          </a:p>
          <a:p>
            <a:pPr>
              <a:lnSpc>
                <a:spcPct val="80000"/>
              </a:lnSpc>
              <a:buNone/>
            </a:pPr>
            <a:r>
              <a:rPr lang="zh-CN" altLang="en-US" sz="2400" b="1" dirty="0">
                <a:sym typeface="Symbol" panose="05050102010706020507" pitchFamily="18" charset="2"/>
              </a:rPr>
              <a:t>     </a:t>
            </a:r>
            <a:r>
              <a:rPr lang="en-US" altLang="zh-CN" sz="2400" b="1" dirty="0">
                <a:sym typeface="Symbol" panose="05050102010706020507" pitchFamily="18" charset="2"/>
              </a:rPr>
              <a:t>(3)</a:t>
            </a:r>
            <a:r>
              <a:rPr lang="zh-CN" altLang="en-US" sz="2400" b="1" dirty="0">
                <a:sym typeface="Symbol" panose="05050102010706020507" pitchFamily="18" charset="2"/>
              </a:rPr>
              <a:t>如果还不够，移出</a:t>
            </a:r>
            <a:r>
              <a:rPr lang="en-US" altLang="zh-CN" sz="2400" b="1" dirty="0">
                <a:sym typeface="Symbol" panose="05050102010706020507" pitchFamily="18" charset="2"/>
              </a:rPr>
              <a:t>SSLEEP, SRUN</a:t>
            </a:r>
            <a:r>
              <a:rPr lang="zh-CN" altLang="en-US" sz="2400" b="1" dirty="0">
                <a:sym typeface="Symbol" panose="05050102010706020507" pitchFamily="18" charset="2"/>
              </a:rPr>
              <a:t>状态进程，</a:t>
            </a:r>
          </a:p>
          <a:p>
            <a:pPr>
              <a:lnSpc>
                <a:spcPct val="80000"/>
              </a:lnSpc>
              <a:buNone/>
            </a:pPr>
            <a:r>
              <a:rPr lang="zh-CN" altLang="en-US" sz="2400" b="1" dirty="0">
                <a:sym typeface="Symbol" panose="05050102010706020507" pitchFamily="18" charset="2"/>
              </a:rPr>
              <a:t>        条件：在外时间</a:t>
            </a:r>
            <a:r>
              <a:rPr lang="en-US" altLang="zh-CN" sz="2400" b="1" dirty="0">
                <a:sym typeface="Symbol" panose="05050102010706020507" pitchFamily="18" charset="2"/>
              </a:rPr>
              <a:t>3</a:t>
            </a:r>
            <a:r>
              <a:rPr lang="zh-CN" altLang="en-US" sz="2400" b="1" dirty="0">
                <a:sym typeface="Symbol" panose="05050102010706020507" pitchFamily="18" charset="2"/>
              </a:rPr>
              <a:t>秒；在内时间</a:t>
            </a:r>
            <a:r>
              <a:rPr lang="en-US" altLang="zh-CN" sz="2400" b="1" dirty="0">
                <a:sym typeface="Symbol" panose="05050102010706020507" pitchFamily="18" charset="2"/>
              </a:rPr>
              <a:t>2</a:t>
            </a:r>
            <a:r>
              <a:rPr lang="zh-CN" altLang="en-US" sz="2400" b="1" dirty="0">
                <a:sym typeface="Symbol" panose="05050102010706020507" pitchFamily="18" charset="2"/>
              </a:rPr>
              <a:t>秒</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74753"/>
          <p:cNvSpPr>
            <a:spLocks noGrp="1"/>
          </p:cNvSpPr>
          <p:nvPr>
            <p:ph type="title"/>
          </p:nvPr>
        </p:nvSpPr>
        <p:spPr/>
        <p:txBody>
          <a:bodyPr anchor="b"/>
          <a:lstStyle/>
          <a:p>
            <a:r>
              <a:rPr lang="en-US" altLang="zh-CN" b="1" dirty="0"/>
              <a:t>6.3.1 </a:t>
            </a:r>
            <a:r>
              <a:rPr lang="zh-CN" altLang="en-US" b="1" dirty="0"/>
              <a:t>界地址管理方式</a:t>
            </a:r>
          </a:p>
        </p:txBody>
      </p:sp>
      <p:sp>
        <p:nvSpPr>
          <p:cNvPr id="74755" name="文本占位符 74754"/>
          <p:cNvSpPr>
            <a:spLocks noGrp="1"/>
          </p:cNvSpPr>
          <p:nvPr>
            <p:ph type="body" idx="1"/>
          </p:nvPr>
        </p:nvSpPr>
        <p:spPr/>
        <p:txBody>
          <a:bodyPr/>
          <a:lstStyle/>
          <a:p>
            <a:pPr lvl="1">
              <a:lnSpc>
                <a:spcPct val="90000"/>
              </a:lnSpc>
            </a:pPr>
            <a:r>
              <a:rPr lang="zh-CN" altLang="en-US" sz="2400" b="1" dirty="0"/>
              <a:t>重定位：被换出进程再次运行之前必须重新装入内存，而再次进入内存的位置与换出前的位置一般不同，这就要求程序编址与内存存放位置无关，这种程序称为可重定位程序。</a:t>
            </a:r>
          </a:p>
          <a:p>
            <a:pPr lvl="1">
              <a:lnSpc>
                <a:spcPct val="90000"/>
              </a:lnSpc>
            </a:pPr>
            <a:r>
              <a:rPr lang="zh-CN" altLang="en-US" sz="2400" b="1" dirty="0"/>
              <a:t>由</a:t>
            </a:r>
            <a:r>
              <a:rPr lang="en-US" altLang="zh-CN" sz="2400" b="1" dirty="0"/>
              <a:t>0</a:t>
            </a:r>
            <a:r>
              <a:rPr lang="zh-CN" altLang="en-US" sz="2400" b="1" dirty="0"/>
              <a:t>起始编址的程序都满足重定位要求，这样的程序也称为浮动程序。</a:t>
            </a:r>
          </a:p>
          <a:p>
            <a:pPr>
              <a:lnSpc>
                <a:spcPct val="90000"/>
              </a:lnSpc>
              <a:buNone/>
            </a:pPr>
            <a:r>
              <a:rPr lang="en-US" altLang="zh-CN" sz="2400" b="1" dirty="0"/>
              <a:t>6.1.3.4</a:t>
            </a:r>
            <a:r>
              <a:rPr lang="zh-CN" altLang="en-US" sz="2400" b="1" dirty="0"/>
              <a:t>覆盖技术</a:t>
            </a:r>
            <a:r>
              <a:rPr lang="en-US" altLang="zh-CN" sz="2400" b="1" dirty="0"/>
              <a:t>: </a:t>
            </a:r>
            <a:r>
              <a:rPr lang="zh-CN" altLang="en-US" sz="2400" b="1" dirty="0"/>
              <a:t>将较大程序装入较小进程空间的技术</a:t>
            </a:r>
            <a:r>
              <a:rPr lang="en-US" altLang="zh-CN" sz="2400" b="1"/>
              <a:t>.</a:t>
            </a:r>
          </a:p>
          <a:p>
            <a:pPr lvl="1">
              <a:lnSpc>
                <a:spcPct val="90000"/>
              </a:lnSpc>
            </a:pPr>
            <a:r>
              <a:rPr lang="zh-CN" altLang="en-US" sz="2400" b="1" dirty="0"/>
              <a:t>只将全局代码和数据静态装入内存</a:t>
            </a:r>
            <a:r>
              <a:rPr lang="en-US" altLang="zh-CN" sz="2400" b="1" dirty="0"/>
              <a:t>, </a:t>
            </a:r>
            <a:r>
              <a:rPr lang="zh-CN" altLang="en-US" sz="2400" b="1" dirty="0"/>
              <a:t>其它部分动态装入</a:t>
            </a:r>
            <a:r>
              <a:rPr lang="en-US" altLang="zh-CN" sz="2400" b="1"/>
              <a:t>.</a:t>
            </a:r>
          </a:p>
          <a:p>
            <a:pPr lvl="1">
              <a:lnSpc>
                <a:spcPct val="90000"/>
              </a:lnSpc>
            </a:pPr>
            <a:r>
              <a:rPr lang="zh-CN" altLang="en-US" sz="2400" b="1" dirty="0"/>
              <a:t>后装入的成分重复使用先装入成分所使用的存储区</a:t>
            </a:r>
            <a:r>
              <a:rPr lang="en-US" altLang="zh-CN" sz="2400" b="1" dirty="0"/>
              <a:t>, </a:t>
            </a:r>
            <a:r>
              <a:rPr lang="zh-CN" altLang="en-US" sz="2400" b="1" dirty="0"/>
              <a:t>即覆盖先装入的成分</a:t>
            </a:r>
            <a:r>
              <a:rPr lang="en-US" altLang="zh-CN" sz="2400" b="1"/>
              <a: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7F25CC66-6676-38B2-A52D-0A2647EB40CB}"/>
                  </a:ext>
                </a:extLst>
              </p14:cNvPr>
              <p14:cNvContentPartPr/>
              <p14:nvPr/>
            </p14:nvContentPartPr>
            <p14:xfrm>
              <a:off x="2060640" y="3609000"/>
              <a:ext cx="6549840" cy="1614240"/>
            </p14:xfrm>
          </p:contentPart>
        </mc:Choice>
        <mc:Fallback xmlns="">
          <p:pic>
            <p:nvPicPr>
              <p:cNvPr id="2" name="墨迹 1">
                <a:extLst>
                  <a:ext uri="{FF2B5EF4-FFF2-40B4-BE49-F238E27FC236}">
                    <a16:creationId xmlns:a16="http://schemas.microsoft.com/office/drawing/2014/main" id="{7F25CC66-6676-38B2-A52D-0A2647EB40CB}"/>
                  </a:ext>
                </a:extLst>
              </p:cNvPr>
              <p:cNvPicPr/>
              <p:nvPr/>
            </p:nvPicPr>
            <p:blipFill>
              <a:blip r:embed="rId3"/>
              <a:stretch>
                <a:fillRect/>
              </a:stretch>
            </p:blipFill>
            <p:spPr>
              <a:xfrm>
                <a:off x="2051280" y="3599640"/>
                <a:ext cx="6568560" cy="163296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75777"/>
          <p:cNvSpPr>
            <a:spLocks noGrp="1"/>
          </p:cNvSpPr>
          <p:nvPr>
            <p:ph type="title"/>
          </p:nvPr>
        </p:nvSpPr>
        <p:spPr/>
        <p:txBody>
          <a:bodyPr anchor="b"/>
          <a:lstStyle/>
          <a:p>
            <a:r>
              <a:rPr lang="zh-CN" altLang="en-US" b="1" dirty="0"/>
              <a:t>覆盖技术</a:t>
            </a:r>
          </a:p>
        </p:txBody>
      </p:sp>
      <p:sp>
        <p:nvSpPr>
          <p:cNvPr id="75780" name="矩形 75779"/>
          <p:cNvSpPr/>
          <p:nvPr/>
        </p:nvSpPr>
        <p:spPr>
          <a:xfrm>
            <a:off x="3779838" y="2636838"/>
            <a:ext cx="2087562" cy="3384550"/>
          </a:xfrm>
          <a:prstGeom prst="rect">
            <a:avLst/>
          </a:prstGeom>
          <a:noFill/>
          <a:ln w="15875" cap="flat" cmpd="sng">
            <a:solidFill>
              <a:schemeClr val="tx1"/>
            </a:solidFill>
            <a:prstDash val="solid"/>
            <a:miter/>
            <a:headEnd type="none" w="med" len="med"/>
            <a:tailEnd type="none" w="med" len="med"/>
          </a:ln>
        </p:spPr>
        <p:txBody>
          <a:bodyPr wrap="none" anchor="ctr"/>
          <a:lstStyle/>
          <a:p>
            <a:pPr algn="ctr"/>
            <a:r>
              <a:rPr lang="zh-CN" altLang="en-US" b="1" dirty="0">
                <a:latin typeface="Tahoma" panose="020B0604030504040204" pitchFamily="34" charset="0"/>
              </a:rPr>
              <a:t>符号表</a:t>
            </a:r>
          </a:p>
          <a:p>
            <a:pPr algn="ctr"/>
            <a:endParaRPr lang="zh-CN" altLang="en-US" b="1" dirty="0">
              <a:latin typeface="Tahoma" panose="020B0604030504040204" pitchFamily="34" charset="0"/>
            </a:endParaRPr>
          </a:p>
          <a:p>
            <a:pPr algn="ctr"/>
            <a:r>
              <a:rPr lang="zh-CN" altLang="en-US" b="1" dirty="0">
                <a:latin typeface="Tahoma" panose="020B0604030504040204" pitchFamily="34" charset="0"/>
              </a:rPr>
              <a:t>公共例程</a:t>
            </a:r>
          </a:p>
          <a:p>
            <a:pPr algn="ctr"/>
            <a:endParaRPr lang="zh-CN" altLang="en-US" b="1" dirty="0">
              <a:latin typeface="Tahoma" panose="020B0604030504040204" pitchFamily="34" charset="0"/>
            </a:endParaRPr>
          </a:p>
          <a:p>
            <a:pPr algn="ctr"/>
            <a:r>
              <a:rPr lang="zh-CN" altLang="en-US" b="1" dirty="0">
                <a:latin typeface="Tahoma" panose="020B0604030504040204" pitchFamily="34" charset="0"/>
              </a:rPr>
              <a:t>覆盖驱动程序</a:t>
            </a:r>
          </a:p>
          <a:p>
            <a:pPr algn="ctr"/>
            <a:endParaRPr lang="zh-CN" altLang="en-US" b="1">
              <a:latin typeface="Tahoma" panose="020B0604030504040204" pitchFamily="34" charset="0"/>
            </a:endParaRPr>
          </a:p>
          <a:p>
            <a:pPr algn="ctr"/>
            <a:endParaRPr lang="zh-CN" altLang="en-US" b="1">
              <a:latin typeface="Tahoma" panose="020B0604030504040204" pitchFamily="34" charset="0"/>
            </a:endParaRPr>
          </a:p>
          <a:p>
            <a:pPr algn="ctr"/>
            <a:r>
              <a:rPr lang="zh-CN" altLang="en-US" b="1" dirty="0">
                <a:latin typeface="Tahoma" panose="020B0604030504040204" pitchFamily="34" charset="0"/>
              </a:rPr>
              <a:t>覆盖区</a:t>
            </a:r>
            <a:r>
              <a:rPr lang="en-US" altLang="zh-CN" b="1">
                <a:latin typeface="Tahoma" panose="020B0604030504040204" pitchFamily="34" charset="0"/>
              </a:rPr>
              <a:t>50kb</a:t>
            </a:r>
          </a:p>
          <a:p>
            <a:pPr algn="ctr"/>
            <a:endParaRPr lang="en-US" altLang="zh-CN" b="1">
              <a:latin typeface="Tahoma" panose="020B0604030504040204" pitchFamily="34" charset="0"/>
            </a:endParaRPr>
          </a:p>
        </p:txBody>
      </p:sp>
      <p:sp>
        <p:nvSpPr>
          <p:cNvPr id="75781" name="直接连接符 75780"/>
          <p:cNvSpPr/>
          <p:nvPr/>
        </p:nvSpPr>
        <p:spPr>
          <a:xfrm>
            <a:off x="3779838" y="3284538"/>
            <a:ext cx="2087562" cy="0"/>
          </a:xfrm>
          <a:prstGeom prst="line">
            <a:avLst/>
          </a:prstGeom>
          <a:ln w="9525" cap="flat" cmpd="sng">
            <a:solidFill>
              <a:schemeClr val="tx1"/>
            </a:solidFill>
            <a:prstDash val="solid"/>
            <a:miter/>
            <a:headEnd type="none" w="med" len="med"/>
            <a:tailEnd type="none" w="med" len="med"/>
          </a:ln>
        </p:spPr>
      </p:sp>
      <p:sp>
        <p:nvSpPr>
          <p:cNvPr id="75782" name="直接连接符 75781"/>
          <p:cNvSpPr/>
          <p:nvPr/>
        </p:nvSpPr>
        <p:spPr>
          <a:xfrm>
            <a:off x="3779838" y="4005263"/>
            <a:ext cx="2087562" cy="0"/>
          </a:xfrm>
          <a:prstGeom prst="line">
            <a:avLst/>
          </a:prstGeom>
          <a:ln w="9525" cap="flat" cmpd="sng">
            <a:solidFill>
              <a:schemeClr val="tx1"/>
            </a:solidFill>
            <a:prstDash val="solid"/>
            <a:miter/>
            <a:headEnd type="none" w="med" len="med"/>
            <a:tailEnd type="none" w="med" len="med"/>
          </a:ln>
        </p:spPr>
      </p:sp>
      <p:sp>
        <p:nvSpPr>
          <p:cNvPr id="75783" name="直接连接符 75782"/>
          <p:cNvSpPr/>
          <p:nvPr/>
        </p:nvSpPr>
        <p:spPr>
          <a:xfrm>
            <a:off x="3779838" y="4724400"/>
            <a:ext cx="2087562" cy="0"/>
          </a:xfrm>
          <a:prstGeom prst="line">
            <a:avLst/>
          </a:prstGeom>
          <a:ln w="9525" cap="flat" cmpd="sng">
            <a:solidFill>
              <a:schemeClr val="tx1"/>
            </a:solidFill>
            <a:prstDash val="solid"/>
            <a:miter/>
            <a:headEnd type="none" w="med" len="med"/>
            <a:tailEnd type="none" w="med" len="med"/>
          </a:ln>
        </p:spPr>
      </p:sp>
      <p:sp>
        <p:nvSpPr>
          <p:cNvPr id="75784" name="矩形 75783"/>
          <p:cNvSpPr/>
          <p:nvPr/>
        </p:nvSpPr>
        <p:spPr>
          <a:xfrm>
            <a:off x="1619250" y="3789363"/>
            <a:ext cx="1008063" cy="7921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Pass1</a:t>
            </a:r>
          </a:p>
          <a:p>
            <a:pPr algn="ctr"/>
            <a:r>
              <a:rPr lang="en-US" altLang="zh-CN">
                <a:latin typeface="Tahoma" panose="020B0604030504040204" pitchFamily="34" charset="0"/>
              </a:rPr>
              <a:t>30kb</a:t>
            </a:r>
          </a:p>
        </p:txBody>
      </p:sp>
      <p:sp>
        <p:nvSpPr>
          <p:cNvPr id="75785" name="矩形 75784"/>
          <p:cNvSpPr/>
          <p:nvPr/>
        </p:nvSpPr>
        <p:spPr>
          <a:xfrm>
            <a:off x="1619250" y="5300663"/>
            <a:ext cx="1008063" cy="12239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Pass2</a:t>
            </a:r>
          </a:p>
          <a:p>
            <a:pPr algn="ctr"/>
            <a:r>
              <a:rPr lang="en-US" altLang="zh-CN">
                <a:latin typeface="Tahoma" panose="020B0604030504040204" pitchFamily="34" charset="0"/>
              </a:rPr>
              <a:t>50kb</a:t>
            </a:r>
          </a:p>
        </p:txBody>
      </p:sp>
      <p:sp>
        <p:nvSpPr>
          <p:cNvPr id="75786" name="矩形 75785"/>
          <p:cNvSpPr/>
          <p:nvPr/>
        </p:nvSpPr>
        <p:spPr>
          <a:xfrm>
            <a:off x="6804025" y="3573463"/>
            <a:ext cx="1008063" cy="10080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Pass3</a:t>
            </a:r>
          </a:p>
          <a:p>
            <a:pPr algn="ctr"/>
            <a:r>
              <a:rPr lang="en-US" altLang="zh-CN">
                <a:latin typeface="Tahoma" panose="020B0604030504040204" pitchFamily="34" charset="0"/>
              </a:rPr>
              <a:t>40kb</a:t>
            </a:r>
          </a:p>
        </p:txBody>
      </p:sp>
      <p:sp>
        <p:nvSpPr>
          <p:cNvPr id="75787" name="矩形 75786"/>
          <p:cNvSpPr/>
          <p:nvPr/>
        </p:nvSpPr>
        <p:spPr>
          <a:xfrm>
            <a:off x="6804025" y="5300663"/>
            <a:ext cx="1008063" cy="7921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Pass4</a:t>
            </a:r>
          </a:p>
          <a:p>
            <a:pPr algn="ctr"/>
            <a:r>
              <a:rPr lang="en-US" altLang="zh-CN">
                <a:latin typeface="Tahoma" panose="020B0604030504040204" pitchFamily="34" charset="0"/>
              </a:rPr>
              <a:t>25kb</a:t>
            </a:r>
          </a:p>
        </p:txBody>
      </p:sp>
      <p:sp>
        <p:nvSpPr>
          <p:cNvPr id="75788" name="直接连接符 75787"/>
          <p:cNvSpPr/>
          <p:nvPr/>
        </p:nvSpPr>
        <p:spPr>
          <a:xfrm>
            <a:off x="2627313" y="4292600"/>
            <a:ext cx="1152525" cy="792163"/>
          </a:xfrm>
          <a:prstGeom prst="line">
            <a:avLst/>
          </a:prstGeom>
          <a:ln w="9525" cap="flat" cmpd="sng">
            <a:solidFill>
              <a:schemeClr val="tx1"/>
            </a:solidFill>
            <a:prstDash val="solid"/>
            <a:miter/>
            <a:headEnd type="none" w="med" len="med"/>
            <a:tailEnd type="triangle" w="med" len="med"/>
          </a:ln>
        </p:spPr>
      </p:sp>
      <p:sp>
        <p:nvSpPr>
          <p:cNvPr id="75789" name="直接连接符 75788"/>
          <p:cNvSpPr/>
          <p:nvPr/>
        </p:nvSpPr>
        <p:spPr>
          <a:xfrm flipV="1">
            <a:off x="2555875" y="5516563"/>
            <a:ext cx="1223963" cy="504825"/>
          </a:xfrm>
          <a:prstGeom prst="line">
            <a:avLst/>
          </a:prstGeom>
          <a:ln w="9525" cap="flat" cmpd="sng">
            <a:solidFill>
              <a:schemeClr val="tx1"/>
            </a:solidFill>
            <a:prstDash val="solid"/>
            <a:miter/>
            <a:headEnd type="none" w="med" len="med"/>
            <a:tailEnd type="triangle" w="med" len="med"/>
          </a:ln>
        </p:spPr>
      </p:sp>
      <p:sp>
        <p:nvSpPr>
          <p:cNvPr id="75790" name="直接连接符 75789"/>
          <p:cNvSpPr/>
          <p:nvPr/>
        </p:nvSpPr>
        <p:spPr>
          <a:xfrm flipH="1">
            <a:off x="5867400" y="4292600"/>
            <a:ext cx="936625" cy="720725"/>
          </a:xfrm>
          <a:prstGeom prst="line">
            <a:avLst/>
          </a:prstGeom>
          <a:ln w="9525" cap="flat" cmpd="sng">
            <a:solidFill>
              <a:schemeClr val="tx1"/>
            </a:solidFill>
            <a:prstDash val="solid"/>
            <a:miter/>
            <a:headEnd type="none" w="med" len="med"/>
            <a:tailEnd type="triangle" w="med" len="med"/>
          </a:ln>
        </p:spPr>
      </p:sp>
      <p:sp>
        <p:nvSpPr>
          <p:cNvPr id="75791" name="直接连接符 75790"/>
          <p:cNvSpPr/>
          <p:nvPr/>
        </p:nvSpPr>
        <p:spPr>
          <a:xfrm flipH="1" flipV="1">
            <a:off x="5867400" y="5589588"/>
            <a:ext cx="936625" cy="215900"/>
          </a:xfrm>
          <a:prstGeom prst="line">
            <a:avLst/>
          </a:prstGeom>
          <a:ln w="9525" cap="flat" cmpd="sng">
            <a:solidFill>
              <a:schemeClr val="tx1"/>
            </a:solidFill>
            <a:prstDash val="solid"/>
            <a:miter/>
            <a:headEnd type="none" w="med" len="med"/>
            <a:tailEnd type="triangle" w="med" len="med"/>
          </a:ln>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5601"/>
          <p:cNvSpPr>
            <a:spLocks noGrp="1"/>
          </p:cNvSpPr>
          <p:nvPr>
            <p:ph type="title"/>
          </p:nvPr>
        </p:nvSpPr>
        <p:spPr>
          <a:xfrm>
            <a:off x="685800" y="228600"/>
            <a:ext cx="7772400" cy="1143000"/>
          </a:xfrm>
        </p:spPr>
        <p:txBody>
          <a:bodyPr anchor="b"/>
          <a:lstStyle/>
          <a:p>
            <a:r>
              <a:rPr lang="en-US" altLang="zh-CN" b="1" dirty="0"/>
              <a:t>6.3.2 </a:t>
            </a:r>
            <a:r>
              <a:rPr lang="zh-CN" altLang="en-US" b="1" dirty="0"/>
              <a:t>分页式存储管理</a:t>
            </a:r>
            <a:r>
              <a:rPr lang="en-US" altLang="zh-CN" sz="4000" b="1" dirty="0"/>
              <a:t>(paging)</a:t>
            </a:r>
          </a:p>
        </p:txBody>
      </p:sp>
      <p:sp>
        <p:nvSpPr>
          <p:cNvPr id="25603" name="文本框 25602"/>
          <p:cNvSpPr txBox="1"/>
          <p:nvPr/>
        </p:nvSpPr>
        <p:spPr>
          <a:xfrm>
            <a:off x="609600" y="1600200"/>
            <a:ext cx="8001000" cy="10048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6.3.2.1 </a:t>
            </a:r>
            <a:r>
              <a:rPr lang="zh-CN" altLang="en-US" b="1" dirty="0">
                <a:latin typeface="Times New Roman" panose="02020603050405020304" pitchFamily="18" charset="0"/>
              </a:rPr>
              <a:t>基本原理</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zh-CN" altLang="en-US" b="1" dirty="0">
                <a:latin typeface="Times New Roman" panose="02020603050405020304" pitchFamily="18" charset="0"/>
              </a:rPr>
              <a:t>内存空间划分：静态等长，</a:t>
            </a:r>
            <a:r>
              <a:rPr lang="en-US" altLang="zh-CN" b="1">
                <a:latin typeface="Times New Roman" panose="02020603050405020304" pitchFamily="18" charset="0"/>
              </a:rPr>
              <a:t>2</a:t>
            </a:r>
            <a:r>
              <a:rPr lang="en-US" altLang="zh-CN" b="1" baseline="30000">
                <a:latin typeface="Times New Roman" panose="02020603050405020304" pitchFamily="18" charset="0"/>
              </a:rPr>
              <a:t>i</a:t>
            </a:r>
            <a:r>
              <a:rPr lang="zh-CN" altLang="zh-CN" b="1" dirty="0">
                <a:latin typeface="Times New Roman" panose="02020603050405020304" pitchFamily="18" charset="0"/>
              </a:rPr>
              <a:t>, 称为一个页</a:t>
            </a:r>
            <a:r>
              <a:rPr lang="zh-CN" altLang="en-US" b="1" dirty="0">
                <a:latin typeface="Times New Roman" panose="02020603050405020304" pitchFamily="18" charset="0"/>
              </a:rPr>
              <a:t>框（</a:t>
            </a:r>
            <a:r>
              <a:rPr lang="zh-CN" altLang="zh-CN" b="1" dirty="0">
                <a:latin typeface="Times New Roman" panose="02020603050405020304" pitchFamily="18" charset="0"/>
              </a:rPr>
              <a:t>frame)。</a:t>
            </a:r>
            <a:r>
              <a:rPr lang="zh-CN" altLang="en-US" b="1">
                <a:latin typeface="Times New Roman" panose="02020603050405020304" pitchFamily="18" charset="0"/>
              </a:rPr>
              <a:t>        </a:t>
            </a:r>
          </a:p>
        </p:txBody>
      </p:sp>
      <p:sp>
        <p:nvSpPr>
          <p:cNvPr id="25604" name="矩形 25603"/>
          <p:cNvSpPr/>
          <p:nvPr/>
        </p:nvSpPr>
        <p:spPr>
          <a:xfrm>
            <a:off x="1989138" y="2819400"/>
            <a:ext cx="1439862" cy="3598863"/>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25605" name="直接连接符 25604"/>
          <p:cNvSpPr/>
          <p:nvPr/>
        </p:nvSpPr>
        <p:spPr>
          <a:xfrm>
            <a:off x="1981200" y="3352800"/>
            <a:ext cx="1447800" cy="0"/>
          </a:xfrm>
          <a:prstGeom prst="line">
            <a:avLst/>
          </a:prstGeom>
          <a:ln w="9525" cap="flat" cmpd="sng">
            <a:solidFill>
              <a:schemeClr val="tx1"/>
            </a:solidFill>
            <a:prstDash val="solid"/>
            <a:headEnd type="none" w="med" len="med"/>
            <a:tailEnd type="none" w="med" len="med"/>
          </a:ln>
        </p:spPr>
      </p:sp>
      <p:sp>
        <p:nvSpPr>
          <p:cNvPr id="25606" name="直接连接符 25605"/>
          <p:cNvSpPr/>
          <p:nvPr/>
        </p:nvSpPr>
        <p:spPr>
          <a:xfrm>
            <a:off x="1981200" y="3886200"/>
            <a:ext cx="1447800" cy="0"/>
          </a:xfrm>
          <a:prstGeom prst="line">
            <a:avLst/>
          </a:prstGeom>
          <a:ln w="9525" cap="flat" cmpd="sng">
            <a:solidFill>
              <a:schemeClr val="tx1"/>
            </a:solidFill>
            <a:prstDash val="solid"/>
            <a:headEnd type="none" w="med" len="med"/>
            <a:tailEnd type="none" w="med" len="med"/>
          </a:ln>
        </p:spPr>
      </p:sp>
      <p:sp>
        <p:nvSpPr>
          <p:cNvPr id="25607" name="直接连接符 25606"/>
          <p:cNvSpPr/>
          <p:nvPr/>
        </p:nvSpPr>
        <p:spPr>
          <a:xfrm>
            <a:off x="1981200" y="4648200"/>
            <a:ext cx="1447800" cy="0"/>
          </a:xfrm>
          <a:prstGeom prst="line">
            <a:avLst/>
          </a:prstGeom>
          <a:ln w="9525" cap="flat" cmpd="sng">
            <a:solidFill>
              <a:schemeClr val="tx1"/>
            </a:solidFill>
            <a:prstDash val="solid"/>
            <a:headEnd type="none" w="med" len="med"/>
            <a:tailEnd type="none" w="med" len="med"/>
          </a:ln>
        </p:spPr>
      </p:sp>
      <p:sp>
        <p:nvSpPr>
          <p:cNvPr id="25608" name="直接连接符 25607"/>
          <p:cNvSpPr/>
          <p:nvPr/>
        </p:nvSpPr>
        <p:spPr>
          <a:xfrm>
            <a:off x="1981200" y="5181600"/>
            <a:ext cx="1447800" cy="0"/>
          </a:xfrm>
          <a:prstGeom prst="line">
            <a:avLst/>
          </a:prstGeom>
          <a:ln w="9525" cap="flat" cmpd="sng">
            <a:solidFill>
              <a:schemeClr val="tx1"/>
            </a:solidFill>
            <a:prstDash val="solid"/>
            <a:headEnd type="none" w="med" len="med"/>
            <a:tailEnd type="none" w="med" len="med"/>
          </a:ln>
        </p:spPr>
      </p:sp>
      <p:sp>
        <p:nvSpPr>
          <p:cNvPr id="25609" name="直接连接符 25608"/>
          <p:cNvSpPr/>
          <p:nvPr/>
        </p:nvSpPr>
        <p:spPr>
          <a:xfrm>
            <a:off x="1981200" y="5943600"/>
            <a:ext cx="1447800" cy="0"/>
          </a:xfrm>
          <a:prstGeom prst="line">
            <a:avLst/>
          </a:prstGeom>
          <a:ln w="9525" cap="flat" cmpd="sng">
            <a:solidFill>
              <a:schemeClr val="tx1"/>
            </a:solidFill>
            <a:prstDash val="solid"/>
            <a:headEnd type="none" w="med" len="med"/>
            <a:tailEnd type="none" w="med" len="med"/>
          </a:ln>
        </p:spPr>
      </p:sp>
      <p:sp>
        <p:nvSpPr>
          <p:cNvPr id="25611" name="文本框 25610"/>
          <p:cNvSpPr txBox="1"/>
          <p:nvPr/>
        </p:nvSpPr>
        <p:spPr>
          <a:xfrm>
            <a:off x="2438400" y="3962400"/>
            <a:ext cx="685800" cy="457200"/>
          </a:xfrm>
          <a:prstGeom prst="rect">
            <a:avLst/>
          </a:prstGeom>
          <a:solidFill>
            <a:schemeClr val="bg1"/>
          </a:solid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25612" name="文本框 25611"/>
          <p:cNvSpPr txBox="1"/>
          <p:nvPr/>
        </p:nvSpPr>
        <p:spPr>
          <a:xfrm>
            <a:off x="2438400" y="5257800"/>
            <a:ext cx="685800" cy="457200"/>
          </a:xfrm>
          <a:prstGeom prst="rect">
            <a:avLst/>
          </a:prstGeom>
          <a:solidFill>
            <a:schemeClr val="bg1"/>
          </a:solid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25613" name="文本框 25612"/>
          <p:cNvSpPr txBox="1"/>
          <p:nvPr/>
        </p:nvSpPr>
        <p:spPr>
          <a:xfrm>
            <a:off x="2209800" y="2895600"/>
            <a:ext cx="1066800" cy="457200"/>
          </a:xfrm>
          <a:prstGeom prst="rect">
            <a:avLst/>
          </a:prstGeom>
          <a:solidFill>
            <a:schemeClr val="bg1"/>
          </a:solidFill>
          <a:ln w="9525">
            <a:noFill/>
          </a:ln>
        </p:spPr>
        <p:txBody>
          <a:bodyPr>
            <a:spAutoFit/>
          </a:bodyPr>
          <a:lstStyle/>
          <a:p>
            <a:pPr>
              <a:spcBef>
                <a:spcPct val="50000"/>
              </a:spcBef>
            </a:pPr>
            <a:r>
              <a:rPr lang="zh-CN" altLang="en-US" b="1">
                <a:latin typeface="Times New Roman" panose="02020603050405020304" pitchFamily="18" charset="0"/>
              </a:rPr>
              <a:t>第</a:t>
            </a:r>
            <a:r>
              <a:rPr lang="en-US" altLang="zh-CN" b="1">
                <a:latin typeface="Times New Roman" panose="02020603050405020304" pitchFamily="18" charset="0"/>
              </a:rPr>
              <a:t>0</a:t>
            </a:r>
            <a:r>
              <a:rPr lang="zh-CN" altLang="en-US" b="1">
                <a:latin typeface="Times New Roman" panose="02020603050405020304" pitchFamily="18" charset="0"/>
              </a:rPr>
              <a:t>页</a:t>
            </a:r>
          </a:p>
        </p:txBody>
      </p:sp>
      <p:sp>
        <p:nvSpPr>
          <p:cNvPr id="25614" name="文本框 25613"/>
          <p:cNvSpPr txBox="1"/>
          <p:nvPr/>
        </p:nvSpPr>
        <p:spPr>
          <a:xfrm>
            <a:off x="2209800" y="3429000"/>
            <a:ext cx="1066800" cy="457200"/>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5615" name="文本框 25614"/>
          <p:cNvSpPr txBox="1"/>
          <p:nvPr/>
        </p:nvSpPr>
        <p:spPr>
          <a:xfrm>
            <a:off x="2209800" y="4648200"/>
            <a:ext cx="1066800" cy="457200"/>
          </a:xfrm>
          <a:prstGeom prst="rect">
            <a:avLst/>
          </a:prstGeom>
          <a:noFill/>
          <a:ln w="9525">
            <a:noFill/>
          </a:ln>
        </p:spPr>
        <p:txBody>
          <a:bodyPr>
            <a:spAutoFit/>
          </a:bodyPr>
          <a:lstStyle/>
          <a:p>
            <a:pPr>
              <a:spcBef>
                <a:spcPct val="50000"/>
              </a:spcBef>
            </a:pPr>
            <a:r>
              <a:rPr lang="zh-CN" altLang="en-US" b="1">
                <a:latin typeface="Times New Roman" panose="02020603050405020304" pitchFamily="18" charset="0"/>
              </a:rPr>
              <a:t>第</a:t>
            </a:r>
            <a:r>
              <a:rPr lang="en-US" altLang="zh-CN" b="1">
                <a:latin typeface="Times New Roman" panose="02020603050405020304" pitchFamily="18" charset="0"/>
              </a:rPr>
              <a:t>k</a:t>
            </a:r>
            <a:r>
              <a:rPr lang="zh-CN" altLang="en-US" b="1">
                <a:latin typeface="Times New Roman" panose="02020603050405020304" pitchFamily="18" charset="0"/>
              </a:rPr>
              <a:t>页</a:t>
            </a:r>
          </a:p>
        </p:txBody>
      </p:sp>
      <p:sp>
        <p:nvSpPr>
          <p:cNvPr id="25616" name="文本框 25615"/>
          <p:cNvSpPr txBox="1"/>
          <p:nvPr/>
        </p:nvSpPr>
        <p:spPr>
          <a:xfrm>
            <a:off x="2057400" y="5943600"/>
            <a:ext cx="1524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第</a:t>
            </a:r>
            <a:r>
              <a:rPr lang="en-US" altLang="zh-CN" b="1">
                <a:latin typeface="Times New Roman" panose="02020603050405020304" pitchFamily="18" charset="0"/>
              </a:rPr>
              <a:t>2</a:t>
            </a:r>
            <a:r>
              <a:rPr lang="en-US" altLang="zh-CN" b="1" baseline="30000">
                <a:latin typeface="Times New Roman" panose="02020603050405020304" pitchFamily="18" charset="0"/>
              </a:rPr>
              <a:t>n-i</a:t>
            </a:r>
            <a:r>
              <a:rPr lang="en-US" altLang="zh-CN" b="1">
                <a:latin typeface="Times New Roman" panose="02020603050405020304" pitchFamily="18" charset="0"/>
              </a:rPr>
              <a:t>-1</a:t>
            </a:r>
            <a:r>
              <a:rPr lang="zh-CN" altLang="en-US" b="1">
                <a:latin typeface="Times New Roman" panose="02020603050405020304" pitchFamily="18" charset="0"/>
              </a:rPr>
              <a:t>页</a:t>
            </a:r>
          </a:p>
        </p:txBody>
      </p:sp>
      <p:sp>
        <p:nvSpPr>
          <p:cNvPr id="25618" name="右大括号 25617"/>
          <p:cNvSpPr/>
          <p:nvPr/>
        </p:nvSpPr>
        <p:spPr>
          <a:xfrm>
            <a:off x="3505200" y="4724400"/>
            <a:ext cx="76200" cy="457200"/>
          </a:xfrm>
          <a:prstGeom prst="rightBrace">
            <a:avLst>
              <a:gd name="adj1" fmla="val 50000"/>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5619" name="文本框 25618"/>
          <p:cNvSpPr txBox="1"/>
          <p:nvPr/>
        </p:nvSpPr>
        <p:spPr>
          <a:xfrm>
            <a:off x="3657600" y="4724400"/>
            <a:ext cx="457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2</a:t>
            </a:r>
            <a:r>
              <a:rPr lang="en-US" altLang="zh-CN" b="1" baseline="30000">
                <a:latin typeface="Times New Roman" panose="02020603050405020304" pitchFamily="18" charset="0"/>
              </a:rPr>
              <a:t>i</a:t>
            </a:r>
            <a:endParaRPr lang="en-US" altLang="zh-CN" b="1">
              <a:latin typeface="Times New Roman" panose="02020603050405020304" pitchFamily="18" charset="0"/>
            </a:endParaRPr>
          </a:p>
        </p:txBody>
      </p:sp>
      <p:sp>
        <p:nvSpPr>
          <p:cNvPr id="25620" name="文本框 25619"/>
          <p:cNvSpPr txBox="1"/>
          <p:nvPr/>
        </p:nvSpPr>
        <p:spPr>
          <a:xfrm>
            <a:off x="1219200" y="26670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0</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25621" name="文本框 25620"/>
          <p:cNvSpPr txBox="1"/>
          <p:nvPr/>
        </p:nvSpPr>
        <p:spPr>
          <a:xfrm>
            <a:off x="1219200" y="32004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1</a:t>
            </a:r>
            <a:r>
              <a:rPr lang="en-US" altLang="zh-CN" b="1" dirty="0">
                <a:latin typeface="Times New Roman" panose="02020603050405020304" pitchFamily="18" charset="0"/>
                <a:sym typeface="Symbol" panose="05050102010706020507" pitchFamily="18" charset="2"/>
              </a:rPr>
              <a:t>2</a:t>
            </a:r>
            <a:r>
              <a:rPr lang="en-US" altLang="zh-CN" b="1" baseline="30000" dirty="0">
                <a:latin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sym typeface="Symbol" panose="05050102010706020507" pitchFamily="18" charset="2"/>
              </a:rPr>
              <a:t>:</a:t>
            </a:r>
            <a:endParaRPr lang="en-US" altLang="zh-CN" b="1" dirty="0">
              <a:latin typeface="Times New Roman" panose="02020603050405020304" pitchFamily="18" charset="0"/>
            </a:endParaRPr>
          </a:p>
        </p:txBody>
      </p:sp>
      <p:sp>
        <p:nvSpPr>
          <p:cNvPr id="25622" name="文本框 25621"/>
          <p:cNvSpPr txBox="1"/>
          <p:nvPr/>
        </p:nvSpPr>
        <p:spPr>
          <a:xfrm>
            <a:off x="1219200" y="44958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k</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25623" name="文本框 25622"/>
          <p:cNvSpPr txBox="1"/>
          <p:nvPr/>
        </p:nvSpPr>
        <p:spPr>
          <a:xfrm>
            <a:off x="533400" y="5791200"/>
            <a:ext cx="15240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(2</a:t>
            </a:r>
            <a:r>
              <a:rPr lang="en-US" altLang="zh-CN" b="1" baseline="30000">
                <a:latin typeface="Times New Roman" panose="02020603050405020304" pitchFamily="18" charset="0"/>
              </a:rPr>
              <a:t>n-i</a:t>
            </a:r>
            <a:r>
              <a:rPr lang="en-US" altLang="zh-CN" b="1">
                <a:latin typeface="Times New Roman" panose="02020603050405020304" pitchFamily="18" charset="0"/>
              </a:rPr>
              <a:t>-1)</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p>
        </p:txBody>
      </p:sp>
      <p:sp>
        <p:nvSpPr>
          <p:cNvPr id="25624" name="文本框 25623"/>
          <p:cNvSpPr txBox="1"/>
          <p:nvPr/>
        </p:nvSpPr>
        <p:spPr>
          <a:xfrm>
            <a:off x="4114800" y="2971800"/>
            <a:ext cx="4800600" cy="1552575"/>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物理地址</a:t>
            </a:r>
            <a:r>
              <a:rPr lang="en-US" altLang="zh-CN" b="1" dirty="0">
                <a:latin typeface="Times New Roman" panose="02020603050405020304" pitchFamily="18" charset="0"/>
              </a:rPr>
              <a:t>=</a:t>
            </a:r>
            <a:r>
              <a:rPr lang="zh-CN" altLang="en-US" b="1" dirty="0">
                <a:latin typeface="Times New Roman" panose="02020603050405020304" pitchFamily="18" charset="0"/>
              </a:rPr>
              <a:t>页架首址</a:t>
            </a:r>
            <a:r>
              <a:rPr lang="en-US" altLang="zh-CN" b="1" dirty="0">
                <a:latin typeface="Times New Roman" panose="02020603050405020304" pitchFamily="18" charset="0"/>
              </a:rPr>
              <a:t>+</a:t>
            </a:r>
            <a:r>
              <a:rPr lang="zh-CN" altLang="en-US" b="1" dirty="0">
                <a:latin typeface="Times New Roman" panose="02020603050405020304" pitchFamily="18" charset="0"/>
              </a:rPr>
              <a:t>页内地址</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zh-CN" altLang="en-US" b="1" dirty="0">
                <a:latin typeface="Times New Roman" panose="02020603050405020304" pitchFamily="18" charset="0"/>
              </a:rPr>
              <a:t>页架号</a:t>
            </a:r>
            <a:r>
              <a:rPr lang="en-US" altLang="zh-CN" b="1" dirty="0">
                <a:latin typeface="Times New Roman" panose="02020603050405020304" pitchFamily="18" charset="0"/>
                <a:sym typeface="Symbol" panose="05050102010706020507" pitchFamily="18" charset="2"/>
              </a:rPr>
              <a:t> </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rPr>
              <a:t> +</a:t>
            </a:r>
            <a:r>
              <a:rPr lang="zh-CN" altLang="en-US" b="1" dirty="0">
                <a:latin typeface="Times New Roman" panose="02020603050405020304" pitchFamily="18" charset="0"/>
              </a:rPr>
              <a:t>页内地址</a:t>
            </a:r>
          </a:p>
          <a:p>
            <a:pPr>
              <a:spcBef>
                <a:spcPct val="50000"/>
              </a:spcBef>
            </a:pPr>
            <a:r>
              <a:rPr lang="zh-CN" altLang="en-US" b="1" dirty="0">
                <a:latin typeface="Times New Roman" panose="02020603050405020304" pitchFamily="18" charset="0"/>
              </a:rPr>
              <a:t>                </a:t>
            </a:r>
            <a:r>
              <a:rPr lang="en-US" altLang="zh-CN" b="1">
                <a:latin typeface="Times New Roman" panose="02020603050405020304" pitchFamily="18" charset="0"/>
              </a:rPr>
              <a:t>=</a:t>
            </a:r>
          </a:p>
        </p:txBody>
      </p:sp>
      <p:grpSp>
        <p:nvGrpSpPr>
          <p:cNvPr id="25627" name="组合 25626"/>
          <p:cNvGrpSpPr/>
          <p:nvPr/>
        </p:nvGrpSpPr>
        <p:grpSpPr>
          <a:xfrm>
            <a:off x="5638800" y="4038600"/>
            <a:ext cx="2819400" cy="685800"/>
            <a:chOff x="3552" y="2592"/>
            <a:chExt cx="1776" cy="432"/>
          </a:xfrm>
        </p:grpSpPr>
        <p:sp>
          <p:nvSpPr>
            <p:cNvPr id="25625" name="矩形 25624"/>
            <p:cNvSpPr/>
            <p:nvPr/>
          </p:nvSpPr>
          <p:spPr>
            <a:xfrm>
              <a:off x="3552" y="2592"/>
              <a:ext cx="1776" cy="432"/>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dirty="0">
                  <a:latin typeface="Times New Roman" panose="02020603050405020304" pitchFamily="18" charset="0"/>
                </a:rPr>
                <a:t>  </a:t>
              </a:r>
              <a:r>
                <a:rPr lang="zh-CN" altLang="en-US" b="1" dirty="0">
                  <a:latin typeface="Times New Roman" panose="02020603050405020304" pitchFamily="18" charset="0"/>
                </a:rPr>
                <a:t>页架号    页内地址</a:t>
              </a:r>
            </a:p>
          </p:txBody>
        </p:sp>
        <p:sp>
          <p:nvSpPr>
            <p:cNvPr id="25626" name="直接连接符 25625"/>
            <p:cNvSpPr/>
            <p:nvPr/>
          </p:nvSpPr>
          <p:spPr>
            <a:xfrm>
              <a:off x="4416" y="2592"/>
              <a:ext cx="0" cy="432"/>
            </a:xfrm>
            <a:prstGeom prst="line">
              <a:avLst/>
            </a:prstGeom>
            <a:ln w="15875" cap="flat" cmpd="sng">
              <a:solidFill>
                <a:schemeClr val="tx1"/>
              </a:solidFill>
              <a:prstDash val="solid"/>
              <a:headEnd type="none" w="med" len="med"/>
              <a:tailEnd type="none" w="med" len="med"/>
            </a:ln>
          </p:spPr>
        </p:sp>
      </p:grpSp>
      <p:sp>
        <p:nvSpPr>
          <p:cNvPr id="25629" name="右大括号 25628"/>
          <p:cNvSpPr/>
          <p:nvPr/>
        </p:nvSpPr>
        <p:spPr>
          <a:xfrm rot="5400000">
            <a:off x="7593013" y="4221163"/>
            <a:ext cx="287337" cy="1439862"/>
          </a:xfrm>
          <a:prstGeom prst="rightBrace">
            <a:avLst>
              <a:gd name="adj1" fmla="val 41758"/>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5630" name="文本框 25629"/>
          <p:cNvSpPr txBox="1"/>
          <p:nvPr/>
        </p:nvSpPr>
        <p:spPr>
          <a:xfrm>
            <a:off x="7467600" y="51054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i</a:t>
            </a:r>
            <a:r>
              <a:rPr lang="zh-CN" altLang="en-US" b="1">
                <a:latin typeface="Times New Roman" panose="02020603050405020304" pitchFamily="18" charset="0"/>
              </a:rPr>
              <a:t>位</a:t>
            </a:r>
          </a:p>
        </p:txBody>
      </p:sp>
      <p:sp>
        <p:nvSpPr>
          <p:cNvPr id="25631" name="右大括号 25630"/>
          <p:cNvSpPr/>
          <p:nvPr/>
        </p:nvSpPr>
        <p:spPr>
          <a:xfrm rot="5400000">
            <a:off x="6180138" y="4257675"/>
            <a:ext cx="287337" cy="1371600"/>
          </a:xfrm>
          <a:prstGeom prst="rightBrace">
            <a:avLst>
              <a:gd name="adj1" fmla="val 39779"/>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5632" name="文本框 25631"/>
          <p:cNvSpPr txBox="1"/>
          <p:nvPr/>
        </p:nvSpPr>
        <p:spPr>
          <a:xfrm>
            <a:off x="5867400" y="5108575"/>
            <a:ext cx="1006475"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n-i</a:t>
            </a:r>
            <a:r>
              <a:rPr lang="zh-CN" altLang="en-US" b="1">
                <a:latin typeface="Times New Roman" panose="02020603050405020304" pitchFamily="18" charset="0"/>
              </a:rPr>
              <a:t>位</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6625"/>
          <p:cNvSpPr>
            <a:spLocks noGrp="1"/>
          </p:cNvSpPr>
          <p:nvPr>
            <p:ph type="title"/>
          </p:nvPr>
        </p:nvSpPr>
        <p:spPr>
          <a:xfrm>
            <a:off x="685800" y="228600"/>
            <a:ext cx="7772400" cy="1143000"/>
          </a:xfrm>
        </p:spPr>
        <p:txBody>
          <a:bodyPr anchor="b"/>
          <a:lstStyle/>
          <a:p>
            <a:r>
              <a:rPr lang="en-US" altLang="zh-CN" b="1" dirty="0"/>
              <a:t>6.3.2 </a:t>
            </a:r>
            <a:r>
              <a:rPr lang="zh-CN" altLang="en-US" b="1" dirty="0"/>
              <a:t>分页式存储管理</a:t>
            </a:r>
            <a:endParaRPr lang="zh-CN" altLang="en-US" b="1"/>
          </a:p>
        </p:txBody>
      </p:sp>
      <p:sp>
        <p:nvSpPr>
          <p:cNvPr id="26628" name="矩形 26627"/>
          <p:cNvSpPr/>
          <p:nvPr/>
        </p:nvSpPr>
        <p:spPr>
          <a:xfrm>
            <a:off x="838200" y="1828800"/>
            <a:ext cx="6642100" cy="457200"/>
          </a:xfrm>
          <a:prstGeom prst="rect">
            <a:avLst/>
          </a:prstGeom>
          <a:noFill/>
          <a:ln w="9525">
            <a:noFill/>
          </a:ln>
        </p:spPr>
        <p:txBody>
          <a:bodyPr wrap="none" anchor="t">
            <a:spAutoFit/>
          </a:bodyPr>
          <a:lstStyle/>
          <a:p>
            <a:r>
              <a:rPr lang="en-US" altLang="zh-CN" b="1" dirty="0">
                <a:latin typeface="Times New Roman" panose="02020603050405020304" pitchFamily="18" charset="0"/>
              </a:rPr>
              <a:t>2. </a:t>
            </a:r>
            <a:r>
              <a:rPr lang="zh-CN" altLang="en-US" b="1" dirty="0">
                <a:latin typeface="Times New Roman" panose="02020603050405020304" pitchFamily="18" charset="0"/>
              </a:rPr>
              <a:t>进程空间划分：静态等长，</a:t>
            </a:r>
            <a:r>
              <a:rPr lang="en-US" altLang="zh-CN" b="1">
                <a:latin typeface="Times New Roman" panose="02020603050405020304" pitchFamily="18" charset="0"/>
              </a:rPr>
              <a:t>2</a:t>
            </a:r>
            <a:r>
              <a:rPr lang="en-US" altLang="zh-CN" b="1" baseline="30000">
                <a:latin typeface="Times New Roman" panose="02020603050405020304" pitchFamily="18" charset="0"/>
              </a:rPr>
              <a:t>i</a:t>
            </a:r>
            <a:r>
              <a:rPr lang="zh-CN" altLang="zh-CN" b="1" dirty="0">
                <a:latin typeface="Times New Roman" panose="02020603050405020304" pitchFamily="18" charset="0"/>
              </a:rPr>
              <a:t>, 称为一个页面。</a:t>
            </a:r>
            <a:endParaRPr lang="en-US" altLang="zh-CN" b="1">
              <a:latin typeface="Times New Roman" panose="02020603050405020304" pitchFamily="18" charset="0"/>
            </a:endParaRPr>
          </a:p>
        </p:txBody>
      </p:sp>
      <p:sp>
        <p:nvSpPr>
          <p:cNvPr id="26644" name="矩形 26643"/>
          <p:cNvSpPr/>
          <p:nvPr/>
        </p:nvSpPr>
        <p:spPr>
          <a:xfrm>
            <a:off x="1989138" y="2514600"/>
            <a:ext cx="1439862" cy="3598863"/>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26645" name="直接连接符 26644"/>
          <p:cNvSpPr/>
          <p:nvPr/>
        </p:nvSpPr>
        <p:spPr>
          <a:xfrm>
            <a:off x="1981200" y="3068638"/>
            <a:ext cx="1447800" cy="0"/>
          </a:xfrm>
          <a:prstGeom prst="line">
            <a:avLst/>
          </a:prstGeom>
          <a:ln w="9525" cap="flat" cmpd="sng">
            <a:solidFill>
              <a:schemeClr val="tx1"/>
            </a:solidFill>
            <a:prstDash val="solid"/>
            <a:headEnd type="none" w="med" len="med"/>
            <a:tailEnd type="none" w="med" len="med"/>
          </a:ln>
        </p:spPr>
      </p:sp>
      <p:sp>
        <p:nvSpPr>
          <p:cNvPr id="26646" name="直接连接符 26645"/>
          <p:cNvSpPr/>
          <p:nvPr/>
        </p:nvSpPr>
        <p:spPr>
          <a:xfrm>
            <a:off x="1981200" y="3644900"/>
            <a:ext cx="1447800" cy="0"/>
          </a:xfrm>
          <a:prstGeom prst="line">
            <a:avLst/>
          </a:prstGeom>
          <a:ln w="9525" cap="flat" cmpd="sng">
            <a:solidFill>
              <a:schemeClr val="tx1"/>
            </a:solidFill>
            <a:prstDash val="solid"/>
            <a:headEnd type="none" w="med" len="med"/>
            <a:tailEnd type="none" w="med" len="med"/>
          </a:ln>
        </p:spPr>
      </p:sp>
      <p:sp>
        <p:nvSpPr>
          <p:cNvPr id="26647" name="直接连接符 26646"/>
          <p:cNvSpPr/>
          <p:nvPr/>
        </p:nvSpPr>
        <p:spPr>
          <a:xfrm>
            <a:off x="1981200" y="4343400"/>
            <a:ext cx="1447800" cy="0"/>
          </a:xfrm>
          <a:prstGeom prst="line">
            <a:avLst/>
          </a:prstGeom>
          <a:ln w="9525" cap="flat" cmpd="sng">
            <a:solidFill>
              <a:schemeClr val="tx1"/>
            </a:solidFill>
            <a:prstDash val="solid"/>
            <a:headEnd type="none" w="med" len="med"/>
            <a:tailEnd type="none" w="med" len="med"/>
          </a:ln>
        </p:spPr>
      </p:sp>
      <p:sp>
        <p:nvSpPr>
          <p:cNvPr id="26648" name="直接连接符 26647"/>
          <p:cNvSpPr/>
          <p:nvPr/>
        </p:nvSpPr>
        <p:spPr>
          <a:xfrm>
            <a:off x="1981200" y="4876800"/>
            <a:ext cx="1447800" cy="0"/>
          </a:xfrm>
          <a:prstGeom prst="line">
            <a:avLst/>
          </a:prstGeom>
          <a:ln w="9525" cap="flat" cmpd="sng">
            <a:solidFill>
              <a:schemeClr val="tx1"/>
            </a:solidFill>
            <a:prstDash val="solid"/>
            <a:headEnd type="none" w="med" len="med"/>
            <a:tailEnd type="none" w="med" len="med"/>
          </a:ln>
        </p:spPr>
      </p:sp>
      <p:sp>
        <p:nvSpPr>
          <p:cNvPr id="26649" name="直接连接符 26648"/>
          <p:cNvSpPr/>
          <p:nvPr/>
        </p:nvSpPr>
        <p:spPr>
          <a:xfrm>
            <a:off x="1981200" y="5638800"/>
            <a:ext cx="1447800" cy="0"/>
          </a:xfrm>
          <a:prstGeom prst="line">
            <a:avLst/>
          </a:prstGeom>
          <a:ln w="9525" cap="flat" cmpd="sng">
            <a:solidFill>
              <a:schemeClr val="tx1"/>
            </a:solidFill>
            <a:prstDash val="solid"/>
            <a:headEnd type="none" w="med" len="med"/>
            <a:tailEnd type="none" w="med" len="med"/>
          </a:ln>
        </p:spPr>
      </p:sp>
      <p:sp>
        <p:nvSpPr>
          <p:cNvPr id="26650" name="文本框 26649"/>
          <p:cNvSpPr txBox="1"/>
          <p:nvPr/>
        </p:nvSpPr>
        <p:spPr>
          <a:xfrm>
            <a:off x="2438400" y="3657600"/>
            <a:ext cx="685800" cy="457200"/>
          </a:xfrm>
          <a:prstGeom prst="rect">
            <a:avLst/>
          </a:prstGeom>
          <a:solidFill>
            <a:schemeClr val="bg1"/>
          </a:solid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26651" name="文本框 26650"/>
          <p:cNvSpPr txBox="1"/>
          <p:nvPr/>
        </p:nvSpPr>
        <p:spPr>
          <a:xfrm>
            <a:off x="2438400" y="4953000"/>
            <a:ext cx="685800" cy="457200"/>
          </a:xfrm>
          <a:prstGeom prst="rect">
            <a:avLst/>
          </a:prstGeom>
          <a:solidFill>
            <a:schemeClr val="bg1"/>
          </a:solid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26652" name="文本框 26651"/>
          <p:cNvSpPr txBox="1"/>
          <p:nvPr/>
        </p:nvSpPr>
        <p:spPr>
          <a:xfrm>
            <a:off x="2209800" y="2590800"/>
            <a:ext cx="1066800" cy="457200"/>
          </a:xfrm>
          <a:prstGeom prst="rect">
            <a:avLst/>
          </a:prstGeom>
          <a:solidFill>
            <a:schemeClr val="bg1"/>
          </a:solidFill>
          <a:ln w="9525">
            <a:noFill/>
          </a:ln>
        </p:spPr>
        <p:txBody>
          <a:bodyPr>
            <a:spAutoFit/>
          </a:bodyPr>
          <a:lstStyle/>
          <a:p>
            <a:pPr>
              <a:spcBef>
                <a:spcPct val="50000"/>
              </a:spcBef>
            </a:pPr>
            <a:r>
              <a:rPr lang="zh-CN" altLang="en-US" b="1">
                <a:latin typeface="Times New Roman" panose="02020603050405020304" pitchFamily="18" charset="0"/>
              </a:rPr>
              <a:t>第</a:t>
            </a:r>
            <a:r>
              <a:rPr lang="en-US" altLang="zh-CN" b="1">
                <a:latin typeface="Times New Roman" panose="02020603050405020304" pitchFamily="18" charset="0"/>
              </a:rPr>
              <a:t>0</a:t>
            </a:r>
            <a:r>
              <a:rPr lang="zh-CN" altLang="en-US" b="1">
                <a:latin typeface="Times New Roman" panose="02020603050405020304" pitchFamily="18" charset="0"/>
              </a:rPr>
              <a:t>页</a:t>
            </a:r>
          </a:p>
        </p:txBody>
      </p:sp>
      <p:sp>
        <p:nvSpPr>
          <p:cNvPr id="26653" name="文本框 26652"/>
          <p:cNvSpPr txBox="1"/>
          <p:nvPr/>
        </p:nvSpPr>
        <p:spPr>
          <a:xfrm>
            <a:off x="2209800" y="3124200"/>
            <a:ext cx="1066800" cy="457200"/>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6654" name="文本框 26653"/>
          <p:cNvSpPr txBox="1"/>
          <p:nvPr/>
        </p:nvSpPr>
        <p:spPr>
          <a:xfrm>
            <a:off x="2209800" y="4419600"/>
            <a:ext cx="1066800" cy="457200"/>
          </a:xfrm>
          <a:prstGeom prst="rect">
            <a:avLst/>
          </a:prstGeom>
          <a:noFill/>
          <a:ln w="9525">
            <a:noFill/>
          </a:ln>
        </p:spPr>
        <p:txBody>
          <a:bodyPr>
            <a:spAutoFit/>
          </a:bodyPr>
          <a:lstStyle/>
          <a:p>
            <a:pPr>
              <a:spcBef>
                <a:spcPct val="50000"/>
              </a:spcBef>
            </a:pPr>
            <a:r>
              <a:rPr lang="zh-CN" altLang="en-US" b="1">
                <a:latin typeface="Times New Roman" panose="02020603050405020304" pitchFamily="18" charset="0"/>
              </a:rPr>
              <a:t>第</a:t>
            </a:r>
            <a:r>
              <a:rPr lang="en-US" altLang="zh-CN" b="1">
                <a:latin typeface="Times New Roman" panose="02020603050405020304" pitchFamily="18" charset="0"/>
              </a:rPr>
              <a:t>k</a:t>
            </a:r>
            <a:r>
              <a:rPr lang="zh-CN" altLang="en-US" b="1">
                <a:latin typeface="Times New Roman" panose="02020603050405020304" pitchFamily="18" charset="0"/>
              </a:rPr>
              <a:t>页</a:t>
            </a:r>
          </a:p>
        </p:txBody>
      </p:sp>
      <p:sp>
        <p:nvSpPr>
          <p:cNvPr id="26655" name="文本框 26654"/>
          <p:cNvSpPr txBox="1"/>
          <p:nvPr/>
        </p:nvSpPr>
        <p:spPr>
          <a:xfrm>
            <a:off x="2057400" y="5638800"/>
            <a:ext cx="15240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第</a:t>
            </a:r>
            <a:r>
              <a:rPr lang="en-US" altLang="zh-CN" b="1" i="1">
                <a:latin typeface="Times New Roman" panose="02020603050405020304" pitchFamily="18" charset="0"/>
              </a:rPr>
              <a:t>l</a:t>
            </a:r>
            <a:r>
              <a:rPr lang="en-US" altLang="zh-CN" b="1">
                <a:latin typeface="Times New Roman" panose="02020603050405020304" pitchFamily="18" charset="0"/>
              </a:rPr>
              <a:t>-1</a:t>
            </a:r>
            <a:r>
              <a:rPr lang="zh-CN" altLang="en-US" b="1">
                <a:latin typeface="Times New Roman" panose="02020603050405020304" pitchFamily="18" charset="0"/>
              </a:rPr>
              <a:t>页</a:t>
            </a:r>
          </a:p>
        </p:txBody>
      </p:sp>
      <p:sp>
        <p:nvSpPr>
          <p:cNvPr id="26656" name="右大括号 26655"/>
          <p:cNvSpPr/>
          <p:nvPr/>
        </p:nvSpPr>
        <p:spPr>
          <a:xfrm>
            <a:off x="3505200" y="4419600"/>
            <a:ext cx="76200" cy="457200"/>
          </a:xfrm>
          <a:prstGeom prst="rightBrace">
            <a:avLst>
              <a:gd name="adj1" fmla="val 50000"/>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6657" name="文本框 26656"/>
          <p:cNvSpPr txBox="1"/>
          <p:nvPr/>
        </p:nvSpPr>
        <p:spPr>
          <a:xfrm>
            <a:off x="3657600" y="4419600"/>
            <a:ext cx="457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2</a:t>
            </a:r>
            <a:r>
              <a:rPr lang="en-US" altLang="zh-CN" b="1" baseline="30000">
                <a:latin typeface="Times New Roman" panose="02020603050405020304" pitchFamily="18" charset="0"/>
              </a:rPr>
              <a:t>i</a:t>
            </a:r>
            <a:endParaRPr lang="en-US" altLang="zh-CN" b="1">
              <a:latin typeface="Times New Roman" panose="02020603050405020304" pitchFamily="18" charset="0"/>
            </a:endParaRPr>
          </a:p>
        </p:txBody>
      </p:sp>
      <p:sp>
        <p:nvSpPr>
          <p:cNvPr id="26658" name="文本框 26657"/>
          <p:cNvSpPr txBox="1"/>
          <p:nvPr/>
        </p:nvSpPr>
        <p:spPr>
          <a:xfrm>
            <a:off x="1219200" y="23622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0</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26659" name="文本框 26658"/>
          <p:cNvSpPr txBox="1"/>
          <p:nvPr/>
        </p:nvSpPr>
        <p:spPr>
          <a:xfrm>
            <a:off x="1219200" y="28956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1</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26660" name="文本框 26659"/>
          <p:cNvSpPr txBox="1"/>
          <p:nvPr/>
        </p:nvSpPr>
        <p:spPr>
          <a:xfrm>
            <a:off x="1219200" y="41910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k</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26661" name="文本框 26660"/>
          <p:cNvSpPr txBox="1"/>
          <p:nvPr/>
        </p:nvSpPr>
        <p:spPr>
          <a:xfrm>
            <a:off x="533400" y="5486400"/>
            <a:ext cx="15240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a:t>
            </a:r>
            <a:r>
              <a:rPr lang="en-US" altLang="zh-CN" b="1" i="1">
                <a:latin typeface="Times New Roman" panose="02020603050405020304" pitchFamily="18" charset="0"/>
              </a:rPr>
              <a:t>l</a:t>
            </a:r>
            <a:r>
              <a:rPr lang="en-US" altLang="zh-CN" b="1">
                <a:latin typeface="Times New Roman" panose="02020603050405020304" pitchFamily="18" charset="0"/>
              </a:rPr>
              <a:t>-1)</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p>
        </p:txBody>
      </p:sp>
      <p:sp>
        <p:nvSpPr>
          <p:cNvPr id="26662" name="矩形 26661"/>
          <p:cNvSpPr/>
          <p:nvPr/>
        </p:nvSpPr>
        <p:spPr>
          <a:xfrm>
            <a:off x="3973513" y="2592388"/>
            <a:ext cx="4991100" cy="1552575"/>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逻辑地址</a:t>
            </a:r>
            <a:r>
              <a:rPr lang="en-US" altLang="zh-CN" b="1" dirty="0">
                <a:latin typeface="Times New Roman" panose="02020603050405020304" pitchFamily="18" charset="0"/>
              </a:rPr>
              <a:t>=</a:t>
            </a:r>
            <a:r>
              <a:rPr lang="zh-CN" altLang="en-US" b="1" dirty="0">
                <a:latin typeface="Times New Roman" panose="02020603050405020304" pitchFamily="18" charset="0"/>
              </a:rPr>
              <a:t>逻辑页首址</a:t>
            </a:r>
            <a:r>
              <a:rPr lang="en-US" altLang="zh-CN" b="1" dirty="0">
                <a:latin typeface="Times New Roman" panose="02020603050405020304" pitchFamily="18" charset="0"/>
              </a:rPr>
              <a:t>+</a:t>
            </a:r>
            <a:r>
              <a:rPr lang="zh-CN" altLang="en-US" b="1" dirty="0">
                <a:latin typeface="Times New Roman" panose="02020603050405020304" pitchFamily="18" charset="0"/>
              </a:rPr>
              <a:t>页内地址</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zh-CN" altLang="en-US" b="1" dirty="0">
                <a:latin typeface="Times New Roman" panose="02020603050405020304" pitchFamily="18" charset="0"/>
              </a:rPr>
              <a:t>逻辑页号</a:t>
            </a:r>
            <a:r>
              <a:rPr lang="en-US" altLang="zh-CN" b="1" dirty="0">
                <a:latin typeface="Times New Roman" panose="02020603050405020304" pitchFamily="18" charset="0"/>
                <a:sym typeface="Symbol" panose="05050102010706020507" pitchFamily="18" charset="2"/>
              </a:rPr>
              <a:t> </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rPr>
              <a:t> +</a:t>
            </a:r>
            <a:r>
              <a:rPr lang="zh-CN" altLang="en-US" b="1" dirty="0">
                <a:latin typeface="Times New Roman" panose="02020603050405020304" pitchFamily="18" charset="0"/>
              </a:rPr>
              <a:t>页内地址</a:t>
            </a:r>
          </a:p>
          <a:p>
            <a:pPr>
              <a:spcBef>
                <a:spcPct val="50000"/>
              </a:spcBef>
            </a:pPr>
            <a:r>
              <a:rPr lang="zh-CN" altLang="en-US" b="1" dirty="0">
                <a:latin typeface="Times New Roman" panose="02020603050405020304" pitchFamily="18" charset="0"/>
              </a:rPr>
              <a:t>                </a:t>
            </a:r>
            <a:r>
              <a:rPr lang="en-US" altLang="zh-CN" b="1">
                <a:latin typeface="Times New Roman" panose="02020603050405020304" pitchFamily="18" charset="0"/>
              </a:rPr>
              <a:t>=</a:t>
            </a:r>
          </a:p>
        </p:txBody>
      </p:sp>
      <p:grpSp>
        <p:nvGrpSpPr>
          <p:cNvPr id="26663" name="组合 26662"/>
          <p:cNvGrpSpPr/>
          <p:nvPr/>
        </p:nvGrpSpPr>
        <p:grpSpPr>
          <a:xfrm>
            <a:off x="5486400" y="3657600"/>
            <a:ext cx="2819400" cy="685800"/>
            <a:chOff x="3552" y="2592"/>
            <a:chExt cx="1776" cy="432"/>
          </a:xfrm>
        </p:grpSpPr>
        <p:sp>
          <p:nvSpPr>
            <p:cNvPr id="26664" name="矩形 26663"/>
            <p:cNvSpPr/>
            <p:nvPr/>
          </p:nvSpPr>
          <p:spPr>
            <a:xfrm>
              <a:off x="3552" y="2592"/>
              <a:ext cx="1776" cy="432"/>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zh-CN" altLang="en-US" b="1" dirty="0">
                  <a:latin typeface="Times New Roman" panose="02020603050405020304" pitchFamily="18" charset="0"/>
                </a:rPr>
                <a:t>逻辑页号  页内地址</a:t>
              </a:r>
            </a:p>
          </p:txBody>
        </p:sp>
        <p:sp>
          <p:nvSpPr>
            <p:cNvPr id="26665" name="直接连接符 26664"/>
            <p:cNvSpPr/>
            <p:nvPr/>
          </p:nvSpPr>
          <p:spPr>
            <a:xfrm>
              <a:off x="4416" y="2592"/>
              <a:ext cx="0" cy="432"/>
            </a:xfrm>
            <a:prstGeom prst="line">
              <a:avLst/>
            </a:prstGeom>
            <a:ln w="15875" cap="flat" cmpd="sng">
              <a:solidFill>
                <a:schemeClr val="tx1"/>
              </a:solidFill>
              <a:prstDash val="solid"/>
              <a:headEnd type="none" w="med" len="med"/>
              <a:tailEnd type="none" w="med" len="med"/>
            </a:ln>
          </p:spPr>
        </p:sp>
      </p:grpSp>
      <p:sp>
        <p:nvSpPr>
          <p:cNvPr id="26669" name="右大括号 26668"/>
          <p:cNvSpPr/>
          <p:nvPr/>
        </p:nvSpPr>
        <p:spPr>
          <a:xfrm rot="5400000">
            <a:off x="7434263" y="3784600"/>
            <a:ext cx="287337" cy="1439863"/>
          </a:xfrm>
          <a:prstGeom prst="rightBrace">
            <a:avLst>
              <a:gd name="adj1" fmla="val 41758"/>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6670" name="文本框 26669"/>
          <p:cNvSpPr txBox="1"/>
          <p:nvPr/>
        </p:nvSpPr>
        <p:spPr>
          <a:xfrm>
            <a:off x="7391400" y="47244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i</a:t>
            </a:r>
            <a:r>
              <a:rPr lang="zh-CN" altLang="en-US" b="1">
                <a:latin typeface="Times New Roman" panose="02020603050405020304" pitchFamily="18" charset="0"/>
              </a:rPr>
              <a:t>位</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矩形 27651"/>
          <p:cNvSpPr/>
          <p:nvPr/>
        </p:nvSpPr>
        <p:spPr>
          <a:xfrm>
            <a:off x="838200" y="609600"/>
            <a:ext cx="4451350" cy="457200"/>
          </a:xfrm>
          <a:prstGeom prst="rect">
            <a:avLst/>
          </a:prstGeom>
          <a:noFill/>
          <a:ln w="9525">
            <a:noFill/>
          </a:ln>
        </p:spPr>
        <p:txBody>
          <a:bodyPr wrap="none" anchor="t">
            <a:spAutoFit/>
          </a:bodyPr>
          <a:lstStyle/>
          <a:p>
            <a:r>
              <a:rPr lang="en-US" altLang="zh-CN" b="1" dirty="0">
                <a:latin typeface="Times New Roman" panose="02020603050405020304" pitchFamily="18" charset="0"/>
              </a:rPr>
              <a:t>3. </a:t>
            </a:r>
            <a:r>
              <a:rPr lang="zh-CN" altLang="en-US" b="1" dirty="0">
                <a:latin typeface="Times New Roman" panose="02020603050405020304" pitchFamily="18" charset="0"/>
              </a:rPr>
              <a:t>进程空间与内存空间对应关系</a:t>
            </a:r>
            <a:endParaRPr lang="zh-CN" altLang="en-US" b="1">
              <a:latin typeface="Times New Roman" panose="02020603050405020304" pitchFamily="18" charset="0"/>
            </a:endParaRPr>
          </a:p>
        </p:txBody>
      </p:sp>
      <p:sp>
        <p:nvSpPr>
          <p:cNvPr id="27675" name="文本框 27674"/>
          <p:cNvSpPr txBox="1"/>
          <p:nvPr/>
        </p:nvSpPr>
        <p:spPr>
          <a:xfrm>
            <a:off x="6019800" y="1295400"/>
            <a:ext cx="6096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27653" name="矩形 27652"/>
          <p:cNvSpPr/>
          <p:nvPr/>
        </p:nvSpPr>
        <p:spPr>
          <a:xfrm>
            <a:off x="5646738" y="1778000"/>
            <a:ext cx="1439862" cy="43180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27654" name="矩形 27653"/>
          <p:cNvSpPr/>
          <p:nvPr/>
        </p:nvSpPr>
        <p:spPr>
          <a:xfrm>
            <a:off x="1828800" y="2530475"/>
            <a:ext cx="1439863" cy="2879725"/>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27655" name="直接连接符 27654"/>
          <p:cNvSpPr/>
          <p:nvPr/>
        </p:nvSpPr>
        <p:spPr>
          <a:xfrm>
            <a:off x="1828800" y="3962400"/>
            <a:ext cx="1447800" cy="0"/>
          </a:xfrm>
          <a:prstGeom prst="line">
            <a:avLst/>
          </a:prstGeom>
          <a:ln w="9525" cap="flat" cmpd="sng">
            <a:solidFill>
              <a:schemeClr val="tx1"/>
            </a:solidFill>
            <a:prstDash val="solid"/>
            <a:headEnd type="none" w="med" len="med"/>
            <a:tailEnd type="none" w="med" len="med"/>
          </a:ln>
        </p:spPr>
      </p:sp>
      <p:sp>
        <p:nvSpPr>
          <p:cNvPr id="27656" name="直接连接符 27655"/>
          <p:cNvSpPr/>
          <p:nvPr/>
        </p:nvSpPr>
        <p:spPr>
          <a:xfrm>
            <a:off x="1828800" y="3200400"/>
            <a:ext cx="1447800" cy="0"/>
          </a:xfrm>
          <a:prstGeom prst="line">
            <a:avLst/>
          </a:prstGeom>
          <a:ln w="9525" cap="flat" cmpd="sng">
            <a:solidFill>
              <a:schemeClr val="tx1"/>
            </a:solidFill>
            <a:prstDash val="solid"/>
            <a:headEnd type="none" w="med" len="med"/>
            <a:tailEnd type="none" w="med" len="med"/>
          </a:ln>
        </p:spPr>
      </p:sp>
      <p:sp>
        <p:nvSpPr>
          <p:cNvPr id="27657" name="直接连接符 27656"/>
          <p:cNvSpPr/>
          <p:nvPr/>
        </p:nvSpPr>
        <p:spPr>
          <a:xfrm>
            <a:off x="1828800" y="4724400"/>
            <a:ext cx="1447800" cy="0"/>
          </a:xfrm>
          <a:prstGeom prst="line">
            <a:avLst/>
          </a:prstGeom>
          <a:ln w="9525" cap="flat" cmpd="sng">
            <a:solidFill>
              <a:schemeClr val="tx1"/>
            </a:solidFill>
            <a:prstDash val="solid"/>
            <a:headEnd type="none" w="med" len="med"/>
            <a:tailEnd type="none" w="med" len="med"/>
          </a:ln>
        </p:spPr>
      </p:sp>
      <p:sp>
        <p:nvSpPr>
          <p:cNvPr id="27658" name="直接连接符 27657"/>
          <p:cNvSpPr/>
          <p:nvPr/>
        </p:nvSpPr>
        <p:spPr>
          <a:xfrm>
            <a:off x="5638800" y="3276600"/>
            <a:ext cx="1447800" cy="0"/>
          </a:xfrm>
          <a:prstGeom prst="line">
            <a:avLst/>
          </a:prstGeom>
          <a:ln w="9525" cap="flat" cmpd="sng">
            <a:solidFill>
              <a:schemeClr val="tx1"/>
            </a:solidFill>
            <a:prstDash val="solid"/>
            <a:headEnd type="none" w="med" len="med"/>
            <a:tailEnd type="none" w="med" len="med"/>
          </a:ln>
        </p:spPr>
      </p:sp>
      <p:sp>
        <p:nvSpPr>
          <p:cNvPr id="27659" name="直接连接符 27658"/>
          <p:cNvSpPr/>
          <p:nvPr/>
        </p:nvSpPr>
        <p:spPr>
          <a:xfrm>
            <a:off x="5638800" y="2514600"/>
            <a:ext cx="1447800" cy="0"/>
          </a:xfrm>
          <a:prstGeom prst="line">
            <a:avLst/>
          </a:prstGeom>
          <a:ln w="9525" cap="flat" cmpd="sng">
            <a:solidFill>
              <a:schemeClr val="tx1"/>
            </a:solidFill>
            <a:prstDash val="solid"/>
            <a:headEnd type="none" w="med" len="med"/>
            <a:tailEnd type="none" w="med" len="med"/>
          </a:ln>
        </p:spPr>
      </p:sp>
      <p:sp>
        <p:nvSpPr>
          <p:cNvPr id="27660" name="直接连接符 27659"/>
          <p:cNvSpPr/>
          <p:nvPr/>
        </p:nvSpPr>
        <p:spPr>
          <a:xfrm>
            <a:off x="5638800" y="4038600"/>
            <a:ext cx="1447800" cy="0"/>
          </a:xfrm>
          <a:prstGeom prst="line">
            <a:avLst/>
          </a:prstGeom>
          <a:ln w="9525" cap="flat" cmpd="sng">
            <a:solidFill>
              <a:schemeClr val="tx1"/>
            </a:solidFill>
            <a:prstDash val="solid"/>
            <a:headEnd type="none" w="med" len="med"/>
            <a:tailEnd type="none" w="med" len="med"/>
          </a:ln>
        </p:spPr>
      </p:sp>
      <p:sp>
        <p:nvSpPr>
          <p:cNvPr id="27661" name="直接连接符 27660"/>
          <p:cNvSpPr/>
          <p:nvPr/>
        </p:nvSpPr>
        <p:spPr>
          <a:xfrm>
            <a:off x="5638800" y="4800600"/>
            <a:ext cx="1447800" cy="0"/>
          </a:xfrm>
          <a:prstGeom prst="line">
            <a:avLst/>
          </a:prstGeom>
          <a:ln w="9525" cap="flat" cmpd="sng">
            <a:solidFill>
              <a:schemeClr val="tx1"/>
            </a:solidFill>
            <a:prstDash val="solid"/>
            <a:headEnd type="none" w="med" len="med"/>
            <a:tailEnd type="none" w="med" len="med"/>
          </a:ln>
        </p:spPr>
      </p:sp>
      <p:sp>
        <p:nvSpPr>
          <p:cNvPr id="27662" name="直接连接符 27661"/>
          <p:cNvSpPr/>
          <p:nvPr/>
        </p:nvSpPr>
        <p:spPr>
          <a:xfrm>
            <a:off x="5638800" y="5486400"/>
            <a:ext cx="1447800" cy="0"/>
          </a:xfrm>
          <a:prstGeom prst="line">
            <a:avLst/>
          </a:prstGeom>
          <a:ln w="9525" cap="flat" cmpd="sng">
            <a:solidFill>
              <a:schemeClr val="tx1"/>
            </a:solidFill>
            <a:prstDash val="solid"/>
            <a:headEnd type="none" w="med" len="med"/>
            <a:tailEnd type="none" w="med" len="med"/>
          </a:ln>
        </p:spPr>
      </p:sp>
      <p:sp>
        <p:nvSpPr>
          <p:cNvPr id="27663" name="文本框 27662"/>
          <p:cNvSpPr txBox="1"/>
          <p:nvPr/>
        </p:nvSpPr>
        <p:spPr>
          <a:xfrm>
            <a:off x="2133600" y="2667000"/>
            <a:ext cx="990600" cy="457200"/>
          </a:xfrm>
          <a:prstGeom prst="rect">
            <a:avLst/>
          </a:prstGeom>
          <a:solidFill>
            <a:schemeClr val="bg1"/>
          </a:solidFill>
          <a:ln w="9525">
            <a:noFill/>
          </a:ln>
        </p:spPr>
        <p:txBody>
          <a:bodyPr>
            <a:spAutoFit/>
          </a:bodyPr>
          <a:lstStyle/>
          <a:p>
            <a:pPr>
              <a:spcBef>
                <a:spcPct val="50000"/>
              </a:spcBef>
            </a:pPr>
            <a:r>
              <a:rPr lang="zh-CN" altLang="en-US" b="1">
                <a:latin typeface="Times New Roman" panose="02020603050405020304" pitchFamily="18" charset="0"/>
              </a:rPr>
              <a:t>第</a:t>
            </a:r>
            <a:r>
              <a:rPr lang="en-US" altLang="zh-CN" b="1">
                <a:latin typeface="Times New Roman" panose="02020603050405020304" pitchFamily="18" charset="0"/>
              </a:rPr>
              <a:t>0</a:t>
            </a:r>
            <a:r>
              <a:rPr lang="zh-CN" altLang="en-US" b="1">
                <a:latin typeface="Times New Roman" panose="02020603050405020304" pitchFamily="18" charset="0"/>
              </a:rPr>
              <a:t>页</a:t>
            </a:r>
          </a:p>
        </p:txBody>
      </p:sp>
      <p:sp>
        <p:nvSpPr>
          <p:cNvPr id="27664" name="文本框 27663"/>
          <p:cNvSpPr txBox="1"/>
          <p:nvPr/>
        </p:nvSpPr>
        <p:spPr>
          <a:xfrm>
            <a:off x="2133600" y="3352800"/>
            <a:ext cx="990600" cy="457200"/>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7665" name="文本框 27664"/>
          <p:cNvSpPr txBox="1"/>
          <p:nvPr/>
        </p:nvSpPr>
        <p:spPr>
          <a:xfrm>
            <a:off x="2133600" y="4114800"/>
            <a:ext cx="990600" cy="457200"/>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2</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7666" name="文本框 27665"/>
          <p:cNvSpPr txBox="1"/>
          <p:nvPr/>
        </p:nvSpPr>
        <p:spPr>
          <a:xfrm>
            <a:off x="2133600" y="4876800"/>
            <a:ext cx="990600" cy="457200"/>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3</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7667" name="文本框 27666"/>
          <p:cNvSpPr txBox="1"/>
          <p:nvPr/>
        </p:nvSpPr>
        <p:spPr>
          <a:xfrm>
            <a:off x="5791200" y="2667000"/>
            <a:ext cx="1143000" cy="457200"/>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16</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7668" name="文本框 27667"/>
          <p:cNvSpPr txBox="1"/>
          <p:nvPr/>
        </p:nvSpPr>
        <p:spPr>
          <a:xfrm>
            <a:off x="5791200" y="4191000"/>
            <a:ext cx="1143000" cy="457200"/>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22</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7669" name="文本框 27668"/>
          <p:cNvSpPr txBox="1"/>
          <p:nvPr/>
        </p:nvSpPr>
        <p:spPr>
          <a:xfrm>
            <a:off x="5791200" y="5562600"/>
            <a:ext cx="1143000" cy="457200"/>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32</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7670" name="文本框 27669"/>
          <p:cNvSpPr txBox="1"/>
          <p:nvPr/>
        </p:nvSpPr>
        <p:spPr>
          <a:xfrm>
            <a:off x="5791200" y="1905000"/>
            <a:ext cx="1143000" cy="457200"/>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15</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7671" name="文本框 27670"/>
          <p:cNvSpPr txBox="1"/>
          <p:nvPr/>
        </p:nvSpPr>
        <p:spPr>
          <a:xfrm>
            <a:off x="6172200" y="3352800"/>
            <a:ext cx="609600" cy="457200"/>
          </a:xfrm>
          <a:prstGeom prst="rect">
            <a:avLst/>
          </a:prstGeom>
          <a:solidFill>
            <a:schemeClr val="bg1"/>
          </a:solid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27672" name="文本框 27671"/>
          <p:cNvSpPr txBox="1"/>
          <p:nvPr/>
        </p:nvSpPr>
        <p:spPr>
          <a:xfrm>
            <a:off x="6172200" y="4876800"/>
            <a:ext cx="609600" cy="457200"/>
          </a:xfrm>
          <a:prstGeom prst="rect">
            <a:avLst/>
          </a:prstGeom>
          <a:solidFill>
            <a:schemeClr val="bg1"/>
          </a:solid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27673" name="直接连接符 27672"/>
          <p:cNvSpPr/>
          <p:nvPr/>
        </p:nvSpPr>
        <p:spPr>
          <a:xfrm>
            <a:off x="5638800" y="1447800"/>
            <a:ext cx="0" cy="4953000"/>
          </a:xfrm>
          <a:prstGeom prst="line">
            <a:avLst/>
          </a:prstGeom>
          <a:ln w="15875" cap="flat" cmpd="sng">
            <a:solidFill>
              <a:schemeClr val="tx1"/>
            </a:solidFill>
            <a:prstDash val="solid"/>
            <a:headEnd type="none" w="med" len="med"/>
            <a:tailEnd type="none" w="med" len="med"/>
          </a:ln>
        </p:spPr>
      </p:sp>
      <p:sp>
        <p:nvSpPr>
          <p:cNvPr id="27674" name="直接连接符 27673"/>
          <p:cNvSpPr/>
          <p:nvPr/>
        </p:nvSpPr>
        <p:spPr>
          <a:xfrm>
            <a:off x="7086600" y="1447800"/>
            <a:ext cx="0" cy="4953000"/>
          </a:xfrm>
          <a:prstGeom prst="line">
            <a:avLst/>
          </a:prstGeom>
          <a:ln w="15875" cap="flat" cmpd="sng">
            <a:solidFill>
              <a:schemeClr val="tx1"/>
            </a:solidFill>
            <a:prstDash val="solid"/>
            <a:headEnd type="none" w="med" len="med"/>
            <a:tailEnd type="none" w="med" len="med"/>
          </a:ln>
        </p:spPr>
      </p:sp>
      <p:sp>
        <p:nvSpPr>
          <p:cNvPr id="27676" name="文本框 27675"/>
          <p:cNvSpPr txBox="1"/>
          <p:nvPr/>
        </p:nvSpPr>
        <p:spPr>
          <a:xfrm>
            <a:off x="6019800" y="6019800"/>
            <a:ext cx="6096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27677" name="直接连接符 27676"/>
          <p:cNvSpPr/>
          <p:nvPr/>
        </p:nvSpPr>
        <p:spPr>
          <a:xfrm flipV="1">
            <a:off x="3276600" y="2057400"/>
            <a:ext cx="2362200" cy="838200"/>
          </a:xfrm>
          <a:prstGeom prst="line">
            <a:avLst/>
          </a:prstGeom>
          <a:ln w="28575" cap="flat" cmpd="sng">
            <a:solidFill>
              <a:schemeClr val="tx1"/>
            </a:solidFill>
            <a:prstDash val="solid"/>
            <a:headEnd type="none" w="med" len="med"/>
            <a:tailEnd type="triangle" w="med" len="med"/>
          </a:ln>
        </p:spPr>
      </p:sp>
      <p:sp>
        <p:nvSpPr>
          <p:cNvPr id="27678" name="直接连接符 27677"/>
          <p:cNvSpPr/>
          <p:nvPr/>
        </p:nvSpPr>
        <p:spPr>
          <a:xfrm>
            <a:off x="3276600" y="3581400"/>
            <a:ext cx="2362200" cy="838200"/>
          </a:xfrm>
          <a:prstGeom prst="line">
            <a:avLst/>
          </a:prstGeom>
          <a:ln w="28575" cap="flat" cmpd="sng">
            <a:solidFill>
              <a:schemeClr val="tx1"/>
            </a:solidFill>
            <a:prstDash val="solid"/>
            <a:headEnd type="none" w="med" len="med"/>
            <a:tailEnd type="triangle" w="med" len="med"/>
          </a:ln>
        </p:spPr>
      </p:sp>
      <p:sp>
        <p:nvSpPr>
          <p:cNvPr id="27679" name="直接连接符 27678"/>
          <p:cNvSpPr/>
          <p:nvPr/>
        </p:nvSpPr>
        <p:spPr>
          <a:xfrm flipV="1">
            <a:off x="3276600" y="2971800"/>
            <a:ext cx="2362200" cy="1447800"/>
          </a:xfrm>
          <a:prstGeom prst="line">
            <a:avLst/>
          </a:prstGeom>
          <a:ln w="28575" cap="flat" cmpd="sng">
            <a:solidFill>
              <a:schemeClr val="tx1"/>
            </a:solidFill>
            <a:prstDash val="solid"/>
            <a:headEnd type="none" w="med" len="med"/>
            <a:tailEnd type="triangle" w="med" len="med"/>
          </a:ln>
        </p:spPr>
      </p:sp>
      <p:sp>
        <p:nvSpPr>
          <p:cNvPr id="27680" name="直接连接符 27679"/>
          <p:cNvSpPr/>
          <p:nvPr/>
        </p:nvSpPr>
        <p:spPr>
          <a:xfrm>
            <a:off x="3276600" y="5105400"/>
            <a:ext cx="2362200" cy="609600"/>
          </a:xfrm>
          <a:prstGeom prst="line">
            <a:avLst/>
          </a:prstGeom>
          <a:ln w="28575" cap="flat" cmpd="sng">
            <a:solidFill>
              <a:schemeClr val="tx1"/>
            </a:solidFill>
            <a:prstDash val="solid"/>
            <a:headEnd type="none" w="med" len="med"/>
            <a:tailEnd type="triangle" w="med" len="med"/>
          </a:ln>
        </p:spPr>
      </p:sp>
      <p:sp>
        <p:nvSpPr>
          <p:cNvPr id="27681" name="文本框 27680"/>
          <p:cNvSpPr txBox="1"/>
          <p:nvPr/>
        </p:nvSpPr>
        <p:spPr>
          <a:xfrm>
            <a:off x="1905000" y="5638800"/>
            <a:ext cx="1447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进程空间</a:t>
            </a:r>
            <a:endParaRPr lang="zh-CN" altLang="en-US" b="1">
              <a:latin typeface="Times New Roman" panose="02020603050405020304" pitchFamily="18" charset="0"/>
            </a:endParaRPr>
          </a:p>
        </p:txBody>
      </p:sp>
      <p:sp>
        <p:nvSpPr>
          <p:cNvPr id="27682" name="文本框 27681"/>
          <p:cNvSpPr txBox="1"/>
          <p:nvPr/>
        </p:nvSpPr>
        <p:spPr>
          <a:xfrm>
            <a:off x="7239000" y="5791200"/>
            <a:ext cx="1524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内存空间</a:t>
            </a:r>
            <a:endParaRPr lang="zh-CN" altLang="en-US"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6145"/>
          <p:cNvSpPr>
            <a:spLocks noGrp="1"/>
          </p:cNvSpPr>
          <p:nvPr>
            <p:ph type="title"/>
          </p:nvPr>
        </p:nvSpPr>
        <p:spPr>
          <a:xfrm>
            <a:off x="685800" y="304800"/>
            <a:ext cx="7772400" cy="1295400"/>
          </a:xfrm>
        </p:spPr>
        <p:txBody>
          <a:bodyPr anchor="b"/>
          <a:lstStyle/>
          <a:p>
            <a:r>
              <a:rPr lang="en-US" altLang="zh-CN" b="1" dirty="0"/>
              <a:t>6.1 </a:t>
            </a:r>
            <a:r>
              <a:rPr lang="zh-CN" altLang="en-US" b="1" dirty="0"/>
              <a:t>存储管理功能</a:t>
            </a:r>
            <a:r>
              <a:rPr lang="en-US" altLang="zh-CN" b="1"/>
              <a:t>(Cont.)</a:t>
            </a:r>
          </a:p>
        </p:txBody>
      </p:sp>
      <p:sp>
        <p:nvSpPr>
          <p:cNvPr id="6147" name="文本框 6146"/>
          <p:cNvSpPr txBox="1"/>
          <p:nvPr/>
        </p:nvSpPr>
        <p:spPr>
          <a:xfrm>
            <a:off x="609600" y="2133600"/>
            <a:ext cx="8001000" cy="457200"/>
          </a:xfrm>
          <a:prstGeom prst="rect">
            <a:avLst/>
          </a:prstGeom>
          <a:noFill/>
          <a:ln w="9525">
            <a:noFill/>
          </a:ln>
        </p:spPr>
        <p:txBody>
          <a:bodyPr>
            <a:spAutoFit/>
          </a:bodyPr>
          <a:lstStyle/>
          <a:p>
            <a:pPr>
              <a:spcBef>
                <a:spcPct val="50000"/>
              </a:spcBef>
            </a:pPr>
            <a:endParaRPr b="1" dirty="0">
              <a:latin typeface="Times New Roman" panose="02020603050405020304" pitchFamily="18" charset="0"/>
            </a:endParaRPr>
          </a:p>
        </p:txBody>
      </p:sp>
      <p:sp>
        <p:nvSpPr>
          <p:cNvPr id="6148" name="文本占位符 6147"/>
          <p:cNvSpPr>
            <a:spLocks noGrp="1"/>
          </p:cNvSpPr>
          <p:nvPr>
            <p:ph type="body" idx="1"/>
          </p:nvPr>
        </p:nvSpPr>
        <p:spPr>
          <a:xfrm>
            <a:off x="685800" y="1828800"/>
            <a:ext cx="8001000" cy="4876800"/>
          </a:xfrm>
        </p:spPr>
        <p:txBody>
          <a:bodyPr/>
          <a:lstStyle/>
          <a:p>
            <a:r>
              <a:rPr lang="zh-CN" altLang="en-US" b="1" dirty="0"/>
              <a:t>存储扩充</a:t>
            </a:r>
          </a:p>
          <a:p>
            <a:pPr lvl="1"/>
            <a:r>
              <a:rPr lang="zh-CN" altLang="en-US" b="1" dirty="0"/>
              <a:t>内存、外存结合，虚拟存储体系</a:t>
            </a:r>
          </a:p>
          <a:p>
            <a:pPr lvl="1"/>
            <a:r>
              <a:rPr lang="zh-CN" altLang="en-US" b="1" dirty="0"/>
              <a:t>速度接近内存，容量相当外存</a:t>
            </a:r>
          </a:p>
          <a:p>
            <a:r>
              <a:rPr lang="zh-CN" altLang="en-US" b="1" dirty="0"/>
              <a:t>地址映射</a:t>
            </a:r>
          </a:p>
          <a:p>
            <a:pPr lvl="1"/>
            <a:r>
              <a:rPr lang="zh-CN" altLang="en-US" b="1" dirty="0"/>
              <a:t>逻辑地址</a:t>
            </a:r>
            <a:r>
              <a:rPr lang="en-US" altLang="zh-CN" b="1" dirty="0"/>
              <a:t>=&gt;</a:t>
            </a:r>
            <a:r>
              <a:rPr lang="zh-CN" altLang="en-US" b="1" dirty="0"/>
              <a:t>物理地址</a:t>
            </a:r>
          </a:p>
          <a:p>
            <a:pPr lvl="1"/>
            <a:r>
              <a:rPr lang="zh-CN" altLang="en-US" b="1" dirty="0"/>
              <a:t>硬件支持</a:t>
            </a:r>
          </a:p>
          <a:p>
            <a:pPr lvl="2"/>
            <a:r>
              <a:rPr lang="zh-CN" altLang="en-US" b="1" dirty="0"/>
              <a:t>基址寄存器</a:t>
            </a:r>
            <a:r>
              <a:rPr lang="en-US" altLang="zh-CN" b="1" dirty="0"/>
              <a:t>(base)</a:t>
            </a:r>
            <a:r>
              <a:rPr lang="zh-CN" altLang="en-US" b="1" dirty="0"/>
              <a:t>、限长寄存器</a:t>
            </a:r>
            <a:r>
              <a:rPr lang="en-US" altLang="zh-CN" b="1" dirty="0"/>
              <a:t>(limit)</a:t>
            </a:r>
            <a:r>
              <a:rPr lang="zh-CN" altLang="en-US" b="1" dirty="0"/>
              <a:t>、快表；</a:t>
            </a:r>
          </a:p>
          <a:p>
            <a:pPr lvl="2"/>
            <a:r>
              <a:rPr lang="zh-CN" altLang="en-US" b="1" dirty="0"/>
              <a:t>使用上述寄存器完成地址映射过程；</a:t>
            </a:r>
          </a:p>
          <a:p>
            <a:pPr lvl="2"/>
            <a:r>
              <a:rPr lang="zh-CN" altLang="en-US" b="1" dirty="0"/>
              <a:t>不能正常完成地址映射时产生中断。</a:t>
            </a:r>
            <a:endParaRPr lang="zh-CN" altLang="en-US"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文本框 32770"/>
          <p:cNvSpPr txBox="1"/>
          <p:nvPr/>
        </p:nvSpPr>
        <p:spPr>
          <a:xfrm>
            <a:off x="762000" y="609600"/>
            <a:ext cx="41148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4. </a:t>
            </a:r>
            <a:r>
              <a:rPr lang="zh-CN" altLang="en-US" b="1" dirty="0">
                <a:latin typeface="Times New Roman" panose="02020603050405020304" pitchFamily="18" charset="0"/>
              </a:rPr>
              <a:t>所需表目：</a:t>
            </a:r>
            <a:endParaRPr lang="zh-CN" altLang="en-US" b="1">
              <a:latin typeface="Times New Roman" panose="02020603050405020304" pitchFamily="18" charset="0"/>
            </a:endParaRPr>
          </a:p>
        </p:txBody>
      </p:sp>
      <p:sp>
        <p:nvSpPr>
          <p:cNvPr id="32772" name="文本框 32771"/>
          <p:cNvSpPr txBox="1"/>
          <p:nvPr/>
        </p:nvSpPr>
        <p:spPr>
          <a:xfrm>
            <a:off x="914400" y="1295400"/>
            <a:ext cx="34290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(1)</a:t>
            </a:r>
            <a:r>
              <a:rPr lang="zh-CN" altLang="en-US" b="1" dirty="0">
                <a:latin typeface="Times New Roman" panose="02020603050405020304" pitchFamily="18" charset="0"/>
              </a:rPr>
              <a:t>页表，每个进程一个</a:t>
            </a:r>
            <a:endParaRPr lang="zh-CN" altLang="en-US" b="1">
              <a:latin typeface="Times New Roman" panose="02020603050405020304" pitchFamily="18" charset="0"/>
            </a:endParaRPr>
          </a:p>
        </p:txBody>
      </p:sp>
      <p:sp>
        <p:nvSpPr>
          <p:cNvPr id="32781" name="文本框 32780"/>
          <p:cNvSpPr txBox="1"/>
          <p:nvPr/>
        </p:nvSpPr>
        <p:spPr>
          <a:xfrm>
            <a:off x="1524000" y="3200400"/>
            <a:ext cx="914400" cy="457200"/>
          </a:xfrm>
          <a:prstGeom prst="rect">
            <a:avLst/>
          </a:prstGeom>
          <a:noFill/>
          <a:ln w="9525">
            <a:noFill/>
          </a:ln>
        </p:spPr>
        <p:txBody>
          <a:bodyPr>
            <a:spAutoFit/>
          </a:bodyPr>
          <a:lstStyle/>
          <a:p>
            <a:pPr>
              <a:spcBef>
                <a:spcPct val="50000"/>
              </a:spcBef>
            </a:pPr>
            <a:endParaRPr b="1" dirty="0">
              <a:latin typeface="Times New Roman" panose="02020603050405020304" pitchFamily="18" charset="0"/>
            </a:endParaRPr>
          </a:p>
        </p:txBody>
      </p:sp>
      <p:sp>
        <p:nvSpPr>
          <p:cNvPr id="32773" name="矩形 32772"/>
          <p:cNvSpPr/>
          <p:nvPr/>
        </p:nvSpPr>
        <p:spPr>
          <a:xfrm>
            <a:off x="2286000" y="2057400"/>
            <a:ext cx="1828800" cy="2879725"/>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32774" name="直接连接符 32773"/>
          <p:cNvSpPr/>
          <p:nvPr/>
        </p:nvSpPr>
        <p:spPr>
          <a:xfrm>
            <a:off x="2286000" y="3886200"/>
            <a:ext cx="1828800" cy="0"/>
          </a:xfrm>
          <a:prstGeom prst="line">
            <a:avLst/>
          </a:prstGeom>
          <a:ln w="9525" cap="flat" cmpd="sng">
            <a:solidFill>
              <a:schemeClr val="tx1"/>
            </a:solidFill>
            <a:prstDash val="solid"/>
            <a:headEnd type="none" w="med" len="med"/>
            <a:tailEnd type="none" w="med" len="med"/>
          </a:ln>
        </p:spPr>
      </p:sp>
      <p:sp>
        <p:nvSpPr>
          <p:cNvPr id="32775" name="直接连接符 32774"/>
          <p:cNvSpPr/>
          <p:nvPr/>
        </p:nvSpPr>
        <p:spPr>
          <a:xfrm>
            <a:off x="2286000" y="2743200"/>
            <a:ext cx="1828800" cy="0"/>
          </a:xfrm>
          <a:prstGeom prst="line">
            <a:avLst/>
          </a:prstGeom>
          <a:ln w="9525" cap="flat" cmpd="sng">
            <a:solidFill>
              <a:schemeClr val="tx1"/>
            </a:solidFill>
            <a:prstDash val="solid"/>
            <a:headEnd type="none" w="med" len="med"/>
            <a:tailEnd type="none" w="med" len="med"/>
          </a:ln>
        </p:spPr>
      </p:sp>
      <p:sp>
        <p:nvSpPr>
          <p:cNvPr id="32776" name="直接连接符 32775"/>
          <p:cNvSpPr/>
          <p:nvPr/>
        </p:nvSpPr>
        <p:spPr>
          <a:xfrm>
            <a:off x="2286000" y="3276600"/>
            <a:ext cx="1828800" cy="0"/>
          </a:xfrm>
          <a:prstGeom prst="line">
            <a:avLst/>
          </a:prstGeom>
          <a:ln w="9525" cap="flat" cmpd="sng">
            <a:solidFill>
              <a:schemeClr val="tx1"/>
            </a:solidFill>
            <a:prstDash val="solid"/>
            <a:headEnd type="none" w="med" len="med"/>
            <a:tailEnd type="none" w="med" len="med"/>
          </a:ln>
        </p:spPr>
      </p:sp>
      <p:sp>
        <p:nvSpPr>
          <p:cNvPr id="32777" name="直接连接符 32776"/>
          <p:cNvSpPr/>
          <p:nvPr/>
        </p:nvSpPr>
        <p:spPr>
          <a:xfrm>
            <a:off x="2286000" y="4419600"/>
            <a:ext cx="1828800" cy="0"/>
          </a:xfrm>
          <a:prstGeom prst="line">
            <a:avLst/>
          </a:prstGeom>
          <a:ln w="9525" cap="flat" cmpd="sng">
            <a:solidFill>
              <a:schemeClr val="tx1"/>
            </a:solidFill>
            <a:prstDash val="solid"/>
            <a:headEnd type="none" w="med" len="med"/>
            <a:tailEnd type="none" w="med" len="med"/>
          </a:ln>
        </p:spPr>
      </p:sp>
      <p:sp>
        <p:nvSpPr>
          <p:cNvPr id="32778" name="文本框 32777"/>
          <p:cNvSpPr txBox="1"/>
          <p:nvPr/>
        </p:nvSpPr>
        <p:spPr>
          <a:xfrm>
            <a:off x="2514600" y="2133600"/>
            <a:ext cx="1447800" cy="457200"/>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物理页号</a:t>
            </a:r>
            <a:endParaRPr lang="zh-CN" altLang="en-US" b="1">
              <a:latin typeface="Times New Roman" panose="02020603050405020304" pitchFamily="18" charset="0"/>
            </a:endParaRPr>
          </a:p>
        </p:txBody>
      </p:sp>
      <p:sp>
        <p:nvSpPr>
          <p:cNvPr id="32779" name="文本框 32778"/>
          <p:cNvSpPr txBox="1"/>
          <p:nvPr/>
        </p:nvSpPr>
        <p:spPr>
          <a:xfrm>
            <a:off x="762000" y="2133600"/>
            <a:ext cx="1447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逻辑页号</a:t>
            </a:r>
            <a:r>
              <a:rPr lang="en-US" altLang="zh-CN" b="1">
                <a:latin typeface="Times New Roman" panose="02020603050405020304" pitchFamily="18" charset="0"/>
              </a:rPr>
              <a:t>:</a:t>
            </a:r>
          </a:p>
        </p:txBody>
      </p:sp>
      <p:sp>
        <p:nvSpPr>
          <p:cNvPr id="32782" name="文本框 32781"/>
          <p:cNvSpPr txBox="1"/>
          <p:nvPr/>
        </p:nvSpPr>
        <p:spPr>
          <a:xfrm>
            <a:off x="2895600" y="2819400"/>
            <a:ext cx="838200" cy="457200"/>
          </a:xfrm>
          <a:prstGeom prst="rect">
            <a:avLst/>
          </a:prstGeom>
          <a:solidFill>
            <a:schemeClr val="bg1"/>
          </a:solidFill>
          <a:ln w="9525">
            <a:noFill/>
          </a:ln>
        </p:spPr>
        <p:txBody>
          <a:bodyPr>
            <a:spAutoFit/>
          </a:bodyPr>
          <a:lstStyle/>
          <a:p>
            <a:pPr>
              <a:spcBef>
                <a:spcPct val="50000"/>
              </a:spcBef>
            </a:pPr>
            <a:r>
              <a:rPr lang="en-US" altLang="zh-CN" b="1">
                <a:latin typeface="Times New Roman" panose="02020603050405020304" pitchFamily="18" charset="0"/>
              </a:rPr>
              <a:t>15</a:t>
            </a:r>
          </a:p>
        </p:txBody>
      </p:sp>
      <p:sp>
        <p:nvSpPr>
          <p:cNvPr id="32783" name="文本框 32782"/>
          <p:cNvSpPr txBox="1"/>
          <p:nvPr/>
        </p:nvSpPr>
        <p:spPr>
          <a:xfrm>
            <a:off x="2895600" y="3352800"/>
            <a:ext cx="838200" cy="457200"/>
          </a:xfrm>
          <a:prstGeom prst="rect">
            <a:avLst/>
          </a:prstGeom>
          <a:solidFill>
            <a:schemeClr val="bg1"/>
          </a:solidFill>
          <a:ln w="9525">
            <a:noFill/>
          </a:ln>
        </p:spPr>
        <p:txBody>
          <a:bodyPr>
            <a:spAutoFit/>
          </a:bodyPr>
          <a:lstStyle/>
          <a:p>
            <a:pPr>
              <a:spcBef>
                <a:spcPct val="50000"/>
              </a:spcBef>
            </a:pPr>
            <a:r>
              <a:rPr lang="en-US" altLang="zh-CN" b="1">
                <a:latin typeface="Times New Roman" panose="02020603050405020304" pitchFamily="18" charset="0"/>
              </a:rPr>
              <a:t>22</a:t>
            </a:r>
          </a:p>
        </p:txBody>
      </p:sp>
      <p:sp>
        <p:nvSpPr>
          <p:cNvPr id="32784" name="文本框 32783"/>
          <p:cNvSpPr txBox="1"/>
          <p:nvPr/>
        </p:nvSpPr>
        <p:spPr>
          <a:xfrm>
            <a:off x="2895600" y="3962400"/>
            <a:ext cx="838200" cy="457200"/>
          </a:xfrm>
          <a:prstGeom prst="rect">
            <a:avLst/>
          </a:prstGeom>
          <a:solidFill>
            <a:schemeClr val="bg1"/>
          </a:solidFill>
          <a:ln w="9525">
            <a:noFill/>
          </a:ln>
        </p:spPr>
        <p:txBody>
          <a:bodyPr>
            <a:spAutoFit/>
          </a:bodyPr>
          <a:lstStyle/>
          <a:p>
            <a:pPr>
              <a:spcBef>
                <a:spcPct val="50000"/>
              </a:spcBef>
            </a:pPr>
            <a:r>
              <a:rPr lang="en-US" altLang="zh-CN" b="1">
                <a:latin typeface="Times New Roman" panose="02020603050405020304" pitchFamily="18" charset="0"/>
              </a:rPr>
              <a:t>16</a:t>
            </a:r>
          </a:p>
        </p:txBody>
      </p:sp>
      <p:sp>
        <p:nvSpPr>
          <p:cNvPr id="32785" name="文本框 32784"/>
          <p:cNvSpPr txBox="1"/>
          <p:nvPr/>
        </p:nvSpPr>
        <p:spPr>
          <a:xfrm>
            <a:off x="2895600" y="44958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32</a:t>
            </a:r>
          </a:p>
        </p:txBody>
      </p:sp>
      <p:sp>
        <p:nvSpPr>
          <p:cNvPr id="32786" name="文本框 32785"/>
          <p:cNvSpPr txBox="1"/>
          <p:nvPr/>
        </p:nvSpPr>
        <p:spPr>
          <a:xfrm>
            <a:off x="1447800" y="2819400"/>
            <a:ext cx="6858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0</a:t>
            </a:r>
          </a:p>
        </p:txBody>
      </p:sp>
      <p:sp>
        <p:nvSpPr>
          <p:cNvPr id="32787" name="文本框 32786"/>
          <p:cNvSpPr txBox="1"/>
          <p:nvPr/>
        </p:nvSpPr>
        <p:spPr>
          <a:xfrm>
            <a:off x="1447800" y="3352800"/>
            <a:ext cx="6858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1</a:t>
            </a:r>
          </a:p>
        </p:txBody>
      </p:sp>
      <p:sp>
        <p:nvSpPr>
          <p:cNvPr id="32788" name="文本框 32787"/>
          <p:cNvSpPr txBox="1"/>
          <p:nvPr/>
        </p:nvSpPr>
        <p:spPr>
          <a:xfrm>
            <a:off x="1447800" y="3962400"/>
            <a:ext cx="6858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2</a:t>
            </a:r>
          </a:p>
        </p:txBody>
      </p:sp>
      <p:sp>
        <p:nvSpPr>
          <p:cNvPr id="32789" name="文本框 32788"/>
          <p:cNvSpPr txBox="1"/>
          <p:nvPr/>
        </p:nvSpPr>
        <p:spPr>
          <a:xfrm>
            <a:off x="1447800" y="4495800"/>
            <a:ext cx="6858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3</a:t>
            </a:r>
          </a:p>
        </p:txBody>
      </p:sp>
      <p:sp>
        <p:nvSpPr>
          <p:cNvPr id="32790" name="文本框 32789"/>
          <p:cNvSpPr txBox="1"/>
          <p:nvPr/>
        </p:nvSpPr>
        <p:spPr>
          <a:xfrm>
            <a:off x="5334000" y="1143000"/>
            <a:ext cx="3200400" cy="457200"/>
          </a:xfrm>
          <a:prstGeom prst="rect">
            <a:avLst/>
          </a:prstGeom>
          <a:noFill/>
          <a:ln w="9525">
            <a:noFill/>
          </a:ln>
        </p:spPr>
        <p:txBody>
          <a:bodyPr>
            <a:spAutoFit/>
          </a:bodyPr>
          <a:lstStyle/>
          <a:p>
            <a:pPr>
              <a:spcBef>
                <a:spcPct val="50000"/>
              </a:spcBef>
            </a:pPr>
            <a:endParaRPr b="1" dirty="0">
              <a:latin typeface="Times New Roman" panose="02020603050405020304" pitchFamily="18" charset="0"/>
            </a:endParaRPr>
          </a:p>
        </p:txBody>
      </p:sp>
      <p:sp>
        <p:nvSpPr>
          <p:cNvPr id="32791" name="文本框 32790"/>
          <p:cNvSpPr txBox="1"/>
          <p:nvPr/>
        </p:nvSpPr>
        <p:spPr>
          <a:xfrm>
            <a:off x="4876800" y="609600"/>
            <a:ext cx="28956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5. </a:t>
            </a:r>
            <a:r>
              <a:rPr lang="zh-CN" altLang="en-US" b="1" dirty="0">
                <a:latin typeface="Times New Roman" panose="02020603050405020304" pitchFamily="18" charset="0"/>
              </a:rPr>
              <a:t>所需寄存器</a:t>
            </a:r>
            <a:endParaRPr lang="zh-CN" altLang="en-US" b="1">
              <a:latin typeface="Times New Roman" panose="02020603050405020304" pitchFamily="18" charset="0"/>
            </a:endParaRPr>
          </a:p>
        </p:txBody>
      </p:sp>
      <p:sp>
        <p:nvSpPr>
          <p:cNvPr id="32793" name="文本框 32792"/>
          <p:cNvSpPr txBox="1"/>
          <p:nvPr/>
        </p:nvSpPr>
        <p:spPr>
          <a:xfrm>
            <a:off x="990600" y="5562600"/>
            <a:ext cx="30480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(2)</a:t>
            </a:r>
            <a:r>
              <a:rPr lang="zh-CN" altLang="en-US" b="1" dirty="0">
                <a:latin typeface="Times New Roman" panose="02020603050405020304" pitchFamily="18" charset="0"/>
              </a:rPr>
              <a:t>总页表：系统一个</a:t>
            </a:r>
            <a:endParaRPr lang="zh-CN" altLang="en-US" b="1">
              <a:latin typeface="Times New Roman" panose="02020603050405020304" pitchFamily="18" charset="0"/>
            </a:endParaRPr>
          </a:p>
        </p:txBody>
      </p:sp>
      <p:sp>
        <p:nvSpPr>
          <p:cNvPr id="32794" name="文本框 32793"/>
          <p:cNvSpPr txBox="1"/>
          <p:nvPr/>
        </p:nvSpPr>
        <p:spPr>
          <a:xfrm>
            <a:off x="4953000" y="1295400"/>
            <a:ext cx="33528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(1) </a:t>
            </a:r>
            <a:r>
              <a:rPr lang="zh-CN" altLang="en-US" b="1" dirty="0">
                <a:latin typeface="Times New Roman" panose="02020603050405020304" pitchFamily="18" charset="0"/>
              </a:rPr>
              <a:t>页表首址寄存器：</a:t>
            </a:r>
            <a:endParaRPr lang="zh-CN" altLang="en-US" b="1">
              <a:latin typeface="Times New Roman" panose="02020603050405020304" pitchFamily="18" charset="0"/>
            </a:endParaRPr>
          </a:p>
        </p:txBody>
      </p:sp>
      <p:sp>
        <p:nvSpPr>
          <p:cNvPr id="32795" name="矩形 32794"/>
          <p:cNvSpPr/>
          <p:nvPr/>
        </p:nvSpPr>
        <p:spPr>
          <a:xfrm>
            <a:off x="5562600" y="1905000"/>
            <a:ext cx="1439863" cy="46831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b</a:t>
            </a:r>
          </a:p>
        </p:txBody>
      </p:sp>
      <p:sp>
        <p:nvSpPr>
          <p:cNvPr id="32796" name="矩形 32795"/>
          <p:cNvSpPr/>
          <p:nvPr/>
        </p:nvSpPr>
        <p:spPr>
          <a:xfrm>
            <a:off x="5570538" y="3276600"/>
            <a:ext cx="1439862" cy="46831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i="1">
                <a:latin typeface="Times New Roman" panose="02020603050405020304" pitchFamily="18" charset="0"/>
              </a:rPr>
              <a:t>l</a:t>
            </a:r>
          </a:p>
        </p:txBody>
      </p:sp>
      <p:sp>
        <p:nvSpPr>
          <p:cNvPr id="32797" name="文本框 32796"/>
          <p:cNvSpPr txBox="1"/>
          <p:nvPr/>
        </p:nvSpPr>
        <p:spPr>
          <a:xfrm>
            <a:off x="4953000" y="2667000"/>
            <a:ext cx="33528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(2) </a:t>
            </a:r>
            <a:r>
              <a:rPr lang="zh-CN" altLang="en-US" b="1" dirty="0">
                <a:latin typeface="Times New Roman" panose="02020603050405020304" pitchFamily="18" charset="0"/>
              </a:rPr>
              <a:t>页表长度寄存器：</a:t>
            </a:r>
            <a:endParaRPr lang="zh-CN" altLang="en-US" b="1">
              <a:latin typeface="Times New Roman" panose="02020603050405020304" pitchFamily="18" charset="0"/>
            </a:endParaRPr>
          </a:p>
        </p:txBody>
      </p:sp>
      <p:sp>
        <p:nvSpPr>
          <p:cNvPr id="32798" name="文本框 32797"/>
          <p:cNvSpPr txBox="1"/>
          <p:nvPr/>
        </p:nvSpPr>
        <p:spPr>
          <a:xfrm>
            <a:off x="7162800" y="1905000"/>
            <a:ext cx="1447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系统一个</a:t>
            </a:r>
            <a:endParaRPr lang="zh-CN" altLang="en-US" b="1">
              <a:latin typeface="Times New Roman" panose="02020603050405020304" pitchFamily="18" charset="0"/>
            </a:endParaRPr>
          </a:p>
        </p:txBody>
      </p:sp>
      <p:sp>
        <p:nvSpPr>
          <p:cNvPr id="32799" name="文本框 32798"/>
          <p:cNvSpPr txBox="1"/>
          <p:nvPr/>
        </p:nvSpPr>
        <p:spPr>
          <a:xfrm>
            <a:off x="7239000" y="3276600"/>
            <a:ext cx="1447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系统一个</a:t>
            </a:r>
            <a:endParaRPr lang="zh-CN" altLang="en-US" b="1">
              <a:latin typeface="Times New Roman" panose="02020603050405020304" pitchFamily="18" charset="0"/>
            </a:endParaRPr>
          </a:p>
        </p:txBody>
      </p:sp>
      <p:sp>
        <p:nvSpPr>
          <p:cNvPr id="32800" name="文本框 32799"/>
          <p:cNvSpPr txBox="1"/>
          <p:nvPr/>
        </p:nvSpPr>
        <p:spPr>
          <a:xfrm>
            <a:off x="4953000" y="4038600"/>
            <a:ext cx="3687763"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(3) </a:t>
            </a:r>
            <a:r>
              <a:rPr lang="zh-CN" altLang="en-US" b="1" dirty="0">
                <a:latin typeface="Times New Roman" panose="02020603050405020304" pitchFamily="18" charset="0"/>
              </a:rPr>
              <a:t>快表</a:t>
            </a:r>
            <a:r>
              <a:rPr lang="en-US" altLang="zh-CN" b="1" dirty="0">
                <a:latin typeface="Times New Roman" panose="02020603050405020304" pitchFamily="18" charset="0"/>
              </a:rPr>
              <a:t>(TLB)</a:t>
            </a:r>
            <a:r>
              <a:rPr lang="zh-CN" altLang="en-US" b="1" dirty="0">
                <a:latin typeface="Times New Roman" panose="02020603050405020304" pitchFamily="18" charset="0"/>
              </a:rPr>
              <a:t>：系统一组：</a:t>
            </a:r>
            <a:endParaRPr lang="zh-CN" altLang="en-US" b="1">
              <a:latin typeface="Times New Roman" panose="02020603050405020304" pitchFamily="18" charset="0"/>
            </a:endParaRPr>
          </a:p>
        </p:txBody>
      </p:sp>
      <p:sp>
        <p:nvSpPr>
          <p:cNvPr id="32801" name="矩形 32800"/>
          <p:cNvSpPr/>
          <p:nvPr/>
        </p:nvSpPr>
        <p:spPr>
          <a:xfrm>
            <a:off x="5486400" y="4724400"/>
            <a:ext cx="2971800" cy="19050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32802" name="直接连接符 32801"/>
          <p:cNvSpPr/>
          <p:nvPr/>
        </p:nvSpPr>
        <p:spPr>
          <a:xfrm>
            <a:off x="5486400" y="5257800"/>
            <a:ext cx="2971800" cy="0"/>
          </a:xfrm>
          <a:prstGeom prst="line">
            <a:avLst/>
          </a:prstGeom>
          <a:ln w="9525" cap="flat" cmpd="sng">
            <a:solidFill>
              <a:schemeClr val="tx1"/>
            </a:solidFill>
            <a:prstDash val="solid"/>
            <a:headEnd type="none" w="med" len="med"/>
            <a:tailEnd type="none" w="med" len="med"/>
          </a:ln>
        </p:spPr>
      </p:sp>
      <p:sp>
        <p:nvSpPr>
          <p:cNvPr id="32803" name="直接连接符 32802"/>
          <p:cNvSpPr/>
          <p:nvPr/>
        </p:nvSpPr>
        <p:spPr>
          <a:xfrm>
            <a:off x="5486400" y="5715000"/>
            <a:ext cx="2971800" cy="0"/>
          </a:xfrm>
          <a:prstGeom prst="line">
            <a:avLst/>
          </a:prstGeom>
          <a:ln w="9525" cap="flat" cmpd="sng">
            <a:solidFill>
              <a:schemeClr val="tx1"/>
            </a:solidFill>
            <a:prstDash val="solid"/>
            <a:headEnd type="none" w="med" len="med"/>
            <a:tailEnd type="none" w="med" len="med"/>
          </a:ln>
        </p:spPr>
      </p:sp>
      <p:sp>
        <p:nvSpPr>
          <p:cNvPr id="32804" name="直接连接符 32803"/>
          <p:cNvSpPr/>
          <p:nvPr/>
        </p:nvSpPr>
        <p:spPr>
          <a:xfrm>
            <a:off x="5486400" y="6172200"/>
            <a:ext cx="2971800" cy="0"/>
          </a:xfrm>
          <a:prstGeom prst="line">
            <a:avLst/>
          </a:prstGeom>
          <a:ln w="9525" cap="flat" cmpd="sng">
            <a:solidFill>
              <a:schemeClr val="tx1"/>
            </a:solidFill>
            <a:prstDash val="solid"/>
            <a:headEnd type="none" w="med" len="med"/>
            <a:tailEnd type="none" w="med" len="med"/>
          </a:ln>
        </p:spPr>
      </p:sp>
      <p:sp>
        <p:nvSpPr>
          <p:cNvPr id="32806" name="文本框 32805"/>
          <p:cNvSpPr txBox="1"/>
          <p:nvPr/>
        </p:nvSpPr>
        <p:spPr>
          <a:xfrm>
            <a:off x="5562600" y="4800600"/>
            <a:ext cx="1447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逻辑页号</a:t>
            </a:r>
            <a:endParaRPr lang="zh-CN" altLang="en-US" b="1">
              <a:latin typeface="Times New Roman" panose="02020603050405020304" pitchFamily="18" charset="0"/>
            </a:endParaRPr>
          </a:p>
        </p:txBody>
      </p:sp>
      <p:sp>
        <p:nvSpPr>
          <p:cNvPr id="32807" name="文本框 32806"/>
          <p:cNvSpPr txBox="1"/>
          <p:nvPr/>
        </p:nvSpPr>
        <p:spPr>
          <a:xfrm>
            <a:off x="7010400" y="4800600"/>
            <a:ext cx="1295400" cy="457200"/>
          </a:xfrm>
          <a:prstGeom prst="rect">
            <a:avLst/>
          </a:prstGeom>
          <a:noFill/>
          <a:ln w="9525">
            <a:noFill/>
          </a:ln>
        </p:spPr>
        <p:txBody>
          <a:bodyPr>
            <a:spAutoFit/>
          </a:bodyPr>
          <a:lstStyle/>
          <a:p>
            <a:pPr algn="ctr">
              <a:spcBef>
                <a:spcPct val="50000"/>
              </a:spcBef>
            </a:pPr>
            <a:r>
              <a:rPr lang="zh-CN" altLang="en-US" b="1">
                <a:latin typeface="Times New Roman" panose="02020603050405020304" pitchFamily="18" charset="0"/>
              </a:rPr>
              <a:t>页架号</a:t>
            </a:r>
          </a:p>
        </p:txBody>
      </p:sp>
      <p:sp>
        <p:nvSpPr>
          <p:cNvPr id="32808" name="文本框 32807"/>
          <p:cNvSpPr txBox="1"/>
          <p:nvPr/>
        </p:nvSpPr>
        <p:spPr>
          <a:xfrm>
            <a:off x="5867400" y="51816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2809" name="文本框 32808"/>
          <p:cNvSpPr txBox="1"/>
          <p:nvPr/>
        </p:nvSpPr>
        <p:spPr>
          <a:xfrm>
            <a:off x="7391400" y="51816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2810" name="文本框 32809"/>
          <p:cNvSpPr txBox="1"/>
          <p:nvPr/>
        </p:nvSpPr>
        <p:spPr>
          <a:xfrm>
            <a:off x="7391400" y="60960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2811" name="文本框 32810"/>
          <p:cNvSpPr txBox="1"/>
          <p:nvPr/>
        </p:nvSpPr>
        <p:spPr>
          <a:xfrm>
            <a:off x="5867400" y="60960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2812" name="文本框 32811"/>
          <p:cNvSpPr txBox="1"/>
          <p:nvPr/>
        </p:nvSpPr>
        <p:spPr>
          <a:xfrm>
            <a:off x="7391400" y="57150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f</a:t>
            </a:r>
          </a:p>
        </p:txBody>
      </p:sp>
      <p:sp>
        <p:nvSpPr>
          <p:cNvPr id="32813" name="文本框 32812"/>
          <p:cNvSpPr txBox="1"/>
          <p:nvPr/>
        </p:nvSpPr>
        <p:spPr>
          <a:xfrm>
            <a:off x="6019800" y="56388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a:t>
            </a:r>
          </a:p>
        </p:txBody>
      </p:sp>
      <p:sp>
        <p:nvSpPr>
          <p:cNvPr id="32805" name="直接连接符 32804"/>
          <p:cNvSpPr/>
          <p:nvPr/>
        </p:nvSpPr>
        <p:spPr>
          <a:xfrm>
            <a:off x="6934200" y="4724400"/>
            <a:ext cx="0" cy="1908175"/>
          </a:xfrm>
          <a:prstGeom prst="line">
            <a:avLst/>
          </a:prstGeom>
          <a:ln w="9525" cap="flat" cmpd="sng">
            <a:solidFill>
              <a:schemeClr val="tx1"/>
            </a:solidFill>
            <a:prstDash val="solid"/>
            <a:headEnd type="none" w="med" len="med"/>
            <a:tailEnd type="none" w="med" len="med"/>
          </a:ln>
        </p:spPr>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1AA4275A-673B-F513-B80F-64B80BC52184}"/>
                  </a:ext>
                </a:extLst>
              </p14:cNvPr>
              <p14:cNvContentPartPr/>
              <p14:nvPr/>
            </p14:nvContentPartPr>
            <p14:xfrm>
              <a:off x="1404360" y="1689480"/>
              <a:ext cx="2891520" cy="4400280"/>
            </p14:xfrm>
          </p:contentPart>
        </mc:Choice>
        <mc:Fallback xmlns="">
          <p:pic>
            <p:nvPicPr>
              <p:cNvPr id="2" name="墨迹 1">
                <a:extLst>
                  <a:ext uri="{FF2B5EF4-FFF2-40B4-BE49-F238E27FC236}">
                    <a16:creationId xmlns:a16="http://schemas.microsoft.com/office/drawing/2014/main" id="{1AA4275A-673B-F513-B80F-64B80BC52184}"/>
                  </a:ext>
                </a:extLst>
              </p:cNvPr>
              <p:cNvPicPr/>
              <p:nvPr/>
            </p:nvPicPr>
            <p:blipFill>
              <a:blip r:embed="rId3"/>
              <a:stretch>
                <a:fillRect/>
              </a:stretch>
            </p:blipFill>
            <p:spPr>
              <a:xfrm>
                <a:off x="1395000" y="1680120"/>
                <a:ext cx="2910240" cy="441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ACF2F2BE-35D2-C3D2-D880-A15CCF2BC5DC}"/>
                  </a:ext>
                </a:extLst>
              </p14:cNvPr>
              <p14:cNvContentPartPr/>
              <p14:nvPr/>
            </p14:nvContentPartPr>
            <p14:xfrm>
              <a:off x="1219320" y="1714320"/>
              <a:ext cx="7147800" cy="4181040"/>
            </p14:xfrm>
          </p:contentPart>
        </mc:Choice>
        <mc:Fallback xmlns="">
          <p:pic>
            <p:nvPicPr>
              <p:cNvPr id="3" name="墨迹 2">
                <a:extLst>
                  <a:ext uri="{FF2B5EF4-FFF2-40B4-BE49-F238E27FC236}">
                    <a16:creationId xmlns:a16="http://schemas.microsoft.com/office/drawing/2014/main" id="{ACF2F2BE-35D2-C3D2-D880-A15CCF2BC5DC}"/>
                  </a:ext>
                </a:extLst>
              </p:cNvPr>
              <p:cNvPicPr/>
              <p:nvPr/>
            </p:nvPicPr>
            <p:blipFill>
              <a:blip r:embed="rId5"/>
              <a:stretch>
                <a:fillRect/>
              </a:stretch>
            </p:blipFill>
            <p:spPr>
              <a:xfrm>
                <a:off x="1209960" y="1704960"/>
                <a:ext cx="7166520" cy="419976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文本框 33794"/>
          <p:cNvSpPr txBox="1"/>
          <p:nvPr/>
        </p:nvSpPr>
        <p:spPr>
          <a:xfrm>
            <a:off x="533400" y="1371600"/>
            <a:ext cx="8610600" cy="5203825"/>
          </a:xfrm>
          <a:prstGeom prst="rect">
            <a:avLst/>
          </a:prstGeom>
          <a:noFill/>
          <a:ln w="9525">
            <a:noFill/>
          </a:ln>
        </p:spPr>
        <p:txBody>
          <a:bodyPr>
            <a:spAutoFit/>
          </a:bodyPr>
          <a:lstStyle/>
          <a:p>
            <a:pPr>
              <a:spcBef>
                <a:spcPct val="50000"/>
              </a:spcBef>
            </a:pPr>
            <a:r>
              <a:rPr lang="zh-CN" altLang="en-US" b="1" dirty="0">
                <a:latin typeface="Comic Sans MS" panose="030F0702030302020204" pitchFamily="66" charset="0"/>
              </a:rPr>
              <a:t>逻辑地址</a:t>
            </a:r>
            <a:r>
              <a:rPr lang="en-US" altLang="zh-CN" b="1">
                <a:latin typeface="Comic Sans MS" panose="030F0702030302020204" pitchFamily="66" charset="0"/>
              </a:rPr>
              <a:t>(p,d)</a:t>
            </a:r>
            <a:r>
              <a:rPr lang="en-US" altLang="zh-CN" b="1">
                <a:latin typeface="Comic Sans MS" panose="030F0702030302020204" pitchFamily="66" charset="0"/>
                <a:sym typeface="Symbol" panose="05050102010706020507" pitchFamily="18" charset="2"/>
              </a:rPr>
              <a:t></a:t>
            </a:r>
            <a:r>
              <a:rPr lang="zh-CN" altLang="en-US" b="1" dirty="0">
                <a:latin typeface="Comic Sans MS" panose="030F0702030302020204" pitchFamily="66" charset="0"/>
              </a:rPr>
              <a:t>物理地址</a:t>
            </a:r>
            <a:r>
              <a:rPr lang="en-US" altLang="zh-CN" b="1">
                <a:latin typeface="Comic Sans MS" panose="030F0702030302020204" pitchFamily="66" charset="0"/>
              </a:rPr>
              <a:t>(f,d)</a:t>
            </a:r>
          </a:p>
          <a:p>
            <a:pPr>
              <a:spcBef>
                <a:spcPct val="50000"/>
              </a:spcBef>
            </a:pPr>
            <a:r>
              <a:rPr lang="en-US" altLang="zh-CN" b="1" dirty="0">
                <a:latin typeface="Tahoma" panose="020B0604030504040204" pitchFamily="34" charset="0"/>
              </a:rPr>
              <a:t>(1) </a:t>
            </a:r>
            <a:r>
              <a:rPr lang="zh-CN" altLang="en-US" b="1" dirty="0">
                <a:latin typeface="Tahoma" panose="020B0604030504040204" pitchFamily="34" charset="0"/>
              </a:rPr>
              <a:t>由程序确定逻辑地址</a:t>
            </a:r>
            <a:r>
              <a:rPr lang="en-US" altLang="zh-CN" b="1" err="1">
                <a:latin typeface="Tahoma" panose="020B0604030504040204" pitchFamily="34" charset="0"/>
              </a:rPr>
              <a:t>(p,d</a:t>
            </a:r>
            <a:r>
              <a:rPr lang="en-US" altLang="zh-CN" b="1" dirty="0">
                <a:latin typeface="Tahoma" panose="020B0604030504040204" pitchFamily="34" charset="0"/>
              </a:rPr>
              <a:t>)</a:t>
            </a:r>
            <a:r>
              <a:rPr lang="zh-CN" altLang="en-US" b="1" dirty="0">
                <a:latin typeface="Tahoma" panose="020B0604030504040204" pitchFamily="34" charset="0"/>
              </a:rPr>
              <a:t>；</a:t>
            </a:r>
          </a:p>
          <a:p>
            <a:r>
              <a:rPr lang="en-US" altLang="zh-CN" b="1" dirty="0">
                <a:latin typeface="Tahoma" panose="020B0604030504040204" pitchFamily="34" charset="0"/>
              </a:rPr>
              <a:t>(2) </a:t>
            </a:r>
            <a:r>
              <a:rPr lang="zh-CN" altLang="en-US" b="1" dirty="0">
                <a:latin typeface="Tahoma" panose="020B0604030504040204" pitchFamily="34" charset="0"/>
              </a:rPr>
              <a:t>由</a:t>
            </a:r>
            <a:r>
              <a:rPr lang="en-US" altLang="zh-CN" b="1" dirty="0">
                <a:latin typeface="Tahoma" panose="020B0604030504040204" pitchFamily="34" charset="0"/>
              </a:rPr>
              <a:t>p</a:t>
            </a:r>
            <a:r>
              <a:rPr lang="zh-CN" altLang="en-US" b="1" dirty="0">
                <a:latin typeface="Tahoma" panose="020B0604030504040204" pitchFamily="34" charset="0"/>
              </a:rPr>
              <a:t>查快表得页架号</a:t>
            </a:r>
            <a:r>
              <a:rPr lang="en-US" altLang="zh-CN" b="1" dirty="0">
                <a:latin typeface="Tahoma" panose="020B0604030504040204" pitchFamily="34" charset="0"/>
              </a:rPr>
              <a:t>f</a:t>
            </a:r>
            <a:r>
              <a:rPr lang="zh-CN" altLang="en-US" b="1" dirty="0">
                <a:latin typeface="Tahoma" panose="020B0604030504040204" pitchFamily="34" charset="0"/>
              </a:rPr>
              <a:t>；</a:t>
            </a:r>
          </a:p>
          <a:p>
            <a:r>
              <a:rPr lang="zh-CN" altLang="en-US" b="1" dirty="0">
                <a:latin typeface="Tahoma" panose="020B0604030504040204" pitchFamily="34" charset="0"/>
              </a:rPr>
              <a:t>       如查不到：</a:t>
            </a:r>
          </a:p>
          <a:p>
            <a:r>
              <a:rPr lang="zh-CN" altLang="en-US" b="1" dirty="0">
                <a:latin typeface="Tahoma" panose="020B0604030504040204" pitchFamily="34" charset="0"/>
              </a:rPr>
              <a:t>           </a:t>
            </a:r>
            <a:r>
              <a:rPr lang="en-US" altLang="zh-CN" b="1" dirty="0">
                <a:latin typeface="Tahoma" panose="020B0604030504040204" pitchFamily="34" charset="0"/>
              </a:rPr>
              <a:t>(3) </a:t>
            </a:r>
            <a:r>
              <a:rPr lang="zh-CN" altLang="en-US" b="1" dirty="0">
                <a:latin typeface="Tahoma" panose="020B0604030504040204" pitchFamily="34" charset="0"/>
              </a:rPr>
              <a:t>由</a:t>
            </a:r>
            <a:r>
              <a:rPr lang="en-US" altLang="zh-CN" b="1" dirty="0">
                <a:latin typeface="Tahoma" panose="020B0604030504040204" pitchFamily="34" charset="0"/>
              </a:rPr>
              <a:t>p</a:t>
            </a:r>
            <a:r>
              <a:rPr lang="zh-CN" altLang="en-US" b="1" dirty="0">
                <a:latin typeface="Tahoma" panose="020B0604030504040204" pitchFamily="34" charset="0"/>
              </a:rPr>
              <a:t>与</a:t>
            </a:r>
            <a:r>
              <a:rPr lang="zh-CN" altLang="zh-CN" b="1" dirty="0">
                <a:latin typeface="Tahoma" panose="020B0604030504040204" pitchFamily="34" charset="0"/>
              </a:rPr>
              <a:t>l比较，判别是否越界：</a:t>
            </a:r>
          </a:p>
          <a:p>
            <a:r>
              <a:rPr lang="zh-CN" altLang="zh-CN" b="1" dirty="0">
                <a:latin typeface="Tahoma" panose="020B0604030504040204" pitchFamily="34" charset="0"/>
              </a:rPr>
              <a:t>        </a:t>
            </a:r>
            <a:r>
              <a:rPr lang="zh-CN" altLang="en-US" b="1" dirty="0">
                <a:latin typeface="Tahoma" panose="020B0604030504040204" pitchFamily="34" charset="0"/>
              </a:rPr>
              <a:t> </a:t>
            </a:r>
            <a:r>
              <a:rPr lang="zh-CN" altLang="zh-CN" b="1" dirty="0">
                <a:latin typeface="Tahoma" panose="020B0604030504040204" pitchFamily="34" charset="0"/>
              </a:rPr>
              <a:t>        不满足：</a:t>
            </a:r>
            <a:r>
              <a:rPr lang="en-US" altLang="zh-CN" b="1">
                <a:latin typeface="Tahoma" panose="020B0604030504040204" pitchFamily="34" charset="0"/>
              </a:rPr>
              <a:t>0</a:t>
            </a:r>
            <a:r>
              <a:rPr lang="en-US" altLang="zh-CN" b="1" dirty="0">
                <a:latin typeface="Tahoma" panose="020B0604030504040204" pitchFamily="34" charset="0"/>
                <a:sym typeface="Symbol" panose="05050102010706020507" pitchFamily="18" charset="2"/>
              </a:rPr>
              <a:t>pl-1</a:t>
            </a:r>
            <a:r>
              <a:rPr lang="zh-CN" altLang="en-US" b="1" dirty="0">
                <a:latin typeface="Tahoma" panose="020B0604030504040204" pitchFamily="34" charset="0"/>
                <a:sym typeface="Symbol" panose="05050102010706020507" pitchFamily="18" charset="2"/>
              </a:rPr>
              <a:t>，越界；</a:t>
            </a:r>
          </a:p>
          <a:p>
            <a:r>
              <a:rPr lang="zh-CN" altLang="en-US"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(4)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p</a:t>
            </a:r>
            <a:r>
              <a:rPr lang="zh-CN" altLang="en-US" b="1" dirty="0">
                <a:latin typeface="Tahoma" panose="020B0604030504040204" pitchFamily="34" charset="0"/>
                <a:sym typeface="Symbol" panose="05050102010706020507" pitchFamily="18" charset="2"/>
              </a:rPr>
              <a:t>和</a:t>
            </a:r>
            <a:r>
              <a:rPr lang="en-US" altLang="zh-CN" b="1" dirty="0">
                <a:latin typeface="Tahoma" panose="020B0604030504040204" pitchFamily="34" charset="0"/>
                <a:sym typeface="Symbol" panose="05050102010706020507" pitchFamily="18" charset="2"/>
              </a:rPr>
              <a:t>b</a:t>
            </a:r>
            <a:r>
              <a:rPr lang="zh-CN" altLang="en-US" b="1" dirty="0">
                <a:latin typeface="Tahoma" panose="020B0604030504040204" pitchFamily="34" charset="0"/>
                <a:sym typeface="Symbol" panose="05050102010706020507" pitchFamily="18" charset="2"/>
              </a:rPr>
              <a:t>查页表得</a:t>
            </a:r>
            <a:r>
              <a:rPr lang="en-US" altLang="zh-CN" b="1">
                <a:latin typeface="Tahoma" panose="020B0604030504040204" pitchFamily="34" charset="0"/>
                <a:sym typeface="Symbol" panose="05050102010706020507" pitchFamily="18" charset="2"/>
              </a:rPr>
              <a:t>f;</a:t>
            </a:r>
          </a:p>
          <a:p>
            <a:r>
              <a:rPr lang="en-US" altLang="zh-CN" b="1" err="1">
                <a:latin typeface="Tahoma" panose="020B0604030504040204" pitchFamily="34" charset="0"/>
                <a:sym typeface="Symbol" panose="05050102010706020507" pitchFamily="18" charset="2"/>
              </a:rPr>
              <a:t>           (5) parbegin</a:t>
            </a:r>
            <a:endParaRPr lang="en-US" altLang="zh-CN" b="1">
              <a:latin typeface="Tahoma" panose="020B0604030504040204" pitchFamily="34" charset="0"/>
              <a:sym typeface="Symbol" panose="05050102010706020507" pitchFamily="18" charset="2"/>
            </a:endParaRPr>
          </a:p>
          <a:p>
            <a:r>
              <a:rPr lang="en-US" altLang="zh-CN" b="1" err="1">
                <a:latin typeface="Tahoma" panose="020B0604030504040204" pitchFamily="34" charset="0"/>
                <a:sym typeface="Symbol" panose="05050102010706020507" pitchFamily="18" charset="2"/>
              </a:rPr>
              <a:t>                     (p,f</a:t>
            </a:r>
            <a:r>
              <a:rPr lang="en-US" altLang="zh-CN" b="1" dirty="0">
                <a:latin typeface="Tahoma" panose="020B0604030504040204" pitchFamily="34" charset="0"/>
                <a:sym typeface="Symbol" panose="05050102010706020507" pitchFamily="18" charset="2"/>
              </a:rPr>
              <a:t>)</a:t>
            </a:r>
            <a:r>
              <a:rPr lang="zh-CN" altLang="en-US" b="1" dirty="0">
                <a:latin typeface="Tahoma" panose="020B0604030504040204" pitchFamily="34" charset="0"/>
                <a:sym typeface="Symbol" panose="05050102010706020507" pitchFamily="18" charset="2"/>
              </a:rPr>
              <a:t>快表，如满淘汰一个</a:t>
            </a:r>
            <a:r>
              <a:rPr lang="en-US" altLang="zh-CN" b="1">
                <a:latin typeface="Tahoma" panose="020B0604030504040204" pitchFamily="34" charset="0"/>
                <a:sym typeface="Symbol" panose="05050102010706020507" pitchFamily="18" charset="2"/>
              </a:rPr>
              <a:t>;</a:t>
            </a:r>
          </a:p>
          <a:p>
            <a:r>
              <a:rPr lang="en-US" altLang="zh-CN" b="1" dirty="0">
                <a:latin typeface="Tahoma" panose="020B0604030504040204" pitchFamily="34" charset="0"/>
                <a:sym typeface="Symbol" panose="05050102010706020507" pitchFamily="18" charset="2"/>
              </a:rPr>
              <a:t>                     f</a:t>
            </a:r>
            <a:r>
              <a:rPr lang="zh-CN" altLang="en-US" b="1" dirty="0">
                <a:latin typeface="Tahoma" panose="020B0604030504040204" pitchFamily="34" charset="0"/>
                <a:sym typeface="Symbol" panose="05050102010706020507" pitchFamily="18" charset="2"/>
              </a:rPr>
              <a:t>与</a:t>
            </a:r>
            <a:r>
              <a:rPr lang="zh-CN" altLang="zh-CN" b="1" dirty="0">
                <a:latin typeface="Tahoma" panose="020B0604030504040204" pitchFamily="34" charset="0"/>
                <a:sym typeface="Symbol" panose="05050102010706020507" pitchFamily="18" charset="2"/>
              </a:rPr>
              <a:t>d合并得物理地址</a:t>
            </a:r>
            <a:endParaRPr lang="zh-CN" altLang="en-US" b="1" dirty="0">
              <a:latin typeface="Tahoma" panose="020B0604030504040204" pitchFamily="34" charset="0"/>
              <a:sym typeface="Symbol" panose="05050102010706020507" pitchFamily="18" charset="2"/>
            </a:endParaRPr>
          </a:p>
          <a:p>
            <a:r>
              <a:rPr lang="zh-CN" altLang="en-US" b="1" dirty="0">
                <a:latin typeface="Tahoma" panose="020B0604030504040204" pitchFamily="34" charset="0"/>
                <a:sym typeface="Symbol" panose="05050102010706020507" pitchFamily="18" charset="2"/>
              </a:rPr>
              <a:t>                 </a:t>
            </a:r>
            <a:r>
              <a:rPr lang="en-US" altLang="zh-CN" b="1" err="1">
                <a:latin typeface="Tahoma" panose="020B0604030504040204" pitchFamily="34" charset="0"/>
                <a:sym typeface="Symbol" panose="05050102010706020507" pitchFamily="18" charset="2"/>
              </a:rPr>
              <a:t>parend</a:t>
            </a:r>
            <a:endParaRPr lang="en-US" altLang="en-US" b="1">
              <a:latin typeface="Tahoma" panose="020B0604030504040204" pitchFamily="34" charset="0"/>
              <a:sym typeface="Symbol" panose="05050102010706020507" pitchFamily="18" charset="2"/>
            </a:endParaRPr>
          </a:p>
          <a:p>
            <a:r>
              <a:rPr lang="en-US" altLang="en-US" b="1">
                <a:latin typeface="Tahoma" panose="020B0604030504040204" pitchFamily="34" charset="0"/>
                <a:sym typeface="Symbol" panose="05050102010706020507" pitchFamily="18" charset="2"/>
              </a:rPr>
              <a:t>(3) </a:t>
            </a:r>
            <a:r>
              <a:rPr lang="en-US" altLang="zh-CN" b="1" dirty="0">
                <a:latin typeface="Tahoma" panose="020B0604030504040204" pitchFamily="34" charset="0"/>
                <a:sym typeface="Symbol" panose="05050102010706020507" pitchFamily="18" charset="2"/>
              </a:rPr>
              <a:t>f</a:t>
            </a:r>
            <a:r>
              <a:rPr lang="zh-CN" altLang="en-US" b="1" dirty="0">
                <a:latin typeface="Tahoma" panose="020B0604030504040204" pitchFamily="34" charset="0"/>
                <a:sym typeface="Symbol" panose="05050102010706020507" pitchFamily="18" charset="2"/>
              </a:rPr>
              <a:t>与</a:t>
            </a:r>
            <a:r>
              <a:rPr lang="zh-CN" altLang="zh-CN" b="1" dirty="0">
                <a:latin typeface="Tahoma" panose="020B0604030504040204" pitchFamily="34" charset="0"/>
                <a:sym typeface="Symbol" panose="05050102010706020507" pitchFamily="18" charset="2"/>
              </a:rPr>
              <a:t>d合并得物理地址</a:t>
            </a:r>
            <a:endParaRPr lang="zh-CN" altLang="en-US" b="1" dirty="0">
              <a:latin typeface="Tahoma" panose="020B0604030504040204" pitchFamily="34" charset="0"/>
            </a:endParaRPr>
          </a:p>
          <a:p>
            <a:pPr>
              <a:spcBef>
                <a:spcPct val="50000"/>
              </a:spcBef>
            </a:pPr>
            <a:endParaRPr lang="zh-CN" altLang="en-US" b="1">
              <a:latin typeface="Comic Sans MS" panose="030F0702030302020204" pitchFamily="66" charset="0"/>
              <a:sym typeface="Symbol" panose="05050102010706020507" pitchFamily="18" charset="2"/>
            </a:endParaRPr>
          </a:p>
        </p:txBody>
      </p:sp>
      <p:sp>
        <p:nvSpPr>
          <p:cNvPr id="33805" name="文本框 33804"/>
          <p:cNvSpPr txBox="1"/>
          <p:nvPr/>
        </p:nvSpPr>
        <p:spPr>
          <a:xfrm>
            <a:off x="609600" y="685800"/>
            <a:ext cx="7315200" cy="457200"/>
          </a:xfrm>
          <a:prstGeom prst="rect">
            <a:avLst/>
          </a:prstGeom>
          <a:noFill/>
          <a:ln w="9525">
            <a:noFill/>
          </a:ln>
        </p:spPr>
        <p:txBody>
          <a:bodyPr>
            <a:spAutoFit/>
          </a:bodyPr>
          <a:lstStyle/>
          <a:p>
            <a:r>
              <a:rPr lang="en-US" altLang="zh-CN" b="1" dirty="0">
                <a:latin typeface="Times New Roman" panose="02020603050405020304" pitchFamily="18" charset="0"/>
              </a:rPr>
              <a:t>6. </a:t>
            </a:r>
            <a:r>
              <a:rPr lang="zh-CN" altLang="en-US" b="1" dirty="0">
                <a:latin typeface="Times New Roman" panose="02020603050405020304" pitchFamily="18" charset="0"/>
              </a:rPr>
              <a:t>地址映射    </a:t>
            </a:r>
            <a:r>
              <a:rPr lang="en-US" altLang="zh-CN" b="1" dirty="0">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 (p,d)(f,d){}</a:t>
            </a:r>
            <a:endParaRPr lang="en-US" altLang="zh-CN"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79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79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795">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文本框 84995"/>
          <p:cNvSpPr txBox="1"/>
          <p:nvPr/>
        </p:nvSpPr>
        <p:spPr>
          <a:xfrm>
            <a:off x="5334000" y="2590800"/>
            <a:ext cx="8382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84997" name="直接连接符 84996"/>
          <p:cNvSpPr/>
          <p:nvPr/>
        </p:nvSpPr>
        <p:spPr>
          <a:xfrm>
            <a:off x="7848600" y="1219200"/>
            <a:ext cx="0" cy="539750"/>
          </a:xfrm>
          <a:prstGeom prst="line">
            <a:avLst/>
          </a:prstGeom>
          <a:ln w="9525" cap="flat" cmpd="sng">
            <a:solidFill>
              <a:schemeClr val="tx1"/>
            </a:solidFill>
            <a:prstDash val="solid"/>
            <a:headEnd type="none" w="med" len="med"/>
            <a:tailEnd type="none" w="med" len="med"/>
          </a:ln>
        </p:spPr>
      </p:sp>
      <p:sp>
        <p:nvSpPr>
          <p:cNvPr id="84998" name="任意多边形 84997"/>
          <p:cNvSpPr/>
          <p:nvPr/>
        </p:nvSpPr>
        <p:spPr>
          <a:xfrm>
            <a:off x="4800600" y="4876800"/>
            <a:ext cx="304800" cy="990600"/>
          </a:xfrm>
          <a:custGeom>
            <a:avLst/>
            <a:gdLst/>
            <a:ahLst/>
            <a:cxnLst/>
            <a:rect l="0" t="0" r="0" b="0"/>
            <a:pathLst>
              <a:path w="192" h="624">
                <a:moveTo>
                  <a:pt x="192" y="0"/>
                </a:moveTo>
                <a:lnTo>
                  <a:pt x="0" y="0"/>
                </a:lnTo>
                <a:lnTo>
                  <a:pt x="0" y="624"/>
                </a:lnTo>
                <a:lnTo>
                  <a:pt x="192" y="624"/>
                </a:lnTo>
              </a:path>
            </a:pathLst>
          </a:custGeom>
          <a:noFill/>
          <a:ln w="25400" cap="flat" cmpd="sng">
            <a:solidFill>
              <a:schemeClr val="tx1"/>
            </a:solidFill>
            <a:prstDash val="solid"/>
            <a:headEnd type="triangle" w="med" len="med"/>
            <a:tailEnd type="triangle" w="med" len="med"/>
          </a:ln>
        </p:spPr>
        <p:txBody>
          <a:bodyPr/>
          <a:lstStyle/>
          <a:p>
            <a:endParaRPr lang="zh-CN" altLang="en-US"/>
          </a:p>
        </p:txBody>
      </p:sp>
      <p:sp>
        <p:nvSpPr>
          <p:cNvPr id="84999" name="直接连接符 84998"/>
          <p:cNvSpPr/>
          <p:nvPr/>
        </p:nvSpPr>
        <p:spPr>
          <a:xfrm>
            <a:off x="4800600" y="5335588"/>
            <a:ext cx="304800" cy="1587"/>
          </a:xfrm>
          <a:prstGeom prst="line">
            <a:avLst/>
          </a:prstGeom>
          <a:ln w="25400" cap="flat" cmpd="sng">
            <a:solidFill>
              <a:schemeClr val="tx1"/>
            </a:solidFill>
            <a:prstDash val="solid"/>
            <a:headEnd type="none" w="med" len="med"/>
            <a:tailEnd type="triangle" w="med" len="med"/>
          </a:ln>
        </p:spPr>
      </p:sp>
      <p:sp>
        <p:nvSpPr>
          <p:cNvPr id="85000" name="任意多边形 84999"/>
          <p:cNvSpPr/>
          <p:nvPr/>
        </p:nvSpPr>
        <p:spPr>
          <a:xfrm>
            <a:off x="7239000" y="1752600"/>
            <a:ext cx="990600" cy="3581400"/>
          </a:xfrm>
          <a:custGeom>
            <a:avLst/>
            <a:gdLst/>
            <a:ahLst/>
            <a:cxnLst/>
            <a:rect l="0" t="0" r="0" b="0"/>
            <a:pathLst>
              <a:path w="624" h="2256">
                <a:moveTo>
                  <a:pt x="432" y="2256"/>
                </a:moveTo>
                <a:lnTo>
                  <a:pt x="624" y="2256"/>
                </a:lnTo>
                <a:lnTo>
                  <a:pt x="624" y="432"/>
                </a:lnTo>
                <a:lnTo>
                  <a:pt x="0" y="432"/>
                </a:lnTo>
                <a:lnTo>
                  <a:pt x="0" y="0"/>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85004" name="矩形 85003"/>
          <p:cNvSpPr/>
          <p:nvPr/>
        </p:nvSpPr>
        <p:spPr>
          <a:xfrm>
            <a:off x="5105400" y="4114800"/>
            <a:ext cx="2971800" cy="19050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85005" name="直接连接符 85004"/>
          <p:cNvSpPr/>
          <p:nvPr/>
        </p:nvSpPr>
        <p:spPr>
          <a:xfrm>
            <a:off x="5105400" y="4648200"/>
            <a:ext cx="2971800" cy="0"/>
          </a:xfrm>
          <a:prstGeom prst="line">
            <a:avLst/>
          </a:prstGeom>
          <a:ln w="9525" cap="flat" cmpd="sng">
            <a:solidFill>
              <a:schemeClr val="tx1"/>
            </a:solidFill>
            <a:prstDash val="solid"/>
            <a:headEnd type="none" w="med" len="med"/>
            <a:tailEnd type="none" w="med" len="med"/>
          </a:ln>
        </p:spPr>
      </p:sp>
      <p:sp>
        <p:nvSpPr>
          <p:cNvPr id="85006" name="直接连接符 85005"/>
          <p:cNvSpPr/>
          <p:nvPr/>
        </p:nvSpPr>
        <p:spPr>
          <a:xfrm>
            <a:off x="5105400" y="5105400"/>
            <a:ext cx="2971800" cy="0"/>
          </a:xfrm>
          <a:prstGeom prst="line">
            <a:avLst/>
          </a:prstGeom>
          <a:ln w="9525" cap="flat" cmpd="sng">
            <a:solidFill>
              <a:schemeClr val="tx1"/>
            </a:solidFill>
            <a:prstDash val="solid"/>
            <a:headEnd type="none" w="med" len="med"/>
            <a:tailEnd type="none" w="med" len="med"/>
          </a:ln>
        </p:spPr>
      </p:sp>
      <p:sp>
        <p:nvSpPr>
          <p:cNvPr id="85007" name="直接连接符 85006"/>
          <p:cNvSpPr/>
          <p:nvPr/>
        </p:nvSpPr>
        <p:spPr>
          <a:xfrm>
            <a:off x="5105400" y="5562600"/>
            <a:ext cx="2971800" cy="0"/>
          </a:xfrm>
          <a:prstGeom prst="line">
            <a:avLst/>
          </a:prstGeom>
          <a:ln w="9525" cap="flat" cmpd="sng">
            <a:solidFill>
              <a:schemeClr val="tx1"/>
            </a:solidFill>
            <a:prstDash val="solid"/>
            <a:headEnd type="none" w="med" len="med"/>
            <a:tailEnd type="none" w="med" len="med"/>
          </a:ln>
        </p:spPr>
      </p:sp>
      <p:sp>
        <p:nvSpPr>
          <p:cNvPr id="85008" name="文本框 85007"/>
          <p:cNvSpPr txBox="1"/>
          <p:nvPr/>
        </p:nvSpPr>
        <p:spPr>
          <a:xfrm>
            <a:off x="5105400" y="4191000"/>
            <a:ext cx="1524000" cy="457200"/>
          </a:xfrm>
          <a:prstGeom prst="rect">
            <a:avLst/>
          </a:prstGeom>
          <a:noFill/>
          <a:ln w="9525">
            <a:noFill/>
          </a:ln>
        </p:spPr>
        <p:txBody>
          <a:bodyPr>
            <a:spAutoFit/>
          </a:bodyPr>
          <a:lstStyle/>
          <a:p>
            <a:pPr algn="ctr">
              <a:spcBef>
                <a:spcPct val="50000"/>
              </a:spcBef>
            </a:pPr>
            <a:r>
              <a:rPr lang="zh-CN" altLang="en-US" b="1" dirty="0">
                <a:latin typeface="Times New Roman" panose="02020603050405020304" pitchFamily="18" charset="0"/>
              </a:rPr>
              <a:t>逻辑页号</a:t>
            </a:r>
            <a:endParaRPr lang="zh-CN" altLang="en-US" b="1">
              <a:latin typeface="Times New Roman" panose="02020603050405020304" pitchFamily="18" charset="0"/>
            </a:endParaRPr>
          </a:p>
        </p:txBody>
      </p:sp>
      <p:sp>
        <p:nvSpPr>
          <p:cNvPr id="85009" name="文本框 85008"/>
          <p:cNvSpPr txBox="1"/>
          <p:nvPr/>
        </p:nvSpPr>
        <p:spPr>
          <a:xfrm>
            <a:off x="6629400" y="4191000"/>
            <a:ext cx="1524000" cy="457200"/>
          </a:xfrm>
          <a:prstGeom prst="rect">
            <a:avLst/>
          </a:prstGeom>
          <a:noFill/>
          <a:ln w="9525">
            <a:noFill/>
          </a:ln>
        </p:spPr>
        <p:txBody>
          <a:bodyPr>
            <a:spAutoFit/>
          </a:bodyPr>
          <a:lstStyle/>
          <a:p>
            <a:pPr algn="ctr">
              <a:spcBef>
                <a:spcPct val="50000"/>
              </a:spcBef>
            </a:pPr>
            <a:r>
              <a:rPr lang="zh-CN" altLang="en-US" b="1" dirty="0">
                <a:latin typeface="Times New Roman" panose="02020603050405020304" pitchFamily="18" charset="0"/>
              </a:rPr>
              <a:t>页架号</a:t>
            </a:r>
            <a:endParaRPr lang="zh-CN" altLang="en-US" b="1">
              <a:latin typeface="Times New Roman" panose="02020603050405020304" pitchFamily="18" charset="0"/>
            </a:endParaRPr>
          </a:p>
        </p:txBody>
      </p:sp>
      <p:sp>
        <p:nvSpPr>
          <p:cNvPr id="85010" name="文本框 85009"/>
          <p:cNvSpPr txBox="1"/>
          <p:nvPr/>
        </p:nvSpPr>
        <p:spPr>
          <a:xfrm>
            <a:off x="5562600" y="45720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85011" name="文本框 85010"/>
          <p:cNvSpPr txBox="1"/>
          <p:nvPr/>
        </p:nvSpPr>
        <p:spPr>
          <a:xfrm>
            <a:off x="7010400" y="45720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85012" name="文本框 85011"/>
          <p:cNvSpPr txBox="1"/>
          <p:nvPr/>
        </p:nvSpPr>
        <p:spPr>
          <a:xfrm>
            <a:off x="7010400" y="54864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85013" name="文本框 85012"/>
          <p:cNvSpPr txBox="1"/>
          <p:nvPr/>
        </p:nvSpPr>
        <p:spPr>
          <a:xfrm>
            <a:off x="5562600" y="54864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85014" name="文本框 85013"/>
          <p:cNvSpPr txBox="1"/>
          <p:nvPr/>
        </p:nvSpPr>
        <p:spPr>
          <a:xfrm>
            <a:off x="7010400" y="5105400"/>
            <a:ext cx="5334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f</a:t>
            </a:r>
            <a:endParaRPr lang="en-US" altLang="zh-CN" b="1">
              <a:latin typeface="Comic Sans MS" panose="030F0702030302020204" pitchFamily="66" charset="0"/>
            </a:endParaRPr>
          </a:p>
        </p:txBody>
      </p:sp>
      <p:sp>
        <p:nvSpPr>
          <p:cNvPr id="85015" name="文本框 85014"/>
          <p:cNvSpPr txBox="1"/>
          <p:nvPr/>
        </p:nvSpPr>
        <p:spPr>
          <a:xfrm>
            <a:off x="5638800" y="5029200"/>
            <a:ext cx="5334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p</a:t>
            </a:r>
            <a:endParaRPr lang="en-US" altLang="zh-CN" b="1">
              <a:latin typeface="Comic Sans MS" panose="030F0702030302020204" pitchFamily="66" charset="0"/>
            </a:endParaRPr>
          </a:p>
        </p:txBody>
      </p:sp>
      <p:sp>
        <p:nvSpPr>
          <p:cNvPr id="85016" name="直接连接符 85015"/>
          <p:cNvSpPr/>
          <p:nvPr/>
        </p:nvSpPr>
        <p:spPr>
          <a:xfrm>
            <a:off x="6629400" y="4114800"/>
            <a:ext cx="0" cy="1905000"/>
          </a:xfrm>
          <a:prstGeom prst="line">
            <a:avLst/>
          </a:prstGeom>
          <a:ln w="9525" cap="flat" cmpd="sng">
            <a:solidFill>
              <a:schemeClr val="tx1"/>
            </a:solidFill>
            <a:prstDash val="solid"/>
            <a:headEnd type="none" w="med" len="med"/>
            <a:tailEnd type="none" w="med" len="med"/>
          </a:ln>
        </p:spPr>
      </p:sp>
      <p:sp>
        <p:nvSpPr>
          <p:cNvPr id="85017" name="矩形 85016"/>
          <p:cNvSpPr/>
          <p:nvPr/>
        </p:nvSpPr>
        <p:spPr>
          <a:xfrm>
            <a:off x="781050" y="10969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l</a:t>
            </a:r>
          </a:p>
        </p:txBody>
      </p:sp>
      <p:sp>
        <p:nvSpPr>
          <p:cNvPr id="85018" name="矩形 85017"/>
          <p:cNvSpPr/>
          <p:nvPr/>
        </p:nvSpPr>
        <p:spPr>
          <a:xfrm>
            <a:off x="2076450" y="10969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b</a:t>
            </a:r>
          </a:p>
        </p:txBody>
      </p:sp>
      <p:sp>
        <p:nvSpPr>
          <p:cNvPr id="85019" name="矩形 85018"/>
          <p:cNvSpPr/>
          <p:nvPr/>
        </p:nvSpPr>
        <p:spPr>
          <a:xfrm>
            <a:off x="798513" y="3352800"/>
            <a:ext cx="1258887" cy="205105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85020" name="直接连接符 85019"/>
          <p:cNvSpPr/>
          <p:nvPr/>
        </p:nvSpPr>
        <p:spPr>
          <a:xfrm>
            <a:off x="798513" y="3962400"/>
            <a:ext cx="1258887" cy="0"/>
          </a:xfrm>
          <a:prstGeom prst="line">
            <a:avLst/>
          </a:prstGeom>
          <a:ln w="9525" cap="flat" cmpd="sng">
            <a:solidFill>
              <a:schemeClr val="tx1"/>
            </a:solidFill>
            <a:prstDash val="solid"/>
            <a:headEnd type="none" w="med" len="med"/>
            <a:tailEnd type="none" w="med" len="med"/>
          </a:ln>
        </p:spPr>
      </p:sp>
      <p:sp>
        <p:nvSpPr>
          <p:cNvPr id="85021" name="直接连接符 85020"/>
          <p:cNvSpPr/>
          <p:nvPr/>
        </p:nvSpPr>
        <p:spPr>
          <a:xfrm>
            <a:off x="798513" y="4419600"/>
            <a:ext cx="1258887" cy="0"/>
          </a:xfrm>
          <a:prstGeom prst="line">
            <a:avLst/>
          </a:prstGeom>
          <a:ln w="9525" cap="flat" cmpd="sng">
            <a:solidFill>
              <a:schemeClr val="tx1"/>
            </a:solidFill>
            <a:prstDash val="solid"/>
            <a:headEnd type="none" w="med" len="med"/>
            <a:tailEnd type="none" w="med" len="med"/>
          </a:ln>
        </p:spPr>
      </p:sp>
      <p:sp>
        <p:nvSpPr>
          <p:cNvPr id="85022" name="直接连接符 85021"/>
          <p:cNvSpPr/>
          <p:nvPr/>
        </p:nvSpPr>
        <p:spPr>
          <a:xfrm>
            <a:off x="798513" y="4876800"/>
            <a:ext cx="1258887" cy="0"/>
          </a:xfrm>
          <a:prstGeom prst="line">
            <a:avLst/>
          </a:prstGeom>
          <a:ln w="9525" cap="flat" cmpd="sng">
            <a:solidFill>
              <a:schemeClr val="tx1"/>
            </a:solidFill>
            <a:prstDash val="solid"/>
            <a:headEnd type="none" w="med" len="med"/>
            <a:tailEnd type="none" w="med" len="med"/>
          </a:ln>
        </p:spPr>
      </p:sp>
      <p:sp>
        <p:nvSpPr>
          <p:cNvPr id="85023" name="文本框 85022"/>
          <p:cNvSpPr txBox="1"/>
          <p:nvPr/>
        </p:nvSpPr>
        <p:spPr>
          <a:xfrm>
            <a:off x="950913" y="39624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b</a:t>
            </a:r>
          </a:p>
        </p:txBody>
      </p:sp>
      <p:sp>
        <p:nvSpPr>
          <p:cNvPr id="85024" name="文本框 85023"/>
          <p:cNvSpPr txBox="1"/>
          <p:nvPr/>
        </p:nvSpPr>
        <p:spPr>
          <a:xfrm>
            <a:off x="950913" y="44196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l</a:t>
            </a:r>
          </a:p>
        </p:txBody>
      </p:sp>
      <p:sp>
        <p:nvSpPr>
          <p:cNvPr id="85025" name="文本框 85024"/>
          <p:cNvSpPr txBox="1"/>
          <p:nvPr/>
        </p:nvSpPr>
        <p:spPr>
          <a:xfrm>
            <a:off x="1027113" y="3429000"/>
            <a:ext cx="762000" cy="457200"/>
          </a:xfrm>
          <a:prstGeom prst="rect">
            <a:avLst/>
          </a:prstGeom>
          <a:solidFill>
            <a:schemeClr val="bg1"/>
          </a:solid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85026" name="文本框 85025"/>
          <p:cNvSpPr txBox="1"/>
          <p:nvPr/>
        </p:nvSpPr>
        <p:spPr>
          <a:xfrm>
            <a:off x="1027113" y="4876800"/>
            <a:ext cx="7620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85027" name="文本框 85026"/>
          <p:cNvSpPr txBox="1"/>
          <p:nvPr/>
        </p:nvSpPr>
        <p:spPr>
          <a:xfrm>
            <a:off x="762000" y="5562600"/>
            <a:ext cx="914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PCB</a:t>
            </a:r>
          </a:p>
        </p:txBody>
      </p:sp>
      <p:grpSp>
        <p:nvGrpSpPr>
          <p:cNvPr id="85028" name="组合 85027"/>
          <p:cNvGrpSpPr/>
          <p:nvPr/>
        </p:nvGrpSpPr>
        <p:grpSpPr>
          <a:xfrm>
            <a:off x="457200" y="685800"/>
            <a:ext cx="2133600" cy="3962400"/>
            <a:chOff x="288" y="432"/>
            <a:chExt cx="1344" cy="2496"/>
          </a:xfrm>
        </p:grpSpPr>
        <p:sp>
          <p:nvSpPr>
            <p:cNvPr id="85029" name="任意多边形 85028"/>
            <p:cNvSpPr/>
            <p:nvPr/>
          </p:nvSpPr>
          <p:spPr>
            <a:xfrm>
              <a:off x="288" y="432"/>
              <a:ext cx="1344" cy="2208"/>
            </a:xfrm>
            <a:custGeom>
              <a:avLst/>
              <a:gdLst/>
              <a:ahLst/>
              <a:cxnLst/>
              <a:rect l="0" t="0" r="0" b="0"/>
              <a:pathLst>
                <a:path w="1344" h="2208">
                  <a:moveTo>
                    <a:pt x="288" y="2208"/>
                  </a:moveTo>
                  <a:lnTo>
                    <a:pt x="0" y="2208"/>
                  </a:lnTo>
                  <a:lnTo>
                    <a:pt x="0" y="0"/>
                  </a:lnTo>
                  <a:lnTo>
                    <a:pt x="1344" y="0"/>
                  </a:lnTo>
                  <a:lnTo>
                    <a:pt x="1344" y="240"/>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85030" name="任意多边形 85029"/>
            <p:cNvSpPr/>
            <p:nvPr/>
          </p:nvSpPr>
          <p:spPr>
            <a:xfrm>
              <a:off x="288" y="432"/>
              <a:ext cx="480" cy="2496"/>
            </a:xfrm>
            <a:custGeom>
              <a:avLst/>
              <a:gdLst/>
              <a:ahLst/>
              <a:cxnLst/>
              <a:rect l="0" t="0" r="0" b="0"/>
              <a:pathLst>
                <a:path w="480" h="2496">
                  <a:moveTo>
                    <a:pt x="288" y="2496"/>
                  </a:moveTo>
                  <a:lnTo>
                    <a:pt x="0" y="2496"/>
                  </a:lnTo>
                  <a:lnTo>
                    <a:pt x="0" y="0"/>
                  </a:lnTo>
                  <a:lnTo>
                    <a:pt x="480" y="0"/>
                  </a:lnTo>
                  <a:lnTo>
                    <a:pt x="480" y="240"/>
                  </a:lnTo>
                </a:path>
              </a:pathLst>
            </a:custGeom>
            <a:noFill/>
            <a:ln w="25400" cap="flat" cmpd="sng">
              <a:solidFill>
                <a:schemeClr val="tx1"/>
              </a:solidFill>
              <a:prstDash val="solid"/>
              <a:headEnd type="none" w="med" len="med"/>
              <a:tailEnd type="triangle" w="med" len="med"/>
            </a:ln>
          </p:spPr>
          <p:txBody>
            <a:bodyPr/>
            <a:lstStyle/>
            <a:p>
              <a:endParaRPr lang="zh-CN" altLang="en-US"/>
            </a:p>
          </p:txBody>
        </p:sp>
      </p:grpSp>
      <p:sp>
        <p:nvSpPr>
          <p:cNvPr id="85031" name="矩形 85030"/>
          <p:cNvSpPr/>
          <p:nvPr/>
        </p:nvSpPr>
        <p:spPr>
          <a:xfrm>
            <a:off x="4724400" y="838200"/>
            <a:ext cx="1547813" cy="23749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85032" name="直接连接符 85031"/>
          <p:cNvSpPr/>
          <p:nvPr/>
        </p:nvSpPr>
        <p:spPr>
          <a:xfrm>
            <a:off x="4724400" y="2667000"/>
            <a:ext cx="1547813" cy="0"/>
          </a:xfrm>
          <a:prstGeom prst="line">
            <a:avLst/>
          </a:prstGeom>
          <a:ln w="9525" cap="flat" cmpd="sng">
            <a:solidFill>
              <a:schemeClr val="tx1"/>
            </a:solidFill>
            <a:prstDash val="solid"/>
            <a:headEnd type="none" w="med" len="med"/>
            <a:tailEnd type="none" w="med" len="med"/>
          </a:ln>
        </p:spPr>
      </p:sp>
      <p:sp>
        <p:nvSpPr>
          <p:cNvPr id="85033" name="直接连接符 85032"/>
          <p:cNvSpPr/>
          <p:nvPr/>
        </p:nvSpPr>
        <p:spPr>
          <a:xfrm>
            <a:off x="4724400" y="1524000"/>
            <a:ext cx="1547813" cy="0"/>
          </a:xfrm>
          <a:prstGeom prst="line">
            <a:avLst/>
          </a:prstGeom>
          <a:ln w="9525" cap="flat" cmpd="sng">
            <a:solidFill>
              <a:schemeClr val="tx1"/>
            </a:solidFill>
            <a:prstDash val="solid"/>
            <a:headEnd type="none" w="med" len="med"/>
            <a:tailEnd type="none" w="med" len="med"/>
          </a:ln>
        </p:spPr>
      </p:sp>
      <p:sp>
        <p:nvSpPr>
          <p:cNvPr id="85034" name="文本框 85033"/>
          <p:cNvSpPr txBox="1"/>
          <p:nvPr/>
        </p:nvSpPr>
        <p:spPr>
          <a:xfrm>
            <a:off x="4800600" y="990600"/>
            <a:ext cx="1447800" cy="457200"/>
          </a:xfrm>
          <a:prstGeom prst="rect">
            <a:avLst/>
          </a:prstGeom>
          <a:solidFill>
            <a:schemeClr val="bg1"/>
          </a:solidFill>
          <a:ln w="9525">
            <a:noFill/>
          </a:ln>
        </p:spPr>
        <p:txBody>
          <a:bodyPr>
            <a:spAutoFit/>
          </a:bodyPr>
          <a:lstStyle/>
          <a:p>
            <a:pPr algn="ctr">
              <a:spcBef>
                <a:spcPct val="50000"/>
              </a:spcBef>
            </a:pPr>
            <a:r>
              <a:rPr lang="zh-CN" altLang="en-US" b="1" dirty="0">
                <a:latin typeface="Times New Roman" panose="02020603050405020304" pitchFamily="18" charset="0"/>
              </a:rPr>
              <a:t>页架号</a:t>
            </a:r>
            <a:endParaRPr lang="zh-CN" altLang="en-US" b="1">
              <a:latin typeface="Times New Roman" panose="02020603050405020304" pitchFamily="18" charset="0"/>
            </a:endParaRPr>
          </a:p>
        </p:txBody>
      </p:sp>
      <p:sp>
        <p:nvSpPr>
          <p:cNvPr id="85035" name="文本框 85034"/>
          <p:cNvSpPr txBox="1"/>
          <p:nvPr/>
        </p:nvSpPr>
        <p:spPr>
          <a:xfrm>
            <a:off x="3276600" y="990600"/>
            <a:ext cx="1524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逻辑页号</a:t>
            </a:r>
            <a:endParaRPr lang="zh-CN" altLang="en-US" b="1">
              <a:latin typeface="Times New Roman" panose="02020603050405020304" pitchFamily="18" charset="0"/>
            </a:endParaRPr>
          </a:p>
        </p:txBody>
      </p:sp>
      <p:sp>
        <p:nvSpPr>
          <p:cNvPr id="85036" name="文本框 85035"/>
          <p:cNvSpPr txBox="1"/>
          <p:nvPr/>
        </p:nvSpPr>
        <p:spPr>
          <a:xfrm>
            <a:off x="5334000" y="1600200"/>
            <a:ext cx="8382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85037" name="文本框 85036"/>
          <p:cNvSpPr txBox="1"/>
          <p:nvPr/>
        </p:nvSpPr>
        <p:spPr>
          <a:xfrm>
            <a:off x="5334000" y="21336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f</a:t>
            </a:r>
            <a:endParaRPr lang="en-US" altLang="zh-CN" b="1">
              <a:latin typeface="Comic Sans MS" panose="030F0702030302020204" pitchFamily="66" charset="0"/>
            </a:endParaRPr>
          </a:p>
        </p:txBody>
      </p:sp>
      <p:sp>
        <p:nvSpPr>
          <p:cNvPr id="85038" name="文本框 85037"/>
          <p:cNvSpPr txBox="1"/>
          <p:nvPr/>
        </p:nvSpPr>
        <p:spPr>
          <a:xfrm>
            <a:off x="3962400" y="1524000"/>
            <a:ext cx="6858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85039" name="文本框 85038"/>
          <p:cNvSpPr txBox="1"/>
          <p:nvPr/>
        </p:nvSpPr>
        <p:spPr>
          <a:xfrm>
            <a:off x="3962400" y="2057400"/>
            <a:ext cx="6858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p</a:t>
            </a:r>
          </a:p>
        </p:txBody>
      </p:sp>
      <p:sp>
        <p:nvSpPr>
          <p:cNvPr id="85040" name="文本框 85039"/>
          <p:cNvSpPr txBox="1"/>
          <p:nvPr/>
        </p:nvSpPr>
        <p:spPr>
          <a:xfrm>
            <a:off x="3962400" y="2667000"/>
            <a:ext cx="6858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85041" name="直接连接符 85040"/>
          <p:cNvSpPr/>
          <p:nvPr/>
        </p:nvSpPr>
        <p:spPr>
          <a:xfrm>
            <a:off x="4724400" y="2070100"/>
            <a:ext cx="1547813" cy="0"/>
          </a:xfrm>
          <a:prstGeom prst="line">
            <a:avLst/>
          </a:prstGeom>
          <a:ln w="9525" cap="flat" cmpd="sng">
            <a:solidFill>
              <a:schemeClr val="tx1"/>
            </a:solidFill>
            <a:prstDash val="solid"/>
            <a:headEnd type="none" w="med" len="med"/>
            <a:tailEnd type="none" w="med" len="med"/>
          </a:ln>
        </p:spPr>
      </p:sp>
      <p:sp>
        <p:nvSpPr>
          <p:cNvPr id="85042" name="矩形 85041"/>
          <p:cNvSpPr/>
          <p:nvPr/>
        </p:nvSpPr>
        <p:spPr>
          <a:xfrm>
            <a:off x="6886575" y="1219200"/>
            <a:ext cx="1800225" cy="53975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f</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grpSp>
        <p:nvGrpSpPr>
          <p:cNvPr id="85043" name="组合 85042"/>
          <p:cNvGrpSpPr/>
          <p:nvPr/>
        </p:nvGrpSpPr>
        <p:grpSpPr>
          <a:xfrm>
            <a:off x="2667000" y="5867400"/>
            <a:ext cx="1800225" cy="539750"/>
            <a:chOff x="4320" y="768"/>
            <a:chExt cx="1134" cy="340"/>
          </a:xfrm>
        </p:grpSpPr>
        <p:sp>
          <p:nvSpPr>
            <p:cNvPr id="85044" name="矩形 85043"/>
            <p:cNvSpPr/>
            <p:nvPr/>
          </p:nvSpPr>
          <p:spPr>
            <a:xfrm>
              <a:off x="4320" y="768"/>
              <a:ext cx="1134" cy="34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p</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85045" name="直接连接符 85044"/>
            <p:cNvSpPr/>
            <p:nvPr/>
          </p:nvSpPr>
          <p:spPr>
            <a:xfrm>
              <a:off x="4848" y="768"/>
              <a:ext cx="0" cy="340"/>
            </a:xfrm>
            <a:prstGeom prst="line">
              <a:avLst/>
            </a:prstGeom>
            <a:ln w="15875" cap="flat" cmpd="sng">
              <a:solidFill>
                <a:schemeClr val="tx1"/>
              </a:solidFill>
              <a:prstDash val="solid"/>
              <a:headEnd type="none" w="med" len="med"/>
              <a:tailEnd type="none" w="med" len="med"/>
            </a:ln>
          </p:spPr>
        </p:sp>
      </p:grpSp>
      <p:sp>
        <p:nvSpPr>
          <p:cNvPr id="85047" name="任意多边形 85046"/>
          <p:cNvSpPr/>
          <p:nvPr/>
        </p:nvSpPr>
        <p:spPr>
          <a:xfrm>
            <a:off x="4191000" y="1752600"/>
            <a:ext cx="4267200" cy="4648200"/>
          </a:xfrm>
          <a:custGeom>
            <a:avLst/>
            <a:gdLst/>
            <a:ahLst/>
            <a:cxnLst/>
            <a:rect l="0" t="0" r="0" b="0"/>
            <a:pathLst>
              <a:path w="2688" h="2928">
                <a:moveTo>
                  <a:pt x="0" y="2640"/>
                </a:moveTo>
                <a:lnTo>
                  <a:pt x="0" y="2496"/>
                </a:lnTo>
                <a:lnTo>
                  <a:pt x="288" y="2496"/>
                </a:lnTo>
                <a:lnTo>
                  <a:pt x="288" y="2928"/>
                </a:lnTo>
                <a:lnTo>
                  <a:pt x="2688" y="2928"/>
                </a:lnTo>
                <a:lnTo>
                  <a:pt x="2688" y="0"/>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85055" name="文本框 85054"/>
          <p:cNvSpPr txBox="1"/>
          <p:nvPr/>
        </p:nvSpPr>
        <p:spPr>
          <a:xfrm>
            <a:off x="7086600" y="609600"/>
            <a:ext cx="1524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物理地址</a:t>
            </a:r>
            <a:endParaRPr lang="zh-CN" altLang="en-US" b="1">
              <a:latin typeface="Times New Roman" panose="02020603050405020304" pitchFamily="18" charset="0"/>
            </a:endParaRPr>
          </a:p>
        </p:txBody>
      </p:sp>
      <p:sp>
        <p:nvSpPr>
          <p:cNvPr id="85056" name="文本框 85055"/>
          <p:cNvSpPr txBox="1"/>
          <p:nvPr/>
        </p:nvSpPr>
        <p:spPr>
          <a:xfrm>
            <a:off x="2819400" y="6400800"/>
            <a:ext cx="1524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逻辑地址</a:t>
            </a:r>
            <a:endParaRPr lang="zh-CN" altLang="en-US" b="1">
              <a:latin typeface="Times New Roman" panose="02020603050405020304" pitchFamily="18" charset="0"/>
            </a:endParaRPr>
          </a:p>
        </p:txBody>
      </p:sp>
      <p:sp>
        <p:nvSpPr>
          <p:cNvPr id="85057" name="文本框 85056"/>
          <p:cNvSpPr txBox="1"/>
          <p:nvPr/>
        </p:nvSpPr>
        <p:spPr>
          <a:xfrm>
            <a:off x="4267200" y="609600"/>
            <a:ext cx="5334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b:</a:t>
            </a:r>
          </a:p>
        </p:txBody>
      </p:sp>
      <p:sp>
        <p:nvSpPr>
          <p:cNvPr id="85058" name="直接连接符 85057"/>
          <p:cNvSpPr/>
          <p:nvPr/>
        </p:nvSpPr>
        <p:spPr>
          <a:xfrm>
            <a:off x="7772400" y="1219200"/>
            <a:ext cx="0" cy="533400"/>
          </a:xfrm>
          <a:prstGeom prst="line">
            <a:avLst/>
          </a:prstGeom>
          <a:ln w="9525" cap="flat" cmpd="sng">
            <a:solidFill>
              <a:schemeClr val="tx1"/>
            </a:solidFill>
            <a:prstDash val="solid"/>
            <a:headEnd type="none" w="med" len="med"/>
            <a:tailEnd type="none" w="med" len="med"/>
          </a:ln>
        </p:spPr>
      </p:sp>
      <p:sp>
        <p:nvSpPr>
          <p:cNvPr id="85060" name="文本框 85059"/>
          <p:cNvSpPr txBox="1"/>
          <p:nvPr/>
        </p:nvSpPr>
        <p:spPr>
          <a:xfrm>
            <a:off x="5334000" y="2667000"/>
            <a:ext cx="6096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85061" name="任意多边形 85060"/>
          <p:cNvSpPr/>
          <p:nvPr/>
        </p:nvSpPr>
        <p:spPr>
          <a:xfrm>
            <a:off x="3124200" y="5340350"/>
            <a:ext cx="1828800" cy="609600"/>
          </a:xfrm>
          <a:custGeom>
            <a:avLst/>
            <a:gdLst/>
            <a:ahLst/>
            <a:cxnLst/>
            <a:rect l="0" t="0" r="0" b="0"/>
            <a:pathLst>
              <a:path w="1152" h="384">
                <a:moveTo>
                  <a:pt x="0" y="384"/>
                </a:moveTo>
                <a:lnTo>
                  <a:pt x="0" y="0"/>
                </a:lnTo>
                <a:lnTo>
                  <a:pt x="1152" y="0"/>
                </a:lnTo>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85065" name="文本框 85064"/>
          <p:cNvSpPr txBox="1"/>
          <p:nvPr/>
        </p:nvSpPr>
        <p:spPr>
          <a:xfrm>
            <a:off x="2447925" y="3536950"/>
            <a:ext cx="1584325" cy="457200"/>
          </a:xfrm>
          <a:prstGeom prst="rect">
            <a:avLst/>
          </a:prstGeom>
          <a:noFill/>
          <a:ln w="9525">
            <a:noFill/>
          </a:ln>
        </p:spPr>
        <p:txBody>
          <a:bodyPr>
            <a:spAutoFit/>
          </a:bodyPr>
          <a:lstStyle/>
          <a:p>
            <a:pPr>
              <a:spcBef>
                <a:spcPct val="50000"/>
              </a:spcBef>
            </a:pPr>
            <a:r>
              <a:rPr lang="zh-CN" altLang="en-US" dirty="0">
                <a:latin typeface="Tahoma" panose="020B0604030504040204" pitchFamily="34" charset="0"/>
              </a:rPr>
              <a:t>如查不到</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B166440C-ACBF-8123-2589-CCCE44E8CFDE}"/>
                  </a:ext>
                </a:extLst>
              </p14:cNvPr>
              <p14:cNvContentPartPr/>
              <p14:nvPr/>
            </p14:nvContentPartPr>
            <p14:xfrm>
              <a:off x="6148440" y="3738240"/>
              <a:ext cx="722520" cy="362520"/>
            </p14:xfrm>
          </p:contentPart>
        </mc:Choice>
        <mc:Fallback xmlns="">
          <p:pic>
            <p:nvPicPr>
              <p:cNvPr id="2" name="墨迹 1">
                <a:extLst>
                  <a:ext uri="{FF2B5EF4-FFF2-40B4-BE49-F238E27FC236}">
                    <a16:creationId xmlns:a16="http://schemas.microsoft.com/office/drawing/2014/main" id="{B166440C-ACBF-8123-2589-CCCE44E8CFDE}"/>
                  </a:ext>
                </a:extLst>
              </p:cNvPr>
              <p:cNvPicPr/>
              <p:nvPr/>
            </p:nvPicPr>
            <p:blipFill>
              <a:blip r:embed="rId3"/>
              <a:stretch>
                <a:fillRect/>
              </a:stretch>
            </p:blipFill>
            <p:spPr>
              <a:xfrm>
                <a:off x="6139080" y="3728880"/>
                <a:ext cx="741240" cy="381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0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0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50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5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6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3" name="文本框 34842"/>
          <p:cNvSpPr txBox="1"/>
          <p:nvPr/>
        </p:nvSpPr>
        <p:spPr>
          <a:xfrm>
            <a:off x="5334000" y="2590800"/>
            <a:ext cx="8382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4870" name="直接连接符 34869"/>
          <p:cNvSpPr/>
          <p:nvPr/>
        </p:nvSpPr>
        <p:spPr>
          <a:xfrm>
            <a:off x="7848600" y="1219200"/>
            <a:ext cx="0" cy="539750"/>
          </a:xfrm>
          <a:prstGeom prst="line">
            <a:avLst/>
          </a:prstGeom>
          <a:ln w="9525" cap="flat" cmpd="sng">
            <a:solidFill>
              <a:schemeClr val="tx1"/>
            </a:solidFill>
            <a:prstDash val="solid"/>
            <a:headEnd type="none" w="med" len="med"/>
            <a:tailEnd type="none" w="med" len="med"/>
          </a:ln>
        </p:spPr>
      </p:sp>
      <p:sp>
        <p:nvSpPr>
          <p:cNvPr id="34896" name="直接连接符 34895"/>
          <p:cNvSpPr/>
          <p:nvPr/>
        </p:nvSpPr>
        <p:spPr>
          <a:xfrm>
            <a:off x="2514600" y="4648200"/>
            <a:ext cx="457200" cy="1588"/>
          </a:xfrm>
          <a:prstGeom prst="line">
            <a:avLst/>
          </a:prstGeom>
          <a:ln w="25400" cap="flat" cmpd="sng">
            <a:solidFill>
              <a:schemeClr val="tx1"/>
            </a:solidFill>
            <a:prstDash val="solid"/>
            <a:headEnd type="none" w="med" len="med"/>
            <a:tailEnd type="triangle" w="med" len="med"/>
          </a:ln>
        </p:spPr>
      </p:sp>
      <p:sp>
        <p:nvSpPr>
          <p:cNvPr id="34898" name="文本框 34897"/>
          <p:cNvSpPr txBox="1"/>
          <p:nvPr/>
        </p:nvSpPr>
        <p:spPr>
          <a:xfrm>
            <a:off x="4343400" y="4495800"/>
            <a:ext cx="3810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34819" name="矩形 34818"/>
          <p:cNvSpPr/>
          <p:nvPr/>
        </p:nvSpPr>
        <p:spPr>
          <a:xfrm>
            <a:off x="5105400" y="4114800"/>
            <a:ext cx="2971800" cy="19050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34820" name="直接连接符 34819"/>
          <p:cNvSpPr/>
          <p:nvPr/>
        </p:nvSpPr>
        <p:spPr>
          <a:xfrm>
            <a:off x="5105400" y="4648200"/>
            <a:ext cx="2971800" cy="0"/>
          </a:xfrm>
          <a:prstGeom prst="line">
            <a:avLst/>
          </a:prstGeom>
          <a:ln w="9525" cap="flat" cmpd="sng">
            <a:solidFill>
              <a:schemeClr val="tx1"/>
            </a:solidFill>
            <a:prstDash val="solid"/>
            <a:headEnd type="none" w="med" len="med"/>
            <a:tailEnd type="none" w="med" len="med"/>
          </a:ln>
        </p:spPr>
      </p:sp>
      <p:sp>
        <p:nvSpPr>
          <p:cNvPr id="34821" name="直接连接符 34820"/>
          <p:cNvSpPr/>
          <p:nvPr/>
        </p:nvSpPr>
        <p:spPr>
          <a:xfrm>
            <a:off x="5105400" y="5105400"/>
            <a:ext cx="2971800" cy="0"/>
          </a:xfrm>
          <a:prstGeom prst="line">
            <a:avLst/>
          </a:prstGeom>
          <a:ln w="9525" cap="flat" cmpd="sng">
            <a:solidFill>
              <a:schemeClr val="tx1"/>
            </a:solidFill>
            <a:prstDash val="solid"/>
            <a:headEnd type="none" w="med" len="med"/>
            <a:tailEnd type="none" w="med" len="med"/>
          </a:ln>
        </p:spPr>
      </p:sp>
      <p:sp>
        <p:nvSpPr>
          <p:cNvPr id="34822" name="直接连接符 34821"/>
          <p:cNvSpPr/>
          <p:nvPr/>
        </p:nvSpPr>
        <p:spPr>
          <a:xfrm>
            <a:off x="5105400" y="5562600"/>
            <a:ext cx="2971800" cy="0"/>
          </a:xfrm>
          <a:prstGeom prst="line">
            <a:avLst/>
          </a:prstGeom>
          <a:ln w="9525" cap="flat" cmpd="sng">
            <a:solidFill>
              <a:schemeClr val="tx1"/>
            </a:solidFill>
            <a:prstDash val="solid"/>
            <a:headEnd type="none" w="med" len="med"/>
            <a:tailEnd type="none" w="med" len="med"/>
          </a:ln>
        </p:spPr>
      </p:sp>
      <p:sp>
        <p:nvSpPr>
          <p:cNvPr id="34823" name="文本框 34822"/>
          <p:cNvSpPr txBox="1"/>
          <p:nvPr/>
        </p:nvSpPr>
        <p:spPr>
          <a:xfrm>
            <a:off x="5105400" y="4191000"/>
            <a:ext cx="1524000" cy="457200"/>
          </a:xfrm>
          <a:prstGeom prst="rect">
            <a:avLst/>
          </a:prstGeom>
          <a:noFill/>
          <a:ln w="9525">
            <a:noFill/>
          </a:ln>
        </p:spPr>
        <p:txBody>
          <a:bodyPr>
            <a:spAutoFit/>
          </a:bodyPr>
          <a:lstStyle/>
          <a:p>
            <a:pPr algn="ctr">
              <a:spcBef>
                <a:spcPct val="50000"/>
              </a:spcBef>
            </a:pPr>
            <a:r>
              <a:rPr lang="zh-CN" altLang="en-US" b="1" dirty="0">
                <a:latin typeface="Times New Roman" panose="02020603050405020304" pitchFamily="18" charset="0"/>
              </a:rPr>
              <a:t>逻辑页号</a:t>
            </a:r>
            <a:endParaRPr lang="zh-CN" altLang="en-US" b="1">
              <a:latin typeface="Times New Roman" panose="02020603050405020304" pitchFamily="18" charset="0"/>
            </a:endParaRPr>
          </a:p>
        </p:txBody>
      </p:sp>
      <p:sp>
        <p:nvSpPr>
          <p:cNvPr id="34824" name="文本框 34823"/>
          <p:cNvSpPr txBox="1"/>
          <p:nvPr/>
        </p:nvSpPr>
        <p:spPr>
          <a:xfrm>
            <a:off x="6629400" y="4191000"/>
            <a:ext cx="1524000" cy="457200"/>
          </a:xfrm>
          <a:prstGeom prst="rect">
            <a:avLst/>
          </a:prstGeom>
          <a:noFill/>
          <a:ln w="9525">
            <a:noFill/>
          </a:ln>
        </p:spPr>
        <p:txBody>
          <a:bodyPr>
            <a:spAutoFit/>
          </a:bodyPr>
          <a:lstStyle/>
          <a:p>
            <a:pPr algn="ctr">
              <a:spcBef>
                <a:spcPct val="50000"/>
              </a:spcBef>
            </a:pPr>
            <a:r>
              <a:rPr lang="zh-CN" altLang="en-US" b="1" dirty="0">
                <a:latin typeface="Times New Roman" panose="02020603050405020304" pitchFamily="18" charset="0"/>
              </a:rPr>
              <a:t>页架号</a:t>
            </a:r>
            <a:endParaRPr lang="zh-CN" altLang="en-US" b="1">
              <a:latin typeface="Times New Roman" panose="02020603050405020304" pitchFamily="18" charset="0"/>
            </a:endParaRPr>
          </a:p>
        </p:txBody>
      </p:sp>
      <p:sp>
        <p:nvSpPr>
          <p:cNvPr id="34825" name="文本框 34824"/>
          <p:cNvSpPr txBox="1"/>
          <p:nvPr/>
        </p:nvSpPr>
        <p:spPr>
          <a:xfrm>
            <a:off x="5562600" y="45720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4826" name="文本框 34825"/>
          <p:cNvSpPr txBox="1"/>
          <p:nvPr/>
        </p:nvSpPr>
        <p:spPr>
          <a:xfrm>
            <a:off x="7010400" y="45720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4827" name="文本框 34826"/>
          <p:cNvSpPr txBox="1"/>
          <p:nvPr/>
        </p:nvSpPr>
        <p:spPr>
          <a:xfrm>
            <a:off x="7010400" y="54864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4828" name="文本框 34827"/>
          <p:cNvSpPr txBox="1"/>
          <p:nvPr/>
        </p:nvSpPr>
        <p:spPr>
          <a:xfrm>
            <a:off x="5562600" y="5486400"/>
            <a:ext cx="533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4829" name="文本框 34828"/>
          <p:cNvSpPr txBox="1"/>
          <p:nvPr/>
        </p:nvSpPr>
        <p:spPr>
          <a:xfrm>
            <a:off x="7010400" y="5105400"/>
            <a:ext cx="5334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f</a:t>
            </a:r>
            <a:endParaRPr lang="en-US" altLang="zh-CN" b="1">
              <a:latin typeface="Comic Sans MS" panose="030F0702030302020204" pitchFamily="66" charset="0"/>
            </a:endParaRPr>
          </a:p>
        </p:txBody>
      </p:sp>
      <p:sp>
        <p:nvSpPr>
          <p:cNvPr id="34830" name="文本框 34829"/>
          <p:cNvSpPr txBox="1"/>
          <p:nvPr/>
        </p:nvSpPr>
        <p:spPr>
          <a:xfrm>
            <a:off x="5638800" y="5029200"/>
            <a:ext cx="5334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p</a:t>
            </a:r>
            <a:endParaRPr lang="en-US" altLang="zh-CN" b="1">
              <a:latin typeface="Comic Sans MS" panose="030F0702030302020204" pitchFamily="66" charset="0"/>
            </a:endParaRPr>
          </a:p>
        </p:txBody>
      </p:sp>
      <p:sp>
        <p:nvSpPr>
          <p:cNvPr id="34831" name="直接连接符 34830"/>
          <p:cNvSpPr/>
          <p:nvPr/>
        </p:nvSpPr>
        <p:spPr>
          <a:xfrm>
            <a:off x="6629400" y="4114800"/>
            <a:ext cx="0" cy="1905000"/>
          </a:xfrm>
          <a:prstGeom prst="line">
            <a:avLst/>
          </a:prstGeom>
          <a:ln w="9525" cap="flat" cmpd="sng">
            <a:solidFill>
              <a:schemeClr val="tx1"/>
            </a:solidFill>
            <a:prstDash val="solid"/>
            <a:headEnd type="none" w="med" len="med"/>
            <a:tailEnd type="none" w="med" len="med"/>
          </a:ln>
        </p:spPr>
      </p:sp>
      <p:sp>
        <p:nvSpPr>
          <p:cNvPr id="34849" name="矩形 34848"/>
          <p:cNvSpPr/>
          <p:nvPr/>
        </p:nvSpPr>
        <p:spPr>
          <a:xfrm>
            <a:off x="781050" y="10969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l</a:t>
            </a:r>
          </a:p>
        </p:txBody>
      </p:sp>
      <p:sp>
        <p:nvSpPr>
          <p:cNvPr id="34850" name="矩形 34849"/>
          <p:cNvSpPr/>
          <p:nvPr/>
        </p:nvSpPr>
        <p:spPr>
          <a:xfrm>
            <a:off x="2076450" y="10969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b</a:t>
            </a:r>
          </a:p>
        </p:txBody>
      </p:sp>
      <p:sp>
        <p:nvSpPr>
          <p:cNvPr id="34851" name="矩形 34850"/>
          <p:cNvSpPr/>
          <p:nvPr/>
        </p:nvSpPr>
        <p:spPr>
          <a:xfrm>
            <a:off x="798513" y="3352800"/>
            <a:ext cx="1258887" cy="205105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34852" name="直接连接符 34851"/>
          <p:cNvSpPr/>
          <p:nvPr/>
        </p:nvSpPr>
        <p:spPr>
          <a:xfrm>
            <a:off x="798513" y="3962400"/>
            <a:ext cx="1258887" cy="0"/>
          </a:xfrm>
          <a:prstGeom prst="line">
            <a:avLst/>
          </a:prstGeom>
          <a:ln w="9525" cap="flat" cmpd="sng">
            <a:solidFill>
              <a:schemeClr val="tx1"/>
            </a:solidFill>
            <a:prstDash val="solid"/>
            <a:headEnd type="none" w="med" len="med"/>
            <a:tailEnd type="none" w="med" len="med"/>
          </a:ln>
        </p:spPr>
      </p:sp>
      <p:sp>
        <p:nvSpPr>
          <p:cNvPr id="34854" name="直接连接符 34853"/>
          <p:cNvSpPr/>
          <p:nvPr/>
        </p:nvSpPr>
        <p:spPr>
          <a:xfrm>
            <a:off x="798513" y="4419600"/>
            <a:ext cx="1258887" cy="0"/>
          </a:xfrm>
          <a:prstGeom prst="line">
            <a:avLst/>
          </a:prstGeom>
          <a:ln w="9525" cap="flat" cmpd="sng">
            <a:solidFill>
              <a:schemeClr val="tx1"/>
            </a:solidFill>
            <a:prstDash val="solid"/>
            <a:headEnd type="none" w="med" len="med"/>
            <a:tailEnd type="none" w="med" len="med"/>
          </a:ln>
        </p:spPr>
      </p:sp>
      <p:sp>
        <p:nvSpPr>
          <p:cNvPr id="34855" name="直接连接符 34854"/>
          <p:cNvSpPr/>
          <p:nvPr/>
        </p:nvSpPr>
        <p:spPr>
          <a:xfrm>
            <a:off x="798513" y="4876800"/>
            <a:ext cx="1258887" cy="0"/>
          </a:xfrm>
          <a:prstGeom prst="line">
            <a:avLst/>
          </a:prstGeom>
          <a:ln w="9525" cap="flat" cmpd="sng">
            <a:solidFill>
              <a:schemeClr val="tx1"/>
            </a:solidFill>
            <a:prstDash val="solid"/>
            <a:headEnd type="none" w="med" len="med"/>
            <a:tailEnd type="none" w="med" len="med"/>
          </a:ln>
        </p:spPr>
      </p:sp>
      <p:sp>
        <p:nvSpPr>
          <p:cNvPr id="34856" name="文本框 34855"/>
          <p:cNvSpPr txBox="1"/>
          <p:nvPr/>
        </p:nvSpPr>
        <p:spPr>
          <a:xfrm>
            <a:off x="950913" y="39624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b</a:t>
            </a:r>
          </a:p>
        </p:txBody>
      </p:sp>
      <p:sp>
        <p:nvSpPr>
          <p:cNvPr id="34857" name="文本框 34856"/>
          <p:cNvSpPr txBox="1"/>
          <p:nvPr/>
        </p:nvSpPr>
        <p:spPr>
          <a:xfrm>
            <a:off x="950913" y="44196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l</a:t>
            </a:r>
          </a:p>
        </p:txBody>
      </p:sp>
      <p:sp>
        <p:nvSpPr>
          <p:cNvPr id="34859" name="文本框 34858"/>
          <p:cNvSpPr txBox="1"/>
          <p:nvPr/>
        </p:nvSpPr>
        <p:spPr>
          <a:xfrm>
            <a:off x="1027113" y="3429000"/>
            <a:ext cx="762000" cy="457200"/>
          </a:xfrm>
          <a:prstGeom prst="rect">
            <a:avLst/>
          </a:prstGeom>
          <a:solidFill>
            <a:schemeClr val="bg1"/>
          </a:solid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4860" name="文本框 34859"/>
          <p:cNvSpPr txBox="1"/>
          <p:nvPr/>
        </p:nvSpPr>
        <p:spPr>
          <a:xfrm>
            <a:off x="1027113" y="4876800"/>
            <a:ext cx="7620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4861" name="文本框 34860"/>
          <p:cNvSpPr txBox="1"/>
          <p:nvPr/>
        </p:nvSpPr>
        <p:spPr>
          <a:xfrm>
            <a:off x="762000" y="5562600"/>
            <a:ext cx="9144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PCB</a:t>
            </a:r>
          </a:p>
        </p:txBody>
      </p:sp>
      <p:grpSp>
        <p:nvGrpSpPr>
          <p:cNvPr id="34865" name="组合 34864"/>
          <p:cNvGrpSpPr/>
          <p:nvPr/>
        </p:nvGrpSpPr>
        <p:grpSpPr>
          <a:xfrm>
            <a:off x="457200" y="685800"/>
            <a:ext cx="2133600" cy="3962400"/>
            <a:chOff x="288" y="432"/>
            <a:chExt cx="1344" cy="2496"/>
          </a:xfrm>
        </p:grpSpPr>
        <p:sp>
          <p:nvSpPr>
            <p:cNvPr id="34863" name="任意多边形 34862"/>
            <p:cNvSpPr/>
            <p:nvPr/>
          </p:nvSpPr>
          <p:spPr>
            <a:xfrm>
              <a:off x="288" y="432"/>
              <a:ext cx="1344" cy="2208"/>
            </a:xfrm>
            <a:custGeom>
              <a:avLst/>
              <a:gdLst/>
              <a:ahLst/>
              <a:cxnLst/>
              <a:rect l="0" t="0" r="0" b="0"/>
              <a:pathLst>
                <a:path w="1344" h="2208">
                  <a:moveTo>
                    <a:pt x="288" y="2208"/>
                  </a:moveTo>
                  <a:lnTo>
                    <a:pt x="0" y="2208"/>
                  </a:lnTo>
                  <a:lnTo>
                    <a:pt x="0" y="0"/>
                  </a:lnTo>
                  <a:lnTo>
                    <a:pt x="1344" y="0"/>
                  </a:lnTo>
                  <a:lnTo>
                    <a:pt x="1344" y="240"/>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34864" name="任意多边形 34863"/>
            <p:cNvSpPr/>
            <p:nvPr/>
          </p:nvSpPr>
          <p:spPr>
            <a:xfrm>
              <a:off x="288" y="432"/>
              <a:ext cx="480" cy="2496"/>
            </a:xfrm>
            <a:custGeom>
              <a:avLst/>
              <a:gdLst/>
              <a:ahLst/>
              <a:cxnLst/>
              <a:rect l="0" t="0" r="0" b="0"/>
              <a:pathLst>
                <a:path w="480" h="2496">
                  <a:moveTo>
                    <a:pt x="288" y="2496"/>
                  </a:moveTo>
                  <a:lnTo>
                    <a:pt x="0" y="2496"/>
                  </a:lnTo>
                  <a:lnTo>
                    <a:pt x="0" y="0"/>
                  </a:lnTo>
                  <a:lnTo>
                    <a:pt x="480" y="0"/>
                  </a:lnTo>
                  <a:lnTo>
                    <a:pt x="480" y="240"/>
                  </a:lnTo>
                </a:path>
              </a:pathLst>
            </a:custGeom>
            <a:noFill/>
            <a:ln w="25400" cap="flat" cmpd="sng">
              <a:solidFill>
                <a:schemeClr val="tx1"/>
              </a:solidFill>
              <a:prstDash val="solid"/>
              <a:headEnd type="none" w="med" len="med"/>
              <a:tailEnd type="triangle" w="med" len="med"/>
            </a:ln>
          </p:spPr>
          <p:txBody>
            <a:bodyPr/>
            <a:lstStyle/>
            <a:p>
              <a:endParaRPr lang="zh-CN" altLang="en-US"/>
            </a:p>
          </p:txBody>
        </p:sp>
      </p:grpSp>
      <p:sp>
        <p:nvSpPr>
          <p:cNvPr id="34834" name="矩形 34833"/>
          <p:cNvSpPr/>
          <p:nvPr/>
        </p:nvSpPr>
        <p:spPr>
          <a:xfrm>
            <a:off x="4724400" y="838200"/>
            <a:ext cx="1547813" cy="23749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34835" name="直接连接符 34834"/>
          <p:cNvSpPr/>
          <p:nvPr/>
        </p:nvSpPr>
        <p:spPr>
          <a:xfrm>
            <a:off x="4724400" y="2667000"/>
            <a:ext cx="1547813" cy="0"/>
          </a:xfrm>
          <a:prstGeom prst="line">
            <a:avLst/>
          </a:prstGeom>
          <a:ln w="9525" cap="flat" cmpd="sng">
            <a:solidFill>
              <a:schemeClr val="tx1"/>
            </a:solidFill>
            <a:prstDash val="solid"/>
            <a:headEnd type="none" w="med" len="med"/>
            <a:tailEnd type="none" w="med" len="med"/>
          </a:ln>
        </p:spPr>
      </p:sp>
      <p:sp>
        <p:nvSpPr>
          <p:cNvPr id="34836" name="直接连接符 34835"/>
          <p:cNvSpPr/>
          <p:nvPr/>
        </p:nvSpPr>
        <p:spPr>
          <a:xfrm>
            <a:off x="4724400" y="1524000"/>
            <a:ext cx="1547813" cy="0"/>
          </a:xfrm>
          <a:prstGeom prst="line">
            <a:avLst/>
          </a:prstGeom>
          <a:ln w="9525" cap="flat" cmpd="sng">
            <a:solidFill>
              <a:schemeClr val="tx1"/>
            </a:solidFill>
            <a:prstDash val="solid"/>
            <a:headEnd type="none" w="med" len="med"/>
            <a:tailEnd type="none" w="med" len="med"/>
          </a:ln>
        </p:spPr>
      </p:sp>
      <p:sp>
        <p:nvSpPr>
          <p:cNvPr id="34839" name="文本框 34838"/>
          <p:cNvSpPr txBox="1"/>
          <p:nvPr/>
        </p:nvSpPr>
        <p:spPr>
          <a:xfrm>
            <a:off x="4800600" y="990600"/>
            <a:ext cx="1447800" cy="457200"/>
          </a:xfrm>
          <a:prstGeom prst="rect">
            <a:avLst/>
          </a:prstGeom>
          <a:solidFill>
            <a:schemeClr val="bg1"/>
          </a:solidFill>
          <a:ln w="9525">
            <a:noFill/>
          </a:ln>
        </p:spPr>
        <p:txBody>
          <a:bodyPr>
            <a:spAutoFit/>
          </a:bodyPr>
          <a:lstStyle/>
          <a:p>
            <a:pPr algn="ctr">
              <a:spcBef>
                <a:spcPct val="50000"/>
              </a:spcBef>
            </a:pPr>
            <a:r>
              <a:rPr lang="zh-CN" altLang="en-US" b="1" dirty="0">
                <a:latin typeface="Times New Roman" panose="02020603050405020304" pitchFamily="18" charset="0"/>
              </a:rPr>
              <a:t>页架号</a:t>
            </a:r>
            <a:endParaRPr lang="zh-CN" altLang="en-US" b="1">
              <a:latin typeface="Times New Roman" panose="02020603050405020304" pitchFamily="18" charset="0"/>
            </a:endParaRPr>
          </a:p>
        </p:txBody>
      </p:sp>
      <p:sp>
        <p:nvSpPr>
          <p:cNvPr id="34840" name="文本框 34839"/>
          <p:cNvSpPr txBox="1"/>
          <p:nvPr/>
        </p:nvSpPr>
        <p:spPr>
          <a:xfrm>
            <a:off x="3276600" y="990600"/>
            <a:ext cx="1524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逻辑页号</a:t>
            </a:r>
            <a:endParaRPr lang="zh-CN" altLang="en-US" b="1">
              <a:latin typeface="Times New Roman" panose="02020603050405020304" pitchFamily="18" charset="0"/>
            </a:endParaRPr>
          </a:p>
        </p:txBody>
      </p:sp>
      <p:sp>
        <p:nvSpPr>
          <p:cNvPr id="34841" name="文本框 34840"/>
          <p:cNvSpPr txBox="1"/>
          <p:nvPr/>
        </p:nvSpPr>
        <p:spPr>
          <a:xfrm>
            <a:off x="5334000" y="1600200"/>
            <a:ext cx="8382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4842" name="文本框 34841"/>
          <p:cNvSpPr txBox="1"/>
          <p:nvPr/>
        </p:nvSpPr>
        <p:spPr>
          <a:xfrm>
            <a:off x="5334000" y="21336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f</a:t>
            </a:r>
            <a:endParaRPr lang="en-US" altLang="zh-CN" b="1">
              <a:latin typeface="Comic Sans MS" panose="030F0702030302020204" pitchFamily="66" charset="0"/>
            </a:endParaRPr>
          </a:p>
        </p:txBody>
      </p:sp>
      <p:sp>
        <p:nvSpPr>
          <p:cNvPr id="34845" name="文本框 34844"/>
          <p:cNvSpPr txBox="1"/>
          <p:nvPr/>
        </p:nvSpPr>
        <p:spPr>
          <a:xfrm>
            <a:off x="3962400" y="1524000"/>
            <a:ext cx="6858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4846" name="文本框 34845"/>
          <p:cNvSpPr txBox="1"/>
          <p:nvPr/>
        </p:nvSpPr>
        <p:spPr>
          <a:xfrm>
            <a:off x="3962400" y="2057400"/>
            <a:ext cx="6858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p</a:t>
            </a:r>
          </a:p>
        </p:txBody>
      </p:sp>
      <p:sp>
        <p:nvSpPr>
          <p:cNvPr id="34847" name="文本框 34846"/>
          <p:cNvSpPr txBox="1"/>
          <p:nvPr/>
        </p:nvSpPr>
        <p:spPr>
          <a:xfrm>
            <a:off x="3962400" y="2667000"/>
            <a:ext cx="6858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4837" name="直接连接符 34836"/>
          <p:cNvSpPr/>
          <p:nvPr/>
        </p:nvSpPr>
        <p:spPr>
          <a:xfrm>
            <a:off x="4724400" y="2070100"/>
            <a:ext cx="1547813" cy="0"/>
          </a:xfrm>
          <a:prstGeom prst="line">
            <a:avLst/>
          </a:prstGeom>
          <a:ln w="9525" cap="flat" cmpd="sng">
            <a:solidFill>
              <a:schemeClr val="tx1"/>
            </a:solidFill>
            <a:prstDash val="solid"/>
            <a:headEnd type="none" w="med" len="med"/>
            <a:tailEnd type="none" w="med" len="med"/>
          </a:ln>
        </p:spPr>
      </p:sp>
      <p:sp>
        <p:nvSpPr>
          <p:cNvPr id="34869" name="矩形 34868"/>
          <p:cNvSpPr/>
          <p:nvPr/>
        </p:nvSpPr>
        <p:spPr>
          <a:xfrm>
            <a:off x="6886575" y="1219200"/>
            <a:ext cx="1800225" cy="53975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f</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grpSp>
        <p:nvGrpSpPr>
          <p:cNvPr id="34872" name="组合 34871"/>
          <p:cNvGrpSpPr/>
          <p:nvPr/>
        </p:nvGrpSpPr>
        <p:grpSpPr>
          <a:xfrm>
            <a:off x="2667000" y="5867400"/>
            <a:ext cx="1800225" cy="539750"/>
            <a:chOff x="4320" y="768"/>
            <a:chExt cx="1134" cy="340"/>
          </a:xfrm>
        </p:grpSpPr>
        <p:sp>
          <p:nvSpPr>
            <p:cNvPr id="34873" name="矩形 34872"/>
            <p:cNvSpPr/>
            <p:nvPr/>
          </p:nvSpPr>
          <p:spPr>
            <a:xfrm>
              <a:off x="4320" y="768"/>
              <a:ext cx="1134" cy="34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p</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34874" name="直接连接符 34873"/>
            <p:cNvSpPr/>
            <p:nvPr/>
          </p:nvSpPr>
          <p:spPr>
            <a:xfrm>
              <a:off x="4848" y="768"/>
              <a:ext cx="0" cy="340"/>
            </a:xfrm>
            <a:prstGeom prst="line">
              <a:avLst/>
            </a:prstGeom>
            <a:ln w="15875" cap="flat" cmpd="sng">
              <a:solidFill>
                <a:schemeClr val="tx1"/>
              </a:solidFill>
              <a:prstDash val="solid"/>
              <a:headEnd type="none" w="med" len="med"/>
              <a:tailEnd type="none" w="med" len="med"/>
            </a:ln>
          </p:spPr>
        </p:sp>
      </p:grpSp>
      <p:sp>
        <p:nvSpPr>
          <p:cNvPr id="34881" name="任意多边形 34880"/>
          <p:cNvSpPr/>
          <p:nvPr/>
        </p:nvSpPr>
        <p:spPr>
          <a:xfrm>
            <a:off x="4191000" y="1752600"/>
            <a:ext cx="4267200" cy="4648200"/>
          </a:xfrm>
          <a:custGeom>
            <a:avLst/>
            <a:gdLst/>
            <a:ahLst/>
            <a:cxnLst/>
            <a:rect l="0" t="0" r="0" b="0"/>
            <a:pathLst>
              <a:path w="2688" h="2928">
                <a:moveTo>
                  <a:pt x="0" y="2640"/>
                </a:moveTo>
                <a:lnTo>
                  <a:pt x="0" y="2496"/>
                </a:lnTo>
                <a:lnTo>
                  <a:pt x="288" y="2496"/>
                </a:lnTo>
                <a:lnTo>
                  <a:pt x="288" y="2928"/>
                </a:lnTo>
                <a:lnTo>
                  <a:pt x="2688" y="2928"/>
                </a:lnTo>
                <a:lnTo>
                  <a:pt x="2688" y="0"/>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34883" name="椭圆 34882"/>
          <p:cNvSpPr/>
          <p:nvPr/>
        </p:nvSpPr>
        <p:spPr>
          <a:xfrm>
            <a:off x="2286000" y="2133600"/>
            <a:ext cx="468313" cy="4683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p>
            <a:pPr algn="ctr"/>
            <a:r>
              <a:rPr lang="en-US" altLang="zh-CN" b="1">
                <a:latin typeface="Times New Roman" panose="02020603050405020304" pitchFamily="18" charset="0"/>
              </a:rPr>
              <a:t>+</a:t>
            </a:r>
          </a:p>
        </p:txBody>
      </p:sp>
      <p:sp>
        <p:nvSpPr>
          <p:cNvPr id="34884" name="直接连接符 34883"/>
          <p:cNvSpPr/>
          <p:nvPr/>
        </p:nvSpPr>
        <p:spPr>
          <a:xfrm>
            <a:off x="2514600" y="1524000"/>
            <a:ext cx="0" cy="576263"/>
          </a:xfrm>
          <a:prstGeom prst="line">
            <a:avLst/>
          </a:prstGeom>
          <a:ln w="25400" cap="flat" cmpd="sng">
            <a:solidFill>
              <a:schemeClr val="tx1"/>
            </a:solidFill>
            <a:prstDash val="solid"/>
            <a:headEnd type="none" w="med" len="med"/>
            <a:tailEnd type="triangle" w="med" len="med"/>
          </a:ln>
        </p:spPr>
      </p:sp>
      <p:sp>
        <p:nvSpPr>
          <p:cNvPr id="34885" name="椭圆 34884"/>
          <p:cNvSpPr/>
          <p:nvPr/>
        </p:nvSpPr>
        <p:spPr>
          <a:xfrm>
            <a:off x="990600" y="2133600"/>
            <a:ext cx="468313" cy="4683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p>
            <a:pPr algn="ctr"/>
            <a:r>
              <a:rPr lang="en-US" altLang="zh-CN" b="1">
                <a:latin typeface="Times New Roman" panose="02020603050405020304" pitchFamily="18" charset="0"/>
              </a:rPr>
              <a:t>cp</a:t>
            </a:r>
          </a:p>
        </p:txBody>
      </p:sp>
      <p:sp>
        <p:nvSpPr>
          <p:cNvPr id="34886" name="直接连接符 34885"/>
          <p:cNvSpPr/>
          <p:nvPr/>
        </p:nvSpPr>
        <p:spPr>
          <a:xfrm>
            <a:off x="1219200" y="1524000"/>
            <a:ext cx="0" cy="609600"/>
          </a:xfrm>
          <a:prstGeom prst="line">
            <a:avLst/>
          </a:prstGeom>
          <a:ln w="25400" cap="flat" cmpd="sng">
            <a:solidFill>
              <a:schemeClr val="tx1"/>
            </a:solidFill>
            <a:prstDash val="solid"/>
            <a:headEnd type="none" w="med" len="med"/>
            <a:tailEnd type="triangle" w="med" len="med"/>
          </a:ln>
        </p:spPr>
      </p:sp>
      <p:sp>
        <p:nvSpPr>
          <p:cNvPr id="34890" name="直接连接符 34889"/>
          <p:cNvSpPr/>
          <p:nvPr/>
        </p:nvSpPr>
        <p:spPr>
          <a:xfrm>
            <a:off x="2743200" y="2362200"/>
            <a:ext cx="1219200" cy="1588"/>
          </a:xfrm>
          <a:prstGeom prst="line">
            <a:avLst/>
          </a:prstGeom>
          <a:ln w="25400" cap="flat" cmpd="sng">
            <a:solidFill>
              <a:schemeClr val="tx1"/>
            </a:solidFill>
            <a:prstDash val="solid"/>
            <a:headEnd type="none" w="med" len="med"/>
            <a:tailEnd type="triangle" w="med" len="med"/>
          </a:ln>
        </p:spPr>
      </p:sp>
      <p:sp>
        <p:nvSpPr>
          <p:cNvPr id="34891" name="矩形 34890"/>
          <p:cNvSpPr/>
          <p:nvPr/>
        </p:nvSpPr>
        <p:spPr>
          <a:xfrm>
            <a:off x="2971800" y="4408488"/>
            <a:ext cx="1447800" cy="53340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Comic Sans MS" panose="030F0702030302020204" pitchFamily="66" charset="0"/>
              </a:rPr>
              <a:t> </a:t>
            </a:r>
            <a:r>
              <a:rPr lang="en-US" altLang="zh-CN" b="1">
                <a:latin typeface="Times New Roman" panose="02020603050405020304" pitchFamily="18" charset="0"/>
              </a:rPr>
              <a:t>p</a:t>
            </a:r>
            <a:r>
              <a:rPr lang="en-US" altLang="zh-CN" b="1">
                <a:latin typeface="Comic Sans MS" panose="030F0702030302020204" pitchFamily="66" charset="0"/>
              </a:rPr>
              <a:t>      </a:t>
            </a:r>
            <a:r>
              <a:rPr lang="en-US" altLang="zh-CN" b="1">
                <a:latin typeface="Times New Roman" panose="02020603050405020304" pitchFamily="18" charset="0"/>
              </a:rPr>
              <a:t>f </a:t>
            </a:r>
            <a:r>
              <a:rPr lang="en-US" altLang="zh-CN" b="1">
                <a:latin typeface="Comic Sans MS" panose="030F0702030302020204" pitchFamily="66" charset="0"/>
              </a:rPr>
              <a:t> </a:t>
            </a:r>
          </a:p>
        </p:txBody>
      </p:sp>
      <p:sp>
        <p:nvSpPr>
          <p:cNvPr id="34897" name="任意多边形 34896"/>
          <p:cNvSpPr/>
          <p:nvPr/>
        </p:nvSpPr>
        <p:spPr>
          <a:xfrm>
            <a:off x="4114800" y="2362200"/>
            <a:ext cx="2514600" cy="2057400"/>
          </a:xfrm>
          <a:custGeom>
            <a:avLst/>
            <a:gdLst/>
            <a:ahLst/>
            <a:cxnLst/>
            <a:rect l="0" t="0" r="0" b="0"/>
            <a:pathLst>
              <a:path w="1584" h="1296">
                <a:moveTo>
                  <a:pt x="1248" y="0"/>
                </a:moveTo>
                <a:lnTo>
                  <a:pt x="1584" y="0"/>
                </a:lnTo>
                <a:lnTo>
                  <a:pt x="1584" y="720"/>
                </a:lnTo>
                <a:lnTo>
                  <a:pt x="0" y="720"/>
                </a:lnTo>
                <a:lnTo>
                  <a:pt x="0" y="1296"/>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34899" name="文本框 34898"/>
          <p:cNvSpPr txBox="1"/>
          <p:nvPr/>
        </p:nvSpPr>
        <p:spPr>
          <a:xfrm>
            <a:off x="7086600" y="609600"/>
            <a:ext cx="1524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物理地址</a:t>
            </a:r>
            <a:endParaRPr lang="zh-CN" altLang="en-US" b="1">
              <a:latin typeface="Times New Roman" panose="02020603050405020304" pitchFamily="18" charset="0"/>
            </a:endParaRPr>
          </a:p>
        </p:txBody>
      </p:sp>
      <p:sp>
        <p:nvSpPr>
          <p:cNvPr id="34900" name="文本框 34899"/>
          <p:cNvSpPr txBox="1"/>
          <p:nvPr/>
        </p:nvSpPr>
        <p:spPr>
          <a:xfrm>
            <a:off x="2819400" y="6400800"/>
            <a:ext cx="1524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逻辑地址</a:t>
            </a:r>
            <a:endParaRPr lang="zh-CN" altLang="en-US" b="1">
              <a:latin typeface="Times New Roman" panose="02020603050405020304" pitchFamily="18" charset="0"/>
            </a:endParaRPr>
          </a:p>
        </p:txBody>
      </p:sp>
      <p:sp>
        <p:nvSpPr>
          <p:cNvPr id="34901" name="文本框 34900"/>
          <p:cNvSpPr txBox="1"/>
          <p:nvPr/>
        </p:nvSpPr>
        <p:spPr>
          <a:xfrm>
            <a:off x="4267200" y="609600"/>
            <a:ext cx="5334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b:</a:t>
            </a:r>
          </a:p>
        </p:txBody>
      </p:sp>
      <p:sp>
        <p:nvSpPr>
          <p:cNvPr id="34903" name="直接连接符 34902"/>
          <p:cNvSpPr/>
          <p:nvPr/>
        </p:nvSpPr>
        <p:spPr>
          <a:xfrm>
            <a:off x="7772400" y="1219200"/>
            <a:ext cx="0" cy="533400"/>
          </a:xfrm>
          <a:prstGeom prst="line">
            <a:avLst/>
          </a:prstGeom>
          <a:ln w="9525" cap="flat" cmpd="sng">
            <a:solidFill>
              <a:schemeClr val="tx1"/>
            </a:solidFill>
            <a:prstDash val="solid"/>
            <a:headEnd type="none" w="med" len="med"/>
            <a:tailEnd type="none" w="med" len="med"/>
          </a:ln>
        </p:spPr>
      </p:sp>
      <p:sp>
        <p:nvSpPr>
          <p:cNvPr id="34904" name="直接连接符 34903"/>
          <p:cNvSpPr/>
          <p:nvPr/>
        </p:nvSpPr>
        <p:spPr>
          <a:xfrm>
            <a:off x="3708400" y="4419600"/>
            <a:ext cx="0" cy="533400"/>
          </a:xfrm>
          <a:prstGeom prst="line">
            <a:avLst/>
          </a:prstGeom>
          <a:ln w="9525" cap="flat" cmpd="sng">
            <a:solidFill>
              <a:schemeClr val="tx1"/>
            </a:solidFill>
            <a:prstDash val="solid"/>
            <a:headEnd type="none" w="med" len="med"/>
            <a:tailEnd type="none" w="med" len="med"/>
          </a:ln>
        </p:spPr>
      </p:sp>
      <p:sp>
        <p:nvSpPr>
          <p:cNvPr id="34905" name="文本框 34904"/>
          <p:cNvSpPr txBox="1"/>
          <p:nvPr/>
        </p:nvSpPr>
        <p:spPr>
          <a:xfrm>
            <a:off x="5334000" y="2667000"/>
            <a:ext cx="6096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4908" name="任意多边形 34907"/>
          <p:cNvSpPr/>
          <p:nvPr/>
        </p:nvSpPr>
        <p:spPr>
          <a:xfrm>
            <a:off x="1187450" y="2603500"/>
            <a:ext cx="1944688" cy="3346450"/>
          </a:xfrm>
          <a:custGeom>
            <a:avLst/>
            <a:gdLst/>
            <a:ahLst/>
            <a:cxnLst/>
            <a:rect l="0" t="0" r="0" b="0"/>
            <a:pathLst>
              <a:path w="1225" h="2064">
                <a:moveTo>
                  <a:pt x="1225" y="2064"/>
                </a:moveTo>
                <a:lnTo>
                  <a:pt x="1225" y="1678"/>
                </a:lnTo>
                <a:lnTo>
                  <a:pt x="817" y="1678"/>
                </a:lnTo>
                <a:lnTo>
                  <a:pt x="817" y="250"/>
                </a:lnTo>
                <a:lnTo>
                  <a:pt x="0" y="250"/>
                </a:lnTo>
                <a:lnTo>
                  <a:pt x="0" y="0"/>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34909" name="直接连接符 34908"/>
          <p:cNvSpPr/>
          <p:nvPr/>
        </p:nvSpPr>
        <p:spPr>
          <a:xfrm flipV="1">
            <a:off x="2484438" y="2636838"/>
            <a:ext cx="0" cy="360362"/>
          </a:xfrm>
          <a:prstGeom prst="line">
            <a:avLst/>
          </a:prstGeom>
          <a:ln w="22225" cap="flat" cmpd="sng">
            <a:solidFill>
              <a:schemeClr val="tx1"/>
            </a:solidFill>
            <a:prstDash val="solid"/>
            <a:miter/>
            <a:headEnd type="none" w="med" len="med"/>
            <a:tailEnd type="triangle" w="med" len="med"/>
          </a:ln>
        </p:spPr>
      </p:sp>
      <p:sp>
        <p:nvSpPr>
          <p:cNvPr id="34910" name="任意多边形 34909"/>
          <p:cNvSpPr/>
          <p:nvPr/>
        </p:nvSpPr>
        <p:spPr>
          <a:xfrm>
            <a:off x="6624638" y="1736725"/>
            <a:ext cx="684212" cy="611188"/>
          </a:xfrm>
          <a:custGeom>
            <a:avLst/>
            <a:gdLst/>
            <a:ahLst/>
            <a:cxnLst/>
            <a:rect l="0" t="0" r="0" b="0"/>
            <a:pathLst>
              <a:path w="431" h="385">
                <a:moveTo>
                  <a:pt x="0" y="385"/>
                </a:moveTo>
                <a:lnTo>
                  <a:pt x="431" y="385"/>
                </a:lnTo>
                <a:lnTo>
                  <a:pt x="431" y="0"/>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EE5FA292-642C-55CA-D952-647A2EAF3C20}"/>
                  </a:ext>
                </a:extLst>
              </p14:cNvPr>
              <p14:cNvContentPartPr/>
              <p14:nvPr/>
            </p14:nvContentPartPr>
            <p14:xfrm>
              <a:off x="1425960" y="2165400"/>
              <a:ext cx="5605920" cy="2849760"/>
            </p14:xfrm>
          </p:contentPart>
        </mc:Choice>
        <mc:Fallback xmlns="">
          <p:pic>
            <p:nvPicPr>
              <p:cNvPr id="2" name="墨迹 1">
                <a:extLst>
                  <a:ext uri="{FF2B5EF4-FFF2-40B4-BE49-F238E27FC236}">
                    <a16:creationId xmlns:a16="http://schemas.microsoft.com/office/drawing/2014/main" id="{EE5FA292-642C-55CA-D952-647A2EAF3C20}"/>
                  </a:ext>
                </a:extLst>
              </p:cNvPr>
              <p:cNvPicPr/>
              <p:nvPr/>
            </p:nvPicPr>
            <p:blipFill>
              <a:blip r:embed="rId3"/>
              <a:stretch>
                <a:fillRect/>
              </a:stretch>
            </p:blipFill>
            <p:spPr>
              <a:xfrm>
                <a:off x="1416600" y="2156040"/>
                <a:ext cx="5624640" cy="2868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9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9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89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8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9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98" grpId="0"/>
      <p:bldP spid="34883" grpId="0" animBg="1"/>
      <p:bldP spid="34885" grpId="0" animBg="1"/>
      <p:bldP spid="3489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p:cNvSpPr>
          <p:nvPr>
            <p:ph type="title"/>
          </p:nvPr>
        </p:nvSpPr>
        <p:spPr/>
        <p:txBody>
          <a:bodyPr anchor="b"/>
          <a:lstStyle/>
          <a:p>
            <a:r>
              <a:rPr lang="zh-CN" altLang="en-US" b="1" dirty="0"/>
              <a:t>有效访问时间</a:t>
            </a:r>
          </a:p>
        </p:txBody>
      </p:sp>
      <p:sp>
        <p:nvSpPr>
          <p:cNvPr id="72707" name="文本占位符 72706"/>
          <p:cNvSpPr>
            <a:spLocks noGrp="1"/>
          </p:cNvSpPr>
          <p:nvPr>
            <p:ph type="body" idx="1"/>
          </p:nvPr>
        </p:nvSpPr>
        <p:spPr/>
        <p:txBody>
          <a:bodyPr/>
          <a:lstStyle/>
          <a:p>
            <a:r>
              <a:rPr lang="en-US" altLang="zh-CN" b="1"/>
              <a:t>(Effective Access Time)</a:t>
            </a:r>
          </a:p>
          <a:p>
            <a:pPr lvl="1"/>
            <a:r>
              <a:rPr lang="en-US" altLang="zh-CN" b="1" dirty="0"/>
              <a:t>EAT=</a:t>
            </a:r>
            <a:r>
              <a:rPr lang="zh-CN" altLang="en-US" b="1" dirty="0"/>
              <a:t>快表命中率</a:t>
            </a:r>
            <a:r>
              <a:rPr lang="en-US" altLang="zh-CN" b="1" dirty="0">
                <a:sym typeface="Symbol" panose="05050102010706020507" pitchFamily="18" charset="2"/>
              </a:rPr>
              <a:t>(</a:t>
            </a:r>
            <a:r>
              <a:rPr lang="zh-CN" altLang="en-US" b="1" dirty="0">
                <a:sym typeface="Symbol" panose="05050102010706020507" pitchFamily="18" charset="2"/>
              </a:rPr>
              <a:t>快表访问时间</a:t>
            </a:r>
            <a:r>
              <a:rPr lang="en-US" altLang="zh-CN" b="1" dirty="0">
                <a:sym typeface="Symbol" panose="05050102010706020507" pitchFamily="18" charset="2"/>
              </a:rPr>
              <a:t>+</a:t>
            </a:r>
            <a:r>
              <a:rPr lang="zh-CN" altLang="en-US" b="1" dirty="0">
                <a:sym typeface="Symbol" panose="05050102010706020507" pitchFamily="18" charset="2"/>
              </a:rPr>
              <a:t>内存访问时间</a:t>
            </a:r>
            <a:r>
              <a:rPr lang="en-US" altLang="zh-CN" b="1" dirty="0">
                <a:sym typeface="Symbol" panose="05050102010706020507" pitchFamily="18" charset="2"/>
              </a:rPr>
              <a:t>)+</a:t>
            </a:r>
            <a:r>
              <a:rPr lang="zh-CN" altLang="en-US" b="1" dirty="0">
                <a:sym typeface="Symbol" panose="05050102010706020507" pitchFamily="18" charset="2"/>
              </a:rPr>
              <a:t>快表不中率</a:t>
            </a:r>
            <a:r>
              <a:rPr lang="en-US" altLang="zh-CN" b="1" dirty="0">
                <a:sym typeface="Symbol" panose="05050102010706020507" pitchFamily="18" charset="2"/>
              </a:rPr>
              <a:t>(</a:t>
            </a:r>
            <a:r>
              <a:rPr lang="zh-CN" altLang="en-US" b="1" dirty="0">
                <a:sym typeface="Symbol" panose="05050102010706020507" pitchFamily="18" charset="2"/>
              </a:rPr>
              <a:t>快表访问时间</a:t>
            </a:r>
            <a:r>
              <a:rPr lang="en-US" altLang="zh-CN" b="1" dirty="0">
                <a:sym typeface="Symbol" panose="05050102010706020507" pitchFamily="18" charset="2"/>
              </a:rPr>
              <a:t>+2 </a:t>
            </a:r>
            <a:r>
              <a:rPr lang="zh-CN" altLang="en-US" b="1" dirty="0">
                <a:sym typeface="Symbol" panose="05050102010706020507" pitchFamily="18" charset="2"/>
              </a:rPr>
              <a:t>内存访问时间</a:t>
            </a:r>
            <a:r>
              <a:rPr lang="en-US" altLang="zh-CN" b="1">
                <a:sym typeface="Symbol" panose="05050102010706020507" pitchFamily="18" charset="2"/>
              </a:rPr>
              <a:t>) ns</a:t>
            </a:r>
          </a:p>
          <a:p>
            <a:pPr lvl="1"/>
            <a:r>
              <a:rPr lang="en-US" altLang="zh-CN" b="1"/>
              <a:t> 98%</a:t>
            </a:r>
            <a:r>
              <a:rPr lang="en-US" altLang="zh-CN" b="1">
                <a:sym typeface="Symbol" panose="05050102010706020507" pitchFamily="18" charset="2"/>
              </a:rPr>
              <a:t>(20+100)+2% (20+200)ns =122ns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64513"/>
          <p:cNvSpPr>
            <a:spLocks noGrp="1"/>
          </p:cNvSpPr>
          <p:nvPr>
            <p:ph type="title"/>
          </p:nvPr>
        </p:nvSpPr>
        <p:spPr/>
        <p:txBody>
          <a:bodyPr anchor="b"/>
          <a:lstStyle/>
          <a:p>
            <a:r>
              <a:rPr lang="en-US" altLang="zh-CN" sz="4800" b="1" dirty="0">
                <a:latin typeface="Times New Roman" panose="02020603050405020304" pitchFamily="18" charset="0"/>
              </a:rPr>
              <a:t>6.3.2.2 </a:t>
            </a:r>
            <a:r>
              <a:rPr lang="zh-CN" altLang="en-US" sz="4800" b="1" dirty="0">
                <a:latin typeface="Times New Roman" panose="02020603050405020304" pitchFamily="18" charset="0"/>
              </a:rPr>
              <a:t>多级页表</a:t>
            </a:r>
            <a:endParaRPr lang="zh-CN" altLang="en-US" sz="4800" b="1">
              <a:latin typeface="Times New Roman" panose="02020603050405020304" pitchFamily="18" charset="0"/>
            </a:endParaRPr>
          </a:p>
        </p:txBody>
      </p:sp>
      <p:sp>
        <p:nvSpPr>
          <p:cNvPr id="64515" name="文本占位符 64514"/>
          <p:cNvSpPr>
            <a:spLocks noGrp="1"/>
          </p:cNvSpPr>
          <p:nvPr>
            <p:ph type="body" idx="1"/>
          </p:nvPr>
        </p:nvSpPr>
        <p:spPr/>
        <p:txBody>
          <a:bodyPr/>
          <a:lstStyle/>
          <a:p>
            <a:pPr>
              <a:lnSpc>
                <a:spcPct val="90000"/>
              </a:lnSpc>
            </a:pPr>
            <a:r>
              <a:rPr lang="zh-CN" altLang="en-US" sz="2800" b="1" dirty="0"/>
              <a:t>提出背景</a:t>
            </a:r>
          </a:p>
          <a:p>
            <a:pPr lvl="1">
              <a:lnSpc>
                <a:spcPct val="90000"/>
              </a:lnSpc>
            </a:pPr>
            <a:r>
              <a:rPr lang="zh-CN" altLang="en-US" sz="2400" b="1" dirty="0"/>
              <a:t>内存空间成倍增长</a:t>
            </a:r>
            <a:r>
              <a:rPr lang="en-US" altLang="zh-CN" sz="2400" b="1" dirty="0"/>
              <a:t>, </a:t>
            </a:r>
            <a:r>
              <a:rPr lang="zh-CN" altLang="en-US" sz="2400" b="1" dirty="0"/>
              <a:t>进程虚拟空间成倍增加</a:t>
            </a:r>
          </a:p>
          <a:p>
            <a:pPr lvl="2">
              <a:lnSpc>
                <a:spcPct val="90000"/>
              </a:lnSpc>
            </a:pPr>
            <a:r>
              <a:rPr lang="zh-CN" altLang="en-US" sz="2000" b="1" dirty="0"/>
              <a:t>单级页表需要很大连续内存空间</a:t>
            </a:r>
          </a:p>
          <a:p>
            <a:pPr lvl="1">
              <a:lnSpc>
                <a:spcPct val="90000"/>
              </a:lnSpc>
            </a:pPr>
            <a:r>
              <a:rPr lang="zh-CN" altLang="en-US" sz="2400" b="1" dirty="0"/>
              <a:t>例如</a:t>
            </a:r>
          </a:p>
          <a:p>
            <a:pPr lvl="2">
              <a:lnSpc>
                <a:spcPct val="90000"/>
              </a:lnSpc>
            </a:pPr>
            <a:r>
              <a:rPr lang="en-US" altLang="zh-CN" sz="2000" b="1" dirty="0"/>
              <a:t>32</a:t>
            </a:r>
            <a:r>
              <a:rPr lang="zh-CN" altLang="en-US" sz="2000" b="1" dirty="0"/>
              <a:t>位进程地址空间，页长占</a:t>
            </a:r>
            <a:r>
              <a:rPr lang="en-US" altLang="zh-CN" sz="2000" b="1" dirty="0"/>
              <a:t>12</a:t>
            </a:r>
            <a:r>
              <a:rPr lang="zh-CN" altLang="en-US" sz="2000" b="1" dirty="0"/>
              <a:t>位（</a:t>
            </a:r>
            <a:r>
              <a:rPr lang="en-US" altLang="zh-CN" sz="2000" b="1" dirty="0"/>
              <a:t>4k</a:t>
            </a:r>
            <a:r>
              <a:rPr lang="zh-CN" altLang="en-US" sz="2000" b="1" dirty="0"/>
              <a:t>），页号</a:t>
            </a:r>
            <a:r>
              <a:rPr lang="en-US" altLang="zh-CN" sz="2000" b="1" dirty="0"/>
              <a:t>20</a:t>
            </a:r>
            <a:r>
              <a:rPr lang="zh-CN" altLang="en-US" sz="2000" b="1" dirty="0"/>
              <a:t>位，页表最多可达</a:t>
            </a:r>
            <a:r>
              <a:rPr lang="en-US" altLang="zh-CN" sz="2000" b="1"/>
              <a:t>2</a:t>
            </a:r>
            <a:r>
              <a:rPr lang="en-US" altLang="zh-CN" sz="2000" b="1" baseline="30000"/>
              <a:t>20</a:t>
            </a:r>
            <a:r>
              <a:rPr lang="zh-CN" altLang="en-US" sz="2000" b="1" dirty="0"/>
              <a:t>个入口！</a:t>
            </a:r>
          </a:p>
          <a:p>
            <a:pPr lvl="1">
              <a:lnSpc>
                <a:spcPct val="90000"/>
              </a:lnSpc>
            </a:pPr>
            <a:r>
              <a:rPr lang="zh-CN" altLang="en-US" sz="2400" b="1" dirty="0"/>
              <a:t>多线程设计导致进程虚拟空间不连续</a:t>
            </a:r>
            <a:r>
              <a:rPr lang="en-US" altLang="zh-CN" sz="2400" b="1" dirty="0"/>
              <a:t>(</a:t>
            </a:r>
            <a:r>
              <a:rPr lang="zh-CN" altLang="en-US" sz="2400" b="1" dirty="0"/>
              <a:t>空洞</a:t>
            </a:r>
            <a:r>
              <a:rPr lang="en-US" altLang="zh-CN" sz="2400" b="1"/>
              <a:t>hole)</a:t>
            </a:r>
          </a:p>
          <a:p>
            <a:pPr lvl="2">
              <a:lnSpc>
                <a:spcPct val="90000"/>
              </a:lnSpc>
            </a:pPr>
            <a:r>
              <a:rPr lang="zh-CN" altLang="en-US" sz="2000" b="1" dirty="0"/>
              <a:t>栈的预留空间</a:t>
            </a:r>
            <a:r>
              <a:rPr lang="en-US" altLang="zh-CN" sz="2000" b="1" dirty="0"/>
              <a:t>(</a:t>
            </a:r>
            <a:r>
              <a:rPr lang="zh-CN" altLang="en-US" sz="2000" b="1" dirty="0"/>
              <a:t>没有页架相对应</a:t>
            </a:r>
            <a:r>
              <a:rPr lang="en-US" altLang="zh-CN" sz="2000" b="1"/>
              <a:t>)</a:t>
            </a:r>
          </a:p>
          <a:p>
            <a:pPr lvl="2">
              <a:lnSpc>
                <a:spcPct val="90000"/>
              </a:lnSpc>
            </a:pPr>
            <a:r>
              <a:rPr lang="zh-CN" altLang="en-US" sz="2000" b="1" dirty="0"/>
              <a:t>页表所占内存空间浪费</a:t>
            </a:r>
          </a:p>
          <a:p>
            <a:pPr lvl="1">
              <a:lnSpc>
                <a:spcPct val="90000"/>
              </a:lnSpc>
            </a:pPr>
            <a:r>
              <a:rPr lang="zh-CN" altLang="en-US" sz="2400" b="1" dirty="0"/>
              <a:t>解决策略</a:t>
            </a:r>
          </a:p>
          <a:p>
            <a:pPr lvl="2">
              <a:lnSpc>
                <a:spcPct val="90000"/>
              </a:lnSpc>
            </a:pPr>
            <a:r>
              <a:rPr lang="zh-CN" altLang="en-US" sz="2000" b="1" dirty="0"/>
              <a:t>二级或多级页表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5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51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51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5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图片 55297"/>
          <p:cNvPicPr>
            <a:picLocks noChangeAspect="1"/>
          </p:cNvPicPr>
          <p:nvPr/>
        </p:nvPicPr>
        <p:blipFill>
          <a:blip r:embed="rId2"/>
          <a:srcRect l="12540" t="900" r="12395" b="1082"/>
          <a:stretch>
            <a:fillRect/>
          </a:stretch>
        </p:blipFill>
        <p:spPr>
          <a:xfrm>
            <a:off x="900113" y="1371600"/>
            <a:ext cx="4960937" cy="5181600"/>
          </a:xfrm>
          <a:prstGeom prst="rect">
            <a:avLst/>
          </a:prstGeom>
          <a:solidFill>
            <a:schemeClr val="hlink"/>
          </a:solidFill>
          <a:ln w="9525" cap="flat" cmpd="sng">
            <a:solidFill>
              <a:schemeClr val="tx1"/>
            </a:solidFill>
            <a:prstDash val="solid"/>
            <a:miter/>
            <a:headEnd type="none" w="med" len="med"/>
            <a:tailEnd type="none" w="med" len="med"/>
          </a:ln>
        </p:spPr>
      </p:pic>
      <p:sp>
        <p:nvSpPr>
          <p:cNvPr id="55299" name="矩形 55298"/>
          <p:cNvSpPr/>
          <p:nvPr/>
        </p:nvSpPr>
        <p:spPr>
          <a:xfrm>
            <a:off x="838200" y="533400"/>
            <a:ext cx="7296150" cy="457200"/>
          </a:xfrm>
          <a:prstGeom prst="rect">
            <a:avLst/>
          </a:prstGeom>
          <a:noFill/>
          <a:ln w="9525">
            <a:noFill/>
          </a:ln>
        </p:spPr>
        <p:txBody>
          <a:bodyPr anchor="ctr"/>
          <a:lstStyle/>
          <a:p>
            <a:r>
              <a:rPr lang="en-US" altLang="zh-CN" b="1">
                <a:latin typeface="Times New Roman" panose="02020603050405020304" pitchFamily="18" charset="0"/>
              </a:rPr>
              <a:t>Two-Level Page-Table Scheme</a:t>
            </a:r>
          </a:p>
        </p:txBody>
      </p:sp>
      <p:sp>
        <p:nvSpPr>
          <p:cNvPr id="55300" name="文本框 55299"/>
          <p:cNvSpPr txBox="1"/>
          <p:nvPr/>
        </p:nvSpPr>
        <p:spPr>
          <a:xfrm>
            <a:off x="6300788" y="2997200"/>
            <a:ext cx="2374900" cy="2647950"/>
          </a:xfrm>
          <a:prstGeom prst="rect">
            <a:avLst/>
          </a:prstGeom>
          <a:noFill/>
          <a:ln w="9525">
            <a:noFill/>
          </a:ln>
        </p:spPr>
        <p:txBody>
          <a:bodyPr>
            <a:spAutoFit/>
          </a:bodyPr>
          <a:lstStyle/>
          <a:p>
            <a:pPr>
              <a:spcBef>
                <a:spcPct val="50000"/>
              </a:spcBef>
            </a:pPr>
            <a:r>
              <a:rPr lang="zh-CN" altLang="en-US" b="1" dirty="0">
                <a:latin typeface="Tahoma" panose="020B0604030504040204" pitchFamily="34" charset="0"/>
              </a:rPr>
              <a:t>外页表对应</a:t>
            </a:r>
            <a:r>
              <a:rPr lang="en-US" altLang="zh-CN" b="1" dirty="0">
                <a:latin typeface="Tahoma" panose="020B0604030504040204" pitchFamily="34" charset="0"/>
              </a:rPr>
              <a:t>hole</a:t>
            </a:r>
            <a:r>
              <a:rPr lang="zh-CN" altLang="en-US" b="1" dirty="0">
                <a:latin typeface="Tahoma" panose="020B0604030504040204" pitchFamily="34" charset="0"/>
              </a:rPr>
              <a:t>的表项没有对应的内页表</a:t>
            </a:r>
          </a:p>
          <a:p>
            <a:pPr>
              <a:spcBef>
                <a:spcPct val="50000"/>
              </a:spcBef>
            </a:pPr>
            <a:endParaRPr lang="zh-CN" altLang="en-US" b="1" dirty="0">
              <a:latin typeface="Tahoma" panose="020B0604030504040204" pitchFamily="34" charset="0"/>
            </a:endParaRPr>
          </a:p>
          <a:p>
            <a:pPr>
              <a:spcBef>
                <a:spcPct val="50000"/>
              </a:spcBef>
            </a:pPr>
            <a:r>
              <a:rPr lang="zh-CN" altLang="en-US" b="1" dirty="0">
                <a:latin typeface="Tahoma" panose="020B0604030504040204" pitchFamily="34" charset="0"/>
              </a:rPr>
              <a:t>访问</a:t>
            </a:r>
            <a:r>
              <a:rPr lang="en-US" altLang="zh-CN" b="1" dirty="0">
                <a:latin typeface="Tahoma" panose="020B0604030504040204" pitchFamily="34" charset="0"/>
              </a:rPr>
              <a:t>hole</a:t>
            </a:r>
            <a:r>
              <a:rPr lang="zh-CN" altLang="en-US" b="1" dirty="0">
                <a:latin typeface="Tahoma" panose="020B0604030504040204" pitchFamily="34" charset="0"/>
              </a:rPr>
              <a:t>表项动态建立内页表</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标题 56322"/>
          <p:cNvSpPr>
            <a:spLocks noGrp="1"/>
          </p:cNvSpPr>
          <p:nvPr>
            <p:ph type="title"/>
          </p:nvPr>
        </p:nvSpPr>
        <p:spPr>
          <a:xfrm>
            <a:off x="685800" y="304800"/>
            <a:ext cx="7772400" cy="1143000"/>
          </a:xfrm>
        </p:spPr>
        <p:txBody>
          <a:bodyPr anchor="b"/>
          <a:lstStyle/>
          <a:p>
            <a:r>
              <a:rPr lang="en-US" altLang="zh-CN"/>
              <a:t>Two-Level Paging Example</a:t>
            </a:r>
          </a:p>
        </p:txBody>
      </p:sp>
      <p:sp>
        <p:nvSpPr>
          <p:cNvPr id="56324" name="矩形 56323"/>
          <p:cNvSpPr/>
          <p:nvPr/>
        </p:nvSpPr>
        <p:spPr>
          <a:xfrm>
            <a:off x="152400" y="1485900"/>
            <a:ext cx="8991600" cy="5203825"/>
          </a:xfrm>
          <a:prstGeom prst="rect">
            <a:avLst/>
          </a:prstGeom>
          <a:noFill/>
          <a:ln w="9525">
            <a:noFill/>
          </a:ln>
        </p:spPr>
        <p:txBody>
          <a:bodyPr>
            <a:spAutoFit/>
          </a:bodyPr>
          <a:lstStyle/>
          <a:p>
            <a:r>
              <a:rPr lang="en-US" altLang="zh-CN">
                <a:latin typeface="Times New Roman" panose="02020603050405020304" pitchFamily="18" charset="0"/>
              </a:rPr>
              <a:t>A logical address (on 32-bit machine with 4K page size) is divided into:</a:t>
            </a:r>
          </a:p>
          <a:p>
            <a:pPr lvl="1"/>
            <a:r>
              <a:rPr lang="en-US" altLang="zh-CN">
                <a:latin typeface="Times New Roman" panose="02020603050405020304" pitchFamily="18" charset="0"/>
              </a:rPr>
              <a:t>a page number consisting of 20 bits.</a:t>
            </a:r>
          </a:p>
          <a:p>
            <a:pPr lvl="1"/>
            <a:r>
              <a:rPr lang="en-US" altLang="zh-CN">
                <a:latin typeface="Times New Roman" panose="02020603050405020304" pitchFamily="18" charset="0"/>
              </a:rPr>
              <a:t>a page offset consisting of 12 bits.</a:t>
            </a:r>
          </a:p>
          <a:p>
            <a:r>
              <a:rPr lang="en-US" altLang="zh-CN">
                <a:latin typeface="Times New Roman" panose="02020603050405020304" pitchFamily="18" charset="0"/>
              </a:rPr>
              <a:t>Since the page table is paged, the page number is further divided into:</a:t>
            </a:r>
          </a:p>
          <a:p>
            <a:pPr lvl="1"/>
            <a:r>
              <a:rPr lang="en-US" altLang="zh-CN">
                <a:latin typeface="Times New Roman" panose="02020603050405020304" pitchFamily="18" charset="0"/>
              </a:rPr>
              <a:t>a 10-bit page number. </a:t>
            </a:r>
          </a:p>
          <a:p>
            <a:pPr lvl="1"/>
            <a:r>
              <a:rPr lang="en-US" altLang="zh-CN">
                <a:latin typeface="Times New Roman" panose="02020603050405020304" pitchFamily="18" charset="0"/>
              </a:rPr>
              <a:t>a 10-bit page offset.</a:t>
            </a:r>
          </a:p>
          <a:p>
            <a:r>
              <a:rPr lang="en-US" altLang="zh-CN">
                <a:latin typeface="Times New Roman" panose="02020603050405020304" pitchFamily="18" charset="0"/>
              </a:rPr>
              <a:t>Thus, a logical address is as follows:</a:t>
            </a:r>
            <a:br>
              <a:rPr lang="en-US" altLang="zh-CN">
                <a:latin typeface="Times New Roman" panose="02020603050405020304" pitchFamily="18" charset="0"/>
              </a:rPr>
            </a:br>
            <a:br>
              <a:rPr lang="en-US" altLang="zh-CN">
                <a:latin typeface="Times New Roman" panose="02020603050405020304" pitchFamily="18" charset="0"/>
              </a:rPr>
            </a:br>
            <a:br>
              <a:rPr lang="en-US" altLang="zh-CN">
                <a:latin typeface="Times New Roman" panose="02020603050405020304" pitchFamily="18" charset="0"/>
              </a:rPr>
            </a:br>
            <a:br>
              <a:rPr lang="en-US" altLang="zh-CN">
                <a:latin typeface="Times New Roman" panose="02020603050405020304" pitchFamily="18" charset="0"/>
              </a:rPr>
            </a:br>
            <a:br>
              <a:rPr lang="en-US" altLang="zh-CN">
                <a:latin typeface="Times New Roman" panose="02020603050405020304" pitchFamily="18" charset="0"/>
              </a:rPr>
            </a:br>
            <a:br>
              <a:rPr lang="en-US" altLang="zh-CN">
                <a:latin typeface="Times New Roman" panose="02020603050405020304" pitchFamily="18" charset="0"/>
              </a:rPr>
            </a:br>
            <a:r>
              <a:rPr lang="en-US" altLang="zh-CN">
                <a:latin typeface="Times New Roman" panose="02020603050405020304" pitchFamily="18" charset="0"/>
              </a:rPr>
              <a:t>where</a:t>
            </a:r>
            <a:r>
              <a:rPr lang="en-US" altLang="zh-CN" i="1">
                <a:latin typeface="Times New Roman" panose="02020603050405020304" pitchFamily="18" charset="0"/>
              </a:rPr>
              <a:t> p</a:t>
            </a:r>
            <a:r>
              <a:rPr lang="en-US" altLang="zh-CN" i="1" baseline="-25000">
                <a:latin typeface="Times New Roman" panose="02020603050405020304" pitchFamily="18" charset="0"/>
              </a:rPr>
              <a:t>i</a:t>
            </a:r>
            <a:r>
              <a:rPr lang="en-US" altLang="zh-CN">
                <a:latin typeface="Times New Roman" panose="02020603050405020304" pitchFamily="18" charset="0"/>
              </a:rPr>
              <a:t> is an index into the outer page table, and </a:t>
            </a:r>
            <a:r>
              <a:rPr lang="en-US" altLang="zh-CN" i="1" err="1">
                <a:latin typeface="Times New Roman" panose="02020603050405020304" pitchFamily="18" charset="0"/>
              </a:rPr>
              <a:t>p</a:t>
            </a:r>
            <a:r>
              <a:rPr lang="en-US" altLang="zh-CN" i="1" baseline="-25000" err="1">
                <a:latin typeface="Times New Roman" panose="02020603050405020304" pitchFamily="18" charset="0"/>
              </a:rPr>
              <a:t>j</a:t>
            </a:r>
            <a:r>
              <a:rPr lang="en-US" altLang="zh-CN">
                <a:latin typeface="Times New Roman" panose="02020603050405020304" pitchFamily="18" charset="0"/>
              </a:rPr>
              <a:t> is the displacement within the page table.</a:t>
            </a:r>
          </a:p>
        </p:txBody>
      </p:sp>
      <p:grpSp>
        <p:nvGrpSpPr>
          <p:cNvPr id="56327" name="组合 56326"/>
          <p:cNvGrpSpPr/>
          <p:nvPr/>
        </p:nvGrpSpPr>
        <p:grpSpPr>
          <a:xfrm>
            <a:off x="2927350" y="4357688"/>
            <a:ext cx="2946400" cy="1204912"/>
            <a:chOff x="1744" y="2832"/>
            <a:chExt cx="1856" cy="759"/>
          </a:xfrm>
        </p:grpSpPr>
        <p:sp>
          <p:nvSpPr>
            <p:cNvPr id="56328" name="矩形 56327"/>
            <p:cNvSpPr/>
            <p:nvPr/>
          </p:nvSpPr>
          <p:spPr>
            <a:xfrm>
              <a:off x="1776" y="3072"/>
              <a:ext cx="1824" cy="288"/>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56329" name="直接连接符 56328"/>
            <p:cNvSpPr/>
            <p:nvPr/>
          </p:nvSpPr>
          <p:spPr>
            <a:xfrm>
              <a:off x="2256" y="3072"/>
              <a:ext cx="0" cy="288"/>
            </a:xfrm>
            <a:prstGeom prst="line">
              <a:avLst/>
            </a:prstGeom>
            <a:ln w="15875" cap="flat" cmpd="sng">
              <a:solidFill>
                <a:schemeClr val="tx1"/>
              </a:solidFill>
              <a:prstDash val="solid"/>
              <a:headEnd type="none" w="med" len="med"/>
              <a:tailEnd type="none" w="med" len="med"/>
            </a:ln>
          </p:spPr>
        </p:sp>
        <p:sp>
          <p:nvSpPr>
            <p:cNvPr id="56330" name="直接连接符 56329"/>
            <p:cNvSpPr/>
            <p:nvPr/>
          </p:nvSpPr>
          <p:spPr>
            <a:xfrm>
              <a:off x="2721" y="2880"/>
              <a:ext cx="0" cy="480"/>
            </a:xfrm>
            <a:prstGeom prst="line">
              <a:avLst/>
            </a:prstGeom>
            <a:ln w="15875" cap="flat" cmpd="sng">
              <a:solidFill>
                <a:schemeClr val="tx1"/>
              </a:solidFill>
              <a:prstDash val="solid"/>
              <a:headEnd type="none" w="med" len="med"/>
              <a:tailEnd type="none" w="med" len="med"/>
            </a:ln>
          </p:spPr>
        </p:sp>
        <p:sp>
          <p:nvSpPr>
            <p:cNvPr id="56331" name="文本框 56330"/>
            <p:cNvSpPr txBox="1"/>
            <p:nvPr/>
          </p:nvSpPr>
          <p:spPr>
            <a:xfrm>
              <a:off x="1744" y="2836"/>
              <a:ext cx="1020" cy="231"/>
            </a:xfrm>
            <a:prstGeom prst="rect">
              <a:avLst/>
            </a:prstGeom>
            <a:noFill/>
            <a:ln w="15875">
              <a:noFill/>
            </a:ln>
          </p:spPr>
          <p:txBody>
            <a:bodyPr wrap="none" anchor="ctr">
              <a:spAutoFit/>
            </a:bodyPr>
            <a:lstStyle/>
            <a:p>
              <a:pPr algn="ctr">
                <a:spcBef>
                  <a:spcPct val="50000"/>
                </a:spcBef>
              </a:pPr>
              <a:r>
                <a:rPr lang="en-US" altLang="zh-CN" sz="1800" b="1">
                  <a:latin typeface="Helvetica" pitchFamily="34" charset="0"/>
                </a:rPr>
                <a:t>page number</a:t>
              </a:r>
            </a:p>
          </p:txBody>
        </p:sp>
        <p:sp>
          <p:nvSpPr>
            <p:cNvPr id="56332" name="文本框 56331"/>
            <p:cNvSpPr txBox="1"/>
            <p:nvPr/>
          </p:nvSpPr>
          <p:spPr>
            <a:xfrm>
              <a:off x="2678" y="2832"/>
              <a:ext cx="884" cy="231"/>
            </a:xfrm>
            <a:prstGeom prst="rect">
              <a:avLst/>
            </a:prstGeom>
            <a:noFill/>
            <a:ln w="15875">
              <a:noFill/>
            </a:ln>
          </p:spPr>
          <p:txBody>
            <a:bodyPr wrap="none" anchor="ctr">
              <a:spAutoFit/>
            </a:bodyPr>
            <a:lstStyle/>
            <a:p>
              <a:pPr algn="ctr">
                <a:spcBef>
                  <a:spcPct val="50000"/>
                </a:spcBef>
              </a:pPr>
              <a:r>
                <a:rPr lang="en-US" altLang="zh-CN" sz="1800" b="1">
                  <a:latin typeface="Helvetica" pitchFamily="34" charset="0"/>
                </a:rPr>
                <a:t>page offset</a:t>
              </a:r>
            </a:p>
          </p:txBody>
        </p:sp>
        <p:sp>
          <p:nvSpPr>
            <p:cNvPr id="56333" name="文本框 56332"/>
            <p:cNvSpPr txBox="1"/>
            <p:nvPr/>
          </p:nvSpPr>
          <p:spPr>
            <a:xfrm>
              <a:off x="1925" y="3113"/>
              <a:ext cx="231" cy="231"/>
            </a:xfrm>
            <a:prstGeom prst="rect">
              <a:avLst/>
            </a:prstGeom>
            <a:noFill/>
            <a:ln w="15875">
              <a:noFill/>
            </a:ln>
          </p:spPr>
          <p:txBody>
            <a:bodyPr wrap="none" anchor="ctr">
              <a:spAutoFit/>
            </a:bodyPr>
            <a:lstStyle/>
            <a:p>
              <a:pPr algn="ctr">
                <a:spcBef>
                  <a:spcPct val="50000"/>
                </a:spcBef>
              </a:pPr>
              <a:r>
                <a:rPr lang="en-US" altLang="zh-CN" sz="1800" b="1" i="1">
                  <a:latin typeface="Helvetica" pitchFamily="34" charset="0"/>
                </a:rPr>
                <a:t>p</a:t>
              </a:r>
              <a:r>
                <a:rPr lang="en-US" altLang="zh-CN" sz="1800" b="1" baseline="-25000">
                  <a:latin typeface="Helvetica" pitchFamily="34" charset="0"/>
                </a:rPr>
                <a:t>i</a:t>
              </a:r>
              <a:endParaRPr lang="en-US" altLang="zh-CN" sz="1800" b="1">
                <a:latin typeface="Helvetica" pitchFamily="34" charset="0"/>
              </a:endParaRPr>
            </a:p>
          </p:txBody>
        </p:sp>
        <p:sp>
          <p:nvSpPr>
            <p:cNvPr id="56334" name="文本框 56333"/>
            <p:cNvSpPr txBox="1"/>
            <p:nvPr/>
          </p:nvSpPr>
          <p:spPr>
            <a:xfrm>
              <a:off x="2345" y="3120"/>
              <a:ext cx="230" cy="231"/>
            </a:xfrm>
            <a:prstGeom prst="rect">
              <a:avLst/>
            </a:prstGeom>
            <a:noFill/>
            <a:ln w="15875">
              <a:noFill/>
            </a:ln>
          </p:spPr>
          <p:txBody>
            <a:bodyPr wrap="none" anchor="ctr">
              <a:spAutoFit/>
            </a:bodyPr>
            <a:lstStyle/>
            <a:p>
              <a:pPr algn="ctr">
                <a:spcBef>
                  <a:spcPct val="50000"/>
                </a:spcBef>
              </a:pPr>
              <a:r>
                <a:rPr lang="en-US" altLang="zh-CN" sz="1800" b="1" i="1" err="1">
                  <a:latin typeface="Helvetica" pitchFamily="34" charset="0"/>
                </a:rPr>
                <a:t>p</a:t>
              </a:r>
              <a:r>
                <a:rPr lang="en-US" altLang="zh-CN" sz="1800" b="1" baseline="-25000" err="1">
                  <a:latin typeface="Helvetica" pitchFamily="34" charset="0"/>
                </a:rPr>
                <a:t>j</a:t>
              </a:r>
              <a:endParaRPr lang="en-US" altLang="zh-CN" sz="1800" b="1">
                <a:latin typeface="Helvetica" pitchFamily="34" charset="0"/>
              </a:endParaRPr>
            </a:p>
          </p:txBody>
        </p:sp>
        <p:sp>
          <p:nvSpPr>
            <p:cNvPr id="56335" name="文本框 56334"/>
            <p:cNvSpPr txBox="1"/>
            <p:nvPr/>
          </p:nvSpPr>
          <p:spPr>
            <a:xfrm>
              <a:off x="2998" y="3120"/>
              <a:ext cx="204" cy="231"/>
            </a:xfrm>
            <a:prstGeom prst="rect">
              <a:avLst/>
            </a:prstGeom>
            <a:noFill/>
            <a:ln w="15875">
              <a:noFill/>
            </a:ln>
          </p:spPr>
          <p:txBody>
            <a:bodyPr wrap="none" anchor="ctr">
              <a:spAutoFit/>
            </a:bodyPr>
            <a:lstStyle/>
            <a:p>
              <a:pPr algn="ctr">
                <a:spcBef>
                  <a:spcPct val="50000"/>
                </a:spcBef>
              </a:pPr>
              <a:r>
                <a:rPr lang="en-US" altLang="zh-CN" sz="1800" b="1" i="1">
                  <a:latin typeface="Helvetica" pitchFamily="34" charset="0"/>
                </a:rPr>
                <a:t>d</a:t>
              </a:r>
              <a:endParaRPr lang="en-US" altLang="zh-CN" sz="1800" b="1">
                <a:latin typeface="Helvetica" pitchFamily="34" charset="0"/>
              </a:endParaRPr>
            </a:p>
          </p:txBody>
        </p:sp>
        <p:sp>
          <p:nvSpPr>
            <p:cNvPr id="56336" name="文本框 56335"/>
            <p:cNvSpPr txBox="1"/>
            <p:nvPr/>
          </p:nvSpPr>
          <p:spPr>
            <a:xfrm>
              <a:off x="1872" y="3360"/>
              <a:ext cx="276" cy="231"/>
            </a:xfrm>
            <a:prstGeom prst="rect">
              <a:avLst/>
            </a:prstGeom>
            <a:noFill/>
            <a:ln w="15875">
              <a:noFill/>
            </a:ln>
          </p:spPr>
          <p:txBody>
            <a:bodyPr wrap="none" anchor="ctr">
              <a:spAutoFit/>
            </a:bodyPr>
            <a:lstStyle/>
            <a:p>
              <a:pPr algn="ctr">
                <a:spcBef>
                  <a:spcPct val="50000"/>
                </a:spcBef>
              </a:pPr>
              <a:r>
                <a:rPr lang="en-US" altLang="zh-CN" sz="1800" b="1">
                  <a:latin typeface="Helvetica" pitchFamily="34" charset="0"/>
                </a:rPr>
                <a:t>10</a:t>
              </a:r>
            </a:p>
          </p:txBody>
        </p:sp>
        <p:sp>
          <p:nvSpPr>
            <p:cNvPr id="56337" name="文本框 56336"/>
            <p:cNvSpPr txBox="1"/>
            <p:nvPr/>
          </p:nvSpPr>
          <p:spPr>
            <a:xfrm>
              <a:off x="2304" y="3360"/>
              <a:ext cx="276" cy="231"/>
            </a:xfrm>
            <a:prstGeom prst="rect">
              <a:avLst/>
            </a:prstGeom>
            <a:noFill/>
            <a:ln w="15875">
              <a:noFill/>
            </a:ln>
          </p:spPr>
          <p:txBody>
            <a:bodyPr wrap="none" anchor="ctr">
              <a:spAutoFit/>
            </a:bodyPr>
            <a:lstStyle/>
            <a:p>
              <a:pPr algn="ctr">
                <a:spcBef>
                  <a:spcPct val="50000"/>
                </a:spcBef>
              </a:pPr>
              <a:r>
                <a:rPr lang="en-US" altLang="zh-CN" sz="1800" b="1">
                  <a:latin typeface="Helvetica" pitchFamily="34" charset="0"/>
                </a:rPr>
                <a:t>10</a:t>
              </a:r>
            </a:p>
          </p:txBody>
        </p:sp>
        <p:sp>
          <p:nvSpPr>
            <p:cNvPr id="56338" name="文本框 56337"/>
            <p:cNvSpPr txBox="1"/>
            <p:nvPr/>
          </p:nvSpPr>
          <p:spPr>
            <a:xfrm>
              <a:off x="2940" y="3360"/>
              <a:ext cx="276" cy="231"/>
            </a:xfrm>
            <a:prstGeom prst="rect">
              <a:avLst/>
            </a:prstGeom>
            <a:noFill/>
            <a:ln w="15875">
              <a:noFill/>
            </a:ln>
          </p:spPr>
          <p:txBody>
            <a:bodyPr wrap="none" anchor="ctr">
              <a:spAutoFit/>
            </a:bodyPr>
            <a:lstStyle/>
            <a:p>
              <a:pPr algn="ctr">
                <a:spcBef>
                  <a:spcPct val="50000"/>
                </a:spcBef>
              </a:pPr>
              <a:r>
                <a:rPr lang="en-US" altLang="zh-CN" sz="1800" b="1">
                  <a:latin typeface="Helvetica" pitchFamily="34" charset="0"/>
                </a:rPr>
                <a:t>12</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标题 58370"/>
          <p:cNvSpPr>
            <a:spLocks noGrp="1"/>
          </p:cNvSpPr>
          <p:nvPr>
            <p:ph type="title"/>
          </p:nvPr>
        </p:nvSpPr>
        <p:spPr>
          <a:xfrm>
            <a:off x="685800" y="152400"/>
            <a:ext cx="7772400" cy="1143000"/>
          </a:xfrm>
        </p:spPr>
        <p:txBody>
          <a:bodyPr vert="horz" wrap="square" lIns="91440" tIns="45720" rIns="91440" bIns="45720" anchor="ctr"/>
          <a:lstStyle/>
          <a:p>
            <a:r>
              <a:rPr lang="en-US" altLang="zh-CN" sz="4000" b="1"/>
              <a:t>Address-Translation Scheme</a:t>
            </a:r>
          </a:p>
        </p:txBody>
      </p:sp>
      <p:pic>
        <p:nvPicPr>
          <p:cNvPr id="58372" name="图片 58371"/>
          <p:cNvPicPr>
            <a:picLocks noChangeAspect="1"/>
          </p:cNvPicPr>
          <p:nvPr/>
        </p:nvPicPr>
        <p:blipFill>
          <a:blip r:embed="rId2"/>
          <a:srcRect l="3391" t="23775" r="2260" b="25186"/>
          <a:stretch>
            <a:fillRect/>
          </a:stretch>
        </p:blipFill>
        <p:spPr>
          <a:xfrm>
            <a:off x="1147763" y="2259013"/>
            <a:ext cx="6929437" cy="2998787"/>
          </a:xfrm>
          <a:prstGeom prst="rect">
            <a:avLst/>
          </a:prstGeom>
          <a:noFill/>
          <a:ln w="9525">
            <a:noFill/>
          </a:ln>
        </p:spPr>
      </p:pic>
      <p:sp>
        <p:nvSpPr>
          <p:cNvPr id="58373" name="矩形 58372"/>
          <p:cNvSpPr/>
          <p:nvPr/>
        </p:nvSpPr>
        <p:spPr>
          <a:xfrm>
            <a:off x="533400" y="1219200"/>
            <a:ext cx="7924800" cy="822325"/>
          </a:xfrm>
          <a:prstGeom prst="rect">
            <a:avLst/>
          </a:prstGeom>
          <a:noFill/>
          <a:ln w="9525">
            <a:noFill/>
          </a:ln>
        </p:spPr>
        <p:txBody>
          <a:bodyPr>
            <a:spAutoFit/>
          </a:bodyPr>
          <a:lstStyle/>
          <a:p>
            <a:r>
              <a:rPr lang="en-US" altLang="zh-CN" b="1">
                <a:latin typeface="Times New Roman" panose="02020603050405020304" pitchFamily="18" charset="0"/>
              </a:rPr>
              <a:t>      Address-translation scheme for a two-level 32-bit paging architecture</a:t>
            </a:r>
          </a:p>
        </p:txBody>
      </p:sp>
      <p:sp>
        <p:nvSpPr>
          <p:cNvPr id="58374" name="矩形 58373"/>
          <p:cNvSpPr/>
          <p:nvPr/>
        </p:nvSpPr>
        <p:spPr>
          <a:xfrm>
            <a:off x="533400" y="5578475"/>
            <a:ext cx="8153400" cy="1187450"/>
          </a:xfrm>
          <a:prstGeom prst="rect">
            <a:avLst/>
          </a:prstGeom>
          <a:noFill/>
          <a:ln w="9525">
            <a:noFill/>
          </a:ln>
        </p:spPr>
        <p:txBody>
          <a:bodyPr>
            <a:spAutoFit/>
          </a:bodyPr>
          <a:lstStyle/>
          <a:p>
            <a:r>
              <a:rPr lang="en-US" altLang="zh-CN" b="1" dirty="0">
                <a:latin typeface="Times New Roman" panose="02020603050405020304" pitchFamily="18" charset="0"/>
              </a:rPr>
              <a:t>      Even though time needed for one memory access is quintupled, caching permits performance to remain reasonable</a:t>
            </a:r>
            <a:r>
              <a:rPr lang="zh-CN" altLang="en-US" b="1" dirty="0">
                <a:latin typeface="Times New Roman" panose="02020603050405020304" pitchFamily="18" charset="0"/>
              </a:rPr>
              <a:t>　　</a:t>
            </a:r>
            <a:endParaRPr lang="zh-CN" altLang="en-US" b="1">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73729"/>
          <p:cNvSpPr>
            <a:spLocks noGrp="1"/>
          </p:cNvSpPr>
          <p:nvPr>
            <p:ph type="title"/>
          </p:nvPr>
        </p:nvSpPr>
        <p:spPr/>
        <p:txBody>
          <a:bodyPr anchor="b"/>
          <a:lstStyle/>
          <a:p>
            <a:r>
              <a:rPr lang="en-US" altLang="zh-CN" b="1" dirty="0"/>
              <a:t>4</a:t>
            </a:r>
            <a:r>
              <a:rPr lang="zh-CN" altLang="en-US" b="1" dirty="0"/>
              <a:t>级页表有效访问时间</a:t>
            </a:r>
          </a:p>
        </p:txBody>
      </p:sp>
      <p:sp>
        <p:nvSpPr>
          <p:cNvPr id="73731" name="文本占位符 73730"/>
          <p:cNvSpPr>
            <a:spLocks noGrp="1"/>
          </p:cNvSpPr>
          <p:nvPr>
            <p:ph type="body" idx="1"/>
          </p:nvPr>
        </p:nvSpPr>
        <p:spPr/>
        <p:txBody>
          <a:bodyPr/>
          <a:lstStyle/>
          <a:p>
            <a:pPr lvl="1"/>
            <a:r>
              <a:rPr lang="en-US" altLang="zh-CN" b="1" dirty="0"/>
              <a:t>EAT=</a:t>
            </a:r>
            <a:r>
              <a:rPr lang="zh-CN" altLang="en-US" b="1" dirty="0"/>
              <a:t>快表命中率</a:t>
            </a:r>
            <a:r>
              <a:rPr lang="en-US" altLang="zh-CN" b="1" dirty="0">
                <a:sym typeface="Symbol" panose="05050102010706020507" pitchFamily="18" charset="2"/>
              </a:rPr>
              <a:t>(</a:t>
            </a:r>
            <a:r>
              <a:rPr lang="zh-CN" altLang="en-US" b="1" dirty="0">
                <a:sym typeface="Symbol" panose="05050102010706020507" pitchFamily="18" charset="2"/>
              </a:rPr>
              <a:t>快表访问时间</a:t>
            </a:r>
            <a:r>
              <a:rPr lang="en-US" altLang="zh-CN" b="1" dirty="0">
                <a:sym typeface="Symbol" panose="05050102010706020507" pitchFamily="18" charset="2"/>
              </a:rPr>
              <a:t>+</a:t>
            </a:r>
            <a:r>
              <a:rPr lang="zh-CN" altLang="en-US" b="1" dirty="0">
                <a:sym typeface="Symbol" panose="05050102010706020507" pitchFamily="18" charset="2"/>
              </a:rPr>
              <a:t>内存访问时间</a:t>
            </a:r>
            <a:r>
              <a:rPr lang="en-US" altLang="zh-CN" b="1" dirty="0">
                <a:sym typeface="Symbol" panose="05050102010706020507" pitchFamily="18" charset="2"/>
              </a:rPr>
              <a:t>)+</a:t>
            </a:r>
            <a:r>
              <a:rPr lang="zh-CN" altLang="en-US" b="1" dirty="0">
                <a:sym typeface="Symbol" panose="05050102010706020507" pitchFamily="18" charset="2"/>
              </a:rPr>
              <a:t>快表不中率</a:t>
            </a:r>
            <a:r>
              <a:rPr lang="en-US" altLang="zh-CN" b="1" dirty="0">
                <a:sym typeface="Symbol" panose="05050102010706020507" pitchFamily="18" charset="2"/>
              </a:rPr>
              <a:t>(</a:t>
            </a:r>
            <a:r>
              <a:rPr lang="zh-CN" altLang="en-US" b="1" dirty="0">
                <a:sym typeface="Symbol" panose="05050102010706020507" pitchFamily="18" charset="2"/>
              </a:rPr>
              <a:t>快表访问时间</a:t>
            </a:r>
            <a:r>
              <a:rPr lang="en-US" altLang="zh-CN" b="1" dirty="0">
                <a:sym typeface="Symbol" panose="05050102010706020507" pitchFamily="18" charset="2"/>
              </a:rPr>
              <a:t>+5 </a:t>
            </a:r>
            <a:r>
              <a:rPr lang="zh-CN" altLang="en-US" b="1" dirty="0">
                <a:sym typeface="Symbol" panose="05050102010706020507" pitchFamily="18" charset="2"/>
              </a:rPr>
              <a:t>内存访问时间</a:t>
            </a:r>
            <a:r>
              <a:rPr lang="en-US" altLang="zh-CN" b="1">
                <a:sym typeface="Symbol" panose="05050102010706020507" pitchFamily="18" charset="2"/>
              </a:rPr>
              <a:t>) ns</a:t>
            </a:r>
          </a:p>
          <a:p>
            <a:pPr lvl="1"/>
            <a:r>
              <a:rPr lang="en-US" altLang="zh-CN" b="1"/>
              <a:t> 98%</a:t>
            </a:r>
            <a:r>
              <a:rPr lang="en-US" altLang="zh-CN" b="1">
                <a:sym typeface="Symbol" panose="05050102010706020507" pitchFamily="18" charset="2"/>
              </a:rPr>
              <a:t>(20+100)+2% (20+500)ns</a:t>
            </a:r>
          </a:p>
          <a:p>
            <a:pPr lvl="1"/>
            <a:r>
              <a:rPr lang="en-US" altLang="zh-CN" b="1">
                <a:sym typeface="Symbol" panose="05050102010706020507" pitchFamily="18" charset="2"/>
              </a:rPr>
              <a:t>=128ns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8193"/>
          <p:cNvSpPr>
            <a:spLocks noGrp="1"/>
          </p:cNvSpPr>
          <p:nvPr>
            <p:ph type="title"/>
          </p:nvPr>
        </p:nvSpPr>
        <p:spPr>
          <a:xfrm>
            <a:off x="685800" y="381000"/>
            <a:ext cx="7772400" cy="1143000"/>
          </a:xfrm>
        </p:spPr>
        <p:txBody>
          <a:bodyPr anchor="b"/>
          <a:lstStyle/>
          <a:p>
            <a:r>
              <a:rPr lang="en-US" altLang="zh-CN" b="1" dirty="0"/>
              <a:t>6.2 </a:t>
            </a:r>
            <a:r>
              <a:rPr lang="zh-CN" altLang="en-US" b="1" dirty="0"/>
              <a:t>内存资源管理</a:t>
            </a:r>
            <a:endParaRPr lang="zh-CN" altLang="en-US" b="1"/>
          </a:p>
        </p:txBody>
      </p:sp>
      <p:sp>
        <p:nvSpPr>
          <p:cNvPr id="8195" name="文本占位符 8194"/>
          <p:cNvSpPr>
            <a:spLocks noGrp="1"/>
          </p:cNvSpPr>
          <p:nvPr>
            <p:ph type="body" idx="1"/>
          </p:nvPr>
        </p:nvSpPr>
        <p:spPr>
          <a:xfrm>
            <a:off x="762000" y="1828800"/>
            <a:ext cx="7772400" cy="4572000"/>
          </a:xfrm>
        </p:spPr>
        <p:txBody>
          <a:bodyPr/>
          <a:lstStyle/>
          <a:p>
            <a:pPr>
              <a:lnSpc>
                <a:spcPct val="90000"/>
              </a:lnSpc>
            </a:pPr>
            <a:r>
              <a:rPr lang="en-US" altLang="zh-CN" b="1" dirty="0"/>
              <a:t>6.2.1 </a:t>
            </a:r>
            <a:r>
              <a:rPr lang="zh-CN" altLang="en-US" b="1" dirty="0"/>
              <a:t>内存分区</a:t>
            </a:r>
          </a:p>
          <a:p>
            <a:pPr lvl="1">
              <a:lnSpc>
                <a:spcPct val="90000"/>
              </a:lnSpc>
            </a:pPr>
            <a:r>
              <a:rPr lang="zh-CN" altLang="en-US" b="1" dirty="0"/>
              <a:t>分区时刻</a:t>
            </a:r>
          </a:p>
          <a:p>
            <a:pPr lvl="2">
              <a:lnSpc>
                <a:spcPct val="90000"/>
              </a:lnSpc>
            </a:pPr>
            <a:r>
              <a:rPr lang="zh-CN" altLang="en-US" b="1" dirty="0"/>
              <a:t>静态分区：系统初始化时分；</a:t>
            </a:r>
          </a:p>
          <a:p>
            <a:pPr lvl="2">
              <a:lnSpc>
                <a:spcPct val="90000"/>
              </a:lnSpc>
            </a:pPr>
            <a:r>
              <a:rPr lang="zh-CN" altLang="en-US" b="1" dirty="0"/>
              <a:t>动态分区：申请时分。</a:t>
            </a:r>
          </a:p>
          <a:p>
            <a:pPr lvl="1">
              <a:lnSpc>
                <a:spcPct val="90000"/>
              </a:lnSpc>
            </a:pPr>
            <a:r>
              <a:rPr lang="zh-CN" altLang="en-US" b="1" dirty="0"/>
              <a:t>分区大小</a:t>
            </a:r>
          </a:p>
          <a:p>
            <a:pPr lvl="2">
              <a:lnSpc>
                <a:spcPct val="90000"/>
              </a:lnSpc>
            </a:pPr>
            <a:r>
              <a:rPr lang="zh-CN" altLang="en-US" b="1" dirty="0"/>
              <a:t>等长分区：</a:t>
            </a:r>
            <a:r>
              <a:rPr lang="en-US" altLang="zh-CN" b="1"/>
              <a:t>2</a:t>
            </a:r>
            <a:r>
              <a:rPr lang="en-US" altLang="zh-CN" b="1" baseline="30000"/>
              <a:t>i</a:t>
            </a:r>
          </a:p>
          <a:p>
            <a:pPr lvl="2">
              <a:lnSpc>
                <a:spcPct val="90000"/>
              </a:lnSpc>
            </a:pPr>
            <a:r>
              <a:rPr lang="zh-CN" altLang="en-US" b="1" dirty="0"/>
              <a:t>异长分区：依程序、程序单位、对象大小。</a:t>
            </a:r>
          </a:p>
          <a:p>
            <a:pPr lvl="1">
              <a:lnSpc>
                <a:spcPct val="90000"/>
              </a:lnSpc>
            </a:pPr>
            <a:r>
              <a:rPr lang="zh-CN" altLang="en-US" b="1" dirty="0"/>
              <a:t>通常作法</a:t>
            </a:r>
          </a:p>
          <a:p>
            <a:pPr lvl="2">
              <a:lnSpc>
                <a:spcPct val="90000"/>
              </a:lnSpc>
            </a:pPr>
            <a:r>
              <a:rPr lang="zh-CN" altLang="en-US" b="1" dirty="0"/>
              <a:t>静态</a:t>
            </a:r>
            <a:r>
              <a:rPr lang="en-US" altLang="zh-CN" b="1" dirty="0"/>
              <a:t>+</a:t>
            </a:r>
            <a:r>
              <a:rPr lang="zh-CN" altLang="en-US" b="1" dirty="0"/>
              <a:t>等长（页式、段页式）</a:t>
            </a:r>
          </a:p>
          <a:p>
            <a:pPr lvl="2">
              <a:lnSpc>
                <a:spcPct val="90000"/>
              </a:lnSpc>
            </a:pPr>
            <a:r>
              <a:rPr lang="zh-CN" altLang="en-US" b="1" dirty="0"/>
              <a:t>动态</a:t>
            </a:r>
            <a:r>
              <a:rPr lang="en-US" altLang="zh-CN" b="1" dirty="0"/>
              <a:t>+</a:t>
            </a:r>
            <a:r>
              <a:rPr lang="zh-CN" altLang="en-US" b="1" dirty="0"/>
              <a:t>异长（段式、界地址）</a:t>
            </a:r>
            <a:endParaRPr lang="zh-CN" altLang="en-US"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63489"/>
          <p:cNvSpPr>
            <a:spLocks noGrp="1"/>
          </p:cNvSpPr>
          <p:nvPr>
            <p:ph type="title"/>
          </p:nvPr>
        </p:nvSpPr>
        <p:spPr/>
        <p:txBody>
          <a:bodyPr anchor="b"/>
          <a:lstStyle/>
          <a:p>
            <a:r>
              <a:rPr lang="en-US" altLang="zh-CN" sz="3600" b="1" dirty="0"/>
              <a:t>6.3.2.3 </a:t>
            </a:r>
            <a:r>
              <a:rPr lang="zh-CN" altLang="en-US" sz="3600" b="1" dirty="0"/>
              <a:t>反置页表</a:t>
            </a:r>
            <a:r>
              <a:rPr lang="en-US" altLang="zh-CN" sz="2800" b="1"/>
              <a:t>(inverted page table)</a:t>
            </a:r>
          </a:p>
        </p:txBody>
      </p:sp>
      <p:sp>
        <p:nvSpPr>
          <p:cNvPr id="63491" name="文本占位符 63490"/>
          <p:cNvSpPr>
            <a:spLocks noGrp="1"/>
          </p:cNvSpPr>
          <p:nvPr>
            <p:ph type="body" idx="1"/>
          </p:nvPr>
        </p:nvSpPr>
        <p:spPr/>
        <p:txBody>
          <a:bodyPr/>
          <a:lstStyle/>
          <a:p>
            <a:r>
              <a:rPr lang="zh-CN" altLang="en-US" b="1" dirty="0"/>
              <a:t>传统页表面向进程空间</a:t>
            </a:r>
          </a:p>
          <a:p>
            <a:pPr lvl="1"/>
            <a:r>
              <a:rPr lang="zh-CN" altLang="en-US" b="1" dirty="0"/>
              <a:t>每个进程逻辑页面有一表项</a:t>
            </a:r>
          </a:p>
          <a:p>
            <a:pPr lvl="1"/>
            <a:r>
              <a:rPr lang="zh-CN" altLang="en-US" b="1" dirty="0"/>
              <a:t>当进程空间很大时，页表很大</a:t>
            </a:r>
          </a:p>
          <a:p>
            <a:r>
              <a:rPr lang="zh-CN" altLang="en-US" b="1" dirty="0"/>
              <a:t>反置页表面向内存空间</a:t>
            </a:r>
          </a:p>
          <a:p>
            <a:pPr lvl="1"/>
            <a:r>
              <a:rPr lang="zh-CN" altLang="en-US" b="1" dirty="0"/>
              <a:t>每个内存页架一个表项</a:t>
            </a:r>
          </a:p>
          <a:p>
            <a:pPr lvl="1"/>
            <a:r>
              <a:rPr lang="zh-CN" altLang="en-US" b="1" dirty="0"/>
              <a:t>大小固定</a:t>
            </a:r>
          </a:p>
          <a:p>
            <a:pPr lvl="1"/>
            <a:endParaRPr lang="zh-CN" alt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66561"/>
          <p:cNvSpPr>
            <a:spLocks noGrp="1"/>
          </p:cNvSpPr>
          <p:nvPr>
            <p:ph type="title"/>
          </p:nvPr>
        </p:nvSpPr>
        <p:spPr/>
        <p:txBody>
          <a:bodyPr anchor="b"/>
          <a:lstStyle/>
          <a:p>
            <a:r>
              <a:rPr lang="zh-CN" altLang="en-US" b="1" dirty="0"/>
              <a:t>反置页表</a:t>
            </a:r>
            <a:r>
              <a:rPr lang="en-US" altLang="zh-CN" b="1" dirty="0"/>
              <a:t>--</a:t>
            </a:r>
            <a:r>
              <a:rPr lang="zh-CN" altLang="en-US" b="1" dirty="0"/>
              <a:t>工作原理</a:t>
            </a:r>
          </a:p>
        </p:txBody>
      </p:sp>
      <p:sp>
        <p:nvSpPr>
          <p:cNvPr id="66564" name="矩形 66563"/>
          <p:cNvSpPr/>
          <p:nvPr/>
        </p:nvSpPr>
        <p:spPr>
          <a:xfrm>
            <a:off x="685800" y="3048000"/>
            <a:ext cx="1006475" cy="137160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zh-CN" altLang="en-US" b="1" dirty="0">
                <a:latin typeface="Times New Roman" panose="02020603050405020304" pitchFamily="18" charset="0"/>
              </a:rPr>
              <a:t>程序</a:t>
            </a:r>
            <a:endParaRPr lang="zh-CN" altLang="en-US" b="1">
              <a:latin typeface="Times New Roman" panose="02020603050405020304" pitchFamily="18" charset="0"/>
            </a:endParaRPr>
          </a:p>
        </p:txBody>
      </p:sp>
      <p:sp>
        <p:nvSpPr>
          <p:cNvPr id="66565" name="矩形 66564"/>
          <p:cNvSpPr/>
          <p:nvPr/>
        </p:nvSpPr>
        <p:spPr>
          <a:xfrm>
            <a:off x="6934200" y="3048000"/>
            <a:ext cx="1346200" cy="2057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zh-CN" altLang="en-US" b="1" dirty="0">
                <a:latin typeface="Times New Roman" panose="02020603050405020304" pitchFamily="18" charset="0"/>
              </a:rPr>
              <a:t>物理</a:t>
            </a:r>
          </a:p>
          <a:p>
            <a:pPr algn="ctr"/>
            <a:r>
              <a:rPr lang="zh-CN" altLang="en-US" b="1" dirty="0">
                <a:latin typeface="Times New Roman" panose="02020603050405020304" pitchFamily="18" charset="0"/>
              </a:rPr>
              <a:t>内存</a:t>
            </a:r>
            <a:endParaRPr lang="zh-CN" altLang="en-US" b="1">
              <a:latin typeface="Times New Roman" panose="02020603050405020304" pitchFamily="18" charset="0"/>
            </a:endParaRPr>
          </a:p>
        </p:txBody>
      </p:sp>
      <p:sp>
        <p:nvSpPr>
          <p:cNvPr id="66566" name="直接连接符 66565"/>
          <p:cNvSpPr/>
          <p:nvPr/>
        </p:nvSpPr>
        <p:spPr>
          <a:xfrm>
            <a:off x="8280400" y="2819400"/>
            <a:ext cx="0" cy="2743200"/>
          </a:xfrm>
          <a:prstGeom prst="line">
            <a:avLst/>
          </a:prstGeom>
          <a:ln w="15875" cap="flat" cmpd="sng">
            <a:solidFill>
              <a:schemeClr val="tx1"/>
            </a:solidFill>
            <a:prstDash val="solid"/>
            <a:headEnd type="none" w="med" len="med"/>
            <a:tailEnd type="none" w="med" len="med"/>
          </a:ln>
        </p:spPr>
      </p:sp>
      <p:sp>
        <p:nvSpPr>
          <p:cNvPr id="66567" name="直接连接符 66566"/>
          <p:cNvSpPr/>
          <p:nvPr/>
        </p:nvSpPr>
        <p:spPr>
          <a:xfrm>
            <a:off x="6934200" y="2819400"/>
            <a:ext cx="0" cy="2743200"/>
          </a:xfrm>
          <a:prstGeom prst="line">
            <a:avLst/>
          </a:prstGeom>
          <a:ln w="15875" cap="flat" cmpd="sng">
            <a:solidFill>
              <a:schemeClr val="tx1"/>
            </a:solidFill>
            <a:prstDash val="solid"/>
            <a:headEnd type="none" w="med" len="med"/>
            <a:tailEnd type="none" w="med" len="med"/>
          </a:ln>
        </p:spPr>
      </p:sp>
      <p:graphicFrame>
        <p:nvGraphicFramePr>
          <p:cNvPr id="66610" name="表格 66609"/>
          <p:cNvGraphicFramePr/>
          <p:nvPr/>
        </p:nvGraphicFramePr>
        <p:xfrm>
          <a:off x="3810000" y="3933825"/>
          <a:ext cx="1219200" cy="201168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349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600" b="1"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a:latin typeface="Times New Roman" panose="02020603050405020304" pitchFamily="18" charset="0"/>
                        </a:rPr>
                        <a:t>…</a:t>
                      </a:r>
                      <a:endParaRPr lang="zh-CN" altLang="en-US" sz="16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a:latin typeface="Times New Roman" panose="02020603050405020304" pitchFamily="18" charset="0"/>
                        </a:rPr>
                        <a:t>…</a:t>
                      </a:r>
                      <a:endParaRPr lang="zh-CN" altLang="en-US" sz="16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err="1"/>
                        <a:t>pid</a:t>
                      </a:r>
                      <a:endParaRPr lang="zh-CN" altLang="en-US" sz="16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a:t>p</a:t>
                      </a:r>
                      <a:endParaRPr lang="zh-CN" altLang="en-US" sz="16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a:latin typeface="Times New Roman" panose="02020603050405020304" pitchFamily="18" charset="0"/>
                        </a:rPr>
                        <a:t>…</a:t>
                      </a:r>
                      <a:endParaRPr lang="zh-CN" altLang="en-US" sz="16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a:latin typeface="Times New Roman" panose="02020603050405020304" pitchFamily="18" charset="0"/>
                        </a:rPr>
                        <a:t>…</a:t>
                      </a:r>
                      <a:endParaRPr lang="zh-CN" altLang="en-US" sz="16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6598" name="矩形 66597"/>
          <p:cNvSpPr/>
          <p:nvPr/>
        </p:nvSpPr>
        <p:spPr>
          <a:xfrm>
            <a:off x="5486400" y="3297238"/>
            <a:ext cx="1143000" cy="360362"/>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f      d</a:t>
            </a:r>
          </a:p>
        </p:txBody>
      </p:sp>
      <p:sp>
        <p:nvSpPr>
          <p:cNvPr id="66599" name="矩形 66598"/>
          <p:cNvSpPr/>
          <p:nvPr/>
        </p:nvSpPr>
        <p:spPr>
          <a:xfrm>
            <a:off x="2065338" y="3429000"/>
            <a:ext cx="1439862" cy="360363"/>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err="1">
                <a:latin typeface="Times New Roman" panose="02020603050405020304" pitchFamily="18" charset="0"/>
              </a:rPr>
              <a:t>pid</a:t>
            </a:r>
            <a:r>
              <a:rPr lang="en-US" altLang="zh-CN" b="1">
                <a:latin typeface="Times New Roman" panose="02020603050405020304" pitchFamily="18" charset="0"/>
              </a:rPr>
              <a:t>   p    d</a:t>
            </a:r>
          </a:p>
        </p:txBody>
      </p:sp>
      <p:sp>
        <p:nvSpPr>
          <p:cNvPr id="66600" name="直接连接符 66599"/>
          <p:cNvSpPr/>
          <p:nvPr/>
        </p:nvSpPr>
        <p:spPr>
          <a:xfrm>
            <a:off x="2598738" y="3429000"/>
            <a:ext cx="0" cy="360363"/>
          </a:xfrm>
          <a:prstGeom prst="line">
            <a:avLst/>
          </a:prstGeom>
          <a:ln w="9525" cap="flat" cmpd="sng">
            <a:solidFill>
              <a:schemeClr val="tx1"/>
            </a:solidFill>
            <a:prstDash val="solid"/>
            <a:headEnd type="none" w="med" len="med"/>
            <a:tailEnd type="none" w="med" len="med"/>
          </a:ln>
        </p:spPr>
      </p:sp>
      <p:sp>
        <p:nvSpPr>
          <p:cNvPr id="66601" name="文本框 66600"/>
          <p:cNvSpPr txBox="1"/>
          <p:nvPr/>
        </p:nvSpPr>
        <p:spPr>
          <a:xfrm>
            <a:off x="5181600" y="4267200"/>
            <a:ext cx="457200" cy="366713"/>
          </a:xfrm>
          <a:prstGeom prst="rect">
            <a:avLst/>
          </a:prstGeom>
          <a:noFill/>
          <a:ln w="9525">
            <a:noFill/>
          </a:ln>
        </p:spPr>
        <p:txBody>
          <a:bodyPr>
            <a:spAutoFit/>
          </a:bodyPr>
          <a:lstStyle/>
          <a:p>
            <a:pPr>
              <a:spcBef>
                <a:spcPct val="50000"/>
              </a:spcBef>
            </a:pPr>
            <a:r>
              <a:rPr lang="en-US" altLang="zh-CN" sz="1800" b="1">
                <a:latin typeface="Times New Roman" panose="02020603050405020304" pitchFamily="18" charset="0"/>
              </a:rPr>
              <a:t>f</a:t>
            </a:r>
          </a:p>
        </p:txBody>
      </p:sp>
      <p:sp>
        <p:nvSpPr>
          <p:cNvPr id="66602" name="右大括号 66601"/>
          <p:cNvSpPr/>
          <p:nvPr/>
        </p:nvSpPr>
        <p:spPr>
          <a:xfrm>
            <a:off x="5029200" y="3962400"/>
            <a:ext cx="152400" cy="990600"/>
          </a:xfrm>
          <a:prstGeom prst="rightBrace">
            <a:avLst>
              <a:gd name="adj1" fmla="val 5416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66603" name="直接连接符 66602"/>
          <p:cNvSpPr/>
          <p:nvPr/>
        </p:nvSpPr>
        <p:spPr>
          <a:xfrm>
            <a:off x="3055938" y="3429000"/>
            <a:ext cx="0" cy="360363"/>
          </a:xfrm>
          <a:prstGeom prst="line">
            <a:avLst/>
          </a:prstGeom>
          <a:ln w="9525" cap="flat" cmpd="sng">
            <a:solidFill>
              <a:schemeClr val="tx1"/>
            </a:solidFill>
            <a:prstDash val="solid"/>
            <a:headEnd type="none" w="med" len="med"/>
            <a:tailEnd type="none" w="med" len="med"/>
          </a:ln>
        </p:spPr>
      </p:sp>
      <p:sp>
        <p:nvSpPr>
          <p:cNvPr id="66605" name="任意多边形 66604"/>
          <p:cNvSpPr/>
          <p:nvPr/>
        </p:nvSpPr>
        <p:spPr>
          <a:xfrm>
            <a:off x="2335213" y="3810000"/>
            <a:ext cx="1474787" cy="287338"/>
          </a:xfrm>
          <a:custGeom>
            <a:avLst/>
            <a:gdLst/>
            <a:ahLst/>
            <a:cxnLst/>
            <a:rect l="0" t="0" r="0" b="0"/>
            <a:pathLst>
              <a:path w="960" h="192">
                <a:moveTo>
                  <a:pt x="0" y="0"/>
                </a:moveTo>
                <a:lnTo>
                  <a:pt x="0" y="192"/>
                </a:lnTo>
                <a:lnTo>
                  <a:pt x="960" y="192"/>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66606" name="直接连接符 66605"/>
          <p:cNvSpPr/>
          <p:nvPr/>
        </p:nvSpPr>
        <p:spPr>
          <a:xfrm>
            <a:off x="1524000" y="3581400"/>
            <a:ext cx="533400" cy="0"/>
          </a:xfrm>
          <a:prstGeom prst="line">
            <a:avLst/>
          </a:prstGeom>
          <a:ln w="9525" cap="flat" cmpd="sng">
            <a:solidFill>
              <a:schemeClr val="tx1"/>
            </a:solidFill>
            <a:prstDash val="solid"/>
            <a:headEnd type="none" w="med" len="med"/>
            <a:tailEnd type="triangle" w="med" len="med"/>
          </a:ln>
        </p:spPr>
      </p:sp>
      <p:sp>
        <p:nvSpPr>
          <p:cNvPr id="66607" name="直接连接符 66606"/>
          <p:cNvSpPr/>
          <p:nvPr/>
        </p:nvSpPr>
        <p:spPr>
          <a:xfrm>
            <a:off x="5943600" y="3297238"/>
            <a:ext cx="0" cy="360362"/>
          </a:xfrm>
          <a:prstGeom prst="line">
            <a:avLst/>
          </a:prstGeom>
          <a:ln w="9525" cap="flat" cmpd="sng">
            <a:solidFill>
              <a:schemeClr val="tx1"/>
            </a:solidFill>
            <a:prstDash val="solid"/>
            <a:headEnd type="none" w="med" len="med"/>
            <a:tailEnd type="none" w="med" len="med"/>
          </a:ln>
        </p:spPr>
      </p:sp>
      <p:sp>
        <p:nvSpPr>
          <p:cNvPr id="66611" name="任意多边形 66610"/>
          <p:cNvSpPr/>
          <p:nvPr/>
        </p:nvSpPr>
        <p:spPr>
          <a:xfrm>
            <a:off x="5486400" y="3657600"/>
            <a:ext cx="228600" cy="809625"/>
          </a:xfrm>
          <a:custGeom>
            <a:avLst/>
            <a:gdLst/>
            <a:ahLst/>
            <a:cxnLst/>
            <a:rect l="0" t="0" r="0" b="0"/>
            <a:pathLst>
              <a:path w="144" h="480">
                <a:moveTo>
                  <a:pt x="0" y="480"/>
                </a:moveTo>
                <a:lnTo>
                  <a:pt x="144" y="480"/>
                </a:lnTo>
                <a:lnTo>
                  <a:pt x="144"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66612" name="任意多边形 66611"/>
          <p:cNvSpPr/>
          <p:nvPr/>
        </p:nvSpPr>
        <p:spPr>
          <a:xfrm>
            <a:off x="3276600" y="3073400"/>
            <a:ext cx="3048000" cy="431800"/>
          </a:xfrm>
          <a:custGeom>
            <a:avLst/>
            <a:gdLst/>
            <a:ahLst/>
            <a:cxnLst/>
            <a:rect l="0" t="0" r="0" b="0"/>
            <a:pathLst>
              <a:path w="1920" h="240">
                <a:moveTo>
                  <a:pt x="0" y="240"/>
                </a:moveTo>
                <a:lnTo>
                  <a:pt x="0" y="0"/>
                </a:lnTo>
                <a:lnTo>
                  <a:pt x="1920" y="0"/>
                </a:lnTo>
                <a:lnTo>
                  <a:pt x="1920" y="96"/>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66613" name="直接连接符 66612"/>
          <p:cNvSpPr/>
          <p:nvPr/>
        </p:nvSpPr>
        <p:spPr>
          <a:xfrm>
            <a:off x="6629400" y="3505200"/>
            <a:ext cx="304800" cy="1588"/>
          </a:xfrm>
          <a:prstGeom prst="line">
            <a:avLst/>
          </a:prstGeom>
          <a:ln w="9525" cap="flat" cmpd="sng">
            <a:solidFill>
              <a:schemeClr val="tx1"/>
            </a:solidFill>
            <a:prstDash val="solid"/>
            <a:headEnd type="none" w="med" len="med"/>
            <a:tailEnd type="triangle" w="med" len="med"/>
          </a:ln>
        </p:spPr>
      </p:sp>
      <p:sp>
        <p:nvSpPr>
          <p:cNvPr id="66614" name="直接连接符 66613"/>
          <p:cNvSpPr/>
          <p:nvPr/>
        </p:nvSpPr>
        <p:spPr>
          <a:xfrm>
            <a:off x="2819400" y="3810000"/>
            <a:ext cx="0" cy="304800"/>
          </a:xfrm>
          <a:prstGeom prst="line">
            <a:avLst/>
          </a:prstGeom>
          <a:ln w="9525" cap="flat" cmpd="sng">
            <a:solidFill>
              <a:schemeClr val="tx1"/>
            </a:solidFill>
            <a:prstDash val="solid"/>
            <a:headEnd type="none" w="med" len="med"/>
            <a:tailEnd type="triangle" w="med" len="med"/>
          </a:ln>
        </p:spPr>
      </p:sp>
      <p:sp>
        <p:nvSpPr>
          <p:cNvPr id="66615" name="直接连接符 66614"/>
          <p:cNvSpPr/>
          <p:nvPr/>
        </p:nvSpPr>
        <p:spPr>
          <a:xfrm>
            <a:off x="3429000" y="4133850"/>
            <a:ext cx="0" cy="1008063"/>
          </a:xfrm>
          <a:prstGeom prst="line">
            <a:avLst/>
          </a:prstGeom>
          <a:ln w="38100" cap="flat" cmpd="dbl">
            <a:solidFill>
              <a:schemeClr val="tx1"/>
            </a:solidFill>
            <a:prstDash val="solid"/>
            <a:headEnd type="none" w="med" len="med"/>
            <a:tailEnd type="triangle" w="med" len="med"/>
          </a:ln>
        </p:spPr>
      </p:sp>
      <p:sp>
        <p:nvSpPr>
          <p:cNvPr id="66616" name="文本框 66615"/>
          <p:cNvSpPr txBox="1"/>
          <p:nvPr/>
        </p:nvSpPr>
        <p:spPr>
          <a:xfrm>
            <a:off x="1981200" y="2940050"/>
            <a:ext cx="1219200" cy="336550"/>
          </a:xfrm>
          <a:prstGeom prst="rect">
            <a:avLst/>
          </a:prstGeom>
          <a:noFill/>
          <a:ln w="9525">
            <a:noFill/>
          </a:ln>
        </p:spPr>
        <p:txBody>
          <a:bodyPr>
            <a:spAutoFit/>
          </a:bodyPr>
          <a:lstStyle/>
          <a:p>
            <a:pPr algn="r">
              <a:spcBef>
                <a:spcPct val="50000"/>
              </a:spcBef>
            </a:pPr>
            <a:r>
              <a:rPr lang="zh-CN" altLang="en-US" sz="1600" b="1" dirty="0">
                <a:latin typeface="Times New Roman" panose="02020603050405020304" pitchFamily="18" charset="0"/>
              </a:rPr>
              <a:t>逻辑地址</a:t>
            </a:r>
            <a:endParaRPr lang="zh-CN" altLang="en-US" sz="1600" b="1">
              <a:latin typeface="Times New Roman" panose="02020603050405020304" pitchFamily="18" charset="0"/>
            </a:endParaRPr>
          </a:p>
        </p:txBody>
      </p:sp>
      <p:sp>
        <p:nvSpPr>
          <p:cNvPr id="66617" name="文本框 66616"/>
          <p:cNvSpPr txBox="1"/>
          <p:nvPr/>
        </p:nvSpPr>
        <p:spPr>
          <a:xfrm>
            <a:off x="5715000" y="3733800"/>
            <a:ext cx="1219200" cy="336550"/>
          </a:xfrm>
          <a:prstGeom prst="rect">
            <a:avLst/>
          </a:prstGeom>
          <a:noFill/>
          <a:ln w="9525">
            <a:noFill/>
          </a:ln>
        </p:spPr>
        <p:txBody>
          <a:bodyPr>
            <a:spAutoFit/>
          </a:bodyPr>
          <a:lstStyle/>
          <a:p>
            <a:pPr>
              <a:spcBef>
                <a:spcPct val="50000"/>
              </a:spcBef>
            </a:pPr>
            <a:r>
              <a:rPr lang="zh-CN" altLang="en-US" sz="1600" b="1" dirty="0">
                <a:latin typeface="Times New Roman" panose="02020603050405020304" pitchFamily="18" charset="0"/>
              </a:rPr>
              <a:t>物理地址</a:t>
            </a:r>
            <a:endParaRPr lang="zh-CN" altLang="en-US" sz="1600" b="1">
              <a:latin typeface="Times New Roman" panose="02020603050405020304" pitchFamily="18" charset="0"/>
            </a:endParaRPr>
          </a:p>
        </p:txBody>
      </p:sp>
      <p:sp>
        <p:nvSpPr>
          <p:cNvPr id="66618" name="文本框 66617"/>
          <p:cNvSpPr txBox="1"/>
          <p:nvPr/>
        </p:nvSpPr>
        <p:spPr>
          <a:xfrm>
            <a:off x="3886200" y="6096000"/>
            <a:ext cx="1143000" cy="366713"/>
          </a:xfrm>
          <a:prstGeom prst="rect">
            <a:avLst/>
          </a:prstGeom>
          <a:noFill/>
          <a:ln w="9525">
            <a:noFill/>
          </a:ln>
        </p:spPr>
        <p:txBody>
          <a:bodyPr>
            <a:spAutoFit/>
          </a:bodyPr>
          <a:lstStyle/>
          <a:p>
            <a:pPr>
              <a:spcBef>
                <a:spcPct val="50000"/>
              </a:spcBef>
            </a:pPr>
            <a:r>
              <a:rPr lang="zh-CN" altLang="en-US" sz="1800" b="1">
                <a:latin typeface="Times New Roman" panose="02020603050405020304" pitchFamily="18" charset="0"/>
              </a:rPr>
              <a:t>反置页表</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矩形 91139"/>
          <p:cNvSpPr/>
          <p:nvPr/>
        </p:nvSpPr>
        <p:spPr>
          <a:xfrm>
            <a:off x="1619250" y="836613"/>
            <a:ext cx="6481763" cy="549275"/>
          </a:xfrm>
          <a:prstGeom prst="rect">
            <a:avLst/>
          </a:prstGeom>
          <a:noFill/>
          <a:ln w="9525">
            <a:noFill/>
          </a:ln>
        </p:spPr>
        <p:txBody>
          <a:bodyPr lIns="0" tIns="0" rIns="0" bIns="0" anchor="b">
            <a:spAutoFit/>
          </a:bodyPr>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ahoma" panose="020B0604030504040204" pitchFamily="34" charset="0"/>
                <a:ea typeface="宋体" panose="02010600030101010101" pitchFamily="2" charset="-122"/>
              </a:defRPr>
            </a:lvl1pPr>
          </a:lstStyle>
          <a:p>
            <a:pPr lvl="0"/>
            <a:r>
              <a:rPr lang="en-US" altLang="zh-CN" sz="3600" b="1" dirty="0"/>
              <a:t>6.3.2  </a:t>
            </a:r>
            <a:r>
              <a:rPr lang="zh-CN" altLang="en-US" sz="3600" b="1" dirty="0"/>
              <a:t>页式</a:t>
            </a:r>
            <a:r>
              <a:rPr lang="zh-CN" altLang="en-US" sz="3600" b="1"/>
              <a:t>存储管理</a:t>
            </a:r>
            <a:r>
              <a:rPr lang="en-US" altLang="zh-CN" sz="3600" b="1"/>
              <a:t>(Cont.)</a:t>
            </a:r>
          </a:p>
        </p:txBody>
      </p:sp>
      <p:sp>
        <p:nvSpPr>
          <p:cNvPr id="91141" name="标题 91140"/>
          <p:cNvSpPr>
            <a:spLocks noGrp="1"/>
          </p:cNvSpPr>
          <p:nvPr>
            <p:ph type="title"/>
          </p:nvPr>
        </p:nvSpPr>
        <p:spPr>
          <a:xfrm>
            <a:off x="1150938" y="1876425"/>
            <a:ext cx="4860925" cy="328613"/>
          </a:xfrm>
        </p:spPr>
        <p:txBody>
          <a:bodyPr wrap="square" lIns="0" tIns="0" rIns="0" bIns="0" anchor="b">
            <a:spAutoFit/>
          </a:bodyPr>
          <a:lstStyle/>
          <a:p>
            <a:pPr>
              <a:lnSpc>
                <a:spcPct val="90000"/>
              </a:lnSpc>
            </a:pPr>
            <a:r>
              <a:rPr lang="zh-CN" altLang="en-US" sz="2400" b="1" dirty="0"/>
              <a:t>采用散列技术的反置页表地址映射</a:t>
            </a:r>
            <a:endParaRPr lang="zh-CN" altLang="en-US" sz="2400" b="1"/>
          </a:p>
        </p:txBody>
      </p:sp>
      <p:graphicFrame>
        <p:nvGraphicFramePr>
          <p:cNvPr id="91142" name="表格 91141"/>
          <p:cNvGraphicFramePr/>
          <p:nvPr/>
        </p:nvGraphicFramePr>
        <p:xfrm>
          <a:off x="1258888" y="2852738"/>
          <a:ext cx="1512888" cy="725280"/>
        </p:xfrm>
        <a:graphic>
          <a:graphicData uri="http://schemas.openxmlformats.org/drawingml/2006/table">
            <a:tbl>
              <a:tblPr/>
              <a:tblGrid>
                <a:gridCol w="504825">
                  <a:extLst>
                    <a:ext uri="{9D8B030D-6E8A-4147-A177-3AD203B41FA5}">
                      <a16:colId xmlns:a16="http://schemas.microsoft.com/office/drawing/2014/main" val="20000"/>
                    </a:ext>
                  </a:extLst>
                </a:gridCol>
                <a:gridCol w="503238">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tblGrid>
              <a:tr h="387350">
                <a:tc gridSpan="3">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1600" b="1" dirty="0"/>
                        <a:t>逻辑地址</a:t>
                      </a:r>
                    </a:p>
                  </a:txBody>
                  <a:tcPr marL="0" marR="0" marT="72000" marB="72000" anchor="ctr" anchorCtr="1">
                    <a:lnL cap="flat">
                      <a:noFill/>
                    </a:lnL>
                    <a:lnR cap="flat">
                      <a:noFill/>
                    </a:lnR>
                    <a:lnT cap="flat">
                      <a:noFill/>
                    </a:lnT>
                    <a:lnB w="28575" cap="flat" cmpd="sng">
                      <a:solidFill>
                        <a:schemeClr val="tx1"/>
                      </a:solidFill>
                      <a:prstDash val="solid"/>
                      <a:headEnd type="none" w="med" len="med"/>
                      <a:tailEnd type="none" w="med" len="med"/>
                    </a:lnB>
                    <a:lnTlToBr>
                      <a:noFill/>
                    </a:lnTlToBr>
                    <a:lnBlToTr>
                      <a:noFill/>
                    </a:lnBlToTr>
                    <a:noFill/>
                  </a:tcPr>
                </a:tc>
                <a:tc hMerge="1">
                  <a:txBody>
                    <a:bodyPr/>
                    <a:lstStyle/>
                    <a:p>
                      <a:endParaRPr lang="zh-CN"/>
                    </a:p>
                  </a:txBody>
                  <a:tcPr>
                    <a:lnT cap="flat">
                      <a:noFill/>
                    </a:lnT>
                    <a:lnB w="28575" cap="flat" cmpd="sng">
                      <a:solidFill>
                        <a:schemeClr val="tx1"/>
                      </a:solidFill>
                      <a:prstDash val="solid"/>
                      <a:headEnd type="none" w="med" len="med"/>
                      <a:tailEnd type="none" w="med" len="med"/>
                    </a:lnB>
                  </a:tcPr>
                </a:tc>
                <a:tc hMerge="1">
                  <a:txBody>
                    <a:bodyPr/>
                    <a:lstStyle/>
                    <a:p>
                      <a:endParaRPr lang="zh-CN"/>
                    </a:p>
                  </a:txBody>
                  <a:tcPr>
                    <a:lnR cap="flat">
                      <a:noFill/>
                    </a:lnR>
                    <a:lnT cap="flat">
                      <a:noFill/>
                    </a:lnT>
                    <a:lnB w="28575" cap="flat" cmpd="sng">
                      <a:solidFill>
                        <a:schemeClr val="tx1"/>
                      </a:solidFill>
                      <a:prstDash val="solid"/>
                      <a:headEnd type="none" w="med" len="med"/>
                      <a:tailEnd type="none" w="med" len="med"/>
                    </a:lnB>
                  </a:tcPr>
                </a:tc>
                <a:extLst>
                  <a:ext uri="{0D108BD9-81ED-4DB2-BD59-A6C34878D82A}">
                    <a16:rowId xmlns:a16="http://schemas.microsoft.com/office/drawing/2014/main" val="10000"/>
                  </a:ext>
                </a:extLst>
              </a:tr>
              <a:tr h="3365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err="1"/>
                        <a:t>pid</a:t>
                      </a:r>
                      <a:endParaRPr lang="zh-CN" altLang="en-US" sz="1600" b="1"/>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a:t>p</a:t>
                      </a:r>
                      <a:endParaRPr lang="zh-CN" altLang="en-US" sz="1600" b="1"/>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a:t>d</a:t>
                      </a:r>
                      <a:endParaRPr lang="zh-CN" altLang="en-US" sz="1600" b="1"/>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1156" name="表格 91155"/>
          <p:cNvGraphicFramePr/>
          <p:nvPr/>
        </p:nvGraphicFramePr>
        <p:xfrm>
          <a:off x="2987675" y="2997200"/>
          <a:ext cx="2163763" cy="2410653"/>
        </p:xfrm>
        <a:graphic>
          <a:graphicData uri="http://schemas.openxmlformats.org/drawingml/2006/table">
            <a:tbl>
              <a:tblPr/>
              <a:tblGrid>
                <a:gridCol w="555625">
                  <a:extLst>
                    <a:ext uri="{9D8B030D-6E8A-4147-A177-3AD203B41FA5}">
                      <a16:colId xmlns:a16="http://schemas.microsoft.com/office/drawing/2014/main" val="20000"/>
                    </a:ext>
                  </a:extLst>
                </a:gridCol>
                <a:gridCol w="527050">
                  <a:extLst>
                    <a:ext uri="{9D8B030D-6E8A-4147-A177-3AD203B41FA5}">
                      <a16:colId xmlns:a16="http://schemas.microsoft.com/office/drawing/2014/main" val="20001"/>
                    </a:ext>
                  </a:extLst>
                </a:gridCol>
                <a:gridCol w="541338">
                  <a:extLst>
                    <a:ext uri="{9D8B030D-6E8A-4147-A177-3AD203B41FA5}">
                      <a16:colId xmlns:a16="http://schemas.microsoft.com/office/drawing/2014/main" val="20002"/>
                    </a:ext>
                  </a:extLst>
                </a:gridCol>
                <a:gridCol w="539750">
                  <a:extLst>
                    <a:ext uri="{9D8B030D-6E8A-4147-A177-3AD203B41FA5}">
                      <a16:colId xmlns:a16="http://schemas.microsoft.com/office/drawing/2014/main" val="20003"/>
                    </a:ext>
                  </a:extLst>
                </a:gridCol>
              </a:tblGrid>
              <a:tr h="522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1200" b="1" dirty="0"/>
                        <a:t>进程</a:t>
                      </a:r>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1200" b="1" dirty="0"/>
                        <a:t>逻辑页号</a:t>
                      </a: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1200" b="1" dirty="0"/>
                        <a:t>冲突计数</a:t>
                      </a:r>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1200" b="1" dirty="0"/>
                        <a:t>空闲</a:t>
                      </a:r>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38417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3667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t>...</a:t>
                      </a:r>
                      <a:endParaRPr lang="zh-CN" altLang="en-US" sz="1800" b="1"/>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latin typeface="Times New Roman" panose="02020603050405020304" pitchFamily="18" charset="0"/>
                        </a:rPr>
                        <a:t>…</a:t>
                      </a:r>
                      <a:endParaRPr lang="zh-CN" altLang="en-US" sz="1800" b="1"/>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latin typeface="Times New Roman" panose="02020603050405020304" pitchFamily="18" charset="0"/>
                        </a:rPr>
                        <a:t>…</a:t>
                      </a:r>
                      <a:endParaRPr lang="zh-CN" altLang="en-US" sz="1800" b="1"/>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latin typeface="Times New Roman" panose="02020603050405020304" pitchFamily="18" charset="0"/>
                        </a:rPr>
                        <a:t>…</a:t>
                      </a:r>
                      <a:endParaRPr lang="zh-CN" altLang="en-US" sz="1800" b="1"/>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r h="38417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600" b="1" err="1"/>
                        <a:t>pid</a:t>
                      </a:r>
                      <a:endParaRPr lang="zh-CN" altLang="en-US" sz="1600" b="1"/>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600" b="1"/>
                        <a:t>p</a:t>
                      </a:r>
                      <a:endParaRPr lang="zh-CN" altLang="en-US" sz="1600" b="1"/>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600" b="1"/>
                        <a:t>2</a:t>
                      </a:r>
                      <a:endParaRPr lang="zh-CN" altLang="en-US" sz="1600" b="1"/>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600" b="1"/>
                        <a:t>1</a:t>
                      </a:r>
                      <a:endParaRPr lang="zh-CN" altLang="en-US" sz="1600" b="1"/>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3"/>
                  </a:ext>
                </a:extLst>
              </a:tr>
              <a:tr h="3667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latin typeface="Times New Roman" panose="02020603050405020304" pitchFamily="18" charset="0"/>
                        </a:rPr>
                        <a:t>…</a:t>
                      </a:r>
                      <a:endParaRPr lang="zh-CN" altLang="en-US" sz="1800" b="1"/>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latin typeface="Times New Roman" panose="02020603050405020304" pitchFamily="18" charset="0"/>
                        </a:rPr>
                        <a:t>…</a:t>
                      </a:r>
                      <a:endParaRPr lang="zh-CN" altLang="en-US" sz="1800" b="1"/>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latin typeface="Times New Roman" panose="02020603050405020304" pitchFamily="18" charset="0"/>
                        </a:rPr>
                        <a:t>…</a:t>
                      </a:r>
                      <a:endParaRPr lang="zh-CN" altLang="en-US" sz="1800" b="1"/>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latin typeface="Times New Roman" panose="02020603050405020304" pitchFamily="18" charset="0"/>
                        </a:rPr>
                        <a:t>…</a:t>
                      </a:r>
                      <a:endParaRPr lang="zh-CN" altLang="en-US" sz="1800" b="1"/>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4"/>
                  </a:ext>
                </a:extLst>
              </a:tr>
              <a:tr h="38417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5"/>
                  </a:ext>
                </a:extLst>
              </a:tr>
            </a:tbl>
          </a:graphicData>
        </a:graphic>
      </p:graphicFrame>
      <p:sp>
        <p:nvSpPr>
          <p:cNvPr id="91193" name="文本框 91192"/>
          <p:cNvSpPr txBox="1"/>
          <p:nvPr/>
        </p:nvSpPr>
        <p:spPr>
          <a:xfrm>
            <a:off x="395288" y="3089275"/>
            <a:ext cx="504825" cy="1166813"/>
          </a:xfrm>
          <a:prstGeom prst="rect">
            <a:avLst/>
          </a:prstGeom>
          <a:noFill/>
          <a:ln w="25400" cap="flat" cmpd="sng">
            <a:solidFill>
              <a:schemeClr val="tx1"/>
            </a:solidFill>
            <a:prstDash val="solid"/>
            <a:miter/>
            <a:headEnd type="none" w="med" len="med"/>
            <a:tailEnd type="none" w="med" len="med"/>
          </a:ln>
        </p:spPr>
        <p:txBody>
          <a:bodyPr tIns="226800" rIns="162000" bIns="226800">
            <a:spAutoFit/>
          </a:bodyPr>
          <a:lstStyle/>
          <a:p>
            <a:pPr algn="ctr">
              <a:spcBef>
                <a:spcPct val="50000"/>
              </a:spcBef>
            </a:pPr>
            <a:r>
              <a:rPr lang="zh-CN" altLang="en-US" sz="1800" b="1" dirty="0">
                <a:latin typeface="Tahoma" panose="020B0604030504040204" pitchFamily="34" charset="0"/>
              </a:rPr>
              <a:t>进</a:t>
            </a:r>
          </a:p>
          <a:p>
            <a:pPr algn="ctr">
              <a:spcBef>
                <a:spcPct val="50000"/>
              </a:spcBef>
            </a:pPr>
            <a:r>
              <a:rPr lang="zh-CN" altLang="en-US" sz="1800" b="1" dirty="0">
                <a:latin typeface="Tahoma" panose="020B0604030504040204" pitchFamily="34" charset="0"/>
              </a:rPr>
              <a:t>程</a:t>
            </a:r>
          </a:p>
        </p:txBody>
      </p:sp>
      <p:sp>
        <p:nvSpPr>
          <p:cNvPr id="91194" name="左大括号 91193"/>
          <p:cNvSpPr/>
          <p:nvPr/>
        </p:nvSpPr>
        <p:spPr>
          <a:xfrm rot="16200000">
            <a:off x="1654175" y="3268663"/>
            <a:ext cx="215900" cy="1008062"/>
          </a:xfrm>
          <a:prstGeom prst="leftBrace">
            <a:avLst>
              <a:gd name="adj1" fmla="val 38909"/>
              <a:gd name="adj2" fmla="val 50000"/>
            </a:avLst>
          </a:prstGeom>
          <a:noFill/>
          <a:ln w="25400" cap="flat" cmpd="sng">
            <a:solidFill>
              <a:schemeClr val="tx1"/>
            </a:solidFill>
            <a:prstDash val="solid"/>
            <a:headEnd type="none" w="med" len="med"/>
            <a:tailEnd type="none" w="med" len="med"/>
          </a:ln>
        </p:spPr>
        <p:txBody>
          <a:bodyPr/>
          <a:lstStyle/>
          <a:p>
            <a:endParaRPr lang="zh-CN" altLang="en-US"/>
          </a:p>
        </p:txBody>
      </p:sp>
      <p:sp>
        <p:nvSpPr>
          <p:cNvPr id="91195" name="任意多边形 91194"/>
          <p:cNvSpPr/>
          <p:nvPr/>
        </p:nvSpPr>
        <p:spPr>
          <a:xfrm>
            <a:off x="1739900" y="3881438"/>
            <a:ext cx="384175" cy="431800"/>
          </a:xfrm>
          <a:custGeom>
            <a:avLst/>
            <a:gdLst/>
            <a:ahLst/>
            <a:cxnLst/>
            <a:rect l="0" t="0" r="0" b="0"/>
            <a:pathLst>
              <a:path w="242" h="272">
                <a:moveTo>
                  <a:pt x="15" y="0"/>
                </a:moveTo>
                <a:cubicBezTo>
                  <a:pt x="7" y="49"/>
                  <a:pt x="0" y="98"/>
                  <a:pt x="15" y="136"/>
                </a:cubicBezTo>
                <a:cubicBezTo>
                  <a:pt x="30" y="174"/>
                  <a:pt x="68" y="204"/>
                  <a:pt x="106" y="227"/>
                </a:cubicBezTo>
                <a:cubicBezTo>
                  <a:pt x="144" y="250"/>
                  <a:pt x="193" y="261"/>
                  <a:pt x="242" y="272"/>
                </a:cubicBez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91196" name="文本框 91195"/>
          <p:cNvSpPr txBox="1"/>
          <p:nvPr/>
        </p:nvSpPr>
        <p:spPr>
          <a:xfrm>
            <a:off x="2124075" y="4011613"/>
            <a:ext cx="431800" cy="425450"/>
          </a:xfrm>
          <a:prstGeom prst="rect">
            <a:avLst/>
          </a:prstGeom>
          <a:noFill/>
          <a:ln w="25400">
            <a:noFill/>
          </a:ln>
        </p:spPr>
        <p:txBody>
          <a:bodyPr lIns="0" tIns="0" rIns="0" bIns="0">
            <a:spAutoFit/>
          </a:bodyPr>
          <a:lstStyle/>
          <a:p>
            <a:pPr>
              <a:spcBef>
                <a:spcPct val="50000"/>
              </a:spcBef>
            </a:pPr>
            <a:r>
              <a:rPr lang="zh-CN" altLang="en-US" sz="1400" b="1" dirty="0">
                <a:latin typeface="Tahoma" panose="020B0604030504040204" pitchFamily="34" charset="0"/>
              </a:rPr>
              <a:t>散列函数</a:t>
            </a:r>
          </a:p>
        </p:txBody>
      </p:sp>
      <p:sp>
        <p:nvSpPr>
          <p:cNvPr id="91197" name="任意多边形 91196"/>
          <p:cNvSpPr/>
          <p:nvPr/>
        </p:nvSpPr>
        <p:spPr>
          <a:xfrm>
            <a:off x="2482850" y="4005263"/>
            <a:ext cx="504825" cy="155575"/>
          </a:xfrm>
          <a:custGeom>
            <a:avLst/>
            <a:gdLst/>
            <a:ahLst/>
            <a:cxnLst/>
            <a:rect l="0" t="0" r="0" b="0"/>
            <a:pathLst>
              <a:path w="318" h="98">
                <a:moveTo>
                  <a:pt x="0" y="98"/>
                </a:moveTo>
                <a:cubicBezTo>
                  <a:pt x="8" y="82"/>
                  <a:pt x="16" y="67"/>
                  <a:pt x="46" y="52"/>
                </a:cubicBezTo>
                <a:cubicBezTo>
                  <a:pt x="76" y="37"/>
                  <a:pt x="137" y="14"/>
                  <a:pt x="182" y="7"/>
                </a:cubicBezTo>
                <a:cubicBezTo>
                  <a:pt x="227" y="0"/>
                  <a:pt x="272" y="3"/>
                  <a:pt x="318" y="7"/>
                </a:cubicBezTo>
              </a:path>
            </a:pathLst>
          </a:custGeom>
          <a:noFill/>
          <a:ln w="25400" cap="flat" cmpd="sng">
            <a:solidFill>
              <a:schemeClr val="tx1"/>
            </a:solidFill>
            <a:prstDash val="solid"/>
            <a:headEnd type="none" w="med" len="med"/>
            <a:tailEnd type="triangle" w="med" len="med"/>
          </a:ln>
        </p:spPr>
        <p:txBody>
          <a:bodyPr/>
          <a:lstStyle/>
          <a:p>
            <a:endParaRPr lang="zh-CN" altLang="en-US"/>
          </a:p>
        </p:txBody>
      </p:sp>
      <p:grpSp>
        <p:nvGrpSpPr>
          <p:cNvPr id="91198" name="组合 91197"/>
          <p:cNvGrpSpPr/>
          <p:nvPr/>
        </p:nvGrpSpPr>
        <p:grpSpPr>
          <a:xfrm>
            <a:off x="2700338" y="4025900"/>
            <a:ext cx="287337" cy="431800"/>
            <a:chOff x="2064" y="2160"/>
            <a:chExt cx="181" cy="272"/>
          </a:xfrm>
        </p:grpSpPr>
        <p:sp>
          <p:nvSpPr>
            <p:cNvPr id="91199" name="直接连接符 91198"/>
            <p:cNvSpPr/>
            <p:nvPr/>
          </p:nvSpPr>
          <p:spPr>
            <a:xfrm>
              <a:off x="2064" y="2160"/>
              <a:ext cx="0" cy="272"/>
            </a:xfrm>
            <a:prstGeom prst="line">
              <a:avLst/>
            </a:prstGeom>
            <a:ln w="38100" cap="flat" cmpd="sng">
              <a:solidFill>
                <a:schemeClr val="hlink"/>
              </a:solidFill>
              <a:prstDash val="dash"/>
              <a:headEnd type="none" w="med" len="med"/>
              <a:tailEnd type="none" w="med" len="med"/>
            </a:ln>
          </p:spPr>
        </p:sp>
        <p:sp>
          <p:nvSpPr>
            <p:cNvPr id="91200" name="直接连接符 91199"/>
            <p:cNvSpPr/>
            <p:nvPr/>
          </p:nvSpPr>
          <p:spPr>
            <a:xfrm>
              <a:off x="2064" y="2432"/>
              <a:ext cx="181" cy="0"/>
            </a:xfrm>
            <a:prstGeom prst="line">
              <a:avLst/>
            </a:prstGeom>
            <a:ln w="38100" cap="flat" cmpd="sng">
              <a:solidFill>
                <a:schemeClr val="hlink"/>
              </a:solidFill>
              <a:prstDash val="dash"/>
              <a:headEnd type="none" w="med" len="med"/>
              <a:tailEnd type="triangle" w="med" len="med"/>
            </a:ln>
          </p:spPr>
        </p:sp>
      </p:grpSp>
      <p:sp>
        <p:nvSpPr>
          <p:cNvPr id="91201" name="右大括号 91200"/>
          <p:cNvSpPr/>
          <p:nvPr/>
        </p:nvSpPr>
        <p:spPr>
          <a:xfrm>
            <a:off x="5219700" y="3573463"/>
            <a:ext cx="217488" cy="900112"/>
          </a:xfrm>
          <a:prstGeom prst="rightBrace">
            <a:avLst>
              <a:gd name="adj1" fmla="val 34488"/>
              <a:gd name="adj2" fmla="val 50000"/>
            </a:avLst>
          </a:prstGeom>
          <a:noFill/>
          <a:ln w="25400" cap="flat" cmpd="sng">
            <a:solidFill>
              <a:schemeClr val="tx1"/>
            </a:solidFill>
            <a:prstDash val="solid"/>
            <a:headEnd type="none" w="med" len="med"/>
            <a:tailEnd type="none" w="med" len="med"/>
          </a:ln>
        </p:spPr>
        <p:txBody>
          <a:bodyPr/>
          <a:lstStyle/>
          <a:p>
            <a:endParaRPr lang="zh-CN" altLang="en-US"/>
          </a:p>
        </p:txBody>
      </p:sp>
      <p:sp>
        <p:nvSpPr>
          <p:cNvPr id="91202" name="文本框 91201"/>
          <p:cNvSpPr txBox="1"/>
          <p:nvPr/>
        </p:nvSpPr>
        <p:spPr>
          <a:xfrm>
            <a:off x="5435600" y="3860800"/>
            <a:ext cx="215900" cy="274638"/>
          </a:xfrm>
          <a:prstGeom prst="rect">
            <a:avLst/>
          </a:prstGeom>
          <a:noFill/>
          <a:ln w="25400">
            <a:noFill/>
          </a:ln>
        </p:spPr>
        <p:txBody>
          <a:bodyPr lIns="0" tIns="0" rIns="0" bIns="0">
            <a:spAutoFit/>
          </a:bodyPr>
          <a:lstStyle/>
          <a:p>
            <a:pPr algn="ctr">
              <a:spcBef>
                <a:spcPct val="50000"/>
              </a:spcBef>
            </a:pPr>
            <a:r>
              <a:rPr lang="en-US" altLang="zh-CN" sz="1800" b="1">
                <a:latin typeface="Tahoma" panose="020B0604030504040204" pitchFamily="34" charset="0"/>
              </a:rPr>
              <a:t>f</a:t>
            </a:r>
          </a:p>
        </p:txBody>
      </p:sp>
      <p:graphicFrame>
        <p:nvGraphicFramePr>
          <p:cNvPr id="91203" name="表格 91202"/>
          <p:cNvGraphicFramePr/>
          <p:nvPr/>
        </p:nvGraphicFramePr>
        <p:xfrm>
          <a:off x="5792788" y="2755900"/>
          <a:ext cx="1011238" cy="674880"/>
        </p:xfrm>
        <a:graphic>
          <a:graphicData uri="http://schemas.openxmlformats.org/drawingml/2006/table">
            <a:tbl>
              <a:tblPr/>
              <a:tblGrid>
                <a:gridCol w="506413">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tblGrid>
              <a:tr h="3365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600" b="1"/>
                        <a:t>f</a:t>
                      </a:r>
                      <a:endParaRPr lang="zh-CN" altLang="en-US" sz="1600" b="1"/>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600" b="1"/>
                        <a:t>d</a:t>
                      </a:r>
                      <a:endParaRPr lang="zh-CN" altLang="en-US" sz="1600" b="1"/>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gridSpan="2">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r">
                        <a:buNone/>
                      </a:pPr>
                      <a:r>
                        <a:rPr lang="zh-CN" altLang="en-US" sz="1600" b="1" dirty="0"/>
                        <a:t>物理地址</a:t>
                      </a:r>
                    </a:p>
                  </a:txBody>
                  <a:tcPr marL="90000" marR="90000" marT="46800" marB="46800" anchor="ctr" anchorCtr="1">
                    <a:lnL cap="flat">
                      <a:noFill/>
                    </a:lnL>
                    <a:lnR cap="flat">
                      <a:noFill/>
                    </a:lnR>
                    <a:lnT w="28575" cap="flat" cmpd="sng">
                      <a:solidFill>
                        <a:schemeClr val="tx1"/>
                      </a:solidFill>
                      <a:prstDash val="solid"/>
                      <a:headEnd type="none" w="med" len="med"/>
                      <a:tailEnd type="none" w="med" len="med"/>
                    </a:lnT>
                    <a:lnB cap="flat">
                      <a:noFill/>
                    </a:lnB>
                    <a:lnTlToBr>
                      <a:noFill/>
                    </a:lnTlToBr>
                    <a:lnBlToTr>
                      <a:noFill/>
                    </a:lnBlToTr>
                    <a:noFill/>
                  </a:tcPr>
                </a:tc>
                <a:tc hMerge="1">
                  <a:txBody>
                    <a:bodyPr/>
                    <a:lstStyle/>
                    <a:p>
                      <a:endParaRPr lang="zh-CN"/>
                    </a:p>
                  </a:txBody>
                  <a:tcPr>
                    <a:lnR cap="flat">
                      <a:noFill/>
                    </a:lnR>
                    <a:lnT w="28575" cap="flat" cmpd="sng">
                      <a:solidFill>
                        <a:schemeClr val="tx1"/>
                      </a:solidFill>
                      <a:prstDash val="solid"/>
                      <a:headEnd type="none" w="med" len="med"/>
                      <a:tailEnd type="none" w="med" len="med"/>
                    </a:lnT>
                    <a:lnB cap="flat">
                      <a:noFill/>
                    </a:lnB>
                  </a:tcPr>
                </a:tc>
                <a:extLst>
                  <a:ext uri="{0D108BD9-81ED-4DB2-BD59-A6C34878D82A}">
                    <a16:rowId xmlns:a16="http://schemas.microsoft.com/office/drawing/2014/main" val="10001"/>
                  </a:ext>
                </a:extLst>
              </a:tr>
            </a:tbl>
          </a:graphicData>
        </a:graphic>
      </p:graphicFrame>
      <p:sp>
        <p:nvSpPr>
          <p:cNvPr id="91215" name="直接连接符 91214"/>
          <p:cNvSpPr/>
          <p:nvPr/>
        </p:nvSpPr>
        <p:spPr>
          <a:xfrm flipV="1">
            <a:off x="2482850" y="2420938"/>
            <a:ext cx="0" cy="792162"/>
          </a:xfrm>
          <a:prstGeom prst="line">
            <a:avLst/>
          </a:prstGeom>
          <a:ln w="25400" cap="flat" cmpd="sng">
            <a:solidFill>
              <a:schemeClr val="tx1"/>
            </a:solidFill>
            <a:prstDash val="solid"/>
            <a:headEnd type="none" w="med" len="med"/>
            <a:tailEnd type="none" w="med" len="med"/>
          </a:ln>
        </p:spPr>
      </p:sp>
      <p:sp>
        <p:nvSpPr>
          <p:cNvPr id="91216" name="直接连接符 91215"/>
          <p:cNvSpPr/>
          <p:nvPr/>
        </p:nvSpPr>
        <p:spPr>
          <a:xfrm>
            <a:off x="2482850" y="2420938"/>
            <a:ext cx="4033838" cy="0"/>
          </a:xfrm>
          <a:prstGeom prst="line">
            <a:avLst/>
          </a:prstGeom>
          <a:ln w="25400" cap="flat" cmpd="sng">
            <a:solidFill>
              <a:schemeClr val="tx1"/>
            </a:solidFill>
            <a:prstDash val="solid"/>
            <a:headEnd type="none" w="med" len="med"/>
            <a:tailEnd type="none" w="med" len="med"/>
          </a:ln>
        </p:spPr>
      </p:sp>
      <p:sp>
        <p:nvSpPr>
          <p:cNvPr id="91217" name="直接连接符 91216"/>
          <p:cNvSpPr/>
          <p:nvPr/>
        </p:nvSpPr>
        <p:spPr>
          <a:xfrm>
            <a:off x="6516688" y="2420938"/>
            <a:ext cx="0" cy="287337"/>
          </a:xfrm>
          <a:prstGeom prst="line">
            <a:avLst/>
          </a:prstGeom>
          <a:ln w="25400" cap="flat" cmpd="sng">
            <a:solidFill>
              <a:schemeClr val="tx1"/>
            </a:solidFill>
            <a:prstDash val="solid"/>
            <a:headEnd type="none" w="med" len="med"/>
            <a:tailEnd type="triangle" w="med" len="med"/>
          </a:ln>
        </p:spPr>
      </p:sp>
      <p:sp>
        <p:nvSpPr>
          <p:cNvPr id="91218" name="直接连接符 91217"/>
          <p:cNvSpPr/>
          <p:nvPr/>
        </p:nvSpPr>
        <p:spPr>
          <a:xfrm>
            <a:off x="900113" y="3357563"/>
            <a:ext cx="358775" cy="0"/>
          </a:xfrm>
          <a:prstGeom prst="line">
            <a:avLst/>
          </a:prstGeom>
          <a:ln w="25400" cap="flat" cmpd="sng">
            <a:solidFill>
              <a:schemeClr val="tx1"/>
            </a:solidFill>
            <a:prstDash val="solid"/>
            <a:headEnd type="none" w="med" len="med"/>
            <a:tailEnd type="triangle" w="med" len="med"/>
          </a:ln>
        </p:spPr>
      </p:sp>
      <p:sp>
        <p:nvSpPr>
          <p:cNvPr id="91219" name="文本框 91218"/>
          <p:cNvSpPr txBox="1"/>
          <p:nvPr/>
        </p:nvSpPr>
        <p:spPr>
          <a:xfrm>
            <a:off x="2627313" y="5445125"/>
            <a:ext cx="2808287" cy="366713"/>
          </a:xfrm>
          <a:prstGeom prst="rect">
            <a:avLst/>
          </a:prstGeom>
          <a:noFill/>
          <a:ln w="25400">
            <a:noFill/>
          </a:ln>
        </p:spPr>
        <p:txBody>
          <a:bodyPr>
            <a:spAutoFit/>
          </a:bodyPr>
          <a:lstStyle/>
          <a:p>
            <a:pPr algn="ctr">
              <a:spcBef>
                <a:spcPct val="50000"/>
              </a:spcBef>
            </a:pPr>
            <a:r>
              <a:rPr lang="zh-CN" altLang="en-US" sz="1800" b="1" dirty="0">
                <a:solidFill>
                  <a:srgbClr val="0000FF"/>
                </a:solidFill>
                <a:latin typeface="Tahoma" panose="020B0604030504040204" pitchFamily="34" charset="0"/>
              </a:rPr>
              <a:t>采用散列技术的反置页表</a:t>
            </a:r>
          </a:p>
        </p:txBody>
      </p:sp>
      <p:sp>
        <p:nvSpPr>
          <p:cNvPr id="91220" name="任意多边形 91219"/>
          <p:cNvSpPr/>
          <p:nvPr/>
        </p:nvSpPr>
        <p:spPr>
          <a:xfrm>
            <a:off x="5461000" y="2924175"/>
            <a:ext cx="382588" cy="1081088"/>
          </a:xfrm>
          <a:custGeom>
            <a:avLst/>
            <a:gdLst/>
            <a:ahLst/>
            <a:cxnLst/>
            <a:rect l="0" t="0" r="0" b="0"/>
            <a:pathLst>
              <a:path w="241" h="681">
                <a:moveTo>
                  <a:pt x="75" y="681"/>
                </a:moveTo>
                <a:cubicBezTo>
                  <a:pt x="109" y="669"/>
                  <a:pt x="143" y="658"/>
                  <a:pt x="166" y="635"/>
                </a:cubicBezTo>
                <a:cubicBezTo>
                  <a:pt x="189" y="612"/>
                  <a:pt x="204" y="575"/>
                  <a:pt x="211" y="545"/>
                </a:cubicBezTo>
                <a:cubicBezTo>
                  <a:pt x="218" y="515"/>
                  <a:pt x="241" y="499"/>
                  <a:pt x="211" y="454"/>
                </a:cubicBezTo>
                <a:cubicBezTo>
                  <a:pt x="181" y="409"/>
                  <a:pt x="60" y="326"/>
                  <a:pt x="30" y="273"/>
                </a:cubicBezTo>
                <a:cubicBezTo>
                  <a:pt x="0" y="220"/>
                  <a:pt x="0" y="181"/>
                  <a:pt x="30" y="136"/>
                </a:cubicBezTo>
                <a:cubicBezTo>
                  <a:pt x="60" y="91"/>
                  <a:pt x="135" y="45"/>
                  <a:pt x="211" y="0"/>
                </a:cubicBez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91221" name="矩形 91220"/>
          <p:cNvSpPr/>
          <p:nvPr/>
        </p:nvSpPr>
        <p:spPr>
          <a:xfrm>
            <a:off x="7235825" y="2133600"/>
            <a:ext cx="1152525" cy="3671888"/>
          </a:xfrm>
          <a:prstGeom prst="rect">
            <a:avLst/>
          </a:prstGeom>
          <a:noFill/>
          <a:ln w="25400" cap="flat" cmpd="sng">
            <a:solidFill>
              <a:schemeClr val="tx1"/>
            </a:solidFill>
            <a:prstDash val="solid"/>
            <a:miter/>
            <a:headEnd type="none" w="med" len="med"/>
            <a:tailEnd type="none" w="med" len="med"/>
          </a:ln>
        </p:spPr>
        <p:txBody>
          <a:bodyPr wrap="none" anchor="ctr"/>
          <a:lstStyle/>
          <a:p>
            <a:pPr algn="ctr"/>
            <a:r>
              <a:rPr lang="zh-CN" altLang="en-US" sz="1600" b="1" dirty="0">
                <a:latin typeface="Tahoma" panose="020B0604030504040204" pitchFamily="34" charset="0"/>
              </a:rPr>
              <a:t>物理内存</a:t>
            </a:r>
          </a:p>
        </p:txBody>
      </p:sp>
      <p:sp>
        <p:nvSpPr>
          <p:cNvPr id="91222" name="任意多边形 91221"/>
          <p:cNvSpPr/>
          <p:nvPr/>
        </p:nvSpPr>
        <p:spPr>
          <a:xfrm>
            <a:off x="6804025" y="2900363"/>
            <a:ext cx="431800" cy="1752600"/>
          </a:xfrm>
          <a:custGeom>
            <a:avLst/>
            <a:gdLst/>
            <a:ahLst/>
            <a:cxnLst/>
            <a:rect l="0" t="0" r="0" b="0"/>
            <a:pathLst>
              <a:path w="272" h="1104">
                <a:moveTo>
                  <a:pt x="0" y="15"/>
                </a:moveTo>
                <a:cubicBezTo>
                  <a:pt x="34" y="7"/>
                  <a:pt x="68" y="0"/>
                  <a:pt x="91" y="15"/>
                </a:cubicBezTo>
                <a:cubicBezTo>
                  <a:pt x="114" y="30"/>
                  <a:pt x="129" y="76"/>
                  <a:pt x="136" y="106"/>
                </a:cubicBezTo>
                <a:cubicBezTo>
                  <a:pt x="143" y="136"/>
                  <a:pt x="151" y="61"/>
                  <a:pt x="136" y="197"/>
                </a:cubicBezTo>
                <a:cubicBezTo>
                  <a:pt x="121" y="333"/>
                  <a:pt x="23" y="772"/>
                  <a:pt x="46" y="923"/>
                </a:cubicBezTo>
                <a:cubicBezTo>
                  <a:pt x="69" y="1074"/>
                  <a:pt x="170" y="1089"/>
                  <a:pt x="272" y="1104"/>
                </a:cubicBez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91223" name="直接连接符 91222"/>
          <p:cNvSpPr/>
          <p:nvPr/>
        </p:nvSpPr>
        <p:spPr>
          <a:xfrm>
            <a:off x="7235825" y="4508500"/>
            <a:ext cx="1152525" cy="0"/>
          </a:xfrm>
          <a:prstGeom prst="line">
            <a:avLst/>
          </a:prstGeom>
          <a:ln w="25400" cap="flat" cmpd="sng">
            <a:solidFill>
              <a:schemeClr val="tx1"/>
            </a:solidFill>
            <a:prstDash val="dash"/>
            <a:headEnd type="none" w="med" len="med"/>
            <a:tailEnd type="none" w="med" len="med"/>
          </a:ln>
        </p:spPr>
      </p:sp>
      <p:sp>
        <p:nvSpPr>
          <p:cNvPr id="91224" name="直接连接符 91223"/>
          <p:cNvSpPr/>
          <p:nvPr/>
        </p:nvSpPr>
        <p:spPr>
          <a:xfrm>
            <a:off x="7235825" y="4724400"/>
            <a:ext cx="1152525" cy="0"/>
          </a:xfrm>
          <a:prstGeom prst="line">
            <a:avLst/>
          </a:prstGeom>
          <a:ln w="25400" cap="flat" cmpd="sng">
            <a:solidFill>
              <a:schemeClr val="tx1"/>
            </a:solidFill>
            <a:prstDash val="dash"/>
            <a:headEnd type="none" w="med" len="med"/>
            <a:tailEnd type="none" w="med" len="med"/>
          </a:ln>
        </p:spPr>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p:cNvSpPr>
            <a:spLocks noGrp="1"/>
          </p:cNvSpPr>
          <p:nvPr>
            <p:ph type="title"/>
          </p:nvPr>
        </p:nvSpPr>
        <p:spPr/>
        <p:txBody>
          <a:bodyPr anchor="b"/>
          <a:lstStyle/>
          <a:p>
            <a:r>
              <a:rPr lang="zh-CN" altLang="en-US" b="1" dirty="0"/>
              <a:t>速度问题</a:t>
            </a:r>
            <a:endParaRPr lang="zh-CN" altLang="en-US" b="1"/>
          </a:p>
        </p:txBody>
      </p:sp>
      <p:sp>
        <p:nvSpPr>
          <p:cNvPr id="67587" name="文本占位符 67586"/>
          <p:cNvSpPr>
            <a:spLocks noGrp="1"/>
          </p:cNvSpPr>
          <p:nvPr>
            <p:ph type="body" idx="1"/>
          </p:nvPr>
        </p:nvSpPr>
        <p:spPr/>
        <p:txBody>
          <a:bodyPr/>
          <a:lstStyle/>
          <a:p>
            <a:pPr>
              <a:lnSpc>
                <a:spcPct val="90000"/>
              </a:lnSpc>
            </a:pPr>
            <a:r>
              <a:rPr lang="zh-CN" altLang="en-US" b="1" dirty="0"/>
              <a:t>反置页表查找</a:t>
            </a:r>
          </a:p>
          <a:p>
            <a:pPr lvl="1">
              <a:lnSpc>
                <a:spcPct val="90000"/>
              </a:lnSpc>
            </a:pPr>
            <a:r>
              <a:rPr lang="zh-CN" altLang="en-US" b="1" dirty="0"/>
              <a:t>由表头起始，平均为表长度的一半</a:t>
            </a:r>
          </a:p>
          <a:p>
            <a:pPr lvl="1">
              <a:lnSpc>
                <a:spcPct val="90000"/>
              </a:lnSpc>
            </a:pPr>
            <a:r>
              <a:rPr lang="zh-CN" altLang="en-US" b="1" dirty="0"/>
              <a:t>速度慢</a:t>
            </a:r>
          </a:p>
          <a:p>
            <a:pPr>
              <a:lnSpc>
                <a:spcPct val="90000"/>
              </a:lnSpc>
            </a:pPr>
            <a:r>
              <a:rPr lang="zh-CN" altLang="en-US" b="1" dirty="0"/>
              <a:t>解决方案</a:t>
            </a:r>
          </a:p>
          <a:p>
            <a:pPr lvl="1">
              <a:lnSpc>
                <a:spcPct val="90000"/>
              </a:lnSpc>
            </a:pPr>
            <a:r>
              <a:rPr lang="zh-CN" altLang="en-US" b="1" dirty="0"/>
              <a:t>在反置页表前增加一级杂凑表</a:t>
            </a:r>
          </a:p>
          <a:p>
            <a:pPr lvl="1">
              <a:lnSpc>
                <a:spcPct val="90000"/>
              </a:lnSpc>
            </a:pPr>
            <a:r>
              <a:rPr lang="zh-CN" altLang="en-US" b="1" dirty="0"/>
              <a:t>查找杂凑表与反置页表至少需要两次访问内存</a:t>
            </a:r>
          </a:p>
          <a:p>
            <a:pPr lvl="1">
              <a:lnSpc>
                <a:spcPct val="90000"/>
              </a:lnSpc>
            </a:pPr>
            <a:r>
              <a:rPr lang="zh-CN" altLang="en-US" b="1" dirty="0"/>
              <a:t>为进一步提高速度，快表缓冲</a:t>
            </a:r>
            <a:endParaRPr lang="zh-CN" altLang="en-US"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35841"/>
          <p:cNvSpPr txBox="1"/>
          <p:nvPr/>
        </p:nvSpPr>
        <p:spPr>
          <a:xfrm>
            <a:off x="762000" y="762000"/>
            <a:ext cx="7848600" cy="457200"/>
          </a:xfrm>
          <a:prstGeom prst="rect">
            <a:avLst/>
          </a:prstGeom>
          <a:noFill/>
          <a:ln w="9525">
            <a:noFill/>
          </a:ln>
        </p:spPr>
        <p:txBody>
          <a:bodyPr>
            <a:spAutoFit/>
          </a:bodyPr>
          <a:lstStyle/>
          <a:p>
            <a:pPr>
              <a:spcBef>
                <a:spcPct val="50000"/>
              </a:spcBef>
            </a:pPr>
            <a:endParaRPr b="1" dirty="0">
              <a:latin typeface="Times New Roman" panose="02020603050405020304" pitchFamily="18" charset="0"/>
              <a:sym typeface="Symbol" panose="05050102010706020507" pitchFamily="18" charset="2"/>
            </a:endParaRPr>
          </a:p>
        </p:txBody>
      </p:sp>
      <p:sp>
        <p:nvSpPr>
          <p:cNvPr id="35843" name="矩形 35842"/>
          <p:cNvSpPr/>
          <p:nvPr/>
        </p:nvSpPr>
        <p:spPr>
          <a:xfrm>
            <a:off x="685800" y="228600"/>
            <a:ext cx="7772400" cy="1143000"/>
          </a:xfrm>
          <a:prstGeom prst="rect">
            <a:avLst/>
          </a:prstGeom>
          <a:noFill/>
          <a:ln w="9525">
            <a:noFill/>
          </a:ln>
        </p:spPr>
        <p:txBody>
          <a:bodyPr anchor="ctr"/>
          <a:lstStyle/>
          <a:p>
            <a:endParaRPr b="1" dirty="0">
              <a:latin typeface="Times New Roman" panose="02020603050405020304" pitchFamily="18" charset="0"/>
            </a:endParaRPr>
          </a:p>
        </p:txBody>
      </p:sp>
      <p:sp>
        <p:nvSpPr>
          <p:cNvPr id="35844" name="矩形 35843"/>
          <p:cNvSpPr/>
          <p:nvPr/>
        </p:nvSpPr>
        <p:spPr>
          <a:xfrm>
            <a:off x="838200" y="1828800"/>
            <a:ext cx="5670550" cy="457200"/>
          </a:xfrm>
          <a:prstGeom prst="rect">
            <a:avLst/>
          </a:prstGeom>
          <a:noFill/>
          <a:ln w="9525">
            <a:noFill/>
          </a:ln>
        </p:spPr>
        <p:txBody>
          <a:bodyPr wrap="none" anchor="t">
            <a:spAutoFit/>
          </a:bodyPr>
          <a:lstStyle/>
          <a:p>
            <a:r>
              <a:rPr lang="en-US" altLang="zh-CN" b="1" dirty="0">
                <a:latin typeface="Times New Roman" panose="02020603050405020304" pitchFamily="18" charset="0"/>
              </a:rPr>
              <a:t>1. </a:t>
            </a:r>
            <a:r>
              <a:rPr lang="zh-CN" altLang="en-US" b="1" dirty="0">
                <a:latin typeface="Times New Roman" panose="02020603050405020304" pitchFamily="18" charset="0"/>
              </a:rPr>
              <a:t>内存空间划分：动态异长，每区一段</a:t>
            </a:r>
            <a:r>
              <a:rPr lang="zh-CN" altLang="zh-CN" b="1">
                <a:latin typeface="Times New Roman" panose="02020603050405020304" pitchFamily="18" charset="0"/>
              </a:rPr>
              <a:t>。</a:t>
            </a:r>
            <a:endParaRPr lang="zh-CN" altLang="en-US" b="1">
              <a:latin typeface="Times New Roman" panose="02020603050405020304" pitchFamily="18" charset="0"/>
            </a:endParaRPr>
          </a:p>
        </p:txBody>
      </p:sp>
      <p:sp>
        <p:nvSpPr>
          <p:cNvPr id="35846" name="矩形 35845"/>
          <p:cNvSpPr/>
          <p:nvPr/>
        </p:nvSpPr>
        <p:spPr>
          <a:xfrm>
            <a:off x="5638800" y="2362200"/>
            <a:ext cx="2819400" cy="685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zh-CN" altLang="en-US" b="1" dirty="0">
                <a:latin typeface="Times New Roman" panose="02020603050405020304" pitchFamily="18" charset="0"/>
              </a:rPr>
              <a:t>段首址</a:t>
            </a:r>
            <a:r>
              <a:rPr lang="en-US" altLang="zh-CN" b="1" dirty="0">
                <a:latin typeface="Times New Roman" panose="02020603050405020304" pitchFamily="18" charset="0"/>
              </a:rPr>
              <a:t>+</a:t>
            </a:r>
            <a:r>
              <a:rPr lang="zh-CN" altLang="en-US" b="1" dirty="0">
                <a:latin typeface="Times New Roman" panose="02020603050405020304" pitchFamily="18" charset="0"/>
              </a:rPr>
              <a:t>段内地址</a:t>
            </a:r>
          </a:p>
        </p:txBody>
      </p:sp>
      <p:sp>
        <p:nvSpPr>
          <p:cNvPr id="35848" name="文本框 35847"/>
          <p:cNvSpPr txBox="1"/>
          <p:nvPr/>
        </p:nvSpPr>
        <p:spPr>
          <a:xfrm>
            <a:off x="3962400" y="2514600"/>
            <a:ext cx="1828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物理地址</a:t>
            </a:r>
            <a:r>
              <a:rPr lang="en-US" altLang="zh-CN" b="1">
                <a:latin typeface="Times New Roman" panose="02020603050405020304" pitchFamily="18" charset="0"/>
              </a:rPr>
              <a:t>=</a:t>
            </a:r>
          </a:p>
        </p:txBody>
      </p:sp>
      <p:grpSp>
        <p:nvGrpSpPr>
          <p:cNvPr id="35860" name="组合 35859"/>
          <p:cNvGrpSpPr/>
          <p:nvPr/>
        </p:nvGrpSpPr>
        <p:grpSpPr>
          <a:xfrm>
            <a:off x="1143000" y="2819400"/>
            <a:ext cx="3505200" cy="3200400"/>
            <a:chOff x="720" y="1776"/>
            <a:chExt cx="2208" cy="2016"/>
          </a:xfrm>
        </p:grpSpPr>
        <p:sp>
          <p:nvSpPr>
            <p:cNvPr id="35849" name="矩形 35848"/>
            <p:cNvSpPr/>
            <p:nvPr/>
          </p:nvSpPr>
          <p:spPr>
            <a:xfrm>
              <a:off x="1392" y="2064"/>
              <a:ext cx="861" cy="136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35850" name="直接连接符 35849"/>
            <p:cNvSpPr/>
            <p:nvPr/>
          </p:nvSpPr>
          <p:spPr>
            <a:xfrm>
              <a:off x="2256" y="1776"/>
              <a:ext cx="0" cy="2016"/>
            </a:xfrm>
            <a:prstGeom prst="line">
              <a:avLst/>
            </a:prstGeom>
            <a:ln w="15875" cap="flat" cmpd="sng">
              <a:solidFill>
                <a:schemeClr val="tx1"/>
              </a:solidFill>
              <a:prstDash val="solid"/>
              <a:headEnd type="none" w="med" len="med"/>
              <a:tailEnd type="none" w="med" len="med"/>
            </a:ln>
          </p:spPr>
        </p:sp>
        <p:sp>
          <p:nvSpPr>
            <p:cNvPr id="35851" name="直接连接符 35850"/>
            <p:cNvSpPr/>
            <p:nvPr/>
          </p:nvSpPr>
          <p:spPr>
            <a:xfrm>
              <a:off x="1392" y="1776"/>
              <a:ext cx="0" cy="2016"/>
            </a:xfrm>
            <a:prstGeom prst="line">
              <a:avLst/>
            </a:prstGeom>
            <a:ln w="15875" cap="flat" cmpd="sng">
              <a:solidFill>
                <a:schemeClr val="tx1"/>
              </a:solidFill>
              <a:prstDash val="solid"/>
              <a:headEnd type="none" w="med" len="med"/>
              <a:tailEnd type="none" w="med" len="med"/>
            </a:ln>
          </p:spPr>
        </p:sp>
        <p:sp>
          <p:nvSpPr>
            <p:cNvPr id="35852" name="文本框 35851"/>
            <p:cNvSpPr txBox="1"/>
            <p:nvPr/>
          </p:nvSpPr>
          <p:spPr>
            <a:xfrm>
              <a:off x="1008" y="2016"/>
              <a:ext cx="336" cy="288"/>
            </a:xfrm>
            <a:prstGeom prst="rect">
              <a:avLst/>
            </a:prstGeom>
            <a:noFill/>
            <a:ln w="15875">
              <a:noFill/>
            </a:ln>
          </p:spPr>
          <p:txBody>
            <a:bodyPr>
              <a:spAutoFit/>
            </a:bodyPr>
            <a:lstStyle/>
            <a:p>
              <a:pPr>
                <a:spcBef>
                  <a:spcPct val="50000"/>
                </a:spcBef>
              </a:pPr>
              <a:r>
                <a:rPr lang="en-US" altLang="zh-CN" b="1">
                  <a:latin typeface="Times New Roman" panose="02020603050405020304" pitchFamily="18" charset="0"/>
                </a:rPr>
                <a:t>b’</a:t>
              </a:r>
              <a:r>
                <a:rPr lang="zh-CN" altLang="en-US" b="1">
                  <a:latin typeface="Times New Roman" panose="02020603050405020304" pitchFamily="18" charset="0"/>
                </a:rPr>
                <a:t>：</a:t>
              </a:r>
            </a:p>
          </p:txBody>
        </p:sp>
        <p:sp>
          <p:nvSpPr>
            <p:cNvPr id="35853" name="右大括号 35852"/>
            <p:cNvSpPr/>
            <p:nvPr/>
          </p:nvSpPr>
          <p:spPr>
            <a:xfrm>
              <a:off x="2256" y="2064"/>
              <a:ext cx="240" cy="1344"/>
            </a:xfrm>
            <a:prstGeom prst="rightBrace">
              <a:avLst>
                <a:gd name="adj1" fmla="val 46666"/>
                <a:gd name="adj2" fmla="val 50000"/>
              </a:avLst>
            </a:prstGeom>
            <a:noFill/>
            <a:ln w="15875" cap="flat" cmpd="sng">
              <a:solidFill>
                <a:schemeClr val="tx1"/>
              </a:solidFill>
              <a:prstDash val="solid"/>
              <a:headEnd type="none" w="med" len="med"/>
              <a:tailEnd type="none" w="med" len="med"/>
            </a:ln>
          </p:spPr>
          <p:txBody>
            <a:bodyPr/>
            <a:lstStyle/>
            <a:p>
              <a:endParaRPr lang="zh-CN" altLang="en-US"/>
            </a:p>
          </p:txBody>
        </p:sp>
        <p:sp>
          <p:nvSpPr>
            <p:cNvPr id="35854" name="文本框 35853"/>
            <p:cNvSpPr txBox="1"/>
            <p:nvPr/>
          </p:nvSpPr>
          <p:spPr>
            <a:xfrm>
              <a:off x="2544" y="2592"/>
              <a:ext cx="384" cy="288"/>
            </a:xfrm>
            <a:prstGeom prst="rect">
              <a:avLst/>
            </a:prstGeom>
            <a:noFill/>
            <a:ln w="15875">
              <a:noFill/>
            </a:ln>
          </p:spPr>
          <p:txBody>
            <a:bodyPr>
              <a:spAutoFit/>
            </a:bodyPr>
            <a:lstStyle/>
            <a:p>
              <a:pPr>
                <a:spcBef>
                  <a:spcPct val="50000"/>
                </a:spcBef>
              </a:pPr>
              <a:r>
                <a:rPr lang="en-US" altLang="zh-CN" b="1">
                  <a:latin typeface="Times New Roman" panose="02020603050405020304" pitchFamily="18" charset="0"/>
                </a:rPr>
                <a:t>l’</a:t>
              </a:r>
            </a:p>
          </p:txBody>
        </p:sp>
        <p:sp>
          <p:nvSpPr>
            <p:cNvPr id="35856" name="直接连接符 35855"/>
            <p:cNvSpPr/>
            <p:nvPr/>
          </p:nvSpPr>
          <p:spPr>
            <a:xfrm>
              <a:off x="720" y="2928"/>
              <a:ext cx="672" cy="0"/>
            </a:xfrm>
            <a:prstGeom prst="line">
              <a:avLst/>
            </a:prstGeom>
            <a:ln w="15875" cap="flat" cmpd="sng">
              <a:solidFill>
                <a:schemeClr val="tx1"/>
              </a:solidFill>
              <a:prstDash val="solid"/>
              <a:headEnd type="none" w="med" len="med"/>
              <a:tailEnd type="triangle" w="med" len="med"/>
            </a:ln>
          </p:spPr>
        </p:sp>
        <p:sp>
          <p:nvSpPr>
            <p:cNvPr id="35857" name="文本框 35856"/>
            <p:cNvSpPr txBox="1"/>
            <p:nvPr/>
          </p:nvSpPr>
          <p:spPr>
            <a:xfrm>
              <a:off x="720" y="2640"/>
              <a:ext cx="576" cy="288"/>
            </a:xfrm>
            <a:prstGeom prst="rect">
              <a:avLst/>
            </a:prstGeom>
            <a:noFill/>
            <a:ln w="15875">
              <a:noFill/>
            </a:ln>
          </p:spPr>
          <p:txBody>
            <a:bodyPr>
              <a:spAutoFit/>
            </a:bodyPr>
            <a:lstStyle/>
            <a:p>
              <a:pPr>
                <a:spcBef>
                  <a:spcPct val="50000"/>
                </a:spcBef>
              </a:pPr>
              <a:r>
                <a:rPr lang="en-US" altLang="zh-CN" b="1">
                  <a:latin typeface="Times New Roman" panose="02020603050405020304" pitchFamily="18" charset="0"/>
                </a:rPr>
                <a:t>b’+d</a:t>
              </a:r>
            </a:p>
          </p:txBody>
        </p:sp>
      </p:grpSp>
      <p:sp>
        <p:nvSpPr>
          <p:cNvPr id="35859" name="标题 35858"/>
          <p:cNvSpPr>
            <a:spLocks noGrp="1"/>
          </p:cNvSpPr>
          <p:nvPr>
            <p:ph type="title"/>
          </p:nvPr>
        </p:nvSpPr>
        <p:spPr>
          <a:xfrm>
            <a:off x="304800" y="304800"/>
            <a:ext cx="8534400" cy="1143000"/>
          </a:xfrm>
        </p:spPr>
        <p:txBody>
          <a:bodyPr anchor="b"/>
          <a:lstStyle/>
          <a:p>
            <a:r>
              <a:rPr lang="en-US" altLang="zh-CN" sz="4000" b="1" dirty="0"/>
              <a:t>6.3.3 </a:t>
            </a:r>
            <a:r>
              <a:rPr lang="zh-CN" altLang="en-US" sz="4000" b="1" dirty="0"/>
              <a:t>分段式存储管理</a:t>
            </a:r>
            <a:r>
              <a:rPr lang="en-US" altLang="zh-CN" sz="3200" b="1" dirty="0"/>
              <a:t>(segmentation)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6" grpId="0" animBg="1"/>
      <p:bldP spid="3584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36865"/>
          <p:cNvSpPr/>
          <p:nvPr/>
        </p:nvSpPr>
        <p:spPr>
          <a:xfrm>
            <a:off x="838200" y="609600"/>
            <a:ext cx="7391400" cy="457200"/>
          </a:xfrm>
          <a:prstGeom prst="rect">
            <a:avLst/>
          </a:prstGeom>
          <a:noFill/>
          <a:ln w="9525">
            <a:noFill/>
          </a:ln>
        </p:spPr>
        <p:txBody>
          <a:bodyPr>
            <a:spAutoFit/>
          </a:bodyPr>
          <a:lstStyle/>
          <a:p>
            <a:r>
              <a:rPr lang="en-US" altLang="zh-CN" b="1" dirty="0">
                <a:latin typeface="Times New Roman" panose="02020603050405020304" pitchFamily="18" charset="0"/>
              </a:rPr>
              <a:t>2. </a:t>
            </a:r>
            <a:r>
              <a:rPr lang="zh-CN" altLang="en-US" b="1" dirty="0">
                <a:latin typeface="Times New Roman" panose="02020603050405020304" pitchFamily="18" charset="0"/>
              </a:rPr>
              <a:t>进程空间划分：若干段，每段一个程序单位</a:t>
            </a:r>
            <a:r>
              <a:rPr lang="zh-CN" altLang="zh-CN" b="1">
                <a:latin typeface="Times New Roman" panose="02020603050405020304" pitchFamily="18" charset="0"/>
              </a:rPr>
              <a:t>。</a:t>
            </a:r>
            <a:endParaRPr lang="zh-CN" altLang="en-US" b="1">
              <a:latin typeface="Times New Roman" panose="02020603050405020304" pitchFamily="18" charset="0"/>
            </a:endParaRPr>
          </a:p>
        </p:txBody>
      </p:sp>
      <p:sp>
        <p:nvSpPr>
          <p:cNvPr id="36867" name="矩形 36866"/>
          <p:cNvSpPr/>
          <p:nvPr/>
        </p:nvSpPr>
        <p:spPr>
          <a:xfrm>
            <a:off x="2141538" y="1892300"/>
            <a:ext cx="1800225" cy="107950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zh-CN" altLang="en-US" b="1" dirty="0">
                <a:latin typeface="Times New Roman" panose="02020603050405020304" pitchFamily="18" charset="0"/>
              </a:rPr>
              <a:t>调用</a:t>
            </a:r>
            <a:r>
              <a:rPr lang="en-US" altLang="zh-CN" b="1">
                <a:latin typeface="Times New Roman" panose="02020603050405020304" pitchFamily="18" charset="0"/>
              </a:rPr>
              <a:t>x</a:t>
            </a:r>
            <a:r>
              <a:rPr lang="zh-CN" altLang="en-US" b="1">
                <a:latin typeface="Times New Roman" panose="02020603050405020304" pitchFamily="18" charset="0"/>
              </a:rPr>
              <a:t>段</a:t>
            </a:r>
            <a:r>
              <a:rPr lang="en-US" altLang="zh-CN" b="1">
                <a:latin typeface="Times New Roman" panose="02020603050405020304" pitchFamily="18" charset="0"/>
              </a:rPr>
              <a:t>e</a:t>
            </a:r>
          </a:p>
        </p:txBody>
      </p:sp>
      <p:sp>
        <p:nvSpPr>
          <p:cNvPr id="36868" name="矩形 36867"/>
          <p:cNvSpPr/>
          <p:nvPr/>
        </p:nvSpPr>
        <p:spPr>
          <a:xfrm>
            <a:off x="5943600" y="1828800"/>
            <a:ext cx="1800225" cy="1800225"/>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dirty="0">
                <a:latin typeface="Times New Roman" panose="02020603050405020304" pitchFamily="18" charset="0"/>
              </a:rPr>
              <a:t>f: </a:t>
            </a:r>
            <a:r>
              <a:rPr lang="zh-CN" altLang="en-US" b="1" dirty="0">
                <a:latin typeface="Times New Roman" panose="02020603050405020304" pitchFamily="18" charset="0"/>
              </a:rPr>
              <a:t>访问</a:t>
            </a:r>
            <a:r>
              <a:rPr lang="en-US" altLang="zh-CN" b="1">
                <a:latin typeface="Times New Roman" panose="02020603050405020304" pitchFamily="18" charset="0"/>
              </a:rPr>
              <a:t>d</a:t>
            </a:r>
            <a:r>
              <a:rPr lang="zh-CN" altLang="en-US" b="1">
                <a:latin typeface="Times New Roman" panose="02020603050405020304" pitchFamily="18" charset="0"/>
              </a:rPr>
              <a:t>段</a:t>
            </a:r>
            <a:r>
              <a:rPr lang="en-US" altLang="zh-CN" b="1">
                <a:latin typeface="Times New Roman" panose="02020603050405020304" pitchFamily="18" charset="0"/>
              </a:rPr>
              <a:t>a</a:t>
            </a:r>
          </a:p>
        </p:txBody>
      </p:sp>
      <p:sp>
        <p:nvSpPr>
          <p:cNvPr id="36869" name="矩形 36868"/>
          <p:cNvSpPr/>
          <p:nvPr/>
        </p:nvSpPr>
        <p:spPr>
          <a:xfrm>
            <a:off x="2141538" y="3733800"/>
            <a:ext cx="1800225" cy="151130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dirty="0">
                <a:latin typeface="Times New Roman" panose="02020603050405020304" pitchFamily="18" charset="0"/>
              </a:rPr>
              <a:t>e: </a:t>
            </a:r>
            <a:r>
              <a:rPr lang="zh-CN" altLang="en-US" b="1" dirty="0">
                <a:latin typeface="Times New Roman" panose="02020603050405020304" pitchFamily="18" charset="0"/>
              </a:rPr>
              <a:t>调用</a:t>
            </a:r>
            <a:r>
              <a:rPr lang="en-US" altLang="zh-CN" b="1">
                <a:latin typeface="Times New Roman" panose="02020603050405020304" pitchFamily="18" charset="0"/>
              </a:rPr>
              <a:t>y</a:t>
            </a:r>
            <a:r>
              <a:rPr lang="zh-CN" altLang="en-US" b="1">
                <a:latin typeface="Times New Roman" panose="02020603050405020304" pitchFamily="18" charset="0"/>
              </a:rPr>
              <a:t>段</a:t>
            </a:r>
            <a:r>
              <a:rPr lang="en-US" altLang="zh-CN" b="1">
                <a:latin typeface="Times New Roman" panose="02020603050405020304" pitchFamily="18" charset="0"/>
              </a:rPr>
              <a:t>f</a:t>
            </a:r>
          </a:p>
        </p:txBody>
      </p:sp>
      <p:sp>
        <p:nvSpPr>
          <p:cNvPr id="36870" name="矩形 36869"/>
          <p:cNvSpPr/>
          <p:nvPr/>
        </p:nvSpPr>
        <p:spPr>
          <a:xfrm>
            <a:off x="5972175" y="4495800"/>
            <a:ext cx="1800225" cy="827088"/>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36871" name="文本框 36870"/>
          <p:cNvSpPr txBox="1"/>
          <p:nvPr/>
        </p:nvSpPr>
        <p:spPr>
          <a:xfrm>
            <a:off x="2133600" y="1371600"/>
            <a:ext cx="1828800" cy="457200"/>
          </a:xfrm>
          <a:prstGeom prst="rect">
            <a:avLst/>
          </a:prstGeom>
          <a:noFill/>
          <a:ln w="9525">
            <a:noFill/>
          </a:ln>
        </p:spPr>
        <p:txBody>
          <a:bodyPr>
            <a:spAutoFit/>
          </a:bodyPr>
          <a:lstStyle/>
          <a:p>
            <a:pPr>
              <a:spcBef>
                <a:spcPct val="50000"/>
              </a:spcBef>
            </a:pPr>
            <a:r>
              <a:rPr lang="zh-CN" altLang="zh-CN" b="1" dirty="0">
                <a:latin typeface="Times New Roman" panose="02020603050405020304" pitchFamily="18" charset="0"/>
              </a:rPr>
              <a:t>main(段号</a:t>
            </a:r>
            <a:r>
              <a:rPr lang="en-US" altLang="zh-CN" b="1">
                <a:latin typeface="Times New Roman" panose="02020603050405020304" pitchFamily="18" charset="0"/>
              </a:rPr>
              <a:t>0)</a:t>
            </a:r>
          </a:p>
        </p:txBody>
      </p:sp>
      <p:sp>
        <p:nvSpPr>
          <p:cNvPr id="36872" name="文本框 36871"/>
          <p:cNvSpPr txBox="1"/>
          <p:nvPr/>
        </p:nvSpPr>
        <p:spPr>
          <a:xfrm>
            <a:off x="2133600" y="3200400"/>
            <a:ext cx="15240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X(</a:t>
            </a:r>
            <a:r>
              <a:rPr lang="zh-CN" altLang="en-US" b="1" dirty="0">
                <a:latin typeface="Times New Roman" panose="02020603050405020304" pitchFamily="18" charset="0"/>
              </a:rPr>
              <a:t>段号</a:t>
            </a:r>
            <a:r>
              <a:rPr lang="en-US" altLang="zh-CN" b="1">
                <a:latin typeface="Times New Roman" panose="02020603050405020304" pitchFamily="18" charset="0"/>
              </a:rPr>
              <a:t>1)</a:t>
            </a:r>
          </a:p>
        </p:txBody>
      </p:sp>
      <p:sp>
        <p:nvSpPr>
          <p:cNvPr id="36873" name="文本框 36872"/>
          <p:cNvSpPr txBox="1"/>
          <p:nvPr/>
        </p:nvSpPr>
        <p:spPr>
          <a:xfrm>
            <a:off x="5943600" y="1295400"/>
            <a:ext cx="1600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Y(</a:t>
            </a:r>
            <a:r>
              <a:rPr lang="zh-CN" altLang="en-US" b="1" dirty="0">
                <a:latin typeface="Times New Roman" panose="02020603050405020304" pitchFamily="18" charset="0"/>
              </a:rPr>
              <a:t>段号</a:t>
            </a:r>
            <a:r>
              <a:rPr lang="en-US" altLang="zh-CN" b="1">
                <a:latin typeface="Times New Roman" panose="02020603050405020304" pitchFamily="18" charset="0"/>
              </a:rPr>
              <a:t>2)</a:t>
            </a:r>
          </a:p>
        </p:txBody>
      </p:sp>
      <p:sp>
        <p:nvSpPr>
          <p:cNvPr id="36874" name="文本框 36873"/>
          <p:cNvSpPr txBox="1"/>
          <p:nvPr/>
        </p:nvSpPr>
        <p:spPr>
          <a:xfrm>
            <a:off x="6019800" y="3962400"/>
            <a:ext cx="15240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D(</a:t>
            </a:r>
            <a:r>
              <a:rPr lang="zh-CN" altLang="en-US" b="1" dirty="0">
                <a:latin typeface="Times New Roman" panose="02020603050405020304" pitchFamily="18" charset="0"/>
              </a:rPr>
              <a:t>段号</a:t>
            </a:r>
            <a:r>
              <a:rPr lang="en-US" altLang="zh-CN" b="1">
                <a:latin typeface="Times New Roman" panose="02020603050405020304" pitchFamily="18" charset="0"/>
              </a:rPr>
              <a:t>3)</a:t>
            </a:r>
          </a:p>
        </p:txBody>
      </p:sp>
      <p:sp>
        <p:nvSpPr>
          <p:cNvPr id="36877" name="文本框 36876"/>
          <p:cNvSpPr txBox="1"/>
          <p:nvPr/>
        </p:nvSpPr>
        <p:spPr>
          <a:xfrm>
            <a:off x="6019800" y="4648200"/>
            <a:ext cx="457200" cy="457200"/>
          </a:xfrm>
          <a:prstGeom prst="rect">
            <a:avLst/>
          </a:prstGeom>
          <a:solidFill>
            <a:schemeClr val="bg1"/>
          </a:solidFill>
          <a:ln w="9525">
            <a:noFill/>
          </a:ln>
        </p:spPr>
        <p:txBody>
          <a:bodyPr>
            <a:spAutoFit/>
          </a:bodyPr>
          <a:lstStyle/>
          <a:p>
            <a:pPr>
              <a:spcBef>
                <a:spcPct val="50000"/>
              </a:spcBef>
            </a:pPr>
            <a:r>
              <a:rPr lang="en-US" altLang="zh-CN" b="1">
                <a:latin typeface="Times New Roman" panose="02020603050405020304" pitchFamily="18" charset="0"/>
              </a:rPr>
              <a:t>a:</a:t>
            </a:r>
          </a:p>
        </p:txBody>
      </p:sp>
      <p:sp>
        <p:nvSpPr>
          <p:cNvPr id="36878" name="文本框 36877"/>
          <p:cNvSpPr txBox="1"/>
          <p:nvPr/>
        </p:nvSpPr>
        <p:spPr>
          <a:xfrm>
            <a:off x="5105400" y="1952625"/>
            <a:ext cx="990600" cy="1735138"/>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0</a:t>
            </a:r>
          </a:p>
          <a:p>
            <a:pPr>
              <a:lnSpc>
                <a:spcPct val="150000"/>
              </a:lnSpc>
              <a:spcBef>
                <a:spcPct val="50000"/>
              </a:spcBef>
            </a:pPr>
            <a:r>
              <a:rPr lang="en-US" altLang="zh-CN" b="1">
                <a:latin typeface="Times New Roman" panose="02020603050405020304" pitchFamily="18" charset="0"/>
              </a:rPr>
              <a:t>…</a:t>
            </a:r>
          </a:p>
          <a:p>
            <a:pPr>
              <a:spcBef>
                <a:spcPct val="50000"/>
              </a:spcBef>
            </a:pPr>
            <a:r>
              <a:rPr lang="en-US" altLang="zh-CN" b="1">
                <a:latin typeface="Times New Roman" panose="02020603050405020304" pitchFamily="18" charset="0"/>
              </a:rPr>
              <a:t>80k-1</a:t>
            </a:r>
          </a:p>
        </p:txBody>
      </p:sp>
      <p:sp>
        <p:nvSpPr>
          <p:cNvPr id="36879" name="文本框 36878"/>
          <p:cNvSpPr txBox="1"/>
          <p:nvPr/>
        </p:nvSpPr>
        <p:spPr>
          <a:xfrm>
            <a:off x="1295400" y="1876425"/>
            <a:ext cx="914400" cy="1171575"/>
          </a:xfrm>
          <a:prstGeom prst="rect">
            <a:avLst/>
          </a:prstGeom>
          <a:noFill/>
          <a:ln w="9525">
            <a:noFill/>
          </a:ln>
        </p:spPr>
        <p:txBody>
          <a:bodyPr>
            <a:spAutoFit/>
          </a:bodyPr>
          <a:lstStyle/>
          <a:p>
            <a:pPr>
              <a:lnSpc>
                <a:spcPct val="65000"/>
              </a:lnSpc>
              <a:spcBef>
                <a:spcPct val="50000"/>
              </a:spcBef>
            </a:pPr>
            <a:r>
              <a:rPr lang="en-US" altLang="zh-CN" b="1">
                <a:latin typeface="Times New Roman" panose="02020603050405020304" pitchFamily="18" charset="0"/>
              </a:rPr>
              <a:t>0</a:t>
            </a:r>
          </a:p>
          <a:p>
            <a:pPr>
              <a:lnSpc>
                <a:spcPct val="65000"/>
              </a:lnSpc>
              <a:spcBef>
                <a:spcPct val="50000"/>
              </a:spcBef>
            </a:pPr>
            <a:r>
              <a:rPr lang="en-US" altLang="zh-CN" b="1">
                <a:latin typeface="Times New Roman" panose="02020603050405020304" pitchFamily="18" charset="0"/>
              </a:rPr>
              <a:t>...</a:t>
            </a:r>
          </a:p>
          <a:p>
            <a:pPr>
              <a:lnSpc>
                <a:spcPct val="65000"/>
              </a:lnSpc>
              <a:spcBef>
                <a:spcPct val="50000"/>
              </a:spcBef>
            </a:pPr>
            <a:r>
              <a:rPr lang="en-US" altLang="zh-CN" b="1">
                <a:latin typeface="Times New Roman" panose="02020603050405020304" pitchFamily="18" charset="0"/>
              </a:rPr>
              <a:t>40k-1</a:t>
            </a:r>
            <a:endParaRPr lang="en-US" altLang="zh-CN" sz="2000" b="1">
              <a:latin typeface="Times New Roman" panose="02020603050405020304" pitchFamily="18" charset="0"/>
            </a:endParaRPr>
          </a:p>
        </p:txBody>
      </p:sp>
      <p:sp>
        <p:nvSpPr>
          <p:cNvPr id="36880" name="文本框 36879"/>
          <p:cNvSpPr txBox="1"/>
          <p:nvPr/>
        </p:nvSpPr>
        <p:spPr>
          <a:xfrm>
            <a:off x="5105400" y="4419600"/>
            <a:ext cx="914400" cy="1004888"/>
          </a:xfrm>
          <a:prstGeom prst="rect">
            <a:avLst/>
          </a:prstGeom>
          <a:noFill/>
          <a:ln w="9525">
            <a:noFill/>
          </a:ln>
        </p:spPr>
        <p:txBody>
          <a:bodyPr>
            <a:spAutoFit/>
          </a:bodyPr>
          <a:lstStyle/>
          <a:p>
            <a:pPr>
              <a:lnSpc>
                <a:spcPct val="70000"/>
              </a:lnSpc>
              <a:spcBef>
                <a:spcPct val="50000"/>
              </a:spcBef>
            </a:pPr>
            <a:r>
              <a:rPr lang="en-US" altLang="zh-CN" b="1">
                <a:latin typeface="Times New Roman" panose="02020603050405020304" pitchFamily="18" charset="0"/>
              </a:rPr>
              <a:t>0</a:t>
            </a:r>
          </a:p>
          <a:p>
            <a:pPr>
              <a:lnSpc>
                <a:spcPct val="40000"/>
              </a:lnSpc>
              <a:spcBef>
                <a:spcPct val="50000"/>
              </a:spcBef>
            </a:pPr>
            <a:r>
              <a:rPr lang="en-US" altLang="zh-CN" b="1">
                <a:latin typeface="Times New Roman" panose="02020603050405020304" pitchFamily="18" charset="0"/>
              </a:rPr>
              <a:t>…</a:t>
            </a:r>
          </a:p>
          <a:p>
            <a:pPr>
              <a:lnSpc>
                <a:spcPct val="40000"/>
              </a:lnSpc>
              <a:spcBef>
                <a:spcPct val="50000"/>
              </a:spcBef>
            </a:pPr>
            <a:r>
              <a:rPr lang="en-US" altLang="zh-CN" b="1">
                <a:latin typeface="Times New Roman" panose="02020603050405020304" pitchFamily="18" charset="0"/>
              </a:rPr>
              <a:t>20k-1</a:t>
            </a:r>
          </a:p>
        </p:txBody>
      </p:sp>
      <p:sp>
        <p:nvSpPr>
          <p:cNvPr id="36881" name="文本框 36880"/>
          <p:cNvSpPr txBox="1"/>
          <p:nvPr/>
        </p:nvSpPr>
        <p:spPr>
          <a:xfrm>
            <a:off x="1295400" y="3638550"/>
            <a:ext cx="914400" cy="1771650"/>
          </a:xfrm>
          <a:prstGeom prst="rect">
            <a:avLst/>
          </a:prstGeom>
          <a:noFill/>
          <a:ln w="9525">
            <a:noFill/>
          </a:ln>
        </p:spPr>
        <p:txBody>
          <a:bodyPr>
            <a:spAutoFit/>
          </a:bodyPr>
          <a:lstStyle/>
          <a:p>
            <a:pPr>
              <a:lnSpc>
                <a:spcPct val="120000"/>
              </a:lnSpc>
              <a:spcBef>
                <a:spcPct val="50000"/>
              </a:spcBef>
            </a:pPr>
            <a:r>
              <a:rPr lang="en-US" altLang="zh-CN" b="1">
                <a:latin typeface="Times New Roman" panose="02020603050405020304" pitchFamily="18" charset="0"/>
              </a:rPr>
              <a:t>0</a:t>
            </a:r>
          </a:p>
          <a:p>
            <a:pPr>
              <a:lnSpc>
                <a:spcPct val="120000"/>
              </a:lnSpc>
              <a:spcBef>
                <a:spcPct val="50000"/>
              </a:spcBef>
            </a:pPr>
            <a:r>
              <a:rPr lang="en-US" altLang="zh-CN" b="1">
                <a:latin typeface="Times New Roman" panose="02020603050405020304" pitchFamily="18" charset="0"/>
              </a:rPr>
              <a:t>…</a:t>
            </a:r>
          </a:p>
          <a:p>
            <a:pPr>
              <a:lnSpc>
                <a:spcPct val="120000"/>
              </a:lnSpc>
              <a:spcBef>
                <a:spcPct val="50000"/>
              </a:spcBef>
            </a:pPr>
            <a:r>
              <a:rPr lang="en-US" altLang="zh-CN" b="1">
                <a:latin typeface="Times New Roman" panose="02020603050405020304" pitchFamily="18" charset="0"/>
              </a:rPr>
              <a:t>60k-1</a:t>
            </a:r>
          </a:p>
        </p:txBody>
      </p:sp>
      <p:sp>
        <p:nvSpPr>
          <p:cNvPr id="36882" name="文本框 36881"/>
          <p:cNvSpPr txBox="1"/>
          <p:nvPr/>
        </p:nvSpPr>
        <p:spPr>
          <a:xfrm>
            <a:off x="1219200" y="5867400"/>
            <a:ext cx="28956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逻辑地址</a:t>
            </a:r>
            <a:r>
              <a:rPr lang="en-US" altLang="zh-CN" b="1">
                <a:latin typeface="Times New Roman" panose="02020603050405020304" pitchFamily="18" charset="0"/>
              </a:rPr>
              <a:t>=</a:t>
            </a:r>
          </a:p>
        </p:txBody>
      </p:sp>
      <p:sp>
        <p:nvSpPr>
          <p:cNvPr id="36884" name="矩形 36883"/>
          <p:cNvSpPr/>
          <p:nvPr/>
        </p:nvSpPr>
        <p:spPr>
          <a:xfrm>
            <a:off x="2819400" y="5715000"/>
            <a:ext cx="2819400" cy="68580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dirty="0">
                <a:latin typeface="Times New Roman" panose="02020603050405020304" pitchFamily="18" charset="0"/>
              </a:rPr>
              <a:t>    </a:t>
            </a:r>
            <a:r>
              <a:rPr lang="zh-CN" altLang="en-US" b="1" dirty="0">
                <a:latin typeface="Times New Roman" panose="02020603050405020304" pitchFamily="18" charset="0"/>
              </a:rPr>
              <a:t>段号       段内地址</a:t>
            </a:r>
          </a:p>
        </p:txBody>
      </p:sp>
      <p:cxnSp>
        <p:nvCxnSpPr>
          <p:cNvPr id="36888" name="直接箭头连接符 36887"/>
          <p:cNvCxnSpPr>
            <a:stCxn id="36884" idx="0"/>
            <a:endCxn id="36884" idx="2"/>
          </p:cNvCxnSpPr>
          <p:nvPr/>
        </p:nvCxnSpPr>
        <p:spPr>
          <a:xfrm>
            <a:off x="4229100" y="5707063"/>
            <a:ext cx="0" cy="701675"/>
          </a:xfrm>
          <a:prstGeom prst="straightConnector1">
            <a:avLst/>
          </a:prstGeom>
          <a:ln w="9525" cap="flat" cmpd="sng">
            <a:solidFill>
              <a:schemeClr val="tx1"/>
            </a:solidFill>
            <a:prstDash val="solid"/>
            <a:headEnd type="none" w="med" len="med"/>
            <a:tailEnd type="none" w="med" len="med"/>
          </a:ln>
        </p:spPr>
      </p:cxnSp>
      <p:sp>
        <p:nvSpPr>
          <p:cNvPr id="36889" name="文本框 36888"/>
          <p:cNvSpPr txBox="1"/>
          <p:nvPr/>
        </p:nvSpPr>
        <p:spPr>
          <a:xfrm>
            <a:off x="5943600" y="5867400"/>
            <a:ext cx="22098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a:t>
            </a:r>
            <a:r>
              <a:rPr lang="zh-CN" altLang="en-US" b="1" dirty="0">
                <a:latin typeface="Times New Roman" panose="02020603050405020304" pitchFamily="18" charset="0"/>
              </a:rPr>
              <a:t>二维地址</a:t>
            </a:r>
            <a:r>
              <a:rPr lang="en-US" altLang="zh-CN" b="1">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8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8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8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7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8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8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8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88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8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P spid="36868" grpId="0" animBg="1"/>
      <p:bldP spid="36869" grpId="0" animBg="1"/>
      <p:bldP spid="36871" grpId="0"/>
      <p:bldP spid="36872" grpId="0"/>
      <p:bldP spid="36873" grpId="0"/>
      <p:bldP spid="36874" grpId="0"/>
      <p:bldP spid="36877" grpId="0" animBg="1"/>
      <p:bldP spid="36878" grpId="0"/>
      <p:bldP spid="36879" grpId="0"/>
      <p:bldP spid="36880" grpId="0"/>
      <p:bldP spid="36881" grpId="0"/>
      <p:bldP spid="36882" grpId="0"/>
      <p:bldP spid="36884" grpId="0" animBg="1"/>
      <p:bldP spid="3688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37889"/>
          <p:cNvSpPr/>
          <p:nvPr/>
        </p:nvSpPr>
        <p:spPr>
          <a:xfrm>
            <a:off x="5562600" y="152400"/>
            <a:ext cx="1800225" cy="65532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37891" name="矩形 37890"/>
          <p:cNvSpPr/>
          <p:nvPr/>
        </p:nvSpPr>
        <p:spPr>
          <a:xfrm>
            <a:off x="1600200" y="1414463"/>
            <a:ext cx="1800225" cy="7191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main</a:t>
            </a:r>
          </a:p>
        </p:txBody>
      </p:sp>
      <p:sp>
        <p:nvSpPr>
          <p:cNvPr id="37892" name="矩形 37891"/>
          <p:cNvSpPr/>
          <p:nvPr/>
        </p:nvSpPr>
        <p:spPr>
          <a:xfrm>
            <a:off x="1600200" y="2514600"/>
            <a:ext cx="1800225" cy="1008063"/>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x</a:t>
            </a:r>
          </a:p>
        </p:txBody>
      </p:sp>
      <p:sp>
        <p:nvSpPr>
          <p:cNvPr id="37893" name="矩形 37892"/>
          <p:cNvSpPr/>
          <p:nvPr/>
        </p:nvSpPr>
        <p:spPr>
          <a:xfrm>
            <a:off x="1628775" y="3878263"/>
            <a:ext cx="1800225" cy="11509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y</a:t>
            </a:r>
          </a:p>
        </p:txBody>
      </p:sp>
      <p:sp>
        <p:nvSpPr>
          <p:cNvPr id="37894" name="矩形 37893"/>
          <p:cNvSpPr/>
          <p:nvPr/>
        </p:nvSpPr>
        <p:spPr>
          <a:xfrm>
            <a:off x="1628775" y="5334000"/>
            <a:ext cx="1800225" cy="576263"/>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d</a:t>
            </a:r>
          </a:p>
        </p:txBody>
      </p:sp>
      <p:sp>
        <p:nvSpPr>
          <p:cNvPr id="37895" name="文本框 37894"/>
          <p:cNvSpPr txBox="1"/>
          <p:nvPr/>
        </p:nvSpPr>
        <p:spPr>
          <a:xfrm>
            <a:off x="762000" y="457200"/>
            <a:ext cx="39624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3. </a:t>
            </a:r>
            <a:r>
              <a:rPr lang="zh-CN" altLang="en-US" b="1" dirty="0">
                <a:latin typeface="Times New Roman" panose="02020603050405020304" pitchFamily="18" charset="0"/>
              </a:rPr>
              <a:t>对应关系</a:t>
            </a:r>
            <a:endParaRPr lang="zh-CN" altLang="en-US" b="1">
              <a:latin typeface="Times New Roman" panose="02020603050405020304" pitchFamily="18" charset="0"/>
            </a:endParaRPr>
          </a:p>
        </p:txBody>
      </p:sp>
      <p:sp>
        <p:nvSpPr>
          <p:cNvPr id="37897" name="直接连接符 37896"/>
          <p:cNvSpPr/>
          <p:nvPr/>
        </p:nvSpPr>
        <p:spPr>
          <a:xfrm>
            <a:off x="5562600" y="914400"/>
            <a:ext cx="1828800" cy="0"/>
          </a:xfrm>
          <a:prstGeom prst="line">
            <a:avLst/>
          </a:prstGeom>
          <a:ln w="9525" cap="flat" cmpd="sng">
            <a:solidFill>
              <a:schemeClr val="tx1"/>
            </a:solidFill>
            <a:prstDash val="solid"/>
            <a:headEnd type="none" w="med" len="med"/>
            <a:tailEnd type="none" w="med" len="med"/>
          </a:ln>
        </p:spPr>
      </p:sp>
      <p:sp>
        <p:nvSpPr>
          <p:cNvPr id="37898" name="直接连接符 37897"/>
          <p:cNvSpPr/>
          <p:nvPr/>
        </p:nvSpPr>
        <p:spPr>
          <a:xfrm>
            <a:off x="5562600" y="1600200"/>
            <a:ext cx="1828800" cy="0"/>
          </a:xfrm>
          <a:prstGeom prst="line">
            <a:avLst/>
          </a:prstGeom>
          <a:ln w="9525" cap="flat" cmpd="sng">
            <a:solidFill>
              <a:schemeClr val="tx1"/>
            </a:solidFill>
            <a:prstDash val="solid"/>
            <a:headEnd type="none" w="med" len="med"/>
            <a:tailEnd type="none" w="med" len="med"/>
          </a:ln>
        </p:spPr>
      </p:sp>
      <p:sp>
        <p:nvSpPr>
          <p:cNvPr id="37899" name="直接连接符 37898"/>
          <p:cNvSpPr/>
          <p:nvPr/>
        </p:nvSpPr>
        <p:spPr>
          <a:xfrm>
            <a:off x="5562600" y="2743200"/>
            <a:ext cx="1828800" cy="0"/>
          </a:xfrm>
          <a:prstGeom prst="line">
            <a:avLst/>
          </a:prstGeom>
          <a:ln w="9525" cap="flat" cmpd="sng">
            <a:solidFill>
              <a:schemeClr val="tx1"/>
            </a:solidFill>
            <a:prstDash val="solid"/>
            <a:headEnd type="none" w="med" len="med"/>
            <a:tailEnd type="none" w="med" len="med"/>
          </a:ln>
        </p:spPr>
      </p:sp>
      <p:sp>
        <p:nvSpPr>
          <p:cNvPr id="37900" name="直接连接符 37899"/>
          <p:cNvSpPr/>
          <p:nvPr/>
        </p:nvSpPr>
        <p:spPr>
          <a:xfrm>
            <a:off x="5562600" y="3733800"/>
            <a:ext cx="1828800" cy="0"/>
          </a:xfrm>
          <a:prstGeom prst="line">
            <a:avLst/>
          </a:prstGeom>
          <a:ln w="9525" cap="flat" cmpd="sng">
            <a:solidFill>
              <a:schemeClr val="tx1"/>
            </a:solidFill>
            <a:prstDash val="solid"/>
            <a:headEnd type="none" w="med" len="med"/>
            <a:tailEnd type="none" w="med" len="med"/>
          </a:ln>
        </p:spPr>
      </p:sp>
      <p:sp>
        <p:nvSpPr>
          <p:cNvPr id="37901" name="直接连接符 37900"/>
          <p:cNvSpPr/>
          <p:nvPr/>
        </p:nvSpPr>
        <p:spPr>
          <a:xfrm>
            <a:off x="5562600" y="4191000"/>
            <a:ext cx="1828800" cy="0"/>
          </a:xfrm>
          <a:prstGeom prst="line">
            <a:avLst/>
          </a:prstGeom>
          <a:ln w="9525" cap="flat" cmpd="sng">
            <a:solidFill>
              <a:schemeClr val="tx1"/>
            </a:solidFill>
            <a:prstDash val="solid"/>
            <a:headEnd type="none" w="med" len="med"/>
            <a:tailEnd type="none" w="med" len="med"/>
          </a:ln>
        </p:spPr>
      </p:sp>
      <p:sp>
        <p:nvSpPr>
          <p:cNvPr id="37902" name="直接连接符 37901"/>
          <p:cNvSpPr/>
          <p:nvPr/>
        </p:nvSpPr>
        <p:spPr>
          <a:xfrm>
            <a:off x="5562600" y="4800600"/>
            <a:ext cx="1828800" cy="0"/>
          </a:xfrm>
          <a:prstGeom prst="line">
            <a:avLst/>
          </a:prstGeom>
          <a:ln w="9525" cap="flat" cmpd="sng">
            <a:solidFill>
              <a:schemeClr val="tx1"/>
            </a:solidFill>
            <a:prstDash val="solid"/>
            <a:headEnd type="none" w="med" len="med"/>
            <a:tailEnd type="none" w="med" len="med"/>
          </a:ln>
        </p:spPr>
      </p:sp>
      <p:sp>
        <p:nvSpPr>
          <p:cNvPr id="37903" name="直接连接符 37902"/>
          <p:cNvSpPr/>
          <p:nvPr/>
        </p:nvSpPr>
        <p:spPr>
          <a:xfrm>
            <a:off x="5562600" y="5943600"/>
            <a:ext cx="1828800" cy="0"/>
          </a:xfrm>
          <a:prstGeom prst="line">
            <a:avLst/>
          </a:prstGeom>
          <a:ln w="9525" cap="flat" cmpd="sng">
            <a:solidFill>
              <a:schemeClr val="tx1"/>
            </a:solidFill>
            <a:prstDash val="solid"/>
            <a:headEnd type="none" w="med" len="med"/>
            <a:tailEnd type="none" w="med" len="med"/>
          </a:ln>
        </p:spPr>
      </p:sp>
      <p:sp>
        <p:nvSpPr>
          <p:cNvPr id="37904" name="文本框 37903"/>
          <p:cNvSpPr txBox="1"/>
          <p:nvPr/>
        </p:nvSpPr>
        <p:spPr>
          <a:xfrm>
            <a:off x="6172200" y="1066800"/>
            <a:ext cx="990600" cy="457200"/>
          </a:xfrm>
          <a:prstGeom prst="rect">
            <a:avLst/>
          </a:prstGeom>
          <a:solidFill>
            <a:schemeClr val="bg1"/>
          </a:solidFill>
          <a:ln w="9525">
            <a:noFill/>
          </a:ln>
        </p:spPr>
        <p:txBody>
          <a:bodyPr>
            <a:spAutoFit/>
          </a:bodyPr>
          <a:lstStyle/>
          <a:p>
            <a:pPr>
              <a:spcBef>
                <a:spcPct val="50000"/>
              </a:spcBef>
            </a:pPr>
            <a:r>
              <a:rPr lang="en-US" altLang="zh-CN" b="1">
                <a:latin typeface="Times New Roman" panose="02020603050405020304" pitchFamily="18" charset="0"/>
              </a:rPr>
              <a:t>40k</a:t>
            </a:r>
          </a:p>
        </p:txBody>
      </p:sp>
      <p:sp>
        <p:nvSpPr>
          <p:cNvPr id="37905" name="文本框 37904"/>
          <p:cNvSpPr txBox="1"/>
          <p:nvPr/>
        </p:nvSpPr>
        <p:spPr>
          <a:xfrm>
            <a:off x="6172200" y="3048000"/>
            <a:ext cx="990600" cy="457200"/>
          </a:xfrm>
          <a:prstGeom prst="rect">
            <a:avLst/>
          </a:prstGeom>
          <a:noFill/>
          <a:ln w="9525">
            <a:noFill/>
          </a:ln>
        </p:spPr>
        <p:txBody>
          <a:bodyPr>
            <a:spAutoFit/>
          </a:bodyPr>
          <a:lstStyle/>
          <a:p>
            <a:pPr>
              <a:spcBef>
                <a:spcPct val="50000"/>
              </a:spcBef>
            </a:pPr>
            <a:r>
              <a:rPr lang="en-US" altLang="en-US" b="1">
                <a:latin typeface="Times New Roman" panose="02020603050405020304" pitchFamily="18" charset="0"/>
              </a:rPr>
              <a:t>60</a:t>
            </a:r>
            <a:r>
              <a:rPr lang="en-US" altLang="zh-CN" b="1">
                <a:latin typeface="Times New Roman" panose="02020603050405020304" pitchFamily="18" charset="0"/>
              </a:rPr>
              <a:t>k</a:t>
            </a:r>
          </a:p>
        </p:txBody>
      </p:sp>
      <p:sp>
        <p:nvSpPr>
          <p:cNvPr id="37906" name="文本框 37905"/>
          <p:cNvSpPr txBox="1"/>
          <p:nvPr/>
        </p:nvSpPr>
        <p:spPr>
          <a:xfrm>
            <a:off x="6172200" y="51054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80k</a:t>
            </a:r>
          </a:p>
        </p:txBody>
      </p:sp>
      <p:sp>
        <p:nvSpPr>
          <p:cNvPr id="37907" name="文本框 37906"/>
          <p:cNvSpPr txBox="1"/>
          <p:nvPr/>
        </p:nvSpPr>
        <p:spPr>
          <a:xfrm>
            <a:off x="6172200" y="42672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20k</a:t>
            </a:r>
          </a:p>
        </p:txBody>
      </p:sp>
      <p:sp>
        <p:nvSpPr>
          <p:cNvPr id="37908" name="文本框 37907"/>
          <p:cNvSpPr txBox="1"/>
          <p:nvPr/>
        </p:nvSpPr>
        <p:spPr>
          <a:xfrm>
            <a:off x="6096000" y="6096000"/>
            <a:ext cx="7620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7909" name="文本框 37908"/>
          <p:cNvSpPr txBox="1"/>
          <p:nvPr/>
        </p:nvSpPr>
        <p:spPr>
          <a:xfrm>
            <a:off x="6096000" y="1905000"/>
            <a:ext cx="7620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7910" name="文本框 37909"/>
          <p:cNvSpPr txBox="1"/>
          <p:nvPr/>
        </p:nvSpPr>
        <p:spPr>
          <a:xfrm>
            <a:off x="6096000" y="304800"/>
            <a:ext cx="7620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7911" name="文本框 37910"/>
          <p:cNvSpPr txBox="1"/>
          <p:nvPr/>
        </p:nvSpPr>
        <p:spPr>
          <a:xfrm>
            <a:off x="6096000" y="3657600"/>
            <a:ext cx="7620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37912" name="直接连接符 37911"/>
          <p:cNvSpPr/>
          <p:nvPr/>
        </p:nvSpPr>
        <p:spPr>
          <a:xfrm flipV="1">
            <a:off x="3429000" y="1295400"/>
            <a:ext cx="2133600" cy="457200"/>
          </a:xfrm>
          <a:prstGeom prst="line">
            <a:avLst/>
          </a:prstGeom>
          <a:ln w="25400" cap="flat" cmpd="sng">
            <a:solidFill>
              <a:schemeClr val="tx1"/>
            </a:solidFill>
            <a:prstDash val="solid"/>
            <a:headEnd type="none" w="med" len="med"/>
            <a:tailEnd type="triangle" w="med" len="med"/>
          </a:ln>
        </p:spPr>
      </p:sp>
      <p:sp>
        <p:nvSpPr>
          <p:cNvPr id="37914" name="直接连接符 37913"/>
          <p:cNvSpPr/>
          <p:nvPr/>
        </p:nvSpPr>
        <p:spPr>
          <a:xfrm>
            <a:off x="3429000" y="3200400"/>
            <a:ext cx="2133600" cy="0"/>
          </a:xfrm>
          <a:prstGeom prst="line">
            <a:avLst/>
          </a:prstGeom>
          <a:ln w="28575" cap="flat" cmpd="sng">
            <a:solidFill>
              <a:schemeClr val="tx1"/>
            </a:solidFill>
            <a:prstDash val="solid"/>
            <a:headEnd type="none" w="med" len="med"/>
            <a:tailEnd type="triangle" w="med" len="med"/>
          </a:ln>
        </p:spPr>
      </p:sp>
      <p:sp>
        <p:nvSpPr>
          <p:cNvPr id="37916" name="直接连接符 37915"/>
          <p:cNvSpPr/>
          <p:nvPr/>
        </p:nvSpPr>
        <p:spPr>
          <a:xfrm flipV="1">
            <a:off x="3429000" y="4572000"/>
            <a:ext cx="2133600" cy="990600"/>
          </a:xfrm>
          <a:prstGeom prst="line">
            <a:avLst/>
          </a:prstGeom>
          <a:ln w="25400" cap="flat" cmpd="sng">
            <a:solidFill>
              <a:schemeClr val="tx1"/>
            </a:solidFill>
            <a:prstDash val="solid"/>
            <a:headEnd type="none" w="med" len="med"/>
            <a:tailEnd type="triangle" w="med" len="med"/>
          </a:ln>
        </p:spPr>
      </p:sp>
      <p:sp>
        <p:nvSpPr>
          <p:cNvPr id="37917" name="文本框 37916"/>
          <p:cNvSpPr txBox="1"/>
          <p:nvPr/>
        </p:nvSpPr>
        <p:spPr>
          <a:xfrm>
            <a:off x="1828800" y="6096000"/>
            <a:ext cx="1447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进程空间</a:t>
            </a:r>
            <a:endParaRPr lang="zh-CN" altLang="en-US" b="1">
              <a:latin typeface="Times New Roman" panose="02020603050405020304" pitchFamily="18" charset="0"/>
            </a:endParaRPr>
          </a:p>
        </p:txBody>
      </p:sp>
      <p:sp>
        <p:nvSpPr>
          <p:cNvPr id="37918" name="文本框 37917"/>
          <p:cNvSpPr txBox="1"/>
          <p:nvPr/>
        </p:nvSpPr>
        <p:spPr>
          <a:xfrm>
            <a:off x="7391400" y="6172200"/>
            <a:ext cx="1447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内存空间</a:t>
            </a:r>
            <a:endParaRPr lang="zh-CN" altLang="en-US" b="1">
              <a:latin typeface="Times New Roman" panose="02020603050405020304" pitchFamily="18" charset="0"/>
            </a:endParaRPr>
          </a:p>
        </p:txBody>
      </p:sp>
      <p:sp>
        <p:nvSpPr>
          <p:cNvPr id="37919" name="文本框 37918"/>
          <p:cNvSpPr txBox="1"/>
          <p:nvPr/>
        </p:nvSpPr>
        <p:spPr>
          <a:xfrm>
            <a:off x="4724400" y="7620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100k:</a:t>
            </a:r>
          </a:p>
        </p:txBody>
      </p:sp>
      <p:sp>
        <p:nvSpPr>
          <p:cNvPr id="37920" name="文本框 37919"/>
          <p:cNvSpPr txBox="1"/>
          <p:nvPr/>
        </p:nvSpPr>
        <p:spPr>
          <a:xfrm>
            <a:off x="4724400" y="26670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200k:</a:t>
            </a:r>
          </a:p>
        </p:txBody>
      </p:sp>
      <p:sp>
        <p:nvSpPr>
          <p:cNvPr id="37921" name="文本框 37920"/>
          <p:cNvSpPr txBox="1"/>
          <p:nvPr/>
        </p:nvSpPr>
        <p:spPr>
          <a:xfrm>
            <a:off x="4724400" y="41148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300k:</a:t>
            </a:r>
          </a:p>
        </p:txBody>
      </p:sp>
      <p:sp>
        <p:nvSpPr>
          <p:cNvPr id="37922" name="文本框 37921"/>
          <p:cNvSpPr txBox="1"/>
          <p:nvPr/>
        </p:nvSpPr>
        <p:spPr>
          <a:xfrm>
            <a:off x="4724400" y="48006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320k:</a:t>
            </a:r>
          </a:p>
        </p:txBody>
      </p:sp>
      <p:sp>
        <p:nvSpPr>
          <p:cNvPr id="37924" name="直接连接符 37923"/>
          <p:cNvSpPr/>
          <p:nvPr/>
        </p:nvSpPr>
        <p:spPr>
          <a:xfrm>
            <a:off x="3429000" y="4495800"/>
            <a:ext cx="2133600" cy="1143000"/>
          </a:xfrm>
          <a:prstGeom prst="line">
            <a:avLst/>
          </a:prstGeom>
          <a:ln w="25400" cap="flat" cmpd="sng">
            <a:solidFill>
              <a:schemeClr val="tx1"/>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9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9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39937"/>
          <p:cNvSpPr txBox="1"/>
          <p:nvPr/>
        </p:nvSpPr>
        <p:spPr>
          <a:xfrm>
            <a:off x="762000" y="457200"/>
            <a:ext cx="39624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4. </a:t>
            </a:r>
            <a:r>
              <a:rPr lang="zh-CN" altLang="en-US" b="1" dirty="0">
                <a:latin typeface="Times New Roman" panose="02020603050405020304" pitchFamily="18" charset="0"/>
              </a:rPr>
              <a:t>所需表目</a:t>
            </a:r>
            <a:endParaRPr lang="zh-CN" altLang="en-US" b="1">
              <a:latin typeface="Times New Roman" panose="02020603050405020304" pitchFamily="18" charset="0"/>
            </a:endParaRPr>
          </a:p>
        </p:txBody>
      </p:sp>
      <p:sp>
        <p:nvSpPr>
          <p:cNvPr id="39939" name="文本框 39938"/>
          <p:cNvSpPr txBox="1"/>
          <p:nvPr/>
        </p:nvSpPr>
        <p:spPr>
          <a:xfrm>
            <a:off x="1219200" y="1143000"/>
            <a:ext cx="36576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(1) </a:t>
            </a:r>
            <a:r>
              <a:rPr lang="zh-CN" altLang="en-US" b="1" dirty="0">
                <a:latin typeface="Times New Roman" panose="02020603050405020304" pitchFamily="18" charset="0"/>
              </a:rPr>
              <a:t>段表：每进程一个</a:t>
            </a:r>
            <a:endParaRPr lang="zh-CN" altLang="en-US" b="1">
              <a:latin typeface="Times New Roman" panose="02020603050405020304" pitchFamily="18" charset="0"/>
            </a:endParaRPr>
          </a:p>
        </p:txBody>
      </p:sp>
      <p:sp>
        <p:nvSpPr>
          <p:cNvPr id="39941" name="矩形 39940"/>
          <p:cNvSpPr/>
          <p:nvPr/>
        </p:nvSpPr>
        <p:spPr>
          <a:xfrm>
            <a:off x="2895600" y="1905000"/>
            <a:ext cx="2971800" cy="23749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39942" name="直接连接符 39941"/>
          <p:cNvSpPr/>
          <p:nvPr/>
        </p:nvSpPr>
        <p:spPr>
          <a:xfrm>
            <a:off x="2895600" y="2438400"/>
            <a:ext cx="2971800" cy="0"/>
          </a:xfrm>
          <a:prstGeom prst="line">
            <a:avLst/>
          </a:prstGeom>
          <a:ln w="9525" cap="flat" cmpd="sng">
            <a:solidFill>
              <a:schemeClr val="tx1"/>
            </a:solidFill>
            <a:prstDash val="solid"/>
            <a:headEnd type="none" w="med" len="med"/>
            <a:tailEnd type="none" w="med" len="med"/>
          </a:ln>
        </p:spPr>
      </p:sp>
      <p:sp>
        <p:nvSpPr>
          <p:cNvPr id="39943" name="直接连接符 39942"/>
          <p:cNvSpPr/>
          <p:nvPr/>
        </p:nvSpPr>
        <p:spPr>
          <a:xfrm>
            <a:off x="2895600" y="2895600"/>
            <a:ext cx="2971800" cy="0"/>
          </a:xfrm>
          <a:prstGeom prst="line">
            <a:avLst/>
          </a:prstGeom>
          <a:ln w="9525" cap="flat" cmpd="sng">
            <a:solidFill>
              <a:schemeClr val="tx1"/>
            </a:solidFill>
            <a:prstDash val="solid"/>
            <a:headEnd type="none" w="med" len="med"/>
            <a:tailEnd type="none" w="med" len="med"/>
          </a:ln>
        </p:spPr>
      </p:sp>
      <p:sp>
        <p:nvSpPr>
          <p:cNvPr id="39944" name="直接连接符 39943"/>
          <p:cNvSpPr/>
          <p:nvPr/>
        </p:nvSpPr>
        <p:spPr>
          <a:xfrm>
            <a:off x="2895600" y="3352800"/>
            <a:ext cx="2971800" cy="0"/>
          </a:xfrm>
          <a:prstGeom prst="line">
            <a:avLst/>
          </a:prstGeom>
          <a:ln w="9525" cap="flat" cmpd="sng">
            <a:solidFill>
              <a:schemeClr val="tx1"/>
            </a:solidFill>
            <a:prstDash val="solid"/>
            <a:headEnd type="none" w="med" len="med"/>
            <a:tailEnd type="none" w="med" len="med"/>
          </a:ln>
        </p:spPr>
      </p:sp>
      <p:sp>
        <p:nvSpPr>
          <p:cNvPr id="39945" name="文本框 39944"/>
          <p:cNvSpPr txBox="1"/>
          <p:nvPr/>
        </p:nvSpPr>
        <p:spPr>
          <a:xfrm>
            <a:off x="3048000" y="1981200"/>
            <a:ext cx="13716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段首址</a:t>
            </a:r>
            <a:endParaRPr lang="zh-CN" altLang="en-US" b="1">
              <a:latin typeface="Times New Roman" panose="02020603050405020304" pitchFamily="18" charset="0"/>
            </a:endParaRPr>
          </a:p>
        </p:txBody>
      </p:sp>
      <p:sp>
        <p:nvSpPr>
          <p:cNvPr id="39946" name="文本框 39945"/>
          <p:cNvSpPr txBox="1"/>
          <p:nvPr/>
        </p:nvSpPr>
        <p:spPr>
          <a:xfrm>
            <a:off x="4495800" y="1981200"/>
            <a:ext cx="12954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段长度</a:t>
            </a:r>
            <a:endParaRPr lang="zh-CN" altLang="en-US" b="1">
              <a:latin typeface="Times New Roman" panose="02020603050405020304" pitchFamily="18" charset="0"/>
            </a:endParaRPr>
          </a:p>
        </p:txBody>
      </p:sp>
      <p:sp>
        <p:nvSpPr>
          <p:cNvPr id="39947" name="文本框 39946"/>
          <p:cNvSpPr txBox="1"/>
          <p:nvPr/>
        </p:nvSpPr>
        <p:spPr>
          <a:xfrm>
            <a:off x="3200400" y="24384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100k</a:t>
            </a:r>
            <a:endParaRPr lang="en-US" altLang="zh-CN" b="1">
              <a:latin typeface="Comic Sans MS" panose="030F0702030302020204" pitchFamily="66" charset="0"/>
            </a:endParaRPr>
          </a:p>
        </p:txBody>
      </p:sp>
      <p:sp>
        <p:nvSpPr>
          <p:cNvPr id="39948" name="文本框 39947"/>
          <p:cNvSpPr txBox="1"/>
          <p:nvPr/>
        </p:nvSpPr>
        <p:spPr>
          <a:xfrm>
            <a:off x="4800600" y="2438400"/>
            <a:ext cx="6858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40k</a:t>
            </a:r>
            <a:endParaRPr lang="en-US" altLang="zh-CN" b="1">
              <a:latin typeface="Comic Sans MS" panose="030F0702030302020204" pitchFamily="66" charset="0"/>
            </a:endParaRPr>
          </a:p>
        </p:txBody>
      </p:sp>
      <p:sp>
        <p:nvSpPr>
          <p:cNvPr id="39949" name="文本框 39948"/>
          <p:cNvSpPr txBox="1"/>
          <p:nvPr/>
        </p:nvSpPr>
        <p:spPr>
          <a:xfrm>
            <a:off x="4800600" y="3352800"/>
            <a:ext cx="6858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80k</a:t>
            </a:r>
            <a:endParaRPr lang="en-US" altLang="zh-CN" b="1">
              <a:latin typeface="Comic Sans MS" panose="030F0702030302020204" pitchFamily="66" charset="0"/>
            </a:endParaRPr>
          </a:p>
        </p:txBody>
      </p:sp>
      <p:sp>
        <p:nvSpPr>
          <p:cNvPr id="39951" name="文本框 39950"/>
          <p:cNvSpPr txBox="1"/>
          <p:nvPr/>
        </p:nvSpPr>
        <p:spPr>
          <a:xfrm>
            <a:off x="4800600" y="2895600"/>
            <a:ext cx="6858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60k</a:t>
            </a:r>
          </a:p>
        </p:txBody>
      </p:sp>
      <p:sp>
        <p:nvSpPr>
          <p:cNvPr id="39952" name="文本框 39951"/>
          <p:cNvSpPr txBox="1"/>
          <p:nvPr/>
        </p:nvSpPr>
        <p:spPr>
          <a:xfrm>
            <a:off x="3276600" y="2895600"/>
            <a:ext cx="685800" cy="457200"/>
          </a:xfrm>
          <a:prstGeom prst="rect">
            <a:avLst/>
          </a:prstGeom>
          <a:noFill/>
          <a:ln w="9525">
            <a:noFill/>
          </a:ln>
        </p:spPr>
        <p:txBody>
          <a:bodyPr>
            <a:spAutoFit/>
          </a:bodyPr>
          <a:lstStyle/>
          <a:p>
            <a:pPr>
              <a:spcBef>
                <a:spcPct val="50000"/>
              </a:spcBef>
            </a:pPr>
            <a:endParaRPr b="1" dirty="0">
              <a:latin typeface="Comic Sans MS" panose="030F0702030302020204" pitchFamily="66" charset="0"/>
            </a:endParaRPr>
          </a:p>
        </p:txBody>
      </p:sp>
      <p:sp>
        <p:nvSpPr>
          <p:cNvPr id="39953" name="直接连接符 39952"/>
          <p:cNvSpPr/>
          <p:nvPr/>
        </p:nvSpPr>
        <p:spPr>
          <a:xfrm>
            <a:off x="4343400" y="1905000"/>
            <a:ext cx="0" cy="2374900"/>
          </a:xfrm>
          <a:prstGeom prst="line">
            <a:avLst/>
          </a:prstGeom>
          <a:ln w="9525" cap="flat" cmpd="sng">
            <a:solidFill>
              <a:schemeClr val="tx1"/>
            </a:solidFill>
            <a:prstDash val="solid"/>
            <a:headEnd type="none" w="med" len="med"/>
            <a:tailEnd type="none" w="med" len="med"/>
          </a:ln>
        </p:spPr>
      </p:sp>
      <p:sp>
        <p:nvSpPr>
          <p:cNvPr id="39955" name="文本框 39954"/>
          <p:cNvSpPr txBox="1"/>
          <p:nvPr/>
        </p:nvSpPr>
        <p:spPr>
          <a:xfrm>
            <a:off x="1752600" y="1905000"/>
            <a:ext cx="1066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段号</a:t>
            </a:r>
            <a:endParaRPr lang="zh-CN" altLang="en-US" b="1">
              <a:latin typeface="Times New Roman" panose="02020603050405020304" pitchFamily="18" charset="0"/>
            </a:endParaRPr>
          </a:p>
        </p:txBody>
      </p:sp>
      <p:sp>
        <p:nvSpPr>
          <p:cNvPr id="39958" name="直接连接符 39957"/>
          <p:cNvSpPr/>
          <p:nvPr/>
        </p:nvSpPr>
        <p:spPr>
          <a:xfrm>
            <a:off x="2895600" y="3810000"/>
            <a:ext cx="2971800" cy="0"/>
          </a:xfrm>
          <a:prstGeom prst="line">
            <a:avLst/>
          </a:prstGeom>
          <a:ln w="9525" cap="flat" cmpd="sng">
            <a:solidFill>
              <a:schemeClr val="tx1"/>
            </a:solidFill>
            <a:prstDash val="solid"/>
            <a:headEnd type="none" w="med" len="med"/>
            <a:tailEnd type="none" w="med" len="med"/>
          </a:ln>
        </p:spPr>
      </p:sp>
      <p:sp>
        <p:nvSpPr>
          <p:cNvPr id="39959" name="文本框 39958"/>
          <p:cNvSpPr txBox="1"/>
          <p:nvPr/>
        </p:nvSpPr>
        <p:spPr>
          <a:xfrm>
            <a:off x="3124200" y="3810000"/>
            <a:ext cx="838200" cy="457200"/>
          </a:xfrm>
          <a:prstGeom prst="rect">
            <a:avLst/>
          </a:prstGeom>
          <a:noFill/>
          <a:ln w="9525">
            <a:noFill/>
          </a:ln>
        </p:spPr>
        <p:txBody>
          <a:bodyPr>
            <a:spAutoFit/>
          </a:bodyPr>
          <a:lstStyle/>
          <a:p>
            <a:pPr>
              <a:spcBef>
                <a:spcPct val="50000"/>
              </a:spcBef>
            </a:pPr>
            <a:endParaRPr b="1" dirty="0">
              <a:latin typeface="Times New Roman" panose="02020603050405020304" pitchFamily="18" charset="0"/>
            </a:endParaRPr>
          </a:p>
        </p:txBody>
      </p:sp>
      <p:sp>
        <p:nvSpPr>
          <p:cNvPr id="39960" name="文本框 39959"/>
          <p:cNvSpPr txBox="1"/>
          <p:nvPr/>
        </p:nvSpPr>
        <p:spPr>
          <a:xfrm>
            <a:off x="1828800" y="2514600"/>
            <a:ext cx="914400" cy="1808163"/>
          </a:xfrm>
          <a:prstGeom prst="rect">
            <a:avLst/>
          </a:prstGeom>
          <a:noFill/>
          <a:ln w="9525">
            <a:noFill/>
          </a:ln>
        </p:spPr>
        <p:txBody>
          <a:bodyPr>
            <a:spAutoFit/>
          </a:bodyPr>
          <a:lstStyle/>
          <a:p>
            <a:pPr>
              <a:lnSpc>
                <a:spcPct val="80000"/>
              </a:lnSpc>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0:</a:t>
            </a:r>
          </a:p>
          <a:p>
            <a:pPr>
              <a:lnSpc>
                <a:spcPct val="80000"/>
              </a:lnSpc>
              <a:spcBef>
                <a:spcPct val="50000"/>
              </a:spcBef>
            </a:pPr>
            <a:r>
              <a:rPr lang="en-US" altLang="zh-CN" b="1">
                <a:latin typeface="Times New Roman" panose="02020603050405020304" pitchFamily="18" charset="0"/>
              </a:rPr>
              <a:t>   1:</a:t>
            </a:r>
          </a:p>
          <a:p>
            <a:pPr>
              <a:lnSpc>
                <a:spcPct val="80000"/>
              </a:lnSpc>
              <a:spcBef>
                <a:spcPct val="50000"/>
              </a:spcBef>
            </a:pPr>
            <a:r>
              <a:rPr lang="en-US" altLang="zh-CN" b="1">
                <a:latin typeface="Times New Roman" panose="02020603050405020304" pitchFamily="18" charset="0"/>
              </a:rPr>
              <a:t>   2:</a:t>
            </a:r>
          </a:p>
          <a:p>
            <a:pPr>
              <a:lnSpc>
                <a:spcPct val="80000"/>
              </a:lnSpc>
              <a:spcBef>
                <a:spcPct val="50000"/>
              </a:spcBef>
            </a:pPr>
            <a:r>
              <a:rPr lang="en-US" altLang="zh-CN" b="1">
                <a:latin typeface="Times New Roman" panose="02020603050405020304" pitchFamily="18" charset="0"/>
              </a:rPr>
              <a:t>   3:</a:t>
            </a:r>
          </a:p>
        </p:txBody>
      </p:sp>
      <p:sp>
        <p:nvSpPr>
          <p:cNvPr id="39961" name="文本框 39960"/>
          <p:cNvSpPr txBox="1"/>
          <p:nvPr/>
        </p:nvSpPr>
        <p:spPr>
          <a:xfrm>
            <a:off x="4800600" y="3810000"/>
            <a:ext cx="6858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20k</a:t>
            </a:r>
            <a:endParaRPr lang="en-US" altLang="zh-CN" b="1">
              <a:latin typeface="Comic Sans MS" panose="030F0702030302020204" pitchFamily="66" charset="0"/>
            </a:endParaRPr>
          </a:p>
        </p:txBody>
      </p:sp>
      <p:sp>
        <p:nvSpPr>
          <p:cNvPr id="39962" name="文本框 39961"/>
          <p:cNvSpPr txBox="1"/>
          <p:nvPr/>
        </p:nvSpPr>
        <p:spPr>
          <a:xfrm>
            <a:off x="3200400" y="28956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200k</a:t>
            </a:r>
            <a:endParaRPr lang="en-US" altLang="zh-CN" b="1">
              <a:latin typeface="Comic Sans MS" panose="030F0702030302020204" pitchFamily="66" charset="0"/>
            </a:endParaRPr>
          </a:p>
        </p:txBody>
      </p:sp>
      <p:sp>
        <p:nvSpPr>
          <p:cNvPr id="39963" name="文本框 39962"/>
          <p:cNvSpPr txBox="1"/>
          <p:nvPr/>
        </p:nvSpPr>
        <p:spPr>
          <a:xfrm>
            <a:off x="3200400" y="33528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320k</a:t>
            </a:r>
            <a:endParaRPr lang="en-US" altLang="zh-CN" b="1">
              <a:latin typeface="Comic Sans MS" panose="030F0702030302020204" pitchFamily="66" charset="0"/>
            </a:endParaRPr>
          </a:p>
        </p:txBody>
      </p:sp>
      <p:sp>
        <p:nvSpPr>
          <p:cNvPr id="39964" name="文本框 39963"/>
          <p:cNvSpPr txBox="1"/>
          <p:nvPr/>
        </p:nvSpPr>
        <p:spPr>
          <a:xfrm>
            <a:off x="3200400" y="38100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300k</a:t>
            </a:r>
            <a:endParaRPr lang="en-US" altLang="zh-CN" b="1">
              <a:latin typeface="Comic Sans MS" panose="030F0702030302020204" pitchFamily="66" charset="0"/>
            </a:endParaRPr>
          </a:p>
        </p:txBody>
      </p:sp>
      <p:sp>
        <p:nvSpPr>
          <p:cNvPr id="39965" name="文本框 39964"/>
          <p:cNvSpPr txBox="1"/>
          <p:nvPr/>
        </p:nvSpPr>
        <p:spPr>
          <a:xfrm>
            <a:off x="1295400" y="4800600"/>
            <a:ext cx="4953000" cy="10048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(2) </a:t>
            </a:r>
            <a:r>
              <a:rPr lang="zh-CN" altLang="en-US" b="1" dirty="0">
                <a:latin typeface="Times New Roman" panose="02020603050405020304" pitchFamily="18" charset="0"/>
              </a:rPr>
              <a:t>空闲表：系统一个</a:t>
            </a:r>
          </a:p>
          <a:p>
            <a:pPr>
              <a:spcBef>
                <a:spcPct val="50000"/>
              </a:spcBef>
            </a:pPr>
            <a:r>
              <a:rPr lang="zh-CN" altLang="en-US" b="1" dirty="0">
                <a:latin typeface="Times New Roman" panose="02020603050405020304" pitchFamily="18" charset="0"/>
              </a:rPr>
              <a:t>                      </a:t>
            </a:r>
            <a:r>
              <a:rPr lang="en-US" altLang="zh-CN" b="1" err="1">
                <a:latin typeface="Times New Roman" panose="02020603050405020304" pitchFamily="18" charset="0"/>
              </a:rPr>
              <a:t>array of (addr,size</a:t>
            </a:r>
            <a:r>
              <a:rPr lang="en-US" altLang="zh-CN" b="1">
                <a:latin typeface="Times New Roman" panose="02020603050405020304" pitchFamily="18"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框 40961"/>
          <p:cNvSpPr txBox="1"/>
          <p:nvPr/>
        </p:nvSpPr>
        <p:spPr>
          <a:xfrm>
            <a:off x="838200" y="457200"/>
            <a:ext cx="74676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5. </a:t>
            </a:r>
            <a:r>
              <a:rPr lang="zh-CN" altLang="en-US" b="1" dirty="0">
                <a:latin typeface="Times New Roman" panose="02020603050405020304" pitchFamily="18" charset="0"/>
              </a:rPr>
              <a:t>所需寄存器</a:t>
            </a:r>
            <a:endParaRPr lang="zh-CN" altLang="en-US" b="1">
              <a:latin typeface="Times New Roman" panose="02020603050405020304" pitchFamily="18" charset="0"/>
            </a:endParaRPr>
          </a:p>
        </p:txBody>
      </p:sp>
      <p:sp>
        <p:nvSpPr>
          <p:cNvPr id="40964" name="文本框 40963"/>
          <p:cNvSpPr txBox="1"/>
          <p:nvPr/>
        </p:nvSpPr>
        <p:spPr>
          <a:xfrm>
            <a:off x="838200" y="1143000"/>
            <a:ext cx="33528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(1) </a:t>
            </a:r>
            <a:r>
              <a:rPr lang="zh-CN" altLang="en-US" b="1" dirty="0">
                <a:latin typeface="Times New Roman" panose="02020603050405020304" pitchFamily="18" charset="0"/>
              </a:rPr>
              <a:t>段表首址寄存器：</a:t>
            </a:r>
            <a:endParaRPr lang="zh-CN" altLang="en-US" b="1">
              <a:latin typeface="Times New Roman" panose="02020603050405020304" pitchFamily="18" charset="0"/>
            </a:endParaRPr>
          </a:p>
        </p:txBody>
      </p:sp>
      <p:sp>
        <p:nvSpPr>
          <p:cNvPr id="40965" name="矩形 40964"/>
          <p:cNvSpPr/>
          <p:nvPr/>
        </p:nvSpPr>
        <p:spPr>
          <a:xfrm>
            <a:off x="1447800" y="1752600"/>
            <a:ext cx="1439863" cy="468313"/>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b</a:t>
            </a:r>
          </a:p>
        </p:txBody>
      </p:sp>
      <p:sp>
        <p:nvSpPr>
          <p:cNvPr id="40966" name="矩形 40965"/>
          <p:cNvSpPr/>
          <p:nvPr/>
        </p:nvSpPr>
        <p:spPr>
          <a:xfrm>
            <a:off x="1455738" y="3124200"/>
            <a:ext cx="1439862" cy="468313"/>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l</a:t>
            </a:r>
          </a:p>
        </p:txBody>
      </p:sp>
      <p:sp>
        <p:nvSpPr>
          <p:cNvPr id="40967" name="文本框 40966"/>
          <p:cNvSpPr txBox="1"/>
          <p:nvPr/>
        </p:nvSpPr>
        <p:spPr>
          <a:xfrm>
            <a:off x="838200" y="2514600"/>
            <a:ext cx="33528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(2) </a:t>
            </a:r>
            <a:r>
              <a:rPr lang="zh-CN" altLang="en-US" b="1" dirty="0">
                <a:latin typeface="Times New Roman" panose="02020603050405020304" pitchFamily="18" charset="0"/>
              </a:rPr>
              <a:t>段表长度寄存器：</a:t>
            </a:r>
            <a:endParaRPr lang="zh-CN" altLang="en-US" b="1">
              <a:latin typeface="Times New Roman" panose="02020603050405020304" pitchFamily="18" charset="0"/>
            </a:endParaRPr>
          </a:p>
        </p:txBody>
      </p:sp>
      <p:sp>
        <p:nvSpPr>
          <p:cNvPr id="40968" name="文本框 40967"/>
          <p:cNvSpPr txBox="1"/>
          <p:nvPr/>
        </p:nvSpPr>
        <p:spPr>
          <a:xfrm>
            <a:off x="3048000" y="1752600"/>
            <a:ext cx="1447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系统一个</a:t>
            </a:r>
            <a:endParaRPr lang="zh-CN" altLang="en-US" b="1">
              <a:latin typeface="Times New Roman" panose="02020603050405020304" pitchFamily="18" charset="0"/>
            </a:endParaRPr>
          </a:p>
        </p:txBody>
      </p:sp>
      <p:sp>
        <p:nvSpPr>
          <p:cNvPr id="40969" name="文本框 40968"/>
          <p:cNvSpPr txBox="1"/>
          <p:nvPr/>
        </p:nvSpPr>
        <p:spPr>
          <a:xfrm>
            <a:off x="3124200" y="3124200"/>
            <a:ext cx="1447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系统一个</a:t>
            </a:r>
            <a:endParaRPr lang="zh-CN" altLang="en-US" b="1">
              <a:latin typeface="Times New Roman" panose="02020603050405020304" pitchFamily="18" charset="0"/>
            </a:endParaRPr>
          </a:p>
        </p:txBody>
      </p:sp>
      <p:sp>
        <p:nvSpPr>
          <p:cNvPr id="40970" name="文本框 40969"/>
          <p:cNvSpPr txBox="1"/>
          <p:nvPr/>
        </p:nvSpPr>
        <p:spPr>
          <a:xfrm>
            <a:off x="838200" y="3886200"/>
            <a:ext cx="470535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(3) </a:t>
            </a:r>
            <a:r>
              <a:rPr lang="zh-CN" altLang="en-US" b="1" dirty="0">
                <a:latin typeface="Times New Roman" panose="02020603050405020304" pitchFamily="18" charset="0"/>
              </a:rPr>
              <a:t>快表</a:t>
            </a:r>
            <a:r>
              <a:rPr lang="en-US" altLang="zh-CN" b="1" dirty="0">
                <a:latin typeface="Times New Roman" panose="02020603050405020304" pitchFamily="18" charset="0"/>
              </a:rPr>
              <a:t>(TLB)</a:t>
            </a:r>
            <a:r>
              <a:rPr lang="zh-CN" altLang="en-US" b="1" dirty="0">
                <a:latin typeface="Times New Roman" panose="02020603050405020304" pitchFamily="18" charset="0"/>
              </a:rPr>
              <a:t>：系统一组：</a:t>
            </a:r>
            <a:endParaRPr lang="zh-CN" altLang="en-US" b="1">
              <a:latin typeface="Times New Roman" panose="02020603050405020304" pitchFamily="18" charset="0"/>
            </a:endParaRPr>
          </a:p>
        </p:txBody>
      </p:sp>
      <p:grpSp>
        <p:nvGrpSpPr>
          <p:cNvPr id="90116" name="组合 90115"/>
          <p:cNvGrpSpPr/>
          <p:nvPr/>
        </p:nvGrpSpPr>
        <p:grpSpPr>
          <a:xfrm>
            <a:off x="1371600" y="4572000"/>
            <a:ext cx="3962400" cy="1905000"/>
            <a:chOff x="864" y="2880"/>
            <a:chExt cx="2496" cy="1200"/>
          </a:xfrm>
        </p:grpSpPr>
        <p:sp>
          <p:nvSpPr>
            <p:cNvPr id="40972" name="矩形 40971"/>
            <p:cNvSpPr/>
            <p:nvPr/>
          </p:nvSpPr>
          <p:spPr>
            <a:xfrm>
              <a:off x="864" y="2880"/>
              <a:ext cx="2432" cy="12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40973" name="直接连接符 40972"/>
            <p:cNvSpPr/>
            <p:nvPr/>
          </p:nvSpPr>
          <p:spPr>
            <a:xfrm>
              <a:off x="864" y="3216"/>
              <a:ext cx="2432" cy="0"/>
            </a:xfrm>
            <a:prstGeom prst="line">
              <a:avLst/>
            </a:prstGeom>
            <a:ln w="15875" cap="flat" cmpd="sng">
              <a:solidFill>
                <a:schemeClr val="tx1"/>
              </a:solidFill>
              <a:prstDash val="solid"/>
              <a:headEnd type="none" w="med" len="med"/>
              <a:tailEnd type="none" w="med" len="med"/>
            </a:ln>
          </p:spPr>
        </p:sp>
        <p:sp>
          <p:nvSpPr>
            <p:cNvPr id="40974" name="直接连接符 40973"/>
            <p:cNvSpPr/>
            <p:nvPr/>
          </p:nvSpPr>
          <p:spPr>
            <a:xfrm>
              <a:off x="864" y="3504"/>
              <a:ext cx="2432" cy="0"/>
            </a:xfrm>
            <a:prstGeom prst="line">
              <a:avLst/>
            </a:prstGeom>
            <a:ln w="15875" cap="flat" cmpd="sng">
              <a:solidFill>
                <a:schemeClr val="tx1"/>
              </a:solidFill>
              <a:prstDash val="solid"/>
              <a:headEnd type="none" w="med" len="med"/>
              <a:tailEnd type="none" w="med" len="med"/>
            </a:ln>
          </p:spPr>
        </p:sp>
        <p:sp>
          <p:nvSpPr>
            <p:cNvPr id="40975" name="直接连接符 40974"/>
            <p:cNvSpPr/>
            <p:nvPr/>
          </p:nvSpPr>
          <p:spPr>
            <a:xfrm>
              <a:off x="864" y="3792"/>
              <a:ext cx="2432" cy="0"/>
            </a:xfrm>
            <a:prstGeom prst="line">
              <a:avLst/>
            </a:prstGeom>
            <a:ln w="15875" cap="flat" cmpd="sng">
              <a:solidFill>
                <a:schemeClr val="tx1"/>
              </a:solidFill>
              <a:prstDash val="solid"/>
              <a:headEnd type="none" w="med" len="med"/>
              <a:tailEnd type="none" w="med" len="med"/>
            </a:ln>
          </p:spPr>
        </p:sp>
        <p:sp>
          <p:nvSpPr>
            <p:cNvPr id="40977" name="文本框 40976"/>
            <p:cNvSpPr txBox="1"/>
            <p:nvPr/>
          </p:nvSpPr>
          <p:spPr>
            <a:xfrm>
              <a:off x="912" y="2886"/>
              <a:ext cx="2448" cy="288"/>
            </a:xfrm>
            <a:prstGeom prst="rect">
              <a:avLst/>
            </a:prstGeom>
            <a:noFill/>
            <a:ln w="15875">
              <a:noFill/>
            </a:ln>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段号       段首址      段长度</a:t>
              </a:r>
              <a:endParaRPr lang="zh-CN" altLang="en-US" b="1">
                <a:latin typeface="Times New Roman" panose="02020603050405020304" pitchFamily="18" charset="0"/>
              </a:endParaRPr>
            </a:p>
          </p:txBody>
        </p:sp>
        <p:sp>
          <p:nvSpPr>
            <p:cNvPr id="40978" name="文本框 40977"/>
            <p:cNvSpPr txBox="1"/>
            <p:nvPr/>
          </p:nvSpPr>
          <p:spPr>
            <a:xfrm>
              <a:off x="1056" y="3168"/>
              <a:ext cx="436" cy="288"/>
            </a:xfrm>
            <a:prstGeom prst="rect">
              <a:avLst/>
            </a:prstGeom>
            <a:noFill/>
            <a:ln w="15875">
              <a:noFill/>
            </a:ln>
          </p:spPr>
          <p:txBody>
            <a:bodyPr>
              <a:spAutoFit/>
            </a:bodyPr>
            <a:lstStyle/>
            <a:p>
              <a:pPr>
                <a:spcBef>
                  <a:spcPct val="50000"/>
                </a:spcBef>
              </a:pPr>
              <a:r>
                <a:rPr lang="en-US" altLang="zh-CN" b="1">
                  <a:latin typeface="Comic Sans MS" panose="030F0702030302020204" pitchFamily="66" charset="0"/>
                </a:rPr>
                <a:t>...</a:t>
              </a:r>
            </a:p>
          </p:txBody>
        </p:sp>
        <p:sp>
          <p:nvSpPr>
            <p:cNvPr id="40979" name="文本框 40978"/>
            <p:cNvSpPr txBox="1"/>
            <p:nvPr/>
          </p:nvSpPr>
          <p:spPr>
            <a:xfrm>
              <a:off x="2736" y="3168"/>
              <a:ext cx="436" cy="288"/>
            </a:xfrm>
            <a:prstGeom prst="rect">
              <a:avLst/>
            </a:prstGeom>
            <a:noFill/>
            <a:ln w="15875">
              <a:noFill/>
            </a:ln>
          </p:spPr>
          <p:txBody>
            <a:bodyPr>
              <a:spAutoFit/>
            </a:bodyPr>
            <a:lstStyle/>
            <a:p>
              <a:pPr>
                <a:spcBef>
                  <a:spcPct val="50000"/>
                </a:spcBef>
              </a:pPr>
              <a:r>
                <a:rPr lang="en-US" altLang="zh-CN" b="1">
                  <a:latin typeface="Comic Sans MS" panose="030F0702030302020204" pitchFamily="66" charset="0"/>
                </a:rPr>
                <a:t>...</a:t>
              </a:r>
            </a:p>
          </p:txBody>
        </p:sp>
        <p:sp>
          <p:nvSpPr>
            <p:cNvPr id="40980" name="文本框 40979"/>
            <p:cNvSpPr txBox="1"/>
            <p:nvPr/>
          </p:nvSpPr>
          <p:spPr>
            <a:xfrm>
              <a:off x="2736" y="3744"/>
              <a:ext cx="436" cy="288"/>
            </a:xfrm>
            <a:prstGeom prst="rect">
              <a:avLst/>
            </a:prstGeom>
            <a:noFill/>
            <a:ln w="15875">
              <a:noFill/>
            </a:ln>
          </p:spPr>
          <p:txBody>
            <a:bodyPr>
              <a:spAutoFit/>
            </a:bodyPr>
            <a:lstStyle/>
            <a:p>
              <a:pPr>
                <a:spcBef>
                  <a:spcPct val="50000"/>
                </a:spcBef>
              </a:pPr>
              <a:r>
                <a:rPr lang="en-US" altLang="zh-CN" b="1">
                  <a:latin typeface="Comic Sans MS" panose="030F0702030302020204" pitchFamily="66" charset="0"/>
                </a:rPr>
                <a:t>...</a:t>
              </a:r>
            </a:p>
          </p:txBody>
        </p:sp>
        <p:sp>
          <p:nvSpPr>
            <p:cNvPr id="40981" name="文本框 40980"/>
            <p:cNvSpPr txBox="1"/>
            <p:nvPr/>
          </p:nvSpPr>
          <p:spPr>
            <a:xfrm>
              <a:off x="1052" y="3744"/>
              <a:ext cx="436" cy="288"/>
            </a:xfrm>
            <a:prstGeom prst="rect">
              <a:avLst/>
            </a:prstGeom>
            <a:noFill/>
            <a:ln w="15875">
              <a:noFill/>
            </a:ln>
          </p:spPr>
          <p:txBody>
            <a:bodyPr>
              <a:spAutoFit/>
            </a:bodyPr>
            <a:lstStyle/>
            <a:p>
              <a:pPr>
                <a:spcBef>
                  <a:spcPct val="50000"/>
                </a:spcBef>
              </a:pPr>
              <a:r>
                <a:rPr lang="en-US" altLang="zh-CN" b="1">
                  <a:latin typeface="Comic Sans MS" panose="030F0702030302020204" pitchFamily="66" charset="0"/>
                </a:rPr>
                <a:t>...</a:t>
              </a:r>
            </a:p>
          </p:txBody>
        </p:sp>
        <p:sp>
          <p:nvSpPr>
            <p:cNvPr id="40982" name="文本框 40981"/>
            <p:cNvSpPr txBox="1"/>
            <p:nvPr/>
          </p:nvSpPr>
          <p:spPr>
            <a:xfrm>
              <a:off x="2780" y="3504"/>
              <a:ext cx="388" cy="288"/>
            </a:xfrm>
            <a:prstGeom prst="rect">
              <a:avLst/>
            </a:prstGeom>
            <a:noFill/>
            <a:ln w="15875">
              <a:noFill/>
            </a:ln>
          </p:spPr>
          <p:txBody>
            <a:bodyPr>
              <a:spAutoFit/>
            </a:bodyPr>
            <a:lstStyle/>
            <a:p>
              <a:pPr>
                <a:spcBef>
                  <a:spcPct val="50000"/>
                </a:spcBef>
              </a:pPr>
              <a:r>
                <a:rPr lang="en-US" altLang="zh-CN" b="1">
                  <a:latin typeface="Comic Sans MS" panose="030F0702030302020204" pitchFamily="66" charset="0"/>
                </a:rPr>
                <a:t>l’</a:t>
              </a:r>
            </a:p>
          </p:txBody>
        </p:sp>
        <p:sp>
          <p:nvSpPr>
            <p:cNvPr id="40983" name="文本框 40982"/>
            <p:cNvSpPr txBox="1"/>
            <p:nvPr/>
          </p:nvSpPr>
          <p:spPr>
            <a:xfrm>
              <a:off x="1100" y="3504"/>
              <a:ext cx="340" cy="288"/>
            </a:xfrm>
            <a:prstGeom prst="rect">
              <a:avLst/>
            </a:prstGeom>
            <a:noFill/>
            <a:ln w="15875">
              <a:noFill/>
            </a:ln>
          </p:spPr>
          <p:txBody>
            <a:bodyPr>
              <a:spAutoFit/>
            </a:bodyPr>
            <a:lstStyle/>
            <a:p>
              <a:pPr>
                <a:spcBef>
                  <a:spcPct val="50000"/>
                </a:spcBef>
              </a:pPr>
              <a:r>
                <a:rPr lang="en-US" altLang="zh-CN" b="1">
                  <a:latin typeface="Comic Sans MS" panose="030F0702030302020204" pitchFamily="66" charset="0"/>
                </a:rPr>
                <a:t>s</a:t>
              </a:r>
            </a:p>
          </p:txBody>
        </p:sp>
        <p:sp>
          <p:nvSpPr>
            <p:cNvPr id="40984" name="文本框 40983"/>
            <p:cNvSpPr txBox="1"/>
            <p:nvPr/>
          </p:nvSpPr>
          <p:spPr>
            <a:xfrm>
              <a:off x="1868" y="3168"/>
              <a:ext cx="436" cy="288"/>
            </a:xfrm>
            <a:prstGeom prst="rect">
              <a:avLst/>
            </a:prstGeom>
            <a:noFill/>
            <a:ln w="15875">
              <a:noFill/>
            </a:ln>
          </p:spPr>
          <p:txBody>
            <a:bodyPr>
              <a:spAutoFit/>
            </a:bodyPr>
            <a:lstStyle/>
            <a:p>
              <a:pPr>
                <a:spcBef>
                  <a:spcPct val="50000"/>
                </a:spcBef>
              </a:pPr>
              <a:r>
                <a:rPr lang="en-US" altLang="zh-CN" b="1">
                  <a:latin typeface="Comic Sans MS" panose="030F0702030302020204" pitchFamily="66" charset="0"/>
                </a:rPr>
                <a:t>...</a:t>
              </a:r>
            </a:p>
          </p:txBody>
        </p:sp>
        <p:sp>
          <p:nvSpPr>
            <p:cNvPr id="40985" name="文本框 40984"/>
            <p:cNvSpPr txBox="1"/>
            <p:nvPr/>
          </p:nvSpPr>
          <p:spPr>
            <a:xfrm>
              <a:off x="1868" y="3504"/>
              <a:ext cx="436" cy="288"/>
            </a:xfrm>
            <a:prstGeom prst="rect">
              <a:avLst/>
            </a:prstGeom>
            <a:noFill/>
            <a:ln w="15875">
              <a:noFill/>
            </a:ln>
          </p:spPr>
          <p:txBody>
            <a:bodyPr>
              <a:spAutoFit/>
            </a:bodyPr>
            <a:lstStyle/>
            <a:p>
              <a:pPr>
                <a:spcBef>
                  <a:spcPct val="50000"/>
                </a:spcBef>
              </a:pPr>
              <a:r>
                <a:rPr lang="en-US" altLang="zh-CN" b="1">
                  <a:latin typeface="Comic Sans MS" panose="030F0702030302020204" pitchFamily="66" charset="0"/>
                </a:rPr>
                <a:t>b’</a:t>
              </a:r>
            </a:p>
          </p:txBody>
        </p:sp>
        <p:sp>
          <p:nvSpPr>
            <p:cNvPr id="40986" name="文本框 40985"/>
            <p:cNvSpPr txBox="1"/>
            <p:nvPr/>
          </p:nvSpPr>
          <p:spPr>
            <a:xfrm>
              <a:off x="1868" y="3744"/>
              <a:ext cx="436" cy="288"/>
            </a:xfrm>
            <a:prstGeom prst="rect">
              <a:avLst/>
            </a:prstGeom>
            <a:noFill/>
            <a:ln w="15875">
              <a:noFill/>
            </a:ln>
          </p:spPr>
          <p:txBody>
            <a:bodyPr>
              <a:spAutoFit/>
            </a:bodyPr>
            <a:lstStyle/>
            <a:p>
              <a:pPr>
                <a:spcBef>
                  <a:spcPct val="50000"/>
                </a:spcBef>
              </a:pPr>
              <a:r>
                <a:rPr lang="en-US" altLang="zh-CN" b="1">
                  <a:latin typeface="Comic Sans MS" panose="030F0702030302020204" pitchFamily="66" charset="0"/>
                </a:rPr>
                <a:t>...</a:t>
              </a:r>
            </a:p>
          </p:txBody>
        </p:sp>
        <p:sp>
          <p:nvSpPr>
            <p:cNvPr id="40987" name="直接连接符 40986"/>
            <p:cNvSpPr/>
            <p:nvPr/>
          </p:nvSpPr>
          <p:spPr>
            <a:xfrm>
              <a:off x="1536" y="2880"/>
              <a:ext cx="0" cy="1200"/>
            </a:xfrm>
            <a:prstGeom prst="line">
              <a:avLst/>
            </a:prstGeom>
            <a:ln w="15875" cap="flat" cmpd="sng">
              <a:solidFill>
                <a:schemeClr val="tx1"/>
              </a:solidFill>
              <a:prstDash val="solid"/>
              <a:headEnd type="none" w="med" len="med"/>
              <a:tailEnd type="none" w="med" len="med"/>
            </a:ln>
          </p:spPr>
        </p:sp>
        <p:sp>
          <p:nvSpPr>
            <p:cNvPr id="40988" name="直接连接符 40987"/>
            <p:cNvSpPr/>
            <p:nvPr/>
          </p:nvSpPr>
          <p:spPr>
            <a:xfrm>
              <a:off x="2448" y="2880"/>
              <a:ext cx="0" cy="1200"/>
            </a:xfrm>
            <a:prstGeom prst="line">
              <a:avLst/>
            </a:prstGeom>
            <a:ln w="1587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5" grpId="0" animBg="1"/>
      <p:bldP spid="40966" grpId="0" animBg="1"/>
      <p:bldP spid="40967" grpId="0"/>
      <p:bldP spid="40968" grpId="0"/>
      <p:bldP spid="40969" grpId="0"/>
      <p:bldP spid="4097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41985"/>
          <p:cNvSpPr txBox="1"/>
          <p:nvPr/>
        </p:nvSpPr>
        <p:spPr>
          <a:xfrm>
            <a:off x="609600" y="333375"/>
            <a:ext cx="7848600" cy="6335713"/>
          </a:xfrm>
          <a:prstGeom prst="rect">
            <a:avLst/>
          </a:prstGeom>
          <a:noFill/>
          <a:ln w="9525">
            <a:noFill/>
          </a:ln>
        </p:spPr>
        <p:txBody>
          <a:bodyPr>
            <a:spAutoFit/>
          </a:bodyPr>
          <a:lstStyle/>
          <a:p>
            <a:pPr>
              <a:lnSpc>
                <a:spcPct val="50000"/>
              </a:lnSpc>
              <a:spcBef>
                <a:spcPct val="60000"/>
              </a:spcBef>
            </a:pPr>
            <a:r>
              <a:rPr lang="en-US" altLang="zh-CN" b="1" dirty="0">
                <a:latin typeface="Times New Roman" panose="02020603050405020304" pitchFamily="18" charset="0"/>
              </a:rPr>
              <a:t>6. </a:t>
            </a:r>
            <a:r>
              <a:rPr lang="zh-CN" altLang="en-US" b="1" dirty="0">
                <a:latin typeface="Times New Roman" panose="02020603050405020304" pitchFamily="18" charset="0"/>
              </a:rPr>
              <a:t>地址映射  </a:t>
            </a:r>
            <a:r>
              <a:rPr lang="en-US" altLang="zh-CN" b="1" dirty="0">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 (s,d)(b’+d){}</a:t>
            </a:r>
            <a:endParaRPr lang="en-US" altLang="zh-CN" b="1">
              <a:latin typeface="Times New Roman" panose="02020603050405020304" pitchFamily="18" charset="0"/>
            </a:endParaRPr>
          </a:p>
          <a:p>
            <a:pPr>
              <a:lnSpc>
                <a:spcPct val="50000"/>
              </a:lnSpc>
              <a:spcBef>
                <a:spcPct val="60000"/>
              </a:spcBef>
            </a:pPr>
            <a:r>
              <a:rPr lang="en-US" altLang="zh-CN" b="1" dirty="0">
                <a:latin typeface="Times New Roman" panose="02020603050405020304" pitchFamily="18" charset="0"/>
              </a:rPr>
              <a:t>     </a:t>
            </a:r>
            <a:r>
              <a:rPr lang="zh-CN" altLang="en-US" b="1" dirty="0">
                <a:latin typeface="Times New Roman" panose="02020603050405020304" pitchFamily="18" charset="0"/>
              </a:rPr>
              <a:t>逻辑地址</a:t>
            </a:r>
            <a:r>
              <a:rPr lang="en-US" altLang="zh-CN" b="1">
                <a:latin typeface="Times New Roman" panose="02020603050405020304" pitchFamily="18" charset="0"/>
              </a:rPr>
              <a:t>(s,d)</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物理地址</a:t>
            </a:r>
            <a:r>
              <a:rPr lang="en-US" altLang="zh-CN" b="1">
                <a:latin typeface="Times New Roman" panose="02020603050405020304" pitchFamily="18" charset="0"/>
                <a:sym typeface="Symbol" panose="05050102010706020507" pitchFamily="18" charset="2"/>
              </a:rPr>
              <a:t>(b’+d)</a:t>
            </a:r>
          </a:p>
          <a:p>
            <a:pPr>
              <a:spcBef>
                <a:spcPct val="50000"/>
              </a:spcBef>
            </a:pPr>
            <a:r>
              <a:rPr lang="en-US" altLang="zh-CN" b="1">
                <a:latin typeface="Times New Roman" panose="02020603050405020304" pitchFamily="18" charset="0"/>
                <a:sym typeface="Symbol" panose="05050102010706020507" pitchFamily="18" charset="2"/>
              </a:rPr>
              <a:t> </a:t>
            </a:r>
            <a:r>
              <a:rPr lang="en-US" altLang="zh-CN" b="1">
                <a:latin typeface="Tahoma" panose="020B0604030504040204" pitchFamily="34" charset="0"/>
                <a:sym typeface="Symbol" panose="05050102010706020507" pitchFamily="18" charset="2"/>
              </a:rPr>
              <a:t>(1)</a:t>
            </a:r>
            <a:r>
              <a:rPr lang="zh-CN" altLang="en-US" b="1" dirty="0">
                <a:latin typeface="Times New Roman" panose="02020603050405020304" pitchFamily="18" charset="0"/>
                <a:sym typeface="Symbol" panose="05050102010706020507" pitchFamily="18" charset="2"/>
              </a:rPr>
              <a:t>由程序确定逻辑地址</a:t>
            </a:r>
            <a:r>
              <a:rPr lang="en-US" altLang="zh-CN" b="1">
                <a:latin typeface="Times New Roman" panose="02020603050405020304" pitchFamily="18" charset="0"/>
                <a:sym typeface="Symbol" panose="05050102010706020507" pitchFamily="18" charset="2"/>
              </a:rPr>
              <a:t>(s,d);</a:t>
            </a:r>
          </a:p>
          <a:p>
            <a:r>
              <a:rPr lang="en-US" altLang="zh-CN" b="1">
                <a:latin typeface="Times New Roman" panose="02020603050405020304" pitchFamily="18" charset="0"/>
                <a:sym typeface="Symbol" panose="05050102010706020507" pitchFamily="18" charset="2"/>
              </a:rPr>
              <a:t> </a:t>
            </a:r>
            <a:r>
              <a:rPr lang="zh-CN" altLang="zh-CN" b="1" dirty="0">
                <a:latin typeface="Tahoma" panose="020B0604030504040204" pitchFamily="34" charset="0"/>
                <a:sym typeface="Symbol" panose="05050102010706020507" pitchFamily="18" charset="2"/>
              </a:rPr>
              <a:t>(2) 由s查快表得b’和</a:t>
            </a:r>
            <a:r>
              <a:rPr lang="en-US" altLang="zh-CN" b="1">
                <a:latin typeface="Tahoma" panose="020B0604030504040204" pitchFamily="34" charset="0"/>
                <a:sym typeface="Symbol" panose="05050102010706020507" pitchFamily="18" charset="2"/>
              </a:rPr>
              <a:t>l’</a:t>
            </a:r>
          </a:p>
          <a:p>
            <a:r>
              <a:rPr lang="zh-CN" altLang="zh-CN" b="1" dirty="0">
                <a:latin typeface="Tahoma" panose="020B0604030504040204" pitchFamily="34" charset="0"/>
                <a:sym typeface="Symbol" panose="05050102010706020507" pitchFamily="18" charset="2"/>
              </a:rPr>
              <a:t>       如查不到：</a:t>
            </a:r>
          </a:p>
          <a:p>
            <a:r>
              <a:rPr lang="zh-CN" altLang="zh-CN"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    (3)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s</a:t>
            </a:r>
            <a:r>
              <a:rPr lang="zh-CN" altLang="en-US" b="1" dirty="0">
                <a:latin typeface="Tahoma" panose="020B0604030504040204" pitchFamily="34" charset="0"/>
                <a:sym typeface="Symbol" panose="05050102010706020507" pitchFamily="18" charset="2"/>
              </a:rPr>
              <a:t>与</a:t>
            </a:r>
            <a:r>
              <a:rPr lang="zh-CN" altLang="zh-CN" b="1" dirty="0">
                <a:latin typeface="Tahoma" panose="020B0604030504040204" pitchFamily="34" charset="0"/>
                <a:sym typeface="Symbol" panose="05050102010706020507" pitchFamily="18" charset="2"/>
              </a:rPr>
              <a:t>l比较判断是否越界</a:t>
            </a:r>
          </a:p>
          <a:p>
            <a:r>
              <a:rPr lang="zh-CN" altLang="zh-CN" b="1" dirty="0">
                <a:latin typeface="Tahoma" panose="020B0604030504040204" pitchFamily="34" charset="0"/>
                <a:sym typeface="Symbol" panose="05050102010706020507" pitchFamily="18" charset="2"/>
              </a:rPr>
              <a:t>           </a:t>
            </a:r>
            <a:r>
              <a:rPr lang="zh-CN" altLang="en-US" b="1" dirty="0">
                <a:latin typeface="Tahoma" panose="020B0604030504040204" pitchFamily="34" charset="0"/>
                <a:sym typeface="Symbol" panose="05050102010706020507" pitchFamily="18" charset="2"/>
              </a:rPr>
              <a:t>    </a:t>
            </a:r>
            <a:r>
              <a:rPr lang="zh-CN" altLang="zh-CN" b="1" dirty="0">
                <a:latin typeface="Tahoma" panose="020B0604030504040204" pitchFamily="34" charset="0"/>
                <a:sym typeface="Symbol" panose="05050102010706020507" pitchFamily="18" charset="2"/>
              </a:rPr>
              <a:t>  </a:t>
            </a:r>
            <a:r>
              <a:rPr lang="zh-CN" altLang="en-US" b="1" dirty="0">
                <a:latin typeface="Tahoma" panose="020B0604030504040204" pitchFamily="34" charset="0"/>
                <a:sym typeface="Symbol" panose="05050102010706020507" pitchFamily="18" charset="2"/>
              </a:rPr>
              <a:t>    </a:t>
            </a:r>
            <a:r>
              <a:rPr lang="zh-CN" altLang="zh-CN" b="1" dirty="0">
                <a:latin typeface="Tahoma" panose="020B0604030504040204" pitchFamily="34" charset="0"/>
                <a:sym typeface="Symbol" panose="05050102010706020507" pitchFamily="18" charset="2"/>
              </a:rPr>
              <a:t>不满足：0</a:t>
            </a:r>
            <a:r>
              <a:rPr lang="en-US" altLang="zh-CN" b="1" dirty="0">
                <a:latin typeface="Tahoma" panose="020B0604030504040204" pitchFamily="34" charset="0"/>
                <a:sym typeface="Symbol" panose="05050102010706020507" pitchFamily="18" charset="2"/>
              </a:rPr>
              <a:t>sl-1</a:t>
            </a:r>
            <a:r>
              <a:rPr lang="zh-CN" altLang="en-US" b="1" dirty="0">
                <a:latin typeface="Tahoma" panose="020B0604030504040204" pitchFamily="34" charset="0"/>
                <a:sym typeface="Symbol" panose="05050102010706020507" pitchFamily="18" charset="2"/>
              </a:rPr>
              <a:t>，</a:t>
            </a:r>
            <a:r>
              <a:rPr lang="zh-CN" altLang="zh-CN" b="1" dirty="0">
                <a:latin typeface="Tahoma" panose="020B0604030504040204" pitchFamily="34" charset="0"/>
                <a:sym typeface="Symbol" panose="05050102010706020507" pitchFamily="18" charset="2"/>
              </a:rPr>
              <a:t>越界；</a:t>
            </a:r>
            <a:endParaRPr lang="zh-CN" altLang="en-US" b="1" dirty="0">
              <a:latin typeface="Tahoma" panose="020B0604030504040204" pitchFamily="34" charset="0"/>
              <a:sym typeface="Symbol" panose="05050102010706020507" pitchFamily="18" charset="2"/>
            </a:endParaRPr>
          </a:p>
          <a:p>
            <a:r>
              <a:rPr lang="zh-CN" altLang="en-US"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(4)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s</a:t>
            </a:r>
            <a:r>
              <a:rPr lang="zh-CN" altLang="en-US" b="1" dirty="0">
                <a:latin typeface="Tahoma" panose="020B0604030504040204" pitchFamily="34" charset="0"/>
                <a:sym typeface="Symbol" panose="05050102010706020507" pitchFamily="18" charset="2"/>
              </a:rPr>
              <a:t>和</a:t>
            </a:r>
            <a:r>
              <a:rPr lang="en-US" altLang="zh-CN" b="1" dirty="0">
                <a:latin typeface="Tahoma" panose="020B0604030504040204" pitchFamily="34" charset="0"/>
                <a:sym typeface="Symbol" panose="05050102010706020507" pitchFamily="18" charset="2"/>
              </a:rPr>
              <a:t>b</a:t>
            </a:r>
            <a:r>
              <a:rPr lang="zh-CN" altLang="en-US" b="1" dirty="0">
                <a:latin typeface="Tahoma" panose="020B0604030504040204" pitchFamily="34" charset="0"/>
                <a:sym typeface="Symbol" panose="05050102010706020507" pitchFamily="18" charset="2"/>
              </a:rPr>
              <a:t>查段表，得</a:t>
            </a:r>
            <a:r>
              <a:rPr lang="en-US" altLang="zh-CN" b="1" dirty="0">
                <a:latin typeface="Tahoma" panose="020B0604030504040204" pitchFamily="34" charset="0"/>
                <a:sym typeface="Symbol" panose="05050102010706020507" pitchFamily="18" charset="2"/>
              </a:rPr>
              <a:t>b’</a:t>
            </a:r>
            <a:r>
              <a:rPr lang="zh-CN" altLang="en-US" b="1" dirty="0">
                <a:latin typeface="Tahoma" panose="020B0604030504040204" pitchFamily="34" charset="0"/>
                <a:sym typeface="Symbol" panose="05050102010706020507" pitchFamily="18" charset="2"/>
              </a:rPr>
              <a:t>和</a:t>
            </a:r>
            <a:r>
              <a:rPr lang="en-US" altLang="zh-CN" b="1">
                <a:latin typeface="Tahoma" panose="020B0604030504040204" pitchFamily="34" charset="0"/>
                <a:sym typeface="Symbol" panose="05050102010706020507" pitchFamily="18" charset="2"/>
              </a:rPr>
              <a:t>l’</a:t>
            </a:r>
          </a:p>
          <a:p>
            <a:r>
              <a:rPr lang="en-US" altLang="zh-CN" b="1" dirty="0">
                <a:latin typeface="Tahoma" panose="020B0604030504040204" pitchFamily="34" charset="0"/>
                <a:sym typeface="Symbol" panose="05050102010706020507" pitchFamily="18" charset="2"/>
              </a:rPr>
              <a:t>           (5)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d</a:t>
            </a:r>
            <a:r>
              <a:rPr lang="zh-CN" altLang="en-US" b="1" dirty="0">
                <a:latin typeface="Tahoma" panose="020B0604030504040204" pitchFamily="34" charset="0"/>
                <a:sym typeface="Symbol" panose="05050102010706020507" pitchFamily="18" charset="2"/>
              </a:rPr>
              <a:t>与</a:t>
            </a:r>
            <a:r>
              <a:rPr lang="en-US" altLang="zh-CN" b="1" dirty="0">
                <a:latin typeface="Tahoma" panose="020B0604030504040204" pitchFamily="34" charset="0"/>
                <a:sym typeface="Symbol" panose="05050102010706020507" pitchFamily="18" charset="2"/>
              </a:rPr>
              <a:t>l’</a:t>
            </a:r>
            <a:r>
              <a:rPr lang="zh-CN" altLang="en-US" b="1" dirty="0">
                <a:latin typeface="Tahoma" panose="020B0604030504040204" pitchFamily="34" charset="0"/>
                <a:sym typeface="Symbol" panose="05050102010706020507" pitchFamily="18" charset="2"/>
              </a:rPr>
              <a:t>比较，判断是否越界</a:t>
            </a:r>
          </a:p>
          <a:p>
            <a:r>
              <a:rPr lang="zh-CN" altLang="en-US" b="1" dirty="0">
                <a:latin typeface="Tahoma" panose="020B0604030504040204" pitchFamily="34" charset="0"/>
                <a:sym typeface="Symbol" panose="05050102010706020507" pitchFamily="18" charset="2"/>
              </a:rPr>
              <a:t>                     </a:t>
            </a:r>
            <a:r>
              <a:rPr lang="zh-CN" altLang="zh-CN" b="1" dirty="0">
                <a:latin typeface="Tahoma" panose="020B0604030504040204" pitchFamily="34" charset="0"/>
                <a:sym typeface="Symbol" panose="05050102010706020507" pitchFamily="18" charset="2"/>
              </a:rPr>
              <a:t>不满足：0</a:t>
            </a:r>
            <a:r>
              <a:rPr lang="en-US" altLang="zh-CN" b="1" dirty="0">
                <a:latin typeface="Tahoma" panose="020B0604030504040204" pitchFamily="34" charset="0"/>
                <a:sym typeface="Symbol" panose="05050102010706020507" pitchFamily="18" charset="2"/>
              </a:rPr>
              <a:t>dl’-1</a:t>
            </a:r>
            <a:r>
              <a:rPr lang="zh-CN" altLang="en-US" b="1" dirty="0">
                <a:latin typeface="Tahoma" panose="020B0604030504040204" pitchFamily="34" charset="0"/>
                <a:sym typeface="Symbol" panose="05050102010706020507" pitchFamily="18" charset="2"/>
              </a:rPr>
              <a:t>，</a:t>
            </a:r>
            <a:r>
              <a:rPr lang="zh-CN" altLang="zh-CN" b="1" dirty="0">
                <a:latin typeface="Tahoma" panose="020B0604030504040204" pitchFamily="34" charset="0"/>
                <a:sym typeface="Symbol" panose="05050102010706020507" pitchFamily="18" charset="2"/>
              </a:rPr>
              <a:t>越界</a:t>
            </a:r>
            <a:r>
              <a:rPr lang="en-US" altLang="zh-CN" b="1">
                <a:latin typeface="Tahoma" panose="020B0604030504040204" pitchFamily="34" charset="0"/>
                <a:sym typeface="Symbol" panose="05050102010706020507" pitchFamily="18" charset="2"/>
              </a:rPr>
              <a:t>;</a:t>
            </a:r>
          </a:p>
          <a:p>
            <a:r>
              <a:rPr lang="en-US" altLang="zh-CN" b="1" err="1">
                <a:latin typeface="Tahoma" panose="020B0604030504040204" pitchFamily="34" charset="0"/>
                <a:sym typeface="Symbol" panose="05050102010706020507" pitchFamily="18" charset="2"/>
              </a:rPr>
              <a:t>           (6)  parbegin</a:t>
            </a:r>
            <a:endParaRPr lang="en-US" altLang="zh-CN" b="1">
              <a:latin typeface="Tahoma" panose="020B0604030504040204" pitchFamily="34" charset="0"/>
              <a:sym typeface="Symbol" panose="05050102010706020507" pitchFamily="18" charset="2"/>
            </a:endParaRPr>
          </a:p>
          <a:p>
            <a:r>
              <a:rPr lang="en-US" altLang="zh-CN" b="1" err="1">
                <a:latin typeface="Tahoma" panose="020B0604030504040204" pitchFamily="34" charset="0"/>
                <a:sym typeface="Symbol" panose="05050102010706020507" pitchFamily="18" charset="2"/>
              </a:rPr>
              <a:t>                       (s,b’,l</a:t>
            </a:r>
            <a:r>
              <a:rPr lang="en-US" altLang="zh-CN" b="1" dirty="0">
                <a:latin typeface="Tahoma" panose="020B0604030504040204" pitchFamily="34" charset="0"/>
                <a:sym typeface="Symbol" panose="05050102010706020507" pitchFamily="18" charset="2"/>
              </a:rPr>
              <a:t>’)</a:t>
            </a:r>
            <a:r>
              <a:rPr lang="zh-CN" altLang="en-US" b="1" dirty="0">
                <a:latin typeface="Tahoma" panose="020B0604030504040204" pitchFamily="34" charset="0"/>
                <a:sym typeface="Symbol" panose="05050102010706020507" pitchFamily="18" charset="2"/>
              </a:rPr>
              <a:t>快表</a:t>
            </a:r>
            <a:r>
              <a:rPr lang="en-US" altLang="zh-CN" b="1" dirty="0">
                <a:latin typeface="Tahoma" panose="020B0604030504040204" pitchFamily="34" charset="0"/>
                <a:sym typeface="Symbol" panose="05050102010706020507" pitchFamily="18" charset="2"/>
              </a:rPr>
              <a:t>, </a:t>
            </a:r>
            <a:r>
              <a:rPr lang="zh-CN" altLang="en-US" b="1" dirty="0">
                <a:latin typeface="Tahoma" panose="020B0604030504040204" pitchFamily="34" charset="0"/>
                <a:sym typeface="Symbol" panose="05050102010706020507" pitchFamily="18" charset="2"/>
              </a:rPr>
              <a:t>如快表满淘汰一个；</a:t>
            </a:r>
          </a:p>
          <a:p>
            <a:r>
              <a:rPr lang="zh-CN" altLang="en-US" b="1" dirty="0">
                <a:latin typeface="Tahoma" panose="020B0604030504040204" pitchFamily="34" charset="0"/>
                <a:sym typeface="Symbol" panose="05050102010706020507" pitchFamily="18" charset="2"/>
              </a:rPr>
              <a:t>                       由</a:t>
            </a:r>
            <a:r>
              <a:rPr lang="en-US" altLang="zh-CN" b="1" err="1">
                <a:latin typeface="Tahoma" panose="020B0604030504040204" pitchFamily="34" charset="0"/>
                <a:sym typeface="Symbol" panose="05050102010706020507" pitchFamily="18" charset="2"/>
              </a:rPr>
              <a:t>b’d</a:t>
            </a:r>
            <a:r>
              <a:rPr lang="zh-CN" altLang="en-US" b="1" dirty="0">
                <a:latin typeface="Tahoma" panose="020B0604030504040204" pitchFamily="34" charset="0"/>
                <a:sym typeface="Symbol" panose="05050102010706020507" pitchFamily="18" charset="2"/>
              </a:rPr>
              <a:t>得物理地址</a:t>
            </a:r>
            <a:endParaRPr lang="zh-CN" altLang="en-US" b="1">
              <a:latin typeface="Tahoma" panose="020B0604030504040204" pitchFamily="34" charset="0"/>
              <a:sym typeface="Symbol" panose="05050102010706020507" pitchFamily="18" charset="2"/>
            </a:endParaRPr>
          </a:p>
          <a:p>
            <a:r>
              <a:rPr lang="zh-CN" altLang="en-US" b="1" err="1">
                <a:latin typeface="Tahoma" panose="020B0604030504040204" pitchFamily="34" charset="0"/>
                <a:sym typeface="Symbol" panose="05050102010706020507" pitchFamily="18" charset="2"/>
              </a:rPr>
              <a:t>                  </a:t>
            </a:r>
            <a:r>
              <a:rPr lang="en-US" altLang="zh-CN" b="1" err="1">
                <a:latin typeface="Tahoma" panose="020B0604030504040204" pitchFamily="34" charset="0"/>
                <a:sym typeface="Symbol" panose="05050102010706020507" pitchFamily="18" charset="2"/>
              </a:rPr>
              <a:t>parend</a:t>
            </a:r>
            <a:endParaRPr lang="en-US" altLang="zh-CN" b="1">
              <a:latin typeface="Tahoma" panose="020B0604030504040204" pitchFamily="34" charset="0"/>
              <a:sym typeface="Symbol" panose="05050102010706020507" pitchFamily="18" charset="2"/>
            </a:endParaRPr>
          </a:p>
          <a:p>
            <a:r>
              <a:rPr lang="en-US" altLang="zh-CN" b="1" dirty="0">
                <a:latin typeface="Tahoma" panose="020B0604030504040204" pitchFamily="34" charset="0"/>
                <a:sym typeface="Symbol" panose="05050102010706020507" pitchFamily="18" charset="2"/>
              </a:rPr>
              <a:t> (3)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d</a:t>
            </a:r>
            <a:r>
              <a:rPr lang="zh-CN" altLang="en-US" b="1" dirty="0">
                <a:latin typeface="Tahoma" panose="020B0604030504040204" pitchFamily="34" charset="0"/>
                <a:sym typeface="Symbol" panose="05050102010706020507" pitchFamily="18" charset="2"/>
              </a:rPr>
              <a:t>与</a:t>
            </a:r>
            <a:r>
              <a:rPr lang="en-US" altLang="zh-CN" b="1" dirty="0">
                <a:latin typeface="Tahoma" panose="020B0604030504040204" pitchFamily="34" charset="0"/>
                <a:sym typeface="Symbol" panose="05050102010706020507" pitchFamily="18" charset="2"/>
              </a:rPr>
              <a:t>l’</a:t>
            </a:r>
            <a:r>
              <a:rPr lang="zh-CN" altLang="en-US" b="1" dirty="0">
                <a:latin typeface="Tahoma" panose="020B0604030504040204" pitchFamily="34" charset="0"/>
                <a:sym typeface="Symbol" panose="05050102010706020507" pitchFamily="18" charset="2"/>
              </a:rPr>
              <a:t>比较，判断是否越界</a:t>
            </a:r>
          </a:p>
          <a:p>
            <a:r>
              <a:rPr lang="zh-CN" altLang="en-US" b="1" dirty="0">
                <a:latin typeface="Tahoma" panose="020B0604030504040204" pitchFamily="34" charset="0"/>
                <a:sym typeface="Symbol" panose="05050102010706020507" pitchFamily="18" charset="2"/>
              </a:rPr>
              <a:t>       </a:t>
            </a:r>
            <a:r>
              <a:rPr lang="zh-CN" altLang="zh-CN" b="1" dirty="0">
                <a:latin typeface="Tahoma" panose="020B0604030504040204" pitchFamily="34" charset="0"/>
                <a:sym typeface="Symbol" panose="05050102010706020507" pitchFamily="18" charset="2"/>
              </a:rPr>
              <a:t>不满足：0</a:t>
            </a:r>
            <a:r>
              <a:rPr lang="en-US" altLang="zh-CN" b="1" dirty="0">
                <a:latin typeface="Tahoma" panose="020B0604030504040204" pitchFamily="34" charset="0"/>
                <a:sym typeface="Symbol" panose="05050102010706020507" pitchFamily="18" charset="2"/>
              </a:rPr>
              <a:t>dl’-1</a:t>
            </a:r>
            <a:r>
              <a:rPr lang="zh-CN" altLang="en-US" b="1" dirty="0">
                <a:latin typeface="Tahoma" panose="020B0604030504040204" pitchFamily="34" charset="0"/>
                <a:sym typeface="Symbol" panose="05050102010706020507" pitchFamily="18" charset="2"/>
              </a:rPr>
              <a:t>，</a:t>
            </a:r>
            <a:r>
              <a:rPr lang="zh-CN" altLang="zh-CN" b="1" dirty="0">
                <a:latin typeface="Tahoma" panose="020B0604030504040204" pitchFamily="34" charset="0"/>
                <a:sym typeface="Symbol" panose="05050102010706020507" pitchFamily="18" charset="2"/>
              </a:rPr>
              <a:t>越界；</a:t>
            </a:r>
          </a:p>
          <a:p>
            <a:r>
              <a:rPr lang="zh-CN" altLang="en-US"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(4) </a:t>
            </a:r>
            <a:r>
              <a:rPr lang="zh-CN" altLang="en-US" b="1" dirty="0">
                <a:latin typeface="Tahoma" panose="020B0604030504040204" pitchFamily="34" charset="0"/>
                <a:sym typeface="Symbol" panose="05050102010706020507" pitchFamily="18" charset="2"/>
              </a:rPr>
              <a:t>由</a:t>
            </a:r>
            <a:r>
              <a:rPr lang="en-US" altLang="zh-CN" b="1" err="1">
                <a:latin typeface="Tahoma" panose="020B0604030504040204" pitchFamily="34" charset="0"/>
                <a:sym typeface="Symbol" panose="05050102010706020507" pitchFamily="18" charset="2"/>
              </a:rPr>
              <a:t>b’d</a:t>
            </a:r>
            <a:r>
              <a:rPr lang="zh-CN" altLang="en-US" b="1" dirty="0">
                <a:latin typeface="Tahoma" panose="020B0604030504040204" pitchFamily="34" charset="0"/>
                <a:sym typeface="Symbol" panose="05050102010706020507" pitchFamily="18" charset="2"/>
              </a:rPr>
              <a:t>得物理地址。</a:t>
            </a:r>
            <a:endParaRPr lang="zh-CN" altLang="en-US" b="1">
              <a:latin typeface="Tahoma" panose="020B060403050404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6">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6">
                                            <p:txEl>
                                              <p:pRg st="15" end="1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986">
                                            <p:txEl>
                                              <p:pRg st="16" end="1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98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986">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9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98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986">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986">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1986">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986">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986">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98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9217"/>
          <p:cNvSpPr/>
          <p:nvPr/>
        </p:nvSpPr>
        <p:spPr>
          <a:xfrm>
            <a:off x="685800" y="381000"/>
            <a:ext cx="7772400" cy="1143000"/>
          </a:xfrm>
          <a:prstGeom prst="rect">
            <a:avLst/>
          </a:prstGeom>
          <a:noFill/>
          <a:ln w="9525">
            <a:noFill/>
          </a:ln>
        </p:spPr>
        <p:txBody>
          <a:bodyPr anchor="ctr"/>
          <a:lstStyle/>
          <a:p>
            <a:endParaRPr b="1" dirty="0">
              <a:latin typeface="Times New Roman" panose="02020603050405020304" pitchFamily="18" charset="0"/>
            </a:endParaRPr>
          </a:p>
        </p:txBody>
      </p:sp>
      <p:sp>
        <p:nvSpPr>
          <p:cNvPr id="9219" name="文本框 9218"/>
          <p:cNvSpPr txBox="1"/>
          <p:nvPr/>
        </p:nvSpPr>
        <p:spPr>
          <a:xfrm>
            <a:off x="609600" y="1676400"/>
            <a:ext cx="8001000" cy="457200"/>
          </a:xfrm>
          <a:prstGeom prst="rect">
            <a:avLst/>
          </a:prstGeom>
          <a:noFill/>
          <a:ln w="9525">
            <a:noFill/>
          </a:ln>
        </p:spPr>
        <p:txBody>
          <a:bodyPr>
            <a:spAutoFit/>
          </a:bodyPr>
          <a:lstStyle/>
          <a:p>
            <a:pPr>
              <a:spcBef>
                <a:spcPct val="50000"/>
              </a:spcBef>
            </a:pPr>
            <a:endParaRPr b="1" dirty="0">
              <a:latin typeface="Times New Roman" panose="02020603050405020304" pitchFamily="18" charset="0"/>
            </a:endParaRPr>
          </a:p>
        </p:txBody>
      </p:sp>
      <p:sp>
        <p:nvSpPr>
          <p:cNvPr id="9220" name="标题 9219"/>
          <p:cNvSpPr>
            <a:spLocks noGrp="1"/>
          </p:cNvSpPr>
          <p:nvPr>
            <p:ph type="title"/>
          </p:nvPr>
        </p:nvSpPr>
        <p:spPr>
          <a:xfrm>
            <a:off x="762000" y="381000"/>
            <a:ext cx="7772400" cy="1143000"/>
          </a:xfrm>
        </p:spPr>
        <p:txBody>
          <a:bodyPr anchor="b"/>
          <a:lstStyle/>
          <a:p>
            <a:r>
              <a:rPr lang="en-US" altLang="zh-CN" b="1" dirty="0"/>
              <a:t>6.2.2 </a:t>
            </a:r>
            <a:r>
              <a:rPr lang="zh-CN" altLang="en-US" b="1" dirty="0"/>
              <a:t>内存分配</a:t>
            </a:r>
            <a:endParaRPr lang="zh-CN" altLang="en-US" b="1"/>
          </a:p>
        </p:txBody>
      </p:sp>
      <p:sp>
        <p:nvSpPr>
          <p:cNvPr id="9221" name="文本占位符 9220"/>
          <p:cNvSpPr>
            <a:spLocks noGrp="1"/>
          </p:cNvSpPr>
          <p:nvPr>
            <p:ph type="body" idx="1"/>
          </p:nvPr>
        </p:nvSpPr>
        <p:spPr>
          <a:xfrm>
            <a:off x="762000" y="1905000"/>
            <a:ext cx="7772400" cy="4343400"/>
          </a:xfrm>
        </p:spPr>
        <p:txBody>
          <a:bodyPr/>
          <a:lstStyle/>
          <a:p>
            <a:pPr>
              <a:lnSpc>
                <a:spcPct val="90000"/>
              </a:lnSpc>
              <a:spcBef>
                <a:spcPct val="50000"/>
              </a:spcBef>
            </a:pPr>
            <a:r>
              <a:rPr lang="en-US" altLang="zh-CN" sz="2800" b="1" dirty="0"/>
              <a:t> </a:t>
            </a:r>
            <a:r>
              <a:rPr lang="zh-CN" altLang="en-US" sz="2800" b="1" dirty="0"/>
              <a:t>静态等长分区的分配</a:t>
            </a:r>
          </a:p>
          <a:p>
            <a:pPr lvl="1">
              <a:lnSpc>
                <a:spcPct val="80000"/>
              </a:lnSpc>
              <a:spcBef>
                <a:spcPct val="50000"/>
              </a:spcBef>
            </a:pPr>
            <a:r>
              <a:rPr lang="zh-CN" altLang="en-US" sz="2400" b="1" dirty="0"/>
              <a:t> 字位映象图</a:t>
            </a:r>
          </a:p>
          <a:p>
            <a:pPr lvl="1">
              <a:lnSpc>
                <a:spcPct val="80000"/>
              </a:lnSpc>
              <a:spcBef>
                <a:spcPct val="50000"/>
              </a:spcBef>
            </a:pPr>
            <a:r>
              <a:rPr lang="zh-CN" altLang="en-US" sz="2400" b="1" dirty="0"/>
              <a:t> 空闲页面表</a:t>
            </a:r>
          </a:p>
          <a:p>
            <a:pPr lvl="1">
              <a:lnSpc>
                <a:spcPct val="80000"/>
              </a:lnSpc>
              <a:spcBef>
                <a:spcPct val="50000"/>
              </a:spcBef>
            </a:pPr>
            <a:r>
              <a:rPr lang="zh-CN" altLang="en-US" sz="2400" b="1" dirty="0"/>
              <a:t> 空闲页面链</a:t>
            </a:r>
          </a:p>
          <a:p>
            <a:pPr>
              <a:lnSpc>
                <a:spcPct val="80000"/>
              </a:lnSpc>
              <a:spcBef>
                <a:spcPct val="50000"/>
              </a:spcBef>
            </a:pPr>
            <a:r>
              <a:rPr lang="zh-CN" altLang="en-US" sz="2800" b="1" dirty="0"/>
              <a:t>动态异长分区的分配</a:t>
            </a:r>
          </a:p>
          <a:p>
            <a:pPr lvl="1">
              <a:lnSpc>
                <a:spcPct val="80000"/>
              </a:lnSpc>
              <a:spcBef>
                <a:spcPct val="50000"/>
              </a:spcBef>
            </a:pPr>
            <a:r>
              <a:rPr lang="zh-CN" altLang="en-US" sz="2400" b="1" dirty="0"/>
              <a:t>最先适应 </a:t>
            </a:r>
            <a:r>
              <a:rPr lang="en-US" altLang="zh-CN" sz="2400" b="1"/>
              <a:t>(First Fit)</a:t>
            </a:r>
          </a:p>
          <a:p>
            <a:pPr lvl="1">
              <a:lnSpc>
                <a:spcPct val="80000"/>
              </a:lnSpc>
              <a:spcBef>
                <a:spcPct val="50000"/>
              </a:spcBef>
            </a:pPr>
            <a:r>
              <a:rPr lang="zh-CN" altLang="en-US" sz="2400" b="1" dirty="0"/>
              <a:t>最佳适应 </a:t>
            </a:r>
            <a:r>
              <a:rPr lang="en-US" altLang="zh-CN" sz="2400" b="1"/>
              <a:t>(Best Fit)</a:t>
            </a:r>
          </a:p>
          <a:p>
            <a:pPr lvl="1">
              <a:lnSpc>
                <a:spcPct val="80000"/>
              </a:lnSpc>
              <a:spcBef>
                <a:spcPct val="50000"/>
              </a:spcBef>
            </a:pPr>
            <a:r>
              <a:rPr lang="zh-CN" altLang="en-US" sz="2400" b="1" dirty="0"/>
              <a:t>最坏适应 </a:t>
            </a:r>
            <a:r>
              <a:rPr lang="en-US" altLang="zh-CN" sz="2400" b="1"/>
              <a:t>(Worst Fit)</a:t>
            </a:r>
          </a:p>
          <a:p>
            <a:endParaRPr lang="en-US" altLang="zh-CN" sz="2800"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69633"/>
          <p:cNvSpPr/>
          <p:nvPr/>
        </p:nvSpPr>
        <p:spPr>
          <a:xfrm>
            <a:off x="5029200" y="3962400"/>
            <a:ext cx="2971800" cy="1925638"/>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69635" name="直接连接符 69634"/>
          <p:cNvSpPr/>
          <p:nvPr/>
        </p:nvSpPr>
        <p:spPr>
          <a:xfrm>
            <a:off x="5029200" y="4495800"/>
            <a:ext cx="2971800" cy="0"/>
          </a:xfrm>
          <a:prstGeom prst="line">
            <a:avLst/>
          </a:prstGeom>
          <a:ln w="9525" cap="flat" cmpd="sng">
            <a:solidFill>
              <a:schemeClr val="tx1"/>
            </a:solidFill>
            <a:prstDash val="solid"/>
            <a:headEnd type="none" w="med" len="med"/>
            <a:tailEnd type="none" w="med" len="med"/>
          </a:ln>
        </p:spPr>
      </p:sp>
      <p:sp>
        <p:nvSpPr>
          <p:cNvPr id="69636" name="直接连接符 69635"/>
          <p:cNvSpPr/>
          <p:nvPr/>
        </p:nvSpPr>
        <p:spPr>
          <a:xfrm>
            <a:off x="5029200" y="4953000"/>
            <a:ext cx="2971800" cy="0"/>
          </a:xfrm>
          <a:prstGeom prst="line">
            <a:avLst/>
          </a:prstGeom>
          <a:ln w="9525" cap="flat" cmpd="sng">
            <a:solidFill>
              <a:schemeClr val="tx1"/>
            </a:solidFill>
            <a:prstDash val="solid"/>
            <a:headEnd type="none" w="med" len="med"/>
            <a:tailEnd type="none" w="med" len="med"/>
          </a:ln>
        </p:spPr>
      </p:sp>
      <p:sp>
        <p:nvSpPr>
          <p:cNvPr id="69637" name="直接连接符 69636"/>
          <p:cNvSpPr/>
          <p:nvPr/>
        </p:nvSpPr>
        <p:spPr>
          <a:xfrm>
            <a:off x="5029200" y="5410200"/>
            <a:ext cx="2971800" cy="0"/>
          </a:xfrm>
          <a:prstGeom prst="line">
            <a:avLst/>
          </a:prstGeom>
          <a:ln w="9525" cap="flat" cmpd="sng">
            <a:solidFill>
              <a:schemeClr val="tx1"/>
            </a:solidFill>
            <a:prstDash val="solid"/>
            <a:headEnd type="none" w="med" len="med"/>
            <a:tailEnd type="none" w="med" len="med"/>
          </a:ln>
        </p:spPr>
      </p:sp>
      <p:sp>
        <p:nvSpPr>
          <p:cNvPr id="69638" name="文本框 69637"/>
          <p:cNvSpPr txBox="1"/>
          <p:nvPr/>
        </p:nvSpPr>
        <p:spPr>
          <a:xfrm>
            <a:off x="5029200" y="4038600"/>
            <a:ext cx="1524000" cy="457200"/>
          </a:xfrm>
          <a:prstGeom prst="rect">
            <a:avLst/>
          </a:prstGeom>
          <a:noFill/>
          <a:ln w="9525">
            <a:noFill/>
          </a:ln>
        </p:spPr>
        <p:txBody>
          <a:bodyPr>
            <a:spAutoFit/>
          </a:bodyPr>
          <a:lstStyle/>
          <a:p>
            <a:pPr eaLnBrk="0" hangingPunct="0"/>
            <a:r>
              <a:rPr lang="zh-CN" altLang="en-US" b="1" dirty="0">
                <a:latin typeface="Times New Roman" panose="02020603050405020304" pitchFamily="18" charset="0"/>
              </a:rPr>
              <a:t>段号</a:t>
            </a:r>
          </a:p>
        </p:txBody>
      </p:sp>
      <p:sp>
        <p:nvSpPr>
          <p:cNvPr id="69639" name="文本框 69638"/>
          <p:cNvSpPr txBox="1"/>
          <p:nvPr/>
        </p:nvSpPr>
        <p:spPr>
          <a:xfrm>
            <a:off x="6096000" y="4038600"/>
            <a:ext cx="1981200" cy="457200"/>
          </a:xfrm>
          <a:prstGeom prst="rect">
            <a:avLst/>
          </a:prstGeom>
          <a:noFill/>
          <a:ln w="9525">
            <a:noFill/>
          </a:ln>
        </p:spPr>
        <p:txBody>
          <a:bodyPr>
            <a:spAutoFit/>
          </a:bodyPr>
          <a:lstStyle/>
          <a:p>
            <a:pPr eaLnBrk="0" hangingPunct="0"/>
            <a:r>
              <a:rPr lang="zh-CN" altLang="en-US" b="1" dirty="0">
                <a:latin typeface="Times New Roman" panose="02020603050405020304" pitchFamily="18" charset="0"/>
              </a:rPr>
              <a:t>段长   段首址</a:t>
            </a:r>
          </a:p>
        </p:txBody>
      </p:sp>
      <p:sp>
        <p:nvSpPr>
          <p:cNvPr id="69640" name="文本框 69639"/>
          <p:cNvSpPr txBox="1"/>
          <p:nvPr/>
        </p:nvSpPr>
        <p:spPr>
          <a:xfrm>
            <a:off x="5410200" y="4419600"/>
            <a:ext cx="533400" cy="822325"/>
          </a:xfrm>
          <a:prstGeom prst="rect">
            <a:avLst/>
          </a:prstGeom>
          <a:noFill/>
          <a:ln w="9525">
            <a:noFill/>
          </a:ln>
        </p:spPr>
        <p:txBody>
          <a:bodyPr>
            <a:spAutoFit/>
          </a:bodyPr>
          <a:lstStyle/>
          <a:p>
            <a:pPr eaLnBrk="0" hangingPunct="0"/>
            <a:r>
              <a:rPr lang="en-US" altLang="zh-CN" b="1">
                <a:latin typeface="Comic Sans MS" panose="030F0702030302020204" pitchFamily="66" charset="0"/>
              </a:rPr>
              <a:t>...</a:t>
            </a:r>
          </a:p>
        </p:txBody>
      </p:sp>
      <p:sp>
        <p:nvSpPr>
          <p:cNvPr id="69641" name="文本框 69640"/>
          <p:cNvSpPr txBox="1"/>
          <p:nvPr/>
        </p:nvSpPr>
        <p:spPr>
          <a:xfrm>
            <a:off x="6172200" y="4419600"/>
            <a:ext cx="1676400" cy="822325"/>
          </a:xfrm>
          <a:prstGeom prst="rect">
            <a:avLst/>
          </a:prstGeom>
          <a:noFill/>
          <a:ln w="9525">
            <a:noFill/>
          </a:ln>
        </p:spPr>
        <p:txBody>
          <a:bodyPr>
            <a:spAutoFit/>
          </a:bodyPr>
          <a:lstStyle/>
          <a:p>
            <a:pPr eaLnBrk="0" hangingPunct="0"/>
            <a:r>
              <a:rPr lang="en-US" altLang="zh-CN" b="1" dirty="0">
                <a:latin typeface="Comic Sans MS" panose="030F0702030302020204" pitchFamily="66" charset="0"/>
              </a:rPr>
              <a:t> </a:t>
            </a:r>
            <a:r>
              <a:rPr lang="en-US" altLang="zh-CN" b="1">
                <a:latin typeface="Comic Sans MS" panose="030F0702030302020204" pitchFamily="66" charset="0"/>
              </a:rPr>
              <a:t>…          ...</a:t>
            </a:r>
          </a:p>
        </p:txBody>
      </p:sp>
      <p:sp>
        <p:nvSpPr>
          <p:cNvPr id="69642" name="文本框 69641"/>
          <p:cNvSpPr txBox="1"/>
          <p:nvPr/>
        </p:nvSpPr>
        <p:spPr>
          <a:xfrm>
            <a:off x="6096000" y="5410200"/>
            <a:ext cx="1828800" cy="822325"/>
          </a:xfrm>
          <a:prstGeom prst="rect">
            <a:avLst/>
          </a:prstGeom>
          <a:noFill/>
          <a:ln w="9525">
            <a:noFill/>
          </a:ln>
        </p:spPr>
        <p:txBody>
          <a:bodyPr>
            <a:spAutoFit/>
          </a:bodyPr>
          <a:lstStyle/>
          <a:p>
            <a:pPr eaLnBrk="0" hangingPunct="0"/>
            <a:r>
              <a:rPr lang="en-US" altLang="zh-CN" b="1" dirty="0">
                <a:latin typeface="Comic Sans MS" panose="030F0702030302020204" pitchFamily="66" charset="0"/>
              </a:rPr>
              <a:t>  </a:t>
            </a:r>
            <a:r>
              <a:rPr lang="en-US" altLang="zh-CN" b="1">
                <a:latin typeface="Comic Sans MS" panose="030F0702030302020204" pitchFamily="66" charset="0"/>
              </a:rPr>
              <a:t>…          ...</a:t>
            </a:r>
          </a:p>
        </p:txBody>
      </p:sp>
      <p:sp>
        <p:nvSpPr>
          <p:cNvPr id="69643" name="文本框 69642"/>
          <p:cNvSpPr txBox="1"/>
          <p:nvPr/>
        </p:nvSpPr>
        <p:spPr>
          <a:xfrm>
            <a:off x="5410200" y="5410200"/>
            <a:ext cx="533400" cy="822325"/>
          </a:xfrm>
          <a:prstGeom prst="rect">
            <a:avLst/>
          </a:prstGeom>
          <a:noFill/>
          <a:ln w="9525">
            <a:noFill/>
          </a:ln>
        </p:spPr>
        <p:txBody>
          <a:bodyPr>
            <a:spAutoFit/>
          </a:bodyPr>
          <a:lstStyle/>
          <a:p>
            <a:pPr eaLnBrk="0" hangingPunct="0"/>
            <a:r>
              <a:rPr lang="en-US" altLang="zh-CN" b="1">
                <a:latin typeface="Comic Sans MS" panose="030F0702030302020204" pitchFamily="66" charset="0"/>
              </a:rPr>
              <a:t>...</a:t>
            </a:r>
          </a:p>
        </p:txBody>
      </p:sp>
      <p:sp>
        <p:nvSpPr>
          <p:cNvPr id="69644" name="文本框 69643"/>
          <p:cNvSpPr txBox="1"/>
          <p:nvPr/>
        </p:nvSpPr>
        <p:spPr>
          <a:xfrm>
            <a:off x="6096000" y="4953000"/>
            <a:ext cx="1828800" cy="457200"/>
          </a:xfrm>
          <a:prstGeom prst="rect">
            <a:avLst/>
          </a:prstGeom>
          <a:noFill/>
          <a:ln w="9525">
            <a:noFill/>
          </a:ln>
        </p:spPr>
        <p:txBody>
          <a:bodyPr>
            <a:spAutoFit/>
          </a:bodyPr>
          <a:lstStyle/>
          <a:p>
            <a:pPr eaLnBrk="0" hangingPunct="0"/>
            <a:r>
              <a:rPr lang="en-US" altLang="zh-CN" b="1" dirty="0">
                <a:latin typeface="Times New Roman" panose="02020603050405020304" pitchFamily="18" charset="0"/>
              </a:rPr>
              <a:t>  </a:t>
            </a:r>
            <a:r>
              <a:rPr lang="en-US" altLang="zh-CN" b="1">
                <a:latin typeface="Times New Roman" panose="02020603050405020304" pitchFamily="18" charset="0"/>
              </a:rPr>
              <a:t>l</a:t>
            </a:r>
            <a:r>
              <a:rPr lang="en-US" altLang="zh-CN" b="1">
                <a:latin typeface="Comic Sans MS" panose="030F0702030302020204" pitchFamily="66" charset="0"/>
              </a:rPr>
              <a:t>’      b’     </a:t>
            </a:r>
          </a:p>
        </p:txBody>
      </p:sp>
      <p:sp>
        <p:nvSpPr>
          <p:cNvPr id="69645" name="文本框 69644"/>
          <p:cNvSpPr txBox="1"/>
          <p:nvPr/>
        </p:nvSpPr>
        <p:spPr>
          <a:xfrm>
            <a:off x="5410200" y="4876800"/>
            <a:ext cx="533400" cy="457200"/>
          </a:xfrm>
          <a:prstGeom prst="rect">
            <a:avLst/>
          </a:prstGeom>
          <a:noFill/>
          <a:ln w="9525">
            <a:noFill/>
          </a:ln>
        </p:spPr>
        <p:txBody>
          <a:bodyPr>
            <a:spAutoFit/>
          </a:bodyPr>
          <a:lstStyle/>
          <a:p>
            <a:pPr eaLnBrk="0" hangingPunct="0"/>
            <a:r>
              <a:rPr lang="en-US" altLang="zh-CN" b="1">
                <a:latin typeface="Times New Roman" panose="02020603050405020304" pitchFamily="18" charset="0"/>
              </a:rPr>
              <a:t>s</a:t>
            </a:r>
            <a:endParaRPr lang="en-US" altLang="zh-CN" b="1">
              <a:latin typeface="Comic Sans MS" panose="030F0702030302020204" pitchFamily="66" charset="0"/>
            </a:endParaRPr>
          </a:p>
        </p:txBody>
      </p:sp>
      <p:sp>
        <p:nvSpPr>
          <p:cNvPr id="69646" name="直接连接符 69645"/>
          <p:cNvSpPr/>
          <p:nvPr/>
        </p:nvSpPr>
        <p:spPr>
          <a:xfrm>
            <a:off x="6019800" y="3962400"/>
            <a:ext cx="0" cy="1905000"/>
          </a:xfrm>
          <a:prstGeom prst="line">
            <a:avLst/>
          </a:prstGeom>
          <a:ln w="9525" cap="flat" cmpd="sng">
            <a:solidFill>
              <a:schemeClr val="tx1"/>
            </a:solidFill>
            <a:prstDash val="solid"/>
            <a:headEnd type="none" w="med" len="med"/>
            <a:tailEnd type="none" w="med" len="med"/>
          </a:ln>
        </p:spPr>
      </p:sp>
      <p:sp>
        <p:nvSpPr>
          <p:cNvPr id="69647" name="矩形 69646"/>
          <p:cNvSpPr/>
          <p:nvPr/>
        </p:nvSpPr>
        <p:spPr>
          <a:xfrm>
            <a:off x="704850" y="9445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a:latin typeface="Times New Roman" panose="02020603050405020304" pitchFamily="18" charset="0"/>
              </a:rPr>
              <a:t>l</a:t>
            </a:r>
          </a:p>
        </p:txBody>
      </p:sp>
      <p:sp>
        <p:nvSpPr>
          <p:cNvPr id="69648" name="矩形 69647"/>
          <p:cNvSpPr/>
          <p:nvPr/>
        </p:nvSpPr>
        <p:spPr>
          <a:xfrm>
            <a:off x="722313" y="3200400"/>
            <a:ext cx="1258887" cy="205105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69649" name="矩形 69648"/>
          <p:cNvSpPr/>
          <p:nvPr/>
        </p:nvSpPr>
        <p:spPr>
          <a:xfrm>
            <a:off x="2000250" y="9445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a:latin typeface="Times New Roman" panose="02020603050405020304" pitchFamily="18" charset="0"/>
              </a:rPr>
              <a:t>b</a:t>
            </a:r>
          </a:p>
        </p:txBody>
      </p:sp>
      <p:sp>
        <p:nvSpPr>
          <p:cNvPr id="69650" name="直接连接符 69649"/>
          <p:cNvSpPr/>
          <p:nvPr/>
        </p:nvSpPr>
        <p:spPr>
          <a:xfrm>
            <a:off x="722313" y="3810000"/>
            <a:ext cx="1258887" cy="0"/>
          </a:xfrm>
          <a:prstGeom prst="line">
            <a:avLst/>
          </a:prstGeom>
          <a:ln w="9525" cap="flat" cmpd="sng">
            <a:solidFill>
              <a:schemeClr val="tx1"/>
            </a:solidFill>
            <a:prstDash val="solid"/>
            <a:headEnd type="none" w="med" len="med"/>
            <a:tailEnd type="none" w="med" len="med"/>
          </a:ln>
        </p:spPr>
      </p:sp>
      <p:sp>
        <p:nvSpPr>
          <p:cNvPr id="69651" name="直接连接符 69650"/>
          <p:cNvSpPr/>
          <p:nvPr/>
        </p:nvSpPr>
        <p:spPr>
          <a:xfrm>
            <a:off x="722313" y="4267200"/>
            <a:ext cx="1258887" cy="0"/>
          </a:xfrm>
          <a:prstGeom prst="line">
            <a:avLst/>
          </a:prstGeom>
          <a:ln w="9525" cap="flat" cmpd="sng">
            <a:solidFill>
              <a:schemeClr val="tx1"/>
            </a:solidFill>
            <a:prstDash val="solid"/>
            <a:headEnd type="none" w="med" len="med"/>
            <a:tailEnd type="none" w="med" len="med"/>
          </a:ln>
        </p:spPr>
      </p:sp>
      <p:sp>
        <p:nvSpPr>
          <p:cNvPr id="69652" name="直接连接符 69651"/>
          <p:cNvSpPr/>
          <p:nvPr/>
        </p:nvSpPr>
        <p:spPr>
          <a:xfrm>
            <a:off x="722313" y="4724400"/>
            <a:ext cx="1258887" cy="0"/>
          </a:xfrm>
          <a:prstGeom prst="line">
            <a:avLst/>
          </a:prstGeom>
          <a:ln w="9525" cap="flat" cmpd="sng">
            <a:solidFill>
              <a:schemeClr val="tx1"/>
            </a:solidFill>
            <a:prstDash val="solid"/>
            <a:headEnd type="none" w="med" len="med"/>
            <a:tailEnd type="none" w="med" len="med"/>
          </a:ln>
        </p:spPr>
      </p:sp>
      <p:sp>
        <p:nvSpPr>
          <p:cNvPr id="69653" name="文本框 69652"/>
          <p:cNvSpPr txBox="1"/>
          <p:nvPr/>
        </p:nvSpPr>
        <p:spPr>
          <a:xfrm>
            <a:off x="874713" y="3810000"/>
            <a:ext cx="838200" cy="457200"/>
          </a:xfrm>
          <a:prstGeom prst="rect">
            <a:avLst/>
          </a:prstGeom>
          <a:solidFill>
            <a:schemeClr val="bg1"/>
          </a:solidFill>
          <a:ln w="9525">
            <a:noFill/>
          </a:ln>
        </p:spPr>
        <p:txBody>
          <a:bodyPr>
            <a:spAutoFit/>
          </a:bodyPr>
          <a:lstStyle/>
          <a:p>
            <a:pPr eaLnBrk="0" hangingPunct="0"/>
            <a:r>
              <a:rPr lang="en-US" altLang="zh-CN" b="1">
                <a:latin typeface="Times New Roman" panose="02020603050405020304" pitchFamily="18" charset="0"/>
              </a:rPr>
              <a:t>b</a:t>
            </a:r>
          </a:p>
        </p:txBody>
      </p:sp>
      <p:sp>
        <p:nvSpPr>
          <p:cNvPr id="69654" name="文本框 69653"/>
          <p:cNvSpPr txBox="1"/>
          <p:nvPr/>
        </p:nvSpPr>
        <p:spPr>
          <a:xfrm>
            <a:off x="874713" y="4267200"/>
            <a:ext cx="838200" cy="457200"/>
          </a:xfrm>
          <a:prstGeom prst="rect">
            <a:avLst/>
          </a:prstGeom>
          <a:solidFill>
            <a:schemeClr val="bg1"/>
          </a:solidFill>
          <a:ln w="9525">
            <a:noFill/>
          </a:ln>
        </p:spPr>
        <p:txBody>
          <a:bodyPr>
            <a:spAutoFit/>
          </a:bodyPr>
          <a:lstStyle/>
          <a:p>
            <a:pPr eaLnBrk="0" hangingPunct="0"/>
            <a:r>
              <a:rPr lang="en-US" altLang="zh-CN" b="1">
                <a:latin typeface="Times New Roman" panose="02020603050405020304" pitchFamily="18" charset="0"/>
              </a:rPr>
              <a:t>l</a:t>
            </a:r>
          </a:p>
        </p:txBody>
      </p:sp>
      <p:sp>
        <p:nvSpPr>
          <p:cNvPr id="69655" name="文本框 69654"/>
          <p:cNvSpPr txBox="1"/>
          <p:nvPr/>
        </p:nvSpPr>
        <p:spPr>
          <a:xfrm>
            <a:off x="950913" y="3276600"/>
            <a:ext cx="762000" cy="457200"/>
          </a:xfrm>
          <a:prstGeom prst="rect">
            <a:avLst/>
          </a:prstGeom>
          <a:solidFill>
            <a:schemeClr val="bg1"/>
          </a:solidFill>
          <a:ln w="9525">
            <a:noFill/>
          </a:ln>
        </p:spPr>
        <p:txBody>
          <a:bodyPr>
            <a:spAutoFit/>
          </a:bodyPr>
          <a:lstStyle/>
          <a:p>
            <a:pPr eaLnBrk="0" hangingPunct="0"/>
            <a:r>
              <a:rPr lang="en-US" altLang="zh-CN" b="1">
                <a:latin typeface="Comic Sans MS" panose="030F0702030302020204" pitchFamily="66" charset="0"/>
              </a:rPr>
              <a:t>...</a:t>
            </a:r>
          </a:p>
        </p:txBody>
      </p:sp>
      <p:sp>
        <p:nvSpPr>
          <p:cNvPr id="69656" name="文本框 69655"/>
          <p:cNvSpPr txBox="1"/>
          <p:nvPr/>
        </p:nvSpPr>
        <p:spPr>
          <a:xfrm>
            <a:off x="950913" y="4724400"/>
            <a:ext cx="762000" cy="457200"/>
          </a:xfrm>
          <a:prstGeom prst="rect">
            <a:avLst/>
          </a:prstGeom>
          <a:solidFill>
            <a:schemeClr val="bg1"/>
          </a:solidFill>
          <a:ln w="9525">
            <a:noFill/>
          </a:ln>
        </p:spPr>
        <p:txBody>
          <a:bodyPr>
            <a:spAutoFit/>
          </a:bodyPr>
          <a:lstStyle/>
          <a:p>
            <a:pPr eaLnBrk="0" hangingPunct="0"/>
            <a:r>
              <a:rPr lang="en-US" altLang="zh-CN" b="1">
                <a:latin typeface="Comic Sans MS" panose="030F0702030302020204" pitchFamily="66" charset="0"/>
              </a:rPr>
              <a:t>...</a:t>
            </a:r>
          </a:p>
        </p:txBody>
      </p:sp>
      <p:sp>
        <p:nvSpPr>
          <p:cNvPr id="69657" name="文本框 69656"/>
          <p:cNvSpPr txBox="1"/>
          <p:nvPr/>
        </p:nvSpPr>
        <p:spPr>
          <a:xfrm>
            <a:off x="685800" y="5410200"/>
            <a:ext cx="914400" cy="457200"/>
          </a:xfrm>
          <a:prstGeom prst="rect">
            <a:avLst/>
          </a:prstGeom>
          <a:noFill/>
          <a:ln w="9525">
            <a:noFill/>
          </a:ln>
        </p:spPr>
        <p:txBody>
          <a:bodyPr>
            <a:spAutoFit/>
          </a:bodyPr>
          <a:lstStyle/>
          <a:p>
            <a:pPr eaLnBrk="0" hangingPunct="0"/>
            <a:r>
              <a:rPr lang="en-US" altLang="zh-CN" b="1">
                <a:latin typeface="Comic Sans MS" panose="030F0702030302020204" pitchFamily="66" charset="0"/>
              </a:rPr>
              <a:t>PCB</a:t>
            </a:r>
          </a:p>
        </p:txBody>
      </p:sp>
      <p:grpSp>
        <p:nvGrpSpPr>
          <p:cNvPr id="69658" name="组合 69657"/>
          <p:cNvGrpSpPr/>
          <p:nvPr/>
        </p:nvGrpSpPr>
        <p:grpSpPr>
          <a:xfrm>
            <a:off x="381000" y="533400"/>
            <a:ext cx="2133600" cy="3962400"/>
            <a:chOff x="288" y="432"/>
            <a:chExt cx="1344" cy="2496"/>
          </a:xfrm>
        </p:grpSpPr>
        <p:sp>
          <p:nvSpPr>
            <p:cNvPr id="69659" name="任意多边形 69658"/>
            <p:cNvSpPr/>
            <p:nvPr/>
          </p:nvSpPr>
          <p:spPr>
            <a:xfrm>
              <a:off x="288" y="432"/>
              <a:ext cx="1344" cy="2208"/>
            </a:xfrm>
            <a:custGeom>
              <a:avLst/>
              <a:gdLst/>
              <a:ahLst/>
              <a:cxnLst/>
              <a:rect l="0" t="0" r="0" b="0"/>
              <a:pathLst>
                <a:path w="1344" h="2208">
                  <a:moveTo>
                    <a:pt x="288" y="2208"/>
                  </a:moveTo>
                  <a:lnTo>
                    <a:pt x="0" y="2208"/>
                  </a:lnTo>
                  <a:lnTo>
                    <a:pt x="0" y="0"/>
                  </a:lnTo>
                  <a:lnTo>
                    <a:pt x="1344" y="0"/>
                  </a:lnTo>
                  <a:lnTo>
                    <a:pt x="1344" y="240"/>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69660" name="任意多边形 69659"/>
            <p:cNvSpPr/>
            <p:nvPr/>
          </p:nvSpPr>
          <p:spPr>
            <a:xfrm>
              <a:off x="288" y="432"/>
              <a:ext cx="480" cy="2496"/>
            </a:xfrm>
            <a:custGeom>
              <a:avLst/>
              <a:gdLst/>
              <a:ahLst/>
              <a:cxnLst/>
              <a:rect l="0" t="0" r="0" b="0"/>
              <a:pathLst>
                <a:path w="480" h="2496">
                  <a:moveTo>
                    <a:pt x="288" y="2496"/>
                  </a:moveTo>
                  <a:lnTo>
                    <a:pt x="0" y="2496"/>
                  </a:lnTo>
                  <a:lnTo>
                    <a:pt x="0" y="0"/>
                  </a:lnTo>
                  <a:lnTo>
                    <a:pt x="480" y="0"/>
                  </a:lnTo>
                  <a:lnTo>
                    <a:pt x="480" y="240"/>
                  </a:lnTo>
                </a:path>
              </a:pathLst>
            </a:custGeom>
            <a:noFill/>
            <a:ln w="25400" cap="flat" cmpd="sng">
              <a:solidFill>
                <a:schemeClr val="tx1"/>
              </a:solidFill>
              <a:prstDash val="solid"/>
              <a:headEnd type="none" w="med" len="med"/>
              <a:tailEnd type="triangle" w="med" len="med"/>
            </a:ln>
          </p:spPr>
          <p:txBody>
            <a:bodyPr/>
            <a:lstStyle/>
            <a:p>
              <a:endParaRPr lang="zh-CN" altLang="en-US"/>
            </a:p>
          </p:txBody>
        </p:sp>
      </p:grpSp>
      <p:sp>
        <p:nvSpPr>
          <p:cNvPr id="69661" name="矩形 69660"/>
          <p:cNvSpPr/>
          <p:nvPr/>
        </p:nvSpPr>
        <p:spPr>
          <a:xfrm>
            <a:off x="4524375" y="685800"/>
            <a:ext cx="1943100" cy="23749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69662" name="直接连接符 69661"/>
          <p:cNvSpPr/>
          <p:nvPr/>
        </p:nvSpPr>
        <p:spPr>
          <a:xfrm>
            <a:off x="4572000" y="2438400"/>
            <a:ext cx="1905000" cy="0"/>
          </a:xfrm>
          <a:prstGeom prst="line">
            <a:avLst/>
          </a:prstGeom>
          <a:ln w="9525" cap="flat" cmpd="sng">
            <a:solidFill>
              <a:schemeClr val="tx1"/>
            </a:solidFill>
            <a:prstDash val="solid"/>
            <a:headEnd type="none" w="med" len="med"/>
            <a:tailEnd type="none" w="med" len="med"/>
          </a:ln>
        </p:spPr>
      </p:sp>
      <p:sp>
        <p:nvSpPr>
          <p:cNvPr id="69663" name="直接连接符 69662"/>
          <p:cNvSpPr/>
          <p:nvPr/>
        </p:nvSpPr>
        <p:spPr>
          <a:xfrm>
            <a:off x="4533900" y="1371600"/>
            <a:ext cx="1943100" cy="0"/>
          </a:xfrm>
          <a:prstGeom prst="line">
            <a:avLst/>
          </a:prstGeom>
          <a:ln w="9525" cap="flat" cmpd="sng">
            <a:solidFill>
              <a:schemeClr val="tx1"/>
            </a:solidFill>
            <a:prstDash val="solid"/>
            <a:headEnd type="none" w="med" len="med"/>
            <a:tailEnd type="none" w="med" len="med"/>
          </a:ln>
        </p:spPr>
      </p:sp>
      <p:sp>
        <p:nvSpPr>
          <p:cNvPr id="69664" name="文本框 69663"/>
          <p:cNvSpPr txBox="1"/>
          <p:nvPr/>
        </p:nvSpPr>
        <p:spPr>
          <a:xfrm>
            <a:off x="4572000" y="838200"/>
            <a:ext cx="1800225" cy="457200"/>
          </a:xfrm>
          <a:prstGeom prst="rect">
            <a:avLst/>
          </a:prstGeom>
          <a:solidFill>
            <a:schemeClr val="bg1"/>
          </a:solidFill>
          <a:ln w="9525">
            <a:noFill/>
          </a:ln>
        </p:spPr>
        <p:txBody>
          <a:bodyPr>
            <a:spAutoFit/>
          </a:bodyPr>
          <a:lstStyle/>
          <a:p>
            <a:pPr eaLnBrk="0" hangingPunct="0"/>
            <a:r>
              <a:rPr lang="zh-CN" altLang="en-US" b="1" dirty="0">
                <a:latin typeface="Times New Roman" panose="02020603050405020304" pitchFamily="18" charset="0"/>
              </a:rPr>
              <a:t>段首址 段长 </a:t>
            </a:r>
          </a:p>
        </p:txBody>
      </p:sp>
      <p:sp>
        <p:nvSpPr>
          <p:cNvPr id="69665" name="文本框 69664"/>
          <p:cNvSpPr txBox="1"/>
          <p:nvPr/>
        </p:nvSpPr>
        <p:spPr>
          <a:xfrm>
            <a:off x="3581400" y="762000"/>
            <a:ext cx="990600" cy="457200"/>
          </a:xfrm>
          <a:prstGeom prst="rect">
            <a:avLst/>
          </a:prstGeom>
          <a:noFill/>
          <a:ln w="9525">
            <a:noFill/>
          </a:ln>
        </p:spPr>
        <p:txBody>
          <a:bodyPr>
            <a:spAutoFit/>
          </a:bodyPr>
          <a:lstStyle/>
          <a:p>
            <a:pPr eaLnBrk="0" hangingPunct="0"/>
            <a:r>
              <a:rPr lang="zh-CN" altLang="en-US" b="1" dirty="0">
                <a:latin typeface="Times New Roman" panose="02020603050405020304" pitchFamily="18" charset="0"/>
              </a:rPr>
              <a:t>段号</a:t>
            </a:r>
          </a:p>
        </p:txBody>
      </p:sp>
      <p:sp>
        <p:nvSpPr>
          <p:cNvPr id="69666" name="文本框 69665"/>
          <p:cNvSpPr txBox="1"/>
          <p:nvPr/>
        </p:nvSpPr>
        <p:spPr>
          <a:xfrm>
            <a:off x="4724400" y="1376363"/>
            <a:ext cx="1600200" cy="457200"/>
          </a:xfrm>
          <a:prstGeom prst="rect">
            <a:avLst/>
          </a:prstGeom>
          <a:noFill/>
          <a:ln w="9525">
            <a:noFill/>
          </a:ln>
        </p:spPr>
        <p:txBody>
          <a:bodyPr>
            <a:spAutoFit/>
          </a:bodyPr>
          <a:lstStyle/>
          <a:p>
            <a:pPr eaLnBrk="0" hangingPunct="0"/>
            <a:r>
              <a:rPr lang="en-US" altLang="zh-CN" b="1">
                <a:latin typeface="Comic Sans MS" panose="030F0702030302020204" pitchFamily="66" charset="0"/>
              </a:rPr>
              <a:t>…      …</a:t>
            </a:r>
          </a:p>
        </p:txBody>
      </p:sp>
      <p:sp>
        <p:nvSpPr>
          <p:cNvPr id="69667" name="文本框 69666"/>
          <p:cNvSpPr txBox="1"/>
          <p:nvPr/>
        </p:nvSpPr>
        <p:spPr>
          <a:xfrm>
            <a:off x="4648200" y="1981200"/>
            <a:ext cx="1752600" cy="457200"/>
          </a:xfrm>
          <a:prstGeom prst="rect">
            <a:avLst/>
          </a:prstGeom>
          <a:noFill/>
          <a:ln w="9525">
            <a:noFill/>
          </a:ln>
        </p:spPr>
        <p:txBody>
          <a:bodyPr>
            <a:spAutoFit/>
          </a:bodyPr>
          <a:lstStyle/>
          <a:p>
            <a:pPr eaLnBrk="0" hangingPunct="0"/>
            <a:r>
              <a:rPr lang="en-US" altLang="zh-CN" b="1" dirty="0">
                <a:latin typeface="Times New Roman" panose="02020603050405020304" pitchFamily="18" charset="0"/>
              </a:rPr>
              <a:t>  </a:t>
            </a:r>
            <a:r>
              <a:rPr lang="en-US" altLang="zh-CN" b="1">
                <a:latin typeface="Times New Roman" panose="02020603050405020304" pitchFamily="18" charset="0"/>
              </a:rPr>
              <a:t>b’           l’</a:t>
            </a:r>
            <a:endParaRPr lang="en-US" altLang="zh-CN" b="1">
              <a:latin typeface="Comic Sans MS" panose="030F0702030302020204" pitchFamily="66" charset="0"/>
            </a:endParaRPr>
          </a:p>
        </p:txBody>
      </p:sp>
      <p:sp>
        <p:nvSpPr>
          <p:cNvPr id="69668" name="文本框 69667"/>
          <p:cNvSpPr txBox="1"/>
          <p:nvPr/>
        </p:nvSpPr>
        <p:spPr>
          <a:xfrm>
            <a:off x="3886200" y="1371600"/>
            <a:ext cx="685800" cy="457200"/>
          </a:xfrm>
          <a:prstGeom prst="rect">
            <a:avLst/>
          </a:prstGeom>
          <a:noFill/>
          <a:ln w="9525">
            <a:noFill/>
          </a:ln>
        </p:spPr>
        <p:txBody>
          <a:bodyPr>
            <a:spAutoFit/>
          </a:bodyPr>
          <a:lstStyle/>
          <a:p>
            <a:pPr eaLnBrk="0" hangingPunct="0"/>
            <a:r>
              <a:rPr lang="en-US" altLang="zh-CN" b="1">
                <a:latin typeface="Comic Sans MS" panose="030F0702030302020204" pitchFamily="66" charset="0"/>
              </a:rPr>
              <a:t>...</a:t>
            </a:r>
          </a:p>
        </p:txBody>
      </p:sp>
      <p:sp>
        <p:nvSpPr>
          <p:cNvPr id="69669" name="文本框 69668"/>
          <p:cNvSpPr txBox="1"/>
          <p:nvPr/>
        </p:nvSpPr>
        <p:spPr>
          <a:xfrm>
            <a:off x="3886200" y="1905000"/>
            <a:ext cx="685800" cy="457200"/>
          </a:xfrm>
          <a:prstGeom prst="rect">
            <a:avLst/>
          </a:prstGeom>
          <a:noFill/>
          <a:ln w="9525">
            <a:noFill/>
          </a:ln>
        </p:spPr>
        <p:txBody>
          <a:bodyPr>
            <a:spAutoFit/>
          </a:bodyPr>
          <a:lstStyle/>
          <a:p>
            <a:pPr eaLnBrk="0" hangingPunct="0"/>
            <a:r>
              <a:rPr lang="en-US" altLang="zh-CN" b="1">
                <a:latin typeface="Times New Roman" panose="02020603050405020304" pitchFamily="18" charset="0"/>
              </a:rPr>
              <a:t>s</a:t>
            </a:r>
          </a:p>
        </p:txBody>
      </p:sp>
      <p:sp>
        <p:nvSpPr>
          <p:cNvPr id="69670" name="文本框 69669"/>
          <p:cNvSpPr txBox="1"/>
          <p:nvPr/>
        </p:nvSpPr>
        <p:spPr>
          <a:xfrm>
            <a:off x="3886200" y="2514600"/>
            <a:ext cx="685800" cy="457200"/>
          </a:xfrm>
          <a:prstGeom prst="rect">
            <a:avLst/>
          </a:prstGeom>
          <a:noFill/>
          <a:ln w="9525">
            <a:noFill/>
          </a:ln>
        </p:spPr>
        <p:txBody>
          <a:bodyPr>
            <a:spAutoFit/>
          </a:bodyPr>
          <a:lstStyle/>
          <a:p>
            <a:pPr eaLnBrk="0" hangingPunct="0"/>
            <a:r>
              <a:rPr lang="en-US" altLang="zh-CN" b="1">
                <a:latin typeface="Comic Sans MS" panose="030F0702030302020204" pitchFamily="66" charset="0"/>
              </a:rPr>
              <a:t>...</a:t>
            </a:r>
          </a:p>
        </p:txBody>
      </p:sp>
      <p:sp>
        <p:nvSpPr>
          <p:cNvPr id="69671" name="直接连接符 69670"/>
          <p:cNvSpPr/>
          <p:nvPr/>
        </p:nvSpPr>
        <p:spPr>
          <a:xfrm>
            <a:off x="4533900" y="1917700"/>
            <a:ext cx="1943100" cy="0"/>
          </a:xfrm>
          <a:prstGeom prst="line">
            <a:avLst/>
          </a:prstGeom>
          <a:ln w="9525" cap="flat" cmpd="sng">
            <a:solidFill>
              <a:schemeClr val="tx1"/>
            </a:solidFill>
            <a:prstDash val="solid"/>
            <a:headEnd type="none" w="med" len="med"/>
            <a:tailEnd type="none" w="med" len="med"/>
          </a:ln>
        </p:spPr>
      </p:sp>
      <p:grpSp>
        <p:nvGrpSpPr>
          <p:cNvPr id="69672" name="组合 69671"/>
          <p:cNvGrpSpPr/>
          <p:nvPr/>
        </p:nvGrpSpPr>
        <p:grpSpPr>
          <a:xfrm>
            <a:off x="6810375" y="115888"/>
            <a:ext cx="1800225" cy="1149350"/>
            <a:chOff x="4290" y="288"/>
            <a:chExt cx="1134" cy="724"/>
          </a:xfrm>
        </p:grpSpPr>
        <p:sp>
          <p:nvSpPr>
            <p:cNvPr id="69673" name="矩形 69672"/>
            <p:cNvSpPr/>
            <p:nvPr/>
          </p:nvSpPr>
          <p:spPr>
            <a:xfrm>
              <a:off x="4290" y="672"/>
              <a:ext cx="1134" cy="34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a:latin typeface="Times New Roman" panose="02020603050405020304" pitchFamily="18" charset="0"/>
                </a:rPr>
                <a:t>b’</a:t>
              </a:r>
              <a:r>
                <a:rPr lang="en-US" altLang="zh-CN" b="1">
                  <a:latin typeface="Comic Sans MS" panose="030F0702030302020204" pitchFamily="66" charset="0"/>
                </a:rPr>
                <a:t>+</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69674" name="文本框 69673"/>
            <p:cNvSpPr txBox="1"/>
            <p:nvPr/>
          </p:nvSpPr>
          <p:spPr>
            <a:xfrm>
              <a:off x="4416" y="288"/>
              <a:ext cx="960" cy="288"/>
            </a:xfrm>
            <a:prstGeom prst="rect">
              <a:avLst/>
            </a:prstGeom>
            <a:noFill/>
            <a:ln w="15875">
              <a:noFill/>
            </a:ln>
          </p:spPr>
          <p:txBody>
            <a:bodyPr>
              <a:spAutoFit/>
            </a:bodyPr>
            <a:lstStyle/>
            <a:p>
              <a:pPr eaLnBrk="0" hangingPunct="0"/>
              <a:r>
                <a:rPr lang="zh-CN" altLang="en-US" b="1" dirty="0">
                  <a:latin typeface="Times New Roman" panose="02020603050405020304" pitchFamily="18" charset="0"/>
                </a:rPr>
                <a:t>物理地址</a:t>
              </a:r>
            </a:p>
          </p:txBody>
        </p:sp>
      </p:grpSp>
      <p:grpSp>
        <p:nvGrpSpPr>
          <p:cNvPr id="69675" name="组合 69674"/>
          <p:cNvGrpSpPr/>
          <p:nvPr/>
        </p:nvGrpSpPr>
        <p:grpSpPr>
          <a:xfrm>
            <a:off x="2590800" y="5715000"/>
            <a:ext cx="1800225" cy="990600"/>
            <a:chOff x="1632" y="3600"/>
            <a:chExt cx="1134" cy="624"/>
          </a:xfrm>
        </p:grpSpPr>
        <p:grpSp>
          <p:nvGrpSpPr>
            <p:cNvPr id="69676" name="组合 69675"/>
            <p:cNvGrpSpPr/>
            <p:nvPr/>
          </p:nvGrpSpPr>
          <p:grpSpPr>
            <a:xfrm>
              <a:off x="1632" y="3600"/>
              <a:ext cx="1134" cy="340"/>
              <a:chOff x="4320" y="768"/>
              <a:chExt cx="1134" cy="340"/>
            </a:xfrm>
          </p:grpSpPr>
          <p:sp>
            <p:nvSpPr>
              <p:cNvPr id="69677" name="矩形 69676"/>
              <p:cNvSpPr/>
              <p:nvPr/>
            </p:nvSpPr>
            <p:spPr>
              <a:xfrm>
                <a:off x="4320" y="768"/>
                <a:ext cx="1134" cy="34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a:latin typeface="Times New Roman" panose="02020603050405020304" pitchFamily="18" charset="0"/>
                  </a:rPr>
                  <a:t>s</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69678" name="直接连接符 69677"/>
              <p:cNvSpPr/>
              <p:nvPr/>
            </p:nvSpPr>
            <p:spPr>
              <a:xfrm>
                <a:off x="4848" y="768"/>
                <a:ext cx="0" cy="340"/>
              </a:xfrm>
              <a:prstGeom prst="line">
                <a:avLst/>
              </a:prstGeom>
              <a:ln w="15875" cap="flat" cmpd="sng">
                <a:solidFill>
                  <a:schemeClr val="tx1"/>
                </a:solidFill>
                <a:prstDash val="solid"/>
                <a:headEnd type="none" w="med" len="med"/>
                <a:tailEnd type="none" w="med" len="med"/>
              </a:ln>
            </p:spPr>
          </p:sp>
        </p:grpSp>
        <p:sp>
          <p:nvSpPr>
            <p:cNvPr id="69679" name="文本框 69678"/>
            <p:cNvSpPr txBox="1"/>
            <p:nvPr/>
          </p:nvSpPr>
          <p:spPr>
            <a:xfrm>
              <a:off x="1728" y="3936"/>
              <a:ext cx="960" cy="288"/>
            </a:xfrm>
            <a:prstGeom prst="rect">
              <a:avLst/>
            </a:prstGeom>
            <a:noFill/>
            <a:ln w="15875">
              <a:noFill/>
            </a:ln>
          </p:spPr>
          <p:txBody>
            <a:bodyPr>
              <a:spAutoFit/>
            </a:bodyPr>
            <a:lstStyle/>
            <a:p>
              <a:pPr eaLnBrk="0" hangingPunct="0"/>
              <a:r>
                <a:rPr lang="zh-CN" altLang="en-US" b="1" dirty="0">
                  <a:latin typeface="Times New Roman" panose="02020603050405020304" pitchFamily="18" charset="0"/>
                </a:rPr>
                <a:t>逻辑地址</a:t>
              </a:r>
            </a:p>
          </p:txBody>
        </p:sp>
      </p:grpSp>
      <p:sp>
        <p:nvSpPr>
          <p:cNvPr id="69680" name="文本框 69679"/>
          <p:cNvSpPr txBox="1"/>
          <p:nvPr/>
        </p:nvSpPr>
        <p:spPr>
          <a:xfrm>
            <a:off x="4724400" y="2514600"/>
            <a:ext cx="1600200" cy="457200"/>
          </a:xfrm>
          <a:prstGeom prst="rect">
            <a:avLst/>
          </a:prstGeom>
          <a:noFill/>
          <a:ln w="9525">
            <a:noFill/>
          </a:ln>
        </p:spPr>
        <p:txBody>
          <a:bodyPr>
            <a:spAutoFit/>
          </a:bodyPr>
          <a:lstStyle/>
          <a:p>
            <a:pPr eaLnBrk="0" hangingPunct="0"/>
            <a:r>
              <a:rPr lang="en-US" altLang="zh-CN" b="1">
                <a:latin typeface="Comic Sans MS" panose="030F0702030302020204" pitchFamily="66" charset="0"/>
              </a:rPr>
              <a:t>…      …</a:t>
            </a:r>
          </a:p>
        </p:txBody>
      </p:sp>
      <p:sp>
        <p:nvSpPr>
          <p:cNvPr id="69681" name="直接连接符 69680"/>
          <p:cNvSpPr/>
          <p:nvPr/>
        </p:nvSpPr>
        <p:spPr>
          <a:xfrm>
            <a:off x="5580063" y="692150"/>
            <a:ext cx="0" cy="2374900"/>
          </a:xfrm>
          <a:prstGeom prst="line">
            <a:avLst/>
          </a:prstGeom>
          <a:ln w="9525" cap="flat" cmpd="sng">
            <a:solidFill>
              <a:schemeClr val="tx1"/>
            </a:solidFill>
            <a:prstDash val="solid"/>
            <a:headEnd type="none" w="med" len="med"/>
            <a:tailEnd type="none" w="med" len="med"/>
          </a:ln>
        </p:spPr>
      </p:sp>
      <p:sp>
        <p:nvSpPr>
          <p:cNvPr id="69682" name="直接连接符 69681"/>
          <p:cNvSpPr/>
          <p:nvPr/>
        </p:nvSpPr>
        <p:spPr>
          <a:xfrm>
            <a:off x="6934200" y="3962400"/>
            <a:ext cx="0" cy="1905000"/>
          </a:xfrm>
          <a:prstGeom prst="line">
            <a:avLst/>
          </a:prstGeom>
          <a:ln w="9525" cap="flat" cmpd="sng">
            <a:solidFill>
              <a:schemeClr val="tx1"/>
            </a:solidFill>
            <a:prstDash val="solid"/>
            <a:headEnd type="none" w="med" len="med"/>
            <a:tailEnd type="none" w="med" len="med"/>
          </a:ln>
        </p:spPr>
      </p:sp>
      <p:grpSp>
        <p:nvGrpSpPr>
          <p:cNvPr id="69693" name="组合 69692"/>
          <p:cNvGrpSpPr/>
          <p:nvPr/>
        </p:nvGrpSpPr>
        <p:grpSpPr>
          <a:xfrm>
            <a:off x="4038600" y="5257800"/>
            <a:ext cx="4648200" cy="1219200"/>
            <a:chOff x="2544" y="3312"/>
            <a:chExt cx="2928" cy="768"/>
          </a:xfrm>
        </p:grpSpPr>
        <p:sp>
          <p:nvSpPr>
            <p:cNvPr id="69694" name="任意多边形 69693"/>
            <p:cNvSpPr/>
            <p:nvPr/>
          </p:nvSpPr>
          <p:spPr>
            <a:xfrm>
              <a:off x="4272" y="3312"/>
              <a:ext cx="895" cy="192"/>
            </a:xfrm>
            <a:custGeom>
              <a:avLst/>
              <a:gdLst/>
              <a:ahLst/>
              <a:cxnLst/>
              <a:rect l="0" t="0" r="0" b="0"/>
              <a:pathLst>
                <a:path w="864" h="192">
                  <a:moveTo>
                    <a:pt x="0" y="0"/>
                  </a:moveTo>
                  <a:lnTo>
                    <a:pt x="0" y="192"/>
                  </a:lnTo>
                  <a:lnTo>
                    <a:pt x="864" y="192"/>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69695" name="椭圆 69694"/>
            <p:cNvSpPr/>
            <p:nvPr/>
          </p:nvSpPr>
          <p:spPr>
            <a:xfrm>
              <a:off x="5184" y="3360"/>
              <a:ext cx="288" cy="288"/>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b="1">
                  <a:latin typeface="Times New Roman" panose="02020603050405020304" pitchFamily="18" charset="0"/>
                </a:rPr>
                <a:t>cp</a:t>
              </a:r>
            </a:p>
          </p:txBody>
        </p:sp>
        <p:sp>
          <p:nvSpPr>
            <p:cNvPr id="69696" name="任意多边形 69695"/>
            <p:cNvSpPr/>
            <p:nvPr/>
          </p:nvSpPr>
          <p:spPr>
            <a:xfrm>
              <a:off x="2544" y="3456"/>
              <a:ext cx="2784" cy="624"/>
            </a:xfrm>
            <a:custGeom>
              <a:avLst/>
              <a:gdLst/>
              <a:ahLst/>
              <a:cxnLst/>
              <a:rect l="0" t="0" r="0" b="0"/>
              <a:pathLst>
                <a:path w="2784" h="624">
                  <a:moveTo>
                    <a:pt x="0" y="192"/>
                  </a:moveTo>
                  <a:lnTo>
                    <a:pt x="0" y="0"/>
                  </a:lnTo>
                  <a:lnTo>
                    <a:pt x="288" y="0"/>
                  </a:lnTo>
                  <a:lnTo>
                    <a:pt x="288" y="624"/>
                  </a:lnTo>
                  <a:lnTo>
                    <a:pt x="2784" y="624"/>
                  </a:lnTo>
                  <a:lnTo>
                    <a:pt x="2784" y="192"/>
                  </a:lnTo>
                </a:path>
              </a:pathLst>
            </a:custGeom>
            <a:noFill/>
            <a:ln w="25400" cap="flat" cmpd="sng">
              <a:solidFill>
                <a:schemeClr val="tx1"/>
              </a:solidFill>
              <a:prstDash val="solid"/>
              <a:headEnd type="none" w="med" len="med"/>
              <a:tailEnd type="triangle" w="med" len="med"/>
            </a:ln>
          </p:spPr>
          <p:txBody>
            <a:bodyPr/>
            <a:lstStyle/>
            <a:p>
              <a:endParaRPr lang="zh-CN" altLang="en-US"/>
            </a:p>
          </p:txBody>
        </p:sp>
      </p:grpSp>
      <p:sp>
        <p:nvSpPr>
          <p:cNvPr id="69698" name="椭圆 69697"/>
          <p:cNvSpPr/>
          <p:nvPr/>
        </p:nvSpPr>
        <p:spPr>
          <a:xfrm>
            <a:off x="7924800" y="2133600"/>
            <a:ext cx="457200" cy="45720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b="1">
                <a:latin typeface="Times New Roman" panose="02020603050405020304" pitchFamily="18" charset="0"/>
              </a:rPr>
              <a:t>+</a:t>
            </a:r>
          </a:p>
        </p:txBody>
      </p:sp>
      <p:sp>
        <p:nvSpPr>
          <p:cNvPr id="69699" name="任意多边形 69698"/>
          <p:cNvSpPr/>
          <p:nvPr/>
        </p:nvSpPr>
        <p:spPr>
          <a:xfrm>
            <a:off x="7772400" y="2590800"/>
            <a:ext cx="381000" cy="2590800"/>
          </a:xfrm>
          <a:custGeom>
            <a:avLst/>
            <a:gdLst/>
            <a:ahLst/>
            <a:cxnLst/>
            <a:rect l="0" t="0" r="0" b="0"/>
            <a:pathLst>
              <a:path w="240" h="1584">
                <a:moveTo>
                  <a:pt x="0" y="1584"/>
                </a:moveTo>
                <a:lnTo>
                  <a:pt x="240" y="1584"/>
                </a:lnTo>
                <a:lnTo>
                  <a:pt x="240" y="0"/>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69700" name="任意多边形 69699"/>
          <p:cNvSpPr/>
          <p:nvPr/>
        </p:nvSpPr>
        <p:spPr>
          <a:xfrm>
            <a:off x="8382000" y="2362200"/>
            <a:ext cx="457200" cy="4114800"/>
          </a:xfrm>
          <a:custGeom>
            <a:avLst/>
            <a:gdLst/>
            <a:ahLst/>
            <a:cxnLst/>
            <a:rect l="0" t="0" r="0" b="0"/>
            <a:pathLst>
              <a:path w="288" h="2592">
                <a:moveTo>
                  <a:pt x="48" y="2592"/>
                </a:moveTo>
                <a:lnTo>
                  <a:pt x="288" y="2592"/>
                </a:lnTo>
                <a:lnTo>
                  <a:pt x="288" y="0"/>
                </a:lnTo>
                <a:lnTo>
                  <a:pt x="0" y="0"/>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69701" name="直接连接符 69700"/>
          <p:cNvSpPr/>
          <p:nvPr/>
        </p:nvSpPr>
        <p:spPr>
          <a:xfrm flipV="1">
            <a:off x="8153400" y="1233488"/>
            <a:ext cx="0" cy="863600"/>
          </a:xfrm>
          <a:prstGeom prst="line">
            <a:avLst/>
          </a:prstGeom>
          <a:ln w="25400" cap="flat" cmpd="sng">
            <a:solidFill>
              <a:schemeClr val="tx1"/>
            </a:solidFill>
            <a:prstDash val="solid"/>
            <a:headEnd type="none" w="med" len="med"/>
            <a:tailEnd type="triangle" w="med" len="med"/>
          </a:ln>
        </p:spPr>
      </p:sp>
      <p:sp>
        <p:nvSpPr>
          <p:cNvPr id="69702" name="文本框 69701"/>
          <p:cNvSpPr txBox="1"/>
          <p:nvPr/>
        </p:nvSpPr>
        <p:spPr>
          <a:xfrm>
            <a:off x="4114800" y="304800"/>
            <a:ext cx="457200" cy="457200"/>
          </a:xfrm>
          <a:prstGeom prst="rect">
            <a:avLst/>
          </a:prstGeom>
          <a:noFill/>
          <a:ln w="9525">
            <a:noFill/>
          </a:ln>
        </p:spPr>
        <p:txBody>
          <a:bodyPr>
            <a:spAutoFit/>
          </a:bodyPr>
          <a:lstStyle/>
          <a:p>
            <a:pPr eaLnBrk="0" hangingPunct="0"/>
            <a:r>
              <a:rPr lang="en-US" altLang="zh-CN" b="1">
                <a:latin typeface="Times New Roman" panose="02020603050405020304" pitchFamily="18" charset="0"/>
              </a:rPr>
              <a:t>b:</a:t>
            </a:r>
          </a:p>
        </p:txBody>
      </p:sp>
      <p:grpSp>
        <p:nvGrpSpPr>
          <p:cNvPr id="69703" name="组合 69702"/>
          <p:cNvGrpSpPr/>
          <p:nvPr/>
        </p:nvGrpSpPr>
        <p:grpSpPr>
          <a:xfrm>
            <a:off x="3022600" y="4724400"/>
            <a:ext cx="2082800" cy="1066800"/>
            <a:chOff x="1904" y="2976"/>
            <a:chExt cx="1312" cy="672"/>
          </a:xfrm>
        </p:grpSpPr>
        <p:sp>
          <p:nvSpPr>
            <p:cNvPr id="69704" name="任意多边形 69703"/>
            <p:cNvSpPr/>
            <p:nvPr/>
          </p:nvSpPr>
          <p:spPr>
            <a:xfrm>
              <a:off x="3024" y="2976"/>
              <a:ext cx="192" cy="624"/>
            </a:xfrm>
            <a:custGeom>
              <a:avLst/>
              <a:gdLst/>
              <a:ahLst/>
              <a:cxnLst/>
              <a:rect l="0" t="0" r="0" b="0"/>
              <a:pathLst>
                <a:path w="192" h="624">
                  <a:moveTo>
                    <a:pt x="192" y="0"/>
                  </a:moveTo>
                  <a:lnTo>
                    <a:pt x="0" y="0"/>
                  </a:lnTo>
                  <a:lnTo>
                    <a:pt x="0" y="624"/>
                  </a:lnTo>
                  <a:lnTo>
                    <a:pt x="192" y="624"/>
                  </a:lnTo>
                </a:path>
              </a:pathLst>
            </a:custGeom>
            <a:noFill/>
            <a:ln w="25400" cap="flat" cmpd="sng">
              <a:solidFill>
                <a:schemeClr val="tx1"/>
              </a:solidFill>
              <a:prstDash val="solid"/>
              <a:headEnd type="triangle" w="med" len="med"/>
              <a:tailEnd type="triangle" w="med" len="med"/>
            </a:ln>
          </p:spPr>
          <p:txBody>
            <a:bodyPr/>
            <a:lstStyle/>
            <a:p>
              <a:endParaRPr lang="zh-CN" altLang="en-US"/>
            </a:p>
          </p:txBody>
        </p:sp>
        <p:sp>
          <p:nvSpPr>
            <p:cNvPr id="69705" name="直接连接符 69704"/>
            <p:cNvSpPr/>
            <p:nvPr/>
          </p:nvSpPr>
          <p:spPr>
            <a:xfrm>
              <a:off x="3024" y="3264"/>
              <a:ext cx="192" cy="1"/>
            </a:xfrm>
            <a:prstGeom prst="line">
              <a:avLst/>
            </a:prstGeom>
            <a:ln w="25400" cap="flat" cmpd="sng">
              <a:solidFill>
                <a:schemeClr val="tx1"/>
              </a:solidFill>
              <a:prstDash val="solid"/>
              <a:headEnd type="none" w="med" len="med"/>
              <a:tailEnd type="triangle" w="med" len="med"/>
            </a:ln>
          </p:spPr>
        </p:sp>
        <p:sp>
          <p:nvSpPr>
            <p:cNvPr id="69706" name="任意多边形 69705"/>
            <p:cNvSpPr/>
            <p:nvPr/>
          </p:nvSpPr>
          <p:spPr>
            <a:xfrm>
              <a:off x="1904" y="3264"/>
              <a:ext cx="1168" cy="384"/>
            </a:xfrm>
            <a:custGeom>
              <a:avLst/>
              <a:gdLst/>
              <a:ahLst/>
              <a:cxnLst/>
              <a:rect l="0" t="0" r="0" b="0"/>
              <a:pathLst>
                <a:path w="1152" h="384">
                  <a:moveTo>
                    <a:pt x="0" y="384"/>
                  </a:moveTo>
                  <a:lnTo>
                    <a:pt x="0" y="0"/>
                  </a:lnTo>
                  <a:lnTo>
                    <a:pt x="1152" y="0"/>
                  </a:lnTo>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69727" name="文本框 69726"/>
          <p:cNvSpPr txBox="1"/>
          <p:nvPr/>
        </p:nvSpPr>
        <p:spPr>
          <a:xfrm>
            <a:off x="2303463" y="3357563"/>
            <a:ext cx="1728787" cy="457200"/>
          </a:xfrm>
          <a:prstGeom prst="rect">
            <a:avLst/>
          </a:prstGeom>
          <a:noFill/>
          <a:ln w="9525">
            <a:noFill/>
          </a:ln>
        </p:spPr>
        <p:txBody>
          <a:bodyPr>
            <a:spAutoFit/>
          </a:bodyPr>
          <a:lstStyle/>
          <a:p>
            <a:pPr>
              <a:spcBef>
                <a:spcPct val="50000"/>
              </a:spcBef>
            </a:pPr>
            <a:r>
              <a:rPr lang="zh-CN" altLang="en-US" b="1" dirty="0">
                <a:latin typeface="Tahoma" panose="020B0604030504040204" pitchFamily="34" charset="0"/>
              </a:rPr>
              <a:t>若查不到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7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6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7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9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98" grpId="0" animBg="1"/>
      <p:bldP spid="697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矩形 89091"/>
          <p:cNvSpPr/>
          <p:nvPr/>
        </p:nvSpPr>
        <p:spPr>
          <a:xfrm>
            <a:off x="5029200" y="3962400"/>
            <a:ext cx="2971800" cy="1925638"/>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89093" name="直接连接符 89092"/>
          <p:cNvSpPr/>
          <p:nvPr/>
        </p:nvSpPr>
        <p:spPr>
          <a:xfrm>
            <a:off x="5029200" y="4495800"/>
            <a:ext cx="2971800" cy="0"/>
          </a:xfrm>
          <a:prstGeom prst="line">
            <a:avLst/>
          </a:prstGeom>
          <a:ln w="9525" cap="flat" cmpd="sng">
            <a:solidFill>
              <a:schemeClr val="tx1"/>
            </a:solidFill>
            <a:prstDash val="solid"/>
            <a:headEnd type="none" w="med" len="med"/>
            <a:tailEnd type="none" w="med" len="med"/>
          </a:ln>
        </p:spPr>
      </p:sp>
      <p:sp>
        <p:nvSpPr>
          <p:cNvPr id="89094" name="直接连接符 89093"/>
          <p:cNvSpPr/>
          <p:nvPr/>
        </p:nvSpPr>
        <p:spPr>
          <a:xfrm>
            <a:off x="5029200" y="4953000"/>
            <a:ext cx="2971800" cy="0"/>
          </a:xfrm>
          <a:prstGeom prst="line">
            <a:avLst/>
          </a:prstGeom>
          <a:ln w="9525" cap="flat" cmpd="sng">
            <a:solidFill>
              <a:schemeClr val="tx1"/>
            </a:solidFill>
            <a:prstDash val="solid"/>
            <a:headEnd type="none" w="med" len="med"/>
            <a:tailEnd type="none" w="med" len="med"/>
          </a:ln>
        </p:spPr>
      </p:sp>
      <p:sp>
        <p:nvSpPr>
          <p:cNvPr id="89095" name="直接连接符 89094"/>
          <p:cNvSpPr/>
          <p:nvPr/>
        </p:nvSpPr>
        <p:spPr>
          <a:xfrm>
            <a:off x="5029200" y="5410200"/>
            <a:ext cx="2971800" cy="0"/>
          </a:xfrm>
          <a:prstGeom prst="line">
            <a:avLst/>
          </a:prstGeom>
          <a:ln w="9525" cap="flat" cmpd="sng">
            <a:solidFill>
              <a:schemeClr val="tx1"/>
            </a:solidFill>
            <a:prstDash val="solid"/>
            <a:headEnd type="none" w="med" len="med"/>
            <a:tailEnd type="none" w="med" len="med"/>
          </a:ln>
        </p:spPr>
      </p:sp>
      <p:sp>
        <p:nvSpPr>
          <p:cNvPr id="89096" name="文本框 89095"/>
          <p:cNvSpPr txBox="1"/>
          <p:nvPr/>
        </p:nvSpPr>
        <p:spPr>
          <a:xfrm>
            <a:off x="5029200" y="4038600"/>
            <a:ext cx="1524000" cy="457200"/>
          </a:xfrm>
          <a:prstGeom prst="rect">
            <a:avLst/>
          </a:prstGeom>
          <a:noFill/>
          <a:ln w="9525">
            <a:noFill/>
          </a:ln>
        </p:spPr>
        <p:txBody>
          <a:bodyPr>
            <a:spAutoFit/>
          </a:bodyPr>
          <a:lstStyle/>
          <a:p>
            <a:pPr eaLnBrk="0" hangingPunct="0"/>
            <a:r>
              <a:rPr lang="zh-CN" altLang="en-US" b="1" dirty="0">
                <a:latin typeface="Times New Roman" panose="02020603050405020304" pitchFamily="18" charset="0"/>
              </a:rPr>
              <a:t>段号</a:t>
            </a:r>
          </a:p>
        </p:txBody>
      </p:sp>
      <p:sp>
        <p:nvSpPr>
          <p:cNvPr id="89097" name="文本框 89096"/>
          <p:cNvSpPr txBox="1"/>
          <p:nvPr/>
        </p:nvSpPr>
        <p:spPr>
          <a:xfrm>
            <a:off x="6096000" y="4038600"/>
            <a:ext cx="1981200" cy="457200"/>
          </a:xfrm>
          <a:prstGeom prst="rect">
            <a:avLst/>
          </a:prstGeom>
          <a:noFill/>
          <a:ln w="9525">
            <a:noFill/>
          </a:ln>
        </p:spPr>
        <p:txBody>
          <a:bodyPr>
            <a:spAutoFit/>
          </a:bodyPr>
          <a:lstStyle/>
          <a:p>
            <a:pPr eaLnBrk="0" hangingPunct="0"/>
            <a:r>
              <a:rPr lang="zh-CN" altLang="en-US" b="1" dirty="0">
                <a:latin typeface="Times New Roman" panose="02020603050405020304" pitchFamily="18" charset="0"/>
              </a:rPr>
              <a:t>段长   段首址</a:t>
            </a:r>
          </a:p>
        </p:txBody>
      </p:sp>
      <p:sp>
        <p:nvSpPr>
          <p:cNvPr id="89098" name="文本框 89097"/>
          <p:cNvSpPr txBox="1"/>
          <p:nvPr/>
        </p:nvSpPr>
        <p:spPr>
          <a:xfrm>
            <a:off x="5410200" y="4419600"/>
            <a:ext cx="533400" cy="822325"/>
          </a:xfrm>
          <a:prstGeom prst="rect">
            <a:avLst/>
          </a:prstGeom>
          <a:noFill/>
          <a:ln w="9525">
            <a:noFill/>
          </a:ln>
        </p:spPr>
        <p:txBody>
          <a:bodyPr>
            <a:spAutoFit/>
          </a:bodyPr>
          <a:lstStyle/>
          <a:p>
            <a:pPr eaLnBrk="0" hangingPunct="0"/>
            <a:r>
              <a:rPr lang="en-US" altLang="zh-CN" b="1">
                <a:latin typeface="Comic Sans MS" panose="030F0702030302020204" pitchFamily="66" charset="0"/>
              </a:rPr>
              <a:t>...</a:t>
            </a:r>
          </a:p>
        </p:txBody>
      </p:sp>
      <p:sp>
        <p:nvSpPr>
          <p:cNvPr id="89099" name="文本框 89098"/>
          <p:cNvSpPr txBox="1"/>
          <p:nvPr/>
        </p:nvSpPr>
        <p:spPr>
          <a:xfrm>
            <a:off x="6172200" y="4419600"/>
            <a:ext cx="1676400" cy="457200"/>
          </a:xfrm>
          <a:prstGeom prst="rect">
            <a:avLst/>
          </a:prstGeom>
          <a:noFill/>
          <a:ln w="9525">
            <a:noFill/>
          </a:ln>
        </p:spPr>
        <p:txBody>
          <a:bodyPr>
            <a:spAutoFit/>
          </a:bodyPr>
          <a:lstStyle/>
          <a:p>
            <a:pPr eaLnBrk="0" hangingPunct="0"/>
            <a:r>
              <a:rPr lang="en-US" altLang="zh-CN" b="1" dirty="0">
                <a:latin typeface="Comic Sans MS" panose="030F0702030302020204" pitchFamily="66" charset="0"/>
              </a:rPr>
              <a:t> </a:t>
            </a:r>
            <a:r>
              <a:rPr lang="en-US" altLang="zh-CN" b="1">
                <a:latin typeface="Comic Sans MS" panose="030F0702030302020204" pitchFamily="66" charset="0"/>
              </a:rPr>
              <a:t>…    ...</a:t>
            </a:r>
          </a:p>
        </p:txBody>
      </p:sp>
      <p:sp>
        <p:nvSpPr>
          <p:cNvPr id="89100" name="文本框 89099"/>
          <p:cNvSpPr txBox="1"/>
          <p:nvPr/>
        </p:nvSpPr>
        <p:spPr>
          <a:xfrm>
            <a:off x="6096000" y="5410200"/>
            <a:ext cx="1828800" cy="457200"/>
          </a:xfrm>
          <a:prstGeom prst="rect">
            <a:avLst/>
          </a:prstGeom>
          <a:noFill/>
          <a:ln w="9525">
            <a:noFill/>
          </a:ln>
        </p:spPr>
        <p:txBody>
          <a:bodyPr>
            <a:spAutoFit/>
          </a:bodyPr>
          <a:lstStyle/>
          <a:p>
            <a:pPr eaLnBrk="0" hangingPunct="0"/>
            <a:r>
              <a:rPr lang="en-US" altLang="zh-CN" b="1" dirty="0">
                <a:latin typeface="Comic Sans MS" panose="030F0702030302020204" pitchFamily="66" charset="0"/>
              </a:rPr>
              <a:t>  </a:t>
            </a:r>
            <a:r>
              <a:rPr lang="en-US" altLang="zh-CN" b="1">
                <a:latin typeface="Comic Sans MS" panose="030F0702030302020204" pitchFamily="66" charset="0"/>
              </a:rPr>
              <a:t>…    ...</a:t>
            </a:r>
          </a:p>
        </p:txBody>
      </p:sp>
      <p:sp>
        <p:nvSpPr>
          <p:cNvPr id="89101" name="文本框 89100"/>
          <p:cNvSpPr txBox="1"/>
          <p:nvPr/>
        </p:nvSpPr>
        <p:spPr>
          <a:xfrm>
            <a:off x="5327650" y="5410200"/>
            <a:ext cx="615950" cy="457200"/>
          </a:xfrm>
          <a:prstGeom prst="rect">
            <a:avLst/>
          </a:prstGeom>
          <a:noFill/>
          <a:ln w="9525">
            <a:noFill/>
          </a:ln>
        </p:spPr>
        <p:txBody>
          <a:bodyPr>
            <a:spAutoFit/>
          </a:bodyPr>
          <a:lstStyle/>
          <a:p>
            <a:pPr eaLnBrk="0" hangingPunct="0"/>
            <a:r>
              <a:rPr lang="en-US" altLang="zh-CN" b="1">
                <a:latin typeface="Comic Sans MS" panose="030F0702030302020204" pitchFamily="66" charset="0"/>
              </a:rPr>
              <a:t>...</a:t>
            </a:r>
          </a:p>
        </p:txBody>
      </p:sp>
      <p:sp>
        <p:nvSpPr>
          <p:cNvPr id="89102" name="文本框 89101"/>
          <p:cNvSpPr txBox="1"/>
          <p:nvPr/>
        </p:nvSpPr>
        <p:spPr>
          <a:xfrm>
            <a:off x="6096000" y="4953000"/>
            <a:ext cx="1828800" cy="457200"/>
          </a:xfrm>
          <a:prstGeom prst="rect">
            <a:avLst/>
          </a:prstGeom>
          <a:noFill/>
          <a:ln w="9525">
            <a:noFill/>
          </a:ln>
        </p:spPr>
        <p:txBody>
          <a:bodyPr>
            <a:spAutoFit/>
          </a:bodyPr>
          <a:lstStyle/>
          <a:p>
            <a:pPr eaLnBrk="0" hangingPunct="0"/>
            <a:r>
              <a:rPr lang="en-US" altLang="zh-CN" b="1" dirty="0">
                <a:latin typeface="Times New Roman" panose="02020603050405020304" pitchFamily="18" charset="0"/>
              </a:rPr>
              <a:t>  </a:t>
            </a:r>
            <a:r>
              <a:rPr lang="en-US" altLang="zh-CN" b="1">
                <a:latin typeface="Times New Roman" panose="02020603050405020304" pitchFamily="18" charset="0"/>
              </a:rPr>
              <a:t>l</a:t>
            </a:r>
            <a:r>
              <a:rPr lang="en-US" altLang="zh-CN" b="1">
                <a:latin typeface="Comic Sans MS" panose="030F0702030302020204" pitchFamily="66" charset="0"/>
              </a:rPr>
              <a:t>’      b’     </a:t>
            </a:r>
          </a:p>
        </p:txBody>
      </p:sp>
      <p:sp>
        <p:nvSpPr>
          <p:cNvPr id="89103" name="文本框 89102"/>
          <p:cNvSpPr txBox="1"/>
          <p:nvPr/>
        </p:nvSpPr>
        <p:spPr>
          <a:xfrm>
            <a:off x="5410200" y="4876800"/>
            <a:ext cx="533400" cy="457200"/>
          </a:xfrm>
          <a:prstGeom prst="rect">
            <a:avLst/>
          </a:prstGeom>
          <a:noFill/>
          <a:ln w="9525">
            <a:noFill/>
          </a:ln>
        </p:spPr>
        <p:txBody>
          <a:bodyPr>
            <a:spAutoFit/>
          </a:bodyPr>
          <a:lstStyle/>
          <a:p>
            <a:pPr eaLnBrk="0" hangingPunct="0"/>
            <a:r>
              <a:rPr lang="en-US" altLang="zh-CN" b="1">
                <a:latin typeface="Times New Roman" panose="02020603050405020304" pitchFamily="18" charset="0"/>
              </a:rPr>
              <a:t>s</a:t>
            </a:r>
            <a:endParaRPr lang="en-US" altLang="zh-CN" b="1">
              <a:latin typeface="Comic Sans MS" panose="030F0702030302020204" pitchFamily="66" charset="0"/>
            </a:endParaRPr>
          </a:p>
        </p:txBody>
      </p:sp>
      <p:sp>
        <p:nvSpPr>
          <p:cNvPr id="89104" name="直接连接符 89103"/>
          <p:cNvSpPr/>
          <p:nvPr/>
        </p:nvSpPr>
        <p:spPr>
          <a:xfrm>
            <a:off x="6019800" y="3962400"/>
            <a:ext cx="0" cy="1905000"/>
          </a:xfrm>
          <a:prstGeom prst="line">
            <a:avLst/>
          </a:prstGeom>
          <a:ln w="9525" cap="flat" cmpd="sng">
            <a:solidFill>
              <a:schemeClr val="tx1"/>
            </a:solidFill>
            <a:prstDash val="solid"/>
            <a:headEnd type="none" w="med" len="med"/>
            <a:tailEnd type="none" w="med" len="med"/>
          </a:ln>
        </p:spPr>
      </p:sp>
      <p:sp>
        <p:nvSpPr>
          <p:cNvPr id="89105" name="矩形 89104"/>
          <p:cNvSpPr/>
          <p:nvPr/>
        </p:nvSpPr>
        <p:spPr>
          <a:xfrm>
            <a:off x="704850" y="9445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a:latin typeface="Times New Roman" panose="02020603050405020304" pitchFamily="18" charset="0"/>
              </a:rPr>
              <a:t>l</a:t>
            </a:r>
          </a:p>
        </p:txBody>
      </p:sp>
      <p:sp>
        <p:nvSpPr>
          <p:cNvPr id="89106" name="矩形 89105"/>
          <p:cNvSpPr/>
          <p:nvPr/>
        </p:nvSpPr>
        <p:spPr>
          <a:xfrm>
            <a:off x="722313" y="3200400"/>
            <a:ext cx="1258887" cy="205105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89107" name="矩形 89106"/>
          <p:cNvSpPr/>
          <p:nvPr/>
        </p:nvSpPr>
        <p:spPr>
          <a:xfrm>
            <a:off x="2000250" y="9445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a:latin typeface="Times New Roman" panose="02020603050405020304" pitchFamily="18" charset="0"/>
              </a:rPr>
              <a:t>b</a:t>
            </a:r>
          </a:p>
        </p:txBody>
      </p:sp>
      <p:sp>
        <p:nvSpPr>
          <p:cNvPr id="89108" name="直接连接符 89107"/>
          <p:cNvSpPr/>
          <p:nvPr/>
        </p:nvSpPr>
        <p:spPr>
          <a:xfrm>
            <a:off x="722313" y="3810000"/>
            <a:ext cx="1258887" cy="0"/>
          </a:xfrm>
          <a:prstGeom prst="line">
            <a:avLst/>
          </a:prstGeom>
          <a:ln w="9525" cap="flat" cmpd="sng">
            <a:solidFill>
              <a:schemeClr val="tx1"/>
            </a:solidFill>
            <a:prstDash val="solid"/>
            <a:headEnd type="none" w="med" len="med"/>
            <a:tailEnd type="none" w="med" len="med"/>
          </a:ln>
        </p:spPr>
      </p:sp>
      <p:sp>
        <p:nvSpPr>
          <p:cNvPr id="89109" name="直接连接符 89108"/>
          <p:cNvSpPr/>
          <p:nvPr/>
        </p:nvSpPr>
        <p:spPr>
          <a:xfrm>
            <a:off x="722313" y="4267200"/>
            <a:ext cx="1258887" cy="0"/>
          </a:xfrm>
          <a:prstGeom prst="line">
            <a:avLst/>
          </a:prstGeom>
          <a:ln w="9525" cap="flat" cmpd="sng">
            <a:solidFill>
              <a:schemeClr val="tx1"/>
            </a:solidFill>
            <a:prstDash val="solid"/>
            <a:headEnd type="none" w="med" len="med"/>
            <a:tailEnd type="none" w="med" len="med"/>
          </a:ln>
        </p:spPr>
      </p:sp>
      <p:sp>
        <p:nvSpPr>
          <p:cNvPr id="89110" name="直接连接符 89109"/>
          <p:cNvSpPr/>
          <p:nvPr/>
        </p:nvSpPr>
        <p:spPr>
          <a:xfrm>
            <a:off x="722313" y="4724400"/>
            <a:ext cx="1258887" cy="0"/>
          </a:xfrm>
          <a:prstGeom prst="line">
            <a:avLst/>
          </a:prstGeom>
          <a:ln w="9525" cap="flat" cmpd="sng">
            <a:solidFill>
              <a:schemeClr val="tx1"/>
            </a:solidFill>
            <a:prstDash val="solid"/>
            <a:headEnd type="none" w="med" len="med"/>
            <a:tailEnd type="none" w="med" len="med"/>
          </a:ln>
        </p:spPr>
      </p:sp>
      <p:sp>
        <p:nvSpPr>
          <p:cNvPr id="89111" name="文本框 89110"/>
          <p:cNvSpPr txBox="1"/>
          <p:nvPr/>
        </p:nvSpPr>
        <p:spPr>
          <a:xfrm>
            <a:off x="874713" y="3810000"/>
            <a:ext cx="838200" cy="457200"/>
          </a:xfrm>
          <a:prstGeom prst="rect">
            <a:avLst/>
          </a:prstGeom>
          <a:solidFill>
            <a:schemeClr val="bg1"/>
          </a:solidFill>
          <a:ln w="9525">
            <a:noFill/>
          </a:ln>
        </p:spPr>
        <p:txBody>
          <a:bodyPr>
            <a:spAutoFit/>
          </a:bodyPr>
          <a:lstStyle/>
          <a:p>
            <a:pPr eaLnBrk="0" hangingPunct="0"/>
            <a:r>
              <a:rPr lang="en-US" altLang="zh-CN" b="1">
                <a:latin typeface="Times New Roman" panose="02020603050405020304" pitchFamily="18" charset="0"/>
              </a:rPr>
              <a:t>b</a:t>
            </a:r>
          </a:p>
        </p:txBody>
      </p:sp>
      <p:sp>
        <p:nvSpPr>
          <p:cNvPr id="89112" name="文本框 89111"/>
          <p:cNvSpPr txBox="1"/>
          <p:nvPr/>
        </p:nvSpPr>
        <p:spPr>
          <a:xfrm>
            <a:off x="874713" y="4267200"/>
            <a:ext cx="838200" cy="457200"/>
          </a:xfrm>
          <a:prstGeom prst="rect">
            <a:avLst/>
          </a:prstGeom>
          <a:solidFill>
            <a:schemeClr val="bg1"/>
          </a:solidFill>
          <a:ln w="9525">
            <a:noFill/>
          </a:ln>
        </p:spPr>
        <p:txBody>
          <a:bodyPr>
            <a:spAutoFit/>
          </a:bodyPr>
          <a:lstStyle/>
          <a:p>
            <a:pPr eaLnBrk="0" hangingPunct="0"/>
            <a:r>
              <a:rPr lang="en-US" altLang="zh-CN" b="1">
                <a:latin typeface="Times New Roman" panose="02020603050405020304" pitchFamily="18" charset="0"/>
              </a:rPr>
              <a:t>l</a:t>
            </a:r>
          </a:p>
        </p:txBody>
      </p:sp>
      <p:sp>
        <p:nvSpPr>
          <p:cNvPr id="89113" name="文本框 89112"/>
          <p:cNvSpPr txBox="1"/>
          <p:nvPr/>
        </p:nvSpPr>
        <p:spPr>
          <a:xfrm>
            <a:off x="950913" y="3276600"/>
            <a:ext cx="762000" cy="457200"/>
          </a:xfrm>
          <a:prstGeom prst="rect">
            <a:avLst/>
          </a:prstGeom>
          <a:solidFill>
            <a:schemeClr val="bg1"/>
          </a:solidFill>
          <a:ln w="9525">
            <a:noFill/>
          </a:ln>
        </p:spPr>
        <p:txBody>
          <a:bodyPr>
            <a:spAutoFit/>
          </a:bodyPr>
          <a:lstStyle/>
          <a:p>
            <a:pPr eaLnBrk="0" hangingPunct="0"/>
            <a:r>
              <a:rPr lang="en-US" altLang="zh-CN" b="1">
                <a:latin typeface="Comic Sans MS" panose="030F0702030302020204" pitchFamily="66" charset="0"/>
              </a:rPr>
              <a:t>...</a:t>
            </a:r>
          </a:p>
        </p:txBody>
      </p:sp>
      <p:sp>
        <p:nvSpPr>
          <p:cNvPr id="89114" name="文本框 89113"/>
          <p:cNvSpPr txBox="1"/>
          <p:nvPr/>
        </p:nvSpPr>
        <p:spPr>
          <a:xfrm>
            <a:off x="950913" y="4724400"/>
            <a:ext cx="762000" cy="457200"/>
          </a:xfrm>
          <a:prstGeom prst="rect">
            <a:avLst/>
          </a:prstGeom>
          <a:solidFill>
            <a:schemeClr val="bg1"/>
          </a:solidFill>
          <a:ln w="9525">
            <a:noFill/>
          </a:ln>
        </p:spPr>
        <p:txBody>
          <a:bodyPr>
            <a:spAutoFit/>
          </a:bodyPr>
          <a:lstStyle/>
          <a:p>
            <a:pPr eaLnBrk="0" hangingPunct="0"/>
            <a:r>
              <a:rPr lang="en-US" altLang="zh-CN" b="1">
                <a:latin typeface="Comic Sans MS" panose="030F0702030302020204" pitchFamily="66" charset="0"/>
              </a:rPr>
              <a:t>...</a:t>
            </a:r>
          </a:p>
        </p:txBody>
      </p:sp>
      <p:sp>
        <p:nvSpPr>
          <p:cNvPr id="89115" name="文本框 89114"/>
          <p:cNvSpPr txBox="1"/>
          <p:nvPr/>
        </p:nvSpPr>
        <p:spPr>
          <a:xfrm>
            <a:off x="685800" y="5410200"/>
            <a:ext cx="914400" cy="457200"/>
          </a:xfrm>
          <a:prstGeom prst="rect">
            <a:avLst/>
          </a:prstGeom>
          <a:noFill/>
          <a:ln w="9525">
            <a:noFill/>
          </a:ln>
        </p:spPr>
        <p:txBody>
          <a:bodyPr>
            <a:spAutoFit/>
          </a:bodyPr>
          <a:lstStyle/>
          <a:p>
            <a:pPr eaLnBrk="0" hangingPunct="0"/>
            <a:r>
              <a:rPr lang="en-US" altLang="zh-CN" b="1">
                <a:latin typeface="Comic Sans MS" panose="030F0702030302020204" pitchFamily="66" charset="0"/>
              </a:rPr>
              <a:t>PCB</a:t>
            </a:r>
          </a:p>
        </p:txBody>
      </p:sp>
      <p:grpSp>
        <p:nvGrpSpPr>
          <p:cNvPr id="89116" name="组合 89115"/>
          <p:cNvGrpSpPr/>
          <p:nvPr/>
        </p:nvGrpSpPr>
        <p:grpSpPr>
          <a:xfrm>
            <a:off x="381000" y="533400"/>
            <a:ext cx="2133600" cy="3962400"/>
            <a:chOff x="288" y="432"/>
            <a:chExt cx="1344" cy="2496"/>
          </a:xfrm>
        </p:grpSpPr>
        <p:sp>
          <p:nvSpPr>
            <p:cNvPr id="89117" name="任意多边形 89116"/>
            <p:cNvSpPr/>
            <p:nvPr/>
          </p:nvSpPr>
          <p:spPr>
            <a:xfrm>
              <a:off x="288" y="432"/>
              <a:ext cx="1344" cy="2208"/>
            </a:xfrm>
            <a:custGeom>
              <a:avLst/>
              <a:gdLst/>
              <a:ahLst/>
              <a:cxnLst/>
              <a:rect l="0" t="0" r="0" b="0"/>
              <a:pathLst>
                <a:path w="1344" h="2208">
                  <a:moveTo>
                    <a:pt x="288" y="2208"/>
                  </a:moveTo>
                  <a:lnTo>
                    <a:pt x="0" y="2208"/>
                  </a:lnTo>
                  <a:lnTo>
                    <a:pt x="0" y="0"/>
                  </a:lnTo>
                  <a:lnTo>
                    <a:pt x="1344" y="0"/>
                  </a:lnTo>
                  <a:lnTo>
                    <a:pt x="1344" y="240"/>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89118" name="任意多边形 89117"/>
            <p:cNvSpPr/>
            <p:nvPr/>
          </p:nvSpPr>
          <p:spPr>
            <a:xfrm>
              <a:off x="288" y="432"/>
              <a:ext cx="480" cy="2496"/>
            </a:xfrm>
            <a:custGeom>
              <a:avLst/>
              <a:gdLst/>
              <a:ahLst/>
              <a:cxnLst/>
              <a:rect l="0" t="0" r="0" b="0"/>
              <a:pathLst>
                <a:path w="480" h="2496">
                  <a:moveTo>
                    <a:pt x="288" y="2496"/>
                  </a:moveTo>
                  <a:lnTo>
                    <a:pt x="0" y="2496"/>
                  </a:lnTo>
                  <a:lnTo>
                    <a:pt x="0" y="0"/>
                  </a:lnTo>
                  <a:lnTo>
                    <a:pt x="480" y="0"/>
                  </a:lnTo>
                  <a:lnTo>
                    <a:pt x="480" y="240"/>
                  </a:lnTo>
                </a:path>
              </a:pathLst>
            </a:custGeom>
            <a:noFill/>
            <a:ln w="25400" cap="flat" cmpd="sng">
              <a:solidFill>
                <a:schemeClr val="tx1"/>
              </a:solidFill>
              <a:prstDash val="solid"/>
              <a:headEnd type="none" w="med" len="med"/>
              <a:tailEnd type="triangle" w="med" len="med"/>
            </a:ln>
          </p:spPr>
          <p:txBody>
            <a:bodyPr/>
            <a:lstStyle/>
            <a:p>
              <a:endParaRPr lang="zh-CN" altLang="en-US"/>
            </a:p>
          </p:txBody>
        </p:sp>
      </p:grpSp>
      <p:sp>
        <p:nvSpPr>
          <p:cNvPr id="89119" name="矩形 89118"/>
          <p:cNvSpPr/>
          <p:nvPr/>
        </p:nvSpPr>
        <p:spPr>
          <a:xfrm>
            <a:off x="4524375" y="685800"/>
            <a:ext cx="1943100" cy="23749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89120" name="直接连接符 89119"/>
          <p:cNvSpPr/>
          <p:nvPr/>
        </p:nvSpPr>
        <p:spPr>
          <a:xfrm>
            <a:off x="4572000" y="2438400"/>
            <a:ext cx="1905000" cy="0"/>
          </a:xfrm>
          <a:prstGeom prst="line">
            <a:avLst/>
          </a:prstGeom>
          <a:ln w="9525" cap="flat" cmpd="sng">
            <a:solidFill>
              <a:schemeClr val="tx1"/>
            </a:solidFill>
            <a:prstDash val="solid"/>
            <a:headEnd type="none" w="med" len="med"/>
            <a:tailEnd type="none" w="med" len="med"/>
          </a:ln>
        </p:spPr>
      </p:sp>
      <p:sp>
        <p:nvSpPr>
          <p:cNvPr id="89121" name="直接连接符 89120"/>
          <p:cNvSpPr/>
          <p:nvPr/>
        </p:nvSpPr>
        <p:spPr>
          <a:xfrm>
            <a:off x="4533900" y="1371600"/>
            <a:ext cx="1943100" cy="0"/>
          </a:xfrm>
          <a:prstGeom prst="line">
            <a:avLst/>
          </a:prstGeom>
          <a:ln w="9525" cap="flat" cmpd="sng">
            <a:solidFill>
              <a:schemeClr val="tx1"/>
            </a:solidFill>
            <a:prstDash val="solid"/>
            <a:headEnd type="none" w="med" len="med"/>
            <a:tailEnd type="none" w="med" len="med"/>
          </a:ln>
        </p:spPr>
      </p:sp>
      <p:sp>
        <p:nvSpPr>
          <p:cNvPr id="89122" name="文本框 89121"/>
          <p:cNvSpPr txBox="1"/>
          <p:nvPr/>
        </p:nvSpPr>
        <p:spPr>
          <a:xfrm>
            <a:off x="4572000" y="838200"/>
            <a:ext cx="1800225" cy="457200"/>
          </a:xfrm>
          <a:prstGeom prst="rect">
            <a:avLst/>
          </a:prstGeom>
          <a:solidFill>
            <a:schemeClr val="bg1"/>
          </a:solidFill>
          <a:ln w="9525">
            <a:noFill/>
          </a:ln>
        </p:spPr>
        <p:txBody>
          <a:bodyPr>
            <a:spAutoFit/>
          </a:bodyPr>
          <a:lstStyle/>
          <a:p>
            <a:pPr eaLnBrk="0" hangingPunct="0"/>
            <a:r>
              <a:rPr lang="zh-CN" altLang="en-US" b="1" dirty="0">
                <a:latin typeface="Times New Roman" panose="02020603050405020304" pitchFamily="18" charset="0"/>
              </a:rPr>
              <a:t>段首址 段长 </a:t>
            </a:r>
          </a:p>
        </p:txBody>
      </p:sp>
      <p:sp>
        <p:nvSpPr>
          <p:cNvPr id="89123" name="文本框 89122"/>
          <p:cNvSpPr txBox="1"/>
          <p:nvPr/>
        </p:nvSpPr>
        <p:spPr>
          <a:xfrm>
            <a:off x="3581400" y="762000"/>
            <a:ext cx="990600" cy="457200"/>
          </a:xfrm>
          <a:prstGeom prst="rect">
            <a:avLst/>
          </a:prstGeom>
          <a:noFill/>
          <a:ln w="9525">
            <a:noFill/>
          </a:ln>
        </p:spPr>
        <p:txBody>
          <a:bodyPr>
            <a:spAutoFit/>
          </a:bodyPr>
          <a:lstStyle/>
          <a:p>
            <a:pPr eaLnBrk="0" hangingPunct="0"/>
            <a:r>
              <a:rPr lang="zh-CN" altLang="en-US" b="1" dirty="0">
                <a:latin typeface="Times New Roman" panose="02020603050405020304" pitchFamily="18" charset="0"/>
              </a:rPr>
              <a:t>段号</a:t>
            </a:r>
          </a:p>
        </p:txBody>
      </p:sp>
      <p:sp>
        <p:nvSpPr>
          <p:cNvPr id="89124" name="文本框 89123"/>
          <p:cNvSpPr txBox="1"/>
          <p:nvPr/>
        </p:nvSpPr>
        <p:spPr>
          <a:xfrm>
            <a:off x="4724400" y="1447800"/>
            <a:ext cx="1600200" cy="457200"/>
          </a:xfrm>
          <a:prstGeom prst="rect">
            <a:avLst/>
          </a:prstGeom>
          <a:noFill/>
          <a:ln w="9525">
            <a:noFill/>
          </a:ln>
        </p:spPr>
        <p:txBody>
          <a:bodyPr>
            <a:spAutoFit/>
          </a:bodyPr>
          <a:lstStyle/>
          <a:p>
            <a:pPr eaLnBrk="0" hangingPunct="0"/>
            <a:r>
              <a:rPr lang="en-US" altLang="zh-CN" b="1">
                <a:latin typeface="Comic Sans MS" panose="030F0702030302020204" pitchFamily="66" charset="0"/>
              </a:rPr>
              <a:t>…      ...</a:t>
            </a:r>
          </a:p>
        </p:txBody>
      </p:sp>
      <p:sp>
        <p:nvSpPr>
          <p:cNvPr id="89125" name="文本框 89124"/>
          <p:cNvSpPr txBox="1"/>
          <p:nvPr/>
        </p:nvSpPr>
        <p:spPr>
          <a:xfrm>
            <a:off x="4648200" y="1981200"/>
            <a:ext cx="1752600" cy="457200"/>
          </a:xfrm>
          <a:prstGeom prst="rect">
            <a:avLst/>
          </a:prstGeom>
          <a:noFill/>
          <a:ln w="9525">
            <a:noFill/>
          </a:ln>
        </p:spPr>
        <p:txBody>
          <a:bodyPr>
            <a:spAutoFit/>
          </a:bodyPr>
          <a:lstStyle/>
          <a:p>
            <a:pPr eaLnBrk="0" hangingPunct="0"/>
            <a:r>
              <a:rPr lang="en-US" altLang="zh-CN" b="1" dirty="0">
                <a:latin typeface="Times New Roman" panose="02020603050405020304" pitchFamily="18" charset="0"/>
              </a:rPr>
              <a:t>  </a:t>
            </a:r>
            <a:r>
              <a:rPr lang="en-US" altLang="zh-CN" b="1">
                <a:latin typeface="Times New Roman" panose="02020603050405020304" pitchFamily="18" charset="0"/>
              </a:rPr>
              <a:t>b’           l’</a:t>
            </a:r>
            <a:endParaRPr lang="en-US" altLang="zh-CN" b="1">
              <a:latin typeface="Comic Sans MS" panose="030F0702030302020204" pitchFamily="66" charset="0"/>
            </a:endParaRPr>
          </a:p>
        </p:txBody>
      </p:sp>
      <p:sp>
        <p:nvSpPr>
          <p:cNvPr id="89126" name="文本框 89125"/>
          <p:cNvSpPr txBox="1"/>
          <p:nvPr/>
        </p:nvSpPr>
        <p:spPr>
          <a:xfrm>
            <a:off x="3886200" y="1371600"/>
            <a:ext cx="685800" cy="457200"/>
          </a:xfrm>
          <a:prstGeom prst="rect">
            <a:avLst/>
          </a:prstGeom>
          <a:noFill/>
          <a:ln w="9525">
            <a:noFill/>
          </a:ln>
        </p:spPr>
        <p:txBody>
          <a:bodyPr>
            <a:spAutoFit/>
          </a:bodyPr>
          <a:lstStyle/>
          <a:p>
            <a:pPr eaLnBrk="0" hangingPunct="0"/>
            <a:r>
              <a:rPr lang="en-US" altLang="zh-CN" b="1">
                <a:latin typeface="Comic Sans MS" panose="030F0702030302020204" pitchFamily="66" charset="0"/>
              </a:rPr>
              <a:t>...</a:t>
            </a:r>
          </a:p>
        </p:txBody>
      </p:sp>
      <p:sp>
        <p:nvSpPr>
          <p:cNvPr id="89127" name="文本框 89126"/>
          <p:cNvSpPr txBox="1"/>
          <p:nvPr/>
        </p:nvSpPr>
        <p:spPr>
          <a:xfrm>
            <a:off x="3886200" y="1905000"/>
            <a:ext cx="685800" cy="457200"/>
          </a:xfrm>
          <a:prstGeom prst="rect">
            <a:avLst/>
          </a:prstGeom>
          <a:noFill/>
          <a:ln w="9525">
            <a:noFill/>
          </a:ln>
        </p:spPr>
        <p:txBody>
          <a:bodyPr>
            <a:spAutoFit/>
          </a:bodyPr>
          <a:lstStyle/>
          <a:p>
            <a:pPr eaLnBrk="0" hangingPunct="0"/>
            <a:r>
              <a:rPr lang="en-US" altLang="zh-CN" b="1">
                <a:latin typeface="Times New Roman" panose="02020603050405020304" pitchFamily="18" charset="0"/>
              </a:rPr>
              <a:t>s</a:t>
            </a:r>
          </a:p>
        </p:txBody>
      </p:sp>
      <p:sp>
        <p:nvSpPr>
          <p:cNvPr id="89128" name="文本框 89127"/>
          <p:cNvSpPr txBox="1"/>
          <p:nvPr/>
        </p:nvSpPr>
        <p:spPr>
          <a:xfrm>
            <a:off x="3886200" y="2514600"/>
            <a:ext cx="685800" cy="457200"/>
          </a:xfrm>
          <a:prstGeom prst="rect">
            <a:avLst/>
          </a:prstGeom>
          <a:noFill/>
          <a:ln w="9525">
            <a:noFill/>
          </a:ln>
        </p:spPr>
        <p:txBody>
          <a:bodyPr>
            <a:spAutoFit/>
          </a:bodyPr>
          <a:lstStyle/>
          <a:p>
            <a:pPr eaLnBrk="0" hangingPunct="0"/>
            <a:r>
              <a:rPr lang="en-US" altLang="zh-CN" b="1">
                <a:latin typeface="Comic Sans MS" panose="030F0702030302020204" pitchFamily="66" charset="0"/>
              </a:rPr>
              <a:t>...</a:t>
            </a:r>
          </a:p>
        </p:txBody>
      </p:sp>
      <p:sp>
        <p:nvSpPr>
          <p:cNvPr id="89129" name="直接连接符 89128"/>
          <p:cNvSpPr/>
          <p:nvPr/>
        </p:nvSpPr>
        <p:spPr>
          <a:xfrm>
            <a:off x="4533900" y="1917700"/>
            <a:ext cx="1943100" cy="0"/>
          </a:xfrm>
          <a:prstGeom prst="line">
            <a:avLst/>
          </a:prstGeom>
          <a:ln w="9525" cap="flat" cmpd="sng">
            <a:solidFill>
              <a:schemeClr val="tx1"/>
            </a:solidFill>
            <a:prstDash val="solid"/>
            <a:headEnd type="none" w="med" len="med"/>
            <a:tailEnd type="none" w="med" len="med"/>
          </a:ln>
        </p:spPr>
      </p:sp>
      <p:grpSp>
        <p:nvGrpSpPr>
          <p:cNvPr id="89130" name="组合 89129"/>
          <p:cNvGrpSpPr/>
          <p:nvPr/>
        </p:nvGrpSpPr>
        <p:grpSpPr>
          <a:xfrm>
            <a:off x="6810375" y="115888"/>
            <a:ext cx="1800225" cy="1149350"/>
            <a:chOff x="4290" y="288"/>
            <a:chExt cx="1134" cy="724"/>
          </a:xfrm>
        </p:grpSpPr>
        <p:sp>
          <p:nvSpPr>
            <p:cNvPr id="89131" name="矩形 89130"/>
            <p:cNvSpPr/>
            <p:nvPr/>
          </p:nvSpPr>
          <p:spPr>
            <a:xfrm>
              <a:off x="4290" y="672"/>
              <a:ext cx="1134" cy="34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a:latin typeface="Times New Roman" panose="02020603050405020304" pitchFamily="18" charset="0"/>
                </a:rPr>
                <a:t>b’</a:t>
              </a:r>
              <a:r>
                <a:rPr lang="en-US" altLang="zh-CN" b="1">
                  <a:latin typeface="Comic Sans MS" panose="030F0702030302020204" pitchFamily="66" charset="0"/>
                </a:rPr>
                <a:t>+</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89132" name="文本框 89131"/>
            <p:cNvSpPr txBox="1"/>
            <p:nvPr/>
          </p:nvSpPr>
          <p:spPr>
            <a:xfrm>
              <a:off x="4416" y="288"/>
              <a:ext cx="960" cy="288"/>
            </a:xfrm>
            <a:prstGeom prst="rect">
              <a:avLst/>
            </a:prstGeom>
            <a:noFill/>
            <a:ln w="15875">
              <a:noFill/>
            </a:ln>
          </p:spPr>
          <p:txBody>
            <a:bodyPr>
              <a:spAutoFit/>
            </a:bodyPr>
            <a:lstStyle/>
            <a:p>
              <a:pPr eaLnBrk="0" hangingPunct="0"/>
              <a:r>
                <a:rPr lang="zh-CN" altLang="en-US" b="1" dirty="0">
                  <a:latin typeface="Times New Roman" panose="02020603050405020304" pitchFamily="18" charset="0"/>
                </a:rPr>
                <a:t>物理地址</a:t>
              </a:r>
            </a:p>
          </p:txBody>
        </p:sp>
      </p:grpSp>
      <p:grpSp>
        <p:nvGrpSpPr>
          <p:cNvPr id="89133" name="组合 89132"/>
          <p:cNvGrpSpPr/>
          <p:nvPr/>
        </p:nvGrpSpPr>
        <p:grpSpPr>
          <a:xfrm>
            <a:off x="2590800" y="5715000"/>
            <a:ext cx="1800225" cy="990600"/>
            <a:chOff x="1632" y="3600"/>
            <a:chExt cx="1134" cy="624"/>
          </a:xfrm>
        </p:grpSpPr>
        <p:grpSp>
          <p:nvGrpSpPr>
            <p:cNvPr id="89134" name="组合 89133"/>
            <p:cNvGrpSpPr/>
            <p:nvPr/>
          </p:nvGrpSpPr>
          <p:grpSpPr>
            <a:xfrm>
              <a:off x="1632" y="3600"/>
              <a:ext cx="1134" cy="340"/>
              <a:chOff x="4320" y="768"/>
              <a:chExt cx="1134" cy="340"/>
            </a:xfrm>
          </p:grpSpPr>
          <p:sp>
            <p:nvSpPr>
              <p:cNvPr id="89135" name="矩形 89134"/>
              <p:cNvSpPr/>
              <p:nvPr/>
            </p:nvSpPr>
            <p:spPr>
              <a:xfrm>
                <a:off x="4320" y="768"/>
                <a:ext cx="1134" cy="34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a:latin typeface="Times New Roman" panose="02020603050405020304" pitchFamily="18" charset="0"/>
                  </a:rPr>
                  <a:t>s</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89136" name="直接连接符 89135"/>
              <p:cNvSpPr/>
              <p:nvPr/>
            </p:nvSpPr>
            <p:spPr>
              <a:xfrm>
                <a:off x="4848" y="768"/>
                <a:ext cx="0" cy="340"/>
              </a:xfrm>
              <a:prstGeom prst="line">
                <a:avLst/>
              </a:prstGeom>
              <a:ln w="15875" cap="flat" cmpd="sng">
                <a:solidFill>
                  <a:schemeClr val="tx1"/>
                </a:solidFill>
                <a:prstDash val="solid"/>
                <a:headEnd type="none" w="med" len="med"/>
                <a:tailEnd type="none" w="med" len="med"/>
              </a:ln>
            </p:spPr>
          </p:sp>
        </p:grpSp>
        <p:sp>
          <p:nvSpPr>
            <p:cNvPr id="89137" name="文本框 89136"/>
            <p:cNvSpPr txBox="1"/>
            <p:nvPr/>
          </p:nvSpPr>
          <p:spPr>
            <a:xfrm>
              <a:off x="1728" y="3936"/>
              <a:ext cx="960" cy="288"/>
            </a:xfrm>
            <a:prstGeom prst="rect">
              <a:avLst/>
            </a:prstGeom>
            <a:noFill/>
            <a:ln w="15875">
              <a:noFill/>
            </a:ln>
          </p:spPr>
          <p:txBody>
            <a:bodyPr>
              <a:spAutoFit/>
            </a:bodyPr>
            <a:lstStyle/>
            <a:p>
              <a:pPr eaLnBrk="0" hangingPunct="0"/>
              <a:r>
                <a:rPr lang="zh-CN" altLang="en-US" b="1" dirty="0">
                  <a:latin typeface="Times New Roman" panose="02020603050405020304" pitchFamily="18" charset="0"/>
                </a:rPr>
                <a:t>逻辑地址</a:t>
              </a:r>
            </a:p>
          </p:txBody>
        </p:sp>
      </p:grpSp>
      <p:sp>
        <p:nvSpPr>
          <p:cNvPr id="89138" name="文本框 89137"/>
          <p:cNvSpPr txBox="1"/>
          <p:nvPr/>
        </p:nvSpPr>
        <p:spPr>
          <a:xfrm>
            <a:off x="4724400" y="2514600"/>
            <a:ext cx="1600200" cy="457200"/>
          </a:xfrm>
          <a:prstGeom prst="rect">
            <a:avLst/>
          </a:prstGeom>
          <a:noFill/>
          <a:ln w="9525">
            <a:noFill/>
          </a:ln>
        </p:spPr>
        <p:txBody>
          <a:bodyPr>
            <a:spAutoFit/>
          </a:bodyPr>
          <a:lstStyle/>
          <a:p>
            <a:pPr eaLnBrk="0" hangingPunct="0"/>
            <a:r>
              <a:rPr lang="en-US" altLang="zh-CN" b="1">
                <a:latin typeface="Comic Sans MS" panose="030F0702030302020204" pitchFamily="66" charset="0"/>
              </a:rPr>
              <a:t>…      ...</a:t>
            </a:r>
          </a:p>
        </p:txBody>
      </p:sp>
      <p:sp>
        <p:nvSpPr>
          <p:cNvPr id="89139" name="直接连接符 89138"/>
          <p:cNvSpPr/>
          <p:nvPr/>
        </p:nvSpPr>
        <p:spPr>
          <a:xfrm>
            <a:off x="5580063" y="692150"/>
            <a:ext cx="0" cy="2374900"/>
          </a:xfrm>
          <a:prstGeom prst="line">
            <a:avLst/>
          </a:prstGeom>
          <a:ln w="9525" cap="flat" cmpd="sng">
            <a:solidFill>
              <a:schemeClr val="tx1"/>
            </a:solidFill>
            <a:prstDash val="solid"/>
            <a:headEnd type="none" w="med" len="med"/>
            <a:tailEnd type="none" w="med" len="med"/>
          </a:ln>
        </p:spPr>
      </p:sp>
      <p:sp>
        <p:nvSpPr>
          <p:cNvPr id="89140" name="直接连接符 89139"/>
          <p:cNvSpPr/>
          <p:nvPr/>
        </p:nvSpPr>
        <p:spPr>
          <a:xfrm>
            <a:off x="6934200" y="3962400"/>
            <a:ext cx="0" cy="1905000"/>
          </a:xfrm>
          <a:prstGeom prst="line">
            <a:avLst/>
          </a:prstGeom>
          <a:ln w="9525" cap="flat" cmpd="sng">
            <a:solidFill>
              <a:schemeClr val="tx1"/>
            </a:solidFill>
            <a:prstDash val="solid"/>
            <a:headEnd type="none" w="med" len="med"/>
            <a:tailEnd type="none" w="med" len="med"/>
          </a:ln>
        </p:spPr>
      </p:sp>
      <p:sp>
        <p:nvSpPr>
          <p:cNvPr id="89141" name="直接连接符 89140"/>
          <p:cNvSpPr/>
          <p:nvPr/>
        </p:nvSpPr>
        <p:spPr>
          <a:xfrm>
            <a:off x="5076825" y="2286000"/>
            <a:ext cx="0" cy="304800"/>
          </a:xfrm>
          <a:prstGeom prst="line">
            <a:avLst/>
          </a:prstGeom>
          <a:ln w="25400" cap="flat" cmpd="sng">
            <a:solidFill>
              <a:schemeClr val="tx1"/>
            </a:solidFill>
            <a:prstDash val="solid"/>
            <a:headEnd type="none" w="med" len="med"/>
            <a:tailEnd type="none" w="med" len="med"/>
          </a:ln>
        </p:spPr>
      </p:sp>
      <p:sp>
        <p:nvSpPr>
          <p:cNvPr id="89142" name="直接连接符 89141"/>
          <p:cNvSpPr/>
          <p:nvPr/>
        </p:nvSpPr>
        <p:spPr>
          <a:xfrm>
            <a:off x="2438400" y="4572000"/>
            <a:ext cx="533400" cy="0"/>
          </a:xfrm>
          <a:prstGeom prst="line">
            <a:avLst/>
          </a:prstGeom>
          <a:ln w="25400" cap="flat" cmpd="sng">
            <a:solidFill>
              <a:schemeClr val="tx1"/>
            </a:solidFill>
            <a:prstDash val="solid"/>
            <a:headEnd type="none" w="med" len="med"/>
            <a:tailEnd type="triangle" w="med" len="med"/>
          </a:ln>
        </p:spPr>
      </p:sp>
      <p:sp>
        <p:nvSpPr>
          <p:cNvPr id="89143" name="矩形 89142"/>
          <p:cNvSpPr/>
          <p:nvPr/>
        </p:nvSpPr>
        <p:spPr>
          <a:xfrm>
            <a:off x="2971800" y="4267200"/>
            <a:ext cx="1371600" cy="53340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dirty="0">
                <a:latin typeface="Comic Sans MS" panose="030F0702030302020204" pitchFamily="66" charset="0"/>
              </a:rPr>
              <a:t>  </a:t>
            </a:r>
            <a:r>
              <a:rPr lang="en-US" altLang="zh-CN" b="1">
                <a:latin typeface="Times New Roman" panose="02020603050405020304" pitchFamily="18" charset="0"/>
              </a:rPr>
              <a:t>s    l’    b’ </a:t>
            </a:r>
            <a:r>
              <a:rPr lang="en-US" altLang="zh-CN" b="1">
                <a:latin typeface="Comic Sans MS" panose="030F0702030302020204" pitchFamily="66" charset="0"/>
              </a:rPr>
              <a:t> </a:t>
            </a:r>
          </a:p>
        </p:txBody>
      </p:sp>
      <p:sp>
        <p:nvSpPr>
          <p:cNvPr id="89144" name="直接连接符 89143"/>
          <p:cNvSpPr/>
          <p:nvPr/>
        </p:nvSpPr>
        <p:spPr>
          <a:xfrm>
            <a:off x="3352800" y="4267200"/>
            <a:ext cx="0" cy="533400"/>
          </a:xfrm>
          <a:prstGeom prst="line">
            <a:avLst/>
          </a:prstGeom>
          <a:ln w="9525" cap="flat" cmpd="sng">
            <a:solidFill>
              <a:schemeClr val="tx1"/>
            </a:solidFill>
            <a:prstDash val="solid"/>
            <a:headEnd type="none" w="med" len="med"/>
            <a:tailEnd type="none" w="med" len="med"/>
          </a:ln>
        </p:spPr>
      </p:sp>
      <p:sp>
        <p:nvSpPr>
          <p:cNvPr id="89145" name="直接连接符 89144"/>
          <p:cNvSpPr/>
          <p:nvPr/>
        </p:nvSpPr>
        <p:spPr>
          <a:xfrm>
            <a:off x="3886200" y="4267200"/>
            <a:ext cx="0" cy="533400"/>
          </a:xfrm>
          <a:prstGeom prst="line">
            <a:avLst/>
          </a:prstGeom>
          <a:ln w="9525" cap="flat" cmpd="sng">
            <a:solidFill>
              <a:schemeClr val="tx1"/>
            </a:solidFill>
            <a:prstDash val="solid"/>
            <a:headEnd type="none" w="med" len="med"/>
            <a:tailEnd type="none" w="med" len="med"/>
          </a:ln>
        </p:spPr>
      </p:sp>
      <p:sp>
        <p:nvSpPr>
          <p:cNvPr id="89146" name="文本框 89145"/>
          <p:cNvSpPr txBox="1"/>
          <p:nvPr/>
        </p:nvSpPr>
        <p:spPr>
          <a:xfrm>
            <a:off x="4343400" y="4267200"/>
            <a:ext cx="381000" cy="457200"/>
          </a:xfrm>
          <a:prstGeom prst="rect">
            <a:avLst/>
          </a:prstGeom>
          <a:noFill/>
          <a:ln w="9525">
            <a:noFill/>
          </a:ln>
        </p:spPr>
        <p:txBody>
          <a:bodyPr>
            <a:spAutoFit/>
          </a:bodyPr>
          <a:lstStyle/>
          <a:p>
            <a:pPr eaLnBrk="0" hangingPunct="0"/>
            <a:r>
              <a:rPr lang="en-US" altLang="zh-CN" b="1" dirty="0">
                <a:latin typeface="Times New Roman" panose="02020603050405020304" pitchFamily="18" charset="0"/>
                <a:sym typeface="Symbol" panose="05050102010706020507" pitchFamily="18" charset="2"/>
              </a:rPr>
              <a:t></a:t>
            </a:r>
            <a:endParaRPr lang="en-US" altLang="zh-CN" b="1" dirty="0">
              <a:latin typeface="Times New Roman" panose="02020603050405020304" pitchFamily="18" charset="0"/>
            </a:endParaRPr>
          </a:p>
        </p:txBody>
      </p:sp>
      <p:sp>
        <p:nvSpPr>
          <p:cNvPr id="89156" name="文本框 89155"/>
          <p:cNvSpPr txBox="1"/>
          <p:nvPr/>
        </p:nvSpPr>
        <p:spPr>
          <a:xfrm>
            <a:off x="4114800" y="304800"/>
            <a:ext cx="457200" cy="457200"/>
          </a:xfrm>
          <a:prstGeom prst="rect">
            <a:avLst/>
          </a:prstGeom>
          <a:noFill/>
          <a:ln w="9525">
            <a:noFill/>
          </a:ln>
        </p:spPr>
        <p:txBody>
          <a:bodyPr>
            <a:spAutoFit/>
          </a:bodyPr>
          <a:lstStyle/>
          <a:p>
            <a:pPr eaLnBrk="0" hangingPunct="0"/>
            <a:r>
              <a:rPr lang="en-US" altLang="zh-CN" b="1">
                <a:latin typeface="Times New Roman" panose="02020603050405020304" pitchFamily="18" charset="0"/>
              </a:rPr>
              <a:t>b:</a:t>
            </a:r>
          </a:p>
        </p:txBody>
      </p:sp>
      <p:sp>
        <p:nvSpPr>
          <p:cNvPr id="89163" name="椭圆 89162"/>
          <p:cNvSpPr/>
          <p:nvPr/>
        </p:nvSpPr>
        <p:spPr>
          <a:xfrm>
            <a:off x="2209800" y="1981200"/>
            <a:ext cx="468313" cy="4683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b="1">
                <a:latin typeface="Times New Roman" panose="02020603050405020304" pitchFamily="18" charset="0"/>
              </a:rPr>
              <a:t>+</a:t>
            </a:r>
          </a:p>
        </p:txBody>
      </p:sp>
      <p:sp>
        <p:nvSpPr>
          <p:cNvPr id="89164" name="直接连接符 89163"/>
          <p:cNvSpPr/>
          <p:nvPr/>
        </p:nvSpPr>
        <p:spPr>
          <a:xfrm>
            <a:off x="2438400" y="1371600"/>
            <a:ext cx="0" cy="576263"/>
          </a:xfrm>
          <a:prstGeom prst="line">
            <a:avLst/>
          </a:prstGeom>
          <a:ln w="25400" cap="flat" cmpd="sng">
            <a:solidFill>
              <a:schemeClr val="tx1"/>
            </a:solidFill>
            <a:prstDash val="solid"/>
            <a:headEnd type="none" w="med" len="med"/>
            <a:tailEnd type="triangle" w="med" len="med"/>
          </a:ln>
        </p:spPr>
      </p:sp>
      <p:sp>
        <p:nvSpPr>
          <p:cNvPr id="89165" name="直接连接符 89164"/>
          <p:cNvSpPr/>
          <p:nvPr/>
        </p:nvSpPr>
        <p:spPr>
          <a:xfrm>
            <a:off x="2667000" y="2209800"/>
            <a:ext cx="1187450" cy="0"/>
          </a:xfrm>
          <a:prstGeom prst="line">
            <a:avLst/>
          </a:prstGeom>
          <a:ln w="25400" cap="flat" cmpd="sng">
            <a:solidFill>
              <a:schemeClr val="tx1"/>
            </a:solidFill>
            <a:prstDash val="solid"/>
            <a:headEnd type="none" w="med" len="med"/>
            <a:tailEnd type="triangle" w="med" len="med"/>
          </a:ln>
        </p:spPr>
      </p:sp>
      <p:grpSp>
        <p:nvGrpSpPr>
          <p:cNvPr id="89166" name="组合 89165"/>
          <p:cNvGrpSpPr/>
          <p:nvPr/>
        </p:nvGrpSpPr>
        <p:grpSpPr>
          <a:xfrm>
            <a:off x="914400" y="1371600"/>
            <a:ext cx="2100263" cy="4449763"/>
            <a:chOff x="576" y="864"/>
            <a:chExt cx="1323" cy="2803"/>
          </a:xfrm>
        </p:grpSpPr>
        <p:sp>
          <p:nvSpPr>
            <p:cNvPr id="89167" name="椭圆 89166"/>
            <p:cNvSpPr/>
            <p:nvPr/>
          </p:nvSpPr>
          <p:spPr>
            <a:xfrm>
              <a:off x="576" y="1248"/>
              <a:ext cx="295" cy="295"/>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b="1">
                  <a:latin typeface="Times New Roman" panose="02020603050405020304" pitchFamily="18" charset="0"/>
                </a:rPr>
                <a:t>cp</a:t>
              </a:r>
            </a:p>
          </p:txBody>
        </p:sp>
        <p:sp>
          <p:nvSpPr>
            <p:cNvPr id="89168" name="直接连接符 89167"/>
            <p:cNvSpPr/>
            <p:nvPr/>
          </p:nvSpPr>
          <p:spPr>
            <a:xfrm>
              <a:off x="720" y="864"/>
              <a:ext cx="0" cy="384"/>
            </a:xfrm>
            <a:prstGeom prst="line">
              <a:avLst/>
            </a:prstGeom>
            <a:ln w="25400" cap="flat" cmpd="sng">
              <a:solidFill>
                <a:schemeClr val="tx1"/>
              </a:solidFill>
              <a:prstDash val="solid"/>
              <a:headEnd type="none" w="med" len="med"/>
              <a:tailEnd type="triangle" w="med" len="med"/>
            </a:ln>
          </p:spPr>
        </p:sp>
        <p:sp>
          <p:nvSpPr>
            <p:cNvPr id="89169" name="任意多边形 89168"/>
            <p:cNvSpPr/>
            <p:nvPr/>
          </p:nvSpPr>
          <p:spPr>
            <a:xfrm>
              <a:off x="720" y="1536"/>
              <a:ext cx="1179" cy="2131"/>
            </a:xfrm>
            <a:custGeom>
              <a:avLst/>
              <a:gdLst/>
              <a:ahLst/>
              <a:cxnLst/>
              <a:rect l="0" t="0" r="0" b="0"/>
              <a:pathLst>
                <a:path w="1248" h="2064">
                  <a:moveTo>
                    <a:pt x="1248" y="2064"/>
                  </a:moveTo>
                  <a:lnTo>
                    <a:pt x="1248" y="1680"/>
                  </a:lnTo>
                  <a:lnTo>
                    <a:pt x="864" y="1680"/>
                  </a:lnTo>
                  <a:lnTo>
                    <a:pt x="864" y="240"/>
                  </a:lnTo>
                  <a:lnTo>
                    <a:pt x="0" y="240"/>
                  </a:lnTo>
                  <a:lnTo>
                    <a:pt x="0" y="0"/>
                  </a:lnTo>
                </a:path>
              </a:pathLst>
            </a:custGeom>
            <a:noFill/>
            <a:ln w="25400" cap="flat" cmpd="sng">
              <a:solidFill>
                <a:schemeClr val="tx1"/>
              </a:solidFill>
              <a:prstDash val="solid"/>
              <a:headEnd type="none" w="med" len="med"/>
              <a:tailEnd type="triangle" w="med" len="med"/>
            </a:ln>
          </p:spPr>
          <p:txBody>
            <a:bodyPr/>
            <a:lstStyle/>
            <a:p>
              <a:endParaRPr lang="zh-CN" altLang="en-US"/>
            </a:p>
          </p:txBody>
        </p:sp>
      </p:grpSp>
      <p:sp>
        <p:nvSpPr>
          <p:cNvPr id="89170" name="椭圆 89169"/>
          <p:cNvSpPr/>
          <p:nvPr/>
        </p:nvSpPr>
        <p:spPr>
          <a:xfrm>
            <a:off x="6767513" y="1989138"/>
            <a:ext cx="431800" cy="431800"/>
          </a:xfrm>
          <a:prstGeom prst="ellipse">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cp</a:t>
            </a:r>
          </a:p>
        </p:txBody>
      </p:sp>
      <p:sp>
        <p:nvSpPr>
          <p:cNvPr id="89171" name="直接连接符 89170"/>
          <p:cNvSpPr/>
          <p:nvPr/>
        </p:nvSpPr>
        <p:spPr>
          <a:xfrm>
            <a:off x="6227763" y="2241550"/>
            <a:ext cx="539750" cy="0"/>
          </a:xfrm>
          <a:prstGeom prst="line">
            <a:avLst/>
          </a:prstGeom>
          <a:ln w="22225" cap="flat" cmpd="sng">
            <a:solidFill>
              <a:schemeClr val="tx1"/>
            </a:solidFill>
            <a:prstDash val="solid"/>
            <a:miter/>
            <a:headEnd type="none" w="med" len="med"/>
            <a:tailEnd type="triangle" w="med" len="med"/>
          </a:ln>
        </p:spPr>
      </p:sp>
      <p:sp>
        <p:nvSpPr>
          <p:cNvPr id="89172" name="任意多边形 89171"/>
          <p:cNvSpPr/>
          <p:nvPr/>
        </p:nvSpPr>
        <p:spPr>
          <a:xfrm>
            <a:off x="3600450" y="2312988"/>
            <a:ext cx="2555875" cy="1944687"/>
          </a:xfrm>
          <a:custGeom>
            <a:avLst/>
            <a:gdLst/>
            <a:ahLst/>
            <a:cxnLst/>
            <a:rect l="0" t="0" r="0" b="0"/>
            <a:pathLst>
              <a:path w="1610" h="1225">
                <a:moveTo>
                  <a:pt x="1610" y="0"/>
                </a:moveTo>
                <a:lnTo>
                  <a:pt x="1610" y="159"/>
                </a:lnTo>
                <a:lnTo>
                  <a:pt x="0" y="159"/>
                </a:lnTo>
                <a:lnTo>
                  <a:pt x="0" y="1225"/>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89175" name="任意多边形 89174"/>
          <p:cNvSpPr/>
          <p:nvPr/>
        </p:nvSpPr>
        <p:spPr>
          <a:xfrm>
            <a:off x="5364163" y="1808163"/>
            <a:ext cx="1943100" cy="288925"/>
          </a:xfrm>
          <a:custGeom>
            <a:avLst/>
            <a:gdLst/>
            <a:ahLst/>
            <a:cxnLst/>
            <a:rect l="0" t="0" r="0" b="0"/>
            <a:pathLst>
              <a:path w="1270" h="182">
                <a:moveTo>
                  <a:pt x="0" y="182"/>
                </a:moveTo>
                <a:lnTo>
                  <a:pt x="0" y="0"/>
                </a:lnTo>
                <a:lnTo>
                  <a:pt x="1270" y="0"/>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89176" name="椭圆 89175"/>
          <p:cNvSpPr/>
          <p:nvPr/>
        </p:nvSpPr>
        <p:spPr>
          <a:xfrm>
            <a:off x="7308850" y="1557338"/>
            <a:ext cx="395288" cy="433387"/>
          </a:xfrm>
          <a:prstGeom prst="ellipse">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a:t>
            </a:r>
          </a:p>
        </p:txBody>
      </p:sp>
      <p:sp>
        <p:nvSpPr>
          <p:cNvPr id="89177" name="直接连接符 89176"/>
          <p:cNvSpPr/>
          <p:nvPr/>
        </p:nvSpPr>
        <p:spPr>
          <a:xfrm flipV="1">
            <a:off x="7488238" y="1268413"/>
            <a:ext cx="0" cy="287337"/>
          </a:xfrm>
          <a:prstGeom prst="line">
            <a:avLst/>
          </a:prstGeom>
          <a:ln w="22225" cap="flat" cmpd="sng">
            <a:solidFill>
              <a:schemeClr val="tx1"/>
            </a:solidFill>
            <a:prstDash val="solid"/>
            <a:miter/>
            <a:headEnd type="none" w="med" len="med"/>
            <a:tailEnd type="triangle" w="med" len="med"/>
          </a:ln>
        </p:spPr>
      </p:sp>
      <p:sp>
        <p:nvSpPr>
          <p:cNvPr id="89179" name="任意多边形 89178"/>
          <p:cNvSpPr/>
          <p:nvPr/>
        </p:nvSpPr>
        <p:spPr>
          <a:xfrm>
            <a:off x="4211638" y="2206625"/>
            <a:ext cx="4248150" cy="3959225"/>
          </a:xfrm>
          <a:custGeom>
            <a:avLst/>
            <a:gdLst/>
            <a:ahLst/>
            <a:cxnLst/>
            <a:rect l="0" t="0" r="0" b="0"/>
            <a:pathLst>
              <a:path w="2676" h="2608">
                <a:moveTo>
                  <a:pt x="0" y="2381"/>
                </a:moveTo>
                <a:lnTo>
                  <a:pt x="0" y="2041"/>
                </a:lnTo>
                <a:lnTo>
                  <a:pt x="317" y="2041"/>
                </a:lnTo>
                <a:lnTo>
                  <a:pt x="317" y="2608"/>
                </a:lnTo>
                <a:lnTo>
                  <a:pt x="2676" y="2608"/>
                </a:lnTo>
                <a:lnTo>
                  <a:pt x="2676" y="0"/>
                </a:lnTo>
                <a:lnTo>
                  <a:pt x="1882" y="0"/>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89180" name="直接连接符 89179"/>
          <p:cNvSpPr/>
          <p:nvPr/>
        </p:nvSpPr>
        <p:spPr>
          <a:xfrm flipV="1">
            <a:off x="7488238" y="1952625"/>
            <a:ext cx="0" cy="252413"/>
          </a:xfrm>
          <a:prstGeom prst="line">
            <a:avLst/>
          </a:prstGeom>
          <a:ln w="22225" cap="flat" cmpd="sng">
            <a:solidFill>
              <a:schemeClr val="tx1"/>
            </a:solidFill>
            <a:prstDash val="solid"/>
            <a:miter/>
            <a:headEnd type="none" w="med" len="med"/>
            <a:tailEnd type="triangle" w="med" len="med"/>
          </a:ln>
        </p:spPr>
      </p:sp>
      <p:sp>
        <p:nvSpPr>
          <p:cNvPr id="89181" name="直接连接符 89180"/>
          <p:cNvSpPr/>
          <p:nvPr/>
        </p:nvSpPr>
        <p:spPr>
          <a:xfrm flipV="1">
            <a:off x="2447925" y="2457450"/>
            <a:ext cx="0" cy="358775"/>
          </a:xfrm>
          <a:prstGeom prst="line">
            <a:avLst/>
          </a:prstGeom>
          <a:ln w="22225" cap="flat" cmpd="sng">
            <a:solidFill>
              <a:schemeClr val="tx1"/>
            </a:solidFill>
            <a:prstDash val="solid"/>
            <a:miter/>
            <a:headEnd type="none" w="med" len="med"/>
            <a:tailEnd type="triangle" w="med" len="med"/>
          </a:ln>
        </p:spPr>
      </p:sp>
      <p:sp>
        <p:nvSpPr>
          <p:cNvPr id="89185" name="任意多边形 89184"/>
          <p:cNvSpPr/>
          <p:nvPr/>
        </p:nvSpPr>
        <p:spPr>
          <a:xfrm>
            <a:off x="3600450" y="3681413"/>
            <a:ext cx="503238" cy="576262"/>
          </a:xfrm>
          <a:custGeom>
            <a:avLst/>
            <a:gdLst/>
            <a:ahLst/>
            <a:cxnLst/>
            <a:rect l="0" t="0" r="0" b="0"/>
            <a:pathLst>
              <a:path w="340" h="363">
                <a:moveTo>
                  <a:pt x="0" y="0"/>
                </a:moveTo>
                <a:lnTo>
                  <a:pt x="340" y="0"/>
                </a:lnTo>
                <a:lnTo>
                  <a:pt x="340" y="363"/>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1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1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1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91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91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17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91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91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91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17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91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91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91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18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91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1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91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91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9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43" grpId="0" animBg="1"/>
      <p:bldP spid="89146" grpId="0"/>
      <p:bldP spid="89163" grpId="0" animBg="1"/>
      <p:bldP spid="89170" grpId="0" animBg="1"/>
      <p:bldP spid="8917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43009"/>
          <p:cNvSpPr txBox="1"/>
          <p:nvPr/>
        </p:nvSpPr>
        <p:spPr>
          <a:xfrm>
            <a:off x="609600" y="304800"/>
            <a:ext cx="7696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6.3.3.2 </a:t>
            </a:r>
            <a:r>
              <a:rPr lang="zh-CN" altLang="en-US" b="1" dirty="0">
                <a:latin typeface="Times New Roman" panose="02020603050405020304" pitchFamily="18" charset="0"/>
              </a:rPr>
              <a:t>段的共享</a:t>
            </a:r>
            <a:endParaRPr lang="zh-CN" altLang="en-US" b="1">
              <a:latin typeface="Times New Roman" panose="02020603050405020304" pitchFamily="18" charset="0"/>
            </a:endParaRPr>
          </a:p>
        </p:txBody>
      </p:sp>
      <p:sp>
        <p:nvSpPr>
          <p:cNvPr id="43011" name="矩形 43010"/>
          <p:cNvSpPr/>
          <p:nvPr/>
        </p:nvSpPr>
        <p:spPr>
          <a:xfrm>
            <a:off x="2362200" y="1524000"/>
            <a:ext cx="2159000" cy="21590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43012" name="文本框 43011"/>
          <p:cNvSpPr txBox="1"/>
          <p:nvPr/>
        </p:nvSpPr>
        <p:spPr>
          <a:xfrm>
            <a:off x="2362200" y="1600200"/>
            <a:ext cx="21336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段长     段首址</a:t>
            </a:r>
            <a:endParaRPr lang="zh-CN" altLang="en-US" b="1">
              <a:latin typeface="Times New Roman" panose="02020603050405020304" pitchFamily="18" charset="0"/>
            </a:endParaRPr>
          </a:p>
        </p:txBody>
      </p:sp>
      <p:sp>
        <p:nvSpPr>
          <p:cNvPr id="43013" name="直接连接符 43012"/>
          <p:cNvSpPr/>
          <p:nvPr/>
        </p:nvSpPr>
        <p:spPr>
          <a:xfrm>
            <a:off x="2362200" y="2133600"/>
            <a:ext cx="2159000" cy="0"/>
          </a:xfrm>
          <a:prstGeom prst="line">
            <a:avLst/>
          </a:prstGeom>
          <a:ln w="9525" cap="flat" cmpd="sng">
            <a:solidFill>
              <a:schemeClr val="tx1"/>
            </a:solidFill>
            <a:prstDash val="solid"/>
            <a:headEnd type="none" w="med" len="med"/>
            <a:tailEnd type="none" w="med" len="med"/>
          </a:ln>
        </p:spPr>
      </p:sp>
      <p:sp>
        <p:nvSpPr>
          <p:cNvPr id="43014" name="直接连接符 43013"/>
          <p:cNvSpPr/>
          <p:nvPr/>
        </p:nvSpPr>
        <p:spPr>
          <a:xfrm>
            <a:off x="2362200" y="2667000"/>
            <a:ext cx="2159000" cy="0"/>
          </a:xfrm>
          <a:prstGeom prst="line">
            <a:avLst/>
          </a:prstGeom>
          <a:ln w="9525" cap="flat" cmpd="sng">
            <a:solidFill>
              <a:schemeClr val="tx1"/>
            </a:solidFill>
            <a:prstDash val="solid"/>
            <a:headEnd type="none" w="med" len="med"/>
            <a:tailEnd type="none" w="med" len="med"/>
          </a:ln>
        </p:spPr>
      </p:sp>
      <p:sp>
        <p:nvSpPr>
          <p:cNvPr id="43016" name="直接连接符 43015"/>
          <p:cNvSpPr/>
          <p:nvPr/>
        </p:nvSpPr>
        <p:spPr>
          <a:xfrm>
            <a:off x="2362200" y="3200400"/>
            <a:ext cx="2159000" cy="0"/>
          </a:xfrm>
          <a:prstGeom prst="line">
            <a:avLst/>
          </a:prstGeom>
          <a:ln w="9525" cap="flat" cmpd="sng">
            <a:solidFill>
              <a:schemeClr val="tx1"/>
            </a:solidFill>
            <a:prstDash val="solid"/>
            <a:headEnd type="none" w="med" len="med"/>
            <a:tailEnd type="none" w="med" len="med"/>
          </a:ln>
        </p:spPr>
      </p:sp>
      <p:sp>
        <p:nvSpPr>
          <p:cNvPr id="43018" name="文本框 43017"/>
          <p:cNvSpPr txBox="1"/>
          <p:nvPr/>
        </p:nvSpPr>
        <p:spPr>
          <a:xfrm>
            <a:off x="2362200" y="2133600"/>
            <a:ext cx="2133600"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a:t>
            </a:r>
          </a:p>
        </p:txBody>
      </p:sp>
      <p:sp>
        <p:nvSpPr>
          <p:cNvPr id="43019" name="文本框 43018"/>
          <p:cNvSpPr txBox="1"/>
          <p:nvPr/>
        </p:nvSpPr>
        <p:spPr>
          <a:xfrm>
            <a:off x="2362200" y="2667000"/>
            <a:ext cx="21336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l’             b’</a:t>
            </a:r>
          </a:p>
        </p:txBody>
      </p:sp>
      <p:sp>
        <p:nvSpPr>
          <p:cNvPr id="43020" name="文本框 43019"/>
          <p:cNvSpPr txBox="1"/>
          <p:nvPr/>
        </p:nvSpPr>
        <p:spPr>
          <a:xfrm>
            <a:off x="2362200" y="3200400"/>
            <a:ext cx="2133600"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a:t>
            </a:r>
            <a:r>
              <a:rPr lang="en-US" altLang="zh-CN" b="1">
                <a:latin typeface="Times New Roman" panose="02020603050405020304" pitchFamily="18" charset="0"/>
              </a:rPr>
              <a:t>       </a:t>
            </a:r>
            <a:r>
              <a:rPr lang="en-US" altLang="zh-CN" b="1">
                <a:latin typeface="Comic Sans MS" panose="030F0702030302020204" pitchFamily="66" charset="0"/>
              </a:rPr>
              <a:t>...</a:t>
            </a:r>
            <a:endParaRPr lang="en-US" altLang="zh-CN" b="1">
              <a:latin typeface="Times New Roman" panose="02020603050405020304" pitchFamily="18" charset="0"/>
            </a:endParaRPr>
          </a:p>
        </p:txBody>
      </p:sp>
      <p:sp>
        <p:nvSpPr>
          <p:cNvPr id="43022" name="文本框 43021"/>
          <p:cNvSpPr txBox="1"/>
          <p:nvPr/>
        </p:nvSpPr>
        <p:spPr>
          <a:xfrm>
            <a:off x="1447800" y="1600200"/>
            <a:ext cx="914400" cy="2100263"/>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段号</a:t>
            </a:r>
          </a:p>
          <a:p>
            <a:pPr>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a:t>
            </a:r>
          </a:p>
          <a:p>
            <a:pPr>
              <a:spcBef>
                <a:spcPct val="50000"/>
              </a:spcBef>
            </a:pPr>
            <a:r>
              <a:rPr lang="en-US" altLang="zh-CN" b="1" err="1">
                <a:latin typeface="Times New Roman" panose="02020603050405020304" pitchFamily="18" charset="0"/>
              </a:rPr>
              <a:t>   si</a:t>
            </a:r>
            <a:endParaRPr lang="en-US" altLang="zh-CN" b="1">
              <a:latin typeface="Times New Roman" panose="02020603050405020304" pitchFamily="18" charset="0"/>
            </a:endParaRPr>
          </a:p>
          <a:p>
            <a:pPr>
              <a:spcBef>
                <a:spcPct val="50000"/>
              </a:spcBef>
            </a:pPr>
            <a:r>
              <a:rPr lang="en-US" altLang="zh-CN" b="1">
                <a:latin typeface="Comic Sans MS" panose="030F0702030302020204" pitchFamily="66" charset="0"/>
              </a:rPr>
              <a:t>  ...</a:t>
            </a:r>
            <a:endParaRPr lang="en-US" altLang="zh-CN" b="1">
              <a:latin typeface="Times New Roman" panose="02020603050405020304" pitchFamily="18" charset="0"/>
            </a:endParaRPr>
          </a:p>
        </p:txBody>
      </p:sp>
      <p:sp>
        <p:nvSpPr>
          <p:cNvPr id="43023" name="文本框 43022"/>
          <p:cNvSpPr txBox="1"/>
          <p:nvPr/>
        </p:nvSpPr>
        <p:spPr>
          <a:xfrm>
            <a:off x="609600" y="1066800"/>
            <a:ext cx="1295400" cy="457200"/>
          </a:xfrm>
          <a:prstGeom prst="rect">
            <a:avLst/>
          </a:prstGeom>
          <a:noFill/>
          <a:ln w="9525">
            <a:noFill/>
          </a:ln>
        </p:spPr>
        <p:txBody>
          <a:bodyPr>
            <a:spAutoFit/>
          </a:bodyPr>
          <a:lstStyle/>
          <a:p>
            <a:pPr>
              <a:spcBef>
                <a:spcPct val="50000"/>
              </a:spcBef>
            </a:pPr>
            <a:r>
              <a:rPr lang="zh-CN" altLang="zh-CN" b="1" dirty="0">
                <a:latin typeface="Times New Roman" panose="02020603050405020304" pitchFamily="18" charset="0"/>
              </a:rPr>
              <a:t>P1段表：</a:t>
            </a:r>
            <a:endParaRPr lang="en-US" altLang="zh-CN" b="1">
              <a:latin typeface="Times New Roman" panose="02020603050405020304" pitchFamily="18" charset="0"/>
            </a:endParaRPr>
          </a:p>
        </p:txBody>
      </p:sp>
      <p:sp>
        <p:nvSpPr>
          <p:cNvPr id="43026" name="矩形 43025"/>
          <p:cNvSpPr/>
          <p:nvPr/>
        </p:nvSpPr>
        <p:spPr>
          <a:xfrm>
            <a:off x="2362200" y="4343400"/>
            <a:ext cx="2159000" cy="21590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43027" name="文本框 43026"/>
          <p:cNvSpPr txBox="1"/>
          <p:nvPr/>
        </p:nvSpPr>
        <p:spPr>
          <a:xfrm>
            <a:off x="2362200" y="4419600"/>
            <a:ext cx="21336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段长     段首址</a:t>
            </a:r>
            <a:endParaRPr lang="zh-CN" altLang="en-US" b="1">
              <a:latin typeface="Times New Roman" panose="02020603050405020304" pitchFamily="18" charset="0"/>
            </a:endParaRPr>
          </a:p>
        </p:txBody>
      </p:sp>
      <p:sp>
        <p:nvSpPr>
          <p:cNvPr id="43028" name="直接连接符 43027"/>
          <p:cNvSpPr/>
          <p:nvPr/>
        </p:nvSpPr>
        <p:spPr>
          <a:xfrm>
            <a:off x="2362200" y="4953000"/>
            <a:ext cx="2159000" cy="0"/>
          </a:xfrm>
          <a:prstGeom prst="line">
            <a:avLst/>
          </a:prstGeom>
          <a:ln w="9525" cap="flat" cmpd="sng">
            <a:solidFill>
              <a:schemeClr val="tx1"/>
            </a:solidFill>
            <a:prstDash val="solid"/>
            <a:headEnd type="none" w="med" len="med"/>
            <a:tailEnd type="none" w="med" len="med"/>
          </a:ln>
        </p:spPr>
      </p:sp>
      <p:sp>
        <p:nvSpPr>
          <p:cNvPr id="43029" name="直接连接符 43028"/>
          <p:cNvSpPr/>
          <p:nvPr/>
        </p:nvSpPr>
        <p:spPr>
          <a:xfrm>
            <a:off x="2362200" y="5486400"/>
            <a:ext cx="2159000" cy="0"/>
          </a:xfrm>
          <a:prstGeom prst="line">
            <a:avLst/>
          </a:prstGeom>
          <a:ln w="9525" cap="flat" cmpd="sng">
            <a:solidFill>
              <a:schemeClr val="tx1"/>
            </a:solidFill>
            <a:prstDash val="solid"/>
            <a:headEnd type="none" w="med" len="med"/>
            <a:tailEnd type="none" w="med" len="med"/>
          </a:ln>
        </p:spPr>
      </p:sp>
      <p:sp>
        <p:nvSpPr>
          <p:cNvPr id="43030" name="直接连接符 43029"/>
          <p:cNvSpPr/>
          <p:nvPr/>
        </p:nvSpPr>
        <p:spPr>
          <a:xfrm>
            <a:off x="2362200" y="6019800"/>
            <a:ext cx="2159000" cy="0"/>
          </a:xfrm>
          <a:prstGeom prst="line">
            <a:avLst/>
          </a:prstGeom>
          <a:ln w="9525" cap="flat" cmpd="sng">
            <a:solidFill>
              <a:schemeClr val="tx1"/>
            </a:solidFill>
            <a:prstDash val="solid"/>
            <a:headEnd type="none" w="med" len="med"/>
            <a:tailEnd type="none" w="med" len="med"/>
          </a:ln>
        </p:spPr>
      </p:sp>
      <p:sp>
        <p:nvSpPr>
          <p:cNvPr id="43031" name="文本框 43030"/>
          <p:cNvSpPr txBox="1"/>
          <p:nvPr/>
        </p:nvSpPr>
        <p:spPr>
          <a:xfrm>
            <a:off x="2362200" y="4953000"/>
            <a:ext cx="2133600"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a:t>
            </a:r>
          </a:p>
        </p:txBody>
      </p:sp>
      <p:sp>
        <p:nvSpPr>
          <p:cNvPr id="43032" name="文本框 43031"/>
          <p:cNvSpPr txBox="1"/>
          <p:nvPr/>
        </p:nvSpPr>
        <p:spPr>
          <a:xfrm>
            <a:off x="2362200" y="5486400"/>
            <a:ext cx="21336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l’             b’</a:t>
            </a:r>
          </a:p>
        </p:txBody>
      </p:sp>
      <p:sp>
        <p:nvSpPr>
          <p:cNvPr id="43033" name="文本框 43032"/>
          <p:cNvSpPr txBox="1"/>
          <p:nvPr/>
        </p:nvSpPr>
        <p:spPr>
          <a:xfrm>
            <a:off x="2362200" y="6019800"/>
            <a:ext cx="2133600"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a:t>
            </a:r>
            <a:r>
              <a:rPr lang="en-US" altLang="zh-CN" b="1">
                <a:latin typeface="Times New Roman" panose="02020603050405020304" pitchFamily="18" charset="0"/>
              </a:rPr>
              <a:t>       </a:t>
            </a:r>
            <a:r>
              <a:rPr lang="en-US" altLang="zh-CN" b="1">
                <a:latin typeface="Comic Sans MS" panose="030F0702030302020204" pitchFamily="66" charset="0"/>
              </a:rPr>
              <a:t>...</a:t>
            </a:r>
            <a:endParaRPr lang="en-US" altLang="zh-CN" b="1">
              <a:latin typeface="Times New Roman" panose="02020603050405020304" pitchFamily="18" charset="0"/>
            </a:endParaRPr>
          </a:p>
        </p:txBody>
      </p:sp>
      <p:sp>
        <p:nvSpPr>
          <p:cNvPr id="43034" name="文本框 43033"/>
          <p:cNvSpPr txBox="1"/>
          <p:nvPr/>
        </p:nvSpPr>
        <p:spPr>
          <a:xfrm>
            <a:off x="1447800" y="4419600"/>
            <a:ext cx="914400" cy="2100263"/>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段号</a:t>
            </a:r>
          </a:p>
          <a:p>
            <a:pPr>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a:t>
            </a:r>
          </a:p>
          <a:p>
            <a:pPr>
              <a:spcBef>
                <a:spcPct val="50000"/>
              </a:spcBef>
            </a:pPr>
            <a:r>
              <a:rPr lang="en-US" altLang="zh-CN" b="1" err="1">
                <a:latin typeface="Times New Roman" panose="02020603050405020304" pitchFamily="18" charset="0"/>
              </a:rPr>
              <a:t>   sj</a:t>
            </a:r>
            <a:endParaRPr lang="en-US" altLang="zh-CN" b="1">
              <a:latin typeface="Times New Roman" panose="02020603050405020304" pitchFamily="18" charset="0"/>
            </a:endParaRPr>
          </a:p>
          <a:p>
            <a:pPr>
              <a:spcBef>
                <a:spcPct val="50000"/>
              </a:spcBef>
            </a:pPr>
            <a:r>
              <a:rPr lang="en-US" altLang="zh-CN" b="1">
                <a:latin typeface="Comic Sans MS" panose="030F0702030302020204" pitchFamily="66" charset="0"/>
              </a:rPr>
              <a:t>  ...</a:t>
            </a:r>
            <a:endParaRPr lang="en-US" altLang="zh-CN" b="1">
              <a:latin typeface="Times New Roman" panose="02020603050405020304" pitchFamily="18" charset="0"/>
            </a:endParaRPr>
          </a:p>
        </p:txBody>
      </p:sp>
      <p:sp>
        <p:nvSpPr>
          <p:cNvPr id="43035" name="文本框 43034"/>
          <p:cNvSpPr txBox="1"/>
          <p:nvPr/>
        </p:nvSpPr>
        <p:spPr>
          <a:xfrm>
            <a:off x="609600" y="3810000"/>
            <a:ext cx="1295400" cy="457200"/>
          </a:xfrm>
          <a:prstGeom prst="rect">
            <a:avLst/>
          </a:prstGeom>
          <a:noFill/>
          <a:ln w="9525">
            <a:noFill/>
          </a:ln>
        </p:spPr>
        <p:txBody>
          <a:bodyPr>
            <a:spAutoFit/>
          </a:bodyPr>
          <a:lstStyle/>
          <a:p>
            <a:pPr>
              <a:spcBef>
                <a:spcPct val="50000"/>
              </a:spcBef>
            </a:pPr>
            <a:r>
              <a:rPr lang="zh-CN" altLang="zh-CN" b="1" dirty="0">
                <a:latin typeface="Times New Roman" panose="02020603050405020304" pitchFamily="18" charset="0"/>
              </a:rPr>
              <a:t>P2段表：</a:t>
            </a:r>
            <a:endParaRPr lang="en-US" altLang="zh-CN" b="1">
              <a:latin typeface="Times New Roman" panose="02020603050405020304" pitchFamily="18" charset="0"/>
            </a:endParaRPr>
          </a:p>
        </p:txBody>
      </p:sp>
      <p:sp>
        <p:nvSpPr>
          <p:cNvPr id="43021" name="直接连接符 43020"/>
          <p:cNvSpPr/>
          <p:nvPr/>
        </p:nvSpPr>
        <p:spPr>
          <a:xfrm>
            <a:off x="3352800" y="1524000"/>
            <a:ext cx="0" cy="2133600"/>
          </a:xfrm>
          <a:prstGeom prst="line">
            <a:avLst/>
          </a:prstGeom>
          <a:ln w="9525" cap="flat" cmpd="sng">
            <a:solidFill>
              <a:schemeClr val="tx1"/>
            </a:solidFill>
            <a:prstDash val="solid"/>
            <a:headEnd type="none" w="med" len="med"/>
            <a:tailEnd type="none" w="med" len="med"/>
          </a:ln>
        </p:spPr>
      </p:sp>
      <p:sp>
        <p:nvSpPr>
          <p:cNvPr id="43036" name="直接连接符 43035"/>
          <p:cNvSpPr/>
          <p:nvPr/>
        </p:nvSpPr>
        <p:spPr>
          <a:xfrm>
            <a:off x="3352800" y="4343400"/>
            <a:ext cx="0" cy="2133600"/>
          </a:xfrm>
          <a:prstGeom prst="line">
            <a:avLst/>
          </a:prstGeom>
          <a:ln w="9525" cap="flat" cmpd="sng">
            <a:solidFill>
              <a:schemeClr val="tx1"/>
            </a:solidFill>
            <a:prstDash val="solid"/>
            <a:headEnd type="none" w="med" len="med"/>
            <a:tailEnd type="none" w="med" len="med"/>
          </a:ln>
        </p:spPr>
      </p:sp>
      <p:sp>
        <p:nvSpPr>
          <p:cNvPr id="43037" name="矩形 43036"/>
          <p:cNvSpPr/>
          <p:nvPr/>
        </p:nvSpPr>
        <p:spPr>
          <a:xfrm>
            <a:off x="6019800" y="3048000"/>
            <a:ext cx="1673225" cy="2159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zh-CN" altLang="en-US" b="1" dirty="0">
                <a:latin typeface="Times New Roman" panose="02020603050405020304" pitchFamily="18" charset="0"/>
              </a:rPr>
              <a:t>共享段</a:t>
            </a:r>
            <a:endParaRPr lang="zh-CN" altLang="en-US" b="1">
              <a:latin typeface="Times New Roman" panose="02020603050405020304" pitchFamily="18" charset="0"/>
            </a:endParaRPr>
          </a:p>
        </p:txBody>
      </p:sp>
      <p:sp>
        <p:nvSpPr>
          <p:cNvPr id="43038" name="直接连接符 43037"/>
          <p:cNvSpPr/>
          <p:nvPr/>
        </p:nvSpPr>
        <p:spPr>
          <a:xfrm>
            <a:off x="7696200" y="2209800"/>
            <a:ext cx="0" cy="3733800"/>
          </a:xfrm>
          <a:prstGeom prst="line">
            <a:avLst/>
          </a:prstGeom>
          <a:ln w="15875" cap="flat" cmpd="sng">
            <a:solidFill>
              <a:schemeClr val="tx1"/>
            </a:solidFill>
            <a:prstDash val="solid"/>
            <a:headEnd type="none" w="med" len="med"/>
            <a:tailEnd type="none" w="med" len="med"/>
          </a:ln>
        </p:spPr>
      </p:sp>
      <p:sp>
        <p:nvSpPr>
          <p:cNvPr id="43039" name="直接连接符 43038"/>
          <p:cNvSpPr/>
          <p:nvPr/>
        </p:nvSpPr>
        <p:spPr>
          <a:xfrm>
            <a:off x="6019800" y="2286000"/>
            <a:ext cx="0" cy="3733800"/>
          </a:xfrm>
          <a:prstGeom prst="line">
            <a:avLst/>
          </a:prstGeom>
          <a:ln w="15875" cap="flat" cmpd="sng">
            <a:solidFill>
              <a:schemeClr val="tx1"/>
            </a:solidFill>
            <a:prstDash val="solid"/>
            <a:headEnd type="none" w="med" len="med"/>
            <a:tailEnd type="none" w="med" len="med"/>
          </a:ln>
        </p:spPr>
      </p:sp>
      <p:sp>
        <p:nvSpPr>
          <p:cNvPr id="43040" name="文本框 43039"/>
          <p:cNvSpPr txBox="1"/>
          <p:nvPr/>
        </p:nvSpPr>
        <p:spPr>
          <a:xfrm>
            <a:off x="6629400" y="2362200"/>
            <a:ext cx="6858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43041" name="文本框 43040"/>
          <p:cNvSpPr txBox="1"/>
          <p:nvPr/>
        </p:nvSpPr>
        <p:spPr>
          <a:xfrm>
            <a:off x="6629400" y="5410200"/>
            <a:ext cx="6858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43042" name="右大括号 43041"/>
          <p:cNvSpPr/>
          <p:nvPr/>
        </p:nvSpPr>
        <p:spPr>
          <a:xfrm>
            <a:off x="7696200" y="3048000"/>
            <a:ext cx="533400" cy="2159000"/>
          </a:xfrm>
          <a:prstGeom prst="rightBrace">
            <a:avLst>
              <a:gd name="adj1" fmla="val 33730"/>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43043" name="文本框 43042"/>
          <p:cNvSpPr txBox="1"/>
          <p:nvPr/>
        </p:nvSpPr>
        <p:spPr>
          <a:xfrm>
            <a:off x="5410200" y="2971800"/>
            <a:ext cx="5334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b’:</a:t>
            </a:r>
          </a:p>
        </p:txBody>
      </p:sp>
      <p:sp>
        <p:nvSpPr>
          <p:cNvPr id="43044" name="文本框 43043"/>
          <p:cNvSpPr txBox="1"/>
          <p:nvPr/>
        </p:nvSpPr>
        <p:spPr>
          <a:xfrm>
            <a:off x="8229600" y="3886200"/>
            <a:ext cx="3810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l’</a:t>
            </a:r>
          </a:p>
        </p:txBody>
      </p:sp>
      <p:sp>
        <p:nvSpPr>
          <p:cNvPr id="43047" name="任意多边形 43046"/>
          <p:cNvSpPr/>
          <p:nvPr/>
        </p:nvSpPr>
        <p:spPr>
          <a:xfrm>
            <a:off x="4419600" y="2971800"/>
            <a:ext cx="1600200" cy="990600"/>
          </a:xfrm>
          <a:custGeom>
            <a:avLst/>
            <a:gdLst/>
            <a:ahLst/>
            <a:cxnLst/>
            <a:rect l="0" t="0" r="0" b="0"/>
            <a:pathLst>
              <a:path w="1008" h="624">
                <a:moveTo>
                  <a:pt x="0" y="0"/>
                </a:moveTo>
                <a:lnTo>
                  <a:pt x="384" y="0"/>
                </a:lnTo>
                <a:lnTo>
                  <a:pt x="384" y="624"/>
                </a:lnTo>
                <a:lnTo>
                  <a:pt x="1008" y="624"/>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43048" name="任意多边形 43047"/>
          <p:cNvSpPr/>
          <p:nvPr/>
        </p:nvSpPr>
        <p:spPr>
          <a:xfrm flipV="1">
            <a:off x="4419600" y="4495800"/>
            <a:ext cx="1600200" cy="1258888"/>
          </a:xfrm>
          <a:custGeom>
            <a:avLst/>
            <a:gdLst/>
            <a:ahLst/>
            <a:cxnLst/>
            <a:rect l="0" t="0" r="0" b="0"/>
            <a:pathLst>
              <a:path w="1008" h="624">
                <a:moveTo>
                  <a:pt x="0" y="0"/>
                </a:moveTo>
                <a:lnTo>
                  <a:pt x="384" y="0"/>
                </a:lnTo>
                <a:lnTo>
                  <a:pt x="384" y="624"/>
                </a:lnTo>
                <a:lnTo>
                  <a:pt x="1008" y="624"/>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43049" name="文本框 43048"/>
          <p:cNvSpPr txBox="1"/>
          <p:nvPr/>
        </p:nvSpPr>
        <p:spPr>
          <a:xfrm>
            <a:off x="6248400" y="6172200"/>
            <a:ext cx="1828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内存空间</a:t>
            </a:r>
            <a:endParaRPr lang="zh-CN" altLang="en-US" b="1">
              <a:latin typeface="Times New Roman" panose="02020603050405020304" pitchFamily="18" charset="0"/>
            </a:endParaRPr>
          </a:p>
        </p:txBody>
      </p:sp>
      <p:sp>
        <p:nvSpPr>
          <p:cNvPr id="43050" name="云形标注 43049"/>
          <p:cNvSpPr/>
          <p:nvPr/>
        </p:nvSpPr>
        <p:spPr>
          <a:xfrm>
            <a:off x="5105400" y="685800"/>
            <a:ext cx="2232025" cy="1223963"/>
          </a:xfrm>
          <a:prstGeom prst="cloudCallout">
            <a:avLst>
              <a:gd name="adj1" fmla="val -43750"/>
              <a:gd name="adj2" fmla="val 70000"/>
            </a:avLst>
          </a:prstGeom>
          <a:solidFill>
            <a:schemeClr val="accent1"/>
          </a:solidFill>
          <a:ln w="9525" cap="flat" cmpd="sng">
            <a:solidFill>
              <a:schemeClr val="tx1"/>
            </a:solidFill>
            <a:prstDash val="solid"/>
            <a:headEnd type="none" w="med" len="med"/>
            <a:tailEnd type="none" w="med" len="med"/>
          </a:ln>
        </p:spPr>
        <p:txBody>
          <a:bodyPr wrap="none" anchor="ctr"/>
          <a:lstStyle/>
          <a:p>
            <a:pPr algn="ctr"/>
            <a:r>
              <a:rPr lang="en-US" altLang="zh-CN" b="1" dirty="0">
                <a:solidFill>
                  <a:srgbClr val="336600"/>
                </a:solidFill>
                <a:latin typeface="Times New Roman" panose="02020603050405020304" pitchFamily="18" charset="0"/>
              </a:rPr>
              <a:t>   </a:t>
            </a:r>
            <a:r>
              <a:rPr lang="zh-CN" altLang="en-US" b="1" dirty="0">
                <a:solidFill>
                  <a:srgbClr val="336600"/>
                </a:solidFill>
                <a:latin typeface="Times New Roman" panose="02020603050405020304" pitchFamily="18" charset="0"/>
              </a:rPr>
              <a:t>如何实现？</a:t>
            </a:r>
          </a:p>
          <a:p>
            <a:pPr algn="ctr"/>
            <a:r>
              <a:rPr lang="zh-CN" altLang="en-US" b="1" dirty="0">
                <a:solidFill>
                  <a:srgbClr val="336600"/>
                </a:solidFill>
                <a:latin typeface="Times New Roman" panose="02020603050405020304" pitchFamily="18" charset="0"/>
              </a:rPr>
              <a:t>   共享段表</a:t>
            </a:r>
            <a:endParaRPr lang="zh-CN" altLang="en-US" b="1">
              <a:solidFill>
                <a:srgbClr val="3366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9" grpId="0"/>
      <p:bldP spid="43032" grpId="0"/>
      <p:bldP spid="4305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矩形 44034"/>
          <p:cNvSpPr/>
          <p:nvPr/>
        </p:nvSpPr>
        <p:spPr>
          <a:xfrm>
            <a:off x="2166938" y="1524000"/>
            <a:ext cx="5757862" cy="2519363"/>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44036" name="文本框 44035"/>
          <p:cNvSpPr txBox="1"/>
          <p:nvPr/>
        </p:nvSpPr>
        <p:spPr>
          <a:xfrm>
            <a:off x="2209800" y="1600200"/>
            <a:ext cx="6019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段名     共享记数     段长     段首址     其它      </a:t>
            </a:r>
            <a:endParaRPr lang="zh-CN" altLang="en-US" b="1">
              <a:latin typeface="Times New Roman" panose="02020603050405020304" pitchFamily="18" charset="0"/>
            </a:endParaRPr>
          </a:p>
        </p:txBody>
      </p:sp>
      <p:sp>
        <p:nvSpPr>
          <p:cNvPr id="44037" name="直接连接符 44036"/>
          <p:cNvSpPr/>
          <p:nvPr/>
        </p:nvSpPr>
        <p:spPr>
          <a:xfrm>
            <a:off x="2166938" y="2133600"/>
            <a:ext cx="5757862" cy="0"/>
          </a:xfrm>
          <a:prstGeom prst="line">
            <a:avLst/>
          </a:prstGeom>
          <a:ln w="9525" cap="flat" cmpd="sng">
            <a:solidFill>
              <a:schemeClr val="tx1"/>
            </a:solidFill>
            <a:prstDash val="solid"/>
            <a:headEnd type="none" w="med" len="med"/>
            <a:tailEnd type="none" w="med" len="med"/>
          </a:ln>
        </p:spPr>
      </p:sp>
      <p:sp>
        <p:nvSpPr>
          <p:cNvPr id="44040" name="文本框 44039"/>
          <p:cNvSpPr txBox="1"/>
          <p:nvPr/>
        </p:nvSpPr>
        <p:spPr>
          <a:xfrm>
            <a:off x="2286000" y="2133600"/>
            <a:ext cx="5486400"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       …      ...</a:t>
            </a:r>
          </a:p>
        </p:txBody>
      </p:sp>
      <p:sp>
        <p:nvSpPr>
          <p:cNvPr id="44041" name="文本框 44040"/>
          <p:cNvSpPr txBox="1"/>
          <p:nvPr/>
        </p:nvSpPr>
        <p:spPr>
          <a:xfrm>
            <a:off x="2362200" y="2819400"/>
            <a:ext cx="54864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vi            3               35k       125k         ??</a:t>
            </a:r>
          </a:p>
        </p:txBody>
      </p:sp>
      <p:sp>
        <p:nvSpPr>
          <p:cNvPr id="44044" name="直接连接符 44043"/>
          <p:cNvSpPr/>
          <p:nvPr/>
        </p:nvSpPr>
        <p:spPr>
          <a:xfrm>
            <a:off x="2166938" y="2743200"/>
            <a:ext cx="5757862" cy="0"/>
          </a:xfrm>
          <a:prstGeom prst="line">
            <a:avLst/>
          </a:prstGeom>
          <a:ln w="9525" cap="flat" cmpd="sng">
            <a:solidFill>
              <a:schemeClr val="tx1"/>
            </a:solidFill>
            <a:prstDash val="solid"/>
            <a:headEnd type="none" w="med" len="med"/>
            <a:tailEnd type="none" w="med" len="med"/>
          </a:ln>
        </p:spPr>
      </p:sp>
      <p:sp>
        <p:nvSpPr>
          <p:cNvPr id="44045" name="直接连接符 44044"/>
          <p:cNvSpPr/>
          <p:nvPr/>
        </p:nvSpPr>
        <p:spPr>
          <a:xfrm>
            <a:off x="2166938" y="3429000"/>
            <a:ext cx="5757862" cy="0"/>
          </a:xfrm>
          <a:prstGeom prst="line">
            <a:avLst/>
          </a:prstGeom>
          <a:ln w="9525" cap="flat" cmpd="sng">
            <a:solidFill>
              <a:schemeClr val="tx1"/>
            </a:solidFill>
            <a:prstDash val="solid"/>
            <a:headEnd type="none" w="med" len="med"/>
            <a:tailEnd type="none" w="med" len="med"/>
          </a:ln>
        </p:spPr>
      </p:sp>
      <p:sp>
        <p:nvSpPr>
          <p:cNvPr id="44046" name="文本框 44045"/>
          <p:cNvSpPr txBox="1"/>
          <p:nvPr/>
        </p:nvSpPr>
        <p:spPr>
          <a:xfrm>
            <a:off x="2286000" y="3429000"/>
            <a:ext cx="5486400"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       …      </a:t>
            </a:r>
            <a:r>
              <a:rPr lang="en-US" altLang="zh-CN" b="1">
                <a:latin typeface="Times New Roman" panose="02020603050405020304" pitchFamily="18" charset="0"/>
              </a:rPr>
              <a:t>…</a:t>
            </a:r>
            <a:r>
              <a:rPr lang="en-US" altLang="zh-CN">
                <a:latin typeface="Tahoma" panose="020B0604030504040204" pitchFamily="34" charset="0"/>
              </a:rPr>
              <a:t> </a:t>
            </a:r>
          </a:p>
        </p:txBody>
      </p:sp>
      <p:sp>
        <p:nvSpPr>
          <p:cNvPr id="44047" name="直接连接符 44046"/>
          <p:cNvSpPr/>
          <p:nvPr/>
        </p:nvSpPr>
        <p:spPr>
          <a:xfrm>
            <a:off x="3200400" y="1524000"/>
            <a:ext cx="0" cy="2514600"/>
          </a:xfrm>
          <a:prstGeom prst="line">
            <a:avLst/>
          </a:prstGeom>
          <a:ln w="9525" cap="flat" cmpd="sng">
            <a:solidFill>
              <a:schemeClr val="tx1"/>
            </a:solidFill>
            <a:prstDash val="solid"/>
            <a:headEnd type="none" w="med" len="med"/>
            <a:tailEnd type="none" w="med" len="med"/>
          </a:ln>
        </p:spPr>
      </p:sp>
      <p:sp>
        <p:nvSpPr>
          <p:cNvPr id="44048" name="直接连接符 44047"/>
          <p:cNvSpPr/>
          <p:nvPr/>
        </p:nvSpPr>
        <p:spPr>
          <a:xfrm>
            <a:off x="4724400" y="1524000"/>
            <a:ext cx="0" cy="2514600"/>
          </a:xfrm>
          <a:prstGeom prst="line">
            <a:avLst/>
          </a:prstGeom>
          <a:ln w="9525" cap="flat" cmpd="sng">
            <a:solidFill>
              <a:schemeClr val="tx1"/>
            </a:solidFill>
            <a:prstDash val="solid"/>
            <a:headEnd type="none" w="med" len="med"/>
            <a:tailEnd type="none" w="med" len="med"/>
          </a:ln>
        </p:spPr>
      </p:sp>
      <p:sp>
        <p:nvSpPr>
          <p:cNvPr id="44049" name="直接连接符 44048"/>
          <p:cNvSpPr/>
          <p:nvPr/>
        </p:nvSpPr>
        <p:spPr>
          <a:xfrm>
            <a:off x="5715000" y="1524000"/>
            <a:ext cx="0" cy="2514600"/>
          </a:xfrm>
          <a:prstGeom prst="line">
            <a:avLst/>
          </a:prstGeom>
          <a:ln w="9525" cap="flat" cmpd="sng">
            <a:solidFill>
              <a:schemeClr val="tx1"/>
            </a:solidFill>
            <a:prstDash val="solid"/>
            <a:headEnd type="none" w="med" len="med"/>
            <a:tailEnd type="none" w="med" len="med"/>
          </a:ln>
        </p:spPr>
      </p:sp>
      <p:sp>
        <p:nvSpPr>
          <p:cNvPr id="44050" name="直接连接符 44049"/>
          <p:cNvSpPr/>
          <p:nvPr/>
        </p:nvSpPr>
        <p:spPr>
          <a:xfrm>
            <a:off x="6934200" y="1524000"/>
            <a:ext cx="0" cy="2514600"/>
          </a:xfrm>
          <a:prstGeom prst="line">
            <a:avLst/>
          </a:prstGeom>
          <a:ln w="9525" cap="flat" cmpd="sng">
            <a:solidFill>
              <a:schemeClr val="tx1"/>
            </a:solidFill>
            <a:prstDash val="solid"/>
            <a:headEnd type="none" w="med" len="med"/>
            <a:tailEnd type="none" w="med" len="med"/>
          </a:ln>
        </p:spPr>
      </p:sp>
      <p:sp>
        <p:nvSpPr>
          <p:cNvPr id="44051" name="文本框 44050"/>
          <p:cNvSpPr txBox="1"/>
          <p:nvPr/>
        </p:nvSpPr>
        <p:spPr>
          <a:xfrm>
            <a:off x="762000" y="762000"/>
            <a:ext cx="21336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共享段表：</a:t>
            </a:r>
            <a:endParaRPr lang="zh-CN" altLang="en-US" b="1">
              <a:latin typeface="Times New Roman" panose="02020603050405020304" pitchFamily="18" charset="0"/>
            </a:endParaRPr>
          </a:p>
        </p:txBody>
      </p:sp>
      <p:sp>
        <p:nvSpPr>
          <p:cNvPr id="44052" name="文本框 44051"/>
          <p:cNvSpPr txBox="1"/>
          <p:nvPr/>
        </p:nvSpPr>
        <p:spPr>
          <a:xfrm>
            <a:off x="762000" y="4876800"/>
            <a:ext cx="7391400" cy="1004888"/>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进程段表</a:t>
            </a:r>
            <a:r>
              <a:rPr lang="en-US" altLang="zh-CN" b="1">
                <a:latin typeface="Times New Roman" panose="02020603050405020304" pitchFamily="18" charset="0"/>
              </a:rPr>
              <a:t>(n)</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共享段表</a:t>
            </a:r>
            <a:r>
              <a:rPr lang="en-US" altLang="zh-CN" b="1" dirty="0">
                <a:latin typeface="Times New Roman" panose="02020603050405020304" pitchFamily="18" charset="0"/>
                <a:sym typeface="Symbol" panose="05050102010706020507" pitchFamily="18" charset="2"/>
              </a:rPr>
              <a:t>(1)</a:t>
            </a:r>
            <a:r>
              <a:rPr lang="zh-CN" altLang="en-US" b="1" dirty="0">
                <a:latin typeface="Times New Roman" panose="02020603050405020304" pitchFamily="18" charset="0"/>
                <a:sym typeface="Symbol" panose="05050102010706020507" pitchFamily="18" charset="2"/>
              </a:rPr>
              <a:t>共享段</a:t>
            </a:r>
            <a:r>
              <a:rPr lang="en-US" altLang="zh-CN" b="1">
                <a:latin typeface="Times New Roman" panose="02020603050405020304" pitchFamily="18" charset="0"/>
                <a:sym typeface="Symbol" panose="05050102010706020507" pitchFamily="18" charset="2"/>
              </a:rPr>
              <a:t>(1)</a:t>
            </a:r>
          </a:p>
          <a:p>
            <a:pPr>
              <a:spcBef>
                <a:spcPct val="50000"/>
              </a:spcBef>
            </a:pPr>
            <a:endParaRPr lang="en-US" altLang="zh-CN" b="1"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45057"/>
          <p:cNvSpPr/>
          <p:nvPr/>
        </p:nvSpPr>
        <p:spPr>
          <a:xfrm>
            <a:off x="838200" y="1196975"/>
            <a:ext cx="7143750" cy="5203825"/>
          </a:xfrm>
          <a:prstGeom prst="rect">
            <a:avLst/>
          </a:prstGeom>
          <a:noFill/>
          <a:ln w="9525">
            <a:noFill/>
          </a:ln>
        </p:spPr>
        <p:txBody>
          <a:bodyPr>
            <a:spAutoFit/>
          </a:bodyPr>
          <a:lstStyle/>
          <a:p>
            <a:r>
              <a:rPr lang="zh-CN" altLang="en-US" b="1" dirty="0">
                <a:latin typeface="Times New Roman" panose="02020603050405020304" pitchFamily="18" charset="0"/>
                <a:sym typeface="Symbol" panose="05050102010706020507" pitchFamily="18" charset="2"/>
              </a:rPr>
              <a:t>例子：</a:t>
            </a:r>
            <a:r>
              <a:rPr lang="en-US" altLang="zh-CN" b="1" dirty="0">
                <a:latin typeface="Times New Roman" panose="02020603050405020304" pitchFamily="18" charset="0"/>
                <a:sym typeface="Symbol" panose="05050102010706020507" pitchFamily="18" charset="2"/>
              </a:rPr>
              <a:t>UNIX</a:t>
            </a:r>
            <a:r>
              <a:rPr lang="zh-CN" altLang="en-US" b="1" dirty="0">
                <a:latin typeface="Times New Roman" panose="02020603050405020304" pitchFamily="18" charset="0"/>
                <a:sym typeface="Symbol" panose="05050102010706020507" pitchFamily="18" charset="2"/>
              </a:rPr>
              <a:t>正文段</a:t>
            </a:r>
            <a:r>
              <a:rPr lang="zh-CN" altLang="zh-CN" b="1">
                <a:latin typeface="Times New Roman" panose="02020603050405020304" pitchFamily="18" charset="0"/>
                <a:sym typeface="Symbol" panose="05050102010706020507" pitchFamily="18" charset="2"/>
              </a:rPr>
              <a:t>(text段</a:t>
            </a:r>
            <a:r>
              <a:rPr lang="en-US" altLang="zh-CN" b="1">
                <a:latin typeface="Times New Roman" panose="02020603050405020304" pitchFamily="18" charset="0"/>
                <a:sym typeface="Symbol" panose="05050102010706020507" pitchFamily="18" charset="2"/>
              </a:rPr>
              <a:t>)</a:t>
            </a:r>
          </a:p>
          <a:p>
            <a:endParaRPr lang="en-US" altLang="zh-CN" b="1">
              <a:latin typeface="Times New Roman" panose="02020603050405020304" pitchFamily="18" charset="0"/>
              <a:sym typeface="Symbol" panose="05050102010706020507" pitchFamily="18" charset="2"/>
            </a:endParaRPr>
          </a:p>
          <a:p>
            <a:r>
              <a:rPr lang="en-US" altLang="zh-CN" b="1" err="1">
                <a:latin typeface="Times New Roman" panose="02020603050405020304" pitchFamily="18" charset="0"/>
                <a:sym typeface="Symbol" panose="05050102010706020507" pitchFamily="18" charset="2"/>
              </a:rPr>
              <a:t>struct</a:t>
            </a:r>
            <a:r>
              <a:rPr lang="en-US" altLang="zh-CN" b="1">
                <a:latin typeface="Times New Roman" panose="02020603050405020304" pitchFamily="18" charset="0"/>
                <a:sym typeface="Symbol" panose="05050102010706020507" pitchFamily="18" charset="2"/>
              </a:rPr>
              <a:t> text</a:t>
            </a:r>
          </a:p>
          <a:p>
            <a:r>
              <a:rPr lang="en-US" altLang="zh-CN" b="1">
                <a:latin typeface="Times New Roman" panose="02020603050405020304" pitchFamily="18" charset="0"/>
                <a:sym typeface="Symbol" panose="05050102010706020507" pitchFamily="18" charset="2"/>
              </a:rPr>
              <a:t>{</a:t>
            </a:r>
          </a:p>
          <a:p>
            <a:r>
              <a:rPr lang="en-US" altLang="zh-CN" b="1" err="1">
                <a:latin typeface="Times New Roman" panose="02020603050405020304" pitchFamily="18" charset="0"/>
                <a:sym typeface="Symbol" panose="05050102010706020507" pitchFamily="18" charset="2"/>
              </a:rPr>
              <a:t>    int   x_daddr</a:t>
            </a:r>
            <a:r>
              <a:rPr lang="en-US" altLang="zh-CN" b="1">
                <a:latin typeface="Times New Roman" panose="02020603050405020304" pitchFamily="18" charset="0"/>
                <a:sym typeface="Symbol" panose="05050102010706020507" pitchFamily="18" charset="2"/>
              </a:rPr>
              <a:t>;      /*disk address</a:t>
            </a:r>
          </a:p>
          <a:p>
            <a:r>
              <a:rPr lang="en-US" altLang="zh-CN" b="1" err="1">
                <a:latin typeface="Times New Roman" panose="02020603050405020304" pitchFamily="18" charset="0"/>
                <a:sym typeface="Symbol" panose="05050102010706020507" pitchFamily="18" charset="2"/>
              </a:rPr>
              <a:t>    int   x_caddr</a:t>
            </a:r>
            <a:r>
              <a:rPr lang="en-US" altLang="zh-CN" b="1">
                <a:latin typeface="Times New Roman" panose="02020603050405020304" pitchFamily="18" charset="0"/>
                <a:sym typeface="Symbol" panose="05050102010706020507" pitchFamily="18" charset="2"/>
              </a:rPr>
              <a:t>;      /*core address, if loaded</a:t>
            </a:r>
          </a:p>
          <a:p>
            <a:r>
              <a:rPr lang="en-US" altLang="zh-CN" b="1" err="1">
                <a:latin typeface="Times New Roman" panose="02020603050405020304" pitchFamily="18" charset="0"/>
                <a:sym typeface="Symbol" panose="05050102010706020507" pitchFamily="18" charset="2"/>
              </a:rPr>
              <a:t>    int</a:t>
            </a:r>
            <a:r>
              <a:rPr lang="en-US" altLang="zh-CN" b="1">
                <a:latin typeface="Times New Roman" panose="02020603050405020304" pitchFamily="18" charset="0"/>
                <a:sym typeface="Symbol" panose="05050102010706020507" pitchFamily="18" charset="2"/>
              </a:rPr>
              <a:t>   x_size;         /*size(64)</a:t>
            </a:r>
          </a:p>
          <a:p>
            <a:r>
              <a:rPr lang="en-US" altLang="zh-CN" b="1" err="1">
                <a:latin typeface="Times New Roman" panose="02020603050405020304" pitchFamily="18" charset="0"/>
                <a:sym typeface="Symbol" panose="05050102010706020507" pitchFamily="18" charset="2"/>
              </a:rPr>
              <a:t>    int   *x_iptr;        /*inode</a:t>
            </a:r>
            <a:r>
              <a:rPr lang="en-US" altLang="zh-CN" b="1">
                <a:latin typeface="Times New Roman" panose="02020603050405020304" pitchFamily="18" charset="0"/>
                <a:sym typeface="Symbol" panose="05050102010706020507" pitchFamily="18" charset="2"/>
              </a:rPr>
              <a:t> pointer</a:t>
            </a:r>
          </a:p>
          <a:p>
            <a:r>
              <a:rPr lang="en-US" altLang="zh-CN" b="1">
                <a:latin typeface="Times New Roman" panose="02020603050405020304" pitchFamily="18" charset="0"/>
                <a:sym typeface="Symbol" panose="05050102010706020507" pitchFamily="18" charset="2"/>
              </a:rPr>
              <a:t>    char x_count;      /*reference count</a:t>
            </a:r>
          </a:p>
          <a:p>
            <a:r>
              <a:rPr lang="en-US" altLang="zh-CN" b="1" err="1">
                <a:latin typeface="Times New Roman" panose="02020603050405020304" pitchFamily="18" charset="0"/>
                <a:sym typeface="Symbol" panose="05050102010706020507" pitchFamily="18" charset="2"/>
              </a:rPr>
              <a:t>    char x_ccount</a:t>
            </a:r>
            <a:r>
              <a:rPr lang="en-US" altLang="zh-CN" b="1">
                <a:latin typeface="Times New Roman" panose="02020603050405020304" pitchFamily="18" charset="0"/>
                <a:sym typeface="Symbol" panose="05050102010706020507" pitchFamily="18" charset="2"/>
              </a:rPr>
              <a:t>;     /*number of loaded reference; </a:t>
            </a:r>
          </a:p>
          <a:p>
            <a:r>
              <a:rPr lang="en-US" altLang="zh-CN" b="1">
                <a:latin typeface="Times New Roman" panose="02020603050405020304" pitchFamily="18" charset="0"/>
                <a:sym typeface="Symbol" panose="05050102010706020507" pitchFamily="18" charset="2"/>
              </a:rPr>
              <a:t>}text[NTEXT];</a:t>
            </a:r>
          </a:p>
          <a:p>
            <a:endParaRPr lang="en-US" altLang="zh-CN" b="1">
              <a:latin typeface="Times New Roman" panose="02020603050405020304" pitchFamily="18" charset="0"/>
              <a:sym typeface="Symbol" panose="05050102010706020507" pitchFamily="18" charset="2"/>
            </a:endParaRPr>
          </a:p>
          <a:p>
            <a:r>
              <a:rPr lang="en-US" altLang="zh-CN" b="1">
                <a:latin typeface="Times New Roman" panose="02020603050405020304" pitchFamily="18" charset="0"/>
                <a:sym typeface="Symbol" panose="05050102010706020507" pitchFamily="18" charset="2"/>
              </a:rPr>
              <a:t>define NTEXT  40</a:t>
            </a:r>
          </a:p>
          <a:p>
            <a:r>
              <a:rPr lang="en-US" altLang="zh-CN" b="1">
                <a:latin typeface="Times New Roman" panose="02020603050405020304" pitchFamily="18" charset="0"/>
                <a:sym typeface="Symbol" panose="05050102010706020507" pitchFamily="18" charset="2"/>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46081"/>
          <p:cNvSpPr txBox="1"/>
          <p:nvPr/>
        </p:nvSpPr>
        <p:spPr>
          <a:xfrm>
            <a:off x="609600" y="533400"/>
            <a:ext cx="8077200" cy="5861050"/>
          </a:xfrm>
          <a:prstGeom prst="rect">
            <a:avLst/>
          </a:prstGeom>
          <a:noFill/>
          <a:ln w="9525">
            <a:noFill/>
          </a:ln>
        </p:spPr>
        <p:txBody>
          <a:bodyPr>
            <a:spAutoFit/>
          </a:bodyPr>
          <a:lstStyle/>
          <a:p>
            <a:pPr>
              <a:lnSpc>
                <a:spcPct val="90000"/>
              </a:lnSpc>
            </a:pPr>
            <a:r>
              <a:rPr lang="en-US" altLang="zh-CN" b="1" err="1">
                <a:latin typeface="Times New Roman" panose="02020603050405020304" pitchFamily="18" charset="0"/>
                <a:sym typeface="Symbol" panose="05050102010706020507" pitchFamily="18" charset="2"/>
              </a:rPr>
              <a:t>struct</a:t>
            </a:r>
            <a:r>
              <a:rPr lang="en-US" altLang="zh-CN" b="1">
                <a:latin typeface="Times New Roman" panose="02020603050405020304" pitchFamily="18" charset="0"/>
                <a:sym typeface="Symbol" panose="05050102010706020507" pitchFamily="18" charset="2"/>
              </a:rPr>
              <a:t> proc</a:t>
            </a:r>
          </a:p>
          <a:p>
            <a:pPr>
              <a:lnSpc>
                <a:spcPct val="90000"/>
              </a:lnSpc>
            </a:pPr>
            <a:r>
              <a:rPr lang="en-US" altLang="zh-CN" b="1">
                <a:latin typeface="Times New Roman" panose="02020603050405020304" pitchFamily="18" charset="0"/>
                <a:sym typeface="Symbol" panose="05050102010706020507" pitchFamily="18" charset="2"/>
              </a:rPr>
              <a:t>{</a:t>
            </a:r>
          </a:p>
          <a:p>
            <a:pPr>
              <a:lnSpc>
                <a:spcPct val="90000"/>
              </a:lnSpc>
              <a:spcBef>
                <a:spcPct val="50000"/>
              </a:spcBef>
            </a:pPr>
            <a:r>
              <a:rPr lang="en-US" altLang="zh-CN" b="1">
                <a:latin typeface="Times New Roman" panose="02020603050405020304" pitchFamily="18" charset="0"/>
              </a:rPr>
              <a:t>    ……</a:t>
            </a:r>
          </a:p>
          <a:p>
            <a:pPr>
              <a:lnSpc>
                <a:spcPct val="90000"/>
              </a:lnSpc>
              <a:spcBef>
                <a:spcPct val="50000"/>
              </a:spcBef>
            </a:pPr>
            <a:r>
              <a:rPr lang="en-US" altLang="zh-CN" b="1" err="1">
                <a:latin typeface="Times New Roman" panose="02020603050405020304" pitchFamily="18" charset="0"/>
              </a:rPr>
              <a:t>    int    *p_textp</a:t>
            </a:r>
            <a:r>
              <a:rPr lang="en-US" altLang="zh-CN" b="1">
                <a:latin typeface="Times New Roman" panose="02020603050405020304" pitchFamily="18" charset="0"/>
              </a:rPr>
              <a:t>;    /*pointer to text structure;</a:t>
            </a:r>
          </a:p>
          <a:p>
            <a:pPr>
              <a:lnSpc>
                <a:spcPct val="90000"/>
              </a:lnSpc>
              <a:spcBef>
                <a:spcPct val="50000"/>
              </a:spcBef>
            </a:pPr>
            <a:r>
              <a:rPr lang="en-US" altLang="zh-CN" b="1">
                <a:latin typeface="Times New Roman" panose="02020603050405020304" pitchFamily="18" charset="0"/>
              </a:rPr>
              <a:t>}</a:t>
            </a:r>
          </a:p>
          <a:p>
            <a:pPr>
              <a:lnSpc>
                <a:spcPct val="90000"/>
              </a:lnSpc>
              <a:spcBef>
                <a:spcPct val="50000"/>
              </a:spcBef>
            </a:pPr>
            <a:endParaRPr lang="en-US" altLang="zh-CN" b="1">
              <a:latin typeface="Times New Roman" panose="02020603050405020304" pitchFamily="18" charset="0"/>
            </a:endParaRPr>
          </a:p>
          <a:p>
            <a:pPr>
              <a:lnSpc>
                <a:spcPct val="90000"/>
              </a:lnSpc>
              <a:spcBef>
                <a:spcPct val="50000"/>
              </a:spcBef>
            </a:pPr>
            <a:r>
              <a:rPr lang="en-US" altLang="zh-CN" b="1" err="1">
                <a:latin typeface="Times New Roman" panose="02020603050405020304" pitchFamily="18" charset="0"/>
              </a:rPr>
              <a:t>struct</a:t>
            </a:r>
            <a:r>
              <a:rPr lang="en-US" altLang="zh-CN" b="1">
                <a:latin typeface="Times New Roman" panose="02020603050405020304" pitchFamily="18" charset="0"/>
              </a:rPr>
              <a:t> user</a:t>
            </a:r>
          </a:p>
          <a:p>
            <a:pPr>
              <a:lnSpc>
                <a:spcPct val="90000"/>
              </a:lnSpc>
              <a:spcBef>
                <a:spcPct val="50000"/>
              </a:spcBef>
            </a:pPr>
            <a:r>
              <a:rPr lang="en-US" altLang="zh-CN" b="1">
                <a:latin typeface="Times New Roman" panose="02020603050405020304" pitchFamily="18" charset="0"/>
              </a:rPr>
              <a:t>{</a:t>
            </a:r>
          </a:p>
          <a:p>
            <a:pPr>
              <a:lnSpc>
                <a:spcPct val="90000"/>
              </a:lnSpc>
              <a:spcBef>
                <a:spcPct val="50000"/>
              </a:spcBef>
            </a:pPr>
            <a:r>
              <a:rPr lang="en-US" altLang="zh-CN" b="1">
                <a:latin typeface="Times New Roman" panose="02020603050405020304" pitchFamily="18" charset="0"/>
              </a:rPr>
              <a:t>    ……</a:t>
            </a:r>
          </a:p>
          <a:p>
            <a:pPr>
              <a:lnSpc>
                <a:spcPct val="90000"/>
              </a:lnSpc>
              <a:spcBef>
                <a:spcPct val="50000"/>
              </a:spcBef>
            </a:pPr>
            <a:r>
              <a:rPr lang="en-US" altLang="zh-CN" b="1" err="1">
                <a:latin typeface="Times New Roman" panose="02020603050405020304" pitchFamily="18" charset="0"/>
              </a:rPr>
              <a:t>    int   u_tsize</a:t>
            </a:r>
            <a:r>
              <a:rPr lang="en-US" altLang="zh-CN" b="1">
                <a:latin typeface="Times New Roman" panose="02020603050405020304" pitchFamily="18" charset="0"/>
              </a:rPr>
              <a:t>;</a:t>
            </a:r>
          </a:p>
          <a:p>
            <a:pPr>
              <a:lnSpc>
                <a:spcPct val="90000"/>
              </a:lnSpc>
              <a:spcBef>
                <a:spcPct val="50000"/>
              </a:spcBef>
            </a:pPr>
            <a:r>
              <a:rPr lang="en-US" altLang="zh-CN" b="1">
                <a:latin typeface="Times New Roman" panose="02020603050405020304" pitchFamily="18" charset="0"/>
              </a:rPr>
              <a:t>    ……</a:t>
            </a:r>
          </a:p>
          <a:p>
            <a:pPr>
              <a:lnSpc>
                <a:spcPct val="90000"/>
              </a:lnSpc>
              <a:spcBef>
                <a:spcPct val="50000"/>
              </a:spcBef>
            </a:pPr>
            <a:r>
              <a:rPr lang="en-US" altLang="zh-CN" b="1">
                <a:latin typeface="Times New Roman" panose="02020603050405020304" pitchFamily="18"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文本框 38916"/>
          <p:cNvSpPr txBox="1"/>
          <p:nvPr/>
        </p:nvSpPr>
        <p:spPr>
          <a:xfrm>
            <a:off x="609600" y="304800"/>
            <a:ext cx="7696200" cy="10048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6.3.3.2 </a:t>
            </a:r>
            <a:r>
              <a:rPr lang="zh-CN" altLang="en-US" b="1" dirty="0">
                <a:latin typeface="Times New Roman" panose="02020603050405020304" pitchFamily="18" charset="0"/>
              </a:rPr>
              <a:t>段的保护</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zh-CN" altLang="en-US" b="1" dirty="0">
                <a:latin typeface="Times New Roman" panose="02020603050405020304" pitchFamily="18" charset="0"/>
              </a:rPr>
              <a:t>段表的改进：</a:t>
            </a:r>
            <a:endParaRPr lang="zh-CN" altLang="en-US" b="1">
              <a:latin typeface="Times New Roman" panose="02020603050405020304" pitchFamily="18" charset="0"/>
            </a:endParaRPr>
          </a:p>
        </p:txBody>
      </p:sp>
      <p:sp>
        <p:nvSpPr>
          <p:cNvPr id="38920" name="矩形 38919"/>
          <p:cNvSpPr/>
          <p:nvPr/>
        </p:nvSpPr>
        <p:spPr>
          <a:xfrm>
            <a:off x="3635375" y="1104900"/>
            <a:ext cx="4573588" cy="2339975"/>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38921" name="文本框 38920"/>
          <p:cNvSpPr txBox="1"/>
          <p:nvPr/>
        </p:nvSpPr>
        <p:spPr>
          <a:xfrm>
            <a:off x="3781425" y="1160463"/>
            <a:ext cx="2195513"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段长     段首址</a:t>
            </a:r>
            <a:endParaRPr lang="zh-CN" altLang="en-US" sz="1600" b="1">
              <a:latin typeface="Times New Roman" panose="02020603050405020304" pitchFamily="18" charset="0"/>
            </a:endParaRPr>
          </a:p>
        </p:txBody>
      </p:sp>
      <p:sp>
        <p:nvSpPr>
          <p:cNvPr id="38922" name="直接连接符 38921"/>
          <p:cNvSpPr/>
          <p:nvPr/>
        </p:nvSpPr>
        <p:spPr>
          <a:xfrm flipV="1">
            <a:off x="3635375" y="1844675"/>
            <a:ext cx="4573588" cy="0"/>
          </a:xfrm>
          <a:prstGeom prst="line">
            <a:avLst/>
          </a:prstGeom>
          <a:ln w="9525" cap="flat" cmpd="sng">
            <a:solidFill>
              <a:schemeClr val="tx1"/>
            </a:solidFill>
            <a:prstDash val="solid"/>
            <a:headEnd type="none" w="med" len="med"/>
            <a:tailEnd type="none" w="med" len="med"/>
          </a:ln>
        </p:spPr>
      </p:sp>
      <p:sp>
        <p:nvSpPr>
          <p:cNvPr id="38925" name="文本框 38924"/>
          <p:cNvSpPr txBox="1"/>
          <p:nvPr/>
        </p:nvSpPr>
        <p:spPr>
          <a:xfrm>
            <a:off x="3635375" y="1900238"/>
            <a:ext cx="4608513"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    ..  .. ..</a:t>
            </a:r>
          </a:p>
        </p:txBody>
      </p:sp>
      <p:sp>
        <p:nvSpPr>
          <p:cNvPr id="38926" name="文本框 38925"/>
          <p:cNvSpPr txBox="1"/>
          <p:nvPr/>
        </p:nvSpPr>
        <p:spPr>
          <a:xfrm>
            <a:off x="3671888" y="2432050"/>
            <a:ext cx="4598987"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l’             b’            e       1    0     1</a:t>
            </a:r>
          </a:p>
        </p:txBody>
      </p:sp>
      <p:sp>
        <p:nvSpPr>
          <p:cNvPr id="38928" name="文本框 38927"/>
          <p:cNvSpPr txBox="1"/>
          <p:nvPr/>
        </p:nvSpPr>
        <p:spPr>
          <a:xfrm>
            <a:off x="2771775" y="1220788"/>
            <a:ext cx="914400" cy="2100262"/>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段号</a:t>
            </a:r>
          </a:p>
          <a:p>
            <a:pPr>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a:t>
            </a:r>
          </a:p>
          <a:p>
            <a:pPr>
              <a:spcBef>
                <a:spcPct val="50000"/>
              </a:spcBef>
            </a:pPr>
            <a:r>
              <a:rPr lang="en-US" altLang="zh-CN" b="1">
                <a:latin typeface="Times New Roman" panose="02020603050405020304" pitchFamily="18" charset="0"/>
              </a:rPr>
              <a:t>   s</a:t>
            </a:r>
          </a:p>
          <a:p>
            <a:pPr>
              <a:spcBef>
                <a:spcPct val="50000"/>
              </a:spcBef>
            </a:pPr>
            <a:r>
              <a:rPr lang="en-US" altLang="zh-CN" b="1">
                <a:latin typeface="Comic Sans MS" panose="030F0702030302020204" pitchFamily="66" charset="0"/>
              </a:rPr>
              <a:t>  ...</a:t>
            </a:r>
            <a:endParaRPr lang="en-US" altLang="zh-CN" b="1">
              <a:latin typeface="Times New Roman" panose="02020603050405020304" pitchFamily="18" charset="0"/>
            </a:endParaRPr>
          </a:p>
        </p:txBody>
      </p:sp>
      <p:sp>
        <p:nvSpPr>
          <p:cNvPr id="38929" name="直接连接符 38928"/>
          <p:cNvSpPr/>
          <p:nvPr/>
        </p:nvSpPr>
        <p:spPr>
          <a:xfrm>
            <a:off x="4535488" y="1104900"/>
            <a:ext cx="0" cy="2339975"/>
          </a:xfrm>
          <a:prstGeom prst="line">
            <a:avLst/>
          </a:prstGeom>
          <a:ln w="9525" cap="flat" cmpd="sng">
            <a:solidFill>
              <a:schemeClr val="tx1"/>
            </a:solidFill>
            <a:prstDash val="solid"/>
            <a:headEnd type="none" w="med" len="med"/>
            <a:tailEnd type="none" w="med" len="med"/>
          </a:ln>
        </p:spPr>
      </p:sp>
      <p:sp>
        <p:nvSpPr>
          <p:cNvPr id="38930" name="文本框 38929"/>
          <p:cNvSpPr txBox="1"/>
          <p:nvPr/>
        </p:nvSpPr>
        <p:spPr>
          <a:xfrm>
            <a:off x="6910388" y="1104900"/>
            <a:ext cx="1622425" cy="731838"/>
          </a:xfrm>
          <a:prstGeom prst="rect">
            <a:avLst/>
          </a:prstGeom>
          <a:noFill/>
          <a:ln w="9525">
            <a:noFill/>
          </a:ln>
        </p:spPr>
        <p:txBody>
          <a:bodyPr>
            <a:spAutoFit/>
          </a:bodyPr>
          <a:lstStyle/>
          <a:p>
            <a:pPr>
              <a:spcBef>
                <a:spcPct val="50000"/>
              </a:spcBef>
            </a:pPr>
            <a:r>
              <a:rPr lang="zh-CN" altLang="en-US" sz="2000" b="1" dirty="0">
                <a:latin typeface="Times New Roman" panose="02020603050405020304" pitchFamily="18" charset="0"/>
              </a:rPr>
              <a:t>访问权限</a:t>
            </a:r>
          </a:p>
          <a:p>
            <a:pPr>
              <a:lnSpc>
                <a:spcPct val="60000"/>
              </a:lnSpc>
              <a:spcBef>
                <a:spcPct val="50000"/>
              </a:spcBef>
            </a:pPr>
            <a:r>
              <a:rPr lang="en-US" altLang="zh-CN" sz="2000" b="1">
                <a:latin typeface="Times New Roman" panose="02020603050405020304" pitchFamily="18" charset="0"/>
              </a:rPr>
              <a:t>R    W   E</a:t>
            </a:r>
            <a:endParaRPr lang="en-US" altLang="zh-CN" b="1">
              <a:latin typeface="Times New Roman" panose="02020603050405020304" pitchFamily="18" charset="0"/>
            </a:endParaRPr>
          </a:p>
        </p:txBody>
      </p:sp>
      <p:sp>
        <p:nvSpPr>
          <p:cNvPr id="38931" name="直接连接符 38930"/>
          <p:cNvSpPr/>
          <p:nvPr/>
        </p:nvSpPr>
        <p:spPr>
          <a:xfrm flipV="1">
            <a:off x="3600450" y="2384425"/>
            <a:ext cx="4608513" cy="0"/>
          </a:xfrm>
          <a:prstGeom prst="line">
            <a:avLst/>
          </a:prstGeom>
          <a:ln w="9525" cap="flat" cmpd="sng">
            <a:solidFill>
              <a:schemeClr val="tx1"/>
            </a:solidFill>
            <a:prstDash val="solid"/>
            <a:headEnd type="none" w="med" len="med"/>
            <a:tailEnd type="none" w="med" len="med"/>
          </a:ln>
        </p:spPr>
      </p:sp>
      <p:sp>
        <p:nvSpPr>
          <p:cNvPr id="38932" name="直接连接符 38931"/>
          <p:cNvSpPr/>
          <p:nvPr/>
        </p:nvSpPr>
        <p:spPr>
          <a:xfrm flipV="1">
            <a:off x="3635375" y="2960688"/>
            <a:ext cx="4573588" cy="0"/>
          </a:xfrm>
          <a:prstGeom prst="line">
            <a:avLst/>
          </a:prstGeom>
          <a:ln w="9525" cap="flat" cmpd="sng">
            <a:solidFill>
              <a:schemeClr val="tx1"/>
            </a:solidFill>
            <a:prstDash val="solid"/>
            <a:headEnd type="none" w="med" len="med"/>
            <a:tailEnd type="none" w="med" len="med"/>
          </a:ln>
        </p:spPr>
      </p:sp>
      <p:sp>
        <p:nvSpPr>
          <p:cNvPr id="38933" name="直接连接符 38932"/>
          <p:cNvSpPr/>
          <p:nvPr/>
        </p:nvSpPr>
        <p:spPr>
          <a:xfrm>
            <a:off x="5921375" y="1104900"/>
            <a:ext cx="0" cy="2339975"/>
          </a:xfrm>
          <a:prstGeom prst="line">
            <a:avLst/>
          </a:prstGeom>
          <a:ln w="9525" cap="flat" cmpd="sng">
            <a:solidFill>
              <a:schemeClr val="tx1"/>
            </a:solidFill>
            <a:prstDash val="solid"/>
            <a:headEnd type="none" w="med" len="med"/>
            <a:tailEnd type="none" w="med" len="med"/>
          </a:ln>
        </p:spPr>
      </p:sp>
      <p:sp>
        <p:nvSpPr>
          <p:cNvPr id="38934" name="直接连接符 38933"/>
          <p:cNvSpPr/>
          <p:nvPr/>
        </p:nvSpPr>
        <p:spPr>
          <a:xfrm>
            <a:off x="7380288" y="1485900"/>
            <a:ext cx="0" cy="1979613"/>
          </a:xfrm>
          <a:prstGeom prst="line">
            <a:avLst/>
          </a:prstGeom>
          <a:ln w="9525" cap="flat" cmpd="sng">
            <a:solidFill>
              <a:schemeClr val="tx1"/>
            </a:solidFill>
            <a:prstDash val="solid"/>
            <a:headEnd type="none" w="med" len="med"/>
            <a:tailEnd type="none" w="med" len="med"/>
          </a:ln>
        </p:spPr>
      </p:sp>
      <p:sp>
        <p:nvSpPr>
          <p:cNvPr id="38935" name="直接连接符 38934"/>
          <p:cNvSpPr/>
          <p:nvPr/>
        </p:nvSpPr>
        <p:spPr>
          <a:xfrm>
            <a:off x="7837488" y="1485900"/>
            <a:ext cx="0" cy="1979613"/>
          </a:xfrm>
          <a:prstGeom prst="line">
            <a:avLst/>
          </a:prstGeom>
          <a:ln w="9525" cap="flat" cmpd="sng">
            <a:solidFill>
              <a:schemeClr val="tx1"/>
            </a:solidFill>
            <a:prstDash val="solid"/>
            <a:headEnd type="none" w="med" len="med"/>
            <a:tailEnd type="none" w="med" len="med"/>
          </a:ln>
        </p:spPr>
      </p:sp>
      <p:sp>
        <p:nvSpPr>
          <p:cNvPr id="38936" name="直接连接符 38935"/>
          <p:cNvSpPr/>
          <p:nvPr/>
        </p:nvSpPr>
        <p:spPr>
          <a:xfrm>
            <a:off x="6804025" y="1484313"/>
            <a:ext cx="1403350" cy="1587"/>
          </a:xfrm>
          <a:prstGeom prst="line">
            <a:avLst/>
          </a:prstGeom>
          <a:ln w="9525" cap="flat" cmpd="sng">
            <a:solidFill>
              <a:schemeClr val="tx1"/>
            </a:solidFill>
            <a:prstDash val="solid"/>
            <a:headEnd type="none" w="med" len="med"/>
            <a:tailEnd type="none" w="med" len="med"/>
          </a:ln>
        </p:spPr>
      </p:sp>
      <p:sp>
        <p:nvSpPr>
          <p:cNvPr id="38937" name="文本框 38936"/>
          <p:cNvSpPr txBox="1"/>
          <p:nvPr/>
        </p:nvSpPr>
        <p:spPr>
          <a:xfrm>
            <a:off x="3635375" y="2889250"/>
            <a:ext cx="4608513"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    ..  .. ..</a:t>
            </a:r>
          </a:p>
        </p:txBody>
      </p:sp>
      <p:sp>
        <p:nvSpPr>
          <p:cNvPr id="38940" name="矩形 38939"/>
          <p:cNvSpPr/>
          <p:nvPr/>
        </p:nvSpPr>
        <p:spPr>
          <a:xfrm>
            <a:off x="3371850" y="3886200"/>
            <a:ext cx="4857750" cy="2339975"/>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38941" name="文本框 38940"/>
          <p:cNvSpPr txBox="1"/>
          <p:nvPr/>
        </p:nvSpPr>
        <p:spPr>
          <a:xfrm>
            <a:off x="3429000" y="4038600"/>
            <a:ext cx="33528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段号      段长     段首址</a:t>
            </a:r>
          </a:p>
        </p:txBody>
      </p:sp>
      <p:sp>
        <p:nvSpPr>
          <p:cNvPr id="38942" name="直接连接符 38941"/>
          <p:cNvSpPr/>
          <p:nvPr/>
        </p:nvSpPr>
        <p:spPr>
          <a:xfrm flipV="1">
            <a:off x="3371850" y="4648200"/>
            <a:ext cx="4857750" cy="0"/>
          </a:xfrm>
          <a:prstGeom prst="line">
            <a:avLst/>
          </a:prstGeom>
          <a:ln w="9525" cap="flat" cmpd="sng">
            <a:solidFill>
              <a:schemeClr val="tx1"/>
            </a:solidFill>
            <a:prstDash val="solid"/>
            <a:headEnd type="none" w="med" len="med"/>
            <a:tailEnd type="none" w="med" len="med"/>
          </a:ln>
        </p:spPr>
      </p:sp>
      <p:sp>
        <p:nvSpPr>
          <p:cNvPr id="38943" name="文本框 38942"/>
          <p:cNvSpPr txBox="1"/>
          <p:nvPr/>
        </p:nvSpPr>
        <p:spPr>
          <a:xfrm>
            <a:off x="3429000" y="4681538"/>
            <a:ext cx="4724400"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      ..  .. ..</a:t>
            </a:r>
          </a:p>
        </p:txBody>
      </p:sp>
      <p:sp>
        <p:nvSpPr>
          <p:cNvPr id="38944" name="文本框 38943"/>
          <p:cNvSpPr txBox="1"/>
          <p:nvPr/>
        </p:nvSpPr>
        <p:spPr>
          <a:xfrm>
            <a:off x="3429000" y="5214938"/>
            <a:ext cx="48768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s            l’            b’         1    0     1</a:t>
            </a:r>
          </a:p>
        </p:txBody>
      </p:sp>
      <p:sp>
        <p:nvSpPr>
          <p:cNvPr id="38946" name="直接连接符 38945"/>
          <p:cNvSpPr/>
          <p:nvPr/>
        </p:nvSpPr>
        <p:spPr>
          <a:xfrm>
            <a:off x="5410200" y="3886200"/>
            <a:ext cx="0" cy="2339975"/>
          </a:xfrm>
          <a:prstGeom prst="line">
            <a:avLst/>
          </a:prstGeom>
          <a:ln w="9525" cap="flat" cmpd="sng">
            <a:solidFill>
              <a:schemeClr val="tx1"/>
            </a:solidFill>
            <a:prstDash val="solid"/>
            <a:headEnd type="none" w="med" len="med"/>
            <a:tailEnd type="none" w="med" len="med"/>
          </a:ln>
        </p:spPr>
      </p:sp>
      <p:sp>
        <p:nvSpPr>
          <p:cNvPr id="38947" name="文本框 38946"/>
          <p:cNvSpPr txBox="1"/>
          <p:nvPr/>
        </p:nvSpPr>
        <p:spPr>
          <a:xfrm>
            <a:off x="6858000" y="3886200"/>
            <a:ext cx="1371600" cy="731838"/>
          </a:xfrm>
          <a:prstGeom prst="rect">
            <a:avLst/>
          </a:prstGeom>
          <a:noFill/>
          <a:ln w="9525">
            <a:noFill/>
          </a:ln>
        </p:spPr>
        <p:txBody>
          <a:bodyPr>
            <a:spAutoFit/>
          </a:bodyPr>
          <a:lstStyle/>
          <a:p>
            <a:pPr>
              <a:spcBef>
                <a:spcPct val="50000"/>
              </a:spcBef>
            </a:pPr>
            <a:r>
              <a:rPr lang="zh-CN" altLang="en-US" sz="2000" b="1" dirty="0">
                <a:latin typeface="Times New Roman" panose="02020603050405020304" pitchFamily="18" charset="0"/>
              </a:rPr>
              <a:t>访问权限</a:t>
            </a:r>
          </a:p>
          <a:p>
            <a:pPr>
              <a:lnSpc>
                <a:spcPct val="60000"/>
              </a:lnSpc>
              <a:spcBef>
                <a:spcPct val="50000"/>
              </a:spcBef>
            </a:pPr>
            <a:r>
              <a:rPr lang="en-US" altLang="zh-CN" sz="2000" b="1">
                <a:latin typeface="Times New Roman" panose="02020603050405020304" pitchFamily="18" charset="0"/>
              </a:rPr>
              <a:t>R    W   E</a:t>
            </a:r>
            <a:endParaRPr lang="en-US" altLang="zh-CN" b="1">
              <a:latin typeface="Times New Roman" panose="02020603050405020304" pitchFamily="18" charset="0"/>
            </a:endParaRPr>
          </a:p>
        </p:txBody>
      </p:sp>
      <p:sp>
        <p:nvSpPr>
          <p:cNvPr id="38950" name="直接连接符 38949"/>
          <p:cNvSpPr/>
          <p:nvPr/>
        </p:nvSpPr>
        <p:spPr>
          <a:xfrm>
            <a:off x="6705600" y="3886200"/>
            <a:ext cx="0" cy="2339975"/>
          </a:xfrm>
          <a:prstGeom prst="line">
            <a:avLst/>
          </a:prstGeom>
          <a:ln w="9525" cap="flat" cmpd="sng">
            <a:solidFill>
              <a:schemeClr val="tx1"/>
            </a:solidFill>
            <a:prstDash val="solid"/>
            <a:headEnd type="none" w="med" len="med"/>
            <a:tailEnd type="none" w="med" len="med"/>
          </a:ln>
        </p:spPr>
      </p:sp>
      <p:sp>
        <p:nvSpPr>
          <p:cNvPr id="38951" name="直接连接符 38950"/>
          <p:cNvSpPr/>
          <p:nvPr/>
        </p:nvSpPr>
        <p:spPr>
          <a:xfrm>
            <a:off x="7239000" y="4267200"/>
            <a:ext cx="0" cy="1979613"/>
          </a:xfrm>
          <a:prstGeom prst="line">
            <a:avLst/>
          </a:prstGeom>
          <a:ln w="9525" cap="flat" cmpd="sng">
            <a:solidFill>
              <a:schemeClr val="tx1"/>
            </a:solidFill>
            <a:prstDash val="solid"/>
            <a:headEnd type="none" w="med" len="med"/>
            <a:tailEnd type="none" w="med" len="med"/>
          </a:ln>
        </p:spPr>
      </p:sp>
      <p:sp>
        <p:nvSpPr>
          <p:cNvPr id="38952" name="直接连接符 38951"/>
          <p:cNvSpPr/>
          <p:nvPr/>
        </p:nvSpPr>
        <p:spPr>
          <a:xfrm>
            <a:off x="7696200" y="4267200"/>
            <a:ext cx="0" cy="1979613"/>
          </a:xfrm>
          <a:prstGeom prst="line">
            <a:avLst/>
          </a:prstGeom>
          <a:ln w="9525" cap="flat" cmpd="sng">
            <a:solidFill>
              <a:schemeClr val="tx1"/>
            </a:solidFill>
            <a:prstDash val="solid"/>
            <a:headEnd type="none" w="med" len="med"/>
            <a:tailEnd type="none" w="med" len="med"/>
          </a:ln>
        </p:spPr>
      </p:sp>
      <p:sp>
        <p:nvSpPr>
          <p:cNvPr id="38953" name="直接连接符 38952"/>
          <p:cNvSpPr/>
          <p:nvPr/>
        </p:nvSpPr>
        <p:spPr>
          <a:xfrm>
            <a:off x="6705600" y="4267200"/>
            <a:ext cx="1511300" cy="0"/>
          </a:xfrm>
          <a:prstGeom prst="line">
            <a:avLst/>
          </a:prstGeom>
          <a:ln w="9525" cap="flat" cmpd="sng">
            <a:solidFill>
              <a:schemeClr val="tx1"/>
            </a:solidFill>
            <a:prstDash val="solid"/>
            <a:headEnd type="none" w="med" len="med"/>
            <a:tailEnd type="none" w="med" len="med"/>
          </a:ln>
        </p:spPr>
      </p:sp>
      <p:sp>
        <p:nvSpPr>
          <p:cNvPr id="38955" name="文本框 38954"/>
          <p:cNvSpPr txBox="1"/>
          <p:nvPr/>
        </p:nvSpPr>
        <p:spPr>
          <a:xfrm>
            <a:off x="914400" y="4038600"/>
            <a:ext cx="2362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(2) </a:t>
            </a:r>
            <a:r>
              <a:rPr lang="zh-CN" altLang="en-US" b="1" dirty="0">
                <a:latin typeface="Times New Roman" panose="02020603050405020304" pitchFamily="18" charset="0"/>
              </a:rPr>
              <a:t>快表的改进：</a:t>
            </a:r>
            <a:endParaRPr lang="zh-CN" altLang="en-US" b="1">
              <a:latin typeface="Times New Roman" panose="02020603050405020304" pitchFamily="18" charset="0"/>
            </a:endParaRPr>
          </a:p>
        </p:txBody>
      </p:sp>
      <p:sp>
        <p:nvSpPr>
          <p:cNvPr id="38956" name="直接连接符 38955"/>
          <p:cNvSpPr/>
          <p:nvPr/>
        </p:nvSpPr>
        <p:spPr>
          <a:xfrm>
            <a:off x="4419600" y="3886200"/>
            <a:ext cx="0" cy="2339975"/>
          </a:xfrm>
          <a:prstGeom prst="line">
            <a:avLst/>
          </a:prstGeom>
          <a:ln w="9525" cap="flat" cmpd="sng">
            <a:solidFill>
              <a:schemeClr val="tx1"/>
            </a:solidFill>
            <a:prstDash val="solid"/>
            <a:headEnd type="none" w="med" len="med"/>
            <a:tailEnd type="none" w="med" len="med"/>
          </a:ln>
        </p:spPr>
      </p:sp>
      <p:sp>
        <p:nvSpPr>
          <p:cNvPr id="38957" name="直接连接符 38956"/>
          <p:cNvSpPr/>
          <p:nvPr/>
        </p:nvSpPr>
        <p:spPr>
          <a:xfrm flipV="1">
            <a:off x="3371850" y="5181600"/>
            <a:ext cx="4857750" cy="0"/>
          </a:xfrm>
          <a:prstGeom prst="line">
            <a:avLst/>
          </a:prstGeom>
          <a:ln w="9525" cap="flat" cmpd="sng">
            <a:solidFill>
              <a:schemeClr val="tx1"/>
            </a:solidFill>
            <a:prstDash val="solid"/>
            <a:headEnd type="none" w="med" len="med"/>
            <a:tailEnd type="none" w="med" len="med"/>
          </a:ln>
        </p:spPr>
      </p:sp>
      <p:sp>
        <p:nvSpPr>
          <p:cNvPr id="38958" name="直接连接符 38957"/>
          <p:cNvSpPr/>
          <p:nvPr/>
        </p:nvSpPr>
        <p:spPr>
          <a:xfrm flipV="1">
            <a:off x="3371850" y="5791200"/>
            <a:ext cx="4857750" cy="0"/>
          </a:xfrm>
          <a:prstGeom prst="line">
            <a:avLst/>
          </a:prstGeom>
          <a:ln w="9525" cap="flat" cmpd="sng">
            <a:solidFill>
              <a:schemeClr val="tx1"/>
            </a:solidFill>
            <a:prstDash val="solid"/>
            <a:headEnd type="none" w="med" len="med"/>
            <a:tailEnd type="none" w="med" len="med"/>
          </a:ln>
        </p:spPr>
      </p:sp>
      <p:sp>
        <p:nvSpPr>
          <p:cNvPr id="38959" name="文本框 38958"/>
          <p:cNvSpPr txBox="1"/>
          <p:nvPr/>
        </p:nvSpPr>
        <p:spPr>
          <a:xfrm>
            <a:off x="3429000" y="5715000"/>
            <a:ext cx="4724400"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      ..  .. ..</a:t>
            </a:r>
          </a:p>
        </p:txBody>
      </p:sp>
      <p:sp>
        <p:nvSpPr>
          <p:cNvPr id="80898" name="直接连接符 80897"/>
          <p:cNvSpPr/>
          <p:nvPr/>
        </p:nvSpPr>
        <p:spPr>
          <a:xfrm>
            <a:off x="6840538" y="1125538"/>
            <a:ext cx="0" cy="2303462"/>
          </a:xfrm>
          <a:prstGeom prst="line">
            <a:avLst/>
          </a:prstGeom>
          <a:ln w="9525" cap="flat" cmpd="sng">
            <a:solidFill>
              <a:schemeClr val="tx1"/>
            </a:solidFill>
            <a:prstDash val="solid"/>
            <a:miter/>
            <a:headEnd type="none" w="med" len="med"/>
            <a:tailEnd type="none" w="med" len="med"/>
          </a:ln>
        </p:spPr>
      </p:sp>
      <p:sp>
        <p:nvSpPr>
          <p:cNvPr id="80899" name="文本框 80898"/>
          <p:cNvSpPr txBox="1"/>
          <p:nvPr/>
        </p:nvSpPr>
        <p:spPr>
          <a:xfrm>
            <a:off x="5976938" y="1206500"/>
            <a:ext cx="900112" cy="530225"/>
          </a:xfrm>
          <a:prstGeom prst="rect">
            <a:avLst/>
          </a:prstGeom>
          <a:noFill/>
          <a:ln w="9525">
            <a:noFill/>
          </a:ln>
        </p:spPr>
        <p:txBody>
          <a:bodyPr>
            <a:spAutoFit/>
          </a:bodyPr>
          <a:lstStyle/>
          <a:p>
            <a:pPr>
              <a:lnSpc>
                <a:spcPct val="60000"/>
              </a:lnSpc>
            </a:pPr>
            <a:r>
              <a:rPr lang="zh-CN" altLang="en-US" sz="1600" b="1" dirty="0">
                <a:latin typeface="Tahoma" panose="020B0604030504040204" pitchFamily="34" charset="0"/>
              </a:rPr>
              <a:t>共享段                  </a:t>
            </a:r>
          </a:p>
          <a:p>
            <a:pPr>
              <a:lnSpc>
                <a:spcPct val="60000"/>
              </a:lnSpc>
            </a:pPr>
            <a:r>
              <a:rPr lang="zh-CN" altLang="en-US" sz="1600" b="1" dirty="0">
                <a:latin typeface="Tahoma" panose="020B0604030504040204" pitchFamily="34" charset="0"/>
              </a:rPr>
              <a:t>                                           表入口</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标题 47106"/>
          <p:cNvSpPr>
            <a:spLocks noGrp="1"/>
          </p:cNvSpPr>
          <p:nvPr>
            <p:ph type="title"/>
          </p:nvPr>
        </p:nvSpPr>
        <p:spPr/>
        <p:txBody>
          <a:bodyPr vert="horz" wrap="square" lIns="91440" tIns="45720" rIns="91440" bIns="45720" anchor="ctr"/>
          <a:lstStyle/>
          <a:p>
            <a:r>
              <a:rPr lang="en-US" altLang="zh-CN" b="1" dirty="0"/>
              <a:t>6.3.4 </a:t>
            </a:r>
            <a:r>
              <a:rPr lang="zh-CN" altLang="en-US" b="1" dirty="0"/>
              <a:t>段页式存储管理</a:t>
            </a:r>
            <a:r>
              <a:rPr lang="en-US" altLang="zh-CN" sz="3200" b="1"/>
              <a:t>(segmentation with paging)</a:t>
            </a:r>
          </a:p>
        </p:txBody>
      </p:sp>
      <p:sp>
        <p:nvSpPr>
          <p:cNvPr id="47108" name="文本占位符 47107"/>
          <p:cNvSpPr>
            <a:spLocks noGrp="1"/>
          </p:cNvSpPr>
          <p:nvPr>
            <p:ph type="body" idx="1"/>
          </p:nvPr>
        </p:nvSpPr>
        <p:spPr>
          <a:xfrm>
            <a:off x="685800" y="2133600"/>
            <a:ext cx="7772400" cy="4114800"/>
          </a:xfrm>
        </p:spPr>
        <p:txBody>
          <a:bodyPr/>
          <a:lstStyle/>
          <a:p>
            <a:r>
              <a:rPr lang="zh-CN" altLang="en-US" b="1" dirty="0"/>
              <a:t>段式优于页式</a:t>
            </a:r>
          </a:p>
          <a:p>
            <a:pPr lvl="1"/>
            <a:r>
              <a:rPr lang="zh-CN" altLang="en-US" b="1" dirty="0"/>
              <a:t>便于共享和保护</a:t>
            </a:r>
          </a:p>
          <a:p>
            <a:r>
              <a:rPr lang="zh-CN" altLang="en-US" b="1" dirty="0"/>
              <a:t>页式优于段式</a:t>
            </a:r>
          </a:p>
          <a:p>
            <a:pPr lvl="1"/>
            <a:r>
              <a:rPr lang="zh-CN" altLang="en-US" b="1" dirty="0"/>
              <a:t>消除“碎片”问题</a:t>
            </a:r>
          </a:p>
          <a:p>
            <a:r>
              <a:rPr lang="zh-CN" altLang="en-US" b="1" dirty="0"/>
              <a:t>段页式：结合二者优点</a:t>
            </a:r>
          </a:p>
          <a:p>
            <a:pPr lvl="1"/>
            <a:r>
              <a:rPr lang="zh-CN" altLang="en-US" b="1" dirty="0"/>
              <a:t>每个进程包含若干段</a:t>
            </a:r>
          </a:p>
          <a:p>
            <a:pPr lvl="1"/>
            <a:r>
              <a:rPr lang="zh-CN" altLang="en-US" b="1" dirty="0"/>
              <a:t>每个段包含若干页</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10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1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框 49153"/>
          <p:cNvSpPr txBox="1"/>
          <p:nvPr/>
        </p:nvSpPr>
        <p:spPr>
          <a:xfrm>
            <a:off x="609600" y="2057400"/>
            <a:ext cx="8001000" cy="4291013"/>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6.3.4.1 </a:t>
            </a:r>
            <a:r>
              <a:rPr lang="zh-CN" altLang="en-US" b="1" dirty="0">
                <a:latin typeface="Times New Roman" panose="02020603050405020304" pitchFamily="18" charset="0"/>
              </a:rPr>
              <a:t>基本原理</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zh-CN" altLang="en-US" b="1" dirty="0">
                <a:latin typeface="Times New Roman" panose="02020603050405020304" pitchFamily="18" charset="0"/>
              </a:rPr>
              <a:t>内存空间划分：</a:t>
            </a:r>
            <a:r>
              <a:rPr lang="en-US" altLang="zh-CN" b="1" dirty="0">
                <a:latin typeface="Times New Roman" panose="02020603050405020304" pitchFamily="18" charset="0"/>
              </a:rPr>
              <a:t>(</a:t>
            </a:r>
            <a:r>
              <a:rPr lang="zh-CN" altLang="en-US" b="1" dirty="0">
                <a:latin typeface="Times New Roman" panose="02020603050405020304" pitchFamily="18" charset="0"/>
              </a:rPr>
              <a:t>同页式</a:t>
            </a:r>
            <a:r>
              <a:rPr lang="en-US" altLang="zh-CN" b="1">
                <a:latin typeface="Times New Roman" panose="02020603050405020304" pitchFamily="18" charset="0"/>
              </a:rPr>
              <a:t>)</a:t>
            </a: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静态等长，</a:t>
            </a:r>
            <a:r>
              <a:rPr lang="en-US" altLang="zh-CN" b="1">
                <a:latin typeface="Times New Roman" panose="02020603050405020304" pitchFamily="18" charset="0"/>
              </a:rPr>
              <a:t>2</a:t>
            </a:r>
            <a:r>
              <a:rPr lang="en-US" altLang="zh-CN" b="1" baseline="30000">
                <a:latin typeface="Times New Roman" panose="02020603050405020304" pitchFamily="18" charset="0"/>
              </a:rPr>
              <a:t>i</a:t>
            </a:r>
            <a:r>
              <a:rPr lang="zh-CN" altLang="zh-CN" b="1" dirty="0">
                <a:latin typeface="Times New Roman" panose="02020603050405020304" pitchFamily="18" charset="0"/>
              </a:rPr>
              <a:t>, 称为一页</a:t>
            </a:r>
            <a:r>
              <a:rPr lang="zh-CN" altLang="en-US" b="1" dirty="0">
                <a:latin typeface="Times New Roman" panose="02020603050405020304" pitchFamily="18" charset="0"/>
              </a:rPr>
              <a:t>架</a:t>
            </a:r>
            <a:r>
              <a:rPr lang="zh-CN" altLang="zh-CN" b="1" dirty="0">
                <a:latin typeface="Times New Roman" panose="02020603050405020304" pitchFamily="18" charset="0"/>
              </a:rPr>
              <a:t>。</a:t>
            </a:r>
          </a:p>
          <a:p>
            <a:pPr>
              <a:spcBef>
                <a:spcPct val="50000"/>
              </a:spcBef>
            </a:pPr>
            <a:r>
              <a:rPr lang="zh-CN" altLang="zh-CN" b="1" dirty="0">
                <a:latin typeface="Times New Roman" panose="02020603050405020304" pitchFamily="18" charset="0"/>
              </a:rPr>
              <a:t>        物理地址=(页</a:t>
            </a:r>
            <a:r>
              <a:rPr lang="zh-CN" altLang="zh-CN" b="1">
                <a:latin typeface="Times New Roman" panose="02020603050405020304" pitchFamily="18" charset="0"/>
              </a:rPr>
              <a:t>架号</a:t>
            </a:r>
            <a:r>
              <a:rPr lang="en-US" altLang="zh-CN" b="1" dirty="0">
                <a:latin typeface="Times New Roman" panose="02020603050405020304" pitchFamily="18" charset="0"/>
              </a:rPr>
              <a:t>,</a:t>
            </a:r>
            <a:r>
              <a:rPr lang="zh-CN" altLang="en-US" b="1" dirty="0">
                <a:latin typeface="Times New Roman" panose="02020603050405020304" pitchFamily="18" charset="0"/>
              </a:rPr>
              <a:t>页内地址</a:t>
            </a:r>
            <a:r>
              <a:rPr lang="en-US" altLang="zh-CN" b="1">
                <a:latin typeface="Times New Roman" panose="02020603050405020304" pitchFamily="18" charset="0"/>
              </a:rPr>
              <a:t>)=(f,d)</a:t>
            </a:r>
          </a:p>
          <a:p>
            <a:pPr>
              <a:spcBef>
                <a:spcPct val="50000"/>
              </a:spcBef>
            </a:pPr>
            <a:r>
              <a:rPr lang="zh-CN" altLang="zh-CN" b="1" dirty="0">
                <a:latin typeface="Times New Roman" panose="02020603050405020304" pitchFamily="18" charset="0"/>
              </a:rPr>
              <a:t>    2. 进程空间划分：</a:t>
            </a:r>
          </a:p>
          <a:p>
            <a:pPr>
              <a:spcBef>
                <a:spcPct val="50000"/>
              </a:spcBef>
            </a:pPr>
            <a:r>
              <a:rPr lang="zh-CN" altLang="zh-CN" b="1" dirty="0">
                <a:latin typeface="Times New Roman" panose="02020603050405020304" pitchFamily="18" charset="0"/>
              </a:rPr>
              <a:t>         一个进程</a:t>
            </a:r>
            <a:r>
              <a:rPr lang="zh-CN" altLang="zh-CN" b="1" dirty="0">
                <a:latin typeface="Times New Roman" panose="02020603050405020304" pitchFamily="18" charset="0"/>
                <a:sym typeface="Symbol" panose="05050102010706020507" pitchFamily="18" charset="2"/>
              </a:rPr>
              <a:t>若干个段</a:t>
            </a:r>
          </a:p>
          <a:p>
            <a:pPr>
              <a:spcBef>
                <a:spcPct val="50000"/>
              </a:spcBef>
            </a:pPr>
            <a:r>
              <a:rPr lang="zh-CN" altLang="zh-CN" b="1" dirty="0">
                <a:latin typeface="Times New Roman" panose="02020603050405020304" pitchFamily="18" charset="0"/>
                <a:sym typeface="Symbol" panose="05050102010706020507" pitchFamily="18" charset="2"/>
              </a:rPr>
              <a:t>         一个段若干个页</a:t>
            </a:r>
          </a:p>
          <a:p>
            <a:pPr>
              <a:spcBef>
                <a:spcPct val="50000"/>
              </a:spcBef>
            </a:pPr>
            <a:r>
              <a:rPr lang="zh-CN" altLang="zh-CN" b="1" dirty="0">
                <a:latin typeface="Times New Roman" panose="02020603050405020304" pitchFamily="18" charset="0"/>
                <a:sym typeface="Symbol" panose="05050102010706020507" pitchFamily="18" charset="2"/>
              </a:rPr>
              <a:t>         逻辑地址=</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段号</a:t>
            </a: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逻辑页号</a:t>
            </a: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页内地址</a:t>
            </a:r>
            <a:r>
              <a:rPr lang="en-US" altLang="zh-CN" b="1">
                <a:latin typeface="Times New Roman" panose="02020603050405020304" pitchFamily="18" charset="0"/>
                <a:sym typeface="Symbol" panose="05050102010706020507" pitchFamily="18" charset="2"/>
              </a:rPr>
              <a:t>)=(s,p,d)</a:t>
            </a:r>
          </a:p>
        </p:txBody>
      </p:sp>
      <p:sp>
        <p:nvSpPr>
          <p:cNvPr id="49155" name="矩形 49154"/>
          <p:cNvSpPr/>
          <p:nvPr/>
        </p:nvSpPr>
        <p:spPr>
          <a:xfrm>
            <a:off x="1150938" y="617538"/>
            <a:ext cx="7793037" cy="1143000"/>
          </a:xfrm>
          <a:prstGeom prst="rect">
            <a:avLst/>
          </a:prstGeom>
          <a:noFill/>
          <a:ln w="9525">
            <a:noFill/>
          </a:ln>
        </p:spPr>
        <p:txBody>
          <a:bodyPr anchor="ctr"/>
          <a:lstStyle/>
          <a:p>
            <a:r>
              <a:rPr lang="en-US" altLang="zh-CN" sz="4400" b="1" dirty="0">
                <a:solidFill>
                  <a:schemeClr val="tx2"/>
                </a:solidFill>
                <a:latin typeface="Tahoma" panose="020B0604030504040204" pitchFamily="34" charset="0"/>
              </a:rPr>
              <a:t>6.3.4 </a:t>
            </a:r>
            <a:r>
              <a:rPr lang="zh-CN" altLang="en-US" sz="4400" b="1" dirty="0">
                <a:solidFill>
                  <a:schemeClr val="tx2"/>
                </a:solidFill>
                <a:latin typeface="Tahoma" panose="020B0604030504040204" pitchFamily="34" charset="0"/>
              </a:rPr>
              <a:t>段页式存储管理</a:t>
            </a:r>
            <a:endParaRPr lang="zh-CN" altLang="en-US" sz="3200" b="1">
              <a:solidFill>
                <a:schemeClr val="tx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框 50177"/>
          <p:cNvSpPr txBox="1"/>
          <p:nvPr/>
        </p:nvSpPr>
        <p:spPr>
          <a:xfrm>
            <a:off x="685800" y="457200"/>
            <a:ext cx="8001000" cy="457200"/>
          </a:xfrm>
          <a:prstGeom prst="rect">
            <a:avLst/>
          </a:prstGeom>
          <a:noFill/>
          <a:ln w="9525">
            <a:noFill/>
          </a:ln>
        </p:spPr>
        <p:txBody>
          <a:bodyPr>
            <a:spAutoFit/>
          </a:bodyPr>
          <a:lstStyle/>
          <a:p>
            <a:pPr>
              <a:spcBef>
                <a:spcPct val="50000"/>
              </a:spcBef>
            </a:pPr>
            <a:endParaRPr b="1" dirty="0">
              <a:latin typeface="Times New Roman" panose="02020603050405020304" pitchFamily="18" charset="0"/>
            </a:endParaRPr>
          </a:p>
        </p:txBody>
      </p:sp>
      <p:sp>
        <p:nvSpPr>
          <p:cNvPr id="50179" name="文本框 50178"/>
          <p:cNvSpPr txBox="1"/>
          <p:nvPr/>
        </p:nvSpPr>
        <p:spPr>
          <a:xfrm>
            <a:off x="533400" y="533400"/>
            <a:ext cx="81534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3. </a:t>
            </a:r>
            <a:r>
              <a:rPr lang="zh-CN" altLang="en-US" b="1" dirty="0">
                <a:latin typeface="Times New Roman" panose="02020603050405020304" pitchFamily="18" charset="0"/>
              </a:rPr>
              <a:t>对应关系：</a:t>
            </a:r>
            <a:endParaRPr lang="zh-CN" altLang="en-US" b="1">
              <a:latin typeface="Times New Roman" panose="02020603050405020304" pitchFamily="18" charset="0"/>
            </a:endParaRPr>
          </a:p>
        </p:txBody>
      </p:sp>
      <p:sp>
        <p:nvSpPr>
          <p:cNvPr id="50189" name="矩形 50188"/>
          <p:cNvSpPr/>
          <p:nvPr/>
        </p:nvSpPr>
        <p:spPr>
          <a:xfrm>
            <a:off x="2474913" y="4648200"/>
            <a:ext cx="1258887" cy="15113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50190" name="直接连接符 50189"/>
          <p:cNvSpPr/>
          <p:nvPr/>
        </p:nvSpPr>
        <p:spPr>
          <a:xfrm>
            <a:off x="2474913" y="5181600"/>
            <a:ext cx="1258887" cy="0"/>
          </a:xfrm>
          <a:prstGeom prst="line">
            <a:avLst/>
          </a:prstGeom>
          <a:ln w="9525" cap="flat" cmpd="sng">
            <a:solidFill>
              <a:schemeClr val="tx1"/>
            </a:solidFill>
            <a:prstDash val="solid"/>
            <a:headEnd type="none" w="med" len="med"/>
            <a:tailEnd type="none" w="med" len="med"/>
          </a:ln>
        </p:spPr>
      </p:sp>
      <p:sp>
        <p:nvSpPr>
          <p:cNvPr id="50191" name="直接连接符 50190"/>
          <p:cNvSpPr/>
          <p:nvPr/>
        </p:nvSpPr>
        <p:spPr>
          <a:xfrm>
            <a:off x="2474913" y="5715000"/>
            <a:ext cx="1258887" cy="0"/>
          </a:xfrm>
          <a:prstGeom prst="line">
            <a:avLst/>
          </a:prstGeom>
          <a:ln w="9525" cap="flat" cmpd="sng">
            <a:solidFill>
              <a:schemeClr val="tx1"/>
            </a:solidFill>
            <a:prstDash val="solid"/>
            <a:headEnd type="none" w="med" len="med"/>
            <a:tailEnd type="none" w="med" len="med"/>
          </a:ln>
        </p:spPr>
      </p:sp>
      <p:sp>
        <p:nvSpPr>
          <p:cNvPr id="50192" name="文本框 50191"/>
          <p:cNvSpPr txBox="1"/>
          <p:nvPr/>
        </p:nvSpPr>
        <p:spPr>
          <a:xfrm>
            <a:off x="2703513" y="4724400"/>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0</a:t>
            </a:r>
            <a:r>
              <a:rPr lang="zh-CN" altLang="en-US" b="1">
                <a:latin typeface="Times New Roman" panose="02020603050405020304" pitchFamily="18" charset="0"/>
              </a:rPr>
              <a:t>页</a:t>
            </a:r>
          </a:p>
        </p:txBody>
      </p:sp>
      <p:sp>
        <p:nvSpPr>
          <p:cNvPr id="50193" name="文本框 50192"/>
          <p:cNvSpPr txBox="1"/>
          <p:nvPr/>
        </p:nvSpPr>
        <p:spPr>
          <a:xfrm>
            <a:off x="2703513" y="52578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194" name="文本框 50193"/>
          <p:cNvSpPr txBox="1"/>
          <p:nvPr/>
        </p:nvSpPr>
        <p:spPr>
          <a:xfrm>
            <a:off x="2703513" y="57150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2</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196" name="矩形 50195"/>
          <p:cNvSpPr/>
          <p:nvPr/>
        </p:nvSpPr>
        <p:spPr>
          <a:xfrm>
            <a:off x="2474913" y="3255963"/>
            <a:ext cx="1258887" cy="1000125"/>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50197" name="直接连接符 50196"/>
          <p:cNvSpPr/>
          <p:nvPr/>
        </p:nvSpPr>
        <p:spPr>
          <a:xfrm>
            <a:off x="2474913" y="3776663"/>
            <a:ext cx="1258887" cy="0"/>
          </a:xfrm>
          <a:prstGeom prst="line">
            <a:avLst/>
          </a:prstGeom>
          <a:ln w="9525" cap="flat" cmpd="sng">
            <a:solidFill>
              <a:schemeClr val="tx1"/>
            </a:solidFill>
            <a:prstDash val="solid"/>
            <a:headEnd type="none" w="med" len="med"/>
            <a:tailEnd type="none" w="med" len="med"/>
          </a:ln>
        </p:spPr>
      </p:sp>
      <p:sp>
        <p:nvSpPr>
          <p:cNvPr id="50199" name="文本框 50198"/>
          <p:cNvSpPr txBox="1"/>
          <p:nvPr/>
        </p:nvSpPr>
        <p:spPr>
          <a:xfrm>
            <a:off x="2703513" y="3306763"/>
            <a:ext cx="8382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0</a:t>
            </a:r>
            <a:r>
              <a:rPr lang="zh-CN" altLang="en-US" b="1">
                <a:latin typeface="Times New Roman" panose="02020603050405020304" pitchFamily="18" charset="0"/>
              </a:rPr>
              <a:t>页</a:t>
            </a:r>
          </a:p>
        </p:txBody>
      </p:sp>
      <p:sp>
        <p:nvSpPr>
          <p:cNvPr id="50200" name="文本框 50199"/>
          <p:cNvSpPr txBox="1"/>
          <p:nvPr/>
        </p:nvSpPr>
        <p:spPr>
          <a:xfrm>
            <a:off x="2703513" y="38100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04" name="文本框 50203"/>
          <p:cNvSpPr txBox="1"/>
          <p:nvPr/>
        </p:nvSpPr>
        <p:spPr>
          <a:xfrm>
            <a:off x="1331913" y="3276600"/>
            <a:ext cx="1066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1</a:t>
            </a:r>
            <a:r>
              <a:rPr lang="zh-CN" altLang="en-US" b="1" dirty="0">
                <a:latin typeface="Times New Roman" panose="02020603050405020304" pitchFamily="18" charset="0"/>
              </a:rPr>
              <a:t>段：</a:t>
            </a:r>
            <a:endParaRPr lang="zh-CN" altLang="en-US" b="1">
              <a:latin typeface="Times New Roman" panose="02020603050405020304" pitchFamily="18" charset="0"/>
            </a:endParaRPr>
          </a:p>
        </p:txBody>
      </p:sp>
      <p:sp>
        <p:nvSpPr>
          <p:cNvPr id="50180" name="矩形 50179"/>
          <p:cNvSpPr/>
          <p:nvPr/>
        </p:nvSpPr>
        <p:spPr>
          <a:xfrm>
            <a:off x="2474913" y="1371600"/>
            <a:ext cx="1258887" cy="15113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50182" name="直接连接符 50181"/>
          <p:cNvSpPr/>
          <p:nvPr/>
        </p:nvSpPr>
        <p:spPr>
          <a:xfrm>
            <a:off x="2474913" y="1905000"/>
            <a:ext cx="1258887" cy="0"/>
          </a:xfrm>
          <a:prstGeom prst="line">
            <a:avLst/>
          </a:prstGeom>
          <a:ln w="9525" cap="flat" cmpd="sng">
            <a:solidFill>
              <a:schemeClr val="tx1"/>
            </a:solidFill>
            <a:prstDash val="solid"/>
            <a:headEnd type="none" w="med" len="med"/>
            <a:tailEnd type="none" w="med" len="med"/>
          </a:ln>
        </p:spPr>
      </p:sp>
      <p:sp>
        <p:nvSpPr>
          <p:cNvPr id="50183" name="直接连接符 50182"/>
          <p:cNvSpPr/>
          <p:nvPr/>
        </p:nvSpPr>
        <p:spPr>
          <a:xfrm>
            <a:off x="2474913" y="2438400"/>
            <a:ext cx="1258887" cy="0"/>
          </a:xfrm>
          <a:prstGeom prst="line">
            <a:avLst/>
          </a:prstGeom>
          <a:ln w="9525" cap="flat" cmpd="sng">
            <a:solidFill>
              <a:schemeClr val="tx1"/>
            </a:solidFill>
            <a:prstDash val="solid"/>
            <a:headEnd type="none" w="med" len="med"/>
            <a:tailEnd type="none" w="med" len="med"/>
          </a:ln>
        </p:spPr>
      </p:sp>
      <p:sp>
        <p:nvSpPr>
          <p:cNvPr id="50184" name="文本框 50183"/>
          <p:cNvSpPr txBox="1"/>
          <p:nvPr/>
        </p:nvSpPr>
        <p:spPr>
          <a:xfrm>
            <a:off x="2703513" y="1447800"/>
            <a:ext cx="838200" cy="457200"/>
          </a:xfrm>
          <a:prstGeom prst="rect">
            <a:avLst/>
          </a:prstGeom>
          <a:solidFill>
            <a:schemeClr val="bg1"/>
          </a:solidFill>
          <a:ln w="9525">
            <a:noFill/>
          </a:ln>
        </p:spPr>
        <p:txBody>
          <a:bodyPr>
            <a:spAutoFit/>
          </a:bodyPr>
          <a:lstStyle/>
          <a:p>
            <a:pPr>
              <a:spcBef>
                <a:spcPct val="50000"/>
              </a:spcBef>
            </a:pPr>
            <a:r>
              <a:rPr lang="en-US" altLang="zh-CN" b="1">
                <a:latin typeface="Times New Roman" panose="02020603050405020304" pitchFamily="18" charset="0"/>
              </a:rPr>
              <a:t>0</a:t>
            </a:r>
            <a:r>
              <a:rPr lang="zh-CN" altLang="en-US" b="1">
                <a:latin typeface="Times New Roman" panose="02020603050405020304" pitchFamily="18" charset="0"/>
              </a:rPr>
              <a:t>页</a:t>
            </a:r>
          </a:p>
        </p:txBody>
      </p:sp>
      <p:sp>
        <p:nvSpPr>
          <p:cNvPr id="50185" name="文本框 50184"/>
          <p:cNvSpPr txBox="1"/>
          <p:nvPr/>
        </p:nvSpPr>
        <p:spPr>
          <a:xfrm>
            <a:off x="2703513" y="19812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186" name="文本框 50185"/>
          <p:cNvSpPr txBox="1"/>
          <p:nvPr/>
        </p:nvSpPr>
        <p:spPr>
          <a:xfrm>
            <a:off x="2703513" y="24384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2</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03" name="文本框 50202"/>
          <p:cNvSpPr txBox="1"/>
          <p:nvPr/>
        </p:nvSpPr>
        <p:spPr>
          <a:xfrm>
            <a:off x="1331913" y="1447800"/>
            <a:ext cx="1066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0</a:t>
            </a:r>
            <a:r>
              <a:rPr lang="zh-CN" altLang="en-US" b="1" dirty="0">
                <a:latin typeface="Times New Roman" panose="02020603050405020304" pitchFamily="18" charset="0"/>
              </a:rPr>
              <a:t>段：</a:t>
            </a:r>
            <a:endParaRPr lang="zh-CN" altLang="en-US" b="1">
              <a:latin typeface="Times New Roman" panose="02020603050405020304" pitchFamily="18" charset="0"/>
            </a:endParaRPr>
          </a:p>
        </p:txBody>
      </p:sp>
      <p:sp>
        <p:nvSpPr>
          <p:cNvPr id="50205" name="文本框 50204"/>
          <p:cNvSpPr txBox="1"/>
          <p:nvPr/>
        </p:nvSpPr>
        <p:spPr>
          <a:xfrm>
            <a:off x="1331913" y="4724400"/>
            <a:ext cx="1066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2</a:t>
            </a:r>
            <a:r>
              <a:rPr lang="zh-CN" altLang="en-US" b="1" dirty="0">
                <a:latin typeface="Times New Roman" panose="02020603050405020304" pitchFamily="18" charset="0"/>
              </a:rPr>
              <a:t>段：</a:t>
            </a:r>
            <a:endParaRPr lang="zh-CN" altLang="en-US" b="1">
              <a:latin typeface="Times New Roman" panose="02020603050405020304" pitchFamily="18" charset="0"/>
            </a:endParaRPr>
          </a:p>
        </p:txBody>
      </p:sp>
      <p:sp>
        <p:nvSpPr>
          <p:cNvPr id="50208" name="矩形 50207"/>
          <p:cNvSpPr/>
          <p:nvPr/>
        </p:nvSpPr>
        <p:spPr>
          <a:xfrm>
            <a:off x="6248400" y="381000"/>
            <a:ext cx="1258888" cy="57912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50209" name="直接连接符 50208"/>
          <p:cNvSpPr/>
          <p:nvPr/>
        </p:nvSpPr>
        <p:spPr>
          <a:xfrm>
            <a:off x="6248400" y="914400"/>
            <a:ext cx="1258888" cy="0"/>
          </a:xfrm>
          <a:prstGeom prst="line">
            <a:avLst/>
          </a:prstGeom>
          <a:ln w="9525" cap="flat" cmpd="sng">
            <a:solidFill>
              <a:schemeClr val="tx1"/>
            </a:solidFill>
            <a:prstDash val="solid"/>
            <a:headEnd type="none" w="med" len="med"/>
            <a:tailEnd type="none" w="med" len="med"/>
          </a:ln>
        </p:spPr>
      </p:sp>
      <p:sp>
        <p:nvSpPr>
          <p:cNvPr id="50210" name="直接连接符 50209"/>
          <p:cNvSpPr/>
          <p:nvPr/>
        </p:nvSpPr>
        <p:spPr>
          <a:xfrm>
            <a:off x="6248400" y="1447800"/>
            <a:ext cx="1258888" cy="0"/>
          </a:xfrm>
          <a:prstGeom prst="line">
            <a:avLst/>
          </a:prstGeom>
          <a:ln w="9525" cap="flat" cmpd="sng">
            <a:solidFill>
              <a:schemeClr val="tx1"/>
            </a:solidFill>
            <a:prstDash val="solid"/>
            <a:headEnd type="none" w="med" len="med"/>
            <a:tailEnd type="none" w="med" len="med"/>
          </a:ln>
        </p:spPr>
      </p:sp>
      <p:sp>
        <p:nvSpPr>
          <p:cNvPr id="50211" name="直接连接符 50210"/>
          <p:cNvSpPr/>
          <p:nvPr/>
        </p:nvSpPr>
        <p:spPr>
          <a:xfrm>
            <a:off x="6248400" y="3048000"/>
            <a:ext cx="1258888" cy="0"/>
          </a:xfrm>
          <a:prstGeom prst="line">
            <a:avLst/>
          </a:prstGeom>
          <a:ln w="9525" cap="flat" cmpd="sng">
            <a:solidFill>
              <a:schemeClr val="tx1"/>
            </a:solidFill>
            <a:prstDash val="solid"/>
            <a:headEnd type="none" w="med" len="med"/>
            <a:tailEnd type="none" w="med" len="med"/>
          </a:ln>
        </p:spPr>
      </p:sp>
      <p:sp>
        <p:nvSpPr>
          <p:cNvPr id="50212" name="直接连接符 50211"/>
          <p:cNvSpPr/>
          <p:nvPr/>
        </p:nvSpPr>
        <p:spPr>
          <a:xfrm>
            <a:off x="6248400" y="3581400"/>
            <a:ext cx="1258888" cy="0"/>
          </a:xfrm>
          <a:prstGeom prst="line">
            <a:avLst/>
          </a:prstGeom>
          <a:ln w="9525" cap="flat" cmpd="sng">
            <a:solidFill>
              <a:schemeClr val="tx1"/>
            </a:solidFill>
            <a:prstDash val="solid"/>
            <a:headEnd type="none" w="med" len="med"/>
            <a:tailEnd type="none" w="med" len="med"/>
          </a:ln>
        </p:spPr>
      </p:sp>
      <p:sp>
        <p:nvSpPr>
          <p:cNvPr id="50213" name="直接连接符 50212"/>
          <p:cNvSpPr/>
          <p:nvPr/>
        </p:nvSpPr>
        <p:spPr>
          <a:xfrm>
            <a:off x="6248400" y="4114800"/>
            <a:ext cx="1258888" cy="0"/>
          </a:xfrm>
          <a:prstGeom prst="line">
            <a:avLst/>
          </a:prstGeom>
          <a:ln w="9525" cap="flat" cmpd="sng">
            <a:solidFill>
              <a:schemeClr val="tx1"/>
            </a:solidFill>
            <a:prstDash val="solid"/>
            <a:headEnd type="none" w="med" len="med"/>
            <a:tailEnd type="none" w="med" len="med"/>
          </a:ln>
        </p:spPr>
      </p:sp>
      <p:sp>
        <p:nvSpPr>
          <p:cNvPr id="50214" name="直接连接符 50213"/>
          <p:cNvSpPr/>
          <p:nvPr/>
        </p:nvSpPr>
        <p:spPr>
          <a:xfrm>
            <a:off x="6248400" y="4648200"/>
            <a:ext cx="1258888" cy="0"/>
          </a:xfrm>
          <a:prstGeom prst="line">
            <a:avLst/>
          </a:prstGeom>
          <a:ln w="9525" cap="flat" cmpd="sng">
            <a:solidFill>
              <a:schemeClr val="tx1"/>
            </a:solidFill>
            <a:prstDash val="solid"/>
            <a:headEnd type="none" w="med" len="med"/>
            <a:tailEnd type="none" w="med" len="med"/>
          </a:ln>
        </p:spPr>
      </p:sp>
      <p:sp>
        <p:nvSpPr>
          <p:cNvPr id="50215" name="直接连接符 50214"/>
          <p:cNvSpPr/>
          <p:nvPr/>
        </p:nvSpPr>
        <p:spPr>
          <a:xfrm>
            <a:off x="6248400" y="5181600"/>
            <a:ext cx="1258888" cy="0"/>
          </a:xfrm>
          <a:prstGeom prst="line">
            <a:avLst/>
          </a:prstGeom>
          <a:ln w="9525" cap="flat" cmpd="sng">
            <a:solidFill>
              <a:schemeClr val="tx1"/>
            </a:solidFill>
            <a:prstDash val="solid"/>
            <a:headEnd type="none" w="med" len="med"/>
            <a:tailEnd type="none" w="med" len="med"/>
          </a:ln>
        </p:spPr>
      </p:sp>
      <p:sp>
        <p:nvSpPr>
          <p:cNvPr id="50216" name="直接连接符 50215"/>
          <p:cNvSpPr/>
          <p:nvPr/>
        </p:nvSpPr>
        <p:spPr>
          <a:xfrm>
            <a:off x="6248400" y="5715000"/>
            <a:ext cx="1258888" cy="0"/>
          </a:xfrm>
          <a:prstGeom prst="line">
            <a:avLst/>
          </a:prstGeom>
          <a:ln w="9525" cap="flat" cmpd="sng">
            <a:solidFill>
              <a:schemeClr val="tx1"/>
            </a:solidFill>
            <a:prstDash val="solid"/>
            <a:headEnd type="none" w="med" len="med"/>
            <a:tailEnd type="none" w="med" len="med"/>
          </a:ln>
        </p:spPr>
      </p:sp>
      <p:sp>
        <p:nvSpPr>
          <p:cNvPr id="50217" name="直接连接符 50216"/>
          <p:cNvSpPr/>
          <p:nvPr/>
        </p:nvSpPr>
        <p:spPr>
          <a:xfrm>
            <a:off x="6248400" y="1981200"/>
            <a:ext cx="1258888" cy="0"/>
          </a:xfrm>
          <a:prstGeom prst="line">
            <a:avLst/>
          </a:prstGeom>
          <a:ln w="9525" cap="flat" cmpd="sng">
            <a:solidFill>
              <a:schemeClr val="tx1"/>
            </a:solidFill>
            <a:prstDash val="solid"/>
            <a:headEnd type="none" w="med" len="med"/>
            <a:tailEnd type="none" w="med" len="med"/>
          </a:ln>
        </p:spPr>
      </p:sp>
      <p:sp>
        <p:nvSpPr>
          <p:cNvPr id="50218" name="直接连接符 50217"/>
          <p:cNvSpPr/>
          <p:nvPr/>
        </p:nvSpPr>
        <p:spPr>
          <a:xfrm>
            <a:off x="6248400" y="2514600"/>
            <a:ext cx="1258888" cy="0"/>
          </a:xfrm>
          <a:prstGeom prst="line">
            <a:avLst/>
          </a:prstGeom>
          <a:ln w="9525" cap="flat" cmpd="sng">
            <a:solidFill>
              <a:schemeClr val="tx1"/>
            </a:solidFill>
            <a:prstDash val="solid"/>
            <a:headEnd type="none" w="med" len="med"/>
            <a:tailEnd type="none" w="med" len="med"/>
          </a:ln>
        </p:spPr>
      </p:sp>
      <p:sp>
        <p:nvSpPr>
          <p:cNvPr id="50219" name="文本框 50218"/>
          <p:cNvSpPr txBox="1"/>
          <p:nvPr/>
        </p:nvSpPr>
        <p:spPr>
          <a:xfrm>
            <a:off x="6477000" y="9906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25</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20" name="文本框 50219"/>
          <p:cNvSpPr txBox="1"/>
          <p:nvPr/>
        </p:nvSpPr>
        <p:spPr>
          <a:xfrm>
            <a:off x="6477000" y="15240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26</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26" name="文本框 50225"/>
          <p:cNvSpPr txBox="1"/>
          <p:nvPr/>
        </p:nvSpPr>
        <p:spPr>
          <a:xfrm>
            <a:off x="6477000" y="20574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27</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27" name="文本框 50226"/>
          <p:cNvSpPr txBox="1"/>
          <p:nvPr/>
        </p:nvSpPr>
        <p:spPr>
          <a:xfrm>
            <a:off x="6477000" y="25146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28</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28" name="文本框 50227"/>
          <p:cNvSpPr txBox="1"/>
          <p:nvPr/>
        </p:nvSpPr>
        <p:spPr>
          <a:xfrm>
            <a:off x="6477000" y="30480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29</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29" name="文本框 50228"/>
          <p:cNvSpPr txBox="1"/>
          <p:nvPr/>
        </p:nvSpPr>
        <p:spPr>
          <a:xfrm>
            <a:off x="6477000" y="35814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30</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30" name="文本框 50229"/>
          <p:cNvSpPr txBox="1"/>
          <p:nvPr/>
        </p:nvSpPr>
        <p:spPr>
          <a:xfrm>
            <a:off x="6477000" y="41148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31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31" name="文本框 50230"/>
          <p:cNvSpPr txBox="1"/>
          <p:nvPr/>
        </p:nvSpPr>
        <p:spPr>
          <a:xfrm>
            <a:off x="6477000" y="46482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32</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32" name="文本框 50231"/>
          <p:cNvSpPr txBox="1"/>
          <p:nvPr/>
        </p:nvSpPr>
        <p:spPr>
          <a:xfrm>
            <a:off x="6477000" y="5181600"/>
            <a:ext cx="838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33</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33" name="文本框 50232"/>
          <p:cNvSpPr txBox="1"/>
          <p:nvPr/>
        </p:nvSpPr>
        <p:spPr>
          <a:xfrm>
            <a:off x="6477000" y="5715000"/>
            <a:ext cx="838200"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a:t>
            </a:r>
          </a:p>
        </p:txBody>
      </p:sp>
      <p:sp>
        <p:nvSpPr>
          <p:cNvPr id="50234" name="文本框 50233"/>
          <p:cNvSpPr txBox="1"/>
          <p:nvPr/>
        </p:nvSpPr>
        <p:spPr>
          <a:xfrm>
            <a:off x="6477000" y="381000"/>
            <a:ext cx="838200"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a:t>
            </a:r>
          </a:p>
        </p:txBody>
      </p:sp>
      <p:sp>
        <p:nvSpPr>
          <p:cNvPr id="50235" name="直接连接符 50234"/>
          <p:cNvSpPr/>
          <p:nvPr/>
        </p:nvSpPr>
        <p:spPr>
          <a:xfrm flipV="1">
            <a:off x="3733800" y="1219200"/>
            <a:ext cx="2514600" cy="381000"/>
          </a:xfrm>
          <a:prstGeom prst="line">
            <a:avLst/>
          </a:prstGeom>
          <a:ln w="25400" cap="flat" cmpd="sng">
            <a:solidFill>
              <a:schemeClr val="tx1"/>
            </a:solidFill>
            <a:prstDash val="solid"/>
            <a:headEnd type="none" w="med" len="med"/>
            <a:tailEnd type="triangle" w="med" len="med"/>
          </a:ln>
        </p:spPr>
      </p:sp>
      <p:sp>
        <p:nvSpPr>
          <p:cNvPr id="50236" name="直接连接符 50235"/>
          <p:cNvSpPr/>
          <p:nvPr/>
        </p:nvSpPr>
        <p:spPr>
          <a:xfrm>
            <a:off x="3733800" y="2133600"/>
            <a:ext cx="2514600" cy="609600"/>
          </a:xfrm>
          <a:prstGeom prst="line">
            <a:avLst/>
          </a:prstGeom>
          <a:ln w="25400" cap="flat" cmpd="sng">
            <a:solidFill>
              <a:schemeClr val="tx1"/>
            </a:solidFill>
            <a:prstDash val="solid"/>
            <a:headEnd type="none" w="med" len="med"/>
            <a:tailEnd type="triangle" w="med" len="med"/>
          </a:ln>
        </p:spPr>
      </p:sp>
      <p:sp>
        <p:nvSpPr>
          <p:cNvPr id="50237" name="直接连接符 50236"/>
          <p:cNvSpPr/>
          <p:nvPr/>
        </p:nvSpPr>
        <p:spPr>
          <a:xfrm flipV="1">
            <a:off x="3733800" y="1676400"/>
            <a:ext cx="2514600" cy="990600"/>
          </a:xfrm>
          <a:prstGeom prst="line">
            <a:avLst/>
          </a:prstGeom>
          <a:ln w="25400" cap="flat" cmpd="sng">
            <a:solidFill>
              <a:schemeClr val="tx1"/>
            </a:solidFill>
            <a:prstDash val="solid"/>
            <a:headEnd type="none" w="med" len="med"/>
            <a:tailEnd type="triangle" w="med" len="med"/>
          </a:ln>
        </p:spPr>
      </p:sp>
      <p:sp>
        <p:nvSpPr>
          <p:cNvPr id="50238" name="直接连接符 50237"/>
          <p:cNvSpPr/>
          <p:nvPr/>
        </p:nvSpPr>
        <p:spPr>
          <a:xfrm>
            <a:off x="3733800" y="3505200"/>
            <a:ext cx="2514600" cy="381000"/>
          </a:xfrm>
          <a:prstGeom prst="line">
            <a:avLst/>
          </a:prstGeom>
          <a:ln w="25400" cap="flat" cmpd="sng">
            <a:solidFill>
              <a:schemeClr val="tx1"/>
            </a:solidFill>
            <a:prstDash val="solid"/>
            <a:headEnd type="none" w="med" len="med"/>
            <a:tailEnd type="triangle" w="med" len="med"/>
          </a:ln>
        </p:spPr>
      </p:sp>
      <p:sp>
        <p:nvSpPr>
          <p:cNvPr id="50239" name="直接连接符 50238"/>
          <p:cNvSpPr/>
          <p:nvPr/>
        </p:nvSpPr>
        <p:spPr>
          <a:xfrm>
            <a:off x="3733800" y="4038600"/>
            <a:ext cx="2514600" cy="304800"/>
          </a:xfrm>
          <a:prstGeom prst="line">
            <a:avLst/>
          </a:prstGeom>
          <a:ln w="25400" cap="flat" cmpd="sng">
            <a:solidFill>
              <a:schemeClr val="tx1"/>
            </a:solidFill>
            <a:prstDash val="solid"/>
            <a:headEnd type="none" w="med" len="med"/>
            <a:tailEnd type="triangle" w="med" len="med"/>
          </a:ln>
        </p:spPr>
      </p:sp>
      <p:sp>
        <p:nvSpPr>
          <p:cNvPr id="50240" name="直接连接符 50239"/>
          <p:cNvSpPr/>
          <p:nvPr/>
        </p:nvSpPr>
        <p:spPr>
          <a:xfrm flipV="1">
            <a:off x="3733800" y="3352800"/>
            <a:ext cx="2514600" cy="1600200"/>
          </a:xfrm>
          <a:prstGeom prst="line">
            <a:avLst/>
          </a:prstGeom>
          <a:ln w="25400" cap="flat" cmpd="sng">
            <a:solidFill>
              <a:schemeClr val="tx1"/>
            </a:solidFill>
            <a:prstDash val="solid"/>
            <a:headEnd type="none" w="med" len="med"/>
            <a:tailEnd type="triangle" w="med" len="med"/>
          </a:ln>
        </p:spPr>
      </p:sp>
      <p:sp>
        <p:nvSpPr>
          <p:cNvPr id="50241" name="直接连接符 50240"/>
          <p:cNvSpPr/>
          <p:nvPr/>
        </p:nvSpPr>
        <p:spPr>
          <a:xfrm>
            <a:off x="3733800" y="5486400"/>
            <a:ext cx="2514600" cy="0"/>
          </a:xfrm>
          <a:prstGeom prst="line">
            <a:avLst/>
          </a:prstGeom>
          <a:ln w="25400" cap="flat" cmpd="sng">
            <a:solidFill>
              <a:schemeClr val="tx1"/>
            </a:solidFill>
            <a:prstDash val="solid"/>
            <a:headEnd type="none" w="med" len="med"/>
            <a:tailEnd type="triangle" w="med" len="med"/>
          </a:ln>
        </p:spPr>
      </p:sp>
      <p:sp>
        <p:nvSpPr>
          <p:cNvPr id="50242" name="直接连接符 50241"/>
          <p:cNvSpPr/>
          <p:nvPr/>
        </p:nvSpPr>
        <p:spPr>
          <a:xfrm flipV="1">
            <a:off x="3733800" y="4876800"/>
            <a:ext cx="2514600" cy="1143000"/>
          </a:xfrm>
          <a:prstGeom prst="line">
            <a:avLst/>
          </a:prstGeom>
          <a:ln w="25400" cap="flat" cmpd="sng">
            <a:solidFill>
              <a:schemeClr val="tx1"/>
            </a:solidFill>
            <a:prstDash val="solid"/>
            <a:headEnd type="none" w="med" len="med"/>
            <a:tailEnd type="triangle" w="med" len="med"/>
          </a:ln>
        </p:spPr>
      </p:sp>
      <p:sp>
        <p:nvSpPr>
          <p:cNvPr id="50243" name="文本框 50242"/>
          <p:cNvSpPr txBox="1"/>
          <p:nvPr/>
        </p:nvSpPr>
        <p:spPr>
          <a:xfrm>
            <a:off x="6172200" y="6324600"/>
            <a:ext cx="14478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内存空间</a:t>
            </a:r>
            <a:endParaRPr lang="zh-CN" altLang="en-US" b="1">
              <a:latin typeface="Times New Roman" panose="02020603050405020304" pitchFamily="18" charset="0"/>
            </a:endParaRPr>
          </a:p>
        </p:txBody>
      </p:sp>
      <p:sp>
        <p:nvSpPr>
          <p:cNvPr id="50244" name="文本框 50243"/>
          <p:cNvSpPr txBox="1"/>
          <p:nvPr/>
        </p:nvSpPr>
        <p:spPr>
          <a:xfrm>
            <a:off x="914400" y="6172200"/>
            <a:ext cx="15240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进程空间</a:t>
            </a:r>
            <a:endParaRPr lang="zh-CN" altLang="en-US"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2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2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2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2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2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2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1265"/>
          <p:cNvSpPr>
            <a:spLocks noGrp="1"/>
          </p:cNvSpPr>
          <p:nvPr>
            <p:ph type="title"/>
          </p:nvPr>
        </p:nvSpPr>
        <p:spPr>
          <a:xfrm>
            <a:off x="685800" y="304800"/>
            <a:ext cx="7772400" cy="1143000"/>
          </a:xfrm>
        </p:spPr>
        <p:txBody>
          <a:bodyPr anchor="b"/>
          <a:lstStyle/>
          <a:p>
            <a:r>
              <a:rPr lang="zh-CN" altLang="en-US" b="1" dirty="0"/>
              <a:t>位示图（</a:t>
            </a:r>
            <a:r>
              <a:rPr lang="en-US" altLang="zh-CN" b="1"/>
              <a:t>bit map</a:t>
            </a:r>
            <a:r>
              <a:rPr lang="zh-CN" altLang="en-US" b="1"/>
              <a:t>）</a:t>
            </a:r>
          </a:p>
        </p:txBody>
      </p:sp>
      <p:grpSp>
        <p:nvGrpSpPr>
          <p:cNvPr id="11290" name="组合 11289"/>
          <p:cNvGrpSpPr/>
          <p:nvPr/>
        </p:nvGrpSpPr>
        <p:grpSpPr>
          <a:xfrm>
            <a:off x="1295400" y="2667000"/>
            <a:ext cx="6629400" cy="609600"/>
            <a:chOff x="816" y="1584"/>
            <a:chExt cx="4176" cy="384"/>
          </a:xfrm>
        </p:grpSpPr>
        <p:sp>
          <p:nvSpPr>
            <p:cNvPr id="11268" name="矩形 11267"/>
            <p:cNvSpPr/>
            <p:nvPr/>
          </p:nvSpPr>
          <p:spPr>
            <a:xfrm>
              <a:off x="816" y="1584"/>
              <a:ext cx="4176" cy="38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b="1">
                  <a:latin typeface="Times New Roman" panose="02020603050405020304" pitchFamily="18" charset="0"/>
                </a:rPr>
                <a:t>1   0    0            </a:t>
              </a:r>
              <a:r>
                <a:rPr lang="en-US" altLang="zh-CN" b="1">
                  <a:latin typeface="Comic Sans MS" panose="030F0702030302020204" pitchFamily="66" charset="0"/>
                </a:rPr>
                <a:t>… </a:t>
              </a:r>
              <a:r>
                <a:rPr lang="en-US" altLang="zh-CN" b="1">
                  <a:latin typeface="Times New Roman" panose="02020603050405020304" pitchFamily="18" charset="0"/>
                </a:rPr>
                <a:t>            1            </a:t>
              </a:r>
              <a:r>
                <a:rPr lang="en-US" altLang="zh-CN" b="1">
                  <a:latin typeface="Comic Sans MS" panose="030F0702030302020204" pitchFamily="66" charset="0"/>
                </a:rPr>
                <a:t>...</a:t>
              </a:r>
              <a:r>
                <a:rPr lang="en-US" altLang="zh-CN" b="1">
                  <a:latin typeface="Times New Roman" panose="02020603050405020304" pitchFamily="18" charset="0"/>
                </a:rPr>
                <a:t>                 1   0</a:t>
              </a:r>
            </a:p>
          </p:txBody>
        </p:sp>
        <p:sp>
          <p:nvSpPr>
            <p:cNvPr id="11269" name="直接连接符 11268"/>
            <p:cNvSpPr/>
            <p:nvPr/>
          </p:nvSpPr>
          <p:spPr>
            <a:xfrm>
              <a:off x="1104" y="1584"/>
              <a:ext cx="0" cy="363"/>
            </a:xfrm>
            <a:prstGeom prst="line">
              <a:avLst/>
            </a:prstGeom>
            <a:ln w="28575" cap="flat" cmpd="sng">
              <a:solidFill>
                <a:schemeClr val="tx1"/>
              </a:solidFill>
              <a:prstDash val="solid"/>
              <a:headEnd type="none" w="med" len="med"/>
              <a:tailEnd type="none" w="med" len="med"/>
            </a:ln>
          </p:spPr>
        </p:sp>
        <p:sp>
          <p:nvSpPr>
            <p:cNvPr id="11270" name="直接连接符 11269"/>
            <p:cNvSpPr/>
            <p:nvPr/>
          </p:nvSpPr>
          <p:spPr>
            <a:xfrm>
              <a:off x="1344" y="1584"/>
              <a:ext cx="0" cy="363"/>
            </a:xfrm>
            <a:prstGeom prst="line">
              <a:avLst/>
            </a:prstGeom>
            <a:ln w="28575" cap="flat" cmpd="sng">
              <a:solidFill>
                <a:schemeClr val="tx1"/>
              </a:solidFill>
              <a:prstDash val="solid"/>
              <a:headEnd type="none" w="med" len="med"/>
              <a:tailEnd type="none" w="med" len="med"/>
            </a:ln>
          </p:spPr>
        </p:sp>
        <p:sp>
          <p:nvSpPr>
            <p:cNvPr id="11271" name="直接连接符 11270"/>
            <p:cNvSpPr/>
            <p:nvPr/>
          </p:nvSpPr>
          <p:spPr>
            <a:xfrm>
              <a:off x="1584" y="1584"/>
              <a:ext cx="0" cy="363"/>
            </a:xfrm>
            <a:prstGeom prst="line">
              <a:avLst/>
            </a:prstGeom>
            <a:ln w="28575" cap="flat" cmpd="sng">
              <a:solidFill>
                <a:schemeClr val="tx1"/>
              </a:solidFill>
              <a:prstDash val="solid"/>
              <a:headEnd type="none" w="med" len="med"/>
              <a:tailEnd type="none" w="med" len="med"/>
            </a:ln>
          </p:spPr>
        </p:sp>
        <p:sp>
          <p:nvSpPr>
            <p:cNvPr id="11272" name="直接连接符 11271"/>
            <p:cNvSpPr/>
            <p:nvPr/>
          </p:nvSpPr>
          <p:spPr>
            <a:xfrm>
              <a:off x="4704" y="1584"/>
              <a:ext cx="0" cy="363"/>
            </a:xfrm>
            <a:prstGeom prst="line">
              <a:avLst/>
            </a:prstGeom>
            <a:ln w="28575" cap="flat" cmpd="sng">
              <a:solidFill>
                <a:schemeClr val="tx1"/>
              </a:solidFill>
              <a:prstDash val="solid"/>
              <a:headEnd type="none" w="med" len="med"/>
              <a:tailEnd type="none" w="med" len="med"/>
            </a:ln>
          </p:spPr>
        </p:sp>
        <p:sp>
          <p:nvSpPr>
            <p:cNvPr id="11273" name="直接连接符 11272"/>
            <p:cNvSpPr/>
            <p:nvPr/>
          </p:nvSpPr>
          <p:spPr>
            <a:xfrm>
              <a:off x="4464" y="1584"/>
              <a:ext cx="0" cy="363"/>
            </a:xfrm>
            <a:prstGeom prst="line">
              <a:avLst/>
            </a:prstGeom>
            <a:ln w="28575" cap="flat" cmpd="sng">
              <a:solidFill>
                <a:schemeClr val="tx1"/>
              </a:solidFill>
              <a:prstDash val="solid"/>
              <a:headEnd type="none" w="med" len="med"/>
              <a:tailEnd type="none" w="med" len="med"/>
            </a:ln>
          </p:spPr>
        </p:sp>
        <p:sp>
          <p:nvSpPr>
            <p:cNvPr id="11274" name="直接连接符 11273"/>
            <p:cNvSpPr/>
            <p:nvPr/>
          </p:nvSpPr>
          <p:spPr>
            <a:xfrm>
              <a:off x="2784" y="1584"/>
              <a:ext cx="0" cy="363"/>
            </a:xfrm>
            <a:prstGeom prst="line">
              <a:avLst/>
            </a:prstGeom>
            <a:ln w="28575" cap="flat" cmpd="sng">
              <a:solidFill>
                <a:schemeClr val="tx1"/>
              </a:solidFill>
              <a:prstDash val="solid"/>
              <a:headEnd type="none" w="med" len="med"/>
              <a:tailEnd type="none" w="med" len="med"/>
            </a:ln>
          </p:spPr>
        </p:sp>
        <p:sp>
          <p:nvSpPr>
            <p:cNvPr id="11275" name="直接连接符 11274"/>
            <p:cNvSpPr/>
            <p:nvPr/>
          </p:nvSpPr>
          <p:spPr>
            <a:xfrm>
              <a:off x="3024" y="1584"/>
              <a:ext cx="0" cy="363"/>
            </a:xfrm>
            <a:prstGeom prst="line">
              <a:avLst/>
            </a:prstGeom>
            <a:ln w="28575" cap="flat" cmpd="sng">
              <a:solidFill>
                <a:schemeClr val="tx1"/>
              </a:solidFill>
              <a:prstDash val="solid"/>
              <a:headEnd type="none" w="med" len="med"/>
              <a:tailEnd type="none" w="med" len="med"/>
            </a:ln>
          </p:spPr>
        </p:sp>
      </p:grpSp>
      <p:sp>
        <p:nvSpPr>
          <p:cNvPr id="11276" name="文本框 11275"/>
          <p:cNvSpPr txBox="1"/>
          <p:nvPr/>
        </p:nvSpPr>
        <p:spPr>
          <a:xfrm>
            <a:off x="1371600" y="3429000"/>
            <a:ext cx="381000" cy="457200"/>
          </a:xfrm>
          <a:prstGeom prst="rect">
            <a:avLst/>
          </a:prstGeom>
          <a:noFill/>
          <a:ln w="9525">
            <a:noFill/>
          </a:ln>
        </p:spPr>
        <p:txBody>
          <a:bodyPr>
            <a:spAutoFit/>
          </a:bodyPr>
          <a:lstStyle/>
          <a:p>
            <a:pPr>
              <a:spcBef>
                <a:spcPct val="50000"/>
              </a:spcBef>
            </a:pPr>
            <a:endParaRPr b="1" dirty="0">
              <a:latin typeface="Times New Roman" panose="02020603050405020304" pitchFamily="18" charset="0"/>
            </a:endParaRPr>
          </a:p>
        </p:txBody>
      </p:sp>
      <p:sp>
        <p:nvSpPr>
          <p:cNvPr id="11278" name="文本框 11277"/>
          <p:cNvSpPr txBox="1"/>
          <p:nvPr/>
        </p:nvSpPr>
        <p:spPr>
          <a:xfrm>
            <a:off x="1219200" y="3505200"/>
            <a:ext cx="549275" cy="1143000"/>
          </a:xfrm>
          <a:prstGeom prst="rect">
            <a:avLst/>
          </a:prstGeom>
          <a:noFill/>
          <a:ln w="9525">
            <a:noFill/>
          </a:ln>
        </p:spPr>
        <p:txBody>
          <a:bodyPr vert="eaVert">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0 </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11281" name="文本框 11280"/>
          <p:cNvSpPr txBox="1"/>
          <p:nvPr/>
        </p:nvSpPr>
        <p:spPr>
          <a:xfrm>
            <a:off x="2117725" y="3505200"/>
            <a:ext cx="549275" cy="1143000"/>
          </a:xfrm>
          <a:prstGeom prst="rect">
            <a:avLst/>
          </a:prstGeom>
          <a:noFill/>
          <a:ln w="9525">
            <a:noFill/>
          </a:ln>
        </p:spPr>
        <p:txBody>
          <a:bodyPr vert="eaVert">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2 </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11282" name="文本框 11281"/>
          <p:cNvSpPr txBox="1"/>
          <p:nvPr/>
        </p:nvSpPr>
        <p:spPr>
          <a:xfrm>
            <a:off x="1676400" y="3505200"/>
            <a:ext cx="549275" cy="1219200"/>
          </a:xfrm>
          <a:prstGeom prst="rect">
            <a:avLst/>
          </a:prstGeom>
          <a:noFill/>
          <a:ln w="9525">
            <a:noFill/>
          </a:ln>
        </p:spPr>
        <p:txBody>
          <a:bodyPr vert="eaVert">
            <a:spAutoFit/>
          </a:bodyPr>
          <a:lstStyle/>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1 </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11283" name="文本框 11282"/>
          <p:cNvSpPr txBox="1"/>
          <p:nvPr/>
        </p:nvSpPr>
        <p:spPr>
          <a:xfrm>
            <a:off x="4343400" y="3505200"/>
            <a:ext cx="549275" cy="1143000"/>
          </a:xfrm>
          <a:prstGeom prst="rect">
            <a:avLst/>
          </a:prstGeom>
          <a:noFill/>
          <a:ln w="9525">
            <a:noFill/>
          </a:ln>
        </p:spPr>
        <p:txBody>
          <a:bodyPr vert="eaVert">
            <a:spAutoFit/>
          </a:bodyPr>
          <a:lstStyle/>
          <a:p>
            <a:pPr>
              <a:spcBef>
                <a:spcPct val="50000"/>
              </a:spcBef>
            </a:pPr>
            <a:r>
              <a:rPr lang="zh-CN" altLang="en-US" b="1" dirty="0">
                <a:latin typeface="Times New Roman" panose="02020603050405020304" pitchFamily="18" charset="0"/>
              </a:rPr>
              <a:t>第 </a:t>
            </a:r>
            <a:r>
              <a:rPr lang="en-US" altLang="zh-CN" b="1">
                <a:latin typeface="Times New Roman" panose="02020603050405020304" pitchFamily="18" charset="0"/>
              </a:rPr>
              <a:t>k </a:t>
            </a:r>
            <a:r>
              <a:rPr lang="zh-CN" altLang="en-US" b="1">
                <a:latin typeface="Times New Roman" panose="02020603050405020304" pitchFamily="18" charset="0"/>
              </a:rPr>
              <a:t>页</a:t>
            </a:r>
          </a:p>
        </p:txBody>
      </p:sp>
      <p:sp>
        <p:nvSpPr>
          <p:cNvPr id="11285" name="文本框 11284"/>
          <p:cNvSpPr txBox="1"/>
          <p:nvPr/>
        </p:nvSpPr>
        <p:spPr>
          <a:xfrm>
            <a:off x="7451725" y="3505200"/>
            <a:ext cx="549275" cy="1066800"/>
          </a:xfrm>
          <a:prstGeom prst="rect">
            <a:avLst/>
          </a:prstGeom>
          <a:noFill/>
          <a:ln w="9525">
            <a:noFill/>
          </a:ln>
        </p:spPr>
        <p:txBody>
          <a:bodyPr vert="eaVert">
            <a:spAutoFit/>
          </a:bodyPr>
          <a:lstStyle/>
          <a:p>
            <a:pPr>
              <a:spcBef>
                <a:spcPct val="50000"/>
              </a:spcBef>
            </a:pPr>
            <a:r>
              <a:rPr lang="zh-CN" altLang="en-US" b="1" dirty="0">
                <a:latin typeface="Times New Roman" panose="02020603050405020304" pitchFamily="18" charset="0"/>
              </a:rPr>
              <a:t>第 </a:t>
            </a:r>
            <a:r>
              <a:rPr lang="en-US" altLang="zh-CN" b="1">
                <a:latin typeface="Times New Roman" panose="02020603050405020304" pitchFamily="18" charset="0"/>
              </a:rPr>
              <a:t>n </a:t>
            </a:r>
            <a:r>
              <a:rPr lang="zh-CN" altLang="en-US" b="1">
                <a:latin typeface="Times New Roman" panose="02020603050405020304" pitchFamily="18" charset="0"/>
              </a:rPr>
              <a:t>页</a:t>
            </a:r>
          </a:p>
        </p:txBody>
      </p:sp>
      <p:sp>
        <p:nvSpPr>
          <p:cNvPr id="11286" name="文本框 11285"/>
          <p:cNvSpPr txBox="1"/>
          <p:nvPr/>
        </p:nvSpPr>
        <p:spPr>
          <a:xfrm>
            <a:off x="3276600" y="3733800"/>
            <a:ext cx="6096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11287" name="文本框 11286"/>
          <p:cNvSpPr txBox="1"/>
          <p:nvPr/>
        </p:nvSpPr>
        <p:spPr>
          <a:xfrm>
            <a:off x="5638800" y="3733800"/>
            <a:ext cx="609600" cy="457200"/>
          </a:xfrm>
          <a:prstGeom prst="rect">
            <a:avLst/>
          </a:prstGeom>
          <a:no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11288" name="文本框 11287"/>
          <p:cNvSpPr txBox="1"/>
          <p:nvPr/>
        </p:nvSpPr>
        <p:spPr>
          <a:xfrm>
            <a:off x="1219200" y="5029200"/>
            <a:ext cx="7086600" cy="1004888"/>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分配：自头寻找第一个为</a:t>
            </a:r>
            <a:r>
              <a:rPr lang="en-US" altLang="zh-CN" b="1" dirty="0">
                <a:latin typeface="Times New Roman" panose="02020603050405020304" pitchFamily="18" charset="0"/>
              </a:rPr>
              <a:t>0</a:t>
            </a:r>
            <a:r>
              <a:rPr lang="zh-CN" altLang="en-US" b="1" dirty="0">
                <a:latin typeface="Times New Roman" panose="02020603050405020304" pitchFamily="18" charset="0"/>
              </a:rPr>
              <a:t>的位，改为</a:t>
            </a:r>
            <a:r>
              <a:rPr lang="en-US" altLang="zh-CN" b="1" dirty="0">
                <a:latin typeface="Times New Roman" panose="02020603050405020304" pitchFamily="18" charset="0"/>
              </a:rPr>
              <a:t>1</a:t>
            </a:r>
            <a:r>
              <a:rPr lang="zh-CN" altLang="en-US" b="1" dirty="0">
                <a:latin typeface="Times New Roman" panose="02020603050405020304" pitchFamily="18" charset="0"/>
              </a:rPr>
              <a:t>，返回页号；</a:t>
            </a:r>
          </a:p>
          <a:p>
            <a:pPr>
              <a:spcBef>
                <a:spcPct val="50000"/>
              </a:spcBef>
            </a:pPr>
            <a:r>
              <a:rPr lang="zh-CN" altLang="en-US" b="1" dirty="0">
                <a:latin typeface="Times New Roman" panose="02020603050405020304" pitchFamily="18" charset="0"/>
              </a:rPr>
              <a:t>去配：页号对应的位</a:t>
            </a:r>
            <a:r>
              <a:rPr lang="en-US" altLang="zh-CN" b="1" dirty="0">
                <a:latin typeface="Times New Roman" panose="02020603050405020304" pitchFamily="18" charset="0"/>
              </a:rPr>
              <a:t>(bit)</a:t>
            </a:r>
            <a:r>
              <a:rPr lang="zh-CN" altLang="en-US" b="1" dirty="0">
                <a:latin typeface="Times New Roman" panose="02020603050405020304" pitchFamily="18" charset="0"/>
              </a:rPr>
              <a:t>置为</a:t>
            </a:r>
            <a:r>
              <a:rPr lang="en-US" altLang="zh-CN" b="1" dirty="0">
                <a:latin typeface="Times New Roman" panose="02020603050405020304" pitchFamily="18" charset="0"/>
              </a:rPr>
              <a:t>0</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
        <p:nvSpPr>
          <p:cNvPr id="11289" name="文本框 11288"/>
          <p:cNvSpPr txBox="1"/>
          <p:nvPr/>
        </p:nvSpPr>
        <p:spPr>
          <a:xfrm>
            <a:off x="838200" y="1981200"/>
            <a:ext cx="76962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用一个</a:t>
            </a:r>
            <a:r>
              <a:rPr lang="en-US" altLang="zh-CN" b="1" dirty="0">
                <a:latin typeface="Times New Roman" panose="02020603050405020304" pitchFamily="18" charset="0"/>
              </a:rPr>
              <a:t>bit</a:t>
            </a:r>
            <a:r>
              <a:rPr lang="zh-CN" altLang="en-US" b="1" dirty="0">
                <a:latin typeface="Times New Roman" panose="02020603050405020304" pitchFamily="18" charset="0"/>
              </a:rPr>
              <a:t>代表一页状态，</a:t>
            </a:r>
            <a:r>
              <a:rPr lang="en-US" altLang="zh-CN" b="1" dirty="0">
                <a:latin typeface="Times New Roman" panose="02020603050405020304" pitchFamily="18" charset="0"/>
              </a:rPr>
              <a:t>0</a:t>
            </a:r>
            <a:r>
              <a:rPr lang="zh-CN" altLang="en-US" b="1" dirty="0">
                <a:latin typeface="Times New Roman" panose="02020603050405020304" pitchFamily="18" charset="0"/>
              </a:rPr>
              <a:t>表空闲，</a:t>
            </a:r>
            <a:r>
              <a:rPr lang="en-US" altLang="zh-CN" b="1" dirty="0">
                <a:latin typeface="Times New Roman" panose="02020603050405020304" pitchFamily="18" charset="0"/>
              </a:rPr>
              <a:t>1</a:t>
            </a:r>
            <a:r>
              <a:rPr lang="zh-CN" altLang="en-US" b="1" dirty="0">
                <a:latin typeface="Times New Roman" panose="02020603050405020304" pitchFamily="18" charset="0"/>
              </a:rPr>
              <a:t>表占用。（ 多单元）</a:t>
            </a:r>
            <a:endParaRPr lang="zh-CN" altLang="en-US" b="1">
              <a:latin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52225"/>
          <p:cNvSpPr txBox="1"/>
          <p:nvPr/>
        </p:nvSpPr>
        <p:spPr>
          <a:xfrm>
            <a:off x="533400" y="381000"/>
            <a:ext cx="8001000" cy="1004888"/>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4. </a:t>
            </a:r>
            <a:r>
              <a:rPr lang="zh-CN" altLang="en-US" b="1" dirty="0">
                <a:latin typeface="Times New Roman" panose="02020603050405020304" pitchFamily="18" charset="0"/>
              </a:rPr>
              <a:t>所需表目</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zh-CN" altLang="en-US" b="1" dirty="0">
                <a:latin typeface="Times New Roman" panose="02020603050405020304" pitchFamily="18" charset="0"/>
              </a:rPr>
              <a:t>段表：每个进程一个</a:t>
            </a:r>
            <a:endParaRPr lang="zh-CN" altLang="en-US" b="1">
              <a:latin typeface="Times New Roman" panose="02020603050405020304" pitchFamily="18" charset="0"/>
            </a:endParaRPr>
          </a:p>
        </p:txBody>
      </p:sp>
      <p:grpSp>
        <p:nvGrpSpPr>
          <p:cNvPr id="53270" name="组合 53269"/>
          <p:cNvGrpSpPr/>
          <p:nvPr/>
        </p:nvGrpSpPr>
        <p:grpSpPr>
          <a:xfrm>
            <a:off x="4267200" y="838200"/>
            <a:ext cx="4267200" cy="2687638"/>
            <a:chOff x="2688" y="528"/>
            <a:chExt cx="2688" cy="1693"/>
          </a:xfrm>
        </p:grpSpPr>
        <p:sp>
          <p:nvSpPr>
            <p:cNvPr id="52227" name="矩形 52226"/>
            <p:cNvSpPr/>
            <p:nvPr/>
          </p:nvSpPr>
          <p:spPr>
            <a:xfrm>
              <a:off x="3264" y="528"/>
              <a:ext cx="2112" cy="1389"/>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52228" name="文本框 52227"/>
            <p:cNvSpPr txBox="1"/>
            <p:nvPr/>
          </p:nvSpPr>
          <p:spPr>
            <a:xfrm>
              <a:off x="3360" y="576"/>
              <a:ext cx="1968" cy="289"/>
            </a:xfrm>
            <a:prstGeom prst="rect">
              <a:avLst/>
            </a:prstGeom>
            <a:noFill/>
            <a:ln w="15875">
              <a:noFill/>
            </a:ln>
          </p:spPr>
          <p:txBody>
            <a:bodyPr>
              <a:spAutoFit/>
            </a:bodyPr>
            <a:lstStyle/>
            <a:p>
              <a:pPr>
                <a:spcBef>
                  <a:spcPct val="50000"/>
                </a:spcBef>
              </a:pPr>
              <a:r>
                <a:rPr lang="zh-CN" altLang="en-US" b="1" dirty="0">
                  <a:latin typeface="Times New Roman" panose="02020603050405020304" pitchFamily="18" charset="0"/>
                </a:rPr>
                <a:t>页表首址      页表长度</a:t>
              </a:r>
              <a:endParaRPr lang="zh-CN" altLang="en-US" b="1">
                <a:latin typeface="Times New Roman" panose="02020603050405020304" pitchFamily="18" charset="0"/>
              </a:endParaRPr>
            </a:p>
          </p:txBody>
        </p:sp>
        <p:sp>
          <p:nvSpPr>
            <p:cNvPr id="52229" name="文本框 52228"/>
            <p:cNvSpPr txBox="1"/>
            <p:nvPr/>
          </p:nvSpPr>
          <p:spPr>
            <a:xfrm>
              <a:off x="3360" y="816"/>
              <a:ext cx="1968" cy="289"/>
            </a:xfrm>
            <a:prstGeom prst="rect">
              <a:avLst/>
            </a:prstGeom>
            <a:noFill/>
            <a:ln w="1587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a:t>
              </a:r>
            </a:p>
          </p:txBody>
        </p:sp>
        <p:sp>
          <p:nvSpPr>
            <p:cNvPr id="52230" name="文本框 52229"/>
            <p:cNvSpPr txBox="1"/>
            <p:nvPr/>
          </p:nvSpPr>
          <p:spPr>
            <a:xfrm>
              <a:off x="3360" y="1248"/>
              <a:ext cx="1968" cy="289"/>
            </a:xfrm>
            <a:prstGeom prst="rect">
              <a:avLst/>
            </a:prstGeom>
            <a:noFill/>
            <a:ln w="15875">
              <a:noFill/>
            </a:ln>
          </p:spPr>
          <p:txBody>
            <a:bodyPr>
              <a:spAutoFit/>
            </a:bodyPr>
            <a:lstStyle/>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b’                     </a:t>
              </a:r>
              <a:r>
                <a:rPr lang="en-US" altLang="zh-CN" b="1" i="1">
                  <a:latin typeface="Times New Roman" panose="02020603050405020304" pitchFamily="18" charset="0"/>
                </a:rPr>
                <a:t>l</a:t>
              </a:r>
              <a:r>
                <a:rPr lang="en-US" altLang="zh-CN" b="1">
                  <a:latin typeface="Times New Roman" panose="02020603050405020304" pitchFamily="18" charset="0"/>
                </a:rPr>
                <a:t>’</a:t>
              </a:r>
            </a:p>
          </p:txBody>
        </p:sp>
        <p:sp>
          <p:nvSpPr>
            <p:cNvPr id="52232" name="文本框 52231"/>
            <p:cNvSpPr txBox="1"/>
            <p:nvPr/>
          </p:nvSpPr>
          <p:spPr>
            <a:xfrm>
              <a:off x="3360" y="1536"/>
              <a:ext cx="1968" cy="289"/>
            </a:xfrm>
            <a:prstGeom prst="rect">
              <a:avLst/>
            </a:prstGeom>
            <a:noFill/>
            <a:ln w="1587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a:t>
              </a:r>
            </a:p>
          </p:txBody>
        </p:sp>
        <p:sp>
          <p:nvSpPr>
            <p:cNvPr id="52233" name="直接连接符 52232"/>
            <p:cNvSpPr/>
            <p:nvPr/>
          </p:nvSpPr>
          <p:spPr>
            <a:xfrm>
              <a:off x="3264" y="912"/>
              <a:ext cx="2112" cy="0"/>
            </a:xfrm>
            <a:prstGeom prst="line">
              <a:avLst/>
            </a:prstGeom>
            <a:ln w="15875" cap="flat" cmpd="sng">
              <a:solidFill>
                <a:schemeClr val="tx1"/>
              </a:solidFill>
              <a:prstDash val="solid"/>
              <a:headEnd type="none" w="med" len="med"/>
              <a:tailEnd type="none" w="med" len="med"/>
            </a:ln>
          </p:spPr>
        </p:sp>
        <p:sp>
          <p:nvSpPr>
            <p:cNvPr id="52234" name="直接连接符 52233"/>
            <p:cNvSpPr/>
            <p:nvPr/>
          </p:nvSpPr>
          <p:spPr>
            <a:xfrm>
              <a:off x="3264" y="1248"/>
              <a:ext cx="2112" cy="0"/>
            </a:xfrm>
            <a:prstGeom prst="line">
              <a:avLst/>
            </a:prstGeom>
            <a:ln w="15875" cap="flat" cmpd="sng">
              <a:solidFill>
                <a:schemeClr val="tx1"/>
              </a:solidFill>
              <a:prstDash val="solid"/>
              <a:headEnd type="none" w="med" len="med"/>
              <a:tailEnd type="none" w="med" len="med"/>
            </a:ln>
          </p:spPr>
        </p:sp>
        <p:sp>
          <p:nvSpPr>
            <p:cNvPr id="52235" name="直接连接符 52234"/>
            <p:cNvSpPr/>
            <p:nvPr/>
          </p:nvSpPr>
          <p:spPr>
            <a:xfrm>
              <a:off x="3264" y="1584"/>
              <a:ext cx="2112" cy="0"/>
            </a:xfrm>
            <a:prstGeom prst="line">
              <a:avLst/>
            </a:prstGeom>
            <a:ln w="15875" cap="flat" cmpd="sng">
              <a:solidFill>
                <a:schemeClr val="tx1"/>
              </a:solidFill>
              <a:prstDash val="solid"/>
              <a:headEnd type="none" w="med" len="med"/>
              <a:tailEnd type="none" w="med" len="med"/>
            </a:ln>
          </p:spPr>
        </p:sp>
        <p:sp>
          <p:nvSpPr>
            <p:cNvPr id="52236" name="直接连接符 52235"/>
            <p:cNvSpPr/>
            <p:nvPr/>
          </p:nvSpPr>
          <p:spPr>
            <a:xfrm>
              <a:off x="4320" y="528"/>
              <a:ext cx="0" cy="1392"/>
            </a:xfrm>
            <a:prstGeom prst="line">
              <a:avLst/>
            </a:prstGeom>
            <a:ln w="15875" cap="flat" cmpd="sng">
              <a:solidFill>
                <a:schemeClr val="tx1"/>
              </a:solidFill>
              <a:prstDash val="solid"/>
              <a:headEnd type="none" w="med" len="med"/>
              <a:tailEnd type="none" w="med" len="med"/>
            </a:ln>
          </p:spPr>
        </p:sp>
        <p:sp>
          <p:nvSpPr>
            <p:cNvPr id="52237" name="文本框 52236"/>
            <p:cNvSpPr txBox="1"/>
            <p:nvPr/>
          </p:nvSpPr>
          <p:spPr>
            <a:xfrm>
              <a:off x="2688" y="576"/>
              <a:ext cx="576" cy="1645"/>
            </a:xfrm>
            <a:prstGeom prst="rect">
              <a:avLst/>
            </a:prstGeom>
            <a:noFill/>
            <a:ln w="15875">
              <a:noFill/>
            </a:ln>
          </p:spPr>
          <p:txBody>
            <a:bodyPr>
              <a:spAutoFit/>
            </a:bodyPr>
            <a:lstStyle/>
            <a:p>
              <a:pPr>
                <a:spcBef>
                  <a:spcPct val="50000"/>
                </a:spcBef>
              </a:pPr>
              <a:r>
                <a:rPr lang="zh-CN" altLang="en-US" b="1" dirty="0">
                  <a:latin typeface="Times New Roman" panose="02020603050405020304" pitchFamily="18" charset="0"/>
                </a:rPr>
                <a:t>段号</a:t>
              </a:r>
            </a:p>
            <a:p>
              <a:pPr>
                <a:lnSpc>
                  <a:spcPct val="70000"/>
                </a:lnSpc>
                <a:spcBef>
                  <a:spcPct val="50000"/>
                </a:spcBef>
              </a:pPr>
              <a:r>
                <a:rPr lang="zh-CN" altLang="en-US" b="1" dirty="0">
                  <a:latin typeface="Times New Roman" panose="02020603050405020304" pitchFamily="18" charset="0"/>
                </a:rPr>
                <a:t>  </a:t>
              </a:r>
              <a:r>
                <a:rPr lang="en-US" altLang="zh-CN" b="1">
                  <a:latin typeface="Times New Roman" panose="02020603050405020304" pitchFamily="18" charset="0"/>
                </a:rPr>
                <a:t>0</a:t>
              </a:r>
            </a:p>
            <a:p>
              <a:pPr>
                <a:lnSpc>
                  <a:spcPct val="40000"/>
                </a:lnSpc>
                <a:spcBef>
                  <a:spcPct val="50000"/>
                </a:spcBef>
              </a:pPr>
              <a:r>
                <a:rPr lang="en-US" altLang="zh-CN" b="1">
                  <a:latin typeface="Times New Roman" panose="02020603050405020304" pitchFamily="18" charset="0"/>
                </a:rPr>
                <a:t>  ...</a:t>
              </a:r>
            </a:p>
            <a:p>
              <a:pPr>
                <a:lnSpc>
                  <a:spcPct val="40000"/>
                </a:lnSpc>
                <a:spcBef>
                  <a:spcPct val="50000"/>
                </a:spcBef>
              </a:pPr>
              <a:r>
                <a:rPr lang="en-US" altLang="zh-CN" b="1">
                  <a:latin typeface="Times New Roman" panose="02020603050405020304" pitchFamily="18" charset="0"/>
                </a:rPr>
                <a:t>  s</a:t>
              </a:r>
            </a:p>
            <a:p>
              <a:pPr>
                <a:lnSpc>
                  <a:spcPct val="40000"/>
                </a:lnSpc>
                <a:spcBef>
                  <a:spcPct val="50000"/>
                </a:spcBef>
              </a:pPr>
              <a:r>
                <a:rPr lang="en-US" altLang="zh-CN" b="1">
                  <a:latin typeface="Times New Roman" panose="02020603050405020304" pitchFamily="18" charset="0"/>
                </a:rPr>
                <a:t>  ...</a:t>
              </a:r>
            </a:p>
            <a:p>
              <a:pPr>
                <a:lnSpc>
                  <a:spcPct val="40000"/>
                </a:lnSpc>
                <a:spcBef>
                  <a:spcPct val="50000"/>
                </a:spcBef>
              </a:pPr>
              <a:r>
                <a:rPr lang="en-US" altLang="zh-CN" b="1">
                  <a:latin typeface="Times New Roman" panose="02020603050405020304" pitchFamily="18" charset="0"/>
                </a:rPr>
                <a:t>  </a:t>
              </a:r>
              <a:r>
                <a:rPr lang="en-US" altLang="zh-CN" b="1" i="1">
                  <a:latin typeface="Times New Roman" panose="02020603050405020304" pitchFamily="18" charset="0"/>
                </a:rPr>
                <a:t>l</a:t>
              </a:r>
              <a:r>
                <a:rPr lang="en-US" altLang="zh-CN" b="1">
                  <a:latin typeface="Times New Roman" panose="02020603050405020304" pitchFamily="18" charset="0"/>
                </a:rPr>
                <a:t>-1</a:t>
              </a:r>
            </a:p>
            <a:p>
              <a:pPr>
                <a:lnSpc>
                  <a:spcPct val="60000"/>
                </a:lnSpc>
                <a:spcBef>
                  <a:spcPct val="50000"/>
                </a:spcBef>
              </a:pPr>
              <a:endParaRPr lang="en-US" altLang="zh-CN" b="1">
                <a:latin typeface="Times New Roman" panose="02020603050405020304" pitchFamily="18" charset="0"/>
              </a:endParaRPr>
            </a:p>
          </p:txBody>
        </p:sp>
      </p:grpSp>
      <p:sp>
        <p:nvSpPr>
          <p:cNvPr id="52239" name="文本框 52238"/>
          <p:cNvSpPr txBox="1"/>
          <p:nvPr/>
        </p:nvSpPr>
        <p:spPr>
          <a:xfrm>
            <a:off x="838200" y="3733800"/>
            <a:ext cx="30861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(2)</a:t>
            </a:r>
            <a:r>
              <a:rPr lang="zh-CN" altLang="en-US" b="1" dirty="0">
                <a:latin typeface="Times New Roman" panose="02020603050405020304" pitchFamily="18" charset="0"/>
              </a:rPr>
              <a:t>页表：每个段一个</a:t>
            </a:r>
            <a:endParaRPr lang="zh-CN" altLang="en-US" b="1">
              <a:latin typeface="Times New Roman" panose="02020603050405020304" pitchFamily="18" charset="0"/>
            </a:endParaRPr>
          </a:p>
        </p:txBody>
      </p:sp>
      <p:grpSp>
        <p:nvGrpSpPr>
          <p:cNvPr id="53271" name="组合 53270"/>
          <p:cNvGrpSpPr/>
          <p:nvPr/>
        </p:nvGrpSpPr>
        <p:grpSpPr>
          <a:xfrm>
            <a:off x="4114800" y="3733800"/>
            <a:ext cx="3200400" cy="2268538"/>
            <a:chOff x="2592" y="2352"/>
            <a:chExt cx="2016" cy="1429"/>
          </a:xfrm>
        </p:grpSpPr>
        <p:sp>
          <p:nvSpPr>
            <p:cNvPr id="52247" name="文本框 52246"/>
            <p:cNvSpPr txBox="1"/>
            <p:nvPr/>
          </p:nvSpPr>
          <p:spPr>
            <a:xfrm>
              <a:off x="2592" y="2366"/>
              <a:ext cx="960" cy="1415"/>
            </a:xfrm>
            <a:prstGeom prst="rect">
              <a:avLst/>
            </a:prstGeom>
            <a:noFill/>
            <a:ln w="15875">
              <a:noFill/>
            </a:ln>
          </p:spPr>
          <p:txBody>
            <a:bodyPr>
              <a:spAutoFit/>
            </a:bodyPr>
            <a:lstStyle/>
            <a:p>
              <a:pPr>
                <a:spcBef>
                  <a:spcPct val="50000"/>
                </a:spcBef>
              </a:pPr>
              <a:r>
                <a:rPr lang="zh-CN" altLang="en-US" b="1" dirty="0">
                  <a:latin typeface="Times New Roman" panose="02020603050405020304" pitchFamily="18" charset="0"/>
                </a:rPr>
                <a:t>逻辑页号</a:t>
              </a:r>
            </a:p>
            <a:p>
              <a:pPr>
                <a:lnSpc>
                  <a:spcPct val="40000"/>
                </a:lnSpc>
                <a:spcBef>
                  <a:spcPct val="50000"/>
                </a:spcBef>
              </a:pPr>
              <a:r>
                <a:rPr lang="zh-CN" altLang="en-US" b="1" dirty="0">
                  <a:latin typeface="Times New Roman" panose="02020603050405020304" pitchFamily="18" charset="0"/>
                </a:rPr>
                <a:t>     </a:t>
              </a:r>
              <a:r>
                <a:rPr lang="en-US" altLang="zh-CN" b="1">
                  <a:latin typeface="Times New Roman" panose="02020603050405020304" pitchFamily="18" charset="0"/>
                </a:rPr>
                <a:t>0</a:t>
              </a:r>
            </a:p>
            <a:p>
              <a:pPr>
                <a:lnSpc>
                  <a:spcPct val="50000"/>
                </a:lnSpc>
                <a:spcBef>
                  <a:spcPct val="50000"/>
                </a:spcBef>
              </a:pPr>
              <a:r>
                <a:rPr lang="en-US" altLang="zh-CN" b="1">
                  <a:latin typeface="Times New Roman" panose="02020603050405020304" pitchFamily="18" charset="0"/>
                </a:rPr>
                <a:t>     …</a:t>
              </a:r>
            </a:p>
            <a:p>
              <a:pPr>
                <a:lnSpc>
                  <a:spcPct val="50000"/>
                </a:lnSpc>
                <a:spcBef>
                  <a:spcPct val="50000"/>
                </a:spcBef>
              </a:pPr>
              <a:r>
                <a:rPr lang="en-US" altLang="zh-CN" b="1">
                  <a:latin typeface="Times New Roman" panose="02020603050405020304" pitchFamily="18" charset="0"/>
                </a:rPr>
                <a:t>     p</a:t>
              </a:r>
            </a:p>
            <a:p>
              <a:pPr>
                <a:lnSpc>
                  <a:spcPct val="50000"/>
                </a:lnSpc>
                <a:spcBef>
                  <a:spcPct val="50000"/>
                </a:spcBef>
              </a:pPr>
              <a:r>
                <a:rPr lang="en-US" altLang="zh-CN" b="1">
                  <a:latin typeface="Times New Roman" panose="02020603050405020304" pitchFamily="18" charset="0"/>
                </a:rPr>
                <a:t>     …</a:t>
              </a:r>
            </a:p>
            <a:p>
              <a:pPr>
                <a:lnSpc>
                  <a:spcPct val="50000"/>
                </a:lnSpc>
                <a:spcBef>
                  <a:spcPct val="50000"/>
                </a:spcBef>
              </a:pPr>
              <a:r>
                <a:rPr lang="en-US" altLang="zh-CN" b="1">
                  <a:latin typeface="Times New Roman" panose="02020603050405020304" pitchFamily="18" charset="0"/>
                </a:rPr>
                <a:t>     </a:t>
              </a:r>
              <a:r>
                <a:rPr lang="en-US" altLang="zh-CN" b="1" i="1">
                  <a:latin typeface="Times New Roman" panose="02020603050405020304" pitchFamily="18" charset="0"/>
                </a:rPr>
                <a:t>l</a:t>
              </a:r>
              <a:r>
                <a:rPr lang="en-US" altLang="zh-CN" b="1">
                  <a:latin typeface="Times New Roman" panose="02020603050405020304" pitchFamily="18" charset="0"/>
                </a:rPr>
                <a:t>’-1</a:t>
              </a:r>
            </a:p>
          </p:txBody>
        </p:sp>
        <p:sp>
          <p:nvSpPr>
            <p:cNvPr id="52241" name="矩形 52240"/>
            <p:cNvSpPr/>
            <p:nvPr/>
          </p:nvSpPr>
          <p:spPr>
            <a:xfrm>
              <a:off x="3456" y="2352"/>
              <a:ext cx="1134" cy="1406"/>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52242" name="直接连接符 52241"/>
            <p:cNvSpPr/>
            <p:nvPr/>
          </p:nvSpPr>
          <p:spPr>
            <a:xfrm>
              <a:off x="3456" y="3456"/>
              <a:ext cx="1152" cy="0"/>
            </a:xfrm>
            <a:prstGeom prst="line">
              <a:avLst/>
            </a:prstGeom>
            <a:ln w="15875" cap="flat" cmpd="sng">
              <a:solidFill>
                <a:schemeClr val="tx1"/>
              </a:solidFill>
              <a:prstDash val="solid"/>
              <a:headEnd type="none" w="med" len="med"/>
              <a:tailEnd type="none" w="med" len="med"/>
            </a:ln>
          </p:spPr>
        </p:sp>
        <p:sp>
          <p:nvSpPr>
            <p:cNvPr id="52243" name="直接连接符 52242"/>
            <p:cNvSpPr/>
            <p:nvPr/>
          </p:nvSpPr>
          <p:spPr>
            <a:xfrm>
              <a:off x="3456" y="2784"/>
              <a:ext cx="1152" cy="0"/>
            </a:xfrm>
            <a:prstGeom prst="line">
              <a:avLst/>
            </a:prstGeom>
            <a:ln w="15875" cap="flat" cmpd="sng">
              <a:solidFill>
                <a:schemeClr val="tx1"/>
              </a:solidFill>
              <a:prstDash val="solid"/>
              <a:headEnd type="none" w="med" len="med"/>
              <a:tailEnd type="none" w="med" len="med"/>
            </a:ln>
          </p:spPr>
        </p:sp>
        <p:sp>
          <p:nvSpPr>
            <p:cNvPr id="52244" name="直接连接符 52243"/>
            <p:cNvSpPr/>
            <p:nvPr/>
          </p:nvSpPr>
          <p:spPr>
            <a:xfrm>
              <a:off x="3456" y="3120"/>
              <a:ext cx="1152" cy="0"/>
            </a:xfrm>
            <a:prstGeom prst="line">
              <a:avLst/>
            </a:prstGeom>
            <a:ln w="15875" cap="flat" cmpd="sng">
              <a:solidFill>
                <a:schemeClr val="tx1"/>
              </a:solidFill>
              <a:prstDash val="solid"/>
              <a:headEnd type="none" w="med" len="med"/>
              <a:tailEnd type="none" w="med" len="med"/>
            </a:ln>
          </p:spPr>
        </p:sp>
        <p:sp>
          <p:nvSpPr>
            <p:cNvPr id="52246" name="文本框 52245"/>
            <p:cNvSpPr txBox="1"/>
            <p:nvPr/>
          </p:nvSpPr>
          <p:spPr>
            <a:xfrm>
              <a:off x="3600" y="2400"/>
              <a:ext cx="912" cy="288"/>
            </a:xfrm>
            <a:prstGeom prst="rect">
              <a:avLst/>
            </a:prstGeom>
            <a:solidFill>
              <a:schemeClr val="bg1"/>
            </a:solidFill>
            <a:ln w="15875">
              <a:noFill/>
            </a:ln>
          </p:spPr>
          <p:txBody>
            <a:bodyPr>
              <a:spAutoFit/>
            </a:bodyPr>
            <a:lstStyle/>
            <a:p>
              <a:pPr algn="ctr">
                <a:spcBef>
                  <a:spcPct val="50000"/>
                </a:spcBef>
              </a:pPr>
              <a:r>
                <a:rPr lang="zh-CN" altLang="en-US" b="1" dirty="0">
                  <a:latin typeface="Times New Roman" panose="02020603050405020304" pitchFamily="18" charset="0"/>
                </a:rPr>
                <a:t>页架号</a:t>
              </a:r>
              <a:endParaRPr lang="zh-CN" altLang="en-US" b="1">
                <a:latin typeface="Times New Roman" panose="02020603050405020304" pitchFamily="18" charset="0"/>
              </a:endParaRPr>
            </a:p>
          </p:txBody>
        </p:sp>
        <p:sp>
          <p:nvSpPr>
            <p:cNvPr id="52248" name="文本框 52247"/>
            <p:cNvSpPr txBox="1"/>
            <p:nvPr/>
          </p:nvSpPr>
          <p:spPr>
            <a:xfrm>
              <a:off x="3888" y="2736"/>
              <a:ext cx="528" cy="288"/>
            </a:xfrm>
            <a:prstGeom prst="rect">
              <a:avLst/>
            </a:prstGeom>
            <a:noFill/>
            <a:ln w="15875">
              <a:noFill/>
            </a:ln>
          </p:spPr>
          <p:txBody>
            <a:bodyPr>
              <a:spAutoFit/>
            </a:bodyPr>
            <a:lstStyle/>
            <a:p>
              <a:pPr>
                <a:spcBef>
                  <a:spcPct val="50000"/>
                </a:spcBef>
              </a:pPr>
              <a:r>
                <a:rPr lang="en-US" altLang="zh-CN" b="1">
                  <a:latin typeface="Comic Sans MS" panose="030F0702030302020204" pitchFamily="66" charset="0"/>
                </a:rPr>
                <a:t>...</a:t>
              </a:r>
            </a:p>
          </p:txBody>
        </p:sp>
        <p:sp>
          <p:nvSpPr>
            <p:cNvPr id="52249" name="文本框 52248"/>
            <p:cNvSpPr txBox="1"/>
            <p:nvPr/>
          </p:nvSpPr>
          <p:spPr>
            <a:xfrm>
              <a:off x="3888" y="3120"/>
              <a:ext cx="528" cy="288"/>
            </a:xfrm>
            <a:prstGeom prst="rect">
              <a:avLst/>
            </a:prstGeom>
            <a:noFill/>
            <a:ln w="15875">
              <a:noFill/>
            </a:ln>
          </p:spPr>
          <p:txBody>
            <a:bodyPr>
              <a:spAutoFit/>
            </a:bodyPr>
            <a:lstStyle/>
            <a:p>
              <a:pPr>
                <a:spcBef>
                  <a:spcPct val="50000"/>
                </a:spcBef>
              </a:pPr>
              <a:r>
                <a:rPr lang="en-US" altLang="zh-CN" b="1">
                  <a:latin typeface="Times New Roman" panose="02020603050405020304" pitchFamily="18" charset="0"/>
                </a:rPr>
                <a:t>f</a:t>
              </a:r>
            </a:p>
          </p:txBody>
        </p:sp>
        <p:sp>
          <p:nvSpPr>
            <p:cNvPr id="52250" name="文本框 52249"/>
            <p:cNvSpPr txBox="1"/>
            <p:nvPr/>
          </p:nvSpPr>
          <p:spPr>
            <a:xfrm>
              <a:off x="3888" y="3408"/>
              <a:ext cx="528" cy="288"/>
            </a:xfrm>
            <a:prstGeom prst="rect">
              <a:avLst/>
            </a:prstGeom>
            <a:noFill/>
            <a:ln w="15875">
              <a:noFill/>
            </a:ln>
          </p:spPr>
          <p:txBody>
            <a:bodyPr>
              <a:spAutoFit/>
            </a:bodyPr>
            <a:lstStyle/>
            <a:p>
              <a:pPr>
                <a:spcBef>
                  <a:spcPct val="50000"/>
                </a:spcBef>
              </a:pPr>
              <a:r>
                <a:rPr lang="en-US" altLang="zh-CN" b="1">
                  <a:latin typeface="Comic Sans MS" panose="030F0702030302020204" pitchFamily="66" charset="0"/>
                </a:rPr>
                <a:t>...</a:t>
              </a:r>
              <a:endParaRPr lang="en-US" altLang="zh-CN" b="1">
                <a:latin typeface="Times New Roman" panose="02020603050405020304" pitchFamily="18" charset="0"/>
              </a:endParaRPr>
            </a:p>
          </p:txBody>
        </p:sp>
      </p:grpSp>
      <p:sp>
        <p:nvSpPr>
          <p:cNvPr id="52258" name="文本框 52257"/>
          <p:cNvSpPr txBox="1"/>
          <p:nvPr/>
        </p:nvSpPr>
        <p:spPr>
          <a:xfrm>
            <a:off x="914400" y="6019800"/>
            <a:ext cx="35052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(3) </a:t>
            </a:r>
            <a:r>
              <a:rPr lang="zh-CN" altLang="en-US" b="1" dirty="0">
                <a:latin typeface="Times New Roman" panose="02020603050405020304" pitchFamily="18" charset="0"/>
              </a:rPr>
              <a:t>总页表：系统一个</a:t>
            </a:r>
            <a:endParaRPr lang="zh-CN" altLang="en-US"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9" grpId="0"/>
      <p:bldP spid="5225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53249"/>
          <p:cNvSpPr txBox="1"/>
          <p:nvPr/>
        </p:nvSpPr>
        <p:spPr>
          <a:xfrm>
            <a:off x="609600" y="457200"/>
            <a:ext cx="7924800" cy="3560763"/>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5.  </a:t>
            </a:r>
            <a:r>
              <a:rPr lang="zh-CN" altLang="en-US" b="1" dirty="0">
                <a:latin typeface="Times New Roman" panose="02020603050405020304" pitchFamily="18" charset="0"/>
              </a:rPr>
              <a:t>所需寄存器</a:t>
            </a:r>
          </a:p>
          <a:p>
            <a:pPr>
              <a:lnSpc>
                <a:spcPct val="120000"/>
              </a:lnSpc>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段表基址寄存器：保存正运行程序段表首址；</a:t>
            </a:r>
          </a:p>
          <a:p>
            <a:pPr>
              <a:lnSpc>
                <a:spcPct val="120000"/>
              </a:lnSpc>
              <a:spcBef>
                <a:spcPct val="50000"/>
              </a:spcBef>
            </a:pPr>
            <a:endParaRPr lang="zh-CN" altLang="en-US" b="1" dirty="0">
              <a:latin typeface="Times New Roman" panose="02020603050405020304" pitchFamily="18" charset="0"/>
            </a:endParaRPr>
          </a:p>
          <a:p>
            <a:pPr>
              <a:lnSpc>
                <a:spcPct val="120000"/>
              </a:lnSpc>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(2)</a:t>
            </a:r>
            <a:r>
              <a:rPr lang="zh-CN" altLang="en-US" b="1" dirty="0">
                <a:latin typeface="Times New Roman" panose="02020603050405020304" pitchFamily="18" charset="0"/>
              </a:rPr>
              <a:t>段表限长寄存器：保存正运行程序段表长度。</a:t>
            </a:r>
          </a:p>
          <a:p>
            <a:pPr>
              <a:lnSpc>
                <a:spcPct val="120000"/>
              </a:lnSpc>
              <a:spcBef>
                <a:spcPct val="50000"/>
              </a:spcBef>
            </a:pPr>
            <a:endParaRPr lang="zh-CN" altLang="en-US" b="1" dirty="0">
              <a:latin typeface="Times New Roman" panose="02020603050405020304" pitchFamily="18" charset="0"/>
            </a:endParaRPr>
          </a:p>
          <a:p>
            <a:pPr>
              <a:lnSpc>
                <a:spcPct val="120000"/>
              </a:lnSpc>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(3)</a:t>
            </a:r>
            <a:r>
              <a:rPr lang="zh-CN" altLang="en-US" b="1" dirty="0">
                <a:latin typeface="Times New Roman" panose="02020603050405020304" pitchFamily="18" charset="0"/>
              </a:rPr>
              <a:t>快表：一组联想寄存器 </a:t>
            </a:r>
            <a:r>
              <a:rPr lang="zh-CN" altLang="zh-CN" b="1" dirty="0">
                <a:latin typeface="Times New Roman" panose="02020603050405020304" pitchFamily="18" charset="0"/>
              </a:rPr>
              <a:t>(快段表+快页表</a:t>
            </a:r>
            <a:r>
              <a:rPr lang="en-US" altLang="zh-CN" b="1">
                <a:latin typeface="Times New Roman" panose="02020603050405020304" pitchFamily="18" charset="0"/>
              </a:rPr>
              <a:t>) (TLB)</a:t>
            </a:r>
          </a:p>
        </p:txBody>
      </p:sp>
      <p:sp>
        <p:nvSpPr>
          <p:cNvPr id="53252" name="矩形 53251"/>
          <p:cNvSpPr/>
          <p:nvPr/>
        </p:nvSpPr>
        <p:spPr>
          <a:xfrm>
            <a:off x="3124200" y="4267200"/>
            <a:ext cx="4318000" cy="2257425"/>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53253" name="文本框 53252"/>
          <p:cNvSpPr txBox="1"/>
          <p:nvPr/>
        </p:nvSpPr>
        <p:spPr>
          <a:xfrm>
            <a:off x="3200400" y="4343400"/>
            <a:ext cx="4191000" cy="457200"/>
          </a:xfrm>
          <a:prstGeom prst="rect">
            <a:avLst/>
          </a:prstGeom>
          <a:solidFill>
            <a:schemeClr val="bg1"/>
          </a:solidFill>
          <a:ln w="9525">
            <a:noFill/>
          </a:ln>
        </p:spPr>
        <p:txBody>
          <a:bodyPr>
            <a:spAutoFit/>
          </a:bodyPr>
          <a:lstStyle/>
          <a:p>
            <a:pPr algn="ctr">
              <a:spcBef>
                <a:spcPct val="50000"/>
              </a:spcBef>
            </a:pPr>
            <a:r>
              <a:rPr lang="zh-CN" altLang="en-US" b="1" dirty="0">
                <a:latin typeface="Times New Roman" panose="02020603050405020304" pitchFamily="18" charset="0"/>
              </a:rPr>
              <a:t>段号      逻辑页号        页架号</a:t>
            </a:r>
            <a:endParaRPr lang="zh-CN" altLang="en-US" b="1">
              <a:latin typeface="Times New Roman" panose="02020603050405020304" pitchFamily="18" charset="0"/>
            </a:endParaRPr>
          </a:p>
        </p:txBody>
      </p:sp>
      <p:sp>
        <p:nvSpPr>
          <p:cNvPr id="53254" name="文本框 53253"/>
          <p:cNvSpPr txBox="1"/>
          <p:nvPr/>
        </p:nvSpPr>
        <p:spPr>
          <a:xfrm>
            <a:off x="3200400" y="4800600"/>
            <a:ext cx="4191000" cy="457200"/>
          </a:xfrm>
          <a:prstGeom prst="rect">
            <a:avLst/>
          </a:prstGeom>
          <a:solidFill>
            <a:schemeClr val="bg1"/>
          </a:solid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a:t>
            </a:r>
          </a:p>
        </p:txBody>
      </p:sp>
      <p:sp>
        <p:nvSpPr>
          <p:cNvPr id="53255" name="文本框 53254"/>
          <p:cNvSpPr txBox="1"/>
          <p:nvPr/>
        </p:nvSpPr>
        <p:spPr>
          <a:xfrm>
            <a:off x="3200400" y="5410200"/>
            <a:ext cx="41910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s               p                    f</a:t>
            </a:r>
          </a:p>
        </p:txBody>
      </p:sp>
      <p:sp>
        <p:nvSpPr>
          <p:cNvPr id="53257" name="直接连接符 53256"/>
          <p:cNvSpPr/>
          <p:nvPr/>
        </p:nvSpPr>
        <p:spPr>
          <a:xfrm>
            <a:off x="3098800" y="4876800"/>
            <a:ext cx="4318000" cy="0"/>
          </a:xfrm>
          <a:prstGeom prst="line">
            <a:avLst/>
          </a:prstGeom>
          <a:ln w="9525" cap="flat" cmpd="sng">
            <a:solidFill>
              <a:schemeClr val="tx1"/>
            </a:solidFill>
            <a:prstDash val="solid"/>
            <a:headEnd type="none" w="med" len="med"/>
            <a:tailEnd type="none" w="med" len="med"/>
          </a:ln>
        </p:spPr>
      </p:sp>
      <p:sp>
        <p:nvSpPr>
          <p:cNvPr id="53260" name="直接连接符 53259"/>
          <p:cNvSpPr/>
          <p:nvPr/>
        </p:nvSpPr>
        <p:spPr>
          <a:xfrm>
            <a:off x="5791200" y="4267200"/>
            <a:ext cx="0" cy="2209800"/>
          </a:xfrm>
          <a:prstGeom prst="line">
            <a:avLst/>
          </a:prstGeom>
          <a:ln w="9525" cap="flat" cmpd="sng">
            <a:solidFill>
              <a:schemeClr val="tx1"/>
            </a:solidFill>
            <a:prstDash val="solid"/>
            <a:headEnd type="none" w="med" len="med"/>
            <a:tailEnd type="none" w="med" len="med"/>
          </a:ln>
        </p:spPr>
      </p:sp>
      <p:sp>
        <p:nvSpPr>
          <p:cNvPr id="53262" name="直接连接符 53261"/>
          <p:cNvSpPr/>
          <p:nvPr/>
        </p:nvSpPr>
        <p:spPr>
          <a:xfrm>
            <a:off x="3124200" y="5410200"/>
            <a:ext cx="4318000" cy="0"/>
          </a:xfrm>
          <a:prstGeom prst="line">
            <a:avLst/>
          </a:prstGeom>
          <a:ln w="9525" cap="flat" cmpd="sng">
            <a:solidFill>
              <a:schemeClr val="tx1"/>
            </a:solidFill>
            <a:prstDash val="solid"/>
            <a:headEnd type="none" w="med" len="med"/>
            <a:tailEnd type="none" w="med" len="med"/>
          </a:ln>
        </p:spPr>
      </p:sp>
      <p:sp>
        <p:nvSpPr>
          <p:cNvPr id="53263" name="直接连接符 53262"/>
          <p:cNvSpPr/>
          <p:nvPr/>
        </p:nvSpPr>
        <p:spPr>
          <a:xfrm>
            <a:off x="3124200" y="5943600"/>
            <a:ext cx="4318000" cy="0"/>
          </a:xfrm>
          <a:prstGeom prst="line">
            <a:avLst/>
          </a:prstGeom>
          <a:ln w="9525" cap="flat" cmpd="sng">
            <a:solidFill>
              <a:schemeClr val="tx1"/>
            </a:solidFill>
            <a:prstDash val="solid"/>
            <a:headEnd type="none" w="med" len="med"/>
            <a:tailEnd type="none" w="med" len="med"/>
          </a:ln>
        </p:spPr>
      </p:sp>
      <p:sp>
        <p:nvSpPr>
          <p:cNvPr id="53264" name="直接连接符 53263"/>
          <p:cNvSpPr/>
          <p:nvPr/>
        </p:nvSpPr>
        <p:spPr>
          <a:xfrm>
            <a:off x="4191000" y="4267200"/>
            <a:ext cx="0" cy="2209800"/>
          </a:xfrm>
          <a:prstGeom prst="line">
            <a:avLst/>
          </a:prstGeom>
          <a:ln w="9525" cap="flat" cmpd="sng">
            <a:solidFill>
              <a:schemeClr val="tx1"/>
            </a:solidFill>
            <a:prstDash val="solid"/>
            <a:headEnd type="none" w="med" len="med"/>
            <a:tailEnd type="none" w="med" len="med"/>
          </a:ln>
        </p:spPr>
      </p:sp>
      <p:sp>
        <p:nvSpPr>
          <p:cNvPr id="53265" name="文本框 53264"/>
          <p:cNvSpPr txBox="1"/>
          <p:nvPr/>
        </p:nvSpPr>
        <p:spPr>
          <a:xfrm>
            <a:off x="3200400" y="6067425"/>
            <a:ext cx="4191000"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a:t>
            </a:r>
          </a:p>
        </p:txBody>
      </p:sp>
      <p:sp>
        <p:nvSpPr>
          <p:cNvPr id="53268" name="矩形 53267"/>
          <p:cNvSpPr/>
          <p:nvPr/>
        </p:nvSpPr>
        <p:spPr>
          <a:xfrm>
            <a:off x="3817938" y="1752600"/>
            <a:ext cx="1439862" cy="468313"/>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i="1">
                <a:latin typeface="Times New Roman" panose="02020603050405020304" pitchFamily="18" charset="0"/>
              </a:rPr>
              <a:t>b</a:t>
            </a:r>
          </a:p>
        </p:txBody>
      </p:sp>
      <p:sp>
        <p:nvSpPr>
          <p:cNvPr id="53269" name="矩形 53268"/>
          <p:cNvSpPr/>
          <p:nvPr/>
        </p:nvSpPr>
        <p:spPr>
          <a:xfrm>
            <a:off x="3810000" y="2895600"/>
            <a:ext cx="1439863" cy="468313"/>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a:r>
              <a:rPr lang="en-US" altLang="zh-CN" b="1" i="1">
                <a:latin typeface="Times New Roman" panose="02020603050405020304" pitchFamily="18" charset="0"/>
              </a:rPr>
              <a: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2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2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2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2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2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2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2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2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2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54" grpId="0" animBg="1"/>
      <p:bldP spid="53255" grpId="0"/>
      <p:bldP spid="53265" grpId="0"/>
      <p:bldP spid="53268" grpId="0" animBg="1"/>
      <p:bldP spid="5326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框 54273"/>
          <p:cNvSpPr txBox="1"/>
          <p:nvPr/>
        </p:nvSpPr>
        <p:spPr>
          <a:xfrm>
            <a:off x="685800" y="381000"/>
            <a:ext cx="7620000" cy="6299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6. </a:t>
            </a:r>
            <a:r>
              <a:rPr lang="zh-CN" altLang="en-US" b="1" dirty="0">
                <a:latin typeface="Times New Roman" panose="02020603050405020304" pitchFamily="18" charset="0"/>
              </a:rPr>
              <a:t>地址映射 </a:t>
            </a:r>
            <a:r>
              <a:rPr lang="zh-CN" altLang="en-US" b="1">
                <a:solidFill>
                  <a:schemeClr val="tx2"/>
                </a:solidFill>
                <a:latin typeface="Times New Roman" panose="02020603050405020304" pitchFamily="18" charset="0"/>
              </a:rPr>
              <a:t> </a:t>
            </a:r>
            <a:r>
              <a:rPr lang="en-US" altLang="zh-CN" b="1">
                <a:latin typeface="Times New Roman" panose="02020603050405020304" pitchFamily="18" charset="0"/>
                <a:sym typeface="Symbol" panose="05050102010706020507" pitchFamily="18" charset="2"/>
              </a:rPr>
              <a:t>: (s,p,d)(f,d){}</a:t>
            </a:r>
            <a:endParaRPr lang="en-US" altLang="zh-CN" b="1">
              <a:solidFill>
                <a:schemeClr val="tx2"/>
              </a:solidFill>
              <a:latin typeface="Times New Roman" panose="02020603050405020304" pitchFamily="18" charset="0"/>
            </a:endParaRP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逻辑地址</a:t>
            </a:r>
            <a:r>
              <a:rPr lang="en-US" altLang="zh-CN" b="1">
                <a:latin typeface="Times New Roman" panose="02020603050405020304" pitchFamily="18" charset="0"/>
              </a:rPr>
              <a:t>(s,p,d)</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物理地址</a:t>
            </a:r>
            <a:r>
              <a:rPr lang="en-US" altLang="zh-CN" b="1">
                <a:latin typeface="Times New Roman" panose="02020603050405020304" pitchFamily="18" charset="0"/>
                <a:sym typeface="Symbol" panose="05050102010706020507" pitchFamily="18" charset="2"/>
              </a:rPr>
              <a:t>(f,d)</a:t>
            </a:r>
          </a:p>
          <a:p>
            <a:pPr>
              <a:spcBef>
                <a:spcPct val="50000"/>
              </a:spcBef>
            </a:pPr>
            <a:r>
              <a:rPr lang="en-US" altLang="zh-CN" b="1">
                <a:latin typeface="Times New Roman" panose="02020603050405020304" pitchFamily="18" charset="0"/>
                <a:sym typeface="Symbol" panose="05050102010706020507" pitchFamily="18" charset="2"/>
              </a:rPr>
              <a:t>    </a:t>
            </a:r>
            <a:r>
              <a:rPr lang="en-US" altLang="zh-CN" b="1">
                <a:latin typeface="Tahoma" panose="020B0604030504040204" pitchFamily="34" charset="0"/>
                <a:sym typeface="Symbol" panose="05050102010706020507" pitchFamily="18" charset="2"/>
              </a:rPr>
              <a:t>(1)</a:t>
            </a: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由程序确定逻辑地址；</a:t>
            </a:r>
          </a:p>
          <a:p>
            <a:r>
              <a:rPr lang="zh-CN" altLang="en-US" b="1" dirty="0">
                <a:latin typeface="Times New Roman" panose="02020603050405020304" pitchFamily="18" charset="0"/>
                <a:sym typeface="Symbol" panose="05050102010706020507" pitchFamily="18" charset="2"/>
              </a:rPr>
              <a:t>    </a:t>
            </a:r>
            <a:r>
              <a:rPr lang="en-US" altLang="zh-CN" b="1">
                <a:latin typeface="Tahoma" panose="020B0604030504040204" pitchFamily="34" charset="0"/>
                <a:sym typeface="Symbol" panose="05050102010706020507" pitchFamily="18" charset="2"/>
              </a:rPr>
              <a:t>(2)</a:t>
            </a:r>
            <a:r>
              <a:rPr lang="en-US" altLang="zh-CN" b="1">
                <a:latin typeface="Times New Roman" panose="02020603050405020304" pitchFamily="18" charset="0"/>
                <a:sym typeface="Symbol" panose="05050102010706020507" pitchFamily="18" charset="2"/>
              </a:rPr>
              <a:t> </a:t>
            </a:r>
            <a:r>
              <a:rPr lang="zh-CN" altLang="en-US" b="1" dirty="0">
                <a:latin typeface="Tahoma" panose="020B0604030504040204" pitchFamily="34" charset="0"/>
                <a:sym typeface="Symbol" panose="05050102010706020507" pitchFamily="18" charset="2"/>
              </a:rPr>
              <a:t>由</a:t>
            </a:r>
            <a:r>
              <a:rPr lang="en-US" altLang="zh-CN" b="1" err="1">
                <a:latin typeface="Tahoma" panose="020B0604030504040204" pitchFamily="34" charset="0"/>
                <a:sym typeface="Symbol" panose="05050102010706020507" pitchFamily="18" charset="2"/>
              </a:rPr>
              <a:t>(s,p</a:t>
            </a:r>
            <a:r>
              <a:rPr lang="zh-CN" altLang="zh-CN" b="1" dirty="0">
                <a:latin typeface="Tahoma" panose="020B0604030504040204" pitchFamily="34" charset="0"/>
                <a:sym typeface="Symbol" panose="05050102010706020507" pitchFamily="18" charset="2"/>
              </a:rPr>
              <a:t>)查快表得</a:t>
            </a:r>
            <a:r>
              <a:rPr lang="en-US" altLang="zh-CN" b="1" dirty="0">
                <a:latin typeface="Tahoma" panose="020B0604030504040204" pitchFamily="34" charset="0"/>
                <a:sym typeface="Symbol" panose="05050102010706020507" pitchFamily="18" charset="2"/>
              </a:rPr>
              <a:t>f</a:t>
            </a:r>
            <a:r>
              <a:rPr lang="zh-CN" altLang="en-US" b="1" dirty="0">
                <a:latin typeface="Tahoma" panose="020B0604030504040204" pitchFamily="34" charset="0"/>
                <a:sym typeface="Symbol" panose="05050102010706020507" pitchFamily="18" charset="2"/>
              </a:rPr>
              <a:t>；</a:t>
            </a:r>
          </a:p>
          <a:p>
            <a:r>
              <a:rPr lang="zh-CN" altLang="en-US" b="1" dirty="0">
                <a:latin typeface="Tahoma" panose="020B0604030504040204" pitchFamily="34" charset="0"/>
                <a:sym typeface="Symbol" panose="05050102010706020507" pitchFamily="18" charset="2"/>
              </a:rPr>
              <a:t>          如找不到：</a:t>
            </a:r>
          </a:p>
          <a:p>
            <a:r>
              <a:rPr lang="zh-CN" altLang="en-US"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(3) </a:t>
            </a:r>
            <a:r>
              <a:rPr lang="zh-CN" altLang="en-US" b="1" dirty="0">
                <a:latin typeface="Tahoma" panose="020B0604030504040204" pitchFamily="34" charset="0"/>
                <a:sym typeface="Symbol" panose="05050102010706020507" pitchFamily="18" charset="2"/>
              </a:rPr>
              <a:t>由</a:t>
            </a:r>
            <a:r>
              <a:rPr lang="zh-CN" altLang="zh-CN" b="1" dirty="0">
                <a:latin typeface="Tahoma" panose="020B0604030504040204" pitchFamily="34" charset="0"/>
                <a:sym typeface="Symbol" panose="05050102010706020507" pitchFamily="18" charset="2"/>
              </a:rPr>
              <a:t>s与</a:t>
            </a:r>
            <a:r>
              <a:rPr lang="en-US" altLang="zh-CN" b="1" i="1">
                <a:latin typeface="Tahoma" panose="020B0604030504040204" pitchFamily="34" charset="0"/>
                <a:sym typeface="Symbol" panose="05050102010706020507" pitchFamily="18" charset="2"/>
              </a:rPr>
              <a:t>l</a:t>
            </a:r>
            <a:r>
              <a:rPr lang="zh-CN" altLang="zh-CN" b="1" dirty="0">
                <a:latin typeface="Tahoma" panose="020B0604030504040204" pitchFamily="34" charset="0"/>
                <a:sym typeface="Symbol" panose="05050102010706020507" pitchFamily="18" charset="2"/>
              </a:rPr>
              <a:t>比较判断是否越界：</a:t>
            </a:r>
          </a:p>
          <a:p>
            <a:r>
              <a:rPr lang="zh-CN" altLang="zh-CN"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     </a:t>
            </a:r>
            <a:r>
              <a:rPr lang="zh-CN" altLang="zh-CN" b="1" dirty="0">
                <a:latin typeface="Tahoma" panose="020B0604030504040204" pitchFamily="34" charset="0"/>
                <a:sym typeface="Symbol" panose="05050102010706020507" pitchFamily="18" charset="2"/>
              </a:rPr>
              <a:t>不满足：0</a:t>
            </a:r>
            <a:r>
              <a:rPr lang="en-US" altLang="zh-CN" b="1">
                <a:latin typeface="Tahoma" panose="020B0604030504040204" pitchFamily="34" charset="0"/>
                <a:sym typeface="Symbol" panose="05050102010706020507" pitchFamily="18" charset="2"/>
              </a:rPr>
              <a:t>s</a:t>
            </a:r>
            <a:r>
              <a:rPr lang="en-US" altLang="zh-CN" b="1" i="1">
                <a:latin typeface="Tahoma" panose="020B0604030504040204" pitchFamily="34" charset="0"/>
                <a:sym typeface="Symbol" panose="05050102010706020507" pitchFamily="18" charset="2"/>
              </a:rPr>
              <a:t>l</a:t>
            </a:r>
            <a:r>
              <a:rPr lang="zh-CN" altLang="zh-CN" b="1" dirty="0">
                <a:latin typeface="Tahoma" panose="020B0604030504040204" pitchFamily="34" charset="0"/>
                <a:sym typeface="Symbol" panose="05050102010706020507" pitchFamily="18" charset="2"/>
              </a:rPr>
              <a:t>-1, 越界</a:t>
            </a:r>
          </a:p>
          <a:p>
            <a:r>
              <a:rPr lang="zh-CN" altLang="zh-CN"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(4)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s</a:t>
            </a:r>
            <a:r>
              <a:rPr lang="zh-CN" altLang="en-US" b="1" dirty="0">
                <a:latin typeface="Tahoma" panose="020B0604030504040204" pitchFamily="34" charset="0"/>
                <a:sym typeface="Symbol" panose="05050102010706020507" pitchFamily="18" charset="2"/>
              </a:rPr>
              <a:t>和</a:t>
            </a:r>
            <a:r>
              <a:rPr lang="en-US" altLang="zh-CN" b="1" dirty="0">
                <a:latin typeface="Tahoma" panose="020B0604030504040204" pitchFamily="34" charset="0"/>
                <a:sym typeface="Symbol" panose="05050102010706020507" pitchFamily="18" charset="2"/>
              </a:rPr>
              <a:t>b</a:t>
            </a:r>
            <a:r>
              <a:rPr lang="zh-CN" altLang="en-US" b="1" dirty="0">
                <a:latin typeface="Tahoma" panose="020B0604030504040204" pitchFamily="34" charset="0"/>
                <a:sym typeface="Symbol" panose="05050102010706020507" pitchFamily="18" charset="2"/>
              </a:rPr>
              <a:t>查段表得页表</a:t>
            </a:r>
            <a:r>
              <a:rPr lang="en-US" altLang="zh-CN" b="1" err="1">
                <a:latin typeface="Tahoma" panose="020B0604030504040204" pitchFamily="34" charset="0"/>
                <a:sym typeface="Symbol" panose="05050102010706020507" pitchFamily="18" charset="2"/>
              </a:rPr>
              <a:t>(b’,</a:t>
            </a:r>
            <a:r>
              <a:rPr lang="en-US" altLang="zh-CN" b="1" i="1" err="1">
                <a:latin typeface="Tahoma" panose="020B0604030504040204" pitchFamily="34" charset="0"/>
                <a:sym typeface="Symbol" panose="05050102010706020507" pitchFamily="18" charset="2"/>
              </a:rPr>
              <a:t>l</a:t>
            </a:r>
            <a:r>
              <a:rPr lang="en-US" altLang="zh-CN" b="1">
                <a:latin typeface="Tahoma" panose="020B0604030504040204" pitchFamily="34" charset="0"/>
                <a:sym typeface="Symbol" panose="05050102010706020507" pitchFamily="18" charset="2"/>
              </a:rPr>
              <a:t>’)</a:t>
            </a:r>
          </a:p>
          <a:p>
            <a:r>
              <a:rPr lang="en-US" altLang="zh-CN" b="1" dirty="0">
                <a:latin typeface="Tahoma" panose="020B0604030504040204" pitchFamily="34" charset="0"/>
                <a:sym typeface="Symbol" panose="05050102010706020507" pitchFamily="18" charset="2"/>
              </a:rPr>
              <a:t>          (5)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p</a:t>
            </a:r>
            <a:r>
              <a:rPr lang="zh-CN" altLang="en-US" b="1" dirty="0">
                <a:latin typeface="Tahoma" panose="020B0604030504040204" pitchFamily="34" charset="0"/>
                <a:sym typeface="Symbol" panose="05050102010706020507" pitchFamily="18" charset="2"/>
              </a:rPr>
              <a:t>与</a:t>
            </a:r>
            <a:r>
              <a:rPr lang="en-US" altLang="zh-CN" b="1" i="1">
                <a:latin typeface="Tahoma" panose="020B0604030504040204" pitchFamily="34" charset="0"/>
                <a:sym typeface="Symbol" panose="05050102010706020507" pitchFamily="18" charset="2"/>
              </a:rPr>
              <a:t>l</a:t>
            </a:r>
            <a:r>
              <a:rPr lang="en-US" altLang="zh-CN" b="1" dirty="0">
                <a:latin typeface="Tahoma" panose="020B0604030504040204" pitchFamily="34" charset="0"/>
                <a:sym typeface="Symbol" panose="05050102010706020507" pitchFamily="18" charset="2"/>
              </a:rPr>
              <a:t>’</a:t>
            </a:r>
            <a:r>
              <a:rPr lang="zh-CN" altLang="en-US" b="1" dirty="0">
                <a:latin typeface="Tahoma" panose="020B0604030504040204" pitchFamily="34" charset="0"/>
                <a:sym typeface="Symbol" panose="05050102010706020507" pitchFamily="18" charset="2"/>
              </a:rPr>
              <a:t>比较判断是否越界：</a:t>
            </a:r>
          </a:p>
          <a:p>
            <a:r>
              <a:rPr lang="zh-CN" altLang="en-US" b="1" dirty="0">
                <a:latin typeface="Tahoma" panose="020B0604030504040204" pitchFamily="34" charset="0"/>
                <a:sym typeface="Symbol" panose="05050102010706020507" pitchFamily="18" charset="2"/>
              </a:rPr>
              <a:t>                    </a:t>
            </a:r>
            <a:r>
              <a:rPr lang="zh-CN" altLang="zh-CN" b="1" dirty="0">
                <a:latin typeface="Tahoma" panose="020B0604030504040204" pitchFamily="34" charset="0"/>
                <a:sym typeface="Symbol" panose="05050102010706020507" pitchFamily="18" charset="2"/>
              </a:rPr>
              <a:t>不满足：0</a:t>
            </a:r>
            <a:r>
              <a:rPr lang="en-US" altLang="zh-CN" b="1">
                <a:latin typeface="Tahoma" panose="020B0604030504040204" pitchFamily="34" charset="0"/>
                <a:sym typeface="Symbol" panose="05050102010706020507" pitchFamily="18" charset="2"/>
              </a:rPr>
              <a:t>p</a:t>
            </a:r>
            <a:r>
              <a:rPr lang="en-US" altLang="zh-CN" b="1" i="1">
                <a:latin typeface="Tahoma" panose="020B0604030504040204" pitchFamily="34" charset="0"/>
                <a:sym typeface="Symbol" panose="05050102010706020507" pitchFamily="18" charset="2"/>
              </a:rPr>
              <a:t>l</a:t>
            </a:r>
            <a:r>
              <a:rPr lang="zh-CN" altLang="zh-CN" b="1" dirty="0">
                <a:latin typeface="Tahoma" panose="020B0604030504040204" pitchFamily="34" charset="0"/>
                <a:sym typeface="Symbol" panose="05050102010706020507" pitchFamily="18" charset="2"/>
              </a:rPr>
              <a:t>’-1, 越界</a:t>
            </a:r>
          </a:p>
          <a:p>
            <a:r>
              <a:rPr lang="zh-CN" altLang="zh-CN" b="1" dirty="0">
                <a:latin typeface="Tahoma" panose="020B0604030504040204" pitchFamily="34" charset="0"/>
                <a:sym typeface="Symbol" panose="05050102010706020507" pitchFamily="18" charset="2"/>
              </a:rPr>
              <a:t>          (6) 由b’与p查页表得</a:t>
            </a:r>
            <a:r>
              <a:rPr lang="en-US" altLang="zh-CN" b="1">
                <a:latin typeface="Tahoma" panose="020B0604030504040204" pitchFamily="34" charset="0"/>
                <a:sym typeface="Symbol" panose="05050102010706020507" pitchFamily="18" charset="2"/>
              </a:rPr>
              <a:t>f</a:t>
            </a:r>
          </a:p>
          <a:p>
            <a:r>
              <a:rPr lang="en-US" altLang="zh-CN" b="1" err="1">
                <a:latin typeface="Tahoma" panose="020B0604030504040204" pitchFamily="34" charset="0"/>
                <a:sym typeface="Symbol" panose="05050102010706020507" pitchFamily="18" charset="2"/>
              </a:rPr>
              <a:t>          (7) parbegin</a:t>
            </a:r>
            <a:endParaRPr lang="en-US" altLang="zh-CN" b="1">
              <a:latin typeface="Tahoma" panose="020B0604030504040204" pitchFamily="34" charset="0"/>
              <a:sym typeface="Symbol" panose="05050102010706020507" pitchFamily="18" charset="2"/>
            </a:endParaRPr>
          </a:p>
          <a:p>
            <a:r>
              <a:rPr lang="en-US" altLang="zh-CN" b="1" dirty="0">
                <a:latin typeface="Tahoma" panose="020B0604030504040204" pitchFamily="34" charset="0"/>
                <a:sym typeface="Symbol" panose="05050102010706020507" pitchFamily="18" charset="2"/>
              </a:rPr>
              <a:t>                    f</a:t>
            </a:r>
            <a:r>
              <a:rPr lang="zh-CN" altLang="en-US" b="1" dirty="0">
                <a:latin typeface="Tahoma" panose="020B0604030504040204" pitchFamily="34" charset="0"/>
                <a:sym typeface="Symbol" panose="05050102010706020507" pitchFamily="18" charset="2"/>
              </a:rPr>
              <a:t>与</a:t>
            </a:r>
            <a:r>
              <a:rPr lang="en-US" altLang="zh-CN" b="1" dirty="0">
                <a:latin typeface="Tahoma" panose="020B0604030504040204" pitchFamily="34" charset="0"/>
                <a:sym typeface="Symbol" panose="05050102010706020507" pitchFamily="18" charset="2"/>
              </a:rPr>
              <a:t>d</a:t>
            </a:r>
            <a:r>
              <a:rPr lang="zh-CN" altLang="en-US" b="1" dirty="0">
                <a:latin typeface="Tahoma" panose="020B0604030504040204" pitchFamily="34" charset="0"/>
                <a:sym typeface="Symbol" panose="05050102010706020507" pitchFamily="18" charset="2"/>
              </a:rPr>
              <a:t>合并得物理地址</a:t>
            </a:r>
          </a:p>
          <a:p>
            <a:r>
              <a:rPr lang="zh-CN" altLang="en-US" b="1" err="1">
                <a:latin typeface="Tahoma" panose="020B0604030504040204" pitchFamily="34" charset="0"/>
                <a:sym typeface="Symbol" panose="05050102010706020507" pitchFamily="18" charset="2"/>
              </a:rPr>
              <a:t>                    </a:t>
            </a:r>
            <a:r>
              <a:rPr lang="en-US" altLang="zh-CN" b="1" err="1">
                <a:latin typeface="Tahoma" panose="020B0604030504040204" pitchFamily="34" charset="0"/>
                <a:sym typeface="Symbol" panose="05050102010706020507" pitchFamily="18" charset="2"/>
              </a:rPr>
              <a:t>(s,p,f</a:t>
            </a:r>
            <a:r>
              <a:rPr lang="zh-CN" altLang="zh-CN" b="1" dirty="0">
                <a:latin typeface="Tahoma" panose="020B0604030504040204" pitchFamily="34" charset="0"/>
                <a:sym typeface="Symbol" panose="05050102010706020507" pitchFamily="18" charset="2"/>
              </a:rPr>
              <a:t>)快表，若快表已满，淘汰一个</a:t>
            </a:r>
          </a:p>
          <a:p>
            <a:r>
              <a:rPr lang="zh-CN" altLang="zh-CN"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      </a:t>
            </a:r>
            <a:r>
              <a:rPr lang="en-US" altLang="zh-CN" b="1" err="1">
                <a:latin typeface="Tahoma" panose="020B0604030504040204" pitchFamily="34" charset="0"/>
                <a:sym typeface="Symbol" panose="05050102010706020507" pitchFamily="18" charset="2"/>
              </a:rPr>
              <a:t>parend</a:t>
            </a:r>
            <a:endParaRPr lang="en-US" altLang="zh-CN" b="1">
              <a:latin typeface="Tahoma" panose="020B0604030504040204" pitchFamily="34" charset="0"/>
              <a:sym typeface="Symbol" panose="05050102010706020507" pitchFamily="18" charset="2"/>
            </a:endParaRPr>
          </a:p>
          <a:p>
            <a:r>
              <a:rPr lang="en-US" altLang="zh-CN" b="1" dirty="0">
                <a:latin typeface="Tahoma" panose="020B0604030504040204" pitchFamily="34" charset="0"/>
                <a:sym typeface="Symbol" panose="05050102010706020507" pitchFamily="18" charset="2"/>
              </a:rPr>
              <a:t>    (3)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f</a:t>
            </a:r>
            <a:r>
              <a:rPr lang="zh-CN" altLang="en-US" b="1" dirty="0">
                <a:latin typeface="Tahoma" panose="020B0604030504040204" pitchFamily="34" charset="0"/>
                <a:sym typeface="Symbol" panose="05050102010706020507" pitchFamily="18" charset="2"/>
              </a:rPr>
              <a:t>与</a:t>
            </a:r>
            <a:r>
              <a:rPr lang="en-US" altLang="zh-CN" b="1" dirty="0">
                <a:latin typeface="Tahoma" panose="020B0604030504040204" pitchFamily="34" charset="0"/>
                <a:sym typeface="Symbol" panose="05050102010706020507" pitchFamily="18" charset="2"/>
              </a:rPr>
              <a:t>d</a:t>
            </a:r>
            <a:r>
              <a:rPr lang="zh-CN" altLang="en-US" b="1" dirty="0">
                <a:latin typeface="Tahoma" panose="020B0604030504040204" pitchFamily="34" charset="0"/>
                <a:sym typeface="Symbol" panose="05050102010706020507" pitchFamily="18" charset="2"/>
              </a:rPr>
              <a:t>合并得物理地址</a:t>
            </a:r>
            <a:r>
              <a:rPr lang="en-US" altLang="zh-CN" b="1" err="1">
                <a:latin typeface="Tahoma" panose="020B0604030504040204" pitchFamily="34" charset="0"/>
                <a:sym typeface="Symbol" panose="05050102010706020507" pitchFamily="18" charset="2"/>
              </a:rPr>
              <a:t>(f,d</a:t>
            </a:r>
            <a:r>
              <a:rPr lang="en-US" altLang="zh-CN" b="1">
                <a:latin typeface="Tahoma" panose="020B0604030504040204" pitchFamily="34" charset="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4">
                                            <p:txEl>
                                              <p:pRg st="15" end="1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27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427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427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27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27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274">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274">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4274">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27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7" name="矩形 87056"/>
          <p:cNvSpPr/>
          <p:nvPr/>
        </p:nvSpPr>
        <p:spPr>
          <a:xfrm>
            <a:off x="431800" y="944563"/>
            <a:ext cx="827088"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a:latin typeface="Times New Roman" panose="02020603050405020304" pitchFamily="18" charset="0"/>
              </a:rPr>
              <a:t>l</a:t>
            </a:r>
          </a:p>
        </p:txBody>
      </p:sp>
      <p:sp>
        <p:nvSpPr>
          <p:cNvPr id="87058" name="矩形 87057"/>
          <p:cNvSpPr/>
          <p:nvPr/>
        </p:nvSpPr>
        <p:spPr>
          <a:xfrm>
            <a:off x="647700" y="3200400"/>
            <a:ext cx="1258888" cy="205105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87059" name="矩形 87058"/>
          <p:cNvSpPr/>
          <p:nvPr/>
        </p:nvSpPr>
        <p:spPr>
          <a:xfrm>
            <a:off x="1403350" y="944563"/>
            <a:ext cx="827088"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a:latin typeface="Times New Roman" panose="02020603050405020304" pitchFamily="18" charset="0"/>
              </a:rPr>
              <a:t>b</a:t>
            </a:r>
          </a:p>
        </p:txBody>
      </p:sp>
      <p:sp>
        <p:nvSpPr>
          <p:cNvPr id="87060" name="直接连接符 87059"/>
          <p:cNvSpPr/>
          <p:nvPr/>
        </p:nvSpPr>
        <p:spPr>
          <a:xfrm>
            <a:off x="647700" y="3810000"/>
            <a:ext cx="1258888" cy="0"/>
          </a:xfrm>
          <a:prstGeom prst="line">
            <a:avLst/>
          </a:prstGeom>
          <a:ln w="9525" cap="flat" cmpd="sng">
            <a:solidFill>
              <a:schemeClr val="tx1"/>
            </a:solidFill>
            <a:prstDash val="solid"/>
            <a:headEnd type="none" w="med" len="med"/>
            <a:tailEnd type="none" w="med" len="med"/>
          </a:ln>
        </p:spPr>
      </p:sp>
      <p:sp>
        <p:nvSpPr>
          <p:cNvPr id="87061" name="直接连接符 87060"/>
          <p:cNvSpPr/>
          <p:nvPr/>
        </p:nvSpPr>
        <p:spPr>
          <a:xfrm>
            <a:off x="647700" y="4267200"/>
            <a:ext cx="1258888" cy="0"/>
          </a:xfrm>
          <a:prstGeom prst="line">
            <a:avLst/>
          </a:prstGeom>
          <a:ln w="9525" cap="flat" cmpd="sng">
            <a:solidFill>
              <a:schemeClr val="tx1"/>
            </a:solidFill>
            <a:prstDash val="solid"/>
            <a:headEnd type="none" w="med" len="med"/>
            <a:tailEnd type="none" w="med" len="med"/>
          </a:ln>
        </p:spPr>
      </p:sp>
      <p:sp>
        <p:nvSpPr>
          <p:cNvPr id="87062" name="直接连接符 87061"/>
          <p:cNvSpPr/>
          <p:nvPr/>
        </p:nvSpPr>
        <p:spPr>
          <a:xfrm>
            <a:off x="647700" y="4724400"/>
            <a:ext cx="1258888" cy="0"/>
          </a:xfrm>
          <a:prstGeom prst="line">
            <a:avLst/>
          </a:prstGeom>
          <a:ln w="9525" cap="flat" cmpd="sng">
            <a:solidFill>
              <a:schemeClr val="tx1"/>
            </a:solidFill>
            <a:prstDash val="solid"/>
            <a:headEnd type="none" w="med" len="med"/>
            <a:tailEnd type="none" w="med" len="med"/>
          </a:ln>
        </p:spPr>
      </p:sp>
      <p:sp>
        <p:nvSpPr>
          <p:cNvPr id="87063" name="文本框 87062"/>
          <p:cNvSpPr txBox="1"/>
          <p:nvPr/>
        </p:nvSpPr>
        <p:spPr>
          <a:xfrm>
            <a:off x="800100" y="3810000"/>
            <a:ext cx="838200" cy="457200"/>
          </a:xfrm>
          <a:prstGeom prst="rect">
            <a:avLst/>
          </a:prstGeom>
          <a:solidFill>
            <a:schemeClr val="bg1"/>
          </a:solidFill>
          <a:ln w="9525">
            <a:noFill/>
          </a:ln>
        </p:spPr>
        <p:txBody>
          <a:bodyPr>
            <a:spAutoFit/>
          </a:bodyPr>
          <a:lstStyle/>
          <a:p>
            <a:pPr eaLnBrk="0" hangingPunct="0"/>
            <a:r>
              <a:rPr lang="en-US" altLang="zh-CN" b="1">
                <a:latin typeface="Times New Roman" panose="02020603050405020304" pitchFamily="18" charset="0"/>
              </a:rPr>
              <a:t>b</a:t>
            </a:r>
          </a:p>
        </p:txBody>
      </p:sp>
      <p:sp>
        <p:nvSpPr>
          <p:cNvPr id="87064" name="文本框 87063"/>
          <p:cNvSpPr txBox="1"/>
          <p:nvPr/>
        </p:nvSpPr>
        <p:spPr>
          <a:xfrm>
            <a:off x="800100" y="4267200"/>
            <a:ext cx="838200" cy="457200"/>
          </a:xfrm>
          <a:prstGeom prst="rect">
            <a:avLst/>
          </a:prstGeom>
          <a:solidFill>
            <a:schemeClr val="bg1"/>
          </a:solidFill>
          <a:ln w="9525">
            <a:noFill/>
          </a:ln>
        </p:spPr>
        <p:txBody>
          <a:bodyPr>
            <a:spAutoFit/>
          </a:bodyPr>
          <a:lstStyle/>
          <a:p>
            <a:pPr eaLnBrk="0" hangingPunct="0"/>
            <a:r>
              <a:rPr lang="en-US" altLang="zh-CN" b="1">
                <a:latin typeface="Times New Roman" panose="02020603050405020304" pitchFamily="18" charset="0"/>
              </a:rPr>
              <a:t>l</a:t>
            </a:r>
          </a:p>
        </p:txBody>
      </p:sp>
      <p:sp>
        <p:nvSpPr>
          <p:cNvPr id="87065" name="文本框 87064"/>
          <p:cNvSpPr txBox="1"/>
          <p:nvPr/>
        </p:nvSpPr>
        <p:spPr>
          <a:xfrm>
            <a:off x="950913" y="3276600"/>
            <a:ext cx="762000" cy="457200"/>
          </a:xfrm>
          <a:prstGeom prst="rect">
            <a:avLst/>
          </a:prstGeom>
          <a:solidFill>
            <a:schemeClr val="bg1"/>
          </a:solidFill>
          <a:ln w="9525">
            <a:noFill/>
          </a:ln>
        </p:spPr>
        <p:txBody>
          <a:bodyPr>
            <a:spAutoFit/>
          </a:bodyPr>
          <a:lstStyle/>
          <a:p>
            <a:pPr eaLnBrk="0" hangingPunct="0"/>
            <a:r>
              <a:rPr lang="en-US" altLang="zh-CN" b="1">
                <a:latin typeface="Comic Sans MS" panose="030F0702030302020204" pitchFamily="66" charset="0"/>
              </a:rPr>
              <a:t>...</a:t>
            </a:r>
          </a:p>
        </p:txBody>
      </p:sp>
      <p:sp>
        <p:nvSpPr>
          <p:cNvPr id="87066" name="文本框 87065"/>
          <p:cNvSpPr txBox="1"/>
          <p:nvPr/>
        </p:nvSpPr>
        <p:spPr>
          <a:xfrm>
            <a:off x="950913" y="4724400"/>
            <a:ext cx="762000" cy="457200"/>
          </a:xfrm>
          <a:prstGeom prst="rect">
            <a:avLst/>
          </a:prstGeom>
          <a:solidFill>
            <a:schemeClr val="bg1"/>
          </a:solidFill>
          <a:ln w="9525">
            <a:noFill/>
          </a:ln>
        </p:spPr>
        <p:txBody>
          <a:bodyPr>
            <a:spAutoFit/>
          </a:bodyPr>
          <a:lstStyle/>
          <a:p>
            <a:pPr eaLnBrk="0" hangingPunct="0"/>
            <a:r>
              <a:rPr lang="en-US" altLang="zh-CN" b="1">
                <a:latin typeface="Comic Sans MS" panose="030F0702030302020204" pitchFamily="66" charset="0"/>
              </a:rPr>
              <a:t>...</a:t>
            </a:r>
          </a:p>
        </p:txBody>
      </p:sp>
      <p:sp>
        <p:nvSpPr>
          <p:cNvPr id="87067" name="文本框 87066"/>
          <p:cNvSpPr txBox="1"/>
          <p:nvPr/>
        </p:nvSpPr>
        <p:spPr>
          <a:xfrm>
            <a:off x="692150" y="5373688"/>
            <a:ext cx="914400" cy="457200"/>
          </a:xfrm>
          <a:prstGeom prst="rect">
            <a:avLst/>
          </a:prstGeom>
          <a:noFill/>
          <a:ln w="9525">
            <a:noFill/>
          </a:ln>
        </p:spPr>
        <p:txBody>
          <a:bodyPr>
            <a:spAutoFit/>
          </a:bodyPr>
          <a:lstStyle/>
          <a:p>
            <a:pPr eaLnBrk="0" hangingPunct="0"/>
            <a:r>
              <a:rPr lang="en-US" altLang="zh-CN" b="1">
                <a:latin typeface="Comic Sans MS" panose="030F0702030302020204" pitchFamily="66" charset="0"/>
              </a:rPr>
              <a:t>PCB</a:t>
            </a:r>
          </a:p>
        </p:txBody>
      </p:sp>
      <p:grpSp>
        <p:nvGrpSpPr>
          <p:cNvPr id="87068" name="组合 87067"/>
          <p:cNvGrpSpPr/>
          <p:nvPr/>
        </p:nvGrpSpPr>
        <p:grpSpPr>
          <a:xfrm>
            <a:off x="215900" y="533400"/>
            <a:ext cx="1619250" cy="3962400"/>
            <a:chOff x="288" y="432"/>
            <a:chExt cx="1344" cy="2496"/>
          </a:xfrm>
        </p:grpSpPr>
        <p:sp>
          <p:nvSpPr>
            <p:cNvPr id="87069" name="任意多边形 87068"/>
            <p:cNvSpPr/>
            <p:nvPr/>
          </p:nvSpPr>
          <p:spPr>
            <a:xfrm>
              <a:off x="288" y="432"/>
              <a:ext cx="1344" cy="2208"/>
            </a:xfrm>
            <a:custGeom>
              <a:avLst/>
              <a:gdLst/>
              <a:ahLst/>
              <a:cxnLst/>
              <a:rect l="0" t="0" r="0" b="0"/>
              <a:pathLst>
                <a:path w="1344" h="2208">
                  <a:moveTo>
                    <a:pt x="288" y="2208"/>
                  </a:moveTo>
                  <a:lnTo>
                    <a:pt x="0" y="2208"/>
                  </a:lnTo>
                  <a:lnTo>
                    <a:pt x="0" y="0"/>
                  </a:lnTo>
                  <a:lnTo>
                    <a:pt x="1344" y="0"/>
                  </a:lnTo>
                  <a:lnTo>
                    <a:pt x="1344" y="240"/>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87070" name="任意多边形 87069"/>
            <p:cNvSpPr/>
            <p:nvPr/>
          </p:nvSpPr>
          <p:spPr>
            <a:xfrm>
              <a:off x="288" y="432"/>
              <a:ext cx="480" cy="2496"/>
            </a:xfrm>
            <a:custGeom>
              <a:avLst/>
              <a:gdLst/>
              <a:ahLst/>
              <a:cxnLst/>
              <a:rect l="0" t="0" r="0" b="0"/>
              <a:pathLst>
                <a:path w="480" h="2496">
                  <a:moveTo>
                    <a:pt x="288" y="2496"/>
                  </a:moveTo>
                  <a:lnTo>
                    <a:pt x="0" y="2496"/>
                  </a:lnTo>
                  <a:lnTo>
                    <a:pt x="0" y="0"/>
                  </a:lnTo>
                  <a:lnTo>
                    <a:pt x="480" y="0"/>
                  </a:lnTo>
                  <a:lnTo>
                    <a:pt x="480" y="240"/>
                  </a:lnTo>
                </a:path>
              </a:pathLst>
            </a:custGeom>
            <a:noFill/>
            <a:ln w="25400" cap="flat" cmpd="sng">
              <a:solidFill>
                <a:schemeClr val="tx1"/>
              </a:solidFill>
              <a:prstDash val="solid"/>
              <a:headEnd type="none" w="med" len="med"/>
              <a:tailEnd type="triangle" w="med" len="med"/>
            </a:ln>
          </p:spPr>
          <p:txBody>
            <a:bodyPr/>
            <a:lstStyle/>
            <a:p>
              <a:endParaRPr lang="zh-CN" altLang="en-US"/>
            </a:p>
          </p:txBody>
        </p:sp>
      </p:grpSp>
      <p:sp>
        <p:nvSpPr>
          <p:cNvPr id="87083" name="矩形 87082"/>
          <p:cNvSpPr/>
          <p:nvPr/>
        </p:nvSpPr>
        <p:spPr>
          <a:xfrm>
            <a:off x="7380288" y="835025"/>
            <a:ext cx="1439862" cy="53975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a:latin typeface="Comic Sans MS" panose="030F0702030302020204" pitchFamily="66" charset="0"/>
              </a:rPr>
              <a:t>f    d</a:t>
            </a:r>
          </a:p>
        </p:txBody>
      </p:sp>
      <p:sp>
        <p:nvSpPr>
          <p:cNvPr id="87084" name="文本框 87083"/>
          <p:cNvSpPr txBox="1"/>
          <p:nvPr/>
        </p:nvSpPr>
        <p:spPr>
          <a:xfrm>
            <a:off x="7416800" y="271463"/>
            <a:ext cx="1584325" cy="457200"/>
          </a:xfrm>
          <a:prstGeom prst="rect">
            <a:avLst/>
          </a:prstGeom>
          <a:noFill/>
          <a:ln w="9525">
            <a:noFill/>
          </a:ln>
        </p:spPr>
        <p:txBody>
          <a:bodyPr>
            <a:spAutoFit/>
          </a:bodyPr>
          <a:lstStyle/>
          <a:p>
            <a:pPr eaLnBrk="0" hangingPunct="0"/>
            <a:r>
              <a:rPr lang="zh-CN" altLang="en-US" b="1" dirty="0">
                <a:latin typeface="Times New Roman" panose="02020603050405020304" pitchFamily="18" charset="0"/>
              </a:rPr>
              <a:t>物理地址</a:t>
            </a:r>
          </a:p>
        </p:txBody>
      </p:sp>
      <p:sp>
        <p:nvSpPr>
          <p:cNvPr id="87087" name="矩形 87086"/>
          <p:cNvSpPr/>
          <p:nvPr/>
        </p:nvSpPr>
        <p:spPr>
          <a:xfrm>
            <a:off x="2735263" y="5734050"/>
            <a:ext cx="1800225" cy="53975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sz="2800" b="1">
                <a:latin typeface="Times New Roman" panose="02020603050405020304" pitchFamily="18" charset="0"/>
              </a:rPr>
              <a:t>s</a:t>
            </a:r>
            <a:r>
              <a:rPr lang="en-US" altLang="zh-CN" b="1">
                <a:latin typeface="Comic Sans MS" panose="030F0702030302020204" pitchFamily="66" charset="0"/>
              </a:rPr>
              <a:t>     </a:t>
            </a:r>
            <a:r>
              <a:rPr lang="en-US" altLang="zh-CN" b="1">
                <a:latin typeface="Times New Roman" panose="02020603050405020304" pitchFamily="18" charset="0"/>
              </a:rPr>
              <a:t>p</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87088" name="直接连接符 87087"/>
          <p:cNvSpPr/>
          <p:nvPr/>
        </p:nvSpPr>
        <p:spPr>
          <a:xfrm>
            <a:off x="3384550" y="5734050"/>
            <a:ext cx="0" cy="539750"/>
          </a:xfrm>
          <a:prstGeom prst="line">
            <a:avLst/>
          </a:prstGeom>
          <a:ln w="9525" cap="flat" cmpd="sng">
            <a:solidFill>
              <a:schemeClr val="tx1"/>
            </a:solidFill>
            <a:prstDash val="solid"/>
            <a:headEnd type="none" w="med" len="med"/>
            <a:tailEnd type="none" w="med" len="med"/>
          </a:ln>
        </p:spPr>
      </p:sp>
      <p:sp>
        <p:nvSpPr>
          <p:cNvPr id="87089" name="文本框 87088"/>
          <p:cNvSpPr txBox="1"/>
          <p:nvPr/>
        </p:nvSpPr>
        <p:spPr>
          <a:xfrm>
            <a:off x="2951163" y="6284913"/>
            <a:ext cx="1524000" cy="457200"/>
          </a:xfrm>
          <a:prstGeom prst="rect">
            <a:avLst/>
          </a:prstGeom>
          <a:noFill/>
          <a:ln w="9525">
            <a:noFill/>
          </a:ln>
        </p:spPr>
        <p:txBody>
          <a:bodyPr>
            <a:spAutoFit/>
          </a:bodyPr>
          <a:lstStyle/>
          <a:p>
            <a:pPr eaLnBrk="0" hangingPunct="0"/>
            <a:r>
              <a:rPr lang="zh-CN" altLang="en-US" b="1" dirty="0">
                <a:latin typeface="Times New Roman" panose="02020603050405020304" pitchFamily="18" charset="0"/>
              </a:rPr>
              <a:t>逻辑地址</a:t>
            </a:r>
          </a:p>
        </p:txBody>
      </p:sp>
      <p:sp>
        <p:nvSpPr>
          <p:cNvPr id="87110" name="任意多边形 87109"/>
          <p:cNvSpPr/>
          <p:nvPr/>
        </p:nvSpPr>
        <p:spPr>
          <a:xfrm>
            <a:off x="5383213" y="4954588"/>
            <a:ext cx="304800" cy="990600"/>
          </a:xfrm>
          <a:custGeom>
            <a:avLst/>
            <a:gdLst/>
            <a:ahLst/>
            <a:cxnLst/>
            <a:rect l="0" t="0" r="0" b="0"/>
            <a:pathLst>
              <a:path w="192" h="624">
                <a:moveTo>
                  <a:pt x="192" y="0"/>
                </a:moveTo>
                <a:lnTo>
                  <a:pt x="0" y="0"/>
                </a:lnTo>
                <a:lnTo>
                  <a:pt x="0" y="624"/>
                </a:lnTo>
                <a:lnTo>
                  <a:pt x="192" y="624"/>
                </a:lnTo>
              </a:path>
            </a:pathLst>
          </a:custGeom>
          <a:noFill/>
          <a:ln w="25400" cap="flat" cmpd="sng">
            <a:solidFill>
              <a:schemeClr val="tx1"/>
            </a:solidFill>
            <a:prstDash val="solid"/>
            <a:headEnd type="triangle" w="med" len="med"/>
            <a:tailEnd type="triangle" w="med" len="med"/>
          </a:ln>
        </p:spPr>
        <p:txBody>
          <a:bodyPr/>
          <a:lstStyle/>
          <a:p>
            <a:endParaRPr lang="zh-CN" altLang="en-US"/>
          </a:p>
        </p:txBody>
      </p:sp>
      <p:sp>
        <p:nvSpPr>
          <p:cNvPr id="87171" name="文本框 87170"/>
          <p:cNvSpPr txBox="1"/>
          <p:nvPr/>
        </p:nvSpPr>
        <p:spPr>
          <a:xfrm>
            <a:off x="2411413" y="793750"/>
            <a:ext cx="684212" cy="2268538"/>
          </a:xfrm>
          <a:prstGeom prst="rect">
            <a:avLst/>
          </a:prstGeom>
          <a:noFill/>
          <a:ln w="9525">
            <a:noFill/>
          </a:ln>
        </p:spPr>
        <p:txBody>
          <a:bodyPr>
            <a:spAutoFit/>
          </a:bodyPr>
          <a:lstStyle/>
          <a:p>
            <a:pPr algn="ctr">
              <a:lnSpc>
                <a:spcPct val="90000"/>
              </a:lnSpc>
              <a:spcBef>
                <a:spcPct val="50000"/>
              </a:spcBef>
            </a:pPr>
            <a:r>
              <a:rPr lang="zh-CN" altLang="en-US" sz="1800" b="1" dirty="0">
                <a:latin typeface="Times New Roman" panose="02020603050405020304" pitchFamily="18" charset="0"/>
              </a:rPr>
              <a:t>段号</a:t>
            </a:r>
          </a:p>
          <a:p>
            <a:pPr algn="ctr">
              <a:lnSpc>
                <a:spcPct val="90000"/>
              </a:lnSpc>
              <a:spcBef>
                <a:spcPct val="50000"/>
              </a:spcBef>
            </a:pPr>
            <a:r>
              <a:rPr lang="en-US" altLang="zh-CN" sz="1800" b="1">
                <a:latin typeface="Times New Roman" panose="02020603050405020304" pitchFamily="18" charset="0"/>
              </a:rPr>
              <a:t>0</a:t>
            </a:r>
          </a:p>
          <a:p>
            <a:pPr algn="ctr">
              <a:lnSpc>
                <a:spcPct val="90000"/>
              </a:lnSpc>
              <a:spcBef>
                <a:spcPct val="50000"/>
              </a:spcBef>
            </a:pPr>
            <a:r>
              <a:rPr lang="en-US" altLang="zh-CN" sz="1800" b="1">
                <a:latin typeface="Times New Roman" panose="02020603050405020304" pitchFamily="18" charset="0"/>
              </a:rPr>
              <a:t>…</a:t>
            </a:r>
          </a:p>
          <a:p>
            <a:pPr algn="ctr">
              <a:lnSpc>
                <a:spcPct val="90000"/>
              </a:lnSpc>
              <a:spcBef>
                <a:spcPct val="50000"/>
              </a:spcBef>
            </a:pPr>
            <a:r>
              <a:rPr lang="en-US" altLang="zh-CN" sz="1800" b="1">
                <a:latin typeface="Times New Roman" panose="02020603050405020304" pitchFamily="18" charset="0"/>
              </a:rPr>
              <a:t>S</a:t>
            </a:r>
          </a:p>
          <a:p>
            <a:pPr algn="ctr">
              <a:lnSpc>
                <a:spcPct val="90000"/>
              </a:lnSpc>
              <a:spcBef>
                <a:spcPct val="50000"/>
              </a:spcBef>
            </a:pPr>
            <a:r>
              <a:rPr lang="en-US" altLang="zh-CN" sz="1800" b="1">
                <a:latin typeface="Times New Roman" panose="02020603050405020304" pitchFamily="18" charset="0"/>
              </a:rPr>
              <a:t>…</a:t>
            </a:r>
          </a:p>
          <a:p>
            <a:pPr algn="ctr">
              <a:lnSpc>
                <a:spcPct val="90000"/>
              </a:lnSpc>
              <a:spcBef>
                <a:spcPct val="50000"/>
              </a:spcBef>
            </a:pPr>
            <a:r>
              <a:rPr lang="en-US" altLang="zh-CN" sz="1800" b="1">
                <a:latin typeface="Times New Roman" panose="02020603050405020304" pitchFamily="18" charset="0"/>
              </a:rPr>
              <a:t>l-1</a:t>
            </a:r>
          </a:p>
        </p:txBody>
      </p:sp>
      <p:graphicFrame>
        <p:nvGraphicFramePr>
          <p:cNvPr id="87280" name="表格 87279"/>
          <p:cNvGraphicFramePr/>
          <p:nvPr/>
        </p:nvGraphicFramePr>
        <p:xfrm>
          <a:off x="3024188" y="808038"/>
          <a:ext cx="1655763" cy="2263775"/>
        </p:xfrm>
        <a:graphic>
          <a:graphicData uri="http://schemas.openxmlformats.org/drawingml/2006/table">
            <a:tbl>
              <a:tblPr/>
              <a:tblGrid>
                <a:gridCol w="935038">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tblGrid>
              <a:tr h="3143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spcBef>
                          <a:spcPct val="80000"/>
                        </a:spcBef>
                        <a:buNone/>
                      </a:pPr>
                      <a:r>
                        <a:rPr lang="zh-CN" altLang="en-US" sz="1800" b="1" dirty="0"/>
                        <a:t>页表长</a:t>
                      </a:r>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spcBef>
                          <a:spcPct val="80000"/>
                        </a:spcBef>
                        <a:buNone/>
                      </a:pPr>
                      <a:r>
                        <a:rPr lang="zh-CN" altLang="en-US" sz="2000" b="1" dirty="0"/>
                        <a:t>首址</a:t>
                      </a:r>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a:latin typeface="Times New Roman" panose="02020603050405020304" pitchFamily="18" charset="0"/>
                        </a:rPr>
                        <a:t>…</a:t>
                      </a:r>
                      <a:endParaRPr lang="zh-CN" altLang="en-US"/>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r>
                        <a:rPr lang="en-US" altLang="zh-CN">
                          <a:latin typeface="Times New Roman" panose="02020603050405020304" pitchFamily="18" charset="0"/>
                        </a:rPr>
                        <a:t>…</a:t>
                      </a:r>
                      <a:endParaRPr lang="zh-CN" altLang="en-US"/>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56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sz="2400" b="1">
                          <a:latin typeface="Times New Roman" panose="02020603050405020304" pitchFamily="18" charset="0"/>
                        </a:rPr>
                        <a:t>l’</a:t>
                      </a:r>
                      <a:endParaRPr lang="zh-CN" altLang="en-US" sz="2400" b="1">
                        <a:latin typeface="Times New Roman" panose="02020603050405020304" pitchFamily="18" charset="0"/>
                      </a:endParaRPr>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sz="2400" b="1">
                          <a:latin typeface="Times New Roman" panose="02020603050405020304" pitchFamily="18" charset="0"/>
                        </a:rPr>
                        <a:t>b’</a:t>
                      </a:r>
                      <a:endParaRPr lang="zh-CN" altLang="en-US" sz="2400" b="1">
                        <a:latin typeface="Times New Roman" panose="02020603050405020304" pitchFamily="18" charset="0"/>
                      </a:endParaRPr>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a:latin typeface="Times New Roman" panose="02020603050405020304" pitchFamily="18" charset="0"/>
                        </a:rPr>
                        <a:t>…</a:t>
                      </a:r>
                      <a:endParaRPr lang="zh-CN" altLang="en-US"/>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r>
                        <a:rPr lang="en-US" altLang="zh-CN">
                          <a:latin typeface="Times New Roman" panose="02020603050405020304" pitchFamily="18" charset="0"/>
                        </a:rPr>
                        <a:t>…</a:t>
                      </a:r>
                      <a:endParaRPr lang="zh-CN" altLang="en-US"/>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7277" name="表格 87276"/>
          <p:cNvGraphicFramePr/>
          <p:nvPr/>
        </p:nvGraphicFramePr>
        <p:xfrm>
          <a:off x="6335713" y="800100"/>
          <a:ext cx="887413" cy="2324100"/>
        </p:xfrm>
        <a:graphic>
          <a:graphicData uri="http://schemas.openxmlformats.org/drawingml/2006/table">
            <a:tbl>
              <a:tblPr/>
              <a:tblGrid>
                <a:gridCol w="887413">
                  <a:extLst>
                    <a:ext uri="{9D8B030D-6E8A-4147-A177-3AD203B41FA5}">
                      <a16:colId xmlns:a16="http://schemas.microsoft.com/office/drawing/2014/main" val="20000"/>
                    </a:ext>
                  </a:extLst>
                </a:gridCol>
              </a:tblGrid>
              <a:tr h="3778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r>
                        <a:rPr lang="zh-CN" altLang="en-US" sz="1800" b="1" dirty="0"/>
                        <a:t>页架号</a:t>
                      </a:r>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1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60000"/>
                        </a:lnSpc>
                        <a:buNone/>
                      </a:pPr>
                      <a:r>
                        <a:rPr lang="en-US" altLang="zh-CN" sz="2400" b="1">
                          <a:latin typeface="Times New Roman" panose="02020603050405020304" pitchFamily="18" charset="0"/>
                        </a:rPr>
                        <a:t>f</a:t>
                      </a:r>
                      <a:endParaRPr lang="zh-CN" altLang="en-US" sz="2400" b="1">
                        <a:latin typeface="Times New Roman" panose="02020603050405020304" pitchFamily="18" charset="0"/>
                      </a:endParaRPr>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1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1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7226" name="文本框 87225"/>
          <p:cNvSpPr txBox="1"/>
          <p:nvPr/>
        </p:nvSpPr>
        <p:spPr>
          <a:xfrm>
            <a:off x="5759450" y="728663"/>
            <a:ext cx="685800" cy="2351087"/>
          </a:xfrm>
          <a:prstGeom prst="rect">
            <a:avLst/>
          </a:prstGeom>
          <a:noFill/>
          <a:ln w="9525">
            <a:noFill/>
          </a:ln>
        </p:spPr>
        <p:txBody>
          <a:bodyPr>
            <a:spAutoFit/>
          </a:bodyPr>
          <a:lstStyle/>
          <a:p>
            <a:pPr>
              <a:spcBef>
                <a:spcPct val="50000"/>
              </a:spcBef>
            </a:pPr>
            <a:r>
              <a:rPr lang="zh-CN" altLang="en-US" sz="1800" b="1" dirty="0">
                <a:latin typeface="Tahoma" panose="020B0604030504040204" pitchFamily="34" charset="0"/>
              </a:rPr>
              <a:t>页号</a:t>
            </a:r>
          </a:p>
          <a:p>
            <a:pPr algn="ctr">
              <a:lnSpc>
                <a:spcPct val="80000"/>
              </a:lnSpc>
              <a:spcBef>
                <a:spcPct val="50000"/>
              </a:spcBef>
            </a:pPr>
            <a:r>
              <a:rPr lang="en-US" altLang="zh-CN" sz="2000" b="1">
                <a:latin typeface="Times New Roman" panose="02020603050405020304" pitchFamily="18" charset="0"/>
              </a:rPr>
              <a:t>0</a:t>
            </a:r>
          </a:p>
          <a:p>
            <a:pPr algn="ctr">
              <a:lnSpc>
                <a:spcPct val="80000"/>
              </a:lnSpc>
              <a:spcBef>
                <a:spcPct val="50000"/>
              </a:spcBef>
            </a:pPr>
            <a:r>
              <a:rPr lang="en-US" altLang="zh-CN" sz="2000" b="1">
                <a:latin typeface="Times New Roman" panose="02020603050405020304" pitchFamily="18" charset="0"/>
              </a:rPr>
              <a:t>…</a:t>
            </a:r>
          </a:p>
          <a:p>
            <a:pPr algn="ctr">
              <a:lnSpc>
                <a:spcPct val="80000"/>
              </a:lnSpc>
              <a:spcBef>
                <a:spcPct val="50000"/>
              </a:spcBef>
            </a:pPr>
            <a:r>
              <a:rPr lang="en-US" altLang="zh-CN" sz="2000" b="1">
                <a:latin typeface="Times New Roman" panose="02020603050405020304" pitchFamily="18" charset="0"/>
              </a:rPr>
              <a:t>p</a:t>
            </a:r>
          </a:p>
          <a:p>
            <a:pPr algn="ctr">
              <a:lnSpc>
                <a:spcPct val="80000"/>
              </a:lnSpc>
              <a:spcBef>
                <a:spcPct val="50000"/>
              </a:spcBef>
            </a:pPr>
            <a:r>
              <a:rPr lang="en-US" altLang="zh-CN" sz="2000" b="1">
                <a:latin typeface="Times New Roman" panose="02020603050405020304" pitchFamily="18" charset="0"/>
              </a:rPr>
              <a:t>…</a:t>
            </a:r>
          </a:p>
          <a:p>
            <a:pPr algn="ctr">
              <a:lnSpc>
                <a:spcPct val="80000"/>
              </a:lnSpc>
              <a:spcBef>
                <a:spcPct val="50000"/>
              </a:spcBef>
            </a:pPr>
            <a:r>
              <a:rPr lang="en-US" altLang="zh-CN" sz="2000" b="1">
                <a:latin typeface="Times New Roman" panose="02020603050405020304" pitchFamily="18" charset="0"/>
              </a:rPr>
              <a:t>l’-1</a:t>
            </a:r>
          </a:p>
        </p:txBody>
      </p:sp>
      <p:sp>
        <p:nvSpPr>
          <p:cNvPr id="87237" name="直接连接符 87236"/>
          <p:cNvSpPr/>
          <p:nvPr/>
        </p:nvSpPr>
        <p:spPr>
          <a:xfrm>
            <a:off x="3995738" y="5753100"/>
            <a:ext cx="0" cy="503238"/>
          </a:xfrm>
          <a:prstGeom prst="line">
            <a:avLst/>
          </a:prstGeom>
          <a:ln w="9525" cap="flat" cmpd="sng">
            <a:solidFill>
              <a:schemeClr val="tx1"/>
            </a:solidFill>
            <a:prstDash val="solid"/>
            <a:miter/>
            <a:headEnd type="none" w="med" len="med"/>
            <a:tailEnd type="none" w="med" len="med"/>
          </a:ln>
        </p:spPr>
      </p:sp>
      <p:graphicFrame>
        <p:nvGraphicFramePr>
          <p:cNvPr id="87275" name="表格 87274"/>
          <p:cNvGraphicFramePr/>
          <p:nvPr/>
        </p:nvGraphicFramePr>
        <p:xfrm>
          <a:off x="5700713" y="4221163"/>
          <a:ext cx="2400300" cy="2008188"/>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tblGrid>
              <a:tr h="4556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400" b="1" dirty="0"/>
                        <a:t>段号</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400" b="1" dirty="0"/>
                        <a:t>页号</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400" b="1" dirty="0"/>
                        <a:t>架号</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b="1">
                          <a:latin typeface="Times New Roman" panose="02020603050405020304" pitchFamily="18" charset="0"/>
                        </a:rPr>
                        <a:t>s</a:t>
                      </a:r>
                      <a:endParaRPr lang="zh-CN" altLang="en-US" b="1">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b="1">
                          <a:latin typeface="Times New Roman" panose="02020603050405020304" pitchFamily="18" charset="0"/>
                        </a:rPr>
                        <a:t>p</a:t>
                      </a:r>
                      <a:endParaRPr lang="zh-CN" altLang="en-US" b="1">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b="1">
                          <a:latin typeface="Times New Roman" panose="02020603050405020304" pitchFamily="18" charset="0"/>
                        </a:rPr>
                        <a:t>f</a:t>
                      </a:r>
                      <a:endParaRPr lang="zh-CN" altLang="en-US" b="1">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7278" name="直接连接符 87277"/>
          <p:cNvSpPr/>
          <p:nvPr/>
        </p:nvSpPr>
        <p:spPr>
          <a:xfrm>
            <a:off x="8027988" y="836613"/>
            <a:ext cx="0" cy="539750"/>
          </a:xfrm>
          <a:prstGeom prst="line">
            <a:avLst/>
          </a:prstGeom>
          <a:ln w="9525" cap="flat" cmpd="sng">
            <a:solidFill>
              <a:schemeClr val="tx1"/>
            </a:solidFill>
            <a:prstDash val="solid"/>
            <a:miter/>
            <a:headEnd type="none" w="med" len="med"/>
            <a:tailEnd type="none" w="med" len="med"/>
          </a:ln>
        </p:spPr>
      </p:sp>
      <p:sp>
        <p:nvSpPr>
          <p:cNvPr id="87290" name="任意多边形 87289"/>
          <p:cNvSpPr/>
          <p:nvPr/>
        </p:nvSpPr>
        <p:spPr>
          <a:xfrm>
            <a:off x="3059113" y="5516563"/>
            <a:ext cx="2628900" cy="325437"/>
          </a:xfrm>
          <a:custGeom>
            <a:avLst/>
            <a:gdLst/>
            <a:ahLst/>
            <a:cxnLst/>
            <a:rect l="0" t="0" r="0" b="0"/>
            <a:pathLst>
              <a:path w="1656" h="205">
                <a:moveTo>
                  <a:pt x="0" y="205"/>
                </a:moveTo>
                <a:lnTo>
                  <a:pt x="0" y="0"/>
                </a:lnTo>
                <a:lnTo>
                  <a:pt x="1452" y="0"/>
                </a:lnTo>
                <a:lnTo>
                  <a:pt x="1656" y="0"/>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87291" name="直接连接符 87290"/>
          <p:cNvSpPr/>
          <p:nvPr/>
        </p:nvSpPr>
        <p:spPr>
          <a:xfrm flipV="1">
            <a:off x="3816350" y="5516563"/>
            <a:ext cx="0" cy="325437"/>
          </a:xfrm>
          <a:prstGeom prst="line">
            <a:avLst/>
          </a:prstGeom>
          <a:ln w="22225" cap="flat" cmpd="sng">
            <a:solidFill>
              <a:schemeClr val="tx1"/>
            </a:solidFill>
            <a:prstDash val="solid"/>
            <a:miter/>
            <a:headEnd type="none" w="med" len="med"/>
            <a:tailEnd type="none" w="med" len="med"/>
          </a:ln>
        </p:spPr>
      </p:sp>
      <p:sp>
        <p:nvSpPr>
          <p:cNvPr id="87293" name="任意多边形 87292"/>
          <p:cNvSpPr/>
          <p:nvPr/>
        </p:nvSpPr>
        <p:spPr>
          <a:xfrm>
            <a:off x="7885113" y="1376363"/>
            <a:ext cx="431800" cy="4105275"/>
          </a:xfrm>
          <a:custGeom>
            <a:avLst/>
            <a:gdLst/>
            <a:ahLst/>
            <a:cxnLst/>
            <a:rect l="0" t="0" r="0" b="0"/>
            <a:pathLst>
              <a:path w="272" h="2586">
                <a:moveTo>
                  <a:pt x="45" y="2586"/>
                </a:moveTo>
                <a:lnTo>
                  <a:pt x="272" y="2586"/>
                </a:lnTo>
                <a:lnTo>
                  <a:pt x="272" y="340"/>
                </a:lnTo>
                <a:lnTo>
                  <a:pt x="0" y="340"/>
                </a:lnTo>
                <a:lnTo>
                  <a:pt x="0" y="0"/>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87300" name="任意多边形 87299"/>
          <p:cNvSpPr/>
          <p:nvPr/>
        </p:nvSpPr>
        <p:spPr>
          <a:xfrm>
            <a:off x="4464050" y="1341438"/>
            <a:ext cx="4068763" cy="5219700"/>
          </a:xfrm>
          <a:custGeom>
            <a:avLst/>
            <a:gdLst/>
            <a:ahLst/>
            <a:cxnLst/>
            <a:rect l="0" t="0" r="0" b="0"/>
            <a:pathLst>
              <a:path w="2563" h="3288">
                <a:moveTo>
                  <a:pt x="0" y="2948"/>
                </a:moveTo>
                <a:lnTo>
                  <a:pt x="295" y="2948"/>
                </a:lnTo>
                <a:lnTo>
                  <a:pt x="295" y="3288"/>
                </a:lnTo>
                <a:lnTo>
                  <a:pt x="2563" y="3288"/>
                </a:lnTo>
                <a:lnTo>
                  <a:pt x="2563" y="0"/>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87301" name="文本框 87300"/>
          <p:cNvSpPr txBox="1"/>
          <p:nvPr/>
        </p:nvSpPr>
        <p:spPr>
          <a:xfrm>
            <a:off x="2519363" y="3644900"/>
            <a:ext cx="1728787" cy="457200"/>
          </a:xfrm>
          <a:prstGeom prst="rect">
            <a:avLst/>
          </a:prstGeom>
          <a:noFill/>
          <a:ln w="9525">
            <a:noFill/>
          </a:ln>
        </p:spPr>
        <p:txBody>
          <a:bodyPr>
            <a:spAutoFit/>
          </a:bodyPr>
          <a:lstStyle/>
          <a:p>
            <a:pPr>
              <a:spcBef>
                <a:spcPct val="50000"/>
              </a:spcBef>
            </a:pPr>
            <a:r>
              <a:rPr lang="zh-CN" altLang="en-US" b="1" dirty="0">
                <a:latin typeface="Tahoma" panose="020B0604030504040204" pitchFamily="34" charset="0"/>
              </a:rPr>
              <a:t>如查不到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2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2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3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2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7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0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矩形 88067"/>
          <p:cNvSpPr/>
          <p:nvPr/>
        </p:nvSpPr>
        <p:spPr>
          <a:xfrm>
            <a:off x="431800" y="944563"/>
            <a:ext cx="827088"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a:latin typeface="Times New Roman" panose="02020603050405020304" pitchFamily="18" charset="0"/>
              </a:rPr>
              <a:t>l</a:t>
            </a:r>
          </a:p>
        </p:txBody>
      </p:sp>
      <p:sp>
        <p:nvSpPr>
          <p:cNvPr id="88069" name="矩形 88068"/>
          <p:cNvSpPr/>
          <p:nvPr/>
        </p:nvSpPr>
        <p:spPr>
          <a:xfrm>
            <a:off x="647700" y="3200400"/>
            <a:ext cx="1258888" cy="205105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88070" name="矩形 88069"/>
          <p:cNvSpPr/>
          <p:nvPr/>
        </p:nvSpPr>
        <p:spPr>
          <a:xfrm>
            <a:off x="1403350" y="944563"/>
            <a:ext cx="827088"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a:latin typeface="Times New Roman" panose="02020603050405020304" pitchFamily="18" charset="0"/>
              </a:rPr>
              <a:t>b</a:t>
            </a:r>
          </a:p>
        </p:txBody>
      </p:sp>
      <p:sp>
        <p:nvSpPr>
          <p:cNvPr id="88071" name="直接连接符 88070"/>
          <p:cNvSpPr/>
          <p:nvPr/>
        </p:nvSpPr>
        <p:spPr>
          <a:xfrm>
            <a:off x="647700" y="3810000"/>
            <a:ext cx="1258888" cy="0"/>
          </a:xfrm>
          <a:prstGeom prst="line">
            <a:avLst/>
          </a:prstGeom>
          <a:ln w="9525" cap="flat" cmpd="sng">
            <a:solidFill>
              <a:schemeClr val="tx1"/>
            </a:solidFill>
            <a:prstDash val="solid"/>
            <a:headEnd type="none" w="med" len="med"/>
            <a:tailEnd type="none" w="med" len="med"/>
          </a:ln>
        </p:spPr>
      </p:sp>
      <p:sp>
        <p:nvSpPr>
          <p:cNvPr id="88072" name="直接连接符 88071"/>
          <p:cNvSpPr/>
          <p:nvPr/>
        </p:nvSpPr>
        <p:spPr>
          <a:xfrm>
            <a:off x="647700" y="4267200"/>
            <a:ext cx="1258888" cy="0"/>
          </a:xfrm>
          <a:prstGeom prst="line">
            <a:avLst/>
          </a:prstGeom>
          <a:ln w="9525" cap="flat" cmpd="sng">
            <a:solidFill>
              <a:schemeClr val="tx1"/>
            </a:solidFill>
            <a:prstDash val="solid"/>
            <a:headEnd type="none" w="med" len="med"/>
            <a:tailEnd type="none" w="med" len="med"/>
          </a:ln>
        </p:spPr>
      </p:sp>
      <p:sp>
        <p:nvSpPr>
          <p:cNvPr id="88073" name="直接连接符 88072"/>
          <p:cNvSpPr/>
          <p:nvPr/>
        </p:nvSpPr>
        <p:spPr>
          <a:xfrm>
            <a:off x="647700" y="4724400"/>
            <a:ext cx="1258888" cy="0"/>
          </a:xfrm>
          <a:prstGeom prst="line">
            <a:avLst/>
          </a:prstGeom>
          <a:ln w="9525" cap="flat" cmpd="sng">
            <a:solidFill>
              <a:schemeClr val="tx1"/>
            </a:solidFill>
            <a:prstDash val="solid"/>
            <a:headEnd type="none" w="med" len="med"/>
            <a:tailEnd type="none" w="med" len="med"/>
          </a:ln>
        </p:spPr>
      </p:sp>
      <p:sp>
        <p:nvSpPr>
          <p:cNvPr id="88074" name="文本框 88073"/>
          <p:cNvSpPr txBox="1"/>
          <p:nvPr/>
        </p:nvSpPr>
        <p:spPr>
          <a:xfrm>
            <a:off x="800100" y="3810000"/>
            <a:ext cx="838200" cy="457200"/>
          </a:xfrm>
          <a:prstGeom prst="rect">
            <a:avLst/>
          </a:prstGeom>
          <a:solidFill>
            <a:schemeClr val="bg1"/>
          </a:solidFill>
          <a:ln w="9525">
            <a:noFill/>
          </a:ln>
        </p:spPr>
        <p:txBody>
          <a:bodyPr>
            <a:spAutoFit/>
          </a:bodyPr>
          <a:lstStyle/>
          <a:p>
            <a:pPr eaLnBrk="0" hangingPunct="0"/>
            <a:r>
              <a:rPr lang="en-US" altLang="zh-CN" b="1">
                <a:latin typeface="Times New Roman" panose="02020603050405020304" pitchFamily="18" charset="0"/>
              </a:rPr>
              <a:t>b</a:t>
            </a:r>
          </a:p>
        </p:txBody>
      </p:sp>
      <p:sp>
        <p:nvSpPr>
          <p:cNvPr id="88075" name="文本框 88074"/>
          <p:cNvSpPr txBox="1"/>
          <p:nvPr/>
        </p:nvSpPr>
        <p:spPr>
          <a:xfrm>
            <a:off x="800100" y="4267200"/>
            <a:ext cx="838200" cy="457200"/>
          </a:xfrm>
          <a:prstGeom prst="rect">
            <a:avLst/>
          </a:prstGeom>
          <a:solidFill>
            <a:schemeClr val="bg1"/>
          </a:solidFill>
          <a:ln w="9525">
            <a:noFill/>
          </a:ln>
        </p:spPr>
        <p:txBody>
          <a:bodyPr>
            <a:spAutoFit/>
          </a:bodyPr>
          <a:lstStyle/>
          <a:p>
            <a:pPr eaLnBrk="0" hangingPunct="0"/>
            <a:r>
              <a:rPr lang="en-US" altLang="zh-CN" b="1">
                <a:latin typeface="Times New Roman" panose="02020603050405020304" pitchFamily="18" charset="0"/>
              </a:rPr>
              <a:t>l</a:t>
            </a:r>
          </a:p>
        </p:txBody>
      </p:sp>
      <p:sp>
        <p:nvSpPr>
          <p:cNvPr id="88076" name="文本框 88075"/>
          <p:cNvSpPr txBox="1"/>
          <p:nvPr/>
        </p:nvSpPr>
        <p:spPr>
          <a:xfrm>
            <a:off x="950913" y="3276600"/>
            <a:ext cx="762000" cy="457200"/>
          </a:xfrm>
          <a:prstGeom prst="rect">
            <a:avLst/>
          </a:prstGeom>
          <a:solidFill>
            <a:schemeClr val="bg1"/>
          </a:solidFill>
          <a:ln w="9525">
            <a:noFill/>
          </a:ln>
        </p:spPr>
        <p:txBody>
          <a:bodyPr>
            <a:spAutoFit/>
          </a:bodyPr>
          <a:lstStyle/>
          <a:p>
            <a:pPr eaLnBrk="0" hangingPunct="0"/>
            <a:r>
              <a:rPr lang="en-US" altLang="zh-CN" b="1">
                <a:latin typeface="Comic Sans MS" panose="030F0702030302020204" pitchFamily="66" charset="0"/>
              </a:rPr>
              <a:t>...</a:t>
            </a:r>
          </a:p>
        </p:txBody>
      </p:sp>
      <p:sp>
        <p:nvSpPr>
          <p:cNvPr id="88077" name="文本框 88076"/>
          <p:cNvSpPr txBox="1"/>
          <p:nvPr/>
        </p:nvSpPr>
        <p:spPr>
          <a:xfrm>
            <a:off x="950913" y="4724400"/>
            <a:ext cx="762000" cy="457200"/>
          </a:xfrm>
          <a:prstGeom prst="rect">
            <a:avLst/>
          </a:prstGeom>
          <a:solidFill>
            <a:schemeClr val="bg1"/>
          </a:solidFill>
          <a:ln w="9525">
            <a:noFill/>
          </a:ln>
        </p:spPr>
        <p:txBody>
          <a:bodyPr>
            <a:spAutoFit/>
          </a:bodyPr>
          <a:lstStyle/>
          <a:p>
            <a:pPr eaLnBrk="0" hangingPunct="0"/>
            <a:r>
              <a:rPr lang="en-US" altLang="zh-CN" b="1">
                <a:latin typeface="Comic Sans MS" panose="030F0702030302020204" pitchFamily="66" charset="0"/>
              </a:rPr>
              <a:t>...</a:t>
            </a:r>
          </a:p>
        </p:txBody>
      </p:sp>
      <p:sp>
        <p:nvSpPr>
          <p:cNvPr id="88078" name="文本框 88077"/>
          <p:cNvSpPr txBox="1"/>
          <p:nvPr/>
        </p:nvSpPr>
        <p:spPr>
          <a:xfrm>
            <a:off x="692150" y="5373688"/>
            <a:ext cx="914400" cy="457200"/>
          </a:xfrm>
          <a:prstGeom prst="rect">
            <a:avLst/>
          </a:prstGeom>
          <a:noFill/>
          <a:ln w="9525">
            <a:noFill/>
          </a:ln>
        </p:spPr>
        <p:txBody>
          <a:bodyPr>
            <a:spAutoFit/>
          </a:bodyPr>
          <a:lstStyle/>
          <a:p>
            <a:pPr eaLnBrk="0" hangingPunct="0"/>
            <a:r>
              <a:rPr lang="en-US" altLang="zh-CN" b="1">
                <a:latin typeface="Comic Sans MS" panose="030F0702030302020204" pitchFamily="66" charset="0"/>
              </a:rPr>
              <a:t>PCB</a:t>
            </a:r>
          </a:p>
        </p:txBody>
      </p:sp>
      <p:grpSp>
        <p:nvGrpSpPr>
          <p:cNvPr id="88079" name="组合 88078"/>
          <p:cNvGrpSpPr/>
          <p:nvPr/>
        </p:nvGrpSpPr>
        <p:grpSpPr>
          <a:xfrm>
            <a:off x="215900" y="533400"/>
            <a:ext cx="1619250" cy="3962400"/>
            <a:chOff x="288" y="432"/>
            <a:chExt cx="1344" cy="2496"/>
          </a:xfrm>
        </p:grpSpPr>
        <p:sp>
          <p:nvSpPr>
            <p:cNvPr id="88080" name="任意多边形 88079"/>
            <p:cNvSpPr/>
            <p:nvPr/>
          </p:nvSpPr>
          <p:spPr>
            <a:xfrm>
              <a:off x="288" y="432"/>
              <a:ext cx="1344" cy="2208"/>
            </a:xfrm>
            <a:custGeom>
              <a:avLst/>
              <a:gdLst/>
              <a:ahLst/>
              <a:cxnLst/>
              <a:rect l="0" t="0" r="0" b="0"/>
              <a:pathLst>
                <a:path w="1344" h="2208">
                  <a:moveTo>
                    <a:pt x="288" y="2208"/>
                  </a:moveTo>
                  <a:lnTo>
                    <a:pt x="0" y="2208"/>
                  </a:lnTo>
                  <a:lnTo>
                    <a:pt x="0" y="0"/>
                  </a:lnTo>
                  <a:lnTo>
                    <a:pt x="1344" y="0"/>
                  </a:lnTo>
                  <a:lnTo>
                    <a:pt x="1344" y="240"/>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88081" name="任意多边形 88080"/>
            <p:cNvSpPr/>
            <p:nvPr/>
          </p:nvSpPr>
          <p:spPr>
            <a:xfrm>
              <a:off x="288" y="432"/>
              <a:ext cx="480" cy="2496"/>
            </a:xfrm>
            <a:custGeom>
              <a:avLst/>
              <a:gdLst/>
              <a:ahLst/>
              <a:cxnLst/>
              <a:rect l="0" t="0" r="0" b="0"/>
              <a:pathLst>
                <a:path w="480" h="2496">
                  <a:moveTo>
                    <a:pt x="288" y="2496"/>
                  </a:moveTo>
                  <a:lnTo>
                    <a:pt x="0" y="2496"/>
                  </a:lnTo>
                  <a:lnTo>
                    <a:pt x="0" y="0"/>
                  </a:lnTo>
                  <a:lnTo>
                    <a:pt x="480" y="0"/>
                  </a:lnTo>
                  <a:lnTo>
                    <a:pt x="480" y="240"/>
                  </a:lnTo>
                </a:path>
              </a:pathLst>
            </a:custGeom>
            <a:noFill/>
            <a:ln w="25400" cap="flat" cmpd="sng">
              <a:solidFill>
                <a:schemeClr val="tx1"/>
              </a:solidFill>
              <a:prstDash val="solid"/>
              <a:headEnd type="none" w="med" len="med"/>
              <a:tailEnd type="triangle" w="med" len="med"/>
            </a:ln>
          </p:spPr>
          <p:txBody>
            <a:bodyPr/>
            <a:lstStyle/>
            <a:p>
              <a:endParaRPr lang="zh-CN" altLang="en-US"/>
            </a:p>
          </p:txBody>
        </p:sp>
      </p:grpSp>
      <p:sp>
        <p:nvSpPr>
          <p:cNvPr id="88082" name="矩形 88081"/>
          <p:cNvSpPr/>
          <p:nvPr/>
        </p:nvSpPr>
        <p:spPr>
          <a:xfrm>
            <a:off x="7380288" y="835025"/>
            <a:ext cx="1439862" cy="53975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a:latin typeface="Comic Sans MS" panose="030F0702030302020204" pitchFamily="66" charset="0"/>
              </a:rPr>
              <a:t>f    d</a:t>
            </a:r>
          </a:p>
        </p:txBody>
      </p:sp>
      <p:sp>
        <p:nvSpPr>
          <p:cNvPr id="88083" name="文本框 88082"/>
          <p:cNvSpPr txBox="1"/>
          <p:nvPr/>
        </p:nvSpPr>
        <p:spPr>
          <a:xfrm>
            <a:off x="7416800" y="271463"/>
            <a:ext cx="1584325" cy="457200"/>
          </a:xfrm>
          <a:prstGeom prst="rect">
            <a:avLst/>
          </a:prstGeom>
          <a:noFill/>
          <a:ln w="9525">
            <a:noFill/>
          </a:ln>
        </p:spPr>
        <p:txBody>
          <a:bodyPr>
            <a:spAutoFit/>
          </a:bodyPr>
          <a:lstStyle/>
          <a:p>
            <a:pPr eaLnBrk="0" hangingPunct="0"/>
            <a:r>
              <a:rPr lang="zh-CN" altLang="en-US" b="1" dirty="0">
                <a:latin typeface="Times New Roman" panose="02020603050405020304" pitchFamily="18" charset="0"/>
              </a:rPr>
              <a:t>物理地址</a:t>
            </a:r>
          </a:p>
        </p:txBody>
      </p:sp>
      <p:sp>
        <p:nvSpPr>
          <p:cNvPr id="88084" name="矩形 88083"/>
          <p:cNvSpPr/>
          <p:nvPr/>
        </p:nvSpPr>
        <p:spPr>
          <a:xfrm>
            <a:off x="2735263" y="5734050"/>
            <a:ext cx="1800225" cy="53975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sz="2800" b="1">
                <a:latin typeface="Times New Roman" panose="02020603050405020304" pitchFamily="18" charset="0"/>
              </a:rPr>
              <a:t>s</a:t>
            </a:r>
            <a:r>
              <a:rPr lang="en-US" altLang="zh-CN" b="1">
                <a:latin typeface="Comic Sans MS" panose="030F0702030302020204" pitchFamily="66" charset="0"/>
              </a:rPr>
              <a:t>     </a:t>
            </a:r>
            <a:r>
              <a:rPr lang="en-US" altLang="zh-CN" b="1">
                <a:latin typeface="Times New Roman" panose="02020603050405020304" pitchFamily="18" charset="0"/>
              </a:rPr>
              <a:t>p</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88085" name="直接连接符 88084"/>
          <p:cNvSpPr/>
          <p:nvPr/>
        </p:nvSpPr>
        <p:spPr>
          <a:xfrm>
            <a:off x="3384550" y="5734050"/>
            <a:ext cx="0" cy="539750"/>
          </a:xfrm>
          <a:prstGeom prst="line">
            <a:avLst/>
          </a:prstGeom>
          <a:ln w="9525" cap="flat" cmpd="sng">
            <a:solidFill>
              <a:schemeClr val="tx1"/>
            </a:solidFill>
            <a:prstDash val="solid"/>
            <a:headEnd type="none" w="med" len="med"/>
            <a:tailEnd type="none" w="med" len="med"/>
          </a:ln>
        </p:spPr>
      </p:sp>
      <p:sp>
        <p:nvSpPr>
          <p:cNvPr id="88086" name="文本框 88085"/>
          <p:cNvSpPr txBox="1"/>
          <p:nvPr/>
        </p:nvSpPr>
        <p:spPr>
          <a:xfrm>
            <a:off x="2951163" y="6284913"/>
            <a:ext cx="1524000" cy="457200"/>
          </a:xfrm>
          <a:prstGeom prst="rect">
            <a:avLst/>
          </a:prstGeom>
          <a:noFill/>
          <a:ln w="9525">
            <a:noFill/>
          </a:ln>
        </p:spPr>
        <p:txBody>
          <a:bodyPr>
            <a:spAutoFit/>
          </a:bodyPr>
          <a:lstStyle/>
          <a:p>
            <a:pPr eaLnBrk="0" hangingPunct="0"/>
            <a:r>
              <a:rPr lang="zh-CN" altLang="en-US" b="1" dirty="0">
                <a:latin typeface="Times New Roman" panose="02020603050405020304" pitchFamily="18" charset="0"/>
              </a:rPr>
              <a:t>逻辑地址</a:t>
            </a:r>
          </a:p>
        </p:txBody>
      </p:sp>
      <p:grpSp>
        <p:nvGrpSpPr>
          <p:cNvPr id="88181" name="组合 88180"/>
          <p:cNvGrpSpPr/>
          <p:nvPr/>
        </p:nvGrpSpPr>
        <p:grpSpPr>
          <a:xfrm>
            <a:off x="3395663" y="4627563"/>
            <a:ext cx="1644650" cy="565150"/>
            <a:chOff x="2139" y="2915"/>
            <a:chExt cx="1036" cy="356"/>
          </a:xfrm>
        </p:grpSpPr>
        <p:grpSp>
          <p:nvGrpSpPr>
            <p:cNvPr id="88180" name="组合 88179"/>
            <p:cNvGrpSpPr/>
            <p:nvPr/>
          </p:nvGrpSpPr>
          <p:grpSpPr>
            <a:xfrm>
              <a:off x="2139" y="2935"/>
              <a:ext cx="864" cy="336"/>
              <a:chOff x="2139" y="2935"/>
              <a:chExt cx="864" cy="336"/>
            </a:xfrm>
          </p:grpSpPr>
          <p:sp>
            <p:nvSpPr>
              <p:cNvPr id="88087" name="矩形 88086"/>
              <p:cNvSpPr/>
              <p:nvPr/>
            </p:nvSpPr>
            <p:spPr>
              <a:xfrm>
                <a:off x="2139" y="2935"/>
                <a:ext cx="864" cy="336"/>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lstStyle/>
              <a:p>
                <a:pPr algn="ctr" eaLnBrk="0" hangingPunct="0"/>
                <a:r>
                  <a:rPr lang="en-US" altLang="zh-CN" b="1" dirty="0">
                    <a:latin typeface="Comic Sans MS" panose="030F0702030302020204" pitchFamily="66" charset="0"/>
                  </a:rPr>
                  <a:t>  </a:t>
                </a:r>
                <a:r>
                  <a:rPr lang="en-US" altLang="zh-CN" b="1">
                    <a:latin typeface="Times New Roman" panose="02020603050405020304" pitchFamily="18" charset="0"/>
                  </a:rPr>
                  <a:t>s    p     f </a:t>
                </a:r>
                <a:r>
                  <a:rPr lang="en-US" altLang="zh-CN" b="1">
                    <a:latin typeface="Comic Sans MS" panose="030F0702030302020204" pitchFamily="66" charset="0"/>
                  </a:rPr>
                  <a:t> </a:t>
                </a:r>
              </a:p>
            </p:txBody>
          </p:sp>
          <p:sp>
            <p:nvSpPr>
              <p:cNvPr id="88088" name="直接连接符 88087"/>
              <p:cNvSpPr/>
              <p:nvPr/>
            </p:nvSpPr>
            <p:spPr>
              <a:xfrm>
                <a:off x="2408" y="2935"/>
                <a:ext cx="0" cy="336"/>
              </a:xfrm>
              <a:prstGeom prst="line">
                <a:avLst/>
              </a:prstGeom>
              <a:ln w="15875" cap="flat" cmpd="sng">
                <a:solidFill>
                  <a:schemeClr val="tx1"/>
                </a:solidFill>
                <a:prstDash val="solid"/>
                <a:headEnd type="none" w="med" len="med"/>
                <a:tailEnd type="none" w="med" len="med"/>
              </a:ln>
            </p:spPr>
          </p:sp>
          <p:sp>
            <p:nvSpPr>
              <p:cNvPr id="88089" name="直接连接符 88088"/>
              <p:cNvSpPr/>
              <p:nvPr/>
            </p:nvSpPr>
            <p:spPr>
              <a:xfrm>
                <a:off x="2699" y="2935"/>
                <a:ext cx="0" cy="336"/>
              </a:xfrm>
              <a:prstGeom prst="line">
                <a:avLst/>
              </a:prstGeom>
              <a:ln w="15875" cap="flat" cmpd="sng">
                <a:solidFill>
                  <a:schemeClr val="tx1"/>
                </a:solidFill>
                <a:prstDash val="solid"/>
                <a:headEnd type="none" w="med" len="med"/>
                <a:tailEnd type="none" w="med" len="med"/>
              </a:ln>
            </p:spPr>
          </p:sp>
        </p:grpSp>
        <p:sp>
          <p:nvSpPr>
            <p:cNvPr id="88090" name="文本框 88089"/>
            <p:cNvSpPr txBox="1"/>
            <p:nvPr/>
          </p:nvSpPr>
          <p:spPr>
            <a:xfrm>
              <a:off x="2935" y="2915"/>
              <a:ext cx="240" cy="288"/>
            </a:xfrm>
            <a:prstGeom prst="rect">
              <a:avLst/>
            </a:prstGeom>
            <a:noFill/>
            <a:ln w="15875">
              <a:noFill/>
            </a:ln>
          </p:spPr>
          <p:txBody>
            <a:bodyPr>
              <a:spAutoFit/>
            </a:bodyPr>
            <a:lstStyle/>
            <a:p>
              <a:pPr eaLnBrk="0" hangingPunct="0"/>
              <a:r>
                <a:rPr lang="en-US" altLang="zh-CN" b="1" dirty="0">
                  <a:latin typeface="Times New Roman" panose="02020603050405020304" pitchFamily="18" charset="0"/>
                  <a:sym typeface="Symbol" panose="05050102010706020507" pitchFamily="18" charset="2"/>
                </a:rPr>
                <a:t></a:t>
              </a:r>
              <a:endParaRPr lang="en-US" altLang="zh-CN" b="1" dirty="0">
                <a:latin typeface="Times New Roman" panose="02020603050405020304" pitchFamily="18" charset="0"/>
              </a:endParaRPr>
            </a:p>
          </p:txBody>
        </p:sp>
      </p:grpSp>
      <p:sp>
        <p:nvSpPr>
          <p:cNvPr id="88091" name="椭圆 88090"/>
          <p:cNvSpPr/>
          <p:nvPr/>
        </p:nvSpPr>
        <p:spPr>
          <a:xfrm>
            <a:off x="1558925" y="1952625"/>
            <a:ext cx="457200" cy="457200"/>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b="1">
                <a:latin typeface="Times New Roman" panose="02020603050405020304" pitchFamily="18" charset="0"/>
              </a:rPr>
              <a:t>+</a:t>
            </a:r>
          </a:p>
        </p:txBody>
      </p:sp>
      <p:sp>
        <p:nvSpPr>
          <p:cNvPr id="88094" name="椭圆 88093"/>
          <p:cNvSpPr/>
          <p:nvPr/>
        </p:nvSpPr>
        <p:spPr>
          <a:xfrm>
            <a:off x="647700" y="1981200"/>
            <a:ext cx="504825" cy="468313"/>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p>
            <a:pPr algn="ctr" eaLnBrk="0" hangingPunct="0"/>
            <a:r>
              <a:rPr lang="en-US" altLang="zh-CN" b="1">
                <a:latin typeface="Times New Roman" panose="02020603050405020304" pitchFamily="18" charset="0"/>
              </a:rPr>
              <a:t>cp</a:t>
            </a:r>
          </a:p>
        </p:txBody>
      </p:sp>
      <p:sp>
        <p:nvSpPr>
          <p:cNvPr id="88095" name="直接连接符 88094"/>
          <p:cNvSpPr/>
          <p:nvPr/>
        </p:nvSpPr>
        <p:spPr>
          <a:xfrm>
            <a:off x="893763" y="1371600"/>
            <a:ext cx="0" cy="609600"/>
          </a:xfrm>
          <a:prstGeom prst="line">
            <a:avLst/>
          </a:prstGeom>
          <a:ln w="25400" cap="flat" cmpd="sng">
            <a:solidFill>
              <a:schemeClr val="tx1"/>
            </a:solidFill>
            <a:prstDash val="solid"/>
            <a:headEnd type="none" w="med" len="med"/>
            <a:tailEnd type="triangle" w="med" len="med"/>
          </a:ln>
        </p:spPr>
      </p:sp>
      <p:sp>
        <p:nvSpPr>
          <p:cNvPr id="88096" name="任意多边形 88095"/>
          <p:cNvSpPr/>
          <p:nvPr/>
        </p:nvSpPr>
        <p:spPr>
          <a:xfrm>
            <a:off x="893763" y="2438400"/>
            <a:ext cx="2020887" cy="3382963"/>
          </a:xfrm>
          <a:custGeom>
            <a:avLst/>
            <a:gdLst/>
            <a:ahLst/>
            <a:cxnLst/>
            <a:rect l="0" t="0" r="0" b="0"/>
            <a:pathLst>
              <a:path w="1248" h="2064">
                <a:moveTo>
                  <a:pt x="1248" y="2064"/>
                </a:moveTo>
                <a:lnTo>
                  <a:pt x="1248" y="1680"/>
                </a:lnTo>
                <a:lnTo>
                  <a:pt x="864" y="1680"/>
                </a:lnTo>
                <a:lnTo>
                  <a:pt x="864" y="240"/>
                </a:lnTo>
                <a:lnTo>
                  <a:pt x="0" y="240"/>
                </a:lnTo>
                <a:lnTo>
                  <a:pt x="0" y="0"/>
                </a:lnTo>
              </a:path>
            </a:pathLst>
          </a:custGeom>
          <a:noFill/>
          <a:ln w="25400" cap="flat" cmpd="sng">
            <a:solidFill>
              <a:schemeClr val="tx1"/>
            </a:solidFill>
            <a:prstDash val="solid"/>
            <a:headEnd type="none" w="med" len="med"/>
            <a:tailEnd type="triangle" w="med" len="med"/>
          </a:ln>
        </p:spPr>
        <p:txBody>
          <a:bodyPr/>
          <a:lstStyle/>
          <a:p>
            <a:endParaRPr lang="zh-CN" altLang="en-US"/>
          </a:p>
        </p:txBody>
      </p:sp>
      <p:sp>
        <p:nvSpPr>
          <p:cNvPr id="88097" name="椭圆 88096"/>
          <p:cNvSpPr/>
          <p:nvPr/>
        </p:nvSpPr>
        <p:spPr>
          <a:xfrm>
            <a:off x="4824413" y="2312988"/>
            <a:ext cx="431800" cy="431800"/>
          </a:xfrm>
          <a:prstGeom prst="ellipse">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cp</a:t>
            </a:r>
          </a:p>
        </p:txBody>
      </p:sp>
      <p:sp>
        <p:nvSpPr>
          <p:cNvPr id="88098" name="椭圆 88097"/>
          <p:cNvSpPr/>
          <p:nvPr/>
        </p:nvSpPr>
        <p:spPr>
          <a:xfrm>
            <a:off x="5219700" y="1844675"/>
            <a:ext cx="395288" cy="433388"/>
          </a:xfrm>
          <a:prstGeom prst="ellipse">
            <a:avLst/>
          </a:prstGeom>
          <a:noFill/>
          <a:ln w="9525" cap="flat" cmpd="sng">
            <a:solidFill>
              <a:schemeClr val="tx1"/>
            </a:solidFill>
            <a:prstDash val="solid"/>
            <a:miter/>
            <a:headEnd type="none" w="med" len="med"/>
            <a:tailEnd type="none" w="med" len="med"/>
          </a:ln>
        </p:spPr>
        <p:txBody>
          <a:bodyPr wrap="none" anchor="ctr"/>
          <a:lstStyle/>
          <a:p>
            <a:pPr algn="ctr"/>
            <a:r>
              <a:rPr lang="en-US" altLang="zh-CN">
                <a:latin typeface="Tahoma" panose="020B0604030504040204" pitchFamily="34" charset="0"/>
              </a:rPr>
              <a:t>+</a:t>
            </a:r>
          </a:p>
        </p:txBody>
      </p:sp>
      <p:sp>
        <p:nvSpPr>
          <p:cNvPr id="88099" name="文本框 88098"/>
          <p:cNvSpPr txBox="1"/>
          <p:nvPr/>
        </p:nvSpPr>
        <p:spPr>
          <a:xfrm>
            <a:off x="2411413" y="793750"/>
            <a:ext cx="684212" cy="2268538"/>
          </a:xfrm>
          <a:prstGeom prst="rect">
            <a:avLst/>
          </a:prstGeom>
          <a:noFill/>
          <a:ln w="9525">
            <a:noFill/>
          </a:ln>
        </p:spPr>
        <p:txBody>
          <a:bodyPr>
            <a:spAutoFit/>
          </a:bodyPr>
          <a:lstStyle/>
          <a:p>
            <a:pPr algn="ctr">
              <a:lnSpc>
                <a:spcPct val="90000"/>
              </a:lnSpc>
              <a:spcBef>
                <a:spcPct val="50000"/>
              </a:spcBef>
            </a:pPr>
            <a:r>
              <a:rPr lang="zh-CN" altLang="en-US" sz="1800" b="1" dirty="0">
                <a:latin typeface="Times New Roman" panose="02020603050405020304" pitchFamily="18" charset="0"/>
              </a:rPr>
              <a:t>段号</a:t>
            </a:r>
          </a:p>
          <a:p>
            <a:pPr algn="ctr">
              <a:lnSpc>
                <a:spcPct val="90000"/>
              </a:lnSpc>
              <a:spcBef>
                <a:spcPct val="50000"/>
              </a:spcBef>
            </a:pPr>
            <a:r>
              <a:rPr lang="en-US" altLang="zh-CN" sz="1800" b="1">
                <a:latin typeface="Times New Roman" panose="02020603050405020304" pitchFamily="18" charset="0"/>
              </a:rPr>
              <a:t>0</a:t>
            </a:r>
          </a:p>
          <a:p>
            <a:pPr algn="ctr">
              <a:lnSpc>
                <a:spcPct val="90000"/>
              </a:lnSpc>
              <a:spcBef>
                <a:spcPct val="50000"/>
              </a:spcBef>
            </a:pPr>
            <a:r>
              <a:rPr lang="en-US" altLang="zh-CN" sz="1800" b="1">
                <a:latin typeface="Times New Roman" panose="02020603050405020304" pitchFamily="18" charset="0"/>
              </a:rPr>
              <a:t>…</a:t>
            </a:r>
          </a:p>
          <a:p>
            <a:pPr algn="ctr">
              <a:lnSpc>
                <a:spcPct val="90000"/>
              </a:lnSpc>
              <a:spcBef>
                <a:spcPct val="50000"/>
              </a:spcBef>
            </a:pPr>
            <a:r>
              <a:rPr lang="en-US" altLang="zh-CN" sz="1800" b="1">
                <a:latin typeface="Times New Roman" panose="02020603050405020304" pitchFamily="18" charset="0"/>
              </a:rPr>
              <a:t>S</a:t>
            </a:r>
          </a:p>
          <a:p>
            <a:pPr algn="ctr">
              <a:lnSpc>
                <a:spcPct val="90000"/>
              </a:lnSpc>
              <a:spcBef>
                <a:spcPct val="50000"/>
              </a:spcBef>
            </a:pPr>
            <a:r>
              <a:rPr lang="en-US" altLang="zh-CN" sz="1800" b="1">
                <a:latin typeface="Times New Roman" panose="02020603050405020304" pitchFamily="18" charset="0"/>
              </a:rPr>
              <a:t>…</a:t>
            </a:r>
          </a:p>
          <a:p>
            <a:pPr algn="ctr">
              <a:lnSpc>
                <a:spcPct val="90000"/>
              </a:lnSpc>
              <a:spcBef>
                <a:spcPct val="50000"/>
              </a:spcBef>
            </a:pPr>
            <a:r>
              <a:rPr lang="en-US" altLang="zh-CN" sz="1800" b="1">
                <a:latin typeface="Times New Roman" panose="02020603050405020304" pitchFamily="18" charset="0"/>
              </a:rPr>
              <a:t>l-1</a:t>
            </a:r>
          </a:p>
        </p:txBody>
      </p:sp>
      <p:graphicFrame>
        <p:nvGraphicFramePr>
          <p:cNvPr id="88100" name="表格 88099"/>
          <p:cNvGraphicFramePr/>
          <p:nvPr/>
        </p:nvGraphicFramePr>
        <p:xfrm>
          <a:off x="3024188" y="808038"/>
          <a:ext cx="1655763" cy="2263775"/>
        </p:xfrm>
        <a:graphic>
          <a:graphicData uri="http://schemas.openxmlformats.org/drawingml/2006/table">
            <a:tbl>
              <a:tblPr/>
              <a:tblGrid>
                <a:gridCol w="935038">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tblGrid>
              <a:tr h="3143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spcBef>
                          <a:spcPct val="80000"/>
                        </a:spcBef>
                        <a:buNone/>
                      </a:pPr>
                      <a:r>
                        <a:rPr lang="zh-CN" altLang="en-US" sz="1800" b="1" dirty="0"/>
                        <a:t>页表长</a:t>
                      </a:r>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spcBef>
                          <a:spcPct val="80000"/>
                        </a:spcBef>
                        <a:buNone/>
                      </a:pPr>
                      <a:r>
                        <a:rPr lang="zh-CN" altLang="en-US" sz="2000" b="1" dirty="0"/>
                        <a:t>首址</a:t>
                      </a:r>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a:latin typeface="Times New Roman" panose="02020603050405020304" pitchFamily="18" charset="0"/>
                        </a:rPr>
                        <a:t>…</a:t>
                      </a:r>
                      <a:endParaRPr lang="zh-CN" altLang="en-US"/>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r>
                        <a:rPr lang="en-US" altLang="zh-CN">
                          <a:latin typeface="Times New Roman" panose="02020603050405020304" pitchFamily="18" charset="0"/>
                        </a:rPr>
                        <a:t>…</a:t>
                      </a:r>
                      <a:endParaRPr lang="zh-CN" altLang="en-US"/>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56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sz="2400" b="1">
                          <a:latin typeface="Times New Roman" panose="02020603050405020304" pitchFamily="18" charset="0"/>
                        </a:rPr>
                        <a:t>l’</a:t>
                      </a:r>
                      <a:endParaRPr lang="zh-CN" altLang="en-US" sz="2400" b="1">
                        <a:latin typeface="Times New Roman" panose="02020603050405020304" pitchFamily="18" charset="0"/>
                      </a:endParaRPr>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sz="2400" b="1">
                          <a:latin typeface="Times New Roman" panose="02020603050405020304" pitchFamily="18" charset="0"/>
                        </a:rPr>
                        <a:t>b’</a:t>
                      </a:r>
                      <a:endParaRPr lang="zh-CN" altLang="en-US" sz="2400" b="1">
                        <a:latin typeface="Times New Roman" panose="02020603050405020304" pitchFamily="18" charset="0"/>
                      </a:endParaRPr>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a:latin typeface="Times New Roman" panose="02020603050405020304" pitchFamily="18" charset="0"/>
                        </a:rPr>
                        <a:t>…</a:t>
                      </a:r>
                      <a:endParaRPr lang="zh-CN" altLang="en-US"/>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r>
                        <a:rPr lang="en-US" altLang="zh-CN">
                          <a:latin typeface="Times New Roman" panose="02020603050405020304" pitchFamily="18" charset="0"/>
                        </a:rPr>
                        <a:t>…</a:t>
                      </a:r>
                      <a:endParaRPr lang="zh-CN" altLang="en-US"/>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8123" name="表格 88122"/>
          <p:cNvGraphicFramePr/>
          <p:nvPr/>
        </p:nvGraphicFramePr>
        <p:xfrm>
          <a:off x="6335713" y="800100"/>
          <a:ext cx="887413" cy="2324100"/>
        </p:xfrm>
        <a:graphic>
          <a:graphicData uri="http://schemas.openxmlformats.org/drawingml/2006/table">
            <a:tbl>
              <a:tblPr/>
              <a:tblGrid>
                <a:gridCol w="887413">
                  <a:extLst>
                    <a:ext uri="{9D8B030D-6E8A-4147-A177-3AD203B41FA5}">
                      <a16:colId xmlns:a16="http://schemas.microsoft.com/office/drawing/2014/main" val="20000"/>
                    </a:ext>
                  </a:extLst>
                </a:gridCol>
              </a:tblGrid>
              <a:tr h="3778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r>
                        <a:rPr lang="zh-CN" altLang="en-US" sz="1800" b="1" dirty="0"/>
                        <a:t>页架号</a:t>
                      </a:r>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21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60000"/>
                        </a:lnSpc>
                        <a:buNone/>
                      </a:pPr>
                      <a:r>
                        <a:rPr lang="en-US" altLang="zh-CN" sz="2400" b="1">
                          <a:latin typeface="Times New Roman" panose="02020603050405020304" pitchFamily="18" charset="0"/>
                        </a:rPr>
                        <a:t>f</a:t>
                      </a:r>
                      <a:endParaRPr lang="zh-CN" altLang="en-US" sz="2400" b="1">
                        <a:latin typeface="Times New Roman" panose="02020603050405020304" pitchFamily="18" charset="0"/>
                      </a:endParaRPr>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1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1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8139" name="文本框 88138"/>
          <p:cNvSpPr txBox="1"/>
          <p:nvPr/>
        </p:nvSpPr>
        <p:spPr>
          <a:xfrm>
            <a:off x="5759450" y="728663"/>
            <a:ext cx="685800" cy="2351087"/>
          </a:xfrm>
          <a:prstGeom prst="rect">
            <a:avLst/>
          </a:prstGeom>
          <a:noFill/>
          <a:ln w="9525">
            <a:noFill/>
          </a:ln>
        </p:spPr>
        <p:txBody>
          <a:bodyPr>
            <a:spAutoFit/>
          </a:bodyPr>
          <a:lstStyle/>
          <a:p>
            <a:pPr>
              <a:spcBef>
                <a:spcPct val="50000"/>
              </a:spcBef>
            </a:pPr>
            <a:r>
              <a:rPr lang="zh-CN" altLang="en-US" sz="1800" b="1" dirty="0">
                <a:latin typeface="Tahoma" panose="020B0604030504040204" pitchFamily="34" charset="0"/>
              </a:rPr>
              <a:t>页号</a:t>
            </a:r>
          </a:p>
          <a:p>
            <a:pPr algn="ctr">
              <a:lnSpc>
                <a:spcPct val="80000"/>
              </a:lnSpc>
              <a:spcBef>
                <a:spcPct val="50000"/>
              </a:spcBef>
            </a:pPr>
            <a:r>
              <a:rPr lang="en-US" altLang="zh-CN" sz="2000" b="1">
                <a:latin typeface="Times New Roman" panose="02020603050405020304" pitchFamily="18" charset="0"/>
              </a:rPr>
              <a:t>0</a:t>
            </a:r>
          </a:p>
          <a:p>
            <a:pPr algn="ctr">
              <a:lnSpc>
                <a:spcPct val="80000"/>
              </a:lnSpc>
              <a:spcBef>
                <a:spcPct val="50000"/>
              </a:spcBef>
            </a:pPr>
            <a:r>
              <a:rPr lang="en-US" altLang="zh-CN" sz="2000" b="1">
                <a:latin typeface="Times New Roman" panose="02020603050405020304" pitchFamily="18" charset="0"/>
              </a:rPr>
              <a:t>…</a:t>
            </a:r>
          </a:p>
          <a:p>
            <a:pPr algn="ctr">
              <a:lnSpc>
                <a:spcPct val="80000"/>
              </a:lnSpc>
              <a:spcBef>
                <a:spcPct val="50000"/>
              </a:spcBef>
            </a:pPr>
            <a:r>
              <a:rPr lang="en-US" altLang="zh-CN" sz="2000" b="1">
                <a:latin typeface="Times New Roman" panose="02020603050405020304" pitchFamily="18" charset="0"/>
              </a:rPr>
              <a:t>p</a:t>
            </a:r>
          </a:p>
          <a:p>
            <a:pPr algn="ctr">
              <a:lnSpc>
                <a:spcPct val="80000"/>
              </a:lnSpc>
              <a:spcBef>
                <a:spcPct val="50000"/>
              </a:spcBef>
            </a:pPr>
            <a:r>
              <a:rPr lang="en-US" altLang="zh-CN" sz="2000" b="1">
                <a:latin typeface="Times New Roman" panose="02020603050405020304" pitchFamily="18" charset="0"/>
              </a:rPr>
              <a:t>…</a:t>
            </a:r>
          </a:p>
          <a:p>
            <a:pPr algn="ctr">
              <a:lnSpc>
                <a:spcPct val="80000"/>
              </a:lnSpc>
              <a:spcBef>
                <a:spcPct val="50000"/>
              </a:spcBef>
            </a:pPr>
            <a:r>
              <a:rPr lang="en-US" altLang="zh-CN" sz="2000" b="1">
                <a:latin typeface="Times New Roman" panose="02020603050405020304" pitchFamily="18" charset="0"/>
              </a:rPr>
              <a:t>l’-1</a:t>
            </a:r>
          </a:p>
        </p:txBody>
      </p:sp>
      <p:sp>
        <p:nvSpPr>
          <p:cNvPr id="88140" name="直接连接符 88139"/>
          <p:cNvSpPr/>
          <p:nvPr/>
        </p:nvSpPr>
        <p:spPr>
          <a:xfrm>
            <a:off x="3995738" y="5753100"/>
            <a:ext cx="0" cy="503238"/>
          </a:xfrm>
          <a:prstGeom prst="line">
            <a:avLst/>
          </a:prstGeom>
          <a:ln w="9525" cap="flat" cmpd="sng">
            <a:solidFill>
              <a:schemeClr val="tx1"/>
            </a:solidFill>
            <a:prstDash val="solid"/>
            <a:miter/>
            <a:headEnd type="none" w="med" len="med"/>
            <a:tailEnd type="none" w="med" len="med"/>
          </a:ln>
        </p:spPr>
      </p:sp>
      <p:graphicFrame>
        <p:nvGraphicFramePr>
          <p:cNvPr id="88141" name="表格 88140"/>
          <p:cNvGraphicFramePr/>
          <p:nvPr/>
        </p:nvGraphicFramePr>
        <p:xfrm>
          <a:off x="5700713" y="4221163"/>
          <a:ext cx="2400300" cy="2008188"/>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tblGrid>
              <a:tr h="4556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400" dirty="0"/>
                        <a:t>段号</a:t>
                      </a: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400" dirty="0"/>
                        <a:t>页号</a:t>
                      </a: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400" dirty="0"/>
                        <a:t>架号</a:t>
                      </a: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b="1">
                          <a:latin typeface="Times New Roman" panose="02020603050405020304" pitchFamily="18" charset="0"/>
                        </a:rPr>
                        <a:t>s</a:t>
                      </a:r>
                      <a:endParaRPr lang="zh-CN" altLang="en-US" b="1">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b="1">
                          <a:latin typeface="Times New Roman" panose="02020603050405020304" pitchFamily="18" charset="0"/>
                        </a:rPr>
                        <a:t>p</a:t>
                      </a:r>
                      <a:endParaRPr lang="zh-CN" altLang="en-US" b="1">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b="1">
                          <a:latin typeface="Times New Roman" panose="02020603050405020304" pitchFamily="18" charset="0"/>
                        </a:rPr>
                        <a:t>f</a:t>
                      </a:r>
                      <a:endParaRPr lang="zh-CN" altLang="en-US" b="1">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8163" name="直接连接符 88162"/>
          <p:cNvSpPr/>
          <p:nvPr/>
        </p:nvSpPr>
        <p:spPr>
          <a:xfrm>
            <a:off x="8027988" y="836613"/>
            <a:ext cx="0" cy="539750"/>
          </a:xfrm>
          <a:prstGeom prst="line">
            <a:avLst/>
          </a:prstGeom>
          <a:ln w="9525" cap="flat" cmpd="sng">
            <a:solidFill>
              <a:schemeClr val="tx1"/>
            </a:solidFill>
            <a:prstDash val="solid"/>
            <a:miter/>
            <a:headEnd type="none" w="med" len="med"/>
            <a:tailEnd type="none" w="med" len="med"/>
          </a:ln>
        </p:spPr>
      </p:sp>
      <p:sp>
        <p:nvSpPr>
          <p:cNvPr id="88164" name="任意多边形 88163"/>
          <p:cNvSpPr/>
          <p:nvPr/>
        </p:nvSpPr>
        <p:spPr>
          <a:xfrm>
            <a:off x="3095625" y="2744788"/>
            <a:ext cx="1944688" cy="3060700"/>
          </a:xfrm>
          <a:custGeom>
            <a:avLst/>
            <a:gdLst/>
            <a:ahLst/>
            <a:cxnLst/>
            <a:rect l="0" t="0" r="0" b="0"/>
            <a:pathLst>
              <a:path w="1225" h="1928">
                <a:moveTo>
                  <a:pt x="318" y="1928"/>
                </a:moveTo>
                <a:lnTo>
                  <a:pt x="318" y="1656"/>
                </a:lnTo>
                <a:lnTo>
                  <a:pt x="0" y="1656"/>
                </a:lnTo>
                <a:lnTo>
                  <a:pt x="0" y="590"/>
                </a:lnTo>
                <a:lnTo>
                  <a:pt x="1225" y="590"/>
                </a:lnTo>
                <a:lnTo>
                  <a:pt x="1225" y="0"/>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88165" name="任意多边形 88164"/>
          <p:cNvSpPr/>
          <p:nvPr/>
        </p:nvSpPr>
        <p:spPr>
          <a:xfrm>
            <a:off x="3563938" y="2168525"/>
            <a:ext cx="1260475" cy="288925"/>
          </a:xfrm>
          <a:custGeom>
            <a:avLst/>
            <a:gdLst/>
            <a:ahLst/>
            <a:cxnLst/>
            <a:rect l="0" t="0" r="0" b="0"/>
            <a:pathLst>
              <a:path w="794" h="182">
                <a:moveTo>
                  <a:pt x="0" y="0"/>
                </a:moveTo>
                <a:lnTo>
                  <a:pt x="0" y="182"/>
                </a:lnTo>
                <a:lnTo>
                  <a:pt x="794" y="182"/>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88166" name="直接连接符 88165"/>
          <p:cNvSpPr/>
          <p:nvPr/>
        </p:nvSpPr>
        <p:spPr>
          <a:xfrm>
            <a:off x="4572000" y="2097088"/>
            <a:ext cx="612775" cy="0"/>
          </a:xfrm>
          <a:prstGeom prst="line">
            <a:avLst/>
          </a:prstGeom>
          <a:ln w="22225" cap="flat" cmpd="sng">
            <a:solidFill>
              <a:schemeClr val="tx1"/>
            </a:solidFill>
            <a:prstDash val="solid"/>
            <a:miter/>
            <a:headEnd type="none" w="med" len="med"/>
            <a:tailEnd type="triangle" w="med" len="med"/>
          </a:ln>
        </p:spPr>
      </p:sp>
      <p:sp>
        <p:nvSpPr>
          <p:cNvPr id="88167" name="直接连接符 88166"/>
          <p:cNvSpPr/>
          <p:nvPr/>
        </p:nvSpPr>
        <p:spPr>
          <a:xfrm>
            <a:off x="5616575" y="2097088"/>
            <a:ext cx="287338" cy="0"/>
          </a:xfrm>
          <a:prstGeom prst="line">
            <a:avLst/>
          </a:prstGeom>
          <a:ln w="22225" cap="flat" cmpd="sng">
            <a:solidFill>
              <a:schemeClr val="tx1"/>
            </a:solidFill>
            <a:prstDash val="solid"/>
            <a:miter/>
            <a:headEnd type="none" w="med" len="med"/>
            <a:tailEnd type="triangle" w="med" len="med"/>
          </a:ln>
        </p:spPr>
      </p:sp>
      <p:sp>
        <p:nvSpPr>
          <p:cNvPr id="88168" name="任意多边形 88167"/>
          <p:cNvSpPr/>
          <p:nvPr/>
        </p:nvSpPr>
        <p:spPr>
          <a:xfrm>
            <a:off x="5003800" y="2312988"/>
            <a:ext cx="431800" cy="1368425"/>
          </a:xfrm>
          <a:custGeom>
            <a:avLst/>
            <a:gdLst/>
            <a:ahLst/>
            <a:cxnLst/>
            <a:rect l="0" t="0" r="0" b="0"/>
            <a:pathLst>
              <a:path w="272" h="862">
                <a:moveTo>
                  <a:pt x="0" y="862"/>
                </a:moveTo>
                <a:lnTo>
                  <a:pt x="272" y="862"/>
                </a:lnTo>
                <a:lnTo>
                  <a:pt x="272" y="0"/>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88169" name="直接连接符 88168"/>
          <p:cNvSpPr/>
          <p:nvPr/>
        </p:nvSpPr>
        <p:spPr>
          <a:xfrm>
            <a:off x="1800225" y="1376363"/>
            <a:ext cx="0" cy="576262"/>
          </a:xfrm>
          <a:prstGeom prst="line">
            <a:avLst/>
          </a:prstGeom>
          <a:ln w="22225" cap="flat" cmpd="sng">
            <a:solidFill>
              <a:schemeClr val="tx1"/>
            </a:solidFill>
            <a:prstDash val="solid"/>
            <a:miter/>
            <a:headEnd type="none" w="med" len="med"/>
            <a:tailEnd type="triangle" w="med" len="med"/>
          </a:ln>
        </p:spPr>
      </p:sp>
      <p:sp>
        <p:nvSpPr>
          <p:cNvPr id="88170" name="直接连接符 88169"/>
          <p:cNvSpPr/>
          <p:nvPr/>
        </p:nvSpPr>
        <p:spPr>
          <a:xfrm flipV="1">
            <a:off x="1800225" y="2384425"/>
            <a:ext cx="0" cy="468313"/>
          </a:xfrm>
          <a:prstGeom prst="line">
            <a:avLst/>
          </a:prstGeom>
          <a:ln w="22225" cap="flat" cmpd="sng">
            <a:solidFill>
              <a:schemeClr val="tx1"/>
            </a:solidFill>
            <a:prstDash val="solid"/>
            <a:miter/>
            <a:headEnd type="none" w="med" len="med"/>
            <a:tailEnd type="triangle" w="med" len="med"/>
          </a:ln>
        </p:spPr>
      </p:sp>
      <p:sp>
        <p:nvSpPr>
          <p:cNvPr id="88171" name="直接连接符 88170"/>
          <p:cNvSpPr/>
          <p:nvPr/>
        </p:nvSpPr>
        <p:spPr>
          <a:xfrm>
            <a:off x="2016125" y="2168525"/>
            <a:ext cx="395288" cy="0"/>
          </a:xfrm>
          <a:prstGeom prst="line">
            <a:avLst/>
          </a:prstGeom>
          <a:ln w="22225" cap="flat" cmpd="sng">
            <a:solidFill>
              <a:schemeClr val="tx1"/>
            </a:solidFill>
            <a:prstDash val="solid"/>
            <a:miter/>
            <a:headEnd type="none" w="med" len="med"/>
            <a:tailEnd type="triangle" w="med" len="med"/>
          </a:ln>
        </p:spPr>
      </p:sp>
      <p:sp>
        <p:nvSpPr>
          <p:cNvPr id="88175" name="任意多边形 88174"/>
          <p:cNvSpPr/>
          <p:nvPr/>
        </p:nvSpPr>
        <p:spPr>
          <a:xfrm>
            <a:off x="2268538" y="4292600"/>
            <a:ext cx="1331912" cy="396875"/>
          </a:xfrm>
          <a:custGeom>
            <a:avLst/>
            <a:gdLst/>
            <a:ahLst/>
            <a:cxnLst/>
            <a:rect l="0" t="0" r="0" b="0"/>
            <a:pathLst>
              <a:path w="839" h="250">
                <a:moveTo>
                  <a:pt x="0" y="0"/>
                </a:moveTo>
                <a:lnTo>
                  <a:pt x="839" y="0"/>
                </a:lnTo>
                <a:lnTo>
                  <a:pt x="839" y="250"/>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88176" name="直接连接符 88175"/>
          <p:cNvSpPr/>
          <p:nvPr/>
        </p:nvSpPr>
        <p:spPr>
          <a:xfrm>
            <a:off x="4067175" y="3681413"/>
            <a:ext cx="0" cy="1008062"/>
          </a:xfrm>
          <a:prstGeom prst="line">
            <a:avLst/>
          </a:prstGeom>
          <a:ln w="22225" cap="flat" cmpd="sng">
            <a:solidFill>
              <a:schemeClr val="tx1"/>
            </a:solidFill>
            <a:prstDash val="solid"/>
            <a:miter/>
            <a:headEnd type="none" w="med" len="med"/>
            <a:tailEnd type="triangle" w="med" len="med"/>
          </a:ln>
        </p:spPr>
      </p:sp>
      <p:sp>
        <p:nvSpPr>
          <p:cNvPr id="88177" name="任意多边形 88176"/>
          <p:cNvSpPr/>
          <p:nvPr/>
        </p:nvSpPr>
        <p:spPr>
          <a:xfrm>
            <a:off x="4535488" y="2168525"/>
            <a:ext cx="3024187" cy="2484438"/>
          </a:xfrm>
          <a:custGeom>
            <a:avLst/>
            <a:gdLst/>
            <a:ahLst/>
            <a:cxnLst/>
            <a:rect l="0" t="0" r="0" b="0"/>
            <a:pathLst>
              <a:path w="1905" h="1565">
                <a:moveTo>
                  <a:pt x="1633" y="0"/>
                </a:moveTo>
                <a:lnTo>
                  <a:pt x="1905" y="0"/>
                </a:lnTo>
                <a:lnTo>
                  <a:pt x="1905" y="1112"/>
                </a:lnTo>
                <a:lnTo>
                  <a:pt x="0" y="1112"/>
                </a:lnTo>
                <a:lnTo>
                  <a:pt x="0" y="1565"/>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88178" name="任意多边形 88177"/>
          <p:cNvSpPr/>
          <p:nvPr/>
        </p:nvSpPr>
        <p:spPr>
          <a:xfrm>
            <a:off x="7559675" y="1341438"/>
            <a:ext cx="107950" cy="827087"/>
          </a:xfrm>
          <a:custGeom>
            <a:avLst/>
            <a:gdLst/>
            <a:ahLst/>
            <a:cxnLst/>
            <a:rect l="0" t="0" r="0" b="0"/>
            <a:pathLst>
              <a:path w="68" h="521">
                <a:moveTo>
                  <a:pt x="0" y="521"/>
                </a:moveTo>
                <a:lnTo>
                  <a:pt x="68" y="521"/>
                </a:lnTo>
                <a:lnTo>
                  <a:pt x="68" y="0"/>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
        <p:nvSpPr>
          <p:cNvPr id="88179" name="任意多边形 88178"/>
          <p:cNvSpPr/>
          <p:nvPr/>
        </p:nvSpPr>
        <p:spPr>
          <a:xfrm>
            <a:off x="4464050" y="1341438"/>
            <a:ext cx="4068763" cy="5219700"/>
          </a:xfrm>
          <a:custGeom>
            <a:avLst/>
            <a:gdLst/>
            <a:ahLst/>
            <a:cxnLst/>
            <a:rect l="0" t="0" r="0" b="0"/>
            <a:pathLst>
              <a:path w="2563" h="3288">
                <a:moveTo>
                  <a:pt x="0" y="2948"/>
                </a:moveTo>
                <a:lnTo>
                  <a:pt x="295" y="2948"/>
                </a:lnTo>
                <a:lnTo>
                  <a:pt x="295" y="3288"/>
                </a:lnTo>
                <a:lnTo>
                  <a:pt x="2563" y="3288"/>
                </a:lnTo>
                <a:lnTo>
                  <a:pt x="2563" y="0"/>
                </a:lnTo>
              </a:path>
            </a:pathLst>
          </a:custGeom>
          <a:noFill/>
          <a:ln w="22225" cap="flat" cmpd="sng">
            <a:solidFill>
              <a:schemeClr val="tx1">
                <a:alpha val="100000"/>
              </a:schemeClr>
            </a:solidFill>
            <a:prstDash val="solid"/>
            <a:miter lim="800000"/>
            <a:headEnd type="none" w="med" len="me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9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1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1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1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81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81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81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09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81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81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817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817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81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17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81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8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91" grpId="0" animBg="1"/>
      <p:bldP spid="88094" grpId="0" animBg="1"/>
      <p:bldP spid="88097" grpId="0" animBg="1"/>
      <p:bldP spid="880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2289"/>
          <p:cNvSpPr>
            <a:spLocks noGrp="1"/>
          </p:cNvSpPr>
          <p:nvPr>
            <p:ph type="title"/>
          </p:nvPr>
        </p:nvSpPr>
        <p:spPr>
          <a:xfrm>
            <a:off x="685800" y="381000"/>
            <a:ext cx="7772400" cy="1143000"/>
          </a:xfrm>
        </p:spPr>
        <p:txBody>
          <a:bodyPr anchor="b"/>
          <a:lstStyle/>
          <a:p>
            <a:r>
              <a:rPr lang="zh-CN" altLang="en-US" b="1" dirty="0"/>
              <a:t>空闲页面表</a:t>
            </a:r>
          </a:p>
        </p:txBody>
      </p:sp>
      <p:grpSp>
        <p:nvGrpSpPr>
          <p:cNvPr id="12306" name="组合 12305"/>
          <p:cNvGrpSpPr/>
          <p:nvPr/>
        </p:nvGrpSpPr>
        <p:grpSpPr>
          <a:xfrm>
            <a:off x="911225" y="1997075"/>
            <a:ext cx="3203575" cy="2879725"/>
            <a:chOff x="1680" y="1536"/>
            <a:chExt cx="2018" cy="1814"/>
          </a:xfrm>
        </p:grpSpPr>
        <p:sp>
          <p:nvSpPr>
            <p:cNvPr id="12291" name="矩形 12290"/>
            <p:cNvSpPr/>
            <p:nvPr/>
          </p:nvSpPr>
          <p:spPr>
            <a:xfrm>
              <a:off x="1680" y="1536"/>
              <a:ext cx="2018" cy="1814"/>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12292" name="直接连接符 12291"/>
            <p:cNvSpPr/>
            <p:nvPr/>
          </p:nvSpPr>
          <p:spPr>
            <a:xfrm>
              <a:off x="1680" y="2448"/>
              <a:ext cx="2016" cy="0"/>
            </a:xfrm>
            <a:prstGeom prst="line">
              <a:avLst/>
            </a:prstGeom>
            <a:ln w="28575" cap="flat" cmpd="sng">
              <a:solidFill>
                <a:schemeClr val="tx1"/>
              </a:solidFill>
              <a:prstDash val="solid"/>
              <a:headEnd type="none" w="med" len="med"/>
              <a:tailEnd type="none" w="med" len="med"/>
            </a:ln>
          </p:spPr>
        </p:sp>
        <p:sp>
          <p:nvSpPr>
            <p:cNvPr id="12293" name="直接连接符 12292"/>
            <p:cNvSpPr/>
            <p:nvPr/>
          </p:nvSpPr>
          <p:spPr>
            <a:xfrm>
              <a:off x="1680" y="2016"/>
              <a:ext cx="2016" cy="0"/>
            </a:xfrm>
            <a:prstGeom prst="line">
              <a:avLst/>
            </a:prstGeom>
            <a:ln w="38100" cap="flat" cmpd="dbl">
              <a:solidFill>
                <a:schemeClr val="tx1"/>
              </a:solidFill>
              <a:prstDash val="solid"/>
              <a:headEnd type="none" w="med" len="med"/>
              <a:tailEnd type="none" w="med" len="med"/>
            </a:ln>
          </p:spPr>
        </p:sp>
        <p:sp>
          <p:nvSpPr>
            <p:cNvPr id="12294" name="直接连接符 12293"/>
            <p:cNvSpPr/>
            <p:nvPr/>
          </p:nvSpPr>
          <p:spPr>
            <a:xfrm>
              <a:off x="1680" y="2880"/>
              <a:ext cx="2016" cy="0"/>
            </a:xfrm>
            <a:prstGeom prst="line">
              <a:avLst/>
            </a:prstGeom>
            <a:ln w="28575" cap="flat" cmpd="sng">
              <a:solidFill>
                <a:schemeClr val="tx1"/>
              </a:solidFill>
              <a:prstDash val="solid"/>
              <a:headEnd type="none" w="med" len="med"/>
              <a:tailEnd type="none" w="med" len="med"/>
            </a:ln>
          </p:spPr>
        </p:sp>
        <p:sp>
          <p:nvSpPr>
            <p:cNvPr id="12295" name="直接连接符 12294"/>
            <p:cNvSpPr/>
            <p:nvPr/>
          </p:nvSpPr>
          <p:spPr>
            <a:xfrm>
              <a:off x="2688" y="1536"/>
              <a:ext cx="0" cy="1776"/>
            </a:xfrm>
            <a:prstGeom prst="line">
              <a:avLst/>
            </a:prstGeom>
            <a:ln w="9525" cap="flat" cmpd="sng">
              <a:solidFill>
                <a:schemeClr val="tx1"/>
              </a:solidFill>
              <a:prstDash val="solid"/>
              <a:headEnd type="none" w="med" len="med"/>
              <a:tailEnd type="none" w="med" len="med"/>
            </a:ln>
          </p:spPr>
        </p:sp>
        <p:sp>
          <p:nvSpPr>
            <p:cNvPr id="12296" name="文本框 12295"/>
            <p:cNvSpPr txBox="1"/>
            <p:nvPr/>
          </p:nvSpPr>
          <p:spPr>
            <a:xfrm>
              <a:off x="1872" y="1632"/>
              <a:ext cx="720" cy="288"/>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首页号</a:t>
              </a:r>
              <a:endParaRPr lang="zh-CN" altLang="en-US" b="1">
                <a:latin typeface="Times New Roman" panose="02020603050405020304" pitchFamily="18" charset="0"/>
              </a:endParaRPr>
            </a:p>
          </p:txBody>
        </p:sp>
        <p:sp>
          <p:nvSpPr>
            <p:cNvPr id="12297" name="文本框 12296"/>
            <p:cNvSpPr txBox="1"/>
            <p:nvPr/>
          </p:nvSpPr>
          <p:spPr>
            <a:xfrm>
              <a:off x="2832" y="1632"/>
              <a:ext cx="720" cy="288"/>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空页数</a:t>
              </a:r>
              <a:endParaRPr lang="zh-CN" altLang="en-US" b="1">
                <a:latin typeface="Times New Roman" panose="02020603050405020304" pitchFamily="18" charset="0"/>
              </a:endParaRPr>
            </a:p>
          </p:txBody>
        </p:sp>
        <p:sp>
          <p:nvSpPr>
            <p:cNvPr id="12298" name="文本框 12297"/>
            <p:cNvSpPr txBox="1"/>
            <p:nvPr/>
          </p:nvSpPr>
          <p:spPr>
            <a:xfrm>
              <a:off x="2112" y="2064"/>
              <a:ext cx="336" cy="288"/>
            </a:xfrm>
            <a:prstGeom prst="rect">
              <a:avLst/>
            </a:prstGeom>
            <a:solidFill>
              <a:schemeClr val="bg1"/>
            </a:solid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12299" name="文本框 12298"/>
            <p:cNvSpPr txBox="1"/>
            <p:nvPr/>
          </p:nvSpPr>
          <p:spPr>
            <a:xfrm>
              <a:off x="3072" y="2064"/>
              <a:ext cx="336" cy="288"/>
            </a:xfrm>
            <a:prstGeom prst="rect">
              <a:avLst/>
            </a:prstGeom>
            <a:solidFill>
              <a:schemeClr val="bg1"/>
            </a:solid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12300" name="文本框 12299"/>
            <p:cNvSpPr txBox="1"/>
            <p:nvPr/>
          </p:nvSpPr>
          <p:spPr>
            <a:xfrm>
              <a:off x="2112" y="2928"/>
              <a:ext cx="336" cy="288"/>
            </a:xfrm>
            <a:prstGeom prst="rect">
              <a:avLst/>
            </a:prstGeom>
            <a:solidFill>
              <a:schemeClr val="bg1"/>
            </a:solid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12301" name="文本框 12300"/>
            <p:cNvSpPr txBox="1"/>
            <p:nvPr/>
          </p:nvSpPr>
          <p:spPr>
            <a:xfrm>
              <a:off x="3072" y="2928"/>
              <a:ext cx="336" cy="288"/>
            </a:xfrm>
            <a:prstGeom prst="rect">
              <a:avLst/>
            </a:prstGeom>
            <a:solidFill>
              <a:schemeClr val="bg1"/>
            </a:solidFill>
            <a:ln w="9525">
              <a:noFill/>
            </a:ln>
          </p:spPr>
          <p:txBody>
            <a:bodyPr>
              <a:spAutoFit/>
            </a:bodyPr>
            <a:lstStyle/>
            <a:p>
              <a:pPr>
                <a:spcBef>
                  <a:spcPct val="50000"/>
                </a:spcBef>
              </a:pPr>
              <a:r>
                <a:rPr lang="en-US" altLang="zh-CN" b="1">
                  <a:latin typeface="Comic Sans MS" panose="030F0702030302020204" pitchFamily="66" charset="0"/>
                </a:rPr>
                <a:t>...</a:t>
              </a:r>
            </a:p>
          </p:txBody>
        </p:sp>
        <p:sp>
          <p:nvSpPr>
            <p:cNvPr id="12302" name="文本框 12301"/>
            <p:cNvSpPr txBox="1"/>
            <p:nvPr/>
          </p:nvSpPr>
          <p:spPr>
            <a:xfrm>
              <a:off x="1968" y="2496"/>
              <a:ext cx="624" cy="288"/>
            </a:xfrm>
            <a:prstGeom prst="rect">
              <a:avLst/>
            </a:prstGeom>
            <a:solidFill>
              <a:schemeClr val="bg1"/>
            </a:solidFill>
            <a:ln w="9525">
              <a:noFill/>
            </a:ln>
          </p:spPr>
          <p:txBody>
            <a:bodyPr>
              <a:spAutoFit/>
            </a:bodyPr>
            <a:lstStyle/>
            <a:p>
              <a:pPr>
                <a:spcBef>
                  <a:spcPct val="50000"/>
                </a:spcBef>
              </a:pPr>
              <a:r>
                <a:rPr lang="en-US" altLang="zh-CN" b="1">
                  <a:latin typeface="Times New Roman" panose="02020603050405020304" pitchFamily="18" charset="0"/>
                </a:rPr>
                <a:t>120</a:t>
              </a:r>
            </a:p>
          </p:txBody>
        </p:sp>
        <p:sp>
          <p:nvSpPr>
            <p:cNvPr id="12303" name="文本框 12302"/>
            <p:cNvSpPr txBox="1"/>
            <p:nvPr/>
          </p:nvSpPr>
          <p:spPr>
            <a:xfrm>
              <a:off x="3024" y="2496"/>
              <a:ext cx="432" cy="288"/>
            </a:xfrm>
            <a:prstGeom prst="rect">
              <a:avLst/>
            </a:prstGeom>
            <a:solidFill>
              <a:schemeClr val="bg1"/>
            </a:solidFill>
            <a:ln w="9525">
              <a:noFill/>
            </a:ln>
          </p:spPr>
          <p:txBody>
            <a:bodyPr>
              <a:spAutoFit/>
            </a:bodyPr>
            <a:lstStyle/>
            <a:p>
              <a:pPr>
                <a:spcBef>
                  <a:spcPct val="50000"/>
                </a:spcBef>
              </a:pPr>
              <a:r>
                <a:rPr lang="en-US" altLang="zh-CN" b="1">
                  <a:latin typeface="Times New Roman" panose="02020603050405020304" pitchFamily="18" charset="0"/>
                </a:rPr>
                <a:t>4</a:t>
              </a:r>
            </a:p>
          </p:txBody>
        </p:sp>
      </p:grpSp>
      <p:sp>
        <p:nvSpPr>
          <p:cNvPr id="12307" name="文本框 12306"/>
          <p:cNvSpPr txBox="1"/>
          <p:nvPr/>
        </p:nvSpPr>
        <p:spPr>
          <a:xfrm>
            <a:off x="762000" y="5257800"/>
            <a:ext cx="3886200" cy="1004888"/>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特点：可以分配连续页面。</a:t>
            </a: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DMA </a:t>
            </a:r>
            <a:r>
              <a:rPr lang="zh-CN" altLang="en-US" b="1" dirty="0">
                <a:latin typeface="Times New Roman" panose="02020603050405020304" pitchFamily="18" charset="0"/>
              </a:rPr>
              <a:t>要求</a:t>
            </a:r>
          </a:p>
        </p:txBody>
      </p:sp>
      <p:sp>
        <p:nvSpPr>
          <p:cNvPr id="12328" name="矩形 12327"/>
          <p:cNvSpPr/>
          <p:nvPr/>
        </p:nvSpPr>
        <p:spPr>
          <a:xfrm>
            <a:off x="6324600" y="1447800"/>
            <a:ext cx="1439863" cy="49530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12329" name="直接连接符 12328"/>
          <p:cNvSpPr/>
          <p:nvPr/>
        </p:nvSpPr>
        <p:spPr>
          <a:xfrm>
            <a:off x="6324600" y="2667000"/>
            <a:ext cx="1447800" cy="0"/>
          </a:xfrm>
          <a:prstGeom prst="line">
            <a:avLst/>
          </a:prstGeom>
          <a:ln w="9525" cap="flat" cmpd="sng">
            <a:solidFill>
              <a:schemeClr val="tx1"/>
            </a:solidFill>
            <a:prstDash val="solid"/>
            <a:headEnd type="none" w="med" len="med"/>
            <a:tailEnd type="none" w="med" len="med"/>
          </a:ln>
        </p:spPr>
      </p:sp>
      <p:sp>
        <p:nvSpPr>
          <p:cNvPr id="12330" name="直接连接符 12329"/>
          <p:cNvSpPr/>
          <p:nvPr/>
        </p:nvSpPr>
        <p:spPr>
          <a:xfrm>
            <a:off x="6324600" y="3276600"/>
            <a:ext cx="1447800" cy="0"/>
          </a:xfrm>
          <a:prstGeom prst="line">
            <a:avLst/>
          </a:prstGeom>
          <a:ln w="9525" cap="flat" cmpd="sng">
            <a:solidFill>
              <a:schemeClr val="tx1"/>
            </a:solidFill>
            <a:prstDash val="solid"/>
            <a:headEnd type="none" w="med" len="med"/>
            <a:tailEnd type="none" w="med" len="med"/>
          </a:ln>
        </p:spPr>
      </p:sp>
      <p:sp>
        <p:nvSpPr>
          <p:cNvPr id="12331" name="直接连接符 12330"/>
          <p:cNvSpPr/>
          <p:nvPr/>
        </p:nvSpPr>
        <p:spPr>
          <a:xfrm>
            <a:off x="6324600" y="4495800"/>
            <a:ext cx="1447800" cy="0"/>
          </a:xfrm>
          <a:prstGeom prst="line">
            <a:avLst/>
          </a:prstGeom>
          <a:ln w="9525" cap="flat" cmpd="sng">
            <a:solidFill>
              <a:schemeClr val="tx1"/>
            </a:solidFill>
            <a:prstDash val="solid"/>
            <a:headEnd type="none" w="med" len="med"/>
            <a:tailEnd type="none" w="med" len="med"/>
          </a:ln>
        </p:spPr>
      </p:sp>
      <p:sp>
        <p:nvSpPr>
          <p:cNvPr id="12332" name="直接连接符 12331"/>
          <p:cNvSpPr/>
          <p:nvPr/>
        </p:nvSpPr>
        <p:spPr>
          <a:xfrm>
            <a:off x="6324600" y="3886200"/>
            <a:ext cx="1447800" cy="0"/>
          </a:xfrm>
          <a:prstGeom prst="line">
            <a:avLst/>
          </a:prstGeom>
          <a:ln w="9525" cap="flat" cmpd="sng">
            <a:solidFill>
              <a:schemeClr val="tx1"/>
            </a:solidFill>
            <a:prstDash val="solid"/>
            <a:headEnd type="none" w="med" len="med"/>
            <a:tailEnd type="none" w="med" len="med"/>
          </a:ln>
        </p:spPr>
      </p:sp>
      <p:sp>
        <p:nvSpPr>
          <p:cNvPr id="12333" name="直接连接符 12332"/>
          <p:cNvSpPr/>
          <p:nvPr/>
        </p:nvSpPr>
        <p:spPr>
          <a:xfrm>
            <a:off x="6324600" y="5105400"/>
            <a:ext cx="1447800" cy="0"/>
          </a:xfrm>
          <a:prstGeom prst="line">
            <a:avLst/>
          </a:prstGeom>
          <a:ln w="9525" cap="flat" cmpd="sng">
            <a:solidFill>
              <a:schemeClr val="tx1"/>
            </a:solidFill>
            <a:prstDash val="solid"/>
            <a:headEnd type="none" w="med" len="med"/>
            <a:tailEnd type="none" w="med" len="med"/>
          </a:ln>
        </p:spPr>
      </p:sp>
      <p:sp>
        <p:nvSpPr>
          <p:cNvPr id="12334" name="直接连接符 12333"/>
          <p:cNvSpPr/>
          <p:nvPr/>
        </p:nvSpPr>
        <p:spPr>
          <a:xfrm>
            <a:off x="6324600" y="2133600"/>
            <a:ext cx="1447800" cy="0"/>
          </a:xfrm>
          <a:prstGeom prst="line">
            <a:avLst/>
          </a:prstGeom>
          <a:ln w="9525" cap="flat" cmpd="sng">
            <a:solidFill>
              <a:schemeClr val="tx1"/>
            </a:solidFill>
            <a:prstDash val="solid"/>
            <a:headEnd type="none" w="med" len="med"/>
            <a:tailEnd type="none" w="med" len="med"/>
          </a:ln>
        </p:spPr>
      </p:sp>
      <p:sp>
        <p:nvSpPr>
          <p:cNvPr id="12335" name="文本框 12334"/>
          <p:cNvSpPr txBox="1"/>
          <p:nvPr/>
        </p:nvSpPr>
        <p:spPr>
          <a:xfrm>
            <a:off x="6629400" y="2209800"/>
            <a:ext cx="9144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占用</a:t>
            </a:r>
            <a:endParaRPr lang="zh-CN" altLang="en-US" b="1">
              <a:latin typeface="Times New Roman" panose="02020603050405020304" pitchFamily="18" charset="0"/>
            </a:endParaRPr>
          </a:p>
        </p:txBody>
      </p:sp>
      <p:sp>
        <p:nvSpPr>
          <p:cNvPr id="12336" name="文本框 12335"/>
          <p:cNvSpPr txBox="1"/>
          <p:nvPr/>
        </p:nvSpPr>
        <p:spPr>
          <a:xfrm>
            <a:off x="6629400" y="5181600"/>
            <a:ext cx="9144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占用</a:t>
            </a:r>
            <a:endParaRPr lang="zh-CN" altLang="en-US" b="1">
              <a:latin typeface="Times New Roman" panose="02020603050405020304" pitchFamily="18" charset="0"/>
            </a:endParaRPr>
          </a:p>
        </p:txBody>
      </p:sp>
      <p:sp>
        <p:nvSpPr>
          <p:cNvPr id="12337" name="直接连接符 12336"/>
          <p:cNvSpPr/>
          <p:nvPr/>
        </p:nvSpPr>
        <p:spPr>
          <a:xfrm>
            <a:off x="6324600" y="5715000"/>
            <a:ext cx="1447800" cy="0"/>
          </a:xfrm>
          <a:prstGeom prst="line">
            <a:avLst/>
          </a:prstGeom>
          <a:ln w="9525" cap="flat" cmpd="sng">
            <a:solidFill>
              <a:schemeClr val="tx1"/>
            </a:solidFill>
            <a:prstDash val="solid"/>
            <a:headEnd type="none" w="med" len="med"/>
            <a:tailEnd type="none" w="med" len="med"/>
          </a:ln>
        </p:spPr>
      </p:sp>
      <p:sp>
        <p:nvSpPr>
          <p:cNvPr id="12338" name="文本框 12337"/>
          <p:cNvSpPr txBox="1"/>
          <p:nvPr/>
        </p:nvSpPr>
        <p:spPr>
          <a:xfrm>
            <a:off x="6553200" y="2743200"/>
            <a:ext cx="10668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120</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12339" name="文本框 12338"/>
          <p:cNvSpPr txBox="1"/>
          <p:nvPr/>
        </p:nvSpPr>
        <p:spPr>
          <a:xfrm>
            <a:off x="6553200" y="3352800"/>
            <a:ext cx="10668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121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12340" name="文本框 12339"/>
          <p:cNvSpPr txBox="1"/>
          <p:nvPr/>
        </p:nvSpPr>
        <p:spPr>
          <a:xfrm>
            <a:off x="6553200" y="3962400"/>
            <a:ext cx="10668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122</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12341" name="文本框 12340"/>
          <p:cNvSpPr txBox="1"/>
          <p:nvPr/>
        </p:nvSpPr>
        <p:spPr>
          <a:xfrm>
            <a:off x="6553200" y="4572000"/>
            <a:ext cx="10668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rPr>
              <a:t>123</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12342" name="文本框 12341"/>
          <p:cNvSpPr txBox="1"/>
          <p:nvPr/>
        </p:nvSpPr>
        <p:spPr>
          <a:xfrm>
            <a:off x="6629400" y="1524000"/>
            <a:ext cx="1066800"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a:t>
            </a:r>
            <a:endParaRPr lang="en-US" altLang="zh-CN" b="1">
              <a:latin typeface="Times New Roman" panose="02020603050405020304" pitchFamily="18" charset="0"/>
            </a:endParaRPr>
          </a:p>
        </p:txBody>
      </p:sp>
      <p:sp>
        <p:nvSpPr>
          <p:cNvPr id="12343" name="文本框 12342"/>
          <p:cNvSpPr txBox="1"/>
          <p:nvPr/>
        </p:nvSpPr>
        <p:spPr>
          <a:xfrm>
            <a:off x="6629400" y="5715000"/>
            <a:ext cx="1066800" cy="457200"/>
          </a:xfrm>
          <a:prstGeom prst="rect">
            <a:avLst/>
          </a:prstGeom>
          <a:noFill/>
          <a:ln w="9525">
            <a:noFill/>
          </a:ln>
        </p:spPr>
        <p:txBody>
          <a:bodyPr>
            <a:spAutoFit/>
          </a:bodyPr>
          <a:lstStyle/>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a:t>
            </a:r>
            <a:endParaRPr lang="en-US" altLang="zh-CN" b="1">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9457"/>
          <p:cNvSpPr>
            <a:spLocks noGrp="1"/>
          </p:cNvSpPr>
          <p:nvPr>
            <p:ph type="title"/>
          </p:nvPr>
        </p:nvSpPr>
        <p:spPr>
          <a:xfrm>
            <a:off x="685800" y="457200"/>
            <a:ext cx="7772400" cy="1143000"/>
          </a:xfrm>
        </p:spPr>
        <p:txBody>
          <a:bodyPr anchor="b"/>
          <a:lstStyle/>
          <a:p>
            <a:r>
              <a:rPr lang="zh-CN" altLang="en-US" b="1" dirty="0"/>
              <a:t>空闲页面链</a:t>
            </a:r>
            <a:endParaRPr lang="zh-CN" altLang="en-US" b="1"/>
          </a:p>
        </p:txBody>
      </p:sp>
      <p:sp>
        <p:nvSpPr>
          <p:cNvPr id="19460" name="矩形 19459"/>
          <p:cNvSpPr/>
          <p:nvPr/>
        </p:nvSpPr>
        <p:spPr>
          <a:xfrm>
            <a:off x="1752600" y="1981200"/>
            <a:ext cx="1676400" cy="4343400"/>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19461" name="直接连接符 19460"/>
          <p:cNvSpPr/>
          <p:nvPr/>
        </p:nvSpPr>
        <p:spPr>
          <a:xfrm>
            <a:off x="1752600" y="2590800"/>
            <a:ext cx="1676400" cy="0"/>
          </a:xfrm>
          <a:prstGeom prst="line">
            <a:avLst/>
          </a:prstGeom>
          <a:ln w="28575" cap="flat" cmpd="sng">
            <a:solidFill>
              <a:schemeClr val="tx1"/>
            </a:solidFill>
            <a:prstDash val="solid"/>
            <a:headEnd type="none" w="med" len="med"/>
            <a:tailEnd type="none" w="med" len="med"/>
          </a:ln>
        </p:spPr>
      </p:sp>
      <p:sp>
        <p:nvSpPr>
          <p:cNvPr id="19462" name="直接连接符 19461"/>
          <p:cNvSpPr/>
          <p:nvPr/>
        </p:nvSpPr>
        <p:spPr>
          <a:xfrm>
            <a:off x="1752600" y="3200400"/>
            <a:ext cx="1676400" cy="0"/>
          </a:xfrm>
          <a:prstGeom prst="line">
            <a:avLst/>
          </a:prstGeom>
          <a:ln w="28575" cap="flat" cmpd="sng">
            <a:solidFill>
              <a:schemeClr val="tx1"/>
            </a:solidFill>
            <a:prstDash val="solid"/>
            <a:headEnd type="none" w="med" len="med"/>
            <a:tailEnd type="none" w="med" len="med"/>
          </a:ln>
        </p:spPr>
      </p:sp>
      <p:sp>
        <p:nvSpPr>
          <p:cNvPr id="19463" name="直接连接符 19462"/>
          <p:cNvSpPr/>
          <p:nvPr/>
        </p:nvSpPr>
        <p:spPr>
          <a:xfrm>
            <a:off x="1752600" y="3810000"/>
            <a:ext cx="1676400" cy="0"/>
          </a:xfrm>
          <a:prstGeom prst="line">
            <a:avLst/>
          </a:prstGeom>
          <a:ln w="28575" cap="flat" cmpd="sng">
            <a:solidFill>
              <a:schemeClr val="tx1"/>
            </a:solidFill>
            <a:prstDash val="solid"/>
            <a:headEnd type="none" w="med" len="med"/>
            <a:tailEnd type="none" w="med" len="med"/>
          </a:ln>
        </p:spPr>
      </p:sp>
      <p:sp>
        <p:nvSpPr>
          <p:cNvPr id="19464" name="直接连接符 19463"/>
          <p:cNvSpPr/>
          <p:nvPr/>
        </p:nvSpPr>
        <p:spPr>
          <a:xfrm>
            <a:off x="1752600" y="4495800"/>
            <a:ext cx="1676400" cy="0"/>
          </a:xfrm>
          <a:prstGeom prst="line">
            <a:avLst/>
          </a:prstGeom>
          <a:ln w="28575" cap="flat" cmpd="sng">
            <a:solidFill>
              <a:schemeClr val="tx1"/>
            </a:solidFill>
            <a:prstDash val="solid"/>
            <a:headEnd type="none" w="med" len="med"/>
            <a:tailEnd type="none" w="med" len="med"/>
          </a:ln>
        </p:spPr>
      </p:sp>
      <p:sp>
        <p:nvSpPr>
          <p:cNvPr id="19465" name="直接连接符 19464"/>
          <p:cNvSpPr/>
          <p:nvPr/>
        </p:nvSpPr>
        <p:spPr>
          <a:xfrm>
            <a:off x="1752600" y="5181600"/>
            <a:ext cx="1676400" cy="0"/>
          </a:xfrm>
          <a:prstGeom prst="line">
            <a:avLst/>
          </a:prstGeom>
          <a:ln w="28575" cap="flat" cmpd="sng">
            <a:solidFill>
              <a:schemeClr val="tx1"/>
            </a:solidFill>
            <a:prstDash val="solid"/>
            <a:headEnd type="none" w="med" len="med"/>
            <a:tailEnd type="none" w="med" len="med"/>
          </a:ln>
        </p:spPr>
      </p:sp>
      <p:sp>
        <p:nvSpPr>
          <p:cNvPr id="19466" name="直接连接符 19465"/>
          <p:cNvSpPr/>
          <p:nvPr/>
        </p:nvSpPr>
        <p:spPr>
          <a:xfrm>
            <a:off x="1752600" y="5791200"/>
            <a:ext cx="1676400" cy="0"/>
          </a:xfrm>
          <a:prstGeom prst="line">
            <a:avLst/>
          </a:prstGeom>
          <a:ln w="28575" cap="flat" cmpd="sng">
            <a:solidFill>
              <a:schemeClr val="tx1"/>
            </a:solidFill>
            <a:prstDash val="solid"/>
            <a:headEnd type="none" w="med" len="med"/>
            <a:tailEnd type="none" w="med" len="med"/>
          </a:ln>
        </p:spPr>
      </p:sp>
      <p:sp>
        <p:nvSpPr>
          <p:cNvPr id="19467" name="文本框 19466"/>
          <p:cNvSpPr txBox="1"/>
          <p:nvPr/>
        </p:nvSpPr>
        <p:spPr>
          <a:xfrm>
            <a:off x="2209800" y="2057400"/>
            <a:ext cx="838200" cy="457200"/>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占用</a:t>
            </a:r>
            <a:endParaRPr lang="zh-CN" altLang="en-US" b="1">
              <a:latin typeface="Times New Roman" panose="02020603050405020304" pitchFamily="18" charset="0"/>
            </a:endParaRPr>
          </a:p>
        </p:txBody>
      </p:sp>
      <p:sp>
        <p:nvSpPr>
          <p:cNvPr id="19468" name="文本框 19467"/>
          <p:cNvSpPr txBox="1"/>
          <p:nvPr/>
        </p:nvSpPr>
        <p:spPr>
          <a:xfrm>
            <a:off x="2209800" y="3276600"/>
            <a:ext cx="838200" cy="457200"/>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占用</a:t>
            </a:r>
            <a:endParaRPr lang="zh-CN" altLang="en-US" b="1">
              <a:latin typeface="Times New Roman" panose="02020603050405020304" pitchFamily="18" charset="0"/>
            </a:endParaRPr>
          </a:p>
        </p:txBody>
      </p:sp>
      <p:sp>
        <p:nvSpPr>
          <p:cNvPr id="19469" name="文本框 19468"/>
          <p:cNvSpPr txBox="1"/>
          <p:nvPr/>
        </p:nvSpPr>
        <p:spPr>
          <a:xfrm>
            <a:off x="2209800" y="4572000"/>
            <a:ext cx="838200" cy="457200"/>
          </a:xfrm>
          <a:prstGeom prst="rect">
            <a:avLst/>
          </a:prstGeom>
          <a:solidFill>
            <a:schemeClr val="bg1"/>
          </a:solidFill>
          <a:ln w="9525">
            <a:noFill/>
          </a:ln>
        </p:spPr>
        <p:txBody>
          <a:bodyPr>
            <a:spAutoFit/>
          </a:bodyPr>
          <a:lstStyle/>
          <a:p>
            <a:pPr>
              <a:spcBef>
                <a:spcPct val="50000"/>
              </a:spcBef>
            </a:pPr>
            <a:r>
              <a:rPr lang="zh-CN" altLang="en-US" b="1" dirty="0">
                <a:latin typeface="Times New Roman" panose="02020603050405020304" pitchFamily="18" charset="0"/>
              </a:rPr>
              <a:t>占用</a:t>
            </a:r>
            <a:endParaRPr lang="zh-CN" altLang="en-US" b="1">
              <a:latin typeface="Times New Roman" panose="02020603050405020304" pitchFamily="18" charset="0"/>
            </a:endParaRPr>
          </a:p>
        </p:txBody>
      </p:sp>
      <p:sp>
        <p:nvSpPr>
          <p:cNvPr id="19470" name="任意多边形 19469"/>
          <p:cNvSpPr/>
          <p:nvPr/>
        </p:nvSpPr>
        <p:spPr>
          <a:xfrm>
            <a:off x="3233738" y="3048000"/>
            <a:ext cx="576262" cy="914400"/>
          </a:xfrm>
          <a:custGeom>
            <a:avLst/>
            <a:gdLst/>
            <a:ahLst/>
            <a:cxnLst/>
            <a:rect l="0" t="0" r="0" b="0"/>
            <a:pathLst>
              <a:path w="432" h="576">
                <a:moveTo>
                  <a:pt x="0" y="0"/>
                </a:moveTo>
                <a:lnTo>
                  <a:pt x="432" y="0"/>
                </a:lnTo>
                <a:lnTo>
                  <a:pt x="432" y="576"/>
                </a:lnTo>
                <a:lnTo>
                  <a:pt x="144" y="576"/>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19471" name="任意多边形 19470"/>
          <p:cNvSpPr/>
          <p:nvPr/>
        </p:nvSpPr>
        <p:spPr>
          <a:xfrm>
            <a:off x="1371600" y="4343400"/>
            <a:ext cx="576263" cy="990600"/>
          </a:xfrm>
          <a:custGeom>
            <a:avLst/>
            <a:gdLst/>
            <a:ahLst/>
            <a:cxnLst/>
            <a:rect l="0" t="0" r="0" b="0"/>
            <a:pathLst>
              <a:path w="288" h="624">
                <a:moveTo>
                  <a:pt x="288" y="0"/>
                </a:moveTo>
                <a:lnTo>
                  <a:pt x="0" y="0"/>
                </a:lnTo>
                <a:lnTo>
                  <a:pt x="0" y="624"/>
                </a:lnTo>
                <a:lnTo>
                  <a:pt x="192" y="624"/>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19472" name="任意多边形 19471"/>
          <p:cNvSpPr/>
          <p:nvPr/>
        </p:nvSpPr>
        <p:spPr>
          <a:xfrm>
            <a:off x="3276600" y="5638800"/>
            <a:ext cx="576263" cy="304800"/>
          </a:xfrm>
          <a:custGeom>
            <a:avLst/>
            <a:gdLst/>
            <a:ahLst/>
            <a:cxnLst/>
            <a:rect l="0" t="0" r="0" b="0"/>
            <a:pathLst>
              <a:path w="336" h="192">
                <a:moveTo>
                  <a:pt x="0" y="0"/>
                </a:moveTo>
                <a:lnTo>
                  <a:pt x="336" y="0"/>
                </a:lnTo>
                <a:lnTo>
                  <a:pt x="336" y="192"/>
                </a:lnTo>
                <a:lnTo>
                  <a:pt x="96" y="192"/>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19473" name="直接连接符 19472"/>
          <p:cNvSpPr/>
          <p:nvPr/>
        </p:nvSpPr>
        <p:spPr>
          <a:xfrm>
            <a:off x="1176338" y="2667000"/>
            <a:ext cx="576262" cy="0"/>
          </a:xfrm>
          <a:prstGeom prst="line">
            <a:avLst/>
          </a:prstGeom>
          <a:ln w="28575" cap="flat" cmpd="sng">
            <a:solidFill>
              <a:schemeClr val="tx1"/>
            </a:solidFill>
            <a:prstDash val="solid"/>
            <a:headEnd type="none" w="med" len="med"/>
            <a:tailEnd type="triangle" w="med" len="med"/>
          </a:ln>
        </p:spPr>
      </p:sp>
      <p:sp>
        <p:nvSpPr>
          <p:cNvPr id="19474" name="文本框 19473"/>
          <p:cNvSpPr txBox="1"/>
          <p:nvPr/>
        </p:nvSpPr>
        <p:spPr>
          <a:xfrm>
            <a:off x="533400" y="2133600"/>
            <a:ext cx="990600" cy="457200"/>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Head:</a:t>
            </a:r>
          </a:p>
        </p:txBody>
      </p:sp>
      <p:sp>
        <p:nvSpPr>
          <p:cNvPr id="19475" name="任意多边形 19474"/>
          <p:cNvSpPr/>
          <p:nvPr/>
        </p:nvSpPr>
        <p:spPr>
          <a:xfrm>
            <a:off x="1371600" y="6172200"/>
            <a:ext cx="576263" cy="304800"/>
          </a:xfrm>
          <a:custGeom>
            <a:avLst/>
            <a:gdLst/>
            <a:ahLst/>
            <a:cxnLst/>
            <a:rect l="0" t="0" r="0" b="0"/>
            <a:pathLst>
              <a:path w="336" h="192">
                <a:moveTo>
                  <a:pt x="336" y="0"/>
                </a:moveTo>
                <a:lnTo>
                  <a:pt x="0" y="0"/>
                </a:lnTo>
                <a:lnTo>
                  <a:pt x="0" y="192"/>
                </a:lnTo>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9476" name="直接连接符 19475"/>
          <p:cNvSpPr/>
          <p:nvPr/>
        </p:nvSpPr>
        <p:spPr>
          <a:xfrm>
            <a:off x="1219200" y="6477000"/>
            <a:ext cx="228600" cy="0"/>
          </a:xfrm>
          <a:prstGeom prst="line">
            <a:avLst/>
          </a:prstGeom>
          <a:ln w="9525" cap="flat" cmpd="sng">
            <a:solidFill>
              <a:schemeClr val="tx1"/>
            </a:solidFill>
            <a:prstDash val="solid"/>
            <a:headEnd type="none" w="med" len="med"/>
            <a:tailEnd type="none" w="med" len="med"/>
          </a:ln>
        </p:spPr>
      </p:sp>
      <p:sp>
        <p:nvSpPr>
          <p:cNvPr id="19477" name="直接连接符 19476"/>
          <p:cNvSpPr/>
          <p:nvPr/>
        </p:nvSpPr>
        <p:spPr>
          <a:xfrm>
            <a:off x="1295400" y="6629400"/>
            <a:ext cx="76200" cy="0"/>
          </a:xfrm>
          <a:prstGeom prst="line">
            <a:avLst/>
          </a:prstGeom>
          <a:ln w="9525" cap="flat" cmpd="sng">
            <a:solidFill>
              <a:schemeClr val="tx1"/>
            </a:solidFill>
            <a:prstDash val="solid"/>
            <a:headEnd type="none" w="med" len="med"/>
            <a:tailEnd type="none" w="med" len="med"/>
          </a:ln>
        </p:spPr>
      </p:sp>
      <p:sp>
        <p:nvSpPr>
          <p:cNvPr id="19478" name="文本框 19477"/>
          <p:cNvSpPr txBox="1"/>
          <p:nvPr/>
        </p:nvSpPr>
        <p:spPr>
          <a:xfrm>
            <a:off x="4648200" y="2057400"/>
            <a:ext cx="3962400" cy="1004888"/>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优点：节省空间。</a:t>
            </a:r>
          </a:p>
          <a:p>
            <a:pPr>
              <a:spcBef>
                <a:spcPct val="50000"/>
              </a:spcBef>
            </a:pPr>
            <a:r>
              <a:rPr lang="zh-CN" altLang="en-US" b="1" dirty="0">
                <a:latin typeface="Times New Roman" panose="02020603050405020304" pitchFamily="18" charset="0"/>
              </a:rPr>
              <a:t>           （不适合管理外存）</a:t>
            </a:r>
            <a:endParaRPr lang="zh-CN" altLang="en-US" b="1">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685800" y="304800"/>
            <a:ext cx="7772400" cy="1143000"/>
          </a:xfrm>
        </p:spPr>
        <p:txBody>
          <a:bodyPr anchor="b"/>
          <a:lstStyle/>
          <a:p>
            <a:r>
              <a:rPr lang="zh-CN" altLang="en-US" b="1" dirty="0"/>
              <a:t>动态异长分区的分配</a:t>
            </a:r>
            <a:endParaRPr lang="zh-CN" altLang="en-US" b="1"/>
          </a:p>
        </p:txBody>
      </p:sp>
      <p:grpSp>
        <p:nvGrpSpPr>
          <p:cNvPr id="13331" name="组合 13330"/>
          <p:cNvGrpSpPr/>
          <p:nvPr/>
        </p:nvGrpSpPr>
        <p:grpSpPr>
          <a:xfrm>
            <a:off x="762000" y="2530475"/>
            <a:ext cx="3959225" cy="2879725"/>
            <a:chOff x="1058" y="1210"/>
            <a:chExt cx="2494" cy="1814"/>
          </a:xfrm>
        </p:grpSpPr>
        <p:sp>
          <p:nvSpPr>
            <p:cNvPr id="13317" name="矩形 13316"/>
            <p:cNvSpPr/>
            <p:nvPr/>
          </p:nvSpPr>
          <p:spPr>
            <a:xfrm>
              <a:off x="1058" y="1210"/>
              <a:ext cx="2494" cy="1814"/>
            </a:xfrm>
            <a:prstGeom prst="rect">
              <a:avLst/>
            </a:prstGeom>
            <a:solidFill>
              <a:schemeClr val="bg1"/>
            </a:solidFill>
            <a:ln w="15875" cap="flat" cmpd="sng">
              <a:solidFill>
                <a:schemeClr val="tx1"/>
              </a:solidFill>
              <a:prstDash val="solid"/>
              <a:miter/>
              <a:headEnd type="none" w="med" len="med"/>
              <a:tailEnd type="none" w="med" len="med"/>
            </a:ln>
          </p:spPr>
          <p:txBody>
            <a:bodyPr/>
            <a:lstStyle/>
            <a:p>
              <a:endParaRPr lang="zh-CN" altLang="en-US"/>
            </a:p>
          </p:txBody>
        </p:sp>
        <p:sp>
          <p:nvSpPr>
            <p:cNvPr id="13319" name="直接连接符 13318"/>
            <p:cNvSpPr/>
            <p:nvPr/>
          </p:nvSpPr>
          <p:spPr>
            <a:xfrm>
              <a:off x="1058" y="1690"/>
              <a:ext cx="2494" cy="0"/>
            </a:xfrm>
            <a:prstGeom prst="line">
              <a:avLst/>
            </a:prstGeom>
            <a:ln w="15875" cap="flat" cmpd="dbl">
              <a:solidFill>
                <a:schemeClr val="tx1"/>
              </a:solidFill>
              <a:prstDash val="solid"/>
              <a:headEnd type="none" w="med" len="med"/>
              <a:tailEnd type="none" w="med" len="med"/>
            </a:ln>
          </p:spPr>
        </p:sp>
        <p:sp>
          <p:nvSpPr>
            <p:cNvPr id="13320" name="直接连接符 13319"/>
            <p:cNvSpPr/>
            <p:nvPr/>
          </p:nvSpPr>
          <p:spPr>
            <a:xfrm>
              <a:off x="1058" y="2554"/>
              <a:ext cx="2494" cy="0"/>
            </a:xfrm>
            <a:prstGeom prst="line">
              <a:avLst/>
            </a:prstGeom>
            <a:ln w="15875" cap="flat" cmpd="sng">
              <a:solidFill>
                <a:schemeClr val="tx1"/>
              </a:solidFill>
              <a:prstDash val="solid"/>
              <a:headEnd type="none" w="med" len="med"/>
              <a:tailEnd type="none" w="med" len="med"/>
            </a:ln>
          </p:spPr>
        </p:sp>
        <p:sp>
          <p:nvSpPr>
            <p:cNvPr id="13321" name="直接连接符 13320"/>
            <p:cNvSpPr/>
            <p:nvPr/>
          </p:nvSpPr>
          <p:spPr>
            <a:xfrm>
              <a:off x="2304" y="1248"/>
              <a:ext cx="0" cy="1776"/>
            </a:xfrm>
            <a:prstGeom prst="line">
              <a:avLst/>
            </a:prstGeom>
            <a:ln w="15875" cap="flat" cmpd="sng">
              <a:solidFill>
                <a:schemeClr val="tx1"/>
              </a:solidFill>
              <a:prstDash val="solid"/>
              <a:headEnd type="none" w="med" len="med"/>
              <a:tailEnd type="none" w="med" len="med"/>
            </a:ln>
          </p:spPr>
        </p:sp>
        <p:sp>
          <p:nvSpPr>
            <p:cNvPr id="13322" name="文本框 13321"/>
            <p:cNvSpPr txBox="1"/>
            <p:nvPr/>
          </p:nvSpPr>
          <p:spPr>
            <a:xfrm>
              <a:off x="1152" y="1306"/>
              <a:ext cx="1104" cy="288"/>
            </a:xfrm>
            <a:prstGeom prst="rect">
              <a:avLst/>
            </a:prstGeom>
            <a:solidFill>
              <a:schemeClr val="bg1"/>
            </a:solidFill>
            <a:ln w="15875">
              <a:noFill/>
            </a:ln>
          </p:spPr>
          <p:txBody>
            <a:bodyPr>
              <a:spAutoFit/>
            </a:bodyPr>
            <a:lstStyle/>
            <a:p>
              <a:pPr>
                <a:spcBef>
                  <a:spcPct val="50000"/>
                </a:spcBef>
              </a:pPr>
              <a:r>
                <a:rPr lang="zh-CN" altLang="en-US" b="1" dirty="0">
                  <a:latin typeface="Times New Roman" panose="02020603050405020304" pitchFamily="18" charset="0"/>
                </a:rPr>
                <a:t>空闲区首址</a:t>
              </a:r>
              <a:endParaRPr lang="zh-CN" altLang="en-US" b="1">
                <a:latin typeface="Times New Roman" panose="02020603050405020304" pitchFamily="18" charset="0"/>
              </a:endParaRPr>
            </a:p>
          </p:txBody>
        </p:sp>
        <p:sp>
          <p:nvSpPr>
            <p:cNvPr id="13323" name="文本框 13322"/>
            <p:cNvSpPr txBox="1"/>
            <p:nvPr/>
          </p:nvSpPr>
          <p:spPr>
            <a:xfrm>
              <a:off x="2398" y="1306"/>
              <a:ext cx="1106" cy="288"/>
            </a:xfrm>
            <a:prstGeom prst="rect">
              <a:avLst/>
            </a:prstGeom>
            <a:solidFill>
              <a:schemeClr val="bg1"/>
            </a:solidFill>
            <a:ln w="15875">
              <a:noFill/>
            </a:ln>
          </p:spPr>
          <p:txBody>
            <a:bodyPr>
              <a:spAutoFit/>
            </a:bodyPr>
            <a:lstStyle/>
            <a:p>
              <a:pPr>
                <a:spcBef>
                  <a:spcPct val="50000"/>
                </a:spcBef>
              </a:pPr>
              <a:r>
                <a:rPr lang="zh-CN" altLang="en-US" b="1" dirty="0">
                  <a:latin typeface="Times New Roman" panose="02020603050405020304" pitchFamily="18" charset="0"/>
                </a:rPr>
                <a:t>空闲区长度</a:t>
              </a:r>
              <a:endParaRPr lang="zh-CN" altLang="en-US" b="1">
                <a:latin typeface="Times New Roman" panose="02020603050405020304" pitchFamily="18" charset="0"/>
              </a:endParaRPr>
            </a:p>
          </p:txBody>
        </p:sp>
        <p:sp>
          <p:nvSpPr>
            <p:cNvPr id="13324" name="文本框 13323"/>
            <p:cNvSpPr txBox="1"/>
            <p:nvPr/>
          </p:nvSpPr>
          <p:spPr>
            <a:xfrm>
              <a:off x="1442" y="1738"/>
              <a:ext cx="336"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a:t>
              </a:r>
            </a:p>
          </p:txBody>
        </p:sp>
        <p:sp>
          <p:nvSpPr>
            <p:cNvPr id="13325" name="文本框 13324"/>
            <p:cNvSpPr txBox="1"/>
            <p:nvPr/>
          </p:nvSpPr>
          <p:spPr>
            <a:xfrm>
              <a:off x="2642" y="1738"/>
              <a:ext cx="336"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a:t>
              </a:r>
            </a:p>
          </p:txBody>
        </p:sp>
        <p:sp>
          <p:nvSpPr>
            <p:cNvPr id="13326" name="文本框 13325"/>
            <p:cNvSpPr txBox="1"/>
            <p:nvPr/>
          </p:nvSpPr>
          <p:spPr>
            <a:xfrm>
              <a:off x="1442" y="2602"/>
              <a:ext cx="336"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a:t>
              </a:r>
            </a:p>
          </p:txBody>
        </p:sp>
        <p:sp>
          <p:nvSpPr>
            <p:cNvPr id="13327" name="文本框 13326"/>
            <p:cNvSpPr txBox="1"/>
            <p:nvPr/>
          </p:nvSpPr>
          <p:spPr>
            <a:xfrm>
              <a:off x="2642" y="2602"/>
              <a:ext cx="336" cy="288"/>
            </a:xfrm>
            <a:prstGeom prst="rect">
              <a:avLst/>
            </a:prstGeom>
            <a:solidFill>
              <a:schemeClr val="bg1"/>
            </a:solidFill>
            <a:ln w="15875">
              <a:noFill/>
            </a:ln>
          </p:spPr>
          <p:txBody>
            <a:bodyPr>
              <a:spAutoFit/>
            </a:bodyPr>
            <a:lstStyle/>
            <a:p>
              <a:pPr>
                <a:spcBef>
                  <a:spcPct val="50000"/>
                </a:spcBef>
              </a:pPr>
              <a:r>
                <a:rPr lang="en-US" altLang="zh-CN" b="1">
                  <a:latin typeface="Comic Sans MS" panose="030F0702030302020204" pitchFamily="66" charset="0"/>
                </a:rPr>
                <a:t>...</a:t>
              </a:r>
            </a:p>
          </p:txBody>
        </p:sp>
        <p:sp>
          <p:nvSpPr>
            <p:cNvPr id="13328" name="文本框 13327"/>
            <p:cNvSpPr txBox="1"/>
            <p:nvPr/>
          </p:nvSpPr>
          <p:spPr>
            <a:xfrm>
              <a:off x="1248" y="2170"/>
              <a:ext cx="624" cy="288"/>
            </a:xfrm>
            <a:prstGeom prst="rect">
              <a:avLst/>
            </a:prstGeom>
            <a:solidFill>
              <a:schemeClr val="bg1"/>
            </a:solidFill>
            <a:ln w="15875">
              <a:noFill/>
            </a:ln>
          </p:spPr>
          <p:txBody>
            <a:bodyPr>
              <a:spAutoFit/>
            </a:bodyPr>
            <a:lstStyle/>
            <a:p>
              <a:pPr>
                <a:spcBef>
                  <a:spcPct val="50000"/>
                </a:spcBef>
              </a:pPr>
              <a:r>
                <a:rPr lang="en-US" altLang="zh-CN" b="1">
                  <a:latin typeface="Times New Roman" panose="02020603050405020304" pitchFamily="18" charset="0"/>
                </a:rPr>
                <a:t>2500</a:t>
              </a:r>
            </a:p>
          </p:txBody>
        </p:sp>
        <p:sp>
          <p:nvSpPr>
            <p:cNvPr id="13329" name="文本框 13328"/>
            <p:cNvSpPr txBox="1"/>
            <p:nvPr/>
          </p:nvSpPr>
          <p:spPr>
            <a:xfrm>
              <a:off x="2544" y="2170"/>
              <a:ext cx="674" cy="288"/>
            </a:xfrm>
            <a:prstGeom prst="rect">
              <a:avLst/>
            </a:prstGeom>
            <a:solidFill>
              <a:schemeClr val="bg1"/>
            </a:solidFill>
            <a:ln w="15875">
              <a:noFill/>
            </a:ln>
          </p:spPr>
          <p:txBody>
            <a:bodyPr>
              <a:spAutoFit/>
            </a:bodyPr>
            <a:lstStyle/>
            <a:p>
              <a:pPr>
                <a:spcBef>
                  <a:spcPct val="50000"/>
                </a:spcBef>
              </a:pPr>
              <a:r>
                <a:rPr lang="en-US" altLang="zh-CN" b="1">
                  <a:latin typeface="Times New Roman" panose="02020603050405020304" pitchFamily="18" charset="0"/>
                </a:rPr>
                <a:t>1500</a:t>
              </a:r>
            </a:p>
          </p:txBody>
        </p:sp>
        <p:sp>
          <p:nvSpPr>
            <p:cNvPr id="13318" name="直接连接符 13317"/>
            <p:cNvSpPr/>
            <p:nvPr/>
          </p:nvSpPr>
          <p:spPr>
            <a:xfrm>
              <a:off x="1058" y="2122"/>
              <a:ext cx="2494" cy="0"/>
            </a:xfrm>
            <a:prstGeom prst="line">
              <a:avLst/>
            </a:prstGeom>
            <a:ln w="15875" cap="flat" cmpd="sng">
              <a:solidFill>
                <a:schemeClr val="tx1"/>
              </a:solidFill>
              <a:prstDash val="solid"/>
              <a:headEnd type="none" w="med" len="med"/>
              <a:tailEnd type="none" w="med" len="med"/>
            </a:ln>
          </p:spPr>
        </p:sp>
      </p:grpSp>
      <p:sp>
        <p:nvSpPr>
          <p:cNvPr id="13332" name="文本框 13331"/>
          <p:cNvSpPr txBox="1"/>
          <p:nvPr/>
        </p:nvSpPr>
        <p:spPr>
          <a:xfrm>
            <a:off x="685800" y="1997075"/>
            <a:ext cx="2743200" cy="457200"/>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数据结构：</a:t>
            </a:r>
            <a:endParaRPr lang="zh-CN" altLang="en-US" b="1">
              <a:latin typeface="Times New Roman" panose="02020603050405020304" pitchFamily="18" charset="0"/>
            </a:endParaRPr>
          </a:p>
        </p:txBody>
      </p:sp>
      <p:sp>
        <p:nvSpPr>
          <p:cNvPr id="13334" name="文本框 13333"/>
          <p:cNvSpPr txBox="1"/>
          <p:nvPr/>
        </p:nvSpPr>
        <p:spPr>
          <a:xfrm>
            <a:off x="5105400" y="2209800"/>
            <a:ext cx="3581400" cy="1552575"/>
          </a:xfrm>
          <a:prstGeom prst="rect">
            <a:avLst/>
          </a:prstGeom>
          <a:noFill/>
          <a:ln w="9525">
            <a:noFill/>
          </a:ln>
        </p:spPr>
        <p:txBody>
          <a:bodyPr>
            <a:spAutoFit/>
          </a:bodyPr>
          <a:lstStyle/>
          <a:p>
            <a:pPr>
              <a:spcBef>
                <a:spcPct val="50000"/>
              </a:spcBef>
            </a:pPr>
            <a:r>
              <a:rPr lang="en-US" altLang="zh-CN" b="1">
                <a:latin typeface="Times New Roman" panose="02020603050405020304" pitchFamily="18" charset="0"/>
              </a:rPr>
              <a:t>Criteria: </a:t>
            </a: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尽量使空闲区域连续。</a:t>
            </a:r>
          </a:p>
          <a:p>
            <a:pPr>
              <a:spcBef>
                <a:spcPct val="50000"/>
              </a:spcBef>
            </a:pPr>
            <a:endParaRPr lang="zh-CN" altLang="en-US" b="1" dirty="0">
              <a:latin typeface="Times New Roman" panose="02020603050405020304" pitchFamily="18" charset="0"/>
            </a:endParaRPr>
          </a:p>
        </p:txBody>
      </p:sp>
      <p:sp>
        <p:nvSpPr>
          <p:cNvPr id="13336" name="文本框 13335"/>
          <p:cNvSpPr txBox="1"/>
          <p:nvPr/>
        </p:nvSpPr>
        <p:spPr>
          <a:xfrm>
            <a:off x="762000" y="5486400"/>
            <a:ext cx="3962400" cy="1004888"/>
          </a:xfrm>
          <a:prstGeom prst="rect">
            <a:avLst/>
          </a:prstGeom>
          <a:noFill/>
          <a:ln w="9525">
            <a:noFill/>
          </a:ln>
        </p:spPr>
        <p:txBody>
          <a:bodyPr>
            <a:spAutoFit/>
          </a:bodyPr>
          <a:lstStyle/>
          <a:p>
            <a:pPr>
              <a:spcBef>
                <a:spcPct val="50000"/>
              </a:spcBef>
            </a:pPr>
            <a:r>
              <a:rPr lang="zh-CN" altLang="en-US" b="1" dirty="0">
                <a:latin typeface="Times New Roman" panose="02020603050405020304" pitchFamily="18" charset="0"/>
              </a:rPr>
              <a:t>初始时一个连续空闲区。</a:t>
            </a:r>
          </a:p>
          <a:p>
            <a:pPr>
              <a:spcBef>
                <a:spcPct val="50000"/>
              </a:spcBef>
            </a:pPr>
            <a:r>
              <a:rPr lang="zh-CN" altLang="en-US" b="1" dirty="0">
                <a:latin typeface="Times New Roman" panose="02020603050405020304" pitchFamily="18" charset="0"/>
              </a:rPr>
              <a:t>长度</a:t>
            </a:r>
            <a:r>
              <a:rPr lang="en-US" altLang="zh-CN" b="1" dirty="0">
                <a:latin typeface="Times New Roman" panose="02020603050405020304" pitchFamily="18" charset="0"/>
              </a:rPr>
              <a:t>=0</a:t>
            </a:r>
            <a:r>
              <a:rPr lang="zh-CN" altLang="en-US" b="1" dirty="0">
                <a:latin typeface="Times New Roman" panose="02020603050405020304" pitchFamily="18" charset="0"/>
              </a:rPr>
              <a:t>为表尾。</a:t>
            </a:r>
            <a:endParaRPr lang="zh-CN" altLang="en-US" b="1">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110</TotalTime>
  <Words>4633</Words>
  <Application>Microsoft Office PowerPoint</Application>
  <PresentationFormat>全屏显示(4:3)</PresentationFormat>
  <Paragraphs>1034</Paragraphs>
  <Slides>64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64</vt:i4>
      </vt:variant>
    </vt:vector>
  </HeadingPairs>
  <TitlesOfParts>
    <vt:vector size="70" baseType="lpstr">
      <vt:lpstr>Comic Sans MS</vt:lpstr>
      <vt:lpstr>Helvetica</vt:lpstr>
      <vt:lpstr>Tahoma</vt:lpstr>
      <vt:lpstr>Times New Roman</vt:lpstr>
      <vt:lpstr>Wingdings</vt:lpstr>
      <vt:lpstr>Blends</vt:lpstr>
      <vt:lpstr>第六章 存储管理</vt:lpstr>
      <vt:lpstr>6.1 存储管理功能</vt:lpstr>
      <vt:lpstr>6.1 存储管理功能(Cont.)</vt:lpstr>
      <vt:lpstr>6.2 内存资源管理</vt:lpstr>
      <vt:lpstr>6.2.2 内存分配</vt:lpstr>
      <vt:lpstr>位示图（bit map）</vt:lpstr>
      <vt:lpstr>空闲页面表</vt:lpstr>
      <vt:lpstr>空闲页面链</vt:lpstr>
      <vt:lpstr>动态异长分区的分配</vt:lpstr>
      <vt:lpstr>最先适应算法（First Fit）</vt:lpstr>
      <vt:lpstr>下次适应算法（Next Fit, NF)</vt:lpstr>
      <vt:lpstr>最佳适应算法（Best Fit）</vt:lpstr>
      <vt:lpstr>最坏适应算法（Worst Fit）</vt:lpstr>
      <vt:lpstr>UNIX存储分配--FF</vt:lpstr>
      <vt:lpstr>PowerPoint 演示文稿</vt:lpstr>
      <vt:lpstr>PowerPoint 演示文稿</vt:lpstr>
      <vt:lpstr>PowerPoint 演示文稿</vt:lpstr>
      <vt:lpstr>6.2.3 碎片处理</vt:lpstr>
      <vt:lpstr>6.3 存储管理方式</vt:lpstr>
      <vt:lpstr>6.3.1 界地址管理方式</vt:lpstr>
      <vt:lpstr>6.3.1 界地址管理方式</vt:lpstr>
      <vt:lpstr>6.3.1 界地址管理方式</vt:lpstr>
      <vt:lpstr>6.3.1 界地址管理方式</vt:lpstr>
      <vt:lpstr>6.3.1 界地址管理方式</vt:lpstr>
      <vt:lpstr>6.3.1 界地址管理方式</vt:lpstr>
      <vt:lpstr>覆盖技术</vt:lpstr>
      <vt:lpstr>6.3.2 分页式存储管理(paging)</vt:lpstr>
      <vt:lpstr>6.3.2 分页式存储管理</vt:lpstr>
      <vt:lpstr>PowerPoint 演示文稿</vt:lpstr>
      <vt:lpstr>PowerPoint 演示文稿</vt:lpstr>
      <vt:lpstr>PowerPoint 演示文稿</vt:lpstr>
      <vt:lpstr>PowerPoint 演示文稿</vt:lpstr>
      <vt:lpstr>PowerPoint 演示文稿</vt:lpstr>
      <vt:lpstr>有效访问时间</vt:lpstr>
      <vt:lpstr>6.3.2.2 多级页表</vt:lpstr>
      <vt:lpstr>PowerPoint 演示文稿</vt:lpstr>
      <vt:lpstr>Two-Level Paging Example</vt:lpstr>
      <vt:lpstr>Address-Translation Scheme</vt:lpstr>
      <vt:lpstr>4级页表有效访问时间</vt:lpstr>
      <vt:lpstr>6.3.2.3 反置页表(inverted page table)</vt:lpstr>
      <vt:lpstr>反置页表--工作原理</vt:lpstr>
      <vt:lpstr>采用散列技术的反置页表地址映射</vt:lpstr>
      <vt:lpstr>速度问题</vt:lpstr>
      <vt:lpstr>6.3.3 分段式存储管理(segmentation)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6.3.4 段页式存储管理(segmentation with paging)</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存储管理</dc:title>
  <dc:creator>左万利</dc:creator>
  <cp:lastModifiedBy>葛 馨木</cp:lastModifiedBy>
  <cp:revision>190</cp:revision>
  <cp:lastPrinted>2002-09-27T04:16:00Z</cp:lastPrinted>
  <dcterms:created xsi:type="dcterms:W3CDTF">2002-09-27T04:02:00Z</dcterms:created>
  <dcterms:modified xsi:type="dcterms:W3CDTF">2023-06-20T13:59:47Z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2052-11.1.0.9141</vt:lpwstr>
  </property>
</Properties>
</file>