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7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18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17" r:id="rId10"/>
    <p:sldId id="318" r:id="rId11"/>
    <p:sldId id="288" r:id="rId12"/>
    <p:sldId id="319" r:id="rId13"/>
    <p:sldId id="290" r:id="rId14"/>
    <p:sldId id="320" r:id="rId15"/>
    <p:sldId id="292" r:id="rId16"/>
    <p:sldId id="321" r:id="rId17"/>
    <p:sldId id="294" r:id="rId18"/>
    <p:sldId id="322" r:id="rId19"/>
    <p:sldId id="298" r:id="rId20"/>
    <p:sldId id="306" r:id="rId21"/>
    <p:sldId id="310" r:id="rId22"/>
    <p:sldId id="300" r:id="rId23"/>
    <p:sldId id="341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11" r:id="rId71"/>
    <p:sldId id="274" r:id="rId72"/>
  </p:sldIdLst>
  <p:sldSz cx="9144000" cy="6858000" type="screen4x3"/>
  <p:notesSz cx="7010400" cy="9296400"/>
  <p:custShowLst>
    <p:custShow name="Custom Show 1" id="0">
      <p:sldLst>
        <p:sld r:id="rId4"/>
        <p:sld r:id="rId8"/>
        <p:sld r:id="rId22"/>
        <p:sld r:id="rId12"/>
        <p:sld r:id="rId71"/>
      </p:sldLst>
    </p:custShow>
  </p:custShowLst>
  <p:custDataLst>
    <p:tags r:id="rId7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1"/>
    <p:restoredTop sz="94660"/>
  </p:normalViewPr>
  <p:slideViewPr>
    <p:cSldViewPr snapToGrid="0" showGuides="1">
      <p:cViewPr varScale="1">
        <p:scale>
          <a:sx n="61" d="100"/>
          <a:sy n="61" d="100"/>
        </p:scale>
        <p:origin x="53" y="648"/>
      </p:cViewPr>
      <p:guideLst>
        <p:guide orient="horz" pos="67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algn="r"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r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5:0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3457,'-20'7'6006,"20"-2"-4353,0-5-1598,0 0 0,0 0 1,0 0-1,0 0 0,0 0 0,0 0 1,-1 0-1,1 0 0,0 0 1,0 0-1,0 0 0,0 1 0,0-1 1,0 0-1,0 0 0,0 0 1,0 0-1,0 0 0,0 0 0,0 0 1,0 0-1,0 1 0,0-1 1,0 0-1,0 0 0,0 0 0,0 0 1,0 0-1,0 0 0,0 0 1,0 0-1,0 1 0,0-1 0,0 0 1,0 0-1,0 0 0,0 0 1,1 0-1,-1 0 0,0 0 0,0 0 1,0 0-1,0 0 0,0 0 1,0 1-1,0-1 0,0 0 0,0 0 1,0 0-1,0 0 0,1 0 1,-1 0-1,0 0 0,0 0 0,0 0 1,0 0-1,0 0 0,0 0 1,0 0-1,0 0 0,1 0 0,-1 0 1,0 0-1,0 0 0,0 0 1,0 0-1,0 0 0,20 1 561,68 17 19,-48-7-468,0-3 0,0 0 0,54 2 0,129-5 103,-190-6-178,75 1 95,297 5 148,-311-1-279,-26-3 7,124 20 0,-130-11-104,1-3 1,-1-3-1,1-2 1,98-11-1,-146 9-995,-16 0 226,-5 0 224,-16 0-172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5:41:51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20122 12113 456 0,'0'0'120'16,"0"0"-8"0,0 0-8-16,5 0-80 15,0 0 48-15,0 0 24 0,10 0-16 16,0 0-28-16,11 0 0 15,4 0-8-15,6-2 0 16,4 2 0-16,1-2 8 0,5-2 4 16,0-6 0-16,-6 4 0 15,11 2 0-15,0-2 4 16,5 4 8-16,0 4-4 16,-1 0-8-16,6-2-16 15,0 4 0-15,-5-2-12 16,5 0 0-16,-10 0-4 15,0-2 0-15,5 0-8 16,-6 2 0-16,6-2-4 16,0 0 8-16,-5 0 4 15,10 0 8-15,-15 0-8 16,-6 0 0-16,11-2-8 0,5 0 8 16,-10 0-8-16,-1 0 0 15,1 2-12-15,0-2 0 16,5 0-4-16,-11 2 8 15,1 0-4-15,-5 0 0 16,9 0-8-16,-4 0 0 16,0 0 0-16,4 0 8 15,1 0 4-15,-5 0 0 0,-1 0 0 16,1 0 0-16,-6 0-4 16,1 0 0-16,0 0-8 15,-1 0 0-15,1 0 0 16,-6 0 8-16,6 0 4 15,-6 0 0-15,11 0 0 16,-6-2 0-16,6 0 0 16,-5 2 0-16,-1 0 0 15,1 0 8-15,-1 0 0 16,-4 0 8-16,-1 0-8 16,-15-2 0-16,16 0-8 15,5 0 0-15,-1 2 4 16,6 0 8-16,-1-2 0 15,1 2 0-15,0 2-4 16,4-2 8-16,-4 0-8 0,-5 0-8 16,-1 0-8-16,-4 2 8 15,-6 0 0-15,0-2 8 16,-4 0-8-16,-6 2-8 16,0-2-60-16,-5 0-48 15,6 0-368-15,-1 0-312 16</inkml:trace>
  <inkml:trace contextRef="#ctx0" brushRef="#br0" timeOffset="18950.06">20553 12327 1472 0,'0'0'460'0,"0"2"-48"0,0 4-44 16,0 0-392-16,-5 12 112 15,0 15 76-15,-10 9-32 16,0-2-60-16,0 3-16 16,-11 1-56-16,1 0-32 15,4-5-112-15,1-7-80 16,0-2-380-16,15-4-296 15,-5-10 100-15,-1-4 400 16,6-3 400-16,0-3 0 16</inkml:trace>
  <inkml:trace contextRef="#ctx0" brushRef="#br0" timeOffset="19246.93">20523 12557 1320 0,'0'0'408'0,"0"0"-16"16,0 4-16-16,0 2-344 16,0 12 88-16,0 2 40 15,5 6-32-15,-5 5-52 16,5 1-8-16,-5 2-20 15,0 2 0-15,0-3-16 0,0 1 0 16,0-4-52-16,0-2-40 16,-5-7-12-16,5-1 40 15,-5-10-464 1,10-6-496-16,5-2 0 0,-5 0 496 16,0-4 496-16,0 2 0 15</inkml:trace>
  <inkml:trace contextRef="#ctx0" brushRef="#br0" timeOffset="19587.66">20686 12293 1488 0,'0'0'464'0,"0"0"-44"16,0 6-48-16,5 8-408 16,0 4 104-16,0-4 72 15,0 8-24-15,5 11-56 16,5-7-24-16,-5-2-76 15,6 0-40-15,-11-4-8 16,5-8 48-16,5-3-428 16,0-1-464-16,-4-6-4 15,-1 0 472-15</inkml:trace>
  <inkml:trace contextRef="#ctx0" brushRef="#br0" timeOffset="19901.43">20736 12250 1112 0,'5'0'340'0,"6"-4"-36"0,9 2-28 16,0-4-288-16,11 2 88 15,4-2 64-15,1 0-16 16,-6 2-36-16,1 0-16 16,-6 2-8-16,-5 2 8 15,-9 2-8-15,4 8-8 16,-20 4-52-16,-5 4-32 15,-1 11-48-15,-9 5-8 16,-5-4-4-16,-6 3 8 16,11-3 20-16,0-6 16 15,-1-4 12-15,11-6 0 0,0-6 16 16,5 0 16-16,15-8 16 16,5-10 0-16,6-2-16 15,-1 0-8-15,0-4-120 16,1 2-96-16,-11 8-248 15,0 10-136-15</inkml:trace>
  <inkml:trace contextRef="#ctx0" brushRef="#br0" timeOffset="20165.84">20559 12760 664 0,'0'0'188'0,"0"0"32"0,10 0 28 16,15-2-120-1,11-4 40-15,4-2 20 16,16-4-16-16,15-2-24 0,0-4 0 16,-15 0-28-16,5 2-24 15,-15 0-52-15,-10 4-24 16,-6 3-84-16,-10-1-48 16,-10 4-4-16,-4 2 56 15,-6 2-296-15,-6-2-344 16,1 0 0-16,5 2 352 15,-5 0 348-15,5 2 0 16</inkml:trace>
  <inkml:trace contextRef="#ctx0" brushRef="#br0" timeOffset="20400.18">20975 12589 968 0,'-5'0'292'16,"0"2"-4"-16,0 6 4 0,5 8-220 15,0 7 72-15,0 3 48 16,0 4-24-16,0 10-48 15,5 1-24-15,-5-3-24 16,5 4 0-16,-5-3-8 16,10-9-8-16,-5-4-40 15,-5-6-24-15,5-4-64 16,-5-6-32-16,0-2 12 16,0-8 48-16,-15-12-372 15,-5-6-416-15,15 4 0 16,-5 2 416-16</inkml:trace>
  <inkml:trace contextRef="#ctx0" brushRef="#br0" timeOffset="20603.39">20843 12752 1552 0,'0'2'484'15,"-10"6"-48"-15,0 7-52 16,-11 1-432-16,-4 8 104 15,0 10 64-15,-1 0-32 16,6-3-120-16,0-3-72 16,-1-4-24-16,11-6 64 15,0-10 56-15,0-14 8 0</inkml:trace>
  <inkml:trace contextRef="#ctx0" brushRef="#br0" timeOffset="20790.82">20848 12827 1000 0,'0'0'300'0,"10"4"12"15,5 0 4-15,6 4-236 16,-1 4 64-16,11 0 52 16,-1-2 0-16,-5 5-44 15,1-1-32-15,-1-6-40 16,-4 0 0-16,-6 0-48 16,0-4-40-16,0-2-32 15,-10-6 16-15,0 2 16 16,6-4 8-16,-1-6 0 15,-5 6 0-15</inkml:trace>
  <inkml:trace contextRef="#ctx0" brushRef="#br0" timeOffset="21086.41">21285 12329 1408 0,'0'0'436'16,"0"2"-8"-16,0 4-12 15,5 6-380-15,0-2 72 16,5 0 16-16,0 3-48 0,1 5-148 15,4-2-88 1,-5 2-424-16,0 6-320 16,-5-2 80-16,-5-6 416 0,5-2 408 15,-5-3 0-15</inkml:trace>
  <inkml:trace contextRef="#ctx0" brushRef="#br0" timeOffset="21378.44">21244 12627 1040 0,'0'0'316'0,"5"0"-24"16,6-2-20-16,-6 2-256 0,5-2 88 15,5 2 60-15,-10 2-16 16,5 8-32-16,-5 7-8 16,-5 7-20-16,5 4 0 15,-5 0-12-15,0 2 0 16,-5 1-12-16,5-7 0 15,-5-4-16-15,5-2-8 16,0-8-12-16,10-4 0 16,6-8-28-16,4-8-16 15,-5-8-80-15,6-6-48 16,4-2 8-16,-5-5 72 16,6-5-376-16,-6-4-440 15,-5 2 0-15,0 11 440 16</inkml:trace>
  <inkml:trace contextRef="#ctx0" brushRef="#br0" timeOffset="21646.56">21676 12414 1224 0,'0'0'376'0,"-5"0"-8"15,15 0-8-15,-5 0-324 16,11 2 64-16,-1-8 20 16,0-8-40-16,5 0-56 15,1 5-16-15,-1-7-16 16,0 6 0-16,-10 8 0 0,1 2 8 16,-1-2 0-16,-5 2 0 15</inkml:trace>
  <inkml:trace contextRef="#ctx0" brushRef="#br0" timeOffset="21834.08">21768 12452 1248 0,'0'6'384'0,"0"12"8"0,0 6 8 0,0-1-328 0,0 5 56 16,0 2 0-16,0-2-40 15,5-1-56-15,0 1 0 32,0-6-80-32,0 0-72 0,0-4 0 0,0-4 72 0,0-6 64 15,0 0-8-15</inkml:trace>
  <inkml:trace contextRef="#ctx0" brushRef="#br0" timeOffset="22052.84">21854 12680 1056 0,'0'0'320'0,"5"0"16"0,0 0 16 0,5 0-268 16,0-2 40-16,16-4 0 15,-1 2-32-15,1-4-52 32,-1 2-8-32,0 0-84 15,-9 4-64-15,-1-4-8 16,-5 4 64-16,0-1-292 15,-5 3-344-15,-10 1-4 16,0-1 352-16,5 0 348 0,0 2 0 0</inkml:trace>
  <inkml:trace contextRef="#ctx0" brushRef="#br0" timeOffset="22334.06">21651 12642 1416 0,'0'0'440'0,"0"2"-56"0,0 6-56 0,0 0-400 15,5 2 104-15,0 4 60 16,0-2-32-16,0 6-44 31,0 2-8-31,0 2-444 16,0 3-432-16,-5-7-4 0,0-4 440 0,0 0 432 15,0-4 0-15</inkml:trace>
  <inkml:trace contextRef="#ctx0" brushRef="#br0" timeOffset="22521.57">21478 12892 976 0,'0'0'292'0,"0"0"0"16,5 2-4-16,15-4-216 0,11 2 80 15,4-3 72-15,16-1-8 16,15-2-32-16,10 0-16 16,11 0-44-16,-1 2-16 31,1 0-20-31,-11 0 0 16,-10 2-40-16,-15-2-32 15,-11-2-124-15,-9 0-80 16,-16-4 4-16,-10 0 96 0</inkml:trace>
  <inkml:trace contextRef="#ctx0" brushRef="#br0" timeOffset="23255.98">22418 12317 1480 0,'0'8'460'0,"0"12"-28"0,0 10-36 0,0 5-392 16,0 1 104-16,5 6 64 16,-5 1-32-16,5-5-60 15,0-6-24-15,0-6-24 0,0-3 0 16,0-5-40-1,-5-6-32-15,0-2-100 16,5-2-56-16,-10-4 20 0,5-2 88 16,0 2 80-16,-5-8 8 31,5-4 0-31,0 4 0 16,0 0 0-16,0 0 0 15</inkml:trace>
  <inkml:trace contextRef="#ctx0" brushRef="#br0" timeOffset="23662.19">22433 12210 1096 0,'0'0'332'15,"5"-2"-4"-15,5 2-4 16,-5 0-268-16,6 0 72 0,14 0 44 16,0 0-24-16,16 6-48 15,0 2-16-15,-11 2-16 16,-5 0 8-16,1 4 4 15,-6 1 0-15,-10 9-24 16,-15 4-16-16,-5 2-48 16,-15 9-16-1,-6-5-32-15,-4-4 0 0,-1-2 0 16,6-6 8-16,-1-9 12 16,1-3 8-16,9-2 8 31,1-4 8-31,15 2 12 0,-5 0 16 0,10-2 8 15,0 0 8-15,10-2 8 16,10 2 16-16,16 2 0 0,-1 0 0 16,6 2-8-16,5 0 8 15,-6 2-12-15,1 0-8 32,0 0-12-32,-6-2 8 0,-9-3-56 0,-6-1-56 15,-5 2-16-15,0-4 48 16,-4-6 40-16,-1-2 8 15</inkml:trace>
  <inkml:trace contextRef="#ctx0" brushRef="#br0" timeOffset="23943.43">22946 12482 1640 0,'0'2'516'0,"0"6"-60"16,0 10-60-16,0-3-460 15,0 3 120-15,0 2 32 16,0-2-80-16,5-2-56 15,0-4 32-15,0-2-472 0,6-4-488 16</inkml:trace>
  <inkml:trace contextRef="#ctx0" brushRef="#br0" timeOffset="24224.73">22966 12468 1032 0,'0'-4'312'0,"11"-2"-4"0,4-4-8 0,5-4-244 0,6-6 72 15,14 6 44-15,1 4-24 16,-1 1-36-16,1 7 0 16,0 9-16-16,-11 7-8 15,-4 6-8-15,-6 4 0 16,-10 6-8-16,-5 0-8 16,-15-3-48-16,-5 3-40 0,0-8-80 15,-11-4-32 1,-4-4 16-16,4-6 64 0,1-6-384 15,5-6-440-15,4-6 0 16,6 4 440-16,0 0 440 16,5-2 0-16</inkml:trace>
  <inkml:trace contextRef="#ctx0" brushRef="#br0" timeOffset="24396.56">23109 12206 1296 0,'0'2'400'0,"0"8"-4"0,0 14 0 0,0 17-320 15,0 17 88-15,0 1 48 0,0 7-32 16,0-3-64 0,0-1-24-16,0-7-36 15,0-5 0-15,5-2-48 16,-5-9-40-16,5-13-112 0,0-4-72 31,0-8-424-31,-5-8-344 0</inkml:trace>
  <inkml:trace contextRef="#ctx0" brushRef="#br0" timeOffset="25427.82">22956 12623 1240 0,'0'0'380'0,"0"0"-48"0,0 0-52 0,5 0-352 16,-5 0 88-16,11 0 40 15,-1-2-40-15,15-2-32 31,0-4 8-31,-4-2 8 0,-6 2 0 0</inkml:trace>
  <inkml:trace contextRef="#ctx0" brushRef="#br0" timeOffset="26269.34">23500 12349 1096 0,'0'0'332'16,"5"0"-4"-16,0 0-12 0,-5 0-268 15,0 0 80-15,10 0 56 16,0 0-8-16,6-4-44 16,-6 0-24-16,5 0-36 15,5 0 0-15,1-2-56 16,-1 0-40-16,0-4-28 16,-5 0 24-16,1 2 20 15,-6 2 8-15,0 2 0 0,-5 0 0 16</inkml:trace>
  <inkml:trace contextRef="#ctx0" brushRef="#br0" timeOffset="26503.74">23581 12204 1176 0,'0'0'360'15,"0"0"-4"-15,0 4-8 0,0 6-292 0,0 8 80 16,0 0 48-16,0 7-24 15,0 13-48-15,5-6-24 16,0-2-24-16,0 5 0 16,0-5-40-16,-5-6-32 15,6 0-116-15,-1-6-72 16,-5 5-396-16,5 1-312 16,-5-10 88-16,0-4 408 0,0 4 408 15,5-8 0-15</inkml:trace>
  <inkml:trace contextRef="#ctx0" brushRef="#br0" timeOffset="26722.48">23459 12716 1336 0,'0'0'412'0,"0"0"-36"15,0 0-44-15,5-2-348 16,0 2 104-16,6-4 72 16,9-4-24-16,0-6-56 15,0 2-24-15,6-4-20 16,-1-2 8-16,1-5-52 15,-1 1-56-15,-5 2-116 16,1 2-56-16,-1-8-324 0,-5-1-264 16,1 7 96-1,-11 2 368-15,0 4 360 0,0 4 0 16</inkml:trace>
  <inkml:trace contextRef="#ctx0" brushRef="#br0" timeOffset="26956.87">23794 12190 1144 0,'0'0'348'16,"0"0"-20"-16,11 0-28 0,9-4-304 16,0-4 72-16,6 2 32 15,-1 0-32 1,6-4-80-16,-6 2-40 0,0 2-12 15,-9 0 32-15,-6 2-320 16,0 2-344-16,-10 0-4 16,5 2 352-16</inkml:trace>
  <inkml:trace contextRef="#ctx0" brushRef="#br0" timeOffset="27191.29">23739 12349 1248 0,'0'6'384'0,"0"16"-36"0,0 1-32 0,0-9-348 0,0 6 80 16,0 6 16-16,0-8-48 15,0 0-44-15,0-3 16 16,0 1-368-16,0-2-376 15,0-4-4-15,0-4 384 16,0 0 376-16,5-2 0 16</inkml:trace>
  <inkml:trace contextRef="#ctx0" brushRef="#br0" timeOffset="27550.59">23810 12275 480 0,'0'4'128'0,"5"0"52"15,5 0 56-15,5 2-80 16,-5 2 0-16,1-2-28 16,-1-2-16-16,0 2-24 15,0 2 0-15,-5 4-8 16,-5 0-8-16,5 6-24 15,-10 3-8-15,-10 1-20 16,5 0 0-16,-11-2-4 16,1-4 0-16,5 2-4 15,5-2 0-15,-1-7 4 16,6-3 8-16,5-2 4 0,11-2 0 16,4-2-12-16,0-4-8 15,5-5-36-15,1 1-24 16,-6-2-76-16,-5 2-48 15,-5-2-224-15,-5 8-176 16,0 2 72-16,-5 0 256 16</inkml:trace>
  <inkml:trace contextRef="#ctx0" brushRef="#br0" timeOffset="27753.75">23581 12712 872 0,'0'0'260'15,"0"0"-20"-15,0 0-20 0,0 2-208 16,10-2 72-16,11 0 52 15,4-2-8-15,11-10-44 16,4-4-24-16,11-4-44 16,0-6-8-16,5-1-112 15,-6-3-88-15,-4-2-240 16,-10 2-144-16,-6 3 96 16,-9 7 240-16,-6 4 240 15,-5 4 0-15</inkml:trace>
  <inkml:trace contextRef="#ctx0" brushRef="#br0" timeOffset="28081.84">23820 12093 504 0,'0'0'136'0,"0"0"68"0,0 0 64 15,5 0-60-15,0 2 16 16,10 6-8-16,6 12-8 15,4 9-24-15,5 11-8 16,1 16-32-16,-1 7-16 16,6 3-40-16,0-3-8 15,-6-5-20-15,1-7 0 16,-1-9-12-16,6-8 0 16,-6-7-40-16,1-7-24 15,-6-6-56-15,0-6-24 16,-4-8-88-16,-1-14-56 15,-5-4 36-15,-5-11 104 16,-5-19-232-16,1-12-328 16,-1 3-4-16,-5 13 336 15,0 6 328-15,0 7 0 0</inkml:trace>
  <inkml:trace contextRef="#ctx0" brushRef="#br0" timeOffset="28285.05">24201 12166 1056 0,'0'4'320'0,"-5"4"24"16,0 16 24-16,-5 12-248 15,-1 9 56-15,-9 7 16 0,-5 1-24 16,4 3-52 0,1-4-16-16,-5-5-28 15,4-5-8-15,6-12-40 16,-10-7-24-16,-1-9-96 16,1-6-64-16,5-18 8 0,-1-15 72 15,6-19-348-15,0-22-416 16,5 3 0-16,5 15 424 15</inkml:trace>
  <inkml:trace contextRef="#ctx0" brushRef="#br0" timeOffset="28441.25">23937 12027 1144 0,'0'0'348'15,"5"0"4"-15,0 0 4 16,10 2-292-16,5 6 64 16,-4 0 20-16,4 4-32 15,5 2-116-15,1 0-80 16,-6 0-416-16,0 0-328 15,-4-4 48-15,-6-3 392 16,0-1 384-16,-5-2 0 16</inkml:trace>
  <inkml:trace contextRef="#ctx0" brushRef="#br0" timeOffset="42246.02">20686 13281 1280 0,'0'-2'396'0,"0"0"-40"16,5-2-36-16,-5 3-336 15,0-1 96-15,5 2 80 16,-5 7-16-16,-10 9-52 16,-6 4-32-16,-4 4-84 0,0 8-48 15,-6 11-8-15,6 1 40 16,0-2-388-16,4 1-424 16,6-15-4-16,5-10 432 15</inkml:trace>
  <inkml:trace contextRef="#ctx0" brushRef="#br0" timeOffset="42496.01">20609 13526 1392 0,'0'5'432'16,"0"15"-36"-16,0 8-32 15,0 10-368-15,0-1 104 0,5 5 68 16,-5 0-32-16,0-6-56 15,0-5-24-15,0 3-52 16,0-10-24-16,0-4-68 16,0-8-40-16,0-4 8 15,0-10 48-15,0-4 56 16,0-8 8-16,0-4 8 16,5 4 0-16,-5 4 0 15,0 0 0-15</inkml:trace>
  <inkml:trace contextRef="#ctx0" brushRef="#br0" timeOffset="42855.48">20655 13466 968 0,'0'0'292'0,"10"-2"-36"0,5-2-36 16,11-2-252-16,-1-2 72 15,11 2 64-15,-6-6 0 16,1-4-16-16,-11 6-8 15,0 3-4-15,-4 1 8 16,-6 2 4-16,0 4 0 16,-5 8-8-16,-5 5-8 15,5 9-8-15,-5 12 8 16,0 10-20 0,0 3-16-16,0 5-12 0,0-3 8 15,0-1-4-15,0-6-8 16,0-8-12-16,0-9 8 15,0-5-16-15,5-6-16 16,-5-6-32-16,0-4-8 16,-5-2-60-16,0-8-40 0,0-6 24 15,-10 4 72-15,5-6-320 16,-11-6-384-16,1 7-4 16,5 3 384-16</inkml:trace>
  <inkml:trace contextRef="#ctx0" brushRef="#br0" timeOffset="43121.05">20619 13718 528 0,'0'0'144'0,"0"-2"60"16,0-4 56-16,0 2-88 0,0-2 0 16,11 2-4-1,4-6 0-15,10-12-24 0,6 9-16 16,-1 1-44-16,-4-2-16 16,4 6-24-16,-4 2 0 15,-16 14-20-15,-10 18-16 16,-10 5-20-16,-11 5 0 15,-4 4 4-15,-1-1 8 16,1-3 4-16,5-10 0 16,4-6-16-16,6-4-8 15,5-8-12-15,10-8 8 16,16-8-80-16,9-6-72 16,11-4-268-16,4-6-184 15</inkml:trace>
  <inkml:trace contextRef="#ctx0" brushRef="#br0" timeOffset="46217.93">21138 13289 912 0,'0'-4'272'15,"0"0"-4"-15,0 2 0 0,0 2-208 16,0 0 72-16,0 2 52 16,0 10-16-16,0 4-40 15,-11 2-16-15,1 6-32 16,-5 4-8-1,0 3-52-15,0-1-40 16,-1 4-24 0,1-4 24-16,5-1-396 0,10-9-408 15,5-18-4-15,-10 0 416 0,5 2 412 16,5-2 0-16</inkml:trace>
  <inkml:trace contextRef="#ctx0" brushRef="#br0" timeOffset="46687.99">21173 13385 960 0,'5'0'288'0,"5"0"-44"0,11-6-40 16,9-4-268-16,6 0 72 15,-6-2 56-15,6-2-8 16,-6 4-20-16,-9 0-8 15,-6 2-12-15,-5 2 8 16,-5 2-8-16,0 2 0 16,-5 0 0-16,5 0 16 15,-5 4 12-15,0 6 8 16,0 8 4-16,0 6 0 16,-5 6 0-16,0 5 8 15,0 11-4-15,0 4 0 16,0 5 4-16,0 5 8 0,-5-8 4 15,5-1 0-15,-6 3-4 16,1-15 0-16,0-3-4 16,5-4 0-16,-5-6-12 15,5-8 0-15,-5-4-8 16,-1-3 0-16,-4-1-36 16,-5-6-32-16,0-4-72 15,-1-2-32-15,1 0 12 16,-5-4 56-16,9-11-400 15,1-7-440-15,5 4 0 16,0 6 448-16,5 2 448 16,0 0 0-16</inkml:trace>
  <inkml:trace contextRef="#ctx0" brushRef="#br0" timeOffset="46875.5">21077 13444 1176 0,'0'2'360'0,"0"2"0"0,0 8 0 16,5 2-288-16,0 4 72 15,5 8 40-15,5 7-24 16,6-7-56-16,-6 4-16 16,5-2-40-16,0-7-16 15,1-5-112-15,-6 0-96 16,10-4-420-16,-9-16-320 16,4-6 88-16,-10 6 416 15</inkml:trace>
  <inkml:trace contextRef="#ctx0" brushRef="#br0" timeOffset="47453.62">21702 13333 600 0,'0'0'168'0,"0"0"52"16,0 0 56-16,0 0-92 15,0 0 32-15,0 0 4 16,0 4-16-16,5 6-28 16,-5 8 0-16,5 6-16 15,0 5-8-15,-5 11-24 16,5 4-16-16,-5 7-40 15,-5 5-16-15,0-13-56 16,-5-3-24-16,-1-4-16 16,1-14 24-16,10-14-476 0,5-14-488 15</inkml:trace>
  <inkml:trace contextRef="#ctx0" brushRef="#br0" timeOffset="47828.61">21823 13402 1304 0,'0'0'404'0,"0"2"-28"16,0 4-28-16,6 6-336 16,-1 2 96-16,0-2 60 15,5 4-32-15,0 4-48 16,-10 0-16-16,5 3-56 15,0-3-40-15,0-8-24 16,-5 0 24-16,0-6-460 16,5-4-472-16</inkml:trace>
  <inkml:trace contextRef="#ctx0" brushRef="#br0" timeOffset="48172.42">21935 13139 992 0,'0'0'300'15,"0"0"-4"-15,0 0 4 16,0 0-232-16,0 5 72 0,0 17 60 15,5 6-8-15,0-2-32 16,-5 16-24-16,5 9-36 16,1 11-8-16,-1 17-20 15,0 20-8-15,-5 6-32 16,0-3-24 0,0-9-52-16,5-4-24 0,-5-9-76 15,-5-17-40-15,-5-13-368 16,-6-19-320-16,6-15 76 15,0-6 400-15,5-4 396 16,0-2 0-16</inkml:trace>
  <inkml:trace contextRef="#ctx0" brushRef="#br0" timeOffset="48623.92">22159 13283 848 0,'0'-2'252'16,"5"2"4"-16,0-4 12 0,10 0-200 16,5-1 48-16,-4 1 36 15,4-4-8-15,0-2-16 16,6 2-8-16,-11 6-16 15,0 0 0-15,0-2-16 16,-4-2-8-16,-1 4-16 16,-5 2 0-16,0 4-24 15,-10 4-16-15,0 2-56 16,-5 8-40-16,-6-3-4 16,1 1 40-1,-10 4-400-15,-1-4-432 0</inkml:trace>
  <inkml:trace contextRef="#ctx0" brushRef="#br0" timeOffset="48811.66">22128 13456 848 0,'5'0'252'0,"-5"0"12"0,5 10 20 15,0 8-180-15,1 0 64 16,-1 2 24-16,5 3-32 16,-5 1-64-16,0 0-32 15,5-6-96 1,-5-8-64-16,5-4-12 15,-5-8 56-15,11-8-292 16,-6-2-344-16,0-2 0 0,-5 4 344 16</inkml:trace>
  <inkml:trace contextRef="#ctx0" brushRef="#br0" timeOffset="49125.49">22215 13410 664 0,'5'-2'188'16,"0"-4"32"-16,10-3 28 0,5 1-136 15,1 0 32-15,9-2 8 16,1 4-8-16,-1 0-24 16,6 2 0-16,-6 0-4 15,-4 2 8-15,-1 2-12 16,-5 2-8-16,-5 2-16 16,-4 2 0-16,-1 4-8 0,-5 2-8 15,-5 4-24-15,-5 1-8 16,5-3-20-1,-10 4 0-15,5-4-44 0,-11-4-40 16,1 2-80-16,0-4-32 16,-5 0 32-16,-1 0 72 15,1-2-320-15,5-2-384 16,-1-2-4-16,11 0 392 16,-5 2 388-16,5-4 0 15</inkml:trace>
  <inkml:trace contextRef="#ctx0" brushRef="#br0" timeOffset="49308.87">22347 13426 1152 0,'0'0'352'16,"0"6"-20"-16,0 10-16 0,0 10-284 15,-10 4 88-15,-1 11 72 16,1 9-8-16,0 0-48 16,0-5-24-16,-10-1-60 15,-1-6-24-15,-4-7-76 16,-1-7-48-1,6-4 0 1,0-10 48-16,5-8-392 0,4-18-432 16</inkml:trace>
  <inkml:trace contextRef="#ctx0" brushRef="#br0" timeOffset="49482.05">22235 13559 648 0,'0'0'184'0,"10"0"52"16,5 0 48-16,6 0-108 15,4 0 32-15,11 6 16 16,-6-2 0-16,11 8-28 15,-6 6-16-15,1 2-36 16,-1 2-8-16,1-5-28 16,-11 1-8-16,-4-2-32 0,-1-2-16 15,-10-4-80-15,-5-2-56 16,5-14-484-16,1-14-416 16</inkml:trace>
  <inkml:trace contextRef="#ctx0" brushRef="#br0" timeOffset="50091.43">22865 12976 1168 0,'0'0'356'16,"0"2"-24"-16,5 4-28 15,5 2-296-15,-5 2 96 16,10 9 80-16,1 3-8 16,-1-2-40-16,0 0-32 15,5-2-32-15,6 0 0 0,-11-6-12 16,0-4-8-16,6-3-56 15,-6-5-40-15,-5 4-92 16,0-2-48-16,-5-4 32 16,-5-2 80-16,0 3-332 15,0 1-408-15</inkml:trace>
  <inkml:trace contextRef="#ctx0" brushRef="#br0" timeOffset="50341.45">22662 13313 1088 0,'0'0'332'0,"0"0"-28"16,5 0-28-16,10 0-260 0,15-8 96 16,11 0 64-16,0 0-32 15,10-8-52-15,4 1-16 16,1-1-24-16,-5-2 0 15,0-4-48-15,-10 6-40 16,-11 2-20-16,-5 2 32 16,-9 2-400-16,-21 4-416 15,-1 6-4-15,1-1 424 16</inkml:trace>
  <inkml:trace contextRef="#ctx0" brushRef="#br0" timeOffset="50622.83">22880 13337 1168 0,'0'0'356'0,"0"6"12"15,0 8 4-15,5 4-284 16,-5 4 72-16,5 7 24 16,-5 7-32-16,5 10-56 15,-5 1-8-15,-10 9-16 16,5-3 8-16,-15-3-12 15,-6 0-8-15,1-1-36 16,-6-11-24-16,-4-10-60 16,-1-8-32-16,6-11 4 0,-1-16 40 15,16-13-456 1,10-12-496-16,10-18 0 16,0 13 504-16,-5 13 496 0,10-6 0 15</inkml:trace>
  <inkml:trace contextRef="#ctx0" brushRef="#br0" timeOffset="51325.96">23007 13351 672 0,'0'0'192'15,"0"-4"48"-15,10 2 48 0,0 0-132 16,6 0 16-16,9-2-4 16,0-4-16-16,6 2-24 15,-1 0-8-15,-4 2-16 16,-1 0 0-16,-4 2-24 15,-11 0-8-15,0 2-24 16,-15 4 0-16,-5 4-56 16,-11 4-48-16,-4 2-76 15,-1 2-24-15,1-4-28 16,5 0 0-16,-1-2 4 16,6-5 8-16,10 3 36 0,-5-2 32 15,10-2 92-15,-5-2 64 16,10 2 60-16,0 0 8 15,10-2-4-15,-5 2 0 16,11-2-12-16,-6 0 0 16,0 0-24-16,0 0-16 15,-4 0-40-15,-6-2-24 16,0 0-80-16,-10 0-56 16,0 2-64-16,-6 8-8 15,-9 0 20-15,0 0 32 16,-6 4 52-16,6 0 24 15,-5-4 16-15,4 0 0 0,6 3 8 16,5-5 16-16,5 0 80 16,10 0 72-16,10-4 60 15,11-2 0-15,14-4-16 16,6-2-8-16,5-2-4 16,0-4 8-16,-1 6-12 15,-4 0-16-15,-10 0-36 16,-11 4-8-16,-10 4-48 15,-10 2-24-15,-10 6-112 16,-5-2-72-16,-15 0-312 16,-6 0-224-16,11-2 80 15,5-2 320-15</inkml:trace>
  <inkml:trace contextRef="#ctx0" brushRef="#br0" timeOffset="51589.23">23180 13670 760 0,'0'0'220'0,"5"8"32"16,0 10 28-16,-5 0-164 0,5 2 32 16,5 6 0-16,-5-3-24 15,0 3-28-15,0 2 0 16,1-4 0-16,-1-6 0 16,0 2 0-16,0-5 8 15,0 3 0-15,0-6 8 16,-5-2 0-16,-5-2 0 15,-5 2-8-15,-6-4-8 16,-9-4-64-16,-11-2-56 16,1-14-32-16,-1-12 32 15,1 4 24-15,9 7 0 16,11-3 0-16,0 4 0 16</inkml:trace>
  <inkml:trace contextRef="#ctx0" brushRef="#br0" timeOffset="85141.21">23561 13738 1064 0,'0'0'324'0,"0"2"-4"0,0 2 4 15,5 6-276-15,0 8 48 16,-5-5 16-16,0 3-24 16,0 6-136-16,0-4-104 15,-5-2-320-15,0-2-216 16</inkml:trace>
  <inkml:trace contextRef="#ctx0" brushRef="#br0" timeOffset="85495.93">23683 13434 960 0,'0'0'288'0,"0"-2"4"15,10-2 0-15,5 2-228 0,11-2 56 16,14 2 16-16,6-2-40 16,0 0-48-1,-1 0 0-15,6 0-64 16,-10-2-48 0,-6 3-20-16,-14 1 40 0,-1 2-304 15,-10 2-336-15</inkml:trace>
  <inkml:trace contextRef="#ctx0" brushRef="#br0" timeOffset="85856.67">23947 13323 728 0,'0'0'212'0,"0"0"32"0,0 4 36 16,-5 4-136-16,5 12 48 15,0 8 4-15,0 5-32 16,5 5-44-16,-5 8-8 15,5 11-28-15,-5 1-16 16,0-5-12-16,0-5 8 16,0-12 0-1,0-7 0-15,-10-5-32 0,0-10-24 0,-11-6-32 16,-4-6 0 0,0-6-16-16,-6-8-8 0,1-2 0 15,-1-4 16-15,11 3 12 16,5-1 8-16,9 0 4 15,6-2 8-15,16 2 0 16,14 2 0-16,6 0-40 16,4-4-40-16,11 5-4 15,0-3 40-15,-5-2-332 16,4-2-368-16</inkml:trace>
  <inkml:trace contextRef="#ctx0" brushRef="#br0" timeOffset="86138.03">24175 13293 976 0,'6'-2'292'0,"-1"-4"4"0,15 2 4 15,0-2-260-15,11-1 32 16,4-1 4-16,-4 0-24 16,-1 0-12-16,-4 2 16 15,-6 0 8-15,-5 2-8 16,-5 0-16-16,1 4 0 15,-11 4-12-15,0 0 0 0,-11 6-4 16,6 4 8-16,-5 3-8 16,0 1 0-1,-5 4-28-15,5 2-16 0,-1 0-80 16,1-2-56-16,5 1 12 16,-5-3 80-16,5-8-264 15,0 0-336-15,5-4-4 16,-5-2 336-16</inkml:trace>
  <inkml:trace contextRef="#ctx0" brushRef="#br0" timeOffset="86403.6">24262 13365 848 0,'0'0'252'0,"0"0"-20"15,0 2-12-15,-5 4-228 16,5 6 48-16,0 1-44 16,0 5-80-16,0 6-100 0,0 2-8 15,-5-8-88-15,0 0-64 16,-6-4 184-16,1-4 256 15,5-5 160-15,0-1-88 16,0 0-40-16,0-2 64 16,5 0 16-16,-5 0-40 15,10-2-48-15,0-4-8 16,5 0-16-16,0-2-8 16,11 2-44-16,-6 1-32 15,0-5-128-15,0-4-88 16,1 6-216-16,-11 6-120 15</inkml:trace>
  <inkml:trace contextRef="#ctx0" brushRef="#br0" timeOffset="86747.31">24165 13404 880 0,'0'-2'260'15,"0"2"-36"-15,0 0-44 0,0 0-196 16,0 6 104-16,-5 8 72 15,5 10-24-15,0 4-36 16,-5 6 0-16,0 9-12 16,-5-1 0-16,5-4-24 15,0 3-8-15,0 1-24 16,10-8 0-16,5-6 0 16,5-3 8-1,11-1 12-15,9-10 8 0,16-4-8 16,0-6-8-16,5-4-16 0,-6-6 0 15,6-6 8 1,-10-4 16-16,-5-2 4 0,-6-11 0 16,-4 1-56-16,-16-2-40 15,-5-6-20-15,-10 10 32 16,-10 1 28-16,5 7 0 16,0 4 0-16,0 4 0 15</inkml:trace>
  <inkml:trace contextRef="#ctx0" brushRef="#br0" timeOffset="87653.55">20005 14345 400 0,'0'0'100'0,"0"0"20"0,0-2 12 16,0-2-52-16,0 0 32 16,0 4 24-16,0-2 0 15,0 6 0-15,0 10 16 16,0 10 0-16,5 6 0 15,-5 11-16-15,5 7-8 16,-5 1-20-16,5 3-8 16,-5-6-28-16,0-1-8 15,5-3-16-15,-5-10 8 16,0-6-24-16,5-5-24 16,-5-5-64-16,0-4-32 15,0-16 4-15,0-12 48 16,0-7 40-16,0-7 0 15,0-6-4-15,0 8 0 16</inkml:trace>
  <inkml:trace contextRef="#ctx0" brushRef="#br0" timeOffset="88013.09">20071 14172 648 0,'0'2'184'0,"5"2"8"16,0 0 8-16,15-2-116 15,1 6 64-15,-1 8 36 16,5 6-16-16,6 6-36 0,-1 5-8 15,-9 3-28-15,-6 4-8 16,-10-2-16-16,-5-1 8 16,-20-3-16-16,-1-2-16 15,-14-8-32 1,4-5-8-16,-9-5-16 0,9-4 8 16,1-2-8-16,4-6 0 15,6-4-4-15,5 0 8 16,5-2-12-16,4 2-16 15,1 0 12-15,16 2 32 16,4 10 32-16,10 6 8 16,1 0 0-16,4 4 0 15,1 2-8-15,-1 1 0 16,1 1-12-16,-1-2-8 16,-10-2-12-16,6 2 0 15,-6-2-100-15,-5-3-88 16,1-1-376-16,-6-6-272 15</inkml:trace>
  <inkml:trace contextRef="#ctx0" brushRef="#br0" timeOffset="88278.71">20381 14613 1096 0,'0'0'332'0,"-5"0"-16"15,5 0-20-15,0 0-288 0,0 0 72 16,10 2 28-16,10 0-32 16,0-6-76-16,1 0-32 15,4 4-16-15,1-2 32 16,4-2 20-16,-10 4 0 15</inkml:trace>
  <inkml:trace contextRef="#ctx0" brushRef="#br0" timeOffset="88684.98">20843 14438 584 0,'5'-6'164'0,"0"-8"56"0,-5 3 60 0,0-7-104 15,-10-2 8-15,0 4-20 16,-5 0-16-16,-11 4-28 16,-4 6-8-16,4 10-24 15,-4 6-8-15,4 4-24 16,6 8-8-16,5 0-12 15,5 5 0-15,5 3-8 16,5-2 0-16,10 0-8 0,10 2 0 16,6-3-4-16,4-1 8 15,0 0-8-15,6-2 0 16,-5-4-8-16,-6-1 8 16,-10 7 16-16,0-2 16 15,-10-4 8-15,-10 2 0 16,-20-6-16-16,0-4-8 15,-6-3-32-15,-4 1-16 16,4-6-100-16,6 0-72 16,-1-2-372-16,11-10-288 15</inkml:trace>
  <inkml:trace contextRef="#ctx0" brushRef="#br0" timeOffset="89247.48">21000 14510 1112 0,'0'0'340'15,"0"-2"-12"-15,6 2-12 16,-6 4-292-16,5 6 56 0,5 6 24 16,0-1-32-16,0 3-48 15,0 4-8-15,6 4-408 16,-6-4-384-16,0-6-4 16,0-5 392-16</inkml:trace>
  <inkml:trace contextRef="#ctx0" brushRef="#br0" timeOffset="89497.51">21163 14458 776 0,'0'-2'228'0,"0"-2"36"0,10-6 36 15,5 2-164-15,6 2 24 16,9 0-16 0,1 2-32-16,-1 6-32 0,1 6 8 15,-6 2 4-15,-5 4 0 16,-4 4-12-16,-16 6-8 15,-11-4-32-15,-14-2-16 16,0 5-64-16,-11-5-32 31,1-2-92-31,-1-2-48 0,6-8 36 0,4-6 88 16,6-6-220-16,10-8-304 16,5-6-4-16,-1 6 312 15</inkml:trace>
  <inkml:trace contextRef="#ctx0" brushRef="#br0" timeOffset="89713.19">21199 14212 792 0,'0'0'232'16,"0"0"20"-16,0 0 24 0,0 12-160 15,0 18 56-15,0 15 28 16,0 9-24 0,0 2-40-16,0 5-8 0,0 1-24 15,0-5-8-15,0-1-20 16,0-3-8-16,0-7-36 15,0-8-24-15,0-9-120 16,0-3-88 0,0-8 0-16,5-10 104 15,5-12 96-15,-10 4 0 16,5 0 0-16,0-4 0 0</inkml:trace>
  <inkml:trace contextRef="#ctx0" brushRef="#br0" timeOffset="90792.94">21676 14196 920 0,'0'0'276'16,"0"0"4"-16,0 2 12 16,0 2-228-16,0 4 48 0,0-4 16 15,0 2-24-15,0 4-32 16,5 0 0-16,0 4-112 15,0 4-96-15,0 3-328 16,-5-1-224-16</inkml:trace>
  <inkml:trace contextRef="#ctx0" brushRef="#br0" timeOffset="90980.53">21554 14353 776 0,'0'0'228'0,"0"0"32"0,0 0 36 0,10 0-188 0,11-2 8 16,-1 2-28-16,-5 2-24 16,11-4-140-16,-11-4-104 15,0 12-232-15,-5 6-120 16,0-2 92-16,-4-6 224 16,-1 2 216-16,-5-2 0 15</inkml:trace>
  <inkml:trace contextRef="#ctx0" brushRef="#br0" timeOffset="91199.2">21646 14585 664 0,'0'0'188'16,"0"4"44"-16,10 4 36 15,-5 4-132-15,5 6 16 16,0 4 8-16,0-1 0 16,1 3-24-16,-6 0-8 15,0 4-24-15,-5-2 0 0,0-2-36 16,-16-3-24-1,1-3-76-15,-10-2-40 16,10-4-8-16,-6-20 48 0,1-10-340 16,5-4-376-16</inkml:trace>
  <inkml:trace contextRef="#ctx0" brushRef="#br0" timeOffset="91386.8">21707 14448 1104 0,'-11'4'336'0,"-4"6"-12"0,0 12-8 15,5 8-300-15,-11 1 56 16,1 7 16-16,5-2-24 16,0 0-96-16,5-7-56 15,4-3-16-15,1-8 56 16,5-8-280-16,11-12-328 16,-1-8 0-16,-5 6 328 15,0-2 328-15,0-2 0 16</inkml:trace>
  <inkml:trace contextRef="#ctx0" brushRef="#br0" timeOffset="91855.44">21752 14343 640 0,'0'4'180'16,"0"10"44"-16,0 8 36 15,0 0-148-15,0 3-8 16,0-1-20-16,0-2-8 16,0 0-28-16,5-4-16 15,11-8-28-15,-1-12-8 0,5-12-20 16,1 0 0-16,4 2 0 15,-5-8 16-15,-5 4 40 16,1 6 40-16,-6 6 40 16,-5 4 16-1,0 12 0-15,-10 10 0 0,-5 4-24 16,5 0-8-16,-11 1-20 16,1 5 0-1,0 0-20-15,-5-2-8 0,-6-1-52 16,6-5-32-16,0-6-92 15,-6-4-56-15,6-8 24 0,5-6 88 16,-1-6 72-16,1-4-8 16,10-12 0-16,5-2 16 15,0 5-56-15,5-1-56 16,0 2 32-16,11 4 96 16,-6 6 96-16,5 4 8 15,5 8-16-15,-5 6-16 16,6 8-24-16,-1 6 0 15,6 0-12-15,-1 3 0 16,0 5-44-16,6 0-40 16,4 2-20-16,6-9 24 15,10-3 20-15,0-6 0 0,-6 6 0 16,-14-6 0 0</inkml:trace>
  <inkml:trace contextRef="#ctx0" brushRef="#br0" timeOffset="92183.58">22083 14331 1056 0,'0'0'320'0,"0"0"-12"0,5 2-8 15,-5 8-280-15,10 2 56 16,15-12 16-16,6-6-32 15,-6 2-136-15,6 0-96 16,-6 2-284-16,0 0-184 16</inkml:trace>
  <inkml:trace contextRef="#ctx0" brushRef="#br0" timeOffset="92371.11">22270 14149 992 0,'-5'2'300'15,"0"4"12"-15,0 15 12 0,-5 17-232 16,-10 10 56-16,5 1 12 16,4 5-40-16,-9 5-44 15,0-3 0-15,4-4-20 16,-9-3-8-16,10-1-132 16,5-9-112-16,0-1-356 15,-6-8-232-15</inkml:trace>
  <inkml:trace contextRef="#ctx0" brushRef="#br0" timeOffset="92542.95">22169 14583 904 0,'0'0'268'0,"5"-4"0"0,5 4-4 16,0 0-232-16,6-4 40 15,4 0 8-15,0 2-24 16,-5-2-128-16,1 2-88 15,4 0-240-15,-10 2-144 16</inkml:trace>
  <inkml:trace contextRef="#ctx0" brushRef="#br0" timeOffset="92855.44">22240 14611 800 0,'0'2'236'0,"0"2"20"0,0 2 20 16,0 4-188-16,0 2 24 0,0 8 0 15,0-3-16-15,0-1-68 16,0 2-40-16,5-2-124 16,-5-2-72-16,0 2-40 15,0 0 48-15,-5-6 68 16,-5-4 32-16,0 1 100 16,-6-7 72-16,1-2 96 15,5 0 32-15,0-1-12 16,5-3-32-16,0 2-48 15,5 2-8-15,15-2-16 16,0 0 0-16,11 2-20 0,-1-2-8 16,5 2-56-1,6 0-40-15,0 6-16 16,-1 0 24-16,1-6-312 0,4 0-336 16</inkml:trace>
  <inkml:trace contextRef="#ctx0" brushRef="#br0" timeOffset="93402.31">22616 14186 904 0,'0'0'268'0,"0"0"24"15,0 0 20-15,-5 8-224 16,-5 10 32-16,-6 10 8 0,-4 6-8 16,0 7-76-16,-11 1-56 15,6-4-36-15,5-1 24 16,4-9 28-16,1-12 8 16,5-8-4-16,10-6 0 15,0-4-108-15,0-2-96 16,10 2 52-16,-5-2 152 15,5 6 152-15,1 10 0 16,-1 0-24-16,0 8-24 16,0 7-32-16,0 1-8 15,0 0-16-15,-5 0-8 16,0 2-92-16,1-7-80 16,-1-5-16-16,-5-4 72 15,5-8 68-15,-5-10 0 0,5 0 0 16,0 0 0-1,-5 0 0-15,5 0 0 16</inkml:trace>
  <inkml:trace contextRef="#ctx0" brushRef="#br0" timeOffset="93590.04">22728 14347 1128 0,'0'2'344'0,"0"8"-12"15,0 4-16-15,0 10-300 16,0 5 64-16,0-3 24 15,0 0-24-15,5 6-108 0,0-4-72 16,0-9-20-16,-5-7 56 16,10 0-272-1,5-10-328-15</inkml:trace>
  <inkml:trace contextRef="#ctx0" brushRef="#br0" timeOffset="93793.17">22819 14274 440 0,'0'-2'116'16,"5"-4"20"-16,0-4 28 15,5-4-52-15,6 0 48 16,-1 2 8-16,-5 2-32 16,10 2-28-16,-4 2 8 15,-1 6 4-15,-5 14 0 16,5 8-4-16,-10 4 0 16,0 8-20-16,1 7-16 0,-1-3-28 31,-10 0-8-31,-1-5-60 0,-4-5-48 15,0 0-16-15,-5-4 40 0,0-10-320 16,-1-12-344-16</inkml:trace>
  <inkml:trace contextRef="#ctx0" brushRef="#br0" timeOffset="93996.3">22834 14339 1008 0,'0'4'304'0,"0"6"-4"15,0 4 0-15,0 14-240 16,-5 1 72-16,5 3 44 15,-10 6-16-15,0 2-44 16,0-3-16-16,-5 1-40 16,-1-6-16-16,-4-3-76 15,0-7-56-15,4-4-8 0,1-4 48 16,0-8-352-16,10-12-400 16,0 0 0-16,0 0 400 15</inkml:trace>
  <inkml:trace contextRef="#ctx0" brushRef="#br0" timeOffset="94183.8">22829 14571 672 0,'0'0'192'0,"0"2"44"0,10 4 48 16,-4 2-124-16,4 4 32 15,-5 10-8-15,10 2-24 16,-10-1-48-16,10 1-16 16,-10 0-48-16,6-8-32 15,-1 0-120-15,0-6-88 16,5-8-280-16,0-10-192 0,1-6 92 15,-1 6 288-15,-5 0 284 16,-5-2 0-16</inkml:trace>
  <inkml:trace contextRef="#ctx0" brushRef="#br0" timeOffset="94340.08">23119 14409 904 0,'0'0'268'0,"0"0"-12"16,0 7-12-16,0 5-220 15,0 8 64-15,0 2 36 16,0 0-24-16,0 0-136 15,0-2-104-15,0-5-272 16,0-7-160-16,10-4 80 16,-10-4 248-16,5 2 244 0,-5-2 0 15</inkml:trace>
  <inkml:trace contextRef="#ctx0" brushRef="#br0" timeOffset="94496.39">23337 14258 984 0,'0'6'296'0,"0"16"20"0,0 15 16 16,0 9-224-16,0 5 56 15,5 11 12-15,6-1-40 16,-1-1-52-16,0-6-8 16,0-5-4-16,-5-9 8 15,5-12 8-15,-5-8 8 16,-5-9-92-16,-15-15-88 16,-5-3-36-16,-1-7 56 15,-4-6 56-15,0-6 8 16</inkml:trace>
  <inkml:trace contextRef="#ctx0" brushRef="#br0" timeOffset="100211.08">23678 14522 952 0,'0'0'284'0,"0"0"12"15,0 2 4-15,0 8-224 16,0 3 56-16,-5 1 16 15,5 4-32-15,-6 2-56 16,1-2-16-16,-5-2-32 16,0-2-8-16,5-4-396 0,0 0-384 15,-5-7 0-15,5 1 392 16</inkml:trace>
  <inkml:trace contextRef="#ctx0" brushRef="#br0" timeOffset="101004.86">24409 14178 872 0,'0'0'260'0,"0"0"-4"16,0-4 4-16,0 2-224 15,0-2 40-15,0-4 36 16,-5 1 8-16,-5-1-16 16,0 0-16-16,-11-2-24 15,1 4 0-15,0-2-16 0,-11 6 0 16,1-4-16-16,4 6-8 15,-4 2-16-15,10 4-8 16,-1 4-4-16,1 0 8 16,0 2 4-16,4-2 8 15,6 5 0-15,5 3 0 16,0 0 0 0,10-2 8-16,0 6 8 0,5 0 8 15,6 0 0-15,4 1-8 16,0-3-12-16,6-2 0 15,-1 0-4-15,6-2 0 16,-6 2 8-16,5-3 16 16,1 3 0-16,-6 4-8 15,1-8-4-15,-6 2 8 0,0 2 0 16,-9-4 0-16,-1-2 0 16,-5 0 8-16,0-5 4 15,-10 3 8-15,-5 6-8 16,-6-2 0-16,-4-4-8 15,-5 0 0-15,-6 4-4 16,-4-4 0-16,4-2-8 16,-4-2 0-16,-1 0-40 15,0-4-32-15,1 0-12 16,-1-6 24-16,6-8-524 16,4-12-544-16,1-6 0 15,10 12 552-15</inkml:trace>
  <inkml:trace contextRef="#ctx0" brushRef="#br0" timeOffset="101867.44">22392 15016 952 0,'0'0'284'0,"0"4"32"0,0 6 28 15,0-2-244-15,-5 5 16 16,-5 9-20-16,0 0-32 16,-5-2-144-16,0 4-104 15,-1-4-288-15,-4-3-168 16,10-3 96-16,0-6 272 16,-1 0 272-16,6-2 0 15</inkml:trace>
  <inkml:trace contextRef="#ctx0" brushRef="#br0" timeOffset="102008.1">22281 15226 1080 0,'0'0'328'16,"10"2"-12"-16,-10 10-16 0,5 0-276 16,0 4 72-16,-5 2 44 15,5 0-16-15,-5-1-60 16,0-1-32-16,0-2-104 16,0-2-56-16,0-4 0 15,0-2 64-15,0-4-272 16,5-8-336-16</inkml:trace>
  <inkml:trace contextRef="#ctx0" brushRef="#br0" timeOffset="102351.91">22347 15176 528 0,'0'-1'144'0,"0"1"20"0,0 0 16 15,5-4-100-15,5 2 24 16,0 0-8-16,0-4-24 15,5-2-24-15,1 2 16 16,-1 2 8-16,0-2 0 16,-5 0-4-16,-5 2 0 15,6 2 0-15,-6 2 8 16,0 6 12-16,0 6 16 16,0 6-4-16,-5 5-8 15,5 1-4-15,-5 2 8 16,0 0-8-16,0 2-16 15,0-1-24-15,0 1 0 16,-5-4-8-16,5 2 8 16,-5-6-20-16,5-3-16 15,-5-5-40-15,5-2-16 0,0-4-92 16,-5-2-72-16,0-12-328 16,-6-2-248-16</inkml:trace>
  <inkml:trace contextRef="#ctx0" brushRef="#br0" timeOffset="102726.82">22326 15270 592 0,'0'0'164'0,"0"0"36"0,5 0 28 15,1 0-132-15,4-4 8 16,5 0-48-16,0-2-48 15,-5 0-84-15,6 2-32 16,-6 0-4-16,-5 4 32 16,0 8 36-16,-5 0 8 15,-5 4 44-15,-5 2 48 16,-1 4 64-16,1-3 24 16,0 1 4-16,0-4-16 15,0 6-28-15,5-2 0 16,0-8-24-16,5-2-8 15,0 2-20-15,0-6 0 16,10 0-60-16,0-2-48 0,0-8-20 16,0-2 40-16,11 0 36 15,-1-2 0-15,-5 2 0 16,0 4 0-16,-4 0 0 16,-1 2 0-16</inkml:trace>
  <inkml:trace contextRef="#ctx0" brushRef="#br0" timeOffset="103164.37">22718 15020 856 0,'0'2'252'0,"-6"10"4"15,1 5-4-15,0-3-228 0,-5 4 32 16,5 4 0-16,0-4-16 15,0-2-32-15,0 2 0 16,10-8-24-16,0-1-8 16,15-3-40-16,6-6-24 15,4-4-24-15,1 1 0 16,-1-3 16-16,-10 0 24 16,1 2 64-16,-6 0 48 15,-5 2 72-15,0 6 32 16,-10 10 16-16,0 1 0 15,-5 3-16-15,-5 6-8 16,0 6-16-16,-5 0-8 16,5 3-8-16,-1-3 8 0,-4-2-16 15,5 0-16-15,-5 1-24 16,-6-3 0-16,6-6-20 16,0 0-8-16,-5-6-24 15,-6-6-8-15,6-10-60 16,-6-4-48-16,-4-4 4 15,5-12 56-15,-6-4-360 16,6-5-408-16</inkml:trace>
  <inkml:trace contextRef="#ctx0" brushRef="#br0" timeOffset="103320.67">22484 15184 848 0,'0'0'252'0,"0"0"-4"0,0 0 4 16,0 6-196-16,10 0 64 15,0 2 40-15,5 2-8 16,1 2-56-16,9 2-32 15,0 4-48-15,6 0-8 16,-6 0-8-16,-4-5 0 16</inkml:trace>
  <inkml:trace contextRef="#ctx0" brushRef="#br0" timeOffset="103914.38">23205 14928 488 0,'0'0'132'0,"0"4"68"0,0-2 76 15,0 4-60-15,5 4 0 16,5 2-16-16,1 4-16 16,4-6-32-16,0-2-16 15,0 2-32-15,6 0-8 16,4-2-20-16,0-2 0 16,-4-2-32-16,-6 0-24 0,5 0-84 15,-4-2-48-15,-6-2 0 16,-5 2 56-16,-5-2-312 15,-15 2-360-15</inkml:trace>
  <inkml:trace contextRef="#ctx0" brushRef="#br0" timeOffset="104148.76">23078 15196 744 0,'0'-4'216'0,"5"-4"52"0,5-1 48 0,6 3-168 0,14-2 0 16,11-6-28-16,5 4-24 16,-1 0-32-16,6 2 0 15,-10-2-64-15,-6 0-48 16,-4-8-24-16,-6 8 40 16,-5 16-296-16,-9 6-320 15,-1-4-4-15,-5-2 328 16,0-4 324-16,-5 6 0 15</inkml:trace>
  <inkml:trace contextRef="#ctx0" brushRef="#br0" timeOffset="104398.69">23322 15246 496 0,'0'2'132'0,"5"2"56"16,5 0 52-16,0 4-64 15,6 4 16-15,-1 4 0 16,-5-1-16-16,0 5-24 15,0 0 0-15,-5-2-16 16,-5-2-8-16,-5 4-24 16,-5-4-8-16,0-3-16 15,-5 1 0-15,-5-6-16 16,4-2-8-16,-4-6-48 16,-5 0-24-16,4-6-84 15,1-8-48-15,5 3 12 16,-6-7 64-16,11-6-316 15,5 2-376-15</inkml:trace>
  <inkml:trace contextRef="#ctx0" brushRef="#br0" timeOffset="104617.45">23266 15165 1040 0,'0'0'316'16,"-5"6"12"-16,0 7 12 15,-10 3-252-15,-6 2 56 16,1 4 8-16,0 2-32 15,-6 2-52-15,1-1-8 16,5-3-52-16,-1-4-40 16,6 0-20-16,5-8 24 15,0-2-388-15,0-6-408 16,10-2 0-16,0 0 416 16,-5-2 408-16,5 0 0 0</inkml:trace>
  <inkml:trace contextRef="#ctx0" brushRef="#br0" timeOffset="105161.74">23693 14855 944 0,'0'2'284'0,"0"6"4"15,0 6 12-15,-5 0-244 0,0 10 40 16,0 3 8-16,0 1-24 0,5 4-28 0,-6-2 0 16,6-11-32-16,0-3-24 15,0-2-52-15,0-8-16 16,6-8-36-16,4-10-8 15,5 0-8-15,0-1 8 16,-5-7 24-16,6 4 24 16,-6 2 68-1,-5 0 56-15,0 6 48 0,0 2 8 16,-5 6 8-16,-10 10 8 16,0 14 0-16,0 4 0 15,-11 5-16-15,6 3-8 16,0 4-8-16,-1-1 0 15,-4-3-16-15,5-2-16 16,0-2-12-16,-1-7 8 16,1 1-4-16,0-6-8 0,0-2-32 15,-6-6-16-15,6-4-68 16,-5 0-40-16,5-4 4 16,-1-2 56-16,1-6-400 15,5-6-440-15,5-8-4 16,0 6 448-16,5 4 444 15,-5-2 0-15</inkml:trace>
  <inkml:trace contextRef="#ctx0" brushRef="#br0" timeOffset="105333.57">23551 15127 952 0,'0'0'284'0,"0"0"28"0,0 0 20 16,0 6-212-16,0 4 48 16,5 14 16-16,0 1-24 15,5 3-40-15,-5 4-8 16,0 0-24-16,5-1-8 15,-5 3-20-15,6-6 0 16,-1-2-28-16,5-2-24 16,-5-1-100-16,5-1-72 15,1-8-412-15,9-2-328 16</inkml:trace>
  <inkml:trace contextRef="#ctx0" brushRef="#br0" timeOffset="105880.54">23982 15055 944 0,'0'2'284'0,"0"2"4"0,0-6 12 16,6 4-232-16,4 2 48 15,5 2 16-15,5-4-24 16,-5-2-40-16,1 0-8 15,9-2-16-15,-10 2 0 0,6-4-52 16,-6 4-48-16,-5 4-96 16,5 0-40-1,-5-12-52-15,-4 4 0 0,-1 2-128 16,-5-6-120-16,0-3 80 16,0 3 208-16,0 4 204 15,-5-2 0-15</inkml:trace>
  <inkml:trace contextRef="#ctx0" brushRef="#br0" timeOffset="106099.19">24191 14849 584 0,'-5'0'164'0,"0"0"32"0,-1 0 36 0,1 10-96 15,0 6 40-15,5-2 28 16,-5 4 0-16,0 13-28 16,-5 1-16-16,-5 2-40 15,-6 4-8-15,-9-1-24 16,-6-1 0-16,-4 2-56 0,-6-7-48 15,5-3-120-15,11 0-64 16,-1-6-308-16,11-6-232 16,5-6 88-16,0 0 328 15,10-4 324-15,-1-3 0 16</inkml:trace>
  <inkml:trace contextRef="#ctx0" brushRef="#br0" timeOffset="106333.56">24023 15214 840 0,'0'0'248'15,"-10"2"20"-15,5 6 24 0,10 4-172 16,-5 4 64-16,-5 6 24 16,0 6-24-16,0-1-56 15,0 3-16-15,0-2-32 16,-1-2 0-16,1-1-28 16,0-5-16-16,0-6-72 15,0 0-48-15,-5-4-8 16,0-6 48-16,5-8-372 15,5-10-416-15,0 8 0 16,0-2 416-16,0 0 416 16,0 2 0-16</inkml:trace>
  <inkml:trace contextRef="#ctx0" brushRef="#br0" timeOffset="106739.85">23967 15319 472 0,'0'0'124'0,"0"-4"28"0,5-2 28 16,16 1-64-16,-6-1 40 15,0-2 20-15,10 2-16 16,1-2-32-16,-6 0-16 15,1 0-16-15,-1 2 8 16,-5 2 0-16,-5 0 8 16,0 2-8-16,1 0-8 15,-6 2-16-15,-5 2-8 16,5 6-8-16,-5 0 0 16,5 0-16-16,-5 6-8 15,0 2-24-15,0 1 0 16,0-1-64-16,0 4-56 15,-5 4-4-15,-5-2 56 16,-1 8-348-16,-4-1-392 16,5-3-4-16,5-6 400 15,-5-2 396-15,5-6 0 0,-11-4 132 16,-4 0 136-16,5-4 40 16,5 0-88-16,0-8-64 15,-6-2 32-15,16 2 12 16,10 0-16-16,1-4-28 15,-1 4-8-15,0-4-28 16,5 0-8-16,-5 2-28 16,6 2-8-16,-6 0-48 15,0 0-32-15,0 4-24 16,5 0 16-16,-10 0-380 16,0 0-392-16</inkml:trace>
  <inkml:trace contextRef="#ctx0" brushRef="#br0" timeOffset="107286.69">24587 14843 1008 0,'0'0'304'0,"0"0"40"0,0 2 40 16,0 12-244-16,-5 8 24 15,-10 2-16-15,-1 7-32 16,-9 1-48-16,0-4-8 16,-1 10-48-16,1 5-32 15,-1-15-20-15,6-6 24 16,0 2-416-16,5-8-432 15</inkml:trace>
  <inkml:trace contextRef="#ctx0" brushRef="#br0" timeOffset="107599.4">24455 15077 960 0,'0'4'288'0,"0"6"-4"15,0 6-8-15,-5 10-228 16,0 6 64-16,0-1 60 16,-11 5 0-16,1 2-36 15,5-1-24-15,-5-5-36 16,5-6 0-16,-1 2-20 15,1-8-8-15,5-4-56 0,0-3-32 16,0-5-120-16,5-4-72 16,-5-8-304-16,5-8-224 15</inkml:trace>
  <inkml:trace contextRef="#ctx0" brushRef="#br0" timeOffset="108005.65">24617 15038 496 0,'0'0'132'0,"6"-4"28"15,-1 0 28-15,5 0-100 16,5 2 16-16,-5-2 4 16,0 0 0-16,6-8 0 15,-6-6 8-15,0 14-4 16,-5 8-8-16,5 4-16 16,-5 8-8-16,0-6 0 15,-5 8 8-15,5 5 0 0,-5 1-8 16,0-4-16-1,0 2 0-15,0-2-16 16,-5 0 0-16,0-3-36 0,0 1-24 16,-5-6-100-16,5 0-64 15,-5-2 8-15,-6-2 88 16,11-2-244-16,-5-2-320 16,-5-6-4-16,10 0 328 15</inkml:trace>
  <inkml:trace contextRef="#ctx0" brushRef="#br0" timeOffset="108271.26">24683 15095 664 0,'-5'0'188'16,"-5"4"80"-16,-5 6 76 0,5 8-120 16,5 6 0-16,0 3-44 15,-11 3-32-15,6 4-36 16,-5-2 8-16,-5-2-16 15,4-1-8-15,1 1-28 16,-5-4-8-16,0-4-28 16,-1-3-8-16,1-1-64 15,0-4-48-15,-1-8 0 16,11-6 48-16,0-6-376 16,0-6-416-16,5 4-8 15,0 0 424-15</inkml:trace>
  <inkml:trace contextRef="#ctx0" brushRef="#br0" timeOffset="108646.26">24714 15282 960 0,'-5'0'288'15,"5"0"20"-15,-5 0 16 0,5 2-220 16,0 2 48-16,5 4 8 15,0 1-32-15,5 3-44 16,-5 0 0-16,0 0-8 16,0 0 0-16,0-2-44 15,1 0-40-15,-6-6-96 16,0 2-56-16,0-6 16 16,0 0 72-16,-11-2-296 15,-9-2-368-15,20 0 0 16,-5-2 368-16</inkml:trace>
  <inkml:trace contextRef="#ctx0" brushRef="#br0" timeOffset="108943.13">24587 15065 696 0,'0'0'200'0,"0"0"60"0,-5 0 64 16,5 10-152-16,-10 6-8 15,5-2-28-15,0 6-16 0,-11 2-32 16,1-2-16 0,5 3-84-16,0 1-64 0,0-2-20 15,5-8 48-15,5 2-272 16,5-2-320-16,0-4 0 15,-5-4 320-15,5 0 320 16,-5-4 0-16</inkml:trace>
  <inkml:trace contextRef="#ctx0" brushRef="#br0" timeOffset="109193.13">24841 15038 1168 0,'0'6'356'0,"0"7"-12"0,0 5-12 16,0-4-308-16,0 6 64 16,0 2 16-16,0-6-48 15,0-2-108-15,5 0-56 16,0-7-8-16,0-1 56 15,5-6 52-15,6-12 8 16,-6 1 0-16,0 3 0 16</inkml:trace>
  <inkml:trace contextRef="#ctx0" brushRef="#br0" timeOffset="109458.76">25004 14849 984 0,'0'4'296'15,"0"6"-4"-15,0-6-8 0,0 10-216 16,5 16 88-16,-5 7 48 15,5 7-32-15,-5 6-48 16,0 1-8-16,0 7-12 16,0-3 0-16,0 1-8 15,0-1-8 1,-10-3-8-16,-1-4 0 0,-4-7-8 16,0-3 0-16,-5-2-8 15,-1-7 0-15,-9-7-40 16,4-6-40-16,-9-10-96 15,4-12-56-15,-4-16-472 16,4-5-416-16,21 3 72 16,0 4 496-16,5 0 488 0,0 6 0 15</inkml:trace>
  <inkml:trace contextRef="#ctx0" brushRef="#br0" timeOffset="-145123.25">14153 12138 360 0,'0'0'88'0,"-5"0"12"16,5 0 8-16,5-2-48 16,-5-2 32-1,5 2 8-15,0 0-16 16,5 1-8-16,10-1 16 0,-4-2 8 16,4-2 0-16,5 4-12 15,-4 0-8-15,9-2-24 16,1 2-16-16,4 0-16 15,1 2 8-15,4-6-8 16,11-2 0-16,10 0-8 16,0 2 8-16,0 2-4 0,0 2 0 15,-5 2-12 1,0-2 0-16,0 2-8 0,-6 4 8 16,1 0 0-16,0-2 8 15,5 2-12-15,5 0-8 16,-5 0-4-16,5-2 16 15,5 2 0-15,-10 0-8 16,-6 0 0-16,6-2 8 16,-5 2 0-16,5-2 0 15,-5-4-12-15,5-2 0 16,5 0 4-16,0 2 8 16,-6-2 0-16,6 2-8 15,-5 0-4-15,0 2 8 16,-10 2-4-16,5 2 0 15,-6 0-8-15,1-2 0 16,5 0 8-16,5 0 8 16,0 0 0-16,0 0-8 0,-1 0-8 15,1-2 0-15,-10 0 0 16,0 0 8-16,-1 0 0 16,-4 0 8-16,0 0-4 15,-6 0 0-15,1 0-4 16,4 0 8-16,-4 2-4 15,5-2 0-15,-1 0-8 16,1 0 0-16,0 0-4 16,4 0 8-16,-4 0 0 15,-5 0 0-15,-1 0 0 16,1 0 8-16,-6 2-8 16,1 4 0-16,-1-4-8 15,1 0 8-15,-6-2 0 16,5 1 8-16,1-1-8 15,4 2 0-15,-4-2-8 0,-11-2 0 16,6 2 0-16,9 2 0 16,6 0 8-16,0-2 8 15,-1 0 0-15,-4 0-8 16,-1 0-8-16,1 2 8 16,-11-2 0-16,1 0 8 15,9 2-8-15,-4-2-8 16,-11 0 4-16,5 0 16 15,6 2 4-15,-1-2 0 16,1 0-16-16,-1 2 0 0,1-2-8 16,-1 2 8-1,-4-2 0-15,4 0 0 0,1 0 0 16,-1 2 0-16,6-2-4 16,-6 0 0-16,-4 0 8 15,4 0 16-15,-10 0-8 16,6 0-16-16,-1 0-8 15,6 0 16-15,-11 0 4 16,0 0-8-16,6 0-8 16,-1 2 8-16,-5-2 4 15,6 0 8-15,-1 2-4 16,-4 2 0-16,-1-2-12 16,5-2 0-16,1 0-4 0,-1 2 0 15,0-4 8-15,1-2 8 16,-6 4 0-16,11 2-8 15,-6-2-8-15,6 0 8 16,-1-2 0-16,-5 2 8 16,1 0-8-16,4 0 0 15,-4 0-8-15,-6-2 8 16,0 6 0-16,-4 10 0 16,-6 4 0-16,0-10 0 15</inkml:trace>
  <inkml:trace contextRef="#ctx0" brushRef="#br0" timeOffset="-84127.23">15890 12200 472 0,'0'8'124'0,"0"10"48"16,-10 4 44-16,-5 5-88 0,-6 11-8 15,1 8-28-15,-11-1-16 16,6-5-24-16,0 2 0 16,-1-9-40-16,6-1-32 15,5-8-244-15,5-8-200 16,-1-6 16-16,6-2 224 16,0-6 224-16,5 0 0 15</inkml:trace>
  <inkml:trace contextRef="#ctx0" brushRef="#br0" timeOffset="-83892.87">15900 12335 488 0,'0'0'132'15,"0"4"20"-15,0 8 28 16,10 10-84-16,-5 3 32 0,6-3-4 16,4 4-24-16,0 0-32 15,0-6 0-15,1-2-12 16,-6-3 0-16,5 1-12 15,-5 0 0-15,-5-6-36 16,0-2-32-16,-5 0-280 16,-5-2-240-16,0 0 16 15,0-2 264-15,0-2 264 16,0 0 0-16</inkml:trace>
  <inkml:trace contextRef="#ctx0" brushRef="#br0" timeOffset="-83252.19">15773 12549 488 0,'0'0'132'0,"10"0"-8"0,6 0-4 15,9 4-116-15,5-4 24 16,6 0 12-16,0 0-8 16,-6 0-16-16,-5 0-8 15,1-2 0-15,-11 0 8 16,-10 2 20-16,-5 8 16 15,-5 8 32-15,-10 2 24 16,0 6 0-16,-1 5-16 16,6-1-28-16,-5 4 0 15,0 2-16-15,5-7 0 0,4-5-8 16,1 0 0 0,-5-2-12-16,5-8-8 15,0-4-12-15,5 0 8 16,-5-10-20-16,-5-6-16 15,5 2-28-15,-5-4-8 0,-1-2-4 16,1 0 8-16,0 0 24 16,0 0 24-16,0 2 28 15,5 4 8-15,-5 1-4 16,4-1-8-16,6 2-12 16,6-4 0-16,9 2 0 15,10 6 0-15,6 0-8 16,-1 4 0-16,-4 0-16 15,-1 2 0-15,-5 7-12 16,-10 1 0-16,-15 4-4 16,-10 2 0-16,-10 4 16 15,-1 0 24-15,-4-4 16 16,-1-1 0-16,6-3-8 0,5-2 0 16,4-4-4-16,6 0 8 15,5 0 0-15,10 4 0 16,0-4-4-16,11-4 0 15,-1 2 0-15,0-4 8 16,5-4-8-16,1 0 0 16,-1-4-32-16,5 2-24 15,6-4-4-15,-1-6 24 16,11 2-252-16,-5 0-272 16,-1 0 0-16,-9 4 272 15,-6 0 272-15,-5 2 0 0</inkml:trace>
  <inkml:trace contextRef="#ctx0" brushRef="#br0" timeOffset="-81751.88">16357 12232 376 0,'0'2'92'0,"0"2"28"0,-5 8 20 15,5 7-44-15,-5 7 32 16,-5 6 0-16,0 6-16 15,-5 3-40-15,-6-1-16 16,6-8-60-16,0 0-40 16,5-5-200-16,0-5-152 15,-1-10 28-15,6-4 184 16,5-2 184-16,-5-2 0 16</inkml:trace>
  <inkml:trace contextRef="#ctx0" brushRef="#br0" timeOffset="-81595.59">16296 12466 336 0,'0'0'80'0,"0"6"12"0,0 8 16 0,0 0-20 15,0 5 56-15,0 5 28 16,0 0-16-16,0 4-44 16,5-4-24-16,-5-1-24 15,6-5 0-15,-6-2-40 16,5-6-40-16,-5-2-112 16,0-2-72-16,5-16 16 15,0-10 96-15,0 6 88 16,-5 2 0-16,5-1 0 15,-5 1 0-15</inkml:trace>
  <inkml:trace contextRef="#ctx0" brushRef="#br0" timeOffset="-81454.99">16515 12188 568 0,'0'0'156'0,"0"0"8"0,-5 10 4 16,5 4-128-16,0 6 24 15,-5 7 4-15,5 1-16 16,0 6-60-16,0-2-40 15,0 3-188-15,5-3-144 16</inkml:trace>
  <inkml:trace contextRef="#ctx0" brushRef="#br0" timeOffset="-80329.64">16408 12369 360 0,'0'0'88'15,"10"-4"-4"-15,0 0-8 0,16-2-80 16,-1-4 16-16,1 2 16 16,-1-2 8-16,-5 4 8 15,1 2 8-15,-6 2 32 16,0 14 32-16,-10 12 28 16,-5 11 8-16,-5-1-24 15,0 4-16-15,-5 2-36 16,5-3-8-16,-5 1-12 15,0-6 8-15,4-6-8 16,1-9-8-16,0 1-20 16,0-8-8-16,5-4-20 15,-5-2 0-15,5-2-16 16,-10-6-8-16,-5-10 0 16,0 2 8-16,-1-4 8 15,1-1 0-15,0-3 8 0,5 2 8 16,-1 4 8-16,6 4 0 15,0 2-16-15,5 2-8 16,10 4-4-16,6 0 16 16,9 0 4-16,1 2-8 15,-1 2-8-15,0 0 0 16,-9 0 0-16,-6 2 0 16,-5 10 0-16,-15 0 8 15,-6 0 8-15,-4-2 8 16,5 0-4-16,0-4-8 15,4 0-16-15,1-1 0 0,5-3 4 16,10-2 8-16,5 2 0 16,11 0 0-16,-6 0-8 15,5-2 8-15,-4 4 0 16,-1-2 0-16,-10 2 4 16,-5 2 8-16,-10 0-4 15,0-2 0-15,4 2-12 16,-4-4 0-16,0 2-8 15,5-4 0-15,5 0-4 16,5-2 8-16,0 2-8 16,0-2 0-16,5 0-24 15,1 2-8-15,-6 4-20 16,-5-2 0-16,-16 4 4 0,1 2 16 16,-10 1 20-16,-11-1 16 15,-4 4 12-15,-1 0 8 16,0-4 12-16,6-2 16 15,4 0 16-15,6-4 8 16,5 2-4-16,4-2 0 16,11-2-8-16,10 0 0 15,16-2 0-15,9 0 0 16,21-4-8-16,5-2 0 16,10 0-16-16,5 0 0 15,-10-2-12-15,-5 0 0 16,-10 4-20-16,-16-2-16 15,-5 4-40-15,-9 2-24 16,-11-4-68-16,-15-4-40 16,-6-2-8-16,-9 0 40 0,-6 1 52 15,1-5 24-15,0 0 32 16,4 2 16-16,1 2 32 16,4 0 24-16,6 0 24 15,0 6 8-15,0 4 16 16,10 8 8-16,0 10 28 15,-1 8 24-15,6 9 4 16,0 15-8-16,6 8-16 16,-1 5 0-16,-5-1-16 15,5-3-16-15,0-7-16 0,0-9 8 16,0-3-28 0,0-10-24-16,0-10-108 15,0-8-72-15,5-6-244 16,-5-20-160-16,0-8 80 0,-5 8 248 15,6 2 244-15,-6-4 0 16</inkml:trace>
  <inkml:trace contextRef="#ctx0" brushRef="#br0" timeOffset="-79954.67">16510 12833 768 0,'-5'4'224'15,"-5"10"8"-15,-6 14 8 0,-4 9-172 16,-5 15 48-16,-6 3 36 15,6 1-8-15,-1-6-32 16,-4-1-16-16,-1-5-24 16,11-8 8-1,-5-9-32-15,9-7-24 16,1-6-72-16,5-10-40 0,5-12 4 16,5-14 48-16,5-15-300 15,10-9-344-15,11-2-4 16,-11 11 344-16,-5 7 340 15,5 4 0-15,26-8 124 16,35-9 128-16,-20 17 24 16,-5 12-96-16,15 6-60 15,-10 14 40-15,-11 14 28 16,1 10-8-16,-10 1-28 16,-1 7-8-16,6 4-28 0,0-5-8 15,-1-3-20-15,6-2-8 16,5-4-72-16,5 0-56 15,-16-5-28-15,-4-9 40 16</inkml:trace>
  <inkml:trace contextRef="#ctx0" brushRef="#br0" timeOffset="-23815.12">13279 10870 440 0,'0'0'116'0,"0"0"-12"0,0 0-4 16,0 0-96-16,5 4 32 15,-5 2 12-15,5-2-8 16,5 0-16-16,5 0 0 15,6-2 0-15,9-2 0 16,11-4-4-16,5 0 0 16,4-6-8-16,6 0 0 15,0 2-12-15,-5-1 0 16,0 3-4-16,0 0 8 16,-6 2 4-16,1 0 8 15,10 2-8-15,0 0 0 16,0 0-12-16,5-2 0 0,-6-2 0 15,1-2 8-15,0 0-4 16,-5-2-8-16,-10 4-4 16,4 0 8-16,-4 2 4 15,0 2 0-15,9 4 0 16,-4 0 0-16,5 0 4 16,0 0 8-16,5 0-4 15,5 0-8-15,-11-6 0 16,1 0 8-16,5-2 0 15,-5 0-8-15,-5-2-8 16,10 2 0-16,-1 0 8 16,6 2 8-16,0 2 0 15,0 0 0-15,0 4-8 16,-5-2 0-16,0 2 0 16,0-6 0-16,5 1-4 0,0-1 0 15,-5 4-4-15,5-2 8 16,0-2 0-16,-6 4 0 15,-4 6 0-15,0 5 8 16,-5-1 4-16,0 0 8 16,-6 4-4-16,6-2-8 15,-5-2-12-15,9 0 0 16,11-8-4-16,0-6 0 16,10 0 0-16,0-2 8 15,1 0 0-15,-6-2 0 0,0 2 0 16,0 2 0-16,-5 0 4 15,5 2 8 1,10 0-4-16,-10 0 0 16,0 2-12-16,5 0 0 0,-10 0-4 15,0 0 8-15,0 2 0 16,0-2 8-16,-5 0-4 16,0 2 0-16,10-2-4 15,-5 2 0-15,0 0 0 16,-5 0 8-16,-6 2 0 15,1 0 0-15,0 0-4 16,0 2 0-16,-6 0-4 16,1 0 8-16,10-2-4 15,0-2 0-15,5-2-4 16,0-2 0-16,0 0 4 16,-5 0 8-16,0 0-4 0,-6-2-8 15,1 4 0 1,-5 0 8-16,5 8 0 0,5-2-8 15,-6 2-8-15,6 2 0 16,10 0 4-16,-5 0 8 16,-5-2 4-16,0-1 0 15,5-3-8-15,-10 2 0 16,5-2-4-16,5 0 8 16,-5 4-4-16,4-6 0 15,12 2-4-15,-6 4 8 16,-5 6 4-16,5 2 0 15,0-8-12-15,10-2-8 16,10 4-20-16,6-6-8 0,-1-4 4 16,1-4 16-16,-11 2 20 15,-5 0 8-15,0 0 0 16,-5 4 0-16,-5 2 0 16,0 0 8-16,0 2 0 15,6 2 0-15,-11-2-8 16,5-2 0-16,-5 2-8 15,5-6 0-15,0-2-8 16,5-2 8-16,5-2 0 16,0-2 8-16,0 2 0 15,-10 0 0-15,6 0 0 16,-6 4 0-16,-11 2-4 16,6 6 0-16,0 8-4 0,5 0 8 15,6 3-8-15,-1-1 0 16,5 2-8-16,0-2 8 15,5-4 0-15,11-2 0 16,-1-10-4-16,6-4 0 16,-1 2 4-16,1 0 16 15,-1-4 4-15,6 2 0 16,5 2-12-16,-1 0 0 16,1 0 0-16,-5 4 8 15,-6-2 0-15,1 0 0 16,-6 2-32-16,-5 0-16 15,-9 0-80-15,-16 0-56 16,-16-2 16-16,-9 0 80 16</inkml:trace>
  <inkml:trace contextRef="#ctx0" brushRef="#br0" timeOffset="-22190.11">20487 10013 1184 0,'0'0'364'16,"-5"0"-24"-16,5 0-20 15,-5 2-304-15,5 4 88 0,0 4 40 16,5 0-32-16,5 2-56 16,1 0-8-16,-1 0-24 15,0 2 0-15,-5-3-80 16,5-1-72-16,-5 2-384 15,-5 2-312-15,0-2 64 16,5-6 384-16,-5 2 376 16,0-2 0-16</inkml:trace>
  <inkml:trace contextRef="#ctx0" brushRef="#br0" timeOffset="-21893.25">20381 10200 944 0,'0'0'284'0,"0"0"-28"0,10 0-20 16,5-4-236-16,0 0 80 15,1-2 36 1,9 2-32-16,0-2-44 0,1 2-8 16,-6 2 0-16,-5 0 8 15,1 0 16-15,-1 2 16 16,-10 6 16-16,0 6 16 16,0 4-4-16,-5 4-8 15,-5 9-20-15,0 3-8 16,-10 4-8-16,-1-1 8 15,-4 1-16-15,5-4-16 16,-5 0-60-16,-1-8-40 16,1-7-8-16,5 1 40 15,-11-22-412-15,11-24-448 0,0-3 0 16,0 11 448 0</inkml:trace>
  <inkml:trace contextRef="#ctx0" brushRef="#br0" timeOffset="-21440.05">20294 10218 952 0,'11'0'284'16,"9"0"-8"-16,0 2-12 0,0 5-216 15,11 5 88-15,-6 0 60 16,6 4-16-16,-6 4-44 16,1 2-24-16,-1 2-36 15,-5 1-8-15,1-1-24 16,-6-2-8-16,-10 0-68 16,-5-2-48-16,0-2-12 15,-10-6 48-15,0-7 44 16,-11-8 0-16,6-15-416 15,0-6-408-15,-5-2 408 0,-6-4 824 16,1 0 408-16,-1 3-408 16,1 3-476-1,5 4-56-15,-11 4 20 0,-4 6 80 16,4 4 72-16,1 4 0 16,-11 8-12-16,11 4 0 15,4 10 0-15,6 2 8 16,5-2 12-16,-1 7 8 15,16 3 0-15,10 4-8 16,21-2-8-16,5 0 0 16,9-5 0-16,6-1 0 15,-5-4-12-15,-1-2-8 16,-4-6-12-16,-5-4 8 0,-11-1-20 16,-10-1-16-16,1-2-68 15,-11-4-40-15,-5-4 8 16,-5-8 64-16,-11-1-376 15,1-15-424-15,-5-8-8 16,5 10 432-16,4 6 424 16,1 0 0-16</inkml:trace>
  <inkml:trace contextRef="#ctx0" brushRef="#br0" timeOffset="-21283.81">20111 10106 1256 0,'0'0'388'0,"0"0"-48"15,6 0-44-15,-1 6-340 16,10 0 96-16,5 6 52 0,11 6-32 15,-1 0-96 1,6 4-56-16,4-4-368 0,1 1-304 16,-11-1 40-1,-4-4 360-15,-6-6 352 0,-5 0 0 16</inkml:trace>
  <inkml:trace contextRef="#ctx0" brushRef="#br0" timeOffset="-21018.18">20752 10126 1216 0,'5'0'372'15,"5"0"-32"-15,0 6-36 0,0 6-340 16,0-2 72-16,0 4 12 15,1 4-48-15,4-4-40 16,-5-2 24-16,0-4-344 16,-5-3-352-16,-5-6-4 15,5 1 360-15,-5 0 356 16,0-4 0-16</inkml:trace>
  <inkml:trace contextRef="#ctx0" brushRef="#br0" timeOffset="-20690.05">20823 9948 1160 0,'0'-2'356'0,"15"-2"-24"16,15 2-20-16,6-2-300 0,10 2 80 16,-11 4 44-16,1 8-24 15,4-2-48-15,-9 8-16 16,-11 5-16-16,-5 3 8 16,-4 0-32-16,-11 6-24 15,-5 1-16-15,-1-5 16 16,-9-2-412-16,-10-2-424 15,10-8-4-15,-1-2 432 16,1-2 424-16,5-4 0 16,-15-10 196-16,-31-8 200 15,25 0 28-15,11 2-168 16,-6-4-144-16,11 4 24 16,30 0 8-16,1-4-16 15,4 6-52-15,11 2-32 0,-1 0-40 16,-5 4 0-16,1 6-324 15,-6 4-312-15,-10 2-4 16,0-4 320-16,1 0 316 16,-6 0 0-16</inkml:trace>
  <inkml:trace contextRef="#ctx0" brushRef="#br0" timeOffset="-20518.17">20879 10279 1064 0,'0'0'324'0,"-6"0"-24"16,6 0-20-16,11 0-284 15,4-2 64-15,0 0 12 16,5-2-48-16,11-4-40 16,-6-2 8-16,-4 4-332 15,4 0-336-15,-5-6-4 0,-4 7 344 16,-11 1 336-16,5 2 0 16</inkml:trace>
  <inkml:trace contextRef="#ctx0" brushRef="#br0" timeOffset="-20111.93">20970 10118 1144 0,'0'2'348'0,"0"4"-16"0,0 6-20 16,0 2-304-16,0 8 72 16,0 6 32-16,0 3-32 15,-5 1-48-15,5 2-8 16,-5-2-32-16,0-7-8 16,-5-7-24-16,-1-4-8 15,-4-4 8-15,-5-4 24 16,10-6 20-16,0-2 8 15,-1-4-4-15,11 0 0 16,5-4-4-16,11 0 8 16,-1 0-4-16,5 6-8 0,1-2-8 15,-1 6 0-15,-10 10 4 16,5 6 8-16,-15 4-4 16,0 6-8-16,-15 6 0 15,0 1 16-15,-5 1 16 16,-1 0 8-16,1-10 8 15,0-2 0-15,9-5 0 16,11-1 0-16,16-6-4 0,9-6 0 16,0-2-28-16,6-6-16 15,4-2-64-15,-4 0-32 16,-1 2 8-16,-4 0 48 16,-1-2-320-16,-4 2-368 15,-6-2 0-15,-5 4 368 16</inkml:trace>
  <inkml:trace contextRef="#ctx0" brushRef="#br0" timeOffset="-19627.56">20975 9926 960 0,'0'2'288'0,"0"0"-12"0,0 4-16 16,0 2-236-16,0 2 64 16,5 11 44-16,0 5-16 15,-5 2-104-15,5-2-80 16,5 2-344-16,6-5-256 16,-11 1 48-16,5-6 312 15</inkml:trace>
  <inkml:trace contextRef="#ctx0" brushRef="#br0" timeOffset="-15049.04">21361 10049 928 0,'0'0'276'15,"0"0"-12"-15,0 2-20 0,0 2-220 16,5 4 80-16,-5 2 52 16,5 0-16-16,5 2-60 15,1-1-32-15,9-3-52 16,5-4-8-16,11-6-36 16,-1-8-24-16,1-7-8 15,0-3 24-15,-1-2 24 16,-4 2 8-16,-11 0 16 0,0 6 16 31,-4 2 16-31,-6 4 16 0,0 8 16 16,-5 6 8-16,0 6-4 0,-5 8-8 15,-5 0-12-15,0 0 0 16,0 2-20-16,0-4-16 16,-5-5-52-16,-1 1-24 15,6-6-76-15,0-4-40 16,-10 0-44-16,5-8 0 15,0-12-104-15,-1-3-104 16,1-1 76-16,10 4 184 16,-5 2 180-16,5 2 0 15</inkml:trace>
  <inkml:trace contextRef="#ctx0" brushRef="#br0" timeOffset="-14580.28">21600 9846 840 0,'0'-2'248'0,"0"-1"-4"16,0 6-8-16,0 17-184 15,0 8 72-15,-5 10 52 16,0 3-8-16,-5 7-48 15,-1 0-32-15,-4 1-36 16,-5 1 0-16,5-6-52 16,-1-3-48-16,1-3-12 15,-5-4 40-15,0-8-340 16,-1-11-368-16,6-9-8 16,0-2 368-16,5 0 368 15,-1-4 0-15,-4-4 316 16,-5 2 320-16,5 8-12 15,-1 16-320-15,1 14-264 16,0 0 72-16,10 3 40 16,5 1-16-16,5-4-44 15,10-11-16-15,5 1-36 0,11-14-16 16,4-14-48-16,6-20-32 16,5-11-24-16,0-11 8 15,-6-10 20-15,1 1 16 16,-11 5 32-16,-4 6 24 15,-6 11 36-15,-5 9 24 16,-5 16 0-16,-4 18-8 16,-1 16-24-16,0 5 0 15,-5 3-16-15,5 0-8 16,-5 0-52-16,0-9-40 16,5-7-12-16,-5-8 40 15,5-6-376-15,10-10-400 16,-10-6 0-16,0 2 408 0,5 0 408 15,-4 0 0-15</inkml:trace>
  <inkml:trace contextRef="#ctx0" brushRef="#br0" timeOffset="-13158.41">22027 10031 1000 0,'0'-2'300'0,"5"2"-40"16,0-4-44-16,5-6-272 16,10 2 72-16,1 0 56 15,-6-4-8-15,0-2 0 16,0 11 16-16,-5 8 24 15,-10 7 8-15,-5 6-4 16,-5 6-8-16,0 8-24 16,-5 2-8-16,0-5-20 15,4-1 0-15,-4 0-40 16,5-8-24-16,5-8-64 0,-5 0-32 16,0-7-16-16,-1-5 16 15,-4-7 32-15,0-3 16 16,0 2 28-16,5-4 16 15,-6 0 24-15,11 4 16 16,0-2 4-16,5 2 0 16,15 2-4-16,1 2 8 15,4 2-4-15,0 2 0 16,1 6 4-16,-6 8 16 16,-5 6 12-16,-15 10 0 15,0 9 4-15,-10 7 8 16,-1-2-12-16,1-5-8 15,0-3-16-15,5-8 0 0,0-8-16 16,5-5-16-16,10-7-24 16,0-14-8-16,15-11-68 15,0-15-56-15,6-10-76 16,4-5-16-16,1-1 40 16,4 0 56-16,-9 7 136 15,-1 7 88-15,0 6 84 16,-14 8 8-16,4 6-8 15,-5 8-8-15,-5 8-28 16,0 6-8-16,-5 6-32 16,5 4-8-16,-5 4-40 15,0-2-16-15,-5 0-120 16,5-4-96-16,-5-3 0 0,5-5 104 16,-5-10-232-16,5-10-328 15,0-7 328-15,5-7 656 16,0-2 228-16,5-2-424 15,0-2-276-15,1 5 152 16,4 1 120-16,0 4-24 16,5 6-48-16,1 2-16 15,-1 8-4-15,0 4 16 16,-4 6 12-16,4 6 0 16,-10 4-4-16,0 2 0 15,-5 0-12-15,0 0 0 16,1 0-24-16,-6 0-8 0,0-7-56 15,-6-1-32 1,6 0-16-16,-5-4 24 0,0 0 32 16,-5-2 16-16,-5 4 32 15,0 4 24-15,-1 2 32 16,-4 6 16-16,0 6-4 16,-1 0-8-16,-4 5-24 15,0 1-8-15,-1 0-52 16,11-4-40-16,-10-9-16 15,4-1 32-15,6-6 24 16,15-8 8-16,0-8 0 16,5-2 8-16,0 2-48 15,0 2-40-15,11 4 40 16,-6 10 96-16,0 2 72 16,-5 8-16-16,0 10-44 0,0 0-24 15,5-7-28-15,-5-1 0 16,5-4-48-16,6-10-48 15,-1-10-8-15,5-8 40 16,6-10 40-16,-6 1 8 16,0-9 0-16,-4 0 0 15,-1 8 0-15,-5 2 0 16,-5 4 0-16,0 6 0 16</inkml:trace>
  <inkml:trace contextRef="#ctx0" brushRef="#br0" timeOffset="-12408.41">22799 10204 1128 0,'-5'4'344'15,"-11"8"-40"-15,6 9-40 16,-5 1-300-16,0 4 88 0,0-4 52 16,4-2-32-16,1-2-48 15,15-5-16-15,6-7-8 16,14 0 8-16,0-4 8 16,11 0 0-16,-1 0 0 15,1 2 0-15,-6 6 8 16,1 4 16-16,-11 0 0 15,-4 10 0-15,-6 4-24 16,-10-7-8-16,-10 1-32 16,-6-4-8-16,6-2-72 15,-5-12-48-15,-5-18 8 16,4-14 72-16,11-15-248 16,0-1-312-16,5-2 212 15,10 1 528-15,0 3 388 0,1 10-136 16,-1 6-144-16,0 11 0 15,-5 3-48-15,0 10-32 16,0 10-44-16,-5 7 0 16,-5 9-32-16,0 4-24 15,0 2-28-15,5 6 0 16,-5-9-4-16,10-3 0 16</inkml:trace>
  <inkml:trace contextRef="#ctx0" brushRef="#br0" timeOffset="-11955.26">23276 9932 1456 0,'5'4'452'0,"0"6"-56"0,-5 6-60 16,0 1-400-16,-5 5 120 15,0 6 56-15,5-2-56 16,0-4-128-16,0-3-72 15,-5-1-380-15,5-4-304 16</inkml:trace>
  <inkml:trace contextRef="#ctx0" brushRef="#br0" timeOffset="-11361.53">23398 9829 912 0,'0'0'272'0,"5"0"-4"16,0 0-8-16,6 8-212 15,-11 9 64 1,5 3 36-16,0 8-24 0,-5 6-44 16,0 1-8-16,-5 5-20 15,0 0 0-15,-11-2-44 16,-4-7-40-16,5-7-24 16,0-6 24-16,-1-4 16 15,1-4 0-15,5-6 4 0,-5-4 8 16,10-2 0-16,-6-2 0 15,6-2-12-15,5 0-8 16,0-2 0-16,10 2 16 16,1 2 4-16,-6 0 0 15,5 2-4-15,-5 4 0 16,5 2 0-16,-5 2 8 16,-5 6 4-16,0 2 8 15,-10 0-8-15,0 4-8 16,0-3-16-16,5 5 0 15,-6-4-4-15,6 0 8 16,10-4 4-16,1 0 8 16,-1 2 4-16,0-2 0 15,0 3 16-15,-5 5 16 16,-10 0 8-16,-11 4-8 16,-9-2-12-16,-6-2 0 15,6-2 4-15,-1-5 16 0,6 1 8 16,5-4 0-16,-1-4 0 15,16 4 8-15,10 4-4 16,21 0 0-16,14 2-4 16,16-2 0-16,10 2-8 15,0-5 0-15,-10 1-16 16,5-2 0-16,-10-2-60 16,-16 0-48-16,-4 0-12 0,-11-4 48 15,-4-6-364 1,-6-8-400-16</inkml:trace>
  <inkml:trace contextRef="#ctx0" brushRef="#br0" timeOffset="-11111.53">23220 10009 1176 0,'0'0'360'16,"0"2"-52"-16,11 4-48 15,-6 2-352-15,5 2 64 16,15-2 48-16,6-2-8 0,4 0-336 16,6 0-320-1,-11-2-4-15,1-2 328 0</inkml:trace>
  <inkml:trace contextRef="#ctx0" brushRef="#br0" timeOffset="-10736.53">23693 9934 1256 0,'0'0'388'0,"0"0"-96"0,5 2-92 0,10 0-360 0,0 0 120 16,11-2 128-16,4 2 8 16,6 0-32-16,5-2-40 15,-11 0-32-15,0 0 8 16,-9-2 20-16,-1 2 16 16,-15 6 12-16,-5 8 8 15,-20 1 12-15,-11 9 16 16,1 6 0-16,-11 6-8 15,1 5-12-15,-6 7 8 16,-5 0-12-16,10-1-8 16,6 7-20-16,4-3-8 15,1 1-32-15,10-10-24 16,4-14-4-16,6-11 24 16,0-5-452-16,5-16-464 15,5-12-8-15,0 8 472 16,0-1 464-16,0-5 0 15</inkml:trace>
  <inkml:trace contextRef="#ctx0" brushRef="#br0" timeOffset="-10455.28">23698 10200 1216 0,'0'2'372'0,"-5"10"-16"16,0 11-20-16,0 7-316 16,0 4 80-16,-6 6 24 0,1-3-48 15,5 1-124-15,0-8-64 16,0-6-12-16,10-11 64 15,5-15-300-15,11-13-360 16,-1-5 360-16,10 2 720 16,-4-2 296-16,-1 2-416 15,1 4-300 1,-6 4 128-16,0 6 100 16,6 8-16-16,-11 10-56 0,0 4-32 15,0 0-52-15,1 2-16 16,-1-2-8-16,0-6 16 15,11 0-408-15,-1-11-416 16,-5-6-8-16,-5 1 416 16</inkml:trace>
  <inkml:trace contextRef="#ctx0" brushRef="#br0" timeOffset="-10174.03">24206 9892 1296 0,'0'2'400'0,"0"2"-36"15,5-2-40-15,5 0-356 0,11 0 80 16,-1 0-48-16,10 0-128 15,6-4-368 1,-6 0-232-16,-9 2 80 0,-6 0 328 16,0 0 320-16,-5-2 0 15</inkml:trace>
  <inkml:trace contextRef="#ctx0" brushRef="#br0" timeOffset="-10002.13">24120 10039 1336 0,'0'2'412'0,"0"4"-52"16,-5 10-52-16,5 2-376 0,-6 1 96 15,12 1 24-15,-1 4-64 16,0-2-44-16,0-4 32 0,10-2-352 16,-5-2-376-1,0-6 0-15,-5-3 376 16</inkml:trace>
  <inkml:trace contextRef="#ctx0" brushRef="#br0" timeOffset="-9020.54">24191 10104 960 0,'0'0'288'0,"5"0"-12"16,10-2-8-16,0 0-232 16,11 0 72-16,-1 4 16 15,0 2-48-15,6 2-36 0,-6 2 16 16,1 2 4-1,-6 0-8-15,0-2-12 16,-9 0 8-16,-6 4-24 0,0-2-16 16,-10-2-56-1,-11 0-24-15,1 0-52 0,-5 0-16 16,-6 0-40-16,6-4-16 16,0-4 12-16,-6-6 32 15,6-2 52-15,5-2 24 16,-5-4 68-16,4 0 48 15,1 2 80-15,5 0 32 16,0 2 0 0,5 4-24-16,5 2-40 0,-5 2-8 15,5 6-20-15,-6 4-8 16,1 0-72-16,0 0-56 16,5 4-100-16,0-6-40 15,0-6-8-15,5 0 40 16,6-2 44-16,-1-8 16 15,5-4 36-15,5-4 32 16,1 4 56-16,-6 4 40 0,0 1 56 16,0 1 24-1,1 6 32-15,-11 4 16 16,-5 10-24-16,0 5-24 16,-11 3-44-16,6 2-8 15,-5 0-16-15,5-2 0 0,0-2-16 16,0-5-8-16,0-3-16 15,5-4 0-15,0 2-12 16,0-6-8-16,0 4 0 16,0 2 16-1,-5 2 8-15,-5 6 0 0,5 2 12 16,-6 4 16-16,6 1 0 16,0-1-8-16,5 4-20 15,0-2-8-15,5-10-32 16,11-12-24-16,-1 2-88 0,5-6-56 15,0-12-16-15,6 0 56 16,-6 0 88-16,-5 0 48 16,-4-4 96-16,-1 8 64 15,-5 4 36-15,-10 6-16 16,-5 10-12-16,-1 14 16 16,-9 16-4-16,0 8-8 15,-1-5-28-15,1 1-8 16,0-3-28-16,-6-7-8 15,6-4-40-15,0-10-24 16,-1-4-64-16,1-8-32 16,0-6-44-16,-6-12-8 15,6-12-20-15,5-12-8 16,0-4 12-16,10-1 32 16,-1-7 44-16,1-2 24 15,16 9 32-15,4 1 16 0,0 6 20 16,10 7 16-16,6 3 0 15,-1 0-8-15,6 8-12 16,0 2 0-16,-1 2-84 16,1 2-72-16,-6 4-280 15,-4 2-192-15,-6 0 68 16,-5 0 272-16,-5 2 268 16,0 0 0-16</inkml:trace>
  <inkml:trace contextRef="#ctx0" brushRef="#br0" timeOffset="-7339.4">24211 10317 1248 0,'0'0'384'16,"0"0"-16"-16,5 0-16 15,5 2-316-15,6 12 88 0,-1 13 44 16,5 7-32-16,0 4-60 16,6 4-16-16,4-5-16 15,-4-7 8 1,-1 2-12-16,0-4-16 0,-9-9-68 16,-1-1-48-16,5-6-4 15,-15-6 56-15,6-4-416 16,-6-8-464-16</inkml:trace>
  <inkml:trace contextRef="#ctx0" brushRef="#br0" timeOffset="-6292.38">24267 10053 808 0,'0'0'236'16,"0"0"4"-16,0 0 4 15,0 0-188-15,0 0 48 0,0 2 24 16,0 6-24-16,5 2-72 15,-5 0-48-15,0 3-328 16,5 3-272-16,0-6 16 16,0-2 304-16</inkml:trace>
  <inkml:trace contextRef="#ctx0" brushRef="#br0" timeOffset="-3323.54">24770 10130 984 0,'0'0'296'16,"0"-2"-12"-16,0 2-8 0,0 0-272 16,0-2 40-16,0 4 32 15,-5 4 0-15,5 0-68 16,-10 2-56-16,-1 4-120 16,1 2-48-16,5-2-16 15,-5 2 48-15,5 0 72 16,0-1 40-16,0 1 48 15,0 2 16-15,5 0 84 16,0 4 72-16,5 6 40 16,-5 4-24-16,0 5-44 15,0 3-8-15,-5-8-20 16,5-3 0-16,0-3-32 16,0-8-24-16,-5-4-52 15,5-6-16-15,0-12-72 0,0-10-48 16,5-10-32-16,0-3 24 15,-5-3 48-15,5-2 32 16,0 4 40-16,0 3 8 16,0 3 44-16,0 2 40 15,5 8 56-15,1 4 24 16,-1 4 4-16,5 6-8 16,-10 6-28-16,5 8-8 15,-5 10-8-15,0 4 8 16,-5 3-16-16,0 3-16 15,0-6-36-15,-5-2-16 16,-5 0-20-16,5-9 0 16,0-5-4-16,-5-8 0 15,-5-8 4-15,9 0 8 16,1-10 4-16,0-5 0 0,0 1 0 16,10-6 0-16,5-2-4 15,6 2 0-15,4-4 8 16,16 5 16-16,4 1 28 15,11 4 16-15,0 4 16 16,0 6 0-16,-6 6-16 16,-4 6-16-16,0 4-12 15,-21 8 8-15,-10 10-12 16,-15-2-16-16,-15 13-28 16,-6 7-8-16,-4-10-32 15,-11-7-16-15,6-13-96 16,-6-14-72-16,0-2 24 15,11-14 104-15,4-17 104 0,11-5 8 16,10 2 0 0,5-3 0-16,5 5-84 0,5 6-80 15,1 8 56-15,-1 2 144 16,0 9 128-16,0 9 0 16,-5 11-40-16,0 9-32 15,0 4-40-15,-5 2-8 16,5 2-24-16,-5-7-8 15,0 3-88-15,0-2-72 16,0-14-288-16,0-10-216 16</inkml:trace>
  <inkml:trace contextRef="#ctx0" brushRef="#br0" timeOffset="4077.97">11333 10851 248 0,'0'0'52'15,"0"0"-4"-15,0-2-4 0,0 0-44 16,0 0 16-16,0 0 8 15,10 2 0-15,-5-2-4 16,6 2 0-16,9 0-8 16,0 2 0-16,6 0 0 15,9 0 8-15,1 0-4 16,10 0-8-16,4 0 0 16,1-2 8-16,0-2-4 15,-5 0-8-15,-6 2-12 16,-9-2 8-16,4 2 0 0,-9-2 0 15,-1 2 0 1,6 0 0-16,-6 2 0 0,11-2 0 16,-6 2 0-16,6-2 8 15,-6 2-4-15,1 0 0 16,-1-2-8-16,6 4 0 16,9-4 0-16,-9 3 8 15,-6-1-4-15,6 2 0 16,-1-4 0-16,-9 4 8 15,4-4 4-15,6 0 0 16,-11 0-12-16,-4-4-8 16,9 2-4-16,-10 0 8 15,6 2 0-15,-6-2 0 16,6 2-4-16,-1-3 0 16,-10 3 0-16,6 3 8 15,-6-1 0-15,-5-2 0 16,0 0 0-16,5 0 0 0,6 0-8 15,-1 2 0-15,-5-2-8 16,0 0 8-16,6 0 0 16,-1-2 0-16,-5 2 0 15,-5 0 0-15,1-2-4 16,-1 2 0-16,5 0 4 16,-5-2 8-16,0 2 8 15,11 0 0-15,-11 0-8 16,0 2 0-16,0-2-4 15,5 0 8-15,1 2 4 16,-6-2 0-16,0 4-4 16,0-2 0-16,5 2 0 15,-4-2 8-15,-1 0 0 0,0 2 0 16,0-2-12-16,0 0 0 16,0 0 0-16,-5-2 16 15,11 0 8-15,-1 0 0 16,-10 2-4-16,5-2 0 15,5 2 0-15,1-2 8 16,-1 0-4-16,-5 0 0 16,-5 0-24-16,10 0-8 15,1 4-116-15,-6 2-96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5:55:03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15707 10523 984 0,'0'2'296'16,"0"2"0"-16,0 12 0 16,5 8-244-16,0 2 56 15,-5 3 28-15,10 1-16 0,-4-2-40 16,-6-2-8 0,5-4-36-16,-5-9-16 0,5-1-116 15,-5-6-96-15,10-10-308 16,0-12-208-16</inkml:trace>
  <inkml:trace contextRef="#ctx0" brushRef="#br0" timeOffset="468.75">15849 10172 896 0,'0'0'268'16,"0"0"-8"-16,0 0-4 15,0 0-232-15,0 2 40 16,5 0 32-16,6 2 0 15,-1-2-24-15,0 4-16 16,0-2-16-16,0 0 0 16,-5 2-4-16,5 2 0 15,-4-2-4-15,-1 5 0 16,0 3 8-16,-5 8 8 16,5 14 16-16,-5 12 8 15,0 11 0-15,0 16-8 0,0 3-16 16,-5 1-8-1,-5 3-8-15,-1-3 8 0,1-10-8 16,0-5-8-16,0-10-16 16,-5-13 0-16,10-11-84 15,-6-8-72-15,6-16-396 16,0-22-312-16,-5-2 72 16,5 4 392-16,5 0 392 15,-5 2 0-15</inkml:trace>
  <inkml:trace contextRef="#ctx0" brushRef="#br0" timeOffset="1640.62">16256 10174 584 0,'-5'-2'164'0,"5"2"28"15,0 0 28-15,0 2-72 16,0 6 64-16,0 6 36 16,-10 8-24-16,4 11-52 15,1 7-24-15,-10 6-44 16,0 3-8-16,5 3-32 16,0-7-16-16,-1-5-100 15,6-6-80-15,0-8-372 16,5-8-280-16,-5-7 68 15,5-3 360-15,0-4 356 16,0-2 0-16</inkml:trace>
  <inkml:trace contextRef="#ctx0" brushRef="#br0" timeOffset="1843.77">16215 10456 960 0,'0'0'288'16,"0"-4"4"-16,0 2 8 15,5-2-244-15,0-2 48 16,11-4 8-16,-1 2-24 16,0-4-52-16,5-2-16 15,-4 0-80-15,-1 2-56 16,-5 0-308-16,0 4-240 16,-5 1 56-16,0 3 304 15</inkml:trace>
  <inkml:trace contextRef="#ctx0" brushRef="#br0" timeOffset="2062.5">16241 10579 856 0,'0'0'252'0,"0"0"8"0,0 4 4 0,0 6-184 16,5 0 64-16,0-1 16 15,0 5-40-15,10 6-56 16,-10-4-8-16,0-4-16 16,0-4 0-16,0 2-72 0,0-6-56 15,-5 0-16 1,0-4 56-16</inkml:trace>
  <inkml:trace contextRef="#ctx0" brushRef="#br0" timeOffset="5499.99">16012 10827 400 0,'0'0'100'16,"0"0"8"-16,0 2 4 0,5 6-40 15,0 0 64-15,5 5 40 16,0 9-16-16,6 8-16 15,-1 0 8-15,-5 10-24 16,5 3-24-16,-5-9-32 16,1-2-8-16,-6-5-24 15,5-9-16-15,-10-10-20 16,5-8 0-16,0-12-320 16,-5-11-312-16,5-1-4 15,-5 6 320-15,0 0 312 0,5 4 0 31</inkml:trace>
  <inkml:trace contextRef="#ctx0" brushRef="#br0" timeOffset="5937.58">16169 10857 744 0,'0'0'216'0,"5"-4"-28"0,1-4-32 16,4 0-180-16,5-4 64 16,5 2 32-16,6 4-24 15,4-4-40-15,1-2 0 0,-1 6 0 16,1 0 16-16,-1-2 16 16,-5-2 16-16,1 6 0 15,-1 0 0-15,-4 0-8 16,-6 2 8-16,0-2 0 15,0 2 0-15,-5 0-8 16,6 0 0-16,-6 2-16 16,-5 0 0-16,0-1-8 15,0 1 0-15,0 1 0 16,0 9 0-16,-5 4 0 16,-5 4 8-16,0 6 0 15,5 4 8-15,-10 2-4 16,0 7 0-16,0 1-12 15,5 0 0-15,-11-5-12 0,11-9 0 16,0-4-20-16,0-4-16 16,0-4-4-16,5-12 16 15,0-10-372-15,-5-8-376 16</inkml:trace>
  <inkml:trace contextRef="#ctx0" brushRef="#br0" timeOffset="6218.75">16291 10837 728 0,'0'0'212'16,"0"0"20"-16,0 6 28 0,0 2-164 15,0 1 24-15,0 5 0 16,5 2-16-16,-5 4-36 16,0 2-8-16,5-2-20 15,-5 0 0-15,6-6-120 16,-6-3-104-16,0-1-256 16,0-2-144-16</inkml:trace>
  <inkml:trace contextRef="#ctx0" brushRef="#br0" timeOffset="6406.28">16190 11069 952 0,'0'0'284'0,"0"0"-44"0,0 0-44 15,5 0-232-15,5 0 104 16,5 0 76-16,6 0-24 16,4-2-44-16,5-2-16 15,6 0-20-15,-11 2 0 16,6-2-20-16,-11 2-16 15,-5-8-16-15,1-4 8 16,-6-2-352-16,-5-4-352 16</inkml:trace>
  <inkml:trace contextRef="#ctx0" brushRef="#br0" timeOffset="7325.62">16779 10394 928 0,'0'0'276'0,"0"0"-20"0,0 4-28 16,5 2-220-16,0 12 88 15,-5 10 72-15,5 5-8 16,0 1-28-16,-5 8-16 16,0 2-8-16,0-7 16 15,0 5-24-15,0-6-32 16,0-9-32-16,-5-5 8 15,5-4-56-15,-5-6-56 16,5-10-20-16,0-14 40 16,0-12-384-16,0-6-416 15,0 3 0-15,0 7 424 0,0-2 424 16,0 8 0 0</inkml:trace>
  <inkml:trace contextRef="#ctx0" brushRef="#br0" timeOffset="7685.09">16774 10388 800 0,'0'0'236'0,"5"0"-8"16,0 0-4-16,5-4-192 15,11-4 56-15,-6-4 16 16,5 0-32-16,0 1-36 16,1-3 0-16,-6 2-8 0,0 4 0 15,-10 2 12-15,5 4 16 16,-4 6 16-16,-1 10 0 15,-5 10 8-15,5 11 8 16,0 5 0-16,0 4-8 16,0 11-12-16,-5-5 0 15,0-11-16-15,5-1-8 16,-5-4-12-16,0-8 0 16,0-2-8-16,0-5-8 15,0-3-8-15,0-4 0 16,0 0-8-16,0-4 0 15,5-2-36-15,-10 0-24 16,5-6 4-16,-5-4 40 16,0-2-408-16,5-6-440 15,-5 0-8-15,0 2 440 0,5 2 432 16,-5 2 0-16</inkml:trace>
  <inkml:trace contextRef="#ctx0" brushRef="#br0" timeOffset="7981.88">16794 10579 992 0,'0'0'300'16,"0"2"-52"-16,5-4-44 0,0-8-276 16,6 0 72-16,4 4 40 15,0 0-24-15,0 0-36 0,1 4 0 16,-6 8 12-1,0 6 24-15,-5 14 16 0,-5 5 0 16,-5 3 8-16,-5 0 8 16,5-2 20-16,-6-3 16 31,1-7-12-31,5-2-16 0,0-8-40 0,10-4-16 16,0-4-12-16,11-6 8 15,9-12-340-15,10-6-336 16,-9 2-4-16,-6 6 344 15</inkml:trace>
  <inkml:trace contextRef="#ctx0" brushRef="#br0" timeOffset="8294.37">16957 10670 1040 0,'0'0'316'0,"5"-2"-32"15,5 2-28-15,10-4-268 16,16-10 80-16,10-2 28 16,15-4-48-16,0-11-56 0,-6-3-8 15,6 2-80-15,-10 0-64 16,-10-3-244-16,-6 5-168 15,-9 10 76 1,-11 4 248-16,0 2 248 0,-5 8 0 16</inkml:trace>
  <inkml:trace contextRef="#ctx0" brushRef="#br0" timeOffset="8622.5">17353 10291 528 0,'0'0'144'15,"0"-2"16"-15,0 0 16 16,-5 0-72-16,5 2 56 16,0 2 32-16,0 6-24 0,-5 10-24 15,0 10 8-15,5 9-8 16,0 5 0-16,0 12-24 16,5 3-8-16,0 3-16 15,0-3 0-15,0 5-12 16,5-9-8-16,-5-1-20 15,0-3-8-15,6-5-12 16,-6-6 0-16,0-6 4 16,-5-9 16-16,5-3 4 15,-5-2 0-15,-10-8-20 16,0-2-16-16,-6-4-28 16,-4-10-8-16,0-4-36 15,-6-8-24-15,1-2-92 16,-6-5-64-16,-4-11-360 15,-1-6-288-15</inkml:trace>
  <inkml:trace contextRef="#ctx0" brushRef="#br0" timeOffset="8825.66">17099 10640 1080 0,'0'0'328'16,"5"2"-28"-16,5 6-32 15,6 2-256-15,-1 2 104 16,5 4 56-16,5 2-40 15,-4 0-60-15,-6-5-16 16,5-1-96-16,1 0-72 16,-6-2-368-16,0-10-280 15,-5-2 60-15,0 0 352 16,-4 2 348-16,-1-4 0 16</inkml:trace>
  <inkml:trace contextRef="#ctx0" brushRef="#br0" timeOffset="9511.44">17754 10398 920 0,'0'-2'276'0,"5"0"-12"16,11-4-4-16,4-2-224 16,5-2 64-16,6-6 20 15,-6 3-32-15,6-1-48 16,-1-2 0-16,-4 4-40 16,-6 2-24-16,-5-4-112 15,-5 0-80-15,1 4-212 16,-6 4-128-16,0-2 96 0,-5 4 232 15,0 0 228-15,5 4 0 16</inkml:trace>
  <inkml:trace contextRef="#ctx0" brushRef="#br0" timeOffset="9745.82">17942 10180 424 0,'0'0'108'15,"-5"0"-4"-15,0 0-12 16,0 0-20-16,0 4 96 15,5 12 72-15,0 4-16 0,0 7-40 16,0 15-8-16,0 0-24 16,0 5-8-16,0 9-28 15,5-7-16-15,-5-5-28 16,0-6-8-16,0-6-28 16,0-9-16-1,0-5-52-15,0-6-24 0,0-4-4 16,-5-8 32-16,5-8-344 15,0-2-368-15</inkml:trace>
  <inkml:trace contextRef="#ctx0" brushRef="#br0" timeOffset="10042.69">17765 10591 720 0,'0'0'208'0,"0"2"-4"0,0 0 0 16,5-2-172-16,5 2 40 15,10-6 16-15,5-4-24 16,1-8-28-16,-6-2 0 16,6 6-4-16,-6-2 0 15,0 0-20-15,-5 4-16 16,-4 2-80-16,-1 0-56 15,-5 2-200-15,0 3-136 16,-5 1 64-16,0-2 208 16,0 4 204-16,5-2 0 0</inkml:trace>
  <inkml:trace contextRef="#ctx0" brushRef="#br0" timeOffset="10495.82">17653 10759 512 0,'0'0'140'0,"5"0"-16"0,5 2-12 0,5-2-84 16,6-2 72-16,9-6 28 15,1-4-40-15,9 1-32 16,1-3 8-16,-11-4 8 16,6 2 0-16,-1 0-12 0,-4-4-8 15,-6 2-20-15,-4 2 0 16,-6 5-4-16,0 1 8 15,-5 4 4-15,0 2 0 16,-5 2-4-16,1 0 0 16,-6 0-12-16,5 2 0 15,-5 0-16-15,0 2-8 16,0 0 0-16,0-2 16 16,0 0 0-16,0 0-8 15,0 2-4-15,0-2 8 16,0 0 4-16,0 8 8 15,-5 2 0-15,-1-1 8 16,-4 9 8-16,-5 6 16 0,-10 4-4 16,-1 2-8-16,-9 3-16 15,-6 5 0-15,11 0-20 16,-6 2-16-16,-5-9-96 16,11-3-80-16,15-6 8 15,-6-8 96-15,6-6-204 16,15-10-288-16</inkml:trace>
  <inkml:trace contextRef="#ctx0" brushRef="#br0" timeOffset="10964.56">17861 10912 496 0,'0'0'132'0,"0"0"52"15,0 10 44-15,0 6-68 16,0 4 24-16,0 11-8 0,0 1-16 16,0-10-48-1,5 0-16-15,0-2-28 0,0-6 0 16,5-6-20-16,6-6-16 15,4-12-32-15,5-6-8 16,6-2-28-16,-6-6-8 16,6-6-4-1,-1-1 8-15,1 1-16 0,-6 0-24 16,1 4-8-16,-11-2 16 16,0 3 16-16,-5 3 8 15,-5 4-4-15,-5 4 0 16,-5 4 12-16,-10 6 16 15,0 4 24-15,-11 6 8 16,11 4 24-16,0 2 16 16,-6 2 24-16,6 2 8 15,0 0 8-15,10-3 8 16,0 3-12-16,0 2-8 0,15-2-16 16,0-2 0-16,10 0-12 15,11-2-8-15,-6 0-4 16,11-4 8-16,-6 2 8 15,11-4 8-15,-5-1 4 16,-11 1 0-16,5-4-8 16,-4 2 0-16,-6 0-16 15,-10 0-8-15,6 2-20 16,-6 0-8-16,-5 0-84 16,0 0-72-16,0-4-360 15,0 2-288-15</inkml:trace>
  <inkml:trace contextRef="#ctx0" brushRef="#br0" timeOffset="11120.81">18659 11152 1168 0,'5'-2'356'0,"0"0"-52"0,-5 0-52 16,5 2-428-16,0-10-8 15,5-6 48-15,-5 8 72 16,-5 1 64-16,5-1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6:04:17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14153 10984 848 0,'0'-4'252'0,"5"0"12"0,5-4 12 0,0-2-256 0,0 0-16 15,0 4-12-15,1-4 8 16,4 4 12-16,0 2 8 16,-5 4 4-16,5 6 0 15,1 12 4-15,-6 2 8 16,0 0-8-16,5 7-8 15,-10 1-8-15,5-4 8 16,6-4-4-16,-11-2 0 16,10-5-8-16,-5-7 8 15,5-8 0-15,1-6 0 16,4-5-4-16,0-1 0 16,1-2-12-16,-1-2 0 15,-5-4 0-15,5 2 8 16,-4 8 16-16,4 1 16 15,-5 1-8-15,6 2-16 16,-6 4-8-16,5 0 8 0,6 2 8 16,-6-4 0-16,5 0-16 15,1-2-8-15,-1 4-12 16,-5-2 8-16,6 2 4 16,-11 2 8-16,5 2 0 15,1 2 8-15,-6 2-20 16,0 2-16-16,0-2-68 15,1 0-48-15,-1-4-268 0,5-8-216 16,1-8 60 0,-11 10 280-16,0-2 280 15,0-2 0-15</inkml:trace>
  <inkml:trace contextRef="#ctx0" brushRef="#br0" timeOffset="3433.55">14935 11297 968 0,'0'-2'292'16,"0"-2"4"-16,0-2 12 0,15-2-244 15,0-8 48-15,11-9 8 16,4-7-24-16,11-4-48 16,-5-2-8-16,4 7-16 15,1 5 0-15,-6-2-32 16,-14 10-24-16,-1 0-16 16,-5 6 24-16,-10 4-348 15,0 3-360-15</inkml:trace>
  <inkml:trace contextRef="#ctx0" brushRef="#br0" timeOffset="3664.47">15123 10964 592 0,'0'0'164'0,"0"0"16"16,0 0 12-16,0 2-84 0,0 12 72 15,0 5 40-15,0 13-24 16,0 8-36-16,-5 9-8 15,5-1-24-15,-10 4-8 16,0-1-40-16,-6-5-16 16,6-6-72-16,0-7-48 15,0-9-392-15,0-6-336 16,-1-8 32-16,6-4 376 16,0-2 376-16,5 0 0 0</inkml:trace>
  <inkml:trace contextRef="#ctx0" brushRef="#br0" timeOffset="3853.27">15153 11432 1096 0,'0'4'332'15,"5"8"4"-15,1 10-4 16,-1 2-284 0,-5 5 48-16,5-1 8 15,0 0-40-15,5-4-100 16,-10-7-56-16,5-7-356 15,-5-10-288-15,5-6 48 16,-5 4 344-16</inkml:trace>
  <inkml:trace contextRef="#ctx0" brushRef="#br0" timeOffset="4197.12">15118 11363 680 0,'0'0'196'0,"5"0"8"16,5-4 12-16,5-6-160 0,1-4 24 16,4 4 16-16,0-2 0 15,11-2-12-15,-11 4 0 16,5 4 4-16,1 0 8 16,-1 12 8-16,-4 8 8 15,4 6-4-15,0 6 0 16,-4 1-20-16,-1 5-8 15,0 0-24-15,1-2-8 16,-11 0 0-16,0-3 8 16,-5-7-8-16,5-4-8 15,-5-2-12-15,-5-6 8 16,0-2-12-16,0 0-16 16,-10-2-36-16,0-4-16 15,-15-2-84-15,-6-2-56 16,1-6 16-16,-6-4 80 15,0 4-296-15,1-2-368 0</inkml:trace>
  <inkml:trace contextRef="#ctx0" brushRef="#br0" timeOffset="4509.52">15184 11446 584 0,'0'0'164'0,"0"0"4"16,0-2 4-16,10-2-112 15,0 0 48-15,11-4 4 0,4 0-40 16,0-4-56-16,6 4-8 16,-6 2-8-16,1 2 8 15,-11 8 24 1,-5 10 24-16,0 4 28 0,-10 4 16 16,-5 6 8-16,0-3 0 15,0-7-24-15,-5 0-16 16,5-8-28-16,0-4 0 15,5-4-28-15,5-4-16 16,5-6-92-16,0-6-72 16,0-6-260-16,0-1-184 15,11-1 76-15,-11 6 272 16,-5 2 264-16,5 2 0 16</inkml:trace>
  <inkml:trace contextRef="#ctx0" brushRef="#br0" timeOffset="4900.18">15555 11083 856 0,'0'0'252'0,"0"0"-28"15,5-2-28-15,-5-2-228 16,5-4 56-16,10-4 0 15,-5-4-56-15,11-4-84 0,-6 2-24 16,0 2-4 0,-5 5 24-16,0 1 52 15,-5 4 32-15,6 6 68 0,-11 6 48 16,0 14 68-16,0 9 32 16,0 3 20-1,-5 12 0-15,-1 1-24 0,1 1-8 16,0-2-44-16,5-3-24 15,-5-7-36-15,5-6 0 16,0-4-64-16,0-9-48 16,-5-3-384-16,0-2-328 15,0-4 32-15,5-4 368 16,0 0 360-16,-5 0 0 16</inkml:trace>
  <inkml:trace contextRef="#ctx0" brushRef="#br0" timeOffset="5056.39">15560 11295 976 0,'0'-2'292'0,"0"0"-12"16,10 2-12-16,-5-4-244 15,5-4 72-15,5 0 24 16,6-6-32-16,-1-9-72 16,0-1-24-16,1 2-124 15,-1 2-88-15,0-2-220 16,-4 4-128-16</inkml:trace>
  <inkml:trace contextRef="#ctx0" brushRef="#br0" timeOffset="5290.77">15717 11285 856 0,'0'0'252'0,"0"8"-28"0,5 4-36 16,0 2-188-16,6 0 104 15,-1 2 76-15,5 0-16 16,5-5-44-16,6-5-24 16,-6-2-24-16,5-4 0 15,1-6-48-15,-1-8-40 16,1-9-24-16,-6-3 24 16,0 0-348-16,1-10-368 15,-11-9-4-15,0 15 368 16</inkml:trace>
  <inkml:trace contextRef="#ctx0" brushRef="#br0" timeOffset="5587.64">16022 11023 1176 0,'0'0'360'0,"0"0"-20"16,5-2-16-16,5 0-316 0,0-2 72 15,6-6 24-15,4-4-32 16,0 1-72-16,1-5-32 16,-1 0-12-16,-5 2 24 15,0 2-364-15,-4 2-384 16,-6 2 0-16,0 4 384 15</inkml:trace>
  <inkml:trace contextRef="#ctx0" brushRef="#br0" timeOffset="5759.57">16093 10918 1040 0,'0'0'316'0,"0"4"-32"0,0 6-28 0,0 6-288 16,0 2 64-16,5 0 8 15,0-3-40-15,0 3-32 16,6-4 24-16,-1-8-292 16,0-6-304-16,0-2-4 15,0 0 304-15,-5 0 304 16,0-2 0-16</inkml:trace>
  <inkml:trace contextRef="#ctx0" brushRef="#br0" timeOffset="5931.39">16200 10857 1040 0,'0'0'316'0,"0"3"-68"16,5 3-68-16,-5 8-280 0,5 0 104 16,-5 0 80-1,0 2-16-15,5 2-132 16,-5-4-112-16,0-2-224 16,0 4-104-16,0-7 92 0,0-3 208 15,0 2 204-15,0-4 0 16</inkml:trace>
  <inkml:trace contextRef="#ctx0" brushRef="#br0" timeOffset="6118.9">16073 11251 968 0,'0'-2'292'16,"0"-2"0"-16,0 2 4 15,0-1-240-15,5-5 56 0,15-12 4 16,-4-8-40-16,4-6-92 15,5 0-40-15,1 1-20 16,-1-5 32-16,0 4 32 16,1 10 8-16</inkml:trace>
  <inkml:trace contextRef="#ctx0" brushRef="#br0" timeOffset="6306.63">16230 11150 1176 0,'0'0'360'0,"0"14"-20"15,-5 14-16-15,0-2-304 16,0 3 80-16,-5 7 36 0,-5-4-40 16,5-6-88-1,-6-4-48-15,6-3-24 0,0-7 32 16,0-8-364-16,10-12-384 16,0-6 0-16,0 6 392 15,0-1 388-15,0-1 0 16</inkml:trace>
  <inkml:trace contextRef="#ctx0" brushRef="#br0" timeOffset="6447.28">16347 11180 1112 0,'0'0'340'16,"5"0"-24"-16,0 0-20 15,11 2-288-15,-1 2 80 16,-5 4 40-16,0 0-32 16,5-4-64-16,-10 2-32 15,1-2-24-15,-1-4 8 16,0-4-368-16,-5-8-376 15</inkml:trace>
  <inkml:trace contextRef="#ctx0" brushRef="#br0" timeOffset="6712.89">16449 10874 1168 0,'0'0'356'0,"0"6"0"16,10 12-4-16,0 8-308 0,0 4 56 16,0 2 12-16,6 1-32 15,-1-1-56-15,0 0-16 16,-5-10-96-16,-5-7-72 15,-5-3-340-15,-5-10-256 16</inkml:trace>
  <inkml:trace contextRef="#ctx0" brushRef="#br0" timeOffset="7119.12">16510 10620 352 0,'0'0'84'0,"5"0"-4"16,5-4-12-16,0-2-76 16,0-1 24-16,11-3 16 15,-6-2 0-15,10-4-8 16,1 0-8-16,-6 2-8 16,0 6 8-16,1-2 32 15,-11 6 40-15,0 0 40 16,0 6 16-16,-5 6-4 15,5 4-8-15,1 8-20 16,-1 10 0-16,5 3-16 16,5 5 0-16,-10 4-20 15,6 1-8-15,4-3-20 16,0 0 0-16,1-2-8 0,-1-7 8 16,0-1 0-16,-5-4 0 15,-4-8-8-15,-1-4-8 16,-5-2-16-16,-10-3 0 15,-5-1-32-15,-6 0-16 16,-9-2-8-16,0-2 16 16,-6-2-344-16,1-6-352 15</inkml:trace>
  <inkml:trace contextRef="#ctx0" brushRef="#br0" timeOffset="7337.87">16515 10789 856 0,'0'0'252'0,"5"-2"4"15,0 0-4-15,10-4-200 16,-5-2 56-16,11 0 16 16,9 0-32-16,-4-4-48 15,-1 4-8-15,0-1-76 16,1-1-64-16,-6-6-288 15,0 2-216-15,-4 0 52 16,-6 6 280-16</inkml:trace>
  <inkml:trace contextRef="#ctx0" brushRef="#br0" timeOffset="7619.14">16637 10874 928 0,'0'0'276'0,"-5"0"-20"16,5 8-20-16,10 0-228 0,0 2 80 15,-10 4 32-15,10-4-40 16,0-2-64-16,0-2-24 15,-4 2-124-15,-1-4-96 16,5-2-196-16,-5 0-96 16,0-2 108-16,0 0 208 0,-5 0 204 15,5 0 0 1</inkml:trace>
  <inkml:trace contextRef="#ctx0" brushRef="#br0" timeOffset="7837.89">16749 10823 760 0,'0'0'220'0,"0"0"12"16,0 0 4-16,5 0-164 16,0 0 48-16,0 0 28 15,5 0-16-15,-5 2-28 16,0 2-8-16,-5 4-20 0,-5 4-8 16,0 5-28-16,0-1-16 15,-5 2-72-15,-11 2-48 16,6-4-328-16,0-6-272 15,5 0 48-15,0-4 328 16</inkml:trace>
  <inkml:trace contextRef="#ctx0" brushRef="#br0" timeOffset="8416">16992 10267 992 0,'0'0'300'0,"11"-2"-28"0,4 0-20 16,5-2-264-16,5-2 64 15,1 4 44-15,4-2-8 16,-4 2-40-16,-6 2-24 16,-5 6-16-16,-10 6 16 15,-5 6-44-15,-10 6-48 16,-5 4-104-16,-10 3-48 15,-1-3 0-15,6-4 56 16,0-8 56-16,-1 4 8 16,6-2 20-16,5-9 16 15,0-5 16-15,0-6 8 16,4 2-12-16,1-2-8 0,0-7-84 16,5-1-64-16,0 4 20 15,0 2 96-15</inkml:trace>
  <inkml:trace contextRef="#ctx0" brushRef="#br0" timeOffset="8666">16947 10378 488 0,'0'0'132'0,"0"2"20"16,5 2 20-16,-5 4-44 15,5 8 72-15,5 16 52 0,0 7-8 16,0 5-32 0,6 10-16-16,-6 3-28 0,5-3-8 15,-5-3-28-15,0 1-16 16,0-8-36-16,1-5-8 15,-6-5-16-15,-5-6 8 16,-5-2-28-16,-6-2-24 16,-4-11-92-16,-5-5-64 15,0-12 8-15,-1-13 72 16,6-3 68-16,0-8 0 16,5-2-4-16,-1 6 0 15</inkml:trace>
  <inkml:trace contextRef="#ctx0" brushRef="#br0" timeOffset="9025.37">17262 10450 928 0,'0'0'276'0,"-5"10"-28"15,-6 9-36-15,-4-1-332 16,-5 2-16-16,-1 4-16 16,6-2 16-16,0-4 24 15,0-2 16-15,5-7 32 16,5 1 24-16,-1-2 80 16,6-2 72-16,0 2 68 15,0 0 8-15,6 0-16 16,4 2-16-16,0-2-44 15,-5 2-16-15,5-4-48 0,5 0-16 16,-5 0-120-16,1-4-88 16,4-2-228-16,-5-2-128 15,-5-6 88-15,5 4 224 16,-5 2 220-16,-5-2 0 16</inkml:trace>
  <inkml:trace contextRef="#ctx0" brushRef="#br0" timeOffset="9322.25">17287 10535 944 0,'0'-4'284'16,"0"-4"-36"-16,5 0-28 16,0-4-228-16,5 2 88 0,0 0 48 15,1 5-40-15,-1-3-44 16,0 4 0-16,5 2-20 16,-10 2-8-16,0 2-16 15,0 10 0-15,-10 3-4 16,0 5 0-16,-5-2-4 15,-5 0 0-15,0 2 0 16,4-2 8-16,1-4 0 16,5-5 8-16,0-1-8 15,0-2 0-15,5-4-36 16,0 2-24-16,5 0-4 16,0-4 32-16,5-2-272 15,1 0-296-15,-1 2 0 16,-5 0 304-16,0-2 296 0,0 2 0 15</inkml:trace>
  <inkml:trace contextRef="#ctx0" brushRef="#br0" timeOffset="9603.51">17140 10843 1152 0,'0'0'352'16,"0"0"-12"-16,5 6-16 15,0 5-296-15,0 1 72 0,10 2 24 16,0 4-40 0,1-4-68-16,-1 0-16 0,-5-4-100 15,5-4-72-15,-10 0-312 16,0-4-232-16,-5-6 80 15,6 2 320-15,-6 0 316 16,0 0 0-16</inkml:trace>
  <inkml:trace contextRef="#ctx0" brushRef="#br0" timeOffset="9916.07">17201 10815 640 0,'0'-2'180'0,"20"-4"-16"0,5-8-20 0,-4-6-152 0,4-4 48 16,11-1 24-16,-6-3-16 15,1 4-24-15,4 0 8 16,-4 0 8-16,-6 6 8 16,0 9 20-16,-4 5 16 15,4 12 12-15,-5 5 0 16,-4 13 0-16,-1 6 0 16,-10 6-8-16,5 1 0 15,-10 3-8-15,5 0 0 16,-5-5-12-16,-5-3-8 15,0-2-20-15,-5-8 0 16,5-6-28-16,-10-7-16 16,-6-1-88-16,-4-8-64 15,5-10 8-15,-6-5 80 16,6-7-256-16,0-6-328 16,4 2-4-16,6 4 328 15</inkml:trace>
  <inkml:trace contextRef="#ctx0" brushRef="#br0" timeOffset="10353.52">17267 10551 840 0,'-5'-2'248'16,"5"4"-12"-16,5 10-16 16,-5-2-180-16,0 6 80 15,5 3 40-15,-5 1-40 0,5 0-56 16,-5 0-16 0,5 0-36-16,-5-4-16 0,5 6-12 15,-5-3 8-15,5-5-324 16,5 2-328-16,-5 0-4 15,-5-4 336-15,5-6 328 16,-5 2 0-16</inkml:trace>
  <inkml:trace contextRef="#ctx0" brushRef="#br0" timeOffset="10619.12">17312 10858 680 0,'0'0'196'0,"0"0"-4"16,0 0 4-16,0-1-156 16,0-1 40-16,5-4-16 15,1-6-56-15,9 0-104 16,-5-4-48-16,0-2-8 15,0 0 40-15,11 2 56 16,-11 2 16-16,5 4 56 0,-5 3 40 16,0 3 80-16,6 2 48 15,-6 4 16-15,5 2-24 16,0 2-48-16,-5 1-16 16,6 1-32-16,-11 0 0 15,5-2-48-15,0 0-32 16,-5-2-32-16,-5 0 8 15,10-6 12-15,0-8 8 16,-5 4 4-16,1 0 0 16,-1 2 0-16,-5-2 0 15</inkml:trace>
  <inkml:trace contextRef="#ctx0" brushRef="#br0" timeOffset="10806.7">17556 10352 856 0,'0'4'252'0,"-5"6"-132"16,5 2-132-16,-5 4-380 15,0 4 16-15,5-4 128 0,0-2 128 16</inkml:trace>
  <inkml:trace contextRef="#ctx0" brushRef="#br0" timeOffset="10962.9">17622 10378 520 0,'0'0'140'0,"0"-4"-20"0,5 0-28 0,6 4-132 0,-6 2 40 15,5 0-8-15,0-4-32 16,0 0-120-16,0 0-72 15,-10-2 24-15,5 2 104 16</inkml:trace>
  <inkml:trace contextRef="#ctx0" brushRef="#br0" timeOffset="11259.8">17511 10144 680 0,'0'0'196'0,"0"0"0"16,0 0 4-16,0 0-132 15,0 0 64-15,0 0 40 16,0 12-16-16,10 4-20 16,0 6 8-16,5 11-12 15,0 9-8-15,1 6-24 16,4 5-8-16,0-1-20 16,1 2-8-1,-1-3-16-15,0-5 0 0,0-13-16 16,1-5 0-16,-6-2-24 15,-5-8-16-15,-5-8-64 16,-10 0-40-16,5-4 4 16,0-4 56-16,-10-8-348 15,5-4-400-15,0 2 0 0,5 0 400 16</inkml:trace>
  <inkml:trace contextRef="#ctx0" brushRef="#br0" timeOffset="11681.72">17795 10225 864 0,'0'6'256'0,"-5"6"-84"15,0 2-80-15,5 6-276 16,-5-2 72-16,0 0 48 16,5-4-8-16,-5-4-20 15,5 0 0-15,0-7 32 16,5-3 40-16,0-3 44 15,5-3 8-15,5-2 8 0,0-2 8 16,-4 0-4-16,4 0 0 16,0-2-32-16,-5 0-24 15,5 4-36-15,1 0-8 16,-6-2-104-16,0 0-88 16,-5 0 16-1,0 4 120 1,0 3 112-16,-5-3 0 0</inkml:trace>
  <inkml:trace contextRef="#ctx0" brushRef="#br0" timeOffset="11916.03">17886 10146 704 0,'0'0'204'16,"0"2"28"-16,0 10 36 16,6 8-132-16,-1 4 40 0,0 7 4 15,-5 5-32-15,5 10-52 16,0 1-8-16,0-1-24 15,5-4 0-15,-5-7-24 16,0-7-8-16,0-4-40 16,-5-6-24-16,5-6-104 15,0-6-80-15,-5-4 20 16,0-6 104-16,0-6-184 16,0-6-280-16</inkml:trace>
  <inkml:trace contextRef="#ctx0" brushRef="#br0" timeOffset="12150.37">17790 10511 752 0,'0'-2'220'0,"0"0"-4"0,5 2 4 15,0-2-172-15,5-2 56 16,11-10 12-16,-1 1-32 15,5 1-72-15,1-4-32 16,-6 0-100-16,0 4-56 16,1-4-176-16,-6 0-104 15,-5 6 76-15,0 2 192 16,-5 2 188-16,0 0 0 16</inkml:trace>
  <inkml:trace contextRef="#ctx0" brushRef="#br0" timeOffset="12384.75">17810 10674 736 0,'0'0'212'16,"0"-2"-4"-16,5 0-4 0,5-4-156 15,1-4 72-15,14 2 24 16,0-2-32-16,6-6-56 16,-1 0-8-16,1-1-16 15,-1 3 8-15,-4 0-16 16,-1 2-16-16,-5-2-40 15,1 6-16-15,-6-2 0 16,-5-2 24-16,-5 4 24 16,0 2 0-16,0 2 0 15,-5 0 0-15</inkml:trace>
  <inkml:trace contextRef="#ctx0" brushRef="#br0" timeOffset="12806.7">18288 9950 648 0,'0'0'184'0,"0"0"8"16,0 0 8-16,10 0-120 15,0 0 56-15,5 0 20 16,1 4-32-16,4 2-44 16,-5 2-8-16,5-1-8 15,-4 5 0-15,-1 2-8 16,0 0 0-16,-10 2-16 15,0 2 0-15,-5 0-8 16,0-2 0-16,-10 1-12 16,0 1-8-16,5-4-20 15,0 0 0-15,-5 0-84 0,0 0-72 16,-1-2-280-16,1 2-200 16,0 4 76-16,5-9 288 15,0-1 280-15,0 0 0 16</inkml:trace>
  <inkml:trace contextRef="#ctx0" brushRef="#br0" timeOffset="12978.5">18384 10487 864 0,'0'0'256'15,"0"2"8"-15,0 2 8 16,0 2-172-16,0-2 80 16,0 2 12-16,0 0-56 15,0-4-120-15,0 2-56 16,0-4-368-16,-5-6-304 15,0 2 28-15,5 4 344 16,0-4 340-16,0 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6:10:47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5349 11212 724 0,'10'0'160'0,"10"-10"4"0,1 0-148 16,4 0 8-16,11-4 4 15,4-4 0-15,-4 4-4 16,0-2 0-16,-6 5-4 0,0 5 0 16,1 2 8-16,-6 8 16 15,1 5 12-15,4 13 8 16,1 4 0-16,4 4 8 16,-9 2-12-1,4-1-8-15,6 3-20 0,4-2-8 16,-4-4-8-16,5-3 8 15,-1-1-4-15,6-4 0 16,0-6-4-16,-6-4 0 16,1-4 0-16,-6-10 8 15,6-4-8-15,-5-2 0 16,-6-4-8-16,1 0 8 16,14-2 0-16,-19 2 8 15,9 5 0-15,1-3 0 16,-1 6 0-16,1 2 8 0,-6 4 0 15,1 8 0-15,5 4 0 16,-6 1 8-16,16 5-12 16,-11-2-8-16,1-2-12 15,4-2 0-15,-4-2-4 16,-5-4 0-16,4-6-4 16,6-6 0-16,4-8 0 15,-4-2 8-15,5-10-4 16,5 3 0-16,4-3 0 15,1-4 8-15,0-2 0 16,-5 4 0-16,-5 7-4 0,5 1 0 0,-16 8 0 16,6 10 8-16,-6 12-4 15,1 8 0-15,5 4-4 16,-1 5 0-16,-4 5 0 16,4 4 0-16,6-4-4 15,0-1 0-15,-6-1-8 16,6-2 0-16,0-4-4 31,-11-7 0-31,1-1-4 0,5-4 0 16,-11-4-4-16,11-6 8 15,-6-6 0-15,6-6 0 16,10 0 8-16,0-5 16 16,-6-7 0-16,11 0-8 15,-5-4-8-15,0 2 8 16,-6 0 0-16,1 1 8 15,0 1-8-15,-5 4 0 16,4 4-4-16,-4 2 8 16,0 6 0-16,4 0 0 15,1 4 0-15,0 0 8 16,10 2-8-16,-11 0-8 0,6 0-16 16,0 0 0-16,0-8-4 15,0-8 8-15,-1-5 0 16,-4-3 8-16,5-6 0 15,0 4 0-15,-6 2 8 16,1 5 8-16,-5 5 4 16,4 8 0-16,1 2-12 15,-10 4 0-15,-1 10-4 16,6 4 8-16,-11 5-4 16,6 3 0-16,-6 4-8 15,1-6 0-15,-6-4-4 16,11-2 0-16,-1-4-4 15,1-6 0-15,10-2-4 0,-1-6 0 16,1-8-4 0,10 0 0-16,0-4 8 0,-5-8 8 15,0 2 8-15,-1 4 0 16,-14 2 0-16,-6 5 8 16,11 3-4-16,-5 8 0 15,-1 18-4-15,1-1 0 16,14 5 0-16,1 8 0 15,-10 0-8-15,5-4-8 16,-1-3-8-16,1-1 8 16,-5-8-8-16,-6-2 0 15,1-4-4-15,-1-10 8 16,1-8 0-16,0-6 0 0,-1-4 4 16,1-4 8-1,4-9 0-15,1 1-8 16,-6 8 0-16,1 0 16 0,-5 6 8 15,4 9 8-15,1 3-4 16,4 10 0-16,6 17-4 16,-5 9 0-16,-1 2 0 15,6 10 0-15,0 1 0 16,-1-3 0-16,-4-6-16 16,0-3-8-16,-1-3-12 15,6-10 8-15,0-2 0 16,0-6 0-16,-6-2 0 15,1-8 8-15,10-8 0 16,-6-8 0-16,1-6 4 0,0-6 8 16,5-7 4-16,-1-3 0 15,6-2-4-15,5 1 8 16,5-1 0-16,0 10 0 16,0 4 0-16,-10 6 0 15,5 11 0-15,-10 9 8 16,-5 9-4-16,4 5 0 15,-4 6-4-15,0 12 0 16,0-4-8-16,-6 0-8 16,6-1-12-16,-5-3 0 15,-1-4 0-15,-4-2 8 16,10-6 0-16,-6-4 0 16,1-2-8-16,-1-2 0 0,-4-4 0 15,5-2 8-15,-6-4 4 16,6 0 0-16,0 0 0 15,-1-4 8-15,6 2 0 16,0 2 0-16,4 4 4 16,6 10 8-16,0 6-4 15,-5 6 0-15,0 3-8 16,0 9 8-16,-6-2 0 16,1 4 0-16,-5-1-12 15,-1-3-8-15,1-4-20 16,-6-4 0-16,1-4-4 15,0-8 8-15,9-8 4 16,1-12 8-16,-5-2 4 16,-1-6 8-16,11-8 4 15,-5-4 0-15,5 3 4 0,5-3 8 16,-1 2-4-16,6 6 0 16,0 2-4-16,5 4 8 15,11 7 0-15,-11 5 0 16,0 6-8-16,0 2 0 15,5 7-4-15,-5 5 0 16,0-2-8-16,0 2-8 16,0-2-4-16,0-6 8 15,-15-2-8-15,0-6-8 16,4-6-4-16,-4-2 8 16,-5-6 8-16,5 0 8 15,0-2 4-15,-1 2 8 16,6 4 0-16,0 3 0 0,0 1-4 15,5 2 0-15,0 2-8 16,-10 0 0-16,0 4-8 16,-1 0 8-16,-4-2-8 15,0 2 0-15,-6-2-8 16,6-4 8-16,-5-8 4 16,5 2 8-16,4-4 4 15,1 0 0-15,5 0 0 16,5-2 8-16,0 6 0 15,0 0 0-15,5 4-8 16,0 1-8-16,-5-1-16 0,0-4 0 16,-5 0-4-16,-5-4 8 15,-6-4 8-15,1 6 8 16,-5-2 4-16,-6-2 0 16,6 6 4-16,-1 12 8 15,1 10 0-15,5 2 0 16,-6 4-12-16,1 4 0 15,5-6-20-15,-11-2-8 16,1 0-8-16,0-7 8 16,-1-1 0-16,-10-4 0 15,16-6 16-15,5-7 24 16,-6-5 12-16,11-4-8 16,5-6-8-16,0 0 0 0,15 0-4 15,0 9 0-15,5 1-4 16,1 2 0-16,4 4-8 15,-5 4 0-15,-5 0-4 16,0-4 8-16,-5 6-4 16,-5 2 0-16,0 4-8 15,0 2 8-15,0 2 4 16,5 4 8-16,0 4 4 16,0 4 8-16,0 1 4 15,-5-1 8-15,0-6-4 16,0 0-8-16,-5-12-12 15,0-10 0-15,5-4 4 16,10-4 8-16,-10 3 4 16,0-3 0-16,5 0-4 15,0 2 0-15,-15-2 0 0,0 2 0 16,5 2-8-16,-16 4-8 16,-4 1-8-16,-1 1 8 15,-14 2-8-15,4 2-8 16,-10 0-32-16,1-4-16 15,-11 6-84-15,-10-2-56 16,-11-10-408-16,-9-6-344 16</inkml:trace>
  <inkml:trace contextRef="#ctx0" brushRef="#br0" timeOffset="6934.92">4109 10825 288 0,'0'0'64'0,"0"0"4"16,11-4 0-16,-6-4-48 0,10 0 16 15,5-2 4-15,6 2-8 16,-1 2-16-16,-15 2-8 15,11 8 0-15,-11 12 8 16,-10 12 0-16,0 11-8 16,-21 17-8-16,-14 13 8 15,4-3 8-15,1-5 8 16,-6 5 28-16,1-12 24 16,4-9 28-16,6-7 16 15,10-12-8-15,10-8-16 16,-11-5-36-16,11-5-16 15,-5-2-20-15,10-4 8 16,10 0-4-16,0-2 0 16,11-2-12-16,9-4 0 0,11-4-8 15,10-3 8 1,10-5-4-16,0-4 0 16,5-6-8-16,-5-2 0 0,0-5-8 15,5-3 0-15,-21 0-8 16,6-2 0-16,-5 1 4 15,0 3 8-15,-11 4 8 16,-15 1 0-16,1 3 0 16,-16 8 0-16,-5 0-4 15,-5 2 0-15,-16 2-8 16,1 2 0-16,-10 3-4 16,-6-1 0-16,0 0-4 15,-9 2 0-15,4 2 4 0,-15 0 8 16,0 2 16-16,-10 0 16 15,21 2 8-15,-11 2 0 16,15-2 0-16,-5 2 0 16,16 2-8-16,4 2-8 15,16 8-12-15,-10 4 0 16,10 10 0-16,10 11 8 16,10 13 4-16,10 14 0 15,6 9-8-15,14 2 0 16,6-5-8-16,0-5 0 15,5-7-8-15,4-12 0 16,-14-9-8-16,0-5 0 16,-6-8 0-16,-4-6 8 15,-6-6 0-15,-4-2 0 0,-1-2 8 16,-5-4 8-16,0-6 8 16,-5-10 8-16,1-10-12 15,-11-14-8-15,0-11-4 16,0-13 16-16,0-15 0 15,-16-3-8-15,11 3 4 16,-15 2 16-16,5 5 16 16,0 11 8-16,-1 9-4 15,-4 2-8-15,10 11-8 16,-5 7 0-16,-1 10 4 16,11 2 8-16,-10 4-4 15,5 6 0-15,0 8-20 16,-6 18-8-16,-4 20-12 15,-5 12 8-15,-6 17-24 0,-4 28-16 16,9 14-4-16,-9 3 24 16,4-11 12-16,6-24 0 15,10-15-8-15,10-15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29:4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11 319 3521,'0'0'907,"2"0"29,-5-1-432,-7-5-423,18 2 105,19 0 144,-14 2-296,-1-1-1,-1 0 0,1-1 0,0 0 0,-1-1 0,0 0 1,21-13-1,16-8 21,36-18-19,-47 23 17,41-16 0,-38 21 31,-5 1 32,1 2-1,69-16 1,-90 26-132,136-16 23,-135 18 23,0 1 0,0 1 0,1 0 0,-1 1 0,0 1 0,29 8 0,-33-6-26,0 0 1,19 12-1,4 2 8,-22-12 9,0 1-1,0 0 1,0 1 0,20 20-1,-25-21-4,0-1 0,1 1 0,0-1 0,0-1-1,0 0 1,1 0 0,0-1 0,0 0 0,1 0 0,19 4 0,-18-7 62,0-1 1,0 0 0,0-1 0,0-1-1,0 0 1,15-3 0,72-21 339,-87 22-386,203-65 380,-62 24-53,25-6-28,-163 46-295,0 0 0,0 1 0,1 1 0,-1 0 0,1 1 0,-1 1 0,1 0 0,17 4 0,55 12 50,-5 1 35,164 11 0,-114-26-81,220 10-211,-255-10 158,1-5 1,-2-4 0,106-21-1,51-7 14,-90 18-42,-93 12 26,410-5 619,-352 10 655,62 8 1316,-110 0-5052,-41-2-1853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8194,'0'0'5434,"9"0"-4291,16-1 67,-1-2 1,1 0-1,35-9 0,75-28 1182,-90 25-1874,45-15 623,-38 11-74,56-12 1,-90 31-728,-18 1-333,0-1 1,0 0-1,1 0 0,-1 1 0,0-1 0,0 0 0,0 1 0,0-1 0,0 0 0,0 1 0,0-1 0,0 0 0,0 1 0,0-1 0,0 0 0,0 1 0,0-1 0,0 0 0,0 1 0,0-1 0,0 0 0,0 1 0,0-1 0,0 0 0,0 1 0,-1-1 0,1 0 0,0 0 1,-1 1-1,-1 2-7,0 1 0,-1-1 1,1 0-1,-1 0 0,0-1 1,0 1-1,-4 2 0,-221 140-3088,205-133 2451,0 0-335,1 0 0,1 2 1,-24 18-1,40-27 777,0 0-1,1 1 1,0-1-1,0 1 1,-6 10-1,9-14 213,0-1-1,0 0 0,1 1 1,-1-1-1,0 1 0,0-1 1,1 1-1,-1-1 0,1 1 1,0 0-1,-1-1 1,1 1-1,0 0 0,0-1 1,0 1-1,0 0 0,0-1 1,1 1-1,-1-1 0,0 1 1,1 0-1,-1-1 0,1 1 1,0-1-1,-1 1 1,1-1-1,2 3 0,-2-4 51,0 0 1,0 0-1,0 1 0,0-1 0,0 0 0,0-1 1,0 1-1,0 0 0,0 0 0,0 0 0,-1 0 1,1-1-1,0 1 0,0-1 0,0 1 1,0 0-1,0-1 0,0 0 0,0 1 0,-1-1 1,1 1-1,1-2 0,8-4 484,72-31 1284,-81 37-1862,-1-1 0,1 1 1,-1 0-1,1 0 0,0-1 0,-1 1 1,1 0-1,-1 0 0,1 0 0,0 0 1,-1 0-1,1 0 0,-1 0 1,1 0-1,-1 0 0,1 0 0,0 0 1,-1 0-1,1 1 0,-1-1 0,1 0 1,-1 0-1,1 1 0,-1-1 0,1 0 1,-1 1-1,1-1 0,-1 0 1,1 1-1,-1-1 0,1 1 0,-1-1 1,0 1-1,1-1 0,-1 1 0,0-1 1,1 2-1,-1 26-888,0-23 829,-2 86-477,2-59 490,0-1 1,-2 0-1,-7 36 1,-16 21 694,-3 0 0,-70 147 1,86-208-656,1 0 0,2 0 0,1 1 0,-7 36-1,15-63-55,0 0-1,0 0 1,0 0-1,0 1 1,1-1-1,-1 0 1,0 0-1,0 1 1,1-1-1,-1 0 0,0 0 1,1 0-1,0 0 1,-1 0-1,1 0 1,1 2-1,-2-3 34,0 0 0,1 1 0,-1-1 0,0 0 1,1 0-1,-1 1 0,1-1 0,-1 0 0,0 0 0,1 0 0,-1 1 0,1-1 0,-1 0 0,1 0 0,-1 0 0,0 0 1,1 0-1,-1 0 0,1 0 0,-1 0 0,1 0 0,-1 0 0,1 0 0,-1-1 0,1 1 0,-1 0 0,0 0 0,1 0 1,-1 0-1,1-1 0,-1 1 0,0 0 0,1 0 0,-1-1 0,0 1 0,1 0 0,-1-1 0,0 1 0,1 0 0,-1-1 1,0 1-1,0-1 0,0 1 0,1 0 0,-1-1 0,0 1 0,0-1 0,0 0 0,24-55-3795,-11 17-758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1 388 4865,'0'-11'1098,"1"0"0,0 1 0,1-1 0,0 1 0,4-11 0,0 4-104,1 1 1,13-25-1,-7 20-532,0 2 0,1-1-1,1 1 1,25-24 0,-22 27-91,0 2 1,1 0-1,0 1 1,2 1-1,-1 1 0,1 1 1,34-12-1,-52 21-305,0 0-1,0 0 0,0 0 1,0 1-1,0-1 0,1 1 1,-1-1-1,0 1 0,0 0 1,0 0-1,0 1 0,1-1 1,-1 1-1,0-1 0,0 1 1,0 0-1,0 0 0,0 0 1,0 1-1,0-1 0,-1 1 1,1-1-1,0 1 0,-1 0 1,1 0-1,-1 0 0,0 1 1,0-1-1,0 1 0,0-1 1,0 1-1,2 3 0,3 9 103,0 0 0,-1 0 0,-1 0 0,0 1 0,3 19 0,0 0 61,46 186 688,-24-76 26,-14-60-189,-15-80-701,0 0 0,0 0 0,-1 1 0,0-1 0,1 0 0,-2 0 0,1 0 0,-1 0 0,0 0 0,-2 9 0,2-13-94,1 1-1,-1-1 0,0 1 1,0-1-1,0 1 0,0-1 1,0 0-1,0 1 0,-1-1 1,1 0-1,0 0 0,-1 0 1,1 0-1,0 0 0,-1 0 1,0 0-1,1 0 0,-1-1 1,1 1-1,-1 0 0,0-1 1,1 0-1,-1 1 0,0-1 1,0 0-1,1 0 0,-1 0 1,0 0-1,0 0 0,1 0 1,-1-1-1,0 1 0,0 0 1,-1-2-1,-5 0-827,0 0-1,1-1 1,-1 0-1,1 0 1,0-1-1,0 0 1,0 0-1,-10-10 1,-2-2-5306,-24-28 0,18 16 2142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9986,'0'-1'363,"0"-1"-1,0 1 1,0 0-1,0-1 1,1 1-1,-1 0 1,1-1-1,-1 1 1,1 0-1,-1 0 1,1-1-1,0 1 1,-1 0-1,1 0 1,0 0-1,0 0 1,0 0-1,0 0 1,2-1-1,0-1-39,0 1 0,0 1 0,1-1 0,-1 0-1,1 1 1,-1 0 0,6-2 0,8 0 38,0 1 1,27-1 0,-33 2 429,182-15-1361,-172 10-2501,25-24-11626,-28 17 11980,-11 8 2717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10050,'0'0'3105,"0"9"-257,0 15-223,0 15-2593,0 13 768,0-4 416,7-3-255,10 3-545,-3-5-192,-4-10-736,4-6-449,3-3 1,-4-8 512,-13-8-2625</inkml:trace>
  <inkml:trace contextRef="#ctx0" brushRef="#br0" timeOffset="1">6 237 10114,'-3'4'6246,"3"-4"-6176,0 0 0,0 0 0,0 0 1,-1 0-1,1 0 0,0 1 0,0-1 0,0 0 0,0 0 0,-1 0 1,1 0-1,0 1 0,0-1 0,0 0 0,0 0 0,0 0 1,0 1-1,0-1 0,0 0 0,0 0 0,0 1 0,0-1 0,0 0 1,0 0-1,0 0 0,0 1 0,0-1 0,0 0 0,0 0 0,0 1 1,0-1-1,0 0 0,0 0 0,0 0 0,0 1 0,0-1 1,1 0-1,-1 0 0,0 0 0,0 1 0,11 1 435,-1 1 0,1-2-1,0 0 1,-1 0 0,1-1-1,20-1 1,6-1 70,5 4-15,-25-1-1141,0 0 1,0-1 0,1-1-1,29-5 1,-38-1-2025,-6-8-5447,-8-2 343,0 9 5713,4 1 1996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 7426,'-1'0'190,"0"-1"0,1 1 1,-1 0-1,0 0 0,1 0 1,-1 0-1,0 0 0,0 0 1,1 0-1,-1 0 0,0 0 1,0 0-1,1 0 0,-1 0 1,0 0-1,1 0 0,-1 1 1,0-1-1,1 0 0,-1 1 1,-1 0-1,-36 10 1435,20-6-1302,0 0 1,0 2-1,-27 13 0,10-3 435,-27 15 541,58-30-1172,1 0 0,0 1 0,0-1 0,0 1 0,0-1 0,0 1 0,0 0 0,1 0 0,-1 0 0,1 0 0,0 1 0,0-1 1,-2 5-1,3-6-66,1-1 0,0 1 0,0 0 0,0 0 0,0 0 0,0-1 0,0 1 0,0 0 1,1 0-1,-1-1 0,1 1 0,-1 0 0,1-1 0,0 1 0,-1 0 0,1-1 0,0 1 1,0-1-1,0 1 0,0-1 0,0 1 0,1-1 0,-1 0 0,0 0 0,1 0 0,-1 1 0,1-1 1,-1-1-1,1 1 0,2 1 0,6 4 203,0-2 0,1 1 0,21 5 0,16 2 323,1-3 0,55 4 0,104-2 587,-137-8-823,91 1 336,70 4 178,-227-7-876,0-2-78,0 1 0,0 0 0,0 1 0,0-1 0,0 1 0,-1 0 0,1 0 0,0 1 0,0-1 0,-1 1 0,1 0 0,0 1 0,-1-1 0,0 1 0,8 5 0,-12-8 56,0 0-1,0 1 1,0-1 0,0 0 0,0 0 0,0 0-1,0 1 1,0-1 0,0 0 0,-1 0-1,1 0 1,0 1 0,0-1 0,0 0-1,0 0 1,0 0 0,0 0 0,0 1-1,0-1 1,0 0 0,-1 0 0,1 0-1,0 0 1,0 1 0,0-1 0,0 0 0,-1 0-1,1 0 1,0 0 0,0 0 0,0 0-1,0 0 1,-1 0 0,1 0 0,0 1-1,0-1 1,0 0 0,-1 0 0,1 0-1,0 0 1,0 0 0,0 0 0,-1 0 0,1 0-1,0 0 1,0-1 0,0 1 0,-1 0-1,1 0 1,0 0 0,0 0 0,0 0-1,-1 0 1,1 0 0,0 0 0,0-1-1,-16-1-3715,-7-8-3228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5:06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7746,'11'-4'5299,"11"-1"-3402,273 19 433,-70-2-1913,-115-9-424,449-4 622,-445-6-569,242-13 180,-124 17 395,35-2-244,-237 5-1423,-30 0 996,0 0-1,0 0 1,-1 0-1,1 0 0,0 0 1,0 0-1,0 0 1,0 1-1,0-1 1,0 0-1,0 0 1,0 0-1,0 0 0,0 0 1,0 0-1,0 1 1,0-1-1,0 0 1,-1 0-1,1 0 1,0 0-1,0 0 0,0 1 1,0-1-1,0 0 1,1 0-1,-1 0 1,0 0-1,0 0 0,0 1 1,0-1-1,0 0 1,0 0-1,0 0 1,0 0-1,0 0 1,0 0-1,0 0 0,0 1 1,0-1-1,0 0 1,1 0-1,-1 0 1,0 0-1,0 0 0,0 0 1,0 0-1,0 0 1,0 0-1,1 0 1,-1 0-1,0 1 1,0-1-1,0 0 0,0 0 1,0 0-1,0 0 1,1 0-1,-1 0 1,0 0-1,0 0 0,0 0 1,0 0-1,0 0 1,1-1-1,-1 1 1,0 0-1,0 0 1,-12 15-5637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10242,'0'0'3169,"0"6"-225,0 0-223,0-2-2753,6 8 640,11 5 224,0 2-384,4 8-448,20 3 0,20-18-3392,-6-9-3330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9922,'0'0'8429,"1"4"-8163,5 13 314,0 0 0,-2 1-1,0 0 1,-1 0-1,0 0 1,-1 19 0,0-12-210,5 60 451,-4 1 1,-4-1-1,-14 113 1,8-156-657,-27 137-709,20-148-932,14-30 1442,0-1 0,0 0 0,0 1 0,-1-1 0,1 0 0,0 1 0,0-1 0,0 0-1,-1 0 1,1 1 0,0-1 0,-1 0 0,1 0 0,0 0 0,-1 0 0,1 1 0,0-1 0,-1 0 0,1 0 0,0 0 0,-1 0 0,1 0 0,0 0-1,-1 0 1,1 0 0,0 0 0,-1 0 0,1 0 0,-9-14-879,3-16 780,2 0-1,1 0 1,1-60-1,2 24 114,-6-1 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9858,'1'0'3912,"12"-1"-2036,128-35 2587,-100 23-3879,0-2 0,76-40 0,-108 49-530,24-13 479,42-16 0,-74 34-510,0 1 1,0-1-1,0 1 0,0 0 1,0 0-1,0-1 0,0 1 1,0 0-1,0 0 0,0 0 1,0 0-1,0 0 0,0 0 1,0 1-1,0-1 0,1 0 1,-1 0-1,0 1 0,0-1 1,-1 1-1,1-1 0,0 1 1,1 0-1,0 1 12,0-1-1,-1 1 1,1 0-1,-1 0 1,0 0-1,1 0 1,-1 0 0,0 0-1,0 0 1,1 4-1,1 7 83,0 1-1,-1-1 0,1 17 0,-1-15 5,12 91 309,20 199 206,-27-180-433,23 216 405,-29-335-629,2 9 175,-1 0-1,-1 0 0,-1 27 0,0-40-168,0 1-1,-1-1 1,1 0-1,-1 0 1,1 0 0,-1 0-1,0 0 1,0 1-1,0-2 1,0 1-1,0 0 1,0 0 0,0 0-1,-3 2 1,3-3-48,0 0 0,-1-1 0,1 1 0,0 0 0,-1-1 0,1 1-1,-1-1 1,1 1 0,-1-1 0,1 0 0,-1 0 0,1 0 0,-1 0 0,1 0 0,-1 0 0,1 0 0,-1 0 0,1-1 0,-1 1 0,1 0 0,0-1 0,-1 1 0,-2-2 0,-2-1-358,0 1 1,0-1-1,0 0 0,0-1 1,1 1-1,-1-1 0,1 0 1,0 0-1,0-1 0,1 0 1,-1 0-1,1 0 0,-6-9 1,-20-36-6696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9090,'4'1'7256,"12"1"-6201,50 0 1986,119-13-1,-143 6-2703,54-14-1,-9-5-2929,-72 19 1733,6-1-4401,-1-3-5614,-13 5 6949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 9602,'0'-3'2945,"0"9"-161,7 8-191,-7 17-2465,10 8 640,-3 3 512,-1 11-127,11 12-321,-3-6-192,-4 3-352,-3-9-128,7-5-672,-14-10-512,10-2-33,-10-14 513,7 6-2688,-14-11-3138</inkml:trace>
  <inkml:trace contextRef="#ctx0" brushRef="#br0" timeOffset="1">0 393 9410,'1'0'8292,"12"2"-7713,141-20 3528,-111 13-4037,13-6-407,-39 7 107,0 1 0,30-2-1,-40 5-403,0 1 0,0-1 0,0 1 0,0 0-1,12 5 1,-12-4-813,1 0-1,-1 0 0,1 0 1,-1-1-1,1 0 1,0-1-1,-1 1 0,1-1 1,0-1-1,13-2 1,-15 2 844,16 3 16,-6 3 587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10946,'0'0'4388,"3"-3"-2246,74-26 1877,-49 20-3249,35-16-1,-38 12-470,102-47-107,-40 25-701,-3 1-4316,-70 29 44,0-2 1,20-12 0,-11 2 1698,-12 8 3082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8322,'0'1'5306,"0"11"-3517,1 36 298,3 1 0,12 55 1,29 96 163,-36-160-1802,6 17 107,-4 1 0,-1 1 0,1 85 0,-11-135-535,0-1 1,-1 1-1,0-1 0,-1 0 0,0 0 1,0 1-1,-1-1 0,-6 13 0,8-19-70,0 0-1,0 0 1,0 0-1,0 0 1,-1 0-1,1-1 1,0 1-1,-1 0 1,0-1-1,1 1 1,-1-1-1,0 1 1,0-1-1,0 0 1,0 1-1,0-1 1,0 0-1,0-1 1,0 1-1,0 0 1,-1-1-1,1 1 1,0-1-1,-1 1 0,1-1 1,0 0-1,0 0 1,-1 0-1,1-1 1,0 1-1,-1 0 1,1-1-1,0 1 1,-4-3-1,-8-4-530,1 0-1,0-1 0,0 0 1,-20-19-1,2 3-415,2 0-270,-42-44 1,-16-14 2489,86 81-1170,0 1-1,0-1 1,0 1-1,0-1 1,0 0 0,0 1-1,0-1 1,1 0 0,-1 0-1,0 1 1,0-1 0,1 0-1,-1 0 1,1 0-1,-1 0 1,1 0 0,-1 0-1,1 0 1,0 0 0,-1 0-1,1 0 1,0 0-1,0 0 1,0 0 0,0 0-1,0 0 1,0 0 0,0-1-1,0 1 1,0 0 0,0 0-1,1 0 1,-1 0-1,0 0 1,1 0 0,-1 0-1,1 0 1,-1 0 0,1 0-1,-1 1 1,1-1 0,0 0-1,-1 0 1,1 0-1,0 1 1,1-2 0,5-3 87,-1 1 1,1-1 0,-1 2 0,1-1 0,8-2-1,-12 5-98,139-57 201,-24 10-452,-41 14-2924,-14 5-2627,-1-3-3822,-29 13 5388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10818,'0'4'3361,"0"11"-288,0 6-289,0 3-2880,0 3 768,0 9 417,0 1-257,7-3-832,0-8-512,3-2-192,4-9 319,-7-3-3071,10-5-3330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7 9986,'3'-1'8431,"12"-4"-7884,-13 5-469,-1 0-1,1 0 1,0 0 0,-1 0-1,1 0 1,0 0 0,-1 0 0,1 0-1,0 1 1,-1-1 0,1 0-1,0 1 1,-1 0 0,1-1-1,-1 1 1,1 0 0,-1 0-1,0 0 1,1 0 0,-1 0-1,0 0 1,1 0 0,-1 0 0,0 1-1,0-1 1,0 0 0,0 1-1,0-1 1,0 1 0,-1-1-1,1 1 1,0-1 0,-1 1-1,1 3 1,3 6 41,-1 1 0,0-1 0,2 23 0,1 40-65,-3 0-1,-3 0 0,-4 0 1,-25 146-1,27-212-70,1-2-11,-1 1 1,1-1-1,0 0 0,1 0 0,-1 1 1,1-1-1,1 0 0,0 8 0,-1-14 28,0 0 0,0 0 0,0 0-1,0 1 1,1-1 0,-1 0-1,0 0 1,0 1 0,0-1 0,0 0-1,0 0 1,0 0 0,0 0 0,1 1-1,-1-1 1,0 0 0,0 0-1,0 0 1,0 0 0,1 1 0,-1-1-1,0 0 1,0 0 0,0 0-1,1 0 1,-1 0 0,0 0 0,0 0-1,0 0 1,1 0 0,-1 0 0,0 0-1,0 0 1,0 0 0,1 0-1,-1 0 1,0 0 0,0 0 0,1 0-1,10-7 5,11-16 40,-19 19-27,76-103 1135,-79 107-1137,0 0 0,0-1-1,0 1 1,1 0 0,-1 0 0,0-1-1,0 1 1,0 0 0,1 0 0,-1-1-1,0 1 1,0 0 0,1 0 0,-1 0 0,0-1-1,0 1 1,1 0 0,-1 0 0,0 0-1,1 0 1,-1 0 0,0 0 0,0 0 0,1-1-1,-1 1 1,0 0 0,1 0 0,-1 0-1,0 0 1,1 1 0,-1-1 0,0 0 0,1 0-1,-1 0 1,0 0 0,1 0 0,-1 0-1,0 0 1,0 0 0,1 1 0,-1-1-1,0 0 1,0 0 0,1 0 0,-1 1 0,7 18 498,-2 29 246,-7-3-297,-1 1 0,-3 0-1,-15 58 1,-48 128 193,58-201-688,-28 58 0,34-79-122,0-1 1,-1 0-1,0-1 1,0 1 0,-1-1-1,0-1 1,-1 1-1,1-1 1,-18 11-1,22-16 31,0 0 0,0-1 0,0 0 0,0 0 0,0 0 0,0 0 0,0 0 0,-1 0 0,1-1 0,0 0 0,0 0 0,-1 0 1,1 0-1,0 0 0,-1-1 0,1 1 0,0-1 0,0 0 0,-1 0 0,1 0 0,0 0 0,0-1 0,0 1 0,1-1 0,-1 0 0,0 1 0,0-2 0,1 1 0,-3-3 0,-3-2-251,1-1 1,0 1-1,1-2 1,0 1 0,0-1-1,1 0 1,0 0-1,-5-13 1,-6-25-942,3 0 0,-13-80 0,23 109 1381,2 0-1,-1 0 1,2 0-1,1-1 0,0 1 1,7-35-1,-6 46 159,0 0-1,1 0 0,-1 0 0,1 1 1,1-1-1,-1 1 0,1-1 0,8-9 1,-9 12-50,0 1 1,1 0-1,-1 0 1,1 1-1,-1-1 1,1 1-1,0-1 1,0 1-1,0 0 1,0 1-1,1-1 1,-1 1-1,0 0 1,1 0 0,6-1-1,-6 2-8,1 0 1,0 0-1,0 1 1,-1 0-1,1 0 0,0 0 1,-1 1-1,1-1 1,-1 1-1,0 1 0,0-1 1,1 1-1,-1 0 1,-1 0-1,9 7 0,5 6 356,0 1-1,22 26 0,-23-24-171,7 12-9,-1 1-1,-1 1 1,29 62 0,-12-22-686,31 34-390,-53-71 725,-7-26 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11843,'-11'7'3680,"11"8"-319,0 6-352,0 6-3201,18 1 832,-18 17 512,6 12-320,-6-20-608,11-8-256,-5 4-864,1-9-512,0-12 63,3-8 641,-10-16-2560,7-9-3202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5:0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76 455 2753,'-1'-4'325,"0"-1"1,0 0 0,0 0-1,0 1 1,-1-1 0,0 1-1,0 0 1,0-1 0,0 1-1,-1 0 1,1 0-1,-1 0 1,0 1 0,-1-1-1,1 1 1,0-1 0,-1 1-1,0 0 1,0 1 0,-6-5-1,-6-4 1430,14 3-465,5 6-1192,-1 1 0,0 0 0,0-1 0,0 1 0,1 0 1,-1 0-1,0 0 0,1 1 0,2-1 0,0-1-144,56-17 527,192-48 622,133 13-468,102-19 91,-242 23-401,265-20 0,-482 67-380,1 2 0,42 4 0,-71-3-27,0 1 0,0 0 0,0-1 0,1 1 0,-1 0 1,0-1-1,-1 1 0,1 0 0,0 0 0,0 0 0,0 0 0,0 0 0,-1 0 0,1 0 0,0 0 0,-1 0 0,1 0 1,-1 0-1,1 0 0,-1 0 0,1 3 0,6 27-2502,-6-26 1918,0-1 116,-1 0 0,0 1-1,0-1 1,0 0-1,-1 1 1,1-1 0,-1 0-1,0 0 1,0 0 0,-1 0-1,1 0 1,-4 7 0,-2 4-1023,3 15-1009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8770,'2'-2'2640,"22"-31"2209,-19 25-4587,0 1 0,-1 0 0,2 1 0,-1-1 0,1 1 0,0 0 0,1 0 0,10-7 0,-10 9-56,-1 1 0,0 0 0,1 0-1,-1 0 1,1 1 0,0 0 0,0 0 0,0 1-1,0 0 1,0 0 0,0 1 0,12 0 0,-14 1-127,-1 0 1,1 0 0,0 0 0,-1 0 0,1 1 0,-1 0 0,0 0 0,1 0 0,-1 0-1,0 1 1,0 0 0,0 0 0,-1 0 0,1 0 0,-1 0 0,0 1 0,1-1 0,-2 1-1,1 0 1,3 5 0,1 6 24,-1 0 0,0 0 0,-1 1 0,0 0 0,-2 0 0,4 27 0,0 1-437,-5-33 102,0 1 0,-1 0 0,-1 0 1,0 0-1,-1-1 0,-2 15 0,2-21-379,0-1-1,0 0 1,0 1-1,-1-1 1,0 0-1,-3 5 1,-11-1-13142,12-9 10796,-2-2 2956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216 122 6657,'0'0'5554,"4"-2"-4930,72-53 1862,38 1-918,-111 52-1560,1 1 0,-1-1 0,1 1 0,0 0 0,-1 0 0,1 0 0,0 1 0,-1-1 0,1 1 0,0 0 0,0 0 0,0 0 0,4 1 0,-6 0-33,-1-1 0,1 1 0,-1 0 0,1-1 0,-1 1 1,0 0-1,1 0 0,-1 0 0,0 0 0,0 0 0,0 0 0,0 0 0,0 0 0,0 1 0,0-1 0,0 0 0,0 1 0,0-1 0,-1 0 0,1 1 0,0-1 0,-1 1 0,0-1 0,1 1 0,-1-1 0,0 1 0,0-1 1,0 1-1,0 0 0,0-1 0,0 1 0,0-1 0,-1 3 0,-2 11-326,-2-1 1,0 0-1,0 0 1,-1 0-1,-1-1 0,-13 21 1,-5 1 25,18-28 312,1 1 0,0 1 0,1-1 0,0 1 0,0 0-1,0 0 1,2 1 0,-6 16 0,9-25 28,-1 0 0,1 0-1,0 0 1,-1 0 0,1 1 0,0-1-1,0 0 1,0 0 0,0 0 0,0 0-1,0 0 1,1 0 0,-1 0 0,0 1-1,0-1 1,1 0 0,-1 0-1,1 0 1,-1 0 0,1 0 0,-1 0-1,1-1 1,0 1 0,-1 0 0,1 0-1,0 0 1,0 0 0,-1-1 0,1 1-1,0 0 1,0-1 0,0 1 0,0-1-1,0 1 1,0-1 0,0 1-1,0-1 1,0 0 0,0 1 0,0-1-1,0 0 1,1 0 0,-1 0 0,0 0-1,1 0 1,8-1 170,-1 0-1,1 0 1,-1-1 0,15-5-1,-3 1 45,2 3-111,-12 4-176,-11-1 54,1 1-1,-1-1 1,0 0-1,0 0 0,0 0 1,0 0-1,0 0 0,0 0 1,0 1-1,0-1 0,0 0 1,0 0-1,0 0 1,1 0-1,-1 1 0,0-1 1,0 0-1,0 0 0,0 0 1,0 0-1,0 1 0,0-1 1,0 0-1,0 0 0,-1 0 1,1 0-1,0 1 1,0-1-1,0 0 0,0 0 1,0 0-1,0 0 0,0 0 1,0 1-1,0-1 0,0 0 1,0 0-1,-1 0 1,1 0-1,0 0 0,0 0 1,0 0-1,0 1 0,0-1 1,-1 0-1,1 0 0,0 0 1,0 0-1,0 0 0,-1 0 1,-73 54-2445,49-33 1811,-1-2 0,0-1-1,-31 16 1,15-9 407,35-21 212,-15 9-40,22-13 65,-1 0-1,1 0 0,-1 1 1,1-1-1,-1 0 1,1 0-1,-1 1 1,1-1-1,-1 1 1,1-1-1,0 0 0,-1 1 1,1-1-1,0 1 1,-1-1-1,1 1 1,0-1-1,-1 1 0,1-1 1,0 1-1,0-1 1,0 1-1,0 0 1,-1-1-1,1 1 1,0-1-1,0 1 0,2 0 46,0 0 0,-1-1 0,1 1 0,0-1-1,0 0 1,0 0 0,-1 1 0,1-1 0,0 0 0,0-1-1,0 1 1,-1 0 0,1 0 0,0-1 0,0 1-1,-1-1 1,1 0 0,0 1 0,1-2 0,6-1 191,40-11 636,12-3 44,-43 13-894,-15 3-197,-5 2-151,-54 23-1361,-67 38-1,72-32 1830,-63 50 0,67-36 1602,47-44-1721,1 0 0,-1 0 0,0 0 0,1 0 1,-1 0-1,1 0 0,-1 0 0,1 0 0,-1 0 1,1 0-1,-1 0 0,0 0 0,1 0 0,-1 0 1,1 0-1,-1 0 0,1 0 0,-1 1 0,0-1 1,1 0-1,-1 0 0,0 0 0,1 1 0,-1-1 0,0 0 1,1 1-1,-1-1 0,0 0 0,1 1 0,-1-1 1,0 0-1,0 1 0,1-1 0,-1 1 0,0-1 1,0 0-1,0 1 0,0-1 0,0 1 0,1-1 1,-1 1-1,0-1 0,0 0 0,0 1 0,0-1 0,0 1 1,0-1-1,-1 1 0,1-1 0,0 0 0,0 1 1,0-1-1,0 1 0,0-1 0,-1 0 0,1 1 1,0-1-1,0 1 0,-1-1 0,1 0 0,0 1 1,0-1-1,-1 0 0,1 1 0,0-1 0,-1 0 0,1 0 1,-1 1-1,43-9 1253,35-14-45,-35 10-554,59-23 1,-8-10-786,-2-4 1,-2-4 0,100-79-1,-157 107 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5825,'-4'1'4318,"-5"9"-1978,2 24-736,2 1 0,1 0 1,2 56-1,4-20-616,0-41-690,-2 0 1,-5 53-1,5-73-916,6-18 212,6-24-234,-2-9 81,28-108 131,-32 131 516,-2 5 35,0 0-1,1 0 0,0 0 0,1 1 1,0 0-1,8-11 0,-8 13 71,-5 8-159,-1 1-1,1 0 1,-1-1 0,1 1-1,0 0 1,-1 0-1,1 0 1,0 0 0,0-1-1,0 1 1,0 0-1,0 0 1,0 1 0,0-1-1,0 0 1,0 0-1,0 0 1,0 1 0,1-1-1,-1 1 1,0-1 0,0 1-1,1-1 1,-1 1-1,2-1 1,-2 2-39,0-1-1,-1 1 1,1 0-1,0-1 1,-1 1-1,1-1 1,0 1-1,-1 0 1,1 0-1,-1-1 1,1 1 0,-1 0-1,0 0 1,1 0-1,-1 0 1,0-1-1,1 1 1,-1 0-1,0 0 1,0 0 0,0 0-1,0 0 1,0 0-1,0 1 1,-1 30-26,1-21 70,-1 90 620,-1-13 132,3 1-1,24 156 0,-18-191-249,-6-42-329,0 0 0,1 0 0,1 1-1,5 15 1,-7-25-166,0-1 0,0 0 0,-1 1 0,1-1 0,-1 1 0,1-1-1,-1 1 1,0 0 0,1-1 0,-2 1 0,1-1 0,0 1 0,0-1 0,-1 4-1,0-5-30,1 0 0,-1 0 1,0 0-1,0 0 0,1 0 0,-1 0 0,0-1 0,0 1 0,0 0 0,0 0 0,0-1 0,0 1 0,0 0 0,0-1 0,0 1 0,0-1 0,0 1 0,0-1 0,0 0 0,0 1 0,0-1 0,-1 0 0,1 0 0,0 0 0,0 0 0,0 0 0,-1 0 0,1 0 0,0 0 0,0-1 0,0 1 1,-2-1-1,-4 0-133,0-1 1,0 0 0,1-1-1,-1 0 1,1 0 0,0 0 0,-1 0-1,1-1 1,1 0 0,-1-1 0,1 1-1,-1-1 1,-5-8 0,-5-5-678,2-1-1,-19-34 1,-5-23 790,22 36-3003,-11-43 1,-4-45-3130,14 42 5914,5 27 3333,0 2 3551,-3 6-7055,15 50 391,0 1 0,0 0 0,0 0 0,0 0-1,0 0 1,0-1 0,0 1 0,0 0 0,0 0 0,0 0 0,0-1 0,-1 1 0,1 0 0,0 0 0,0 0 0,0 0 0,0-1 0,0 1 0,0 0 0,0 0 0,0 0 0,0 0 0,-1 0 0,1-1 0,0 1 0,0 0 0,0 0 0,0 0-1,0 0 1,-1 0 0,1 0 0,0 0 0,0 0 0,0 0 0,0 0 0,-1 0 0,1 0 0,0-1 0,0 1 0,0 0 0,-1 0 0,1 0 0,0 0 0,0 1 0,0-1 0,0 0 0,-1 0 0,1 0 0,0 0 0,0 0 0,0 0 0,0 0 0,-1 0-1,1 0 1,0 0 0,0 0 0,0 1 0,-12 14 423,-10 31 526,20-40-904,-24 69-152,-3 0 0,-66 120 0,89-183-530,3-3-3649,3-25-9397,0 15 13684,0 0 1,0 0 0,1 0-1,-1 0 1,0 0 0,1 0-1,-1 0 1,1 0-1,-1 1 1,1-1 0,-1 0-1,1 0 1,0 1 0,-1-1-1,1 0 1,0 1 0,0-1-1,0 1 1,-1-1 0,3 0-1,25-20 1839,0 2-1,1 1 0,2 1 1,36-15-1,138-46 3620,-183 70-4927,0 1-1,1 0 1,0 2 0,0 1 0,1 1-1,-1 1 1,1 1 0,31 2-1,-50 0-412,0 1 0,1-1 0,-1 1 0,0 0 0,0 0-1,0 0 1,-1 1 0,1 0 0,-1 0 0,1 0 0,-1 0-1,5 6 1,2 2-596,-1 0-1,-1 1 1,10 14-1,-7-11-5613,10-6-7080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6529,'0'6'8865,"-1"34"-7125,-2-11-1434,-1-1-1,-2 1 1,-9 29-1,13-54-296,1-1 0,-1 1 0,1 0 0,0 0 0,0-1 0,1 1 0,-1 0 0,1 0 0,0 0 0,0 0 0,0 0 0,0-1 0,1 1 0,-1 0 0,1 0 0,0 0 0,0-1 0,1 1 0,-1 0 0,1-1 0,0 1 0,0-1 0,0 0 0,0 0 0,0 1 0,1-1-1,-1-1 1,1 1 0,0 0 0,0-1 0,0 1 0,0-1 0,1 0 0,-1 0 0,0 0 0,1-1 0,5 3 0,0 0 57,0-1 25,0 1-1,0 1 1,0 0 0,14 11 0,-21-14-92,0-1 0,0 1-1,0 1 1,0-1 0,-1 0 0,1 0-1,-1 1 1,1-1 0,-1 0 0,0 1-1,0 0 1,0-1 0,0 1 0,0 0-1,-1-1 1,1 1 0,-1 0-1,0 0 1,0-1 0,0 1 0,0 0-1,-1 3 1,-1 6-162,0-1-1,-2 1 1,1 0 0,-2-1-1,1 0 1,-2 0 0,-11 19-1,17-30 159,-1 1 0,1-1 0,0 0 0,0 1 1,0-1-1,-1 1 0,1-1 0,0 0 0,0 1 0,0-1 0,0 1 0,0-1 0,0 1 0,0-1 0,0 0 0,0 1 0,0-1 1,0 1-1,0-1 0,1 1 0,-1-1 0,0 0 0,0 1 0,0-1 0,0 0 0,1 1 0,-1-1 0,0 1 0,0-1 0,1 0 1,-1 1-1,0-1 0,1 0 0,-1 0 0,0 1 0,1-1 0,-1 0 0,0 0 0,1 0 0,-1 1 0,1-1 0,-1 0 0,0 0 1,1 0-1,-1 0 0,1 0 0,-1 0 0,1 0 0,-1 0 0,0 0 0,1 0 0,-1 0 0,1 0 0,-1 0 0,1 0 0,42 1 327,-5 0 251,-34 0-452,0 0 0,0 0-1,-1 0 1,1 1 0,-1-1 0,1 1-1,-1 0 1,0 0 0,0 0 0,1 0 0,-2 1-1,1-1 1,0 1 0,0 0 0,-1 0 0,1 0-1,-1 0 1,3 5 0,-4-4-32,1 0 0,-1 0-1,0 0 1,0 0 0,-1 0 0,1 0 0,-1 0 0,0 0 0,0 0-1,0 0 1,-1 0 0,1 0 0,-1 0 0,0 0 0,0 0-1,-1 0 1,-2 6 0,-3 3-127,0-1-1,-1 0 0,0-1 1,-1 1-1,0-1 1,-1-1-1,0 0 1,-1-1-1,0 0 0,-1 0 1,1-1-1,-24 12 1,33-19 22,0 0 0,1-1 0,-1 1-1,0-1 1,0 1 0,1-1 0,-1 1 0,0-1 0,0 0 0,0 0 0,0 0 0,1 0 0,-1 0 0,0 0 0,0 0 0,0-1 0,0 1 0,1-1 0,-1 1 0,0-1 0,1 0 0,-1 0-1,0 0 1,1 1 0,-1-2 0,1 1 0,-1 0 0,1 0 0,0 0 0,-1-1 0,1 1 0,0 0 0,0-1 0,0 0 0,0 1 0,0-1 0,0 1 0,1-1 0,-1 0 0,-1-3 0,-2-7-57,1-1 1,0 0-1,0 1 1,0-20 0,2 25 67,0-50 5,1 34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11458,'0'10'3553,"0"7"-288,0-1-352,0 1-3170,0 7 770,10 7 319,-3 2-384,-7-14-1152,7-7-705,-1 3-3008,11-1-2176,-3-10 704,-4-10 2944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9154,'0'-6'2785,"0"0"-129,0 12-159,0 0-2337,0 0 640,0 3 384,0 0-192,0 1-544,0-5-320,0 2-864,7-5-512,0 1-2689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0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1 999 9602,'0'0'8066,"6"-6"-7490,8-12 512,10 0-192,0-4-576,7-7-320,-1-11-1120,1-6-768,0 13-2273,-1-6-1472,1-9 896,-14 15 2368</inkml:trace>
  <inkml:trace contextRef="#ctx0" brushRef="#br0" timeOffset="1">215 213 10498,'0'-3'3233,"7"-3"-256,4 0-289,9-3-2784,14-10 768,-3 2 417,6 1-321,11-2-416,-10-6-64,9 0-224,-16 3-64,0 5-640,-7 4-449,-4 3 33,-3 1 576,-10 4-2593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1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6145,'0'1'5865,"-2"8"-4571,-3 5-532,0 0 1,1 0-1,1 1 0,0-1 0,1 1 1,-1 18-1,-2 10-134,-14 137 149,19-89-3211,2-67-1797,8 39 0,-3-44-896,1-6 1873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1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7682,'0'0'7612,"9"0"-5654,50-8 286,-50 6-2024,1 0-1,0 1 1,0 0-1,0 0 1,0 1-1,0 0 1,13 3 0,-22-3-200,0 0 1,0 0-1,0 1 1,0-1-1,1 0 1,-1 1-1,0-1 1,0 1 0,0-1-1,0 1 1,0 0-1,-1-1 1,1 1-1,0 0 1,0-1 0,0 1-1,0 0 1,-1 0-1,1 0 1,0 0-1,-1 0 1,1 0-1,-1 0 1,1 0 0,-1 0-1,0 0 1,1 0-1,-1 0 1,0 0-1,0 0 1,1 1 0,-1-1-1,0 2 1,-1 2 2,0 1 0,-1-1 0,1 0 0,-1 1 0,-5 8 0,-1 7-39,-45 132-143,-18 69 201,70-221-40,1-1 0,0 1 1,0-1-1,0 1 0,-1-1 1,1 1-1,0 0 0,0-1 0,0 1 1,0-1-1,0 1 0,0 0 1,0-1-1,0 1 0,0 0 1,0-1-1,1 1 0,-1-1 0,0 1 1,0-1-1,0 1 0,1 0 1,0 0-1,11-6-39,26-34-211,-16 16 30,109-85-599,59-55 567,-184 157 356,-1 1 0,1-1 0,1 1 0,-1 0 0,1 1 0,10-6 0,-16 9-28,1 0 0,0 1 0,0-1 0,0 1-1,0-1 1,0 1 0,0 0 0,0 0 0,0 0 0,0 0 0,0 0 0,0 0 0,0 0 0,0 1 0,-1-1 0,1 1 0,0-1 0,0 1 0,0 0-1,0 0 1,-1-1 0,1 1 0,0 1 0,-1-1 0,1 0 0,-1 0 0,1 1 0,-1-1 0,0 0 0,3 4 0,55 82 1565,-29-42-1836,-15-16-2970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1:1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8514,'0'0'7425,"0"4"-7233,0 4 577,7 4 319,3 7-192,-3 8-832,0 3-640,-1 4-2977,11-10-2304,-10-5 384,0-2 2752,-7-5 2721,10-3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5:1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6145,'0'-11'6508,"0"-13"-4363,1 24-2073,0-1-1,-1 0 1,1 0 0,0 1-1,0-1 1,0 0 0,0 1-1,0-1 1,0 1 0,0-1-1,0 1 1,0-1 0,0 1 0,1 0-1,-1 0 1,0 0 0,0-1-1,0 1 1,0 0 0,0 0-1,2 1 1,34-3 274,-36 2-306,181-8 1656,276-48 1,-150 21-630,-216 26-843,35-8 650,-103 14-728,1 1 0,33 3-1,24-1 69,-47-3-427,-1 3-1,62 6 1,-62-2-214,12-8 161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8130,'0'0'6460,"10"0"-5079,208-12 3656,110-37-3982,-300 40-1583,-26 4-766,-15 4-1781,-1 1-3209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8386,'0'0'2528,"0"4"-159,0 16-161,0 11-2144,-17 5 576,17 0 449,-7 10-129,1-13-384,6-2-192,-11-7-512,11-6-192,0-6-96,17-12 192,7-18-2721,-3-18-2816,-4 0 0,7 5 2880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4737,'0'0'1366,"0"9"3328,-5 196 1947,-1-1-4790,6-121-1278,10 234 738,27-109-1178,-38-187-508,-1-22-827,-2-10-1627,-5-17-3317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69 6081,'2'0'6060,"26"-1"-4048,27 0-459,-52 1-1481,1 0 0,-1 0 0,1 1 0,-1 0 0,1 0 0,-1 0-1,0 0 1,1 0 0,-1 1 0,0-1 0,6 5 0,-8-5-56,0 1 0,0-1 0,0 1 0,0 0 0,0-1 1,0 1-1,-1 0 0,1-1 0,-1 1 0,1 0 0,-1 0 0,1 0 0,-1 0 0,0 0 1,0-1-1,0 1 0,0 0 0,-1 0 0,0 3 0,-9 42-381,6-35 216,-14 33-393,15-39 471,0 0 0,0 0-1,1 1 1,0-1 0,0 1-1,0-1 1,1 1 0,-1-1-1,2 1 1,-1 0 0,1 8-1,1-13 30,1 0-1,-1 0 1,0 0-1,1 0 1,0 0-1,-1-1 0,1 1 1,0 0-1,0-1 1,0 1-1,0-1 1,0 0-1,0 0 1,0 0-1,1 0 1,3 1-1,14 9-242,-18-10 293,-1-1 1,0 1-1,1 0 1,-1 0-1,0 0 1,1 0-1,-1 0 1,0 0-1,0 1 1,0-1-1,0 0 0,0 1 1,0-1-1,-1 0 1,1 1-1,0-1 1,-1 1-1,1-1 1,-1 1-1,1 0 1,-1-1-1,0 1 0,1-1 1,-1 1-1,0 0 1,0-1-1,0 1 1,-1-1-1,1 1 1,0 0-1,-1-1 1,1 1-1,-1-1 1,1 1-1,-1-1 0,1 1 1,-1-1-1,0 1 1,0-1-1,-1 2 1,-16 18 34,-1 0 0,0-2 0,-43 34 0,36-32 9,26-21-47,-22 18 207,1 0 1,1 1-1,0 1 0,-30 41 1,50-61-186,-1 1 0,1-1 0,-1 0 1,1 1-1,0-1 0,0 1 0,-1-1 1,1 0-1,0 1 0,0-1 0,-1 1 0,1-1 1,0 1-1,0-1 0,0 1 0,0-1 1,0 1-1,0-1 0,0 0 0,0 1 0,0-1 1,0 1-1,0-1 0,0 1 0,0-1 1,0 1-1,0-1 0,0 1 0,1-1 1,-1 1-1,0-1 0,0 1 0,0-1 0,1 0 1,-1 1-1,19 1 686,-12-3-633,0-1 1,0 0 0,-1 0-1,12-5 1,8-9-551,0-1 0,-2-2 0,0 0-1,24-26 1,78-96-3396,-92 99 2898,71-95-1173,-48 41 4388,-56 94-2073,0 0 0,0-1 0,0 1 0,0 0 0,1 0 0,-1 0 0,1 0 0,-1 0 0,1 0-1,0 0 1,0 0 0,-1 1 0,1-1 0,0 1 0,1-1 0,-1 1 0,0 0 0,0 0 0,0 0 0,1 0 0,-1 0-1,4 0 1,7-4 105,88-40 1358,43-15 662,-143 60-2258,0-1 0,0 1 0,-1 0 0,1 0-1,0 0 1,0 0 0,0 0 0,-1 0 0,1 1-1,0-1 1,0 0 0,-1 0 0,1 0-1,0 1 1,0-1 0,-1 1 0,1-1 0,0 0-1,-1 1 1,1-1 0,0 1 0,-1-1 0,1 1-1,-1 0 1,1-1 0,-1 1 0,1-1 0,-1 1-1,1 0 1,-1 0 0,0-1 0,1 1 0,-1 0-1,0 0 1,0-1 0,1 1 0,-1 0 0,0 0-1,0-1 1,0 1 0,0 1 0,2 40 700,-2-36-646,-2 19 91,-2-1 0,0 1 1,-2-1-1,0 0 0,-17 39 0,5-12-247,14-39-189,-3 11 16,-1-1-1,-18 34 1,23-51-60,1 0 1,-1-1-1,0 1 0,0-1 0,-1 1 0,1-1 1,-1 0-1,0 0 0,0-1 0,-1 1 1,1-1-1,-1 0 0,1 0 0,-1-1 0,0 1 1,0-1-1,-8 3 0,12-5-95,0 0 0,-1 0 0,1 0 1,0 0-1,0 0 0,-1 0 0,1 0 0,0 0 0,0-1 0,-1 1 0,1 0 1,0-1-1,0 1 0,0-1 0,0 1 0,-1-1 0,-1-1 0,-15-20 139,14 15 1681,1 0-1,0-1 1,0 0 0,-3-14 0,0-11 1475,1-26-2704,5 52-228,0 0 1,0 1 0,0-1 0,1 0 0,0 1 0,1-1 0,-1 0 0,1 1-1,1 0 1,-1-1 0,6-8 0,-7 14 79,0 0 0,0 1 0,0-1 0,0 0-1,0 1 1,0-1 0,0 1 0,0-1 0,0 1 0,0 0 0,1-1 0,-1 1-1,0 0 1,0 0 0,0 0 0,0 0 0,1 0 0,-1 0 0,0 0 0,0 0-1,0 0 1,1 1 0,-1-1 0,0 0 0,0 1 0,0-1 0,0 1-1,0-1 1,1 2 0,39 21 478,-33-18-375,17 12 77,-13-8-557,0-1 0,1-1-1,0 0 1,0 0 0,0-1 0,19 5 0,-29-11 270,-1-1 0,1 0-1,0 1 1,-1-1 0,1 0-1,-1 0 1,1 0 0,-1-1-1,1 1 1,-1-1 0,0 1-1,0-1 1,0 0 0,0 1-1,0-1 1,0 0 0,0-1-1,1-1 1,-14 28-2274,-3 7 3320,0-8-665,-1-1-1,-1 0 0,0-1 0,-2-1 1,-26 23-1,-108 78-120,-118 53-2228,232-155-807,14-12-2250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5057,'-1'0'68,"1"0"1,0 0-1,0 0 0,0 0 1,0 0-1,-1 0 0,1 0 1,0 0-1,0 0 0,0 0 0,0 0 1,0 0-1,-1 0 0,1 0 1,0 0-1,0 1 0,0-1 1,0 0-1,-1 0 0,1 0 0,0 0 1,0 0-1,0 0 0,0 0 1,0 1-1,0-1 0,0 0 1,-1 0-1,1 0 0,0 0 1,0 0-1,0 1 0,0-1 0,0 0 1,0 0-1,0 0 0,0 0 1,0 1-1,0-1 0,0 0 1,0 0-1,0 0 0,0 0 0,0 0 1,0 1-1,1 188 7255,0 3-3944,2 194-1678,-4-372-1917,-2-16-570,-1-25-2330,-2-14-2870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8514,'2'3'5941,"2"7"-4414,-4-6-1350,-1-1-1,1 1 0,-1-1 1,0 1-1,0-1 1,-1 1-1,1-1 1,-1 0-1,1 0 1,-1 0-1,0 0 1,0 0-1,-5 5 1,-38 34 1166,38-36-1209,-188 148 100,195-154-275,-1 1 0,0-1 0,1 1 0,-1-1 0,0 1 0,1-1 0,-1 1 0,0-1-1,1 1 1,-1 0 0,1-1 0,-1 1 0,1 0 0,0 0 0,-1-1 0,1 1 0,0 0 0,-1 1-1,11 2-4566,30-9-5261,-36 5 9380,21-5-3288</inkml:trace>
  <inkml:trace contextRef="#ctx0" brushRef="#br0" timeOffset="1">329 237 7170,'0'0'2144,"7"5"-96,-7 4-31,-7 6-1761,-10 13 512,-14 5 320,-6 3-127,-1 3-577,-3-3-448,4-8-320,6-6 191,7-14-2399,17-16-2497,7-18 0,0 12 2560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9282,'0'0'5958,"-8"1"-4928,-11 5-745,0 0 0,0 2 0,0 0 0,1 1 0,1 1 0,-33 23 0,49-32-275,0 0 0,0-1 0,0 1 0,0 0 0,0 0 0,0-1 0,0 1 0,1 0 0,-1 0 0,0 0 1,0 0-1,1 0 0,-1 0 0,1 0 0,-1 0 0,1 0 0,-1 1 0,1-1 0,-1 0 0,1 0 0,0 0 0,0 1 0,0-1 0,0 0 0,0 0 0,0 0 0,0 1 0,0-1 0,0 0 0,1 0 0,-1 0 0,0 1 0,1-1 0,-1 0 0,1 0 0,-1 0 0,1 0 0,0 0 0,-1 0 0,1 0 0,0 0 0,0 0 0,-1 0 0,3 1 0,4 4 131,1 1 0,0-1 0,0 0 0,13 7 0,-9-6-27,165 104 2094,-156-94-2029,-18-15-462,0 1-1,0-1 0,0 0 0,0 0 0,0 0 1,0 0-1,1 0 0,-1-1 0,7 3 0,-8-4-392,0 0 0,0 0 0,1 0 0,-1 0 0,0 0 0,0 0 0,1-1 0,-1 1 0,0-1 0,0 0 0,0 1 0,4-3 0,11-3-5147,1-1 2118,-10 1 3705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11010,'0'0'3425,"-7"3"-544,0 6-481,-10 6-3104,-7 6 832,4 6 192,-4 4-576,0-7-352,7 0 320,4-5-2657,6-5-2880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7618,'0'2'2277,"-1"144"4730,-15 73-3707,8-138-3300,6-65-186,2-16 176,0 0 1,0 0-1,0 0 0,0 0 0,0 0 0,0 0 0,0 0 1,0 0-1,0 0 0,0 0 0,0 0 0,0-1 1,1 1-1,-1 0 0,0 0 0,0 0 0,0 0 1,0 0-1,0 0 0,0 0 0,0 0 0,0 0 0,0 0 1,0 0-1,0 0 0,0 0 0,0 0 0,0 0 1,1 0-1,-1 0 0,0 0 0,0 0 0,0 0 0,0 0 1,0 0-1,0 0 0,0 0 0,0 0 0,0 0 1,0 0-1,0 0 0,0 0 0,1 0 0,-1 0 0,0 0 1,0 0-1,0 0 0,0 0 0,0 0 0,0 0 1,0 0-1,0 0 0,0 0 0,0 0 0,0 0 1,0 0-1,0 0 0,0 1 0,0-1 0,1 0 0,-1 0 1,0 0-1,0 0 0,0 0 0,0 0 0,0 0 1,0 0-1,0 0 0,14-29-3272,30-90-9305,-26 66 9885,-3 19 2702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0 6977,'0'5'6246,"0"12"-4810,0 63 3103,0-1-4800,1-62-1753,0-16 1865,-1 1 1,0 0 0,1-1-1,-1 1 1,0 0-1,0-1 1,0 1 0,-1 0-1,1-1 1,0 1-1,-1-1 1,1 1-1,-1 0 1,1-1 0,-1 1-1,0-1 1,0 1-1,1-1 1,-1 1 0,0-1-1,0 0 1,-1 1-1,1-1 1,0 0 0,-3 2-1,3-2 258,0-1 0,0 1 0,0 0 0,0 0 0,0 0 0,0 0 0,0 0 0,0 0 0,0 0 0,1 0 0,-1 0 0,0 0 0,1 0 0,-1 1 0,1-1 0,-1 0 0,1 0 0,-1 2 0,2-2-31,0 0 0,-1-1 0,1 1 0,0 0 1,0 0-1,-1-1 0,1 1 0,0 0 0,0-1 1,0 1-1,0-1 0,0 1 0,0-1 1,0 0-1,0 1 0,0-1 0,0 0 0,0 0 1,0 0-1,0 1 0,0-1 0,0 0 0,2-1 1,1 2 15,0-1 1,-1 1 0,1 0 0,0 0 0,0 0-1,0 0 1,-1 1 0,1-1 0,-1 1 0,1 0 0,-1 0-1,0 0 1,1 1 0,-1-1 0,0 1 0,-1 0-1,1-1 1,0 1 0,-1 1 0,0-1 0,4 7-1,0-2 15,-1 2-1,0-1 1,0 1-1,-1-1 0,-1 1 1,0 0-1,0 1 1,1 11-1,7 88 472,-8-66-429,-2-20-116,-5 40 0,1-6-590,3-48 301,0-7-313,0-5-98,-8-13-100,-76-99-856,72 100 1581,-1 1 0,0 1-1,0 0 1,-1 1 0,-30-19 0,-2 2 606,48 26-514,1 0 0,-1 1 1,1-1-1,-1 1 1,1 0-1,0 0 1,-1 0-1,1 0 1,0 0-1,0 1 1,3-1-1,9-2-58,0 0 0,0 1 0,0 1 0,0 0 0,0 1-1,28 4 1,-41-4-16,-1 1 0,1-1 0,0 1 0,-1-1 0,1 1 0,-1 0 0,0-1 0,1 1 0,-1 0 0,1 0 0,-1 0 0,0 0 0,0 0 0,0 0 0,0 1 0,1-1 0,-2 0 0,1 0 0,0 1 0,0-1 0,0 1 0,-1-1 0,1 1 0,0-1 0,-1 1 0,1-1 1,-1 1-1,0 2 0,1 4-98,-2 0 0,1-1 0,-1 1 1,0 0-1,-2 8 0,1-11 66,1-1 0,0 1 0,0 0 0,0 0 0,1-1 0,0 1 0,0 0 0,0 0 0,0 0-1,1-1 1,0 1 0,2 8 0,1-6-26,-3-6 63,0 1 0,0-1 0,0 0 0,0 1 0,0 0 0,0-1 0,-1 1 0,1-1 0,0 1 0,-1 0 0,0-1 0,1 1 0,-1 0 0,0 0 0,0-1 0,0 1 0,0 0-1,0 0 1,0-1 0,0 1 0,-1 0 0,1 0 0,0-1 0,-1 1 0,0 0 0,1-1 0,-1 1 0,0-1 0,0 1 0,-1 1 0,-1 2-105,0 0 0,-1 0-1,0 0 1,0 0 0,0-1 0,0 0-1,-1 0 1,0 0 0,-5 4 0,-53 26-850,34-19 638,-141 63-1211,113-55 1877,2 2-1,-72 46 1,104-58 247,19-11-422,0 0 0,0 0 1,0 1-1,0 0 1,0-1-1,0 1 0,1 0 1,-1 1-1,1-1 1,-3 5-1,5-8-121,1 1 0,0 0 0,0-1 0,0 1 0,0-1-1,0 1 1,0 0 0,0-1 0,0 1 0,0-1 0,0 1 0,0 0 0,0-1 0,1 1 0,-1-1 0,0 1-1,0 0 1,0-1 0,1 1 0,-1-1 0,0 1 0,1-1 0,-1 1 0,1-1 0,-1 1 0,1-1 0,-1 0 0,0 1-1,1-1 1,-1 0 0,1 1 0,0-1 0,-1 0 0,1 0 0,-1 1 0,1-1 0,1 0 0,24 9 716,-25-9-725,26 6 465,0-2 0,0-1 0,39-1 0,82-9 425,-139 7-857,17-2 5,0 0-1,0-1 1,45-13-1,-64 14-292,0-1 1,1 0-1,-1 0 0,-1-1 1,1 0-1,0 0 0,-1-1 0,0 1 1,0-1-1,0-1 0,-1 1 1,0-1-1,0 0 0,0 0 0,-1-1 1,0 1-1,4-9 0,1-8-3393,-1-1 0,-1 1 0,5-34 0,-11 53 3574,0 3 129,-1 0 1,0 0-1,0 0 0,0 0 0,0 0 1,0 0-1,0 1 0,0-1 1,0 0-1,0 0 0,-1 0 0,1 0 1,0 0-1,0 0 0,-1 1 0,1-1 1,-1 0-1,1 0 0,0 0 1,-1 1-1,0-1 0,1 0 0,-1 1 1,1-1-1,-1 0 0,0 1 0,0-1 1,1 1-1,-1-1 0,0 1 1,0-1-1,1 1 0,-1 0 0,0-1 1,0 1-1,0 0 0,0 0 0,0-1 1,0 1-1,1 0 0,-3 0 1,1 0 141,0 0 0,0 0 1,-1 0-1,1 1 1,0-1-1,0 0 0,0 1 1,0-1-1,0 1 1,0 0-1,0 0 0,0 0 1,0 0-1,0 0 1,0 0-1,0 0 0,1 1 1,-3 1-1,-1 6 150,0-1 0,0 1 0,1 0-1,0 0 1,1 1 0,0-1 0,1 1 0,-1 0-1,0 11 1,-4 15 534,-3 20 844,-4 76-1,5-32-282,-1 42 220,7-85-1169,3-19 104,7 45 0,-2-45-3468,-4-30-2260,3-59-2178,2-8 1846,-6 39 5436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6:3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736 224 3233,'0'0'106,"1"0"0,0-1 0,0 1 0,-1-1 0,1 1 0,-1-1 0,1 0 0,0 1 1,-1-1-1,1 1 0,-1-1 0,0 0 0,1 0 0,-1 1 0,1-1 0,-1 0 0,1-1 0,-1-14 648,-1-21 2140,0 36-2786,1-1 0,-1 1 1,1 0-1,-1-1 0,0 1 0,1 0 0,-1 0 0,0-1 0,0 1 0,0 0 0,0 0 0,0 0 0,0 0 0,0 0 0,0 0 0,-1 0 0,1 1 0,0-1 0,0 0 1,-1 1-1,1-1 0,-1 1 0,-1-1 0,-20-5 405,0 2 0,0 0 1,0 2-1,0 0 0,-36 3 1,44 0-439,1 1 0,-1 0 0,1 1 0,0 1 0,0 0 0,0 1 0,0 1 0,1 0 0,0 0 0,-17 12 0,2 2-7,2 0 1,-1 2-1,2 0 0,1 2 1,1 1-1,1 0 1,2 2-1,0 1 1,2 0-1,1 1 1,-16 36-1,22-37-54,-11 26 30,-25 92-1,43-122 51,0 1 0,2-1 0,1 1-1,1 0 1,1-1 0,7 45 0,-7-60-71,0 0 1,1 0-1,0 0 0,1 0 1,0-1-1,0 1 1,1-1-1,0 1 1,0-1-1,1-1 1,0 1-1,0 0 1,1-1-1,7 7 1,84 93 168,-84-93-168,-1 0 1,2-2-1,0 0 1,0 0-1,24 14 1,-21-15 16,-1 0 0,0 1 0,-1 1 0,16 18 0,-16-17-8,0 0 0,1 0 0,0-2 1,1 0-1,1-1 0,0 0 0,0-2 0,23 9 1,7 0 19,1-1 0,55 10 1,-12-12 71,0-4 0,170-2 1,-169-9-136,0 4 0,144 24 0,-197-17 34,-1 2-1,-1 1 1,0 2-1,-1 2 0,38 24 1,-5-3 75,-27-19-76,1-3 1,79 22-1,-76-29 3,0-2 1,1-3 0,0-1-1,52-3 1,-44-3 41,1-3 0,59-11 0,113-35-45,-187 41-58,69-20 19,124-51 0,33-20 176,-173 62-65,123-57 66,-153 68-107,-50 23-33,0-1 1,-1-1-1,0 0 0,0-1 0,13-9 1,153-109-12,-158 112 82,-15 10-100,0-1 0,-1 1-1,0-1 1,0 0 0,6-6 0,2-4-224,-12 13 227,0 0 0,-1 1 0,1-1-1,0 0 1,-1 0 0,0 1 0,1-1 0,-1 0-1,0-1 1,0 1 0,0 0 0,0 0-1,0 0 1,-1-1 0,1 1 0,-1 0-1,1 0 1,-1-1 0,0 1 0,0-4 0,0 3 18,0-2 21,1-1-1,-1 0 1,-1 0-1,1 0 1,-1 0-1,0 1 1,0-1-1,-1 0 1,0 1 0,0-1-1,-5-8 1,-1 2-26,4 6-12,0 0 0,0 0 1,1-1-1,-6-13 0,-3-5 77,-1-1-1,0 2 1,-2 0 0,-36-43-1,35 46-40,-166-193-22,157 190-49,-1 1 0,-42-30-1,12 10 30,12 10-28,-1 3 0,-86-45-1,-107-32-230,190 90 220,0 3-1,-65-12 1,36 10 64,-258-36-141,188 35 54,-352-31-674,464 49 693,-1 1 1,0 1 0,0 2 0,-55 15-1,17 0 160,-34 6-11,-3-4-715,-85 12-8284,110-25 3771,26 0 1910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1 9410,'-2'1'2843,"-10"21"1041,6-7-3004,-25 40 397,-2-1 1,-3-2-1,-53 61 1,63-81-926,-49 58-101,-88 82 0,158-166-537,-1-1 0,0 0 0,0-1 1,-1 1-1,0-2 0,-11 7 0,17-10 202,0 0 0,0 1 0,0-1 0,0 0 0,0 1 0,0-1 0,0 0 0,0 0 0,0 0 0,0 0 0,0 0 0,0 0 0,0 0 0,0 0 0,0-1 0,0 1 0,0 0 0,0-1 0,0 1 0,0 0 1,-1-2-1,1 1-89,0 0 1,0 0-1,0-1 1,0 1-1,1 0 1,-1-1-1,0 1 1,1-1-1,0 1 1,-1-1-1,1 1 1,0-1 0,0 1-1,-1-1 1,1 1-1,1-1 1,-1 1-1,0-1 1,1-2-1,0-3-891,0 0 0,0 0 0,1 0-1,0 1 1,5-11 0,22-32 23,45-39 7882,-69 83-6256,11-13-82,1 1-1,0 1 0,1 1 1,1 1-1,0 0 0,1 1 1,33-15-1,-43 24-370,0 0-1,0 0 0,0 1 1,1 1-1,-1 0 1,1 0-1,-1 1 0,1 0 1,-1 1-1,1 0 1,0 1-1,-1 0 0,1 1 1,-1 0-1,1 0 1,-1 1-1,0 1 0,0-1 1,9 7-1,1 2 124,0 1-1,-2 1 1,1 1-1,-2 1 1,0 0-1,-1 1 1,14 21 0,-5-9-68,49 45 0,-70-71-207,1 1 0,0-1-1,0 0 1,0 0 0,0 0 0,0-1-1,1 0 1,-1 0 0,1 0 0,0-1-1,0 0 1,-1 0 0,1 0 0,0-1-1,0 0 1,0 0 0,0 0-1,-1-1 1,12-2 0,16-4 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8450,'47'-3'6618,"17"-8"-6147,-13 0 740,-8 2-213,66-26-1,-95 30-924,5 0 345,-34 21-151,8-9-260,0 1-1,1-1 1,0 1 0,0 1 0,1-1 0,0 1-1,1 0 1,0 0 0,0 1 0,1-1-1,-3 13 1,3-7 13,0 0-1,1 0 1,1 0 0,0 0-1,1 0 1,4 27 0,28 96 454,-27-111-402,1 5 111,-1 1-1,1 41 0,-6 154 1408,-10-124-566,10-101-1000,0 0-1,0 0 1,-1 1 0,1-1 0,-1 0-1,0 0 1,-2 6 0,3-9-42,-1 1 0,1 0 1,0-1-1,-1 1 0,1-1 1,0 1-1,-1-1 0,1 1 0,0-1 1,-1 1-1,1-1 0,-1 0 0,1 1 1,-1-1-1,1 0 0,-1 1 0,1-1 1,-1 0-1,0 1 0,1-1 0,-1 0 1,1 0-1,-1 0 0,0 0 1,1 0-1,-1 0 0,1 0 0,-1 0 1,0 0-1,1 0 0,-1 0 0,0 0 1,1 0-1,-1 0 0,1 0 0,-1-1 1,0 1-1,1 0 0,-1 0 1,1-1-1,-1 1 0,1 0 0,-1-1 1,0 0-1,-5-4-262,0 0 0,1 0 0,0 0-1,0-1 1,0 0 0,0 0 0,1 0 0,0 0 0,0-1 0,-4-12 0,-2-8-902,-10-42 1,9 28-1014,-8-30-3321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8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6337,'0'0'5399,"1"20"-2636,0-11-2550,-1 0 0,0 0 0,0-1 0,-1 1 0,0 0 0,-1 0 0,0 0 0,0-1 0,-4 10 0,-4 17 68,2-3-49,-1-1 0,-2 0 0,-24 50 0,-104 146 271,116-192-483,23-35-20,-1 0 1,1 0-1,0 1 0,-1-1 0,1 0 1,0 0-1,0 1 0,0-1 0,-1 0 0,1 0 1,0 1-1,0-1 0,0 0 0,0 1 1,-1-1-1,1 0 0,0 1 0,0-1 0,0 0 1,0 1-1,0-1 0,0 0 0,0 1 1,0-1-1,0 0 0,0 1 0,0-1 0,0 0 1,0 1-1,0-1 0,1 0 0,-1 1 1,0-1-1,0 0 0,0 1 0,0-1 0,1 0 1,-1 1-1,0-1 0,0 0 0,0 0 1,1 1-1,-1-1 0,1 0 0,20-1 22,31-17 10,-15-4-72,-2-1 0,0-2 0,-1-1 0,45-46 0,106-139-208,-114 134-45,-71 77 297,0 0 1,0 0-1,0 0 0,0 0 1,-1 0-1,1 0 1,0 0-1,0 0 1,0 0-1,0 0 0,0 0 1,0 0-1,0 0 1,0 0-1,0 0 1,0 0-1,0 0 0,0 0 1,0 0-1,0 0 1,-1 0-1,1 0 0,0 0 1,0 0-1,0 0 1,0 0-1,0 0 1,0 0-1,0 0 0,0 0 1,0 0-1,0 0 1,0 0-1,0-1 1,0 1-1,0 0 0,0 0 1,0 0-1,0 0 1,0 0-1,0 0 0,0 0 1,0 0-1,0 0 1,0 0-1,0 0 1,0 0-1,-9 11 88,-6 14-13,12-21-44,0 0 0,1 0 1,-1 1-1,1-1 0,0 1 0,-3 8 0,2-5 46,1 1-1,1 0 1,0-1 0,0 1-1,0 0 1,1 0-1,2 13 1,-1-16-14,1 0 1,-1 0 0,2 0-1,-1 0 1,0 0 0,1 0-1,0-1 1,1 0 0,-1 1-1,1-1 1,7 7 0,7 6 20,1 0 1,0-2 0,2 0-1,0-1 1,1-2 0,0 0-1,1-1 1,0-1 0,1-1-1,0-1 1,0-2 0,1 0-1,0-1 1,1-2 0,29 2 0,-54-6-165,0 0 0,0 1 0,-1-1 1,1 0-1,0 0 0,0 0 1,0 0-1,0 0 0,-1 0 1,1 0-1,0-1 0,0 1 0,0 0 1,0 0-1,-1-1 0,1 1 1,0 0-1,0-1 0,-1 1 1,1-1-1,0 1 0,-1-1 1,1 1-1,0-1 0,-1 1 0,1-1 1,-1 0-1,1 1 0,-1-1 1,1 0-1,-1 1 0,0-1 1,1 0-1,-1 0 0,0 0 1,1 1-1,-1-1 0,0 0 0,0-1 1,0-2-400,0 0 0,-1 0-1,1 0 1,-1 0 0,0 0 0,-3-5 0,3 5-192,-6-23-4475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91 116 7362,'-1'13'4123,"-51"222"-522,41-161-2760,-10 54 884,19-124-1658,1 0 0,1 0 1,-1 0-1,0 0 0,1 1 1,0-1-1,0 0 0,0 1 1,1-1-1,-1 0 0,1 0 1,0 0-1,0 0 0,1 1 1,-1-1-1,1-1 0,0 1 1,0 0-1,0 0 0,0-1 1,1 1-1,-1-1 0,1 0 1,0 0-1,0 0 0,0 0 1,1 0-1,3 2 0,3 1 62,0-1 0,1 0 0,-1-1-1,1 0 1,0 0 0,0-1 0,0-1-1,1 0 1,-1 0 0,0-1 0,1-1-1,-1 0 1,1 0 0,12-3 0,10-2 25,0-2 1,-1 0 0,51-20-1,-49 13-576,0-2-1,-2-1 1,0-1 0,-1-2-1,0-2 1,-2 0-1,-1-2 1,-1-2 0,-1 0-1,46-58 1,-3-13 342,89-114-363,-152 202 275,0 0 1,1 1-1,1 0 0,-1 0 1,1 1-1,13-7 0,-21 13 215,1 0-1,-1 0 0,1 0 1,0 1-1,-1-1 0,1 1 1,0-1-1,0 1 0,-1-1 0,1 1 1,0 0-1,0 0 0,0 0 1,-1 0-1,1 0 0,0 1 1,0-1-1,0 0 0,-1 1 0,1-1 1,0 1-1,-1 0 0,1 0 1,0-1-1,-1 1 0,1 0 1,-1 0-1,1 0 0,-1 1 1,0-1-1,1 0 0,-1 1 0,0-1 1,0 0-1,2 4 0,1 2 263,0 0 0,0 0 0,-1 0 0,0 1 1,0-1-1,3 15 0,8 50 813,-3 1 1,-3 1 0,-2 82 0,0-105-1576,-6-51 422,0 0 1,1 0-1,-1 1 0,0-1 1,1 0-1,-1 0 1,0 0-1,1 0 0,-1 1 1,0-1-1,1 0 1,-1 0-1,1 0 0,-1 0 1,0 0-1,1 0 1,-1 0-1,1 0 0,-1 0 1,0 0-1,1 0 1,-1 0-1,0 0 0,1 0 1,-1-1-1,1 1 1,-1 0-1,0 0 1,1 0-1,-1 0 0,0-1 1,1 1-1,-1 0 1,0 0-1,0-1 0,1 1 1,-1 0-1,0-1 1,0 1-1,1 0 0,-1-1 1,0 1-1,23-20-2240,-16 13 945,35-30-5534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8066,'2'0'2411,"40"-1"1858,-22-1-3619,0-1 1,36-9-1,36-3 1708,-88 14-2237,-1 0 1,1 1 0,0 0-1,-1 0 1,1 0 0,0 0-1,0 0 1,-1 1 0,7 1-1,-9-2-97,0 1 0,0-1 0,0 0 0,0 1 0,0-1 0,0 0 0,0 1 0,0-1 0,0 1 0,-1-1 0,1 1 0,0 0 0,0-1 0,-1 1 0,1 0 0,0-1 0,-1 1 0,1 0 0,-1 0 0,1 0 0,-1 0 0,1-1 0,-1 1 0,0 0 0,1 0 0,-1 0 0,0 0 0,0 0 0,0 0 0,1 0 0,-1 0 0,0 0 0,0 0 0,-1 0 0,1 0 0,0 0 0,0 0 0,0 0 0,-1 0 0,1 0 0,0 0 0,-1 0 0,0 1 0,1-2-12,-23 44-742,21-41 550,0 0-1,0 0 0,0 0 1,0 0-1,-1-1 0,1 1 1,-1-1-1,0 0 0,1 0 1,-1 0-1,-5 3 0,7-5-28,1 0 0,-1 0-1,1 1 1,-1-1 0,0 0-1,1 0 1,-1 0 0,1 0 0,-1 0-1,1 0 1,-1 0 0,0 0-1,1 0 1,-1-1 0,1 1-1,-1 0 1,1 0 0,-1 0 0,1 0-1,-1-1 1,1 1 0,-1 0-1,1-1 1,-1 1 0,1 0-1,-1-1 1,1 1 0,0-1 0,-1 1-1,1-1 1,0 1 0,-1 0-1,1-2 1,-8-19-9228,6 14 8061,-4-2 1376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3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8514,'0'3'2592,"0"9"-223,0 19-161,0 20-2176,0 13 641,6 2 543,-6 7-64,0 5-320,0-2-192,0-13-352,0-5-64,0-10-416,0-6-256,0-8-64,-6-10 320,6-55-9090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4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2497,'-21'1'2075,"20"-1"-1986,0 0 1,1 0 0,-1 1-1,0-1 1,0 0-1,0 1 1,1-1 0,-1 1-1,0-1 1,0 1 0,1-1-1,-1 1 1,1-1-1,-1 1 1,0 0 0,1-1-1,-1 1 1,1 0 0,-1-1-1,1 1 1,-1 1-1,1-2 9,0 1-1,0 0 0,1-1 1,-1 1-1,0-1 0,0 1 1,0 0-1,1-1 0,-1 1 1,0-1-1,1 1 0,-1-1 1,0 1-1,1-1 0,-1 1 1,1-1-1,-1 0 0,1 1 1,-1-1-1,1 1 0,-1-1 1,1 0-1,4 3 291,-1-1 1,1 0-1,-1 0 1,1 0-1,0-1 1,6 2-1,74 5 2753,-16-3 557,-68-5-3672,-1 1 0,0-1 0,1 0 1,-1 0-1,0 1 0,0-1 0,0 0 0,1 0 1,-1 1-1,0-1 0,0 0 0,0 1 0,0-1 1,1 0-1,-1 0 0,0 1 0,0-1 0,0 0 0,0 1 1,0-1-1,0 1 0,0-1 0,0 0 0,0 1 1,0-1-1,0 0 0,0 1 0,0-1 0,0 0 1,0 1-1,-1-1 0,1 0 0,0 0 0,0 1 0,0-1 1,0 0-1,-1 1 0,1-1 0,0 0 0,0 0 1,0 1-1,-1-1 0,1 0 0,-1 1 0,-18 28 228,-32 28-1025,40-45 441,0 0-1,1 1 0,1 0 0,0 0 1,-10 22-1,18-34 334,1-1 1,0 0-1,0 1 1,0-1-1,0 1 0,0-1 1,0 1-1,0-1 0,0 0 1,0 1-1,0-1 1,0 1-1,0-1 0,0 1 1,0-1-1,0 0 0,0 1 1,1-1-1,-1 1 1,0-1-1,0 0 0,0 1 1,1-1-1,-1 0 1,0 1-1,0-1 0,1 0 1,-1 1-1,0-1 0,1 0 1,-1 0-1,0 1 1,1-1-1,20 9 339,21-2 119,-41-7-472,1 1-7,0-1-1,-1 1 1,1-1 0,0 1 0,0 0 0,-1 0 0,1 0-1,0 0 1,-1 0 0,1 0 0,-1 0 0,1 1-1,-1-1 1,0 0 0,1 1 0,-1-1 0,0 1 0,0 0-1,1 2 1,13 35 168,-10-19-124,-2 0 0,0 0 0,-1 0 0,-1 1 0,-1-1 0,-1 1 0,-4 20 0,5-38-40,-1 0-1,1 1 0,0-1 0,0 0 0,0 0 0,0 1 0,1-1 0,-1 0 0,3 6 0,-3-8 5,0-1 0,0 1 0,0-1-1,1 0 1,-1 1 0,0-1 0,1 1-1,-1-1 1,0 1 0,1-1 0,-1 0 0,0 1-1,1-1 1,-1 0 0,1 0 0,-1 1 0,1-1-1,-1 0 1,0 0 0,1 1 0,-1-1-1,1 0 1,-1 0 0,1 0 0,0 0 0,1 0-19,-1 0 1,0-1-1,1 1 0,-1-1 1,1 1-1,-1-1 1,0 1-1,0-1 1,1 0-1,-1 0 1,0 1-1,0-1 1,0 0-1,1-1 1,20-20-425,-2 0 1,21-28-1,-26 30 573,2 0 0,35-34 0,-51 54-107,-1 0 0,0-1-1,0 1 1,0 0 0,1 0 0,-1-1 0,0 1-1,1 0 1,-1 0 0,0 0 0,0-1 0,1 1-1,-1 0 1,0 0 0,1 0 0,-1 0-1,0 0 1,1 0 0,-1-1 0,0 1 0,1 0-1,-1 0 1,0 0 0,1 0 0,-1 0 0,0 0-1,1 1 1,-1-1 0,0 0 0,1 0 0,-1 0-1,0 0 1,1 0 0,-1 0 0,0 0-1,1 1 1,-1-1 0,0 0 0,0 0 0,1 1-1,-1-1 1,0 0 0,0 0 0,1 1 0,-1-1-1,0 0 1,0 0 0,0 1 0,0-1 0,1 0-1,-1 1 1,0-1 0,0 0 0,0 1-1,0-1 1,0 0 0,0 1 0,0-1 0,0 1-1,2 27 467,-2-23-381,-1 22 260,-2 0-1,-1 0 1,-1 0-1,-15 49 0,-48 102 643,61-161-938,-3 7 7,-1 0 0,-1-1-1,-27 37 1,32-50-121,0-1 0,-1 0 0,0-1-1,-1 0 1,0 0 0,0 0 0,0-2 0,-1 1 0,0-1-1,-16 7 1,20-10 37,0-1 1,1-1-1,-1 1 0,0-1 0,0 0 0,0-1 0,0 1 1,0-1-1,0 0 0,-1-1 0,1 0 0,0 1 0,1-2 1,-10-2-1,12 3 40,0 0 1,0-1 0,0 1-1,0-1 1,0 0 0,1 0-1,-1 0 1,1 0 0,-1 0-1,1 0 1,0-1 0,0 1-1,0-1 1,0 1 0,0-1-1,1 0 1,-1 0 0,1 0-1,0 0 1,0 0 0,0 0-1,0 0 1,0 0 0,1-1-1,-1 1 1,1 0 0,0-4-1,1-2-39,0 0 0,0 0-1,1 0 1,0 1 0,1-1-1,0 1 1,0-1 0,1 1-1,0 0 1,10-14 0,11-23-229,157-273-4184,-150 272 791,55-59 1,-20 25-1961,-34 41 3462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5249,'-9'9'3238,"-8"44"-565,-88 220 698,104-272-3358,0 1 0,0 0 0,1 0 0,-1 0 0,0 0 0,1-1 0,-1 1 0,1 0 0,0 0 0,0 0 0,-1 0 1,1 0-1,1 0 0,-1 0 0,0 0 0,0 0 0,1 0 0,-1 0 0,1 0 0,0 0 0,-1-1 0,1 1 0,0 0 0,0 0 0,0-1 0,0 1 0,0-1 0,1 1 0,-1-1 0,3 3 0,2 0 41,0-2 0,1 1-1,-1-1 1,1 0 0,-1 0-1,1 0 1,10 0 0,4 2 94,-6-1 26,-1 1 0,1 0 0,-1 1 0,0 0 1,-1 1-1,1 1 0,-1 1 0,16 11 1,-24-16-123,-1 1 1,0-1-1,0 1 1,0 0-1,-1 0 1,1 0 0,-1 0-1,0 1 1,0 0-1,0-1 1,-1 1-1,0 0 1,0 0 0,0 1-1,0-1 1,-1 0-1,0 0 1,0 1-1,-1-1 1,1 1 0,-1-1-1,0 1 1,0-1-1,-1 0 1,0 1-1,-2 7 1,-1-1-40,-1-1 0,0 1-1,0-1 1,-1-1 0,-1 1 0,0-1 0,0 0 0,-1-1-1,0 0 1,-1 0 0,-17 14 0,8-9-302,-1-1 0,0 0 0,-1-1 1,0-2-1,-35 14 0,46-20 314,-1-1-1,0 0 1,-1-1 0,1 0 0,0 0-1,-1-1 1,1 0 0,-1-1 0,1 0-1,-1-1 1,1 0 0,0-1-1,-1 0 1,1-1 0,0 0 0,0 0-1,1-1 1,-1 0 0,1-1 0,0 0-1,-9-6 1,16 10 33,0-1 1,1 1-1,-1 0 1,1 0-1,-1-1 1,1 1-1,-1 0 0,1-1 1,0 0-1,0 1 1,0-1-1,0 0 0,-2-3 1,3 5-21,0-1 0,0 1 1,0-1-1,0 1 0,0-1 0,0 0 0,0 1 1,1-1-1,-1 1 0,0-1 0,0 0 1,0 1-1,1-1 0,-1 1 0,0-1 1,0 1-1,1-1 0,-1 1 0,0-1 1,1 1-1,-1 0 0,1-1 0,-1 1 0,1-1 1,-1 1-1,1 0 0,-1-1 0,2 1 1,1-2 77,1 1-1,0-1 1,0 1 0,0 1 0,0-1 0,0 0 0,0 1 0,0 0 0,0 0 0,0 0 0,6 1 0,25 7 285,-1 1 0,0 2 0,55 26-1,-14-6-77,158 81 464,-126-56-1430,-92-50 1594,-6-5-5143,6-25-14780,-15 17 18972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4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9410,'2'3'5655,"84"104"-502,59 48-1851,-16-35-1457,-115-106-894,-1-7-5260,-12-7 3849,0 0 0,0 0 0,-1 0 0,1 0-1,0 0 1,0 0 0,-1 0 0,1 0 0,0-1 0,0 1 0,-1 0 0,1-1-1,0 1 1,-1-1 0,1 1 0,0 0 0,-1-1 0,1 1 0,-1-1 0,1 0-1,-1 1 1,1-1 0,-1 1 0,1-1 0,-1 0 0,0 1 0,1-1 0,-1 0-1,0 1 1,0-1 0,1 0 0,-1 0 0,0 1 0,0-1 0,0 0 0,0-1-1,2-15-3881,4 5 4342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8002,'-1'1'3569,"1"-1"-3492,0 0 0,0 1 0,0-1 0,0 0 0,0 1 0,0-1 0,0 0 1,0 1-1,0-1 0,0 0 0,0 0 0,0 1 0,0-1 0,0 0 0,0 1 1,1-1-1,-1 0 0,0 0 0,0 1 0,0-1 0,0 0 0,1 0 0,-1 1 0,0-1 1,0 0-1,0 0 0,1 0 0,-1 1 0,0-1 0,0 0 0,1 0 0,-1 0 0,0 0 1,1 1-1,22 9 725,1 0 1,-1-2 0,2 0 0,-1-2-1,41 6 1,-23-8-821,0-1 1,73-6-1,-109 3-13,-1-2 0,1 1 0,-1-1 0,1 1 0,-1-1 0,0-1 0,0 1 0,0-1 0,0 0 0,6-5 0,-5 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7:0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3265,'0'-1'77,"0"-1"163,0 0 0,0 0 0,0 0-1,0 1 1,0-1 0,0 0 0,0 0 0,0 0 0,1 1 0,-1-1 0,1 0 0,0 1 0,-1-1 0,1 0 0,0 1-1,0-1 1,1-2 0,-1 3-51,0 0 0,0 0-1,0 0 1,0 0-1,1 0 1,-1 1 0,0-1-1,0 0 1,0 1-1,1-1 1,-1 0 0,0 1-1,3-1 1,-1 1-128,0 0 0,0 0 0,0 1 0,-1-1 0,1 1 0,0 0 0,0 0 0,4 2 0,112 44 280,259 94 1201,-219-92-1011,2-7 0,2-7 0,247 21 0,-222-45-108,150 11 44,116 17 558,-171-17-721,-210-20-110,137-16 1,-92-6-95,-1-4-1,116-43 1,-121 27-175,22-8-69,220-23 288,-127 31 187,-10 4-112,-192 32-201,1 0 1,29 1 0,17-2-38,-45 0 5,-15 3 15,-1 0 0,1 0 0,22 1-1,-20 2 46,0-2 1,0 1-1,0-2 0,0 0 0,21-6 1,-16 4-75,-17 4 16,0 0 0,0 0 0,0-1 0,0 1 0,0-1 0,0 1 1,0-1-1,0 0 0,0 1 0,0-1 0,0 0 0,0 0 0,-1 0 0,1-1 1,0 1-1,-1 0 0,1-1 0,-1 1 0,1-1 0,1-3 0,19-31 2,-12 23 21,-2-1-1,0 0 1,-1-1-1,11-29 1,-16 26-11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4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9346,'0'6'2849,"-7"12"-321,-10 6-351,-3 7-2593,-21 11 640,10 0 96,7-2-448,4-4-2913,-4-9-2368,7-6 192,10-6 2624,0-3 2593,7-8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36:4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0 5121,'0'5'4489,"0"10"-3377,0-13-981,0 0 0,-1 0-1,1 0 1,-1 0 0,1 0 0,-1 0-1,0 0 1,0 0 0,0-1-1,0 1 1,0 0 0,-2 2 0,-10 24 1066,1 10-362,-1 1 1,-3-2 0,0 0-1,-26 39 1,17-28-298,10-20-396,-1 0 1,0-1 0,-30 35-1,39-57-2044,-1-25-14333,8 16 16235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6:38:1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7279 11742 536 0,'0'-2'148'16,"0"0"36"-16,0-2 36 15,0-2-92-15,0 2 24 0,0 0 0 16,0 0-8-16,-10 6-28 16,0-2-8-16,5-2-28 15,5-2-8-15,0 2-16 16,0 2 8-16,0-2-8 15,5 2 0-15,5 2-20 16,0 2-8-16,11-2-12 16,-11 0 8-16,5 6-4 15,16-2 0-15,-16-2-12 16,10 0 0-16,1 2 0 16,-1-3 8-16,-5-3-4 15,6 4-8-15,-11-4-8 16,0 0 8-16,-5 2 4 15,1-2 0-15,-1-2-8 0,-5-3 0 16,-5 3 4-16,5 0 16 16,-5-2 4-16,5-4 0 15,-5 6-12-15,5 0 0 16,0-2 0-16,0 2 8 16,0-2-4-16,-5 0 0 15,5 0-8-15,-5 0 8 16,0 0 8-16,5-2 16 15,-5 2 8-15,0-4 8 16,0 4-16-16,0-2-8 16,0-6-24-16,-5 0-8 15,0-4-56-15,-5-1-48 16,5-1 0-16,0-4 56 16,5 2-376-16,0 0-416 0</inkml:trace>
  <inkml:trace contextRef="#ctx0" brushRef="#br0" timeOffset="687.71">7264 11938 496 0,'0'0'132'16,"0"0"44"-16,0 0 44 0,0 0-72 15,0-2 24-15,0 2-4 16,0-2-16-16,0 2-40 16,0 0-8-16,0 0-24 15,0 0 0-15,15 0-12 16,-10 4 0-16,11-4-4 15,-1 2 0-15,5-2-8 16,6 4 0-16,4 0-8 0,1-2 8 16,-6 0-8-16,0 0 0 15,1 2-16-15,-6-2-8 16,6 0-8-16,-11 0 0 16,0 0-24-16,5 0-16 15,-4 0-8-15,-6 0 16 16,5-2 16-16,-10 0 0 15,0 0 0-15,5 0 0 16</inkml:trace>
  <inkml:trace contextRef="#ctx0" brushRef="#br0" timeOffset="2172.06">11785 11642 400 0,'5'2'100'15,"6"0"28"-15,-6 2 20 16,-5-4-28-16,10 4 48 16,-5-2 16-16,0 2-32 15,-5-4-48-15,5-4-8 16,-5 4-24-16,0 4-8 0,5-4-12 16,5 0 0-16,-5 4-12 15,6-4-8 1,-1 2-8-16,0-2 0 0,0 0-8 15,5 2-8-15,1-2-4 16,-1 2 8-16,0 0 0 16,0 0 0-16,6 0-4 15,-11 0 0-15,5-2 8 16,-5 2 16-16,0-2 20 16,-5-2 16-16,0 2 12 15,6-2 8-15,-6 0-8 16,-5-2 0-16,5 0-4 15,-5 0 8-15,0-2-12 16,-5-2-8-16,0-2-32 16,-6 0-8-16,6 1-24 15,-5-1-8-15,0 0-80 0,0 2-64 16,0-4-388-16,-6-2-312 16,11 6 72-1,0 2 392-15,0-2 388 0,0 4 0 16</inkml:trace>
  <inkml:trace contextRef="#ctx0" brushRef="#br0" timeOffset="2906.39">11755 11871 488 0,'5'-2'132'15,"0"2"16"-15,5 0 20 0,-5 0-80 16,11 0 40-16,-6 0 24 16,-5 0 0-16,0 0-24 15,5 0-8-15,-5 0-16 16,0 0 8-16,-5 0-16 16,0 0-8-16,5 0-20 15,5 0 0-15,1 4-4 16,-6-3 0-16,10 1-8 15,0 0-8-15,-5 0-16 16,11 0 0-16,-6-2-12 16,5 0 0-16,-5 2 0 15,1-2 8-15,4 0-4 0,-5 0 0 16,0 0-12-16,1 2 0 16,-6-2-36-1,0 0-32-15,-5 0-4 0,0 4 32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6:46:43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15260 4393 1228 0,'41'-6'296'16,"10"-1"12"-16,4-1-268 16,11 2 0-16,16 4-8 15,-6-2-8-15,-5 8-16 16,5 12-8-16,-10 1-4 15,0 9 8-15,-10 8 4 0,0-2 8 16,-5 1-8-16,5-7 0 16,0-6 0-1,5-10 16-15,10-14 4 16,5-18 0-16,10-8-4 0,-4-3 0 16,4 1-4-16,-5 0 0 15,6 8-4-15,-6 3 0 16,-10 5-4-16,0 4 0 15,0 12-4-15,-5 4 0 16,-10 6 0-16,5 4 0 16,-10-1-8-16,5 3 0 15,10-8-8-15,5 0 8 16,5-2-4-16,5-10 0 16,1 2-12-16,-1-2 0 15,0-4-16-15,1 0 0 0,-1 4 0 16,-5 0 8-16,-5 8 4 15,5-2 0-15,-10 4 4 16,0 2 16 0,0 2 4-16,6-2 0 0,9-4-20 15,15-12-16-15,6-6-24 16,-11-6 0-16,6 3-16 16,-6 1-8-16,1-6 24 15,-1 14 40-15,1 8 36 16,-1 12 8-16,-5 14 4 15,-4 3 8-15,-6 1-16 16,0 8-8-16,11 0-12 16,4-1 8-16,0-3-4 0,11-8 0 15,0-6-4-15,4-8 8 16,11-5 32-16,0-9 32 16,0-2 16-16,0-7-8 15,-6-11-40-15,1-6-24 16,0 4-48-16,-10-6-16 15,-21-7-4-15,-10-9 24 16,-10-2 16-16,-20 17 8 16,-11 5 0-16,-10 4 0 15</inkml:trace>
  <inkml:trace contextRef="#ctx0" brushRef="#br0" timeOffset="1484.44">2088 5618 376 0,'0'-2'92'0,"0"0"4"0,0-2-4 16,0-2-72-16,15-10 24 15,-10-6 12-15,15-2 0 16,11 1-20-16,9 1-8 15,6 0-20-15,5 8 0 16,5 8-8-16,0 10 0 16,0 12 4-16,-16 0 8 15,11 10-4-15,-5-1-8 16,5 5 0-16,-11 0 8 16,16-8 0-16,15-4 0 15,16-5-8-15,4-3 8 16,0-2-4-16,6-4 0 15,-1-2-4-15,6 0 0 16,-5-2-4-16,-1 0 0 0,-4 0-4 16,-11 0 8-16,-5-2 0 15,10 2 8-15,-9 0 8 16,-1-2 8-16,20-10 8 16,-4-3 0-16,-16-3-8 15,5-4-8-15,6 0-24 16,-21 6-8-16,5 4-8 15,5 6 8-15,-10 12 12 16,0 8 8-16,0 4 4 16,-15 0 8-16,5 4 0 15,-11-8 8-15,11-5 32 16,0-1 32-16,0-8 16 0,20-8-16 16,-10-1-32-16,21 3-8 15,-21 0-32-15,5 4-8 16,-15 2-24-16,10 4-8 15,0 2-96-15,5-2-88 16,0-4 8-16,-20 0 104 16</inkml:trace>
  <inkml:trace contextRef="#ctx0" brushRef="#br0" timeOffset="34849.4">5217 9084 432 0,'-5'-2'112'0,"0"-7"28"0,-5-9 24 16,-11 4-72-16,-4 0 16 15,-11-2-28-15,-14-4-32 16,-6 4-16-16,-5 4 24 16,-10 6 24-16,-11 3 8 15,6 3-16-15,-5 5-16 16,-6 11-20-16,-9 14 0 16,4 10-12-16,-4 9 0 15,10 11-16-15,4 5 0 16,6 9-4-16,0 5 8 15,5 3-4-15,10 13 0 16,15 14-12-16,5 2 0 16,16-10 4-16,10 6 8 0,30 1 0 15,5-1 0-15,6-4-8 16,25-4 8-16,-6-12-4 16,21-13 0-16,21-13-8 15,14-13 0-15,11-10 4 16,-5-14 8-16,15-11 0 15,10-7 0-15,-10-8-12 16,5-8 0-16,0-9 0 16,5-13 8-1,0-16-8-15,-5-13-8 16,-10-9-20-16,-16 3-8 0,1-9 4 16,-6 1 16-16,-19-10 8 15,-11-11 0-15,0-9 0 16,-26-2 8-16,-4 0 4 15,-11-6 8-15,-15 14 4 16,-10 3 8-16,-25 1 8 16,-5 12 8-16,-16 1 0 15,-10 11 0-15,-20 9-12 16,-11 13 0-16,-19 5-16 0,-11 12-8 16,0 11 0-16,-20 5 8 15,-5 6 0-15,-11 8 0 16,11 8-16-16,5 10-8 15,5 15-4-15,0 11 8 16,5 16 4-16,15 11 0 16,10 3 0-16,11 5 0 15,15 2 0-15,-1 9 0 16,11 13 8-16,21 12 16 16,-6 10-4-16,26 2-8 15,4 0-12-15,11 2 8 16,20 0-16-16,16-2-8 0,14-10-16 15,11-10 0-15,10-9 8 16,25-21 8-16,-4-16 24 16,29-19 16-16,6-16 16 15,10-16 0-15,5-16-8 16,5-12-8-16,6-12-4 16,-21-7 8-16,10-11-4 15,-5-7 0-15,0-15-8 16,-16-7 0-16,1-9 0 15,-15-3 8-15,-6-4 0 16,-15-4 8-16,-20-12-12 16,-5-5-8-16,-10-3-8 15,-16 4 8-15,-10 2 8 16,-10 6 8-16,-10 4 12 16,-25 2 8-16,-6 5 0 0,-20 9 0 15,-10 12-20-15,-25 13-8 16,-16 15-12-16,-15 13 0 15,-10 16-8-15,-20 18 0 16,5 16-8-16,-62 33 8 16,-29 47-4-16,44 15 0 15,52 4 4-15,20 8 8 16,26 4 4-16,25 14 0 16,15 12 4-16,25 1 8 15,21-3-4-15,10 2-8 16,10 6-28-16,26-6-16 15,15-26 0-15,40-38 16 0,11-32 16 16,-11-25 8-16,-40-22 0 16,-46-6 0-16</inkml:trace>
  <inkml:trace contextRef="#ctx0" brushRef="#br0" timeOffset="97539.17">4221 12936 952 0,'0'4'284'0,"0"-2"-12"15,0 2-20-15,0 2-236 16,0 2 64-16,0-2 32 0,10-4-32 16,-10 2-52-16,0 0-16 15,11-2-4-15,-1 4 24 16,10 12 4-16,16 1-8 16,-1-7-12-16,-4 2 8 15,14 10-8-15,11 0-8 16,0-8-4-16,5-2 8 15,10 4 4-15,5-5 0 16,11 1-8-16,-1 2 0 16,6-6-8-16,-6-2 8 15,16-2-8-15,9-2 0 16,1 0 0-16,0-4 8 16,5-4 0-16,5 2 0 15,5-2-8-15,0 0 0 16,-16 4 0-16,21 0 0 0,-15-2 0 15,5 0 0-15,0-4 0 16,-5 2 8 0,0 0-4-16,10 0 0 0,5-2-4 15,-10-2 0-15,0 6-8 16,5-2 0-16,10 0 0 16,0 2 8-16,-5 0 0 15,0 0-8-15,5 2-4 16,6 0 8-16,-6 0 8 15,-5 0 8-15,5 4-4 16,0-2-8-16,0 2 0 16,0 0 8-16,-4-2 0 15,4 2-8-15,-5-4 0 16,10-2 8-16,-5-2 0 16,0-4-8-16,11 2-8 15,-1 0 0-15,-10 3 4 16,0 3 8-16,-5-2-4 15,-5 2 0-15,-5 0-8 0,-10 2 8 16,-10-1-4-16,-16 1 0 16,-5 0-32-16,-10 2-24 15,-15 0-4-15,-10 2 32 16,-16 0 24-16,-24-8 8 16,-22-12 0-16,-4-1 0 15,-5-1 0-15,4 0 0 16</inkml:trace>
  <inkml:trace contextRef="#ctx0" brushRef="#br0" timeOffset="98378.8">3307 14168 1184 0,'0'0'364'0,"0"2"-44"0,0 0-36 15,0-2-332-15,5 2 72 16,0 2 40-16,10 6-32 16,11 6-28-16,9 2 8 15,11 0 28-15,10 4 24 16,5 2 16-16,15-5-8 0,15 7-20 15,6 2-8-15,35-8-4 16,15-8 16 0,-10 0 0-16,26-4 0 0,50-10-24 15,62-6-8-15,-37-4-12 16,-24-2 8-16,14-4 0 16,-14-2 0-16,4 6-4 15,1 2 0-15,-11-4-4 16,5 1 0-16,1-1-4 15,9 0 0-15,1 4 0 16,-1 8 0-16,-4 4-4 16,-1 4 0-16,6 2-4 15,-11 6 0-15,-5 12 4 16,-20 7 8-16,-15-1 0 16,-5-6 0-16,-16-8-12 15,-20 2 0-15,-10 3-4 16,-5-7 8-16,-5 0 0 15,-6-2 0-15,-24 0-36 16,-27-6-24-16,-19-2-472 0,-6-10-440 16,-9-12 28-16,-11-8 472 15,-5 10 468-15,-5 13 0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6:49:15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3383 7787 608 0,'0'0'172'0,"0"0"4"0,0 0 12 16,10 0-148-1,21 0 16-15,4 0-8 16,6 0-24-16,20 4-20 16,5 0 8-16,-5 0 4 15,10 6 8-15,5 9-8 16,0 3-8-16,1 0 0 0,14 8 8 16,-5 2 0-16,16-5-8 15,-26-5-8 1,11-2 0-16,14-2 4 0,-4-4 8 15,4-12-4-15,11-12-8 16,0-10-4-16,15-16 8 16,10-11-4-16,5-7-8 15,-10 4-16-15,0 1 0 16,0 5-8-16,-10 10 0 16,0 11 0-16,-10 7 8 15,-5 10 4-15,-6 4 8 0,-9 4 16 16,4 8 16-1,1 0-4-15,-11 4-16 16,-5-1-8-16,-4 3 16 0,-11 6 8 16,0-4 0-16,-10-2 0 15,5-2 8-15,10-4-8 16,-5-4-8-16,5-2-4 16,5 0 8-16,0-2-4 15,0 1 0-15,11 1-12 16,-11-2 0-16,10 0-4 15,1 2 0-15,-6-2 4 16,0 2 8-16,-10 4 8 16,0-2 8-16,1 2-4 15,-1-2-8-15,5 0 0 0,5-2 8 16,0-2 8-16,1-2 0 16,-11 2-8-16,0-4 0 15,0 2-16-15,5-2-8 16,1 4-8-16,-1 0 8 15,5 4 0-15,-5 4 8 16,-5 2 0-16,0-2 0 16,-5 0 4-16,1-4 8 15,-1-4 4-15,5-8 0 16,0-2-4-16,5 0 0 16,-10-2-8-16,0 0 0 15,0 0-4-15,-10 2 0 16,5 2-8-16,5 6-8 0,-5 0 4 15,10 0 16-15,0 0 4 16,0 2 0-16,-5-2 0 16,0 2 8-16,0-2 0 15,-10 0-8-15,5 0-12 16,0-2 0-16,0 0-4 16,10-2 8-16,-5 2 0 15,0 0 0-15,0 2 4 16,0 0 8-16,1 0-8 15,-1 0-8-15,0 0-12 16,5 0 8-16,5 0 4 16,-10 0 8-16,5 2-4 15,-10 0-8-15,5 2-4 16,-5 4 8-16,5 0 0 0,0 2 0 0,10 2 4 16,6 0 16-16,-1 2 8 15,-5-4 0-15,0-6-8 16,6-6 0-16,4-6-8 15,0-10 0-15,6-4-8 16,4-2 0-16,1 2-8 0,-6 0 0 16,1 7 8-1,-1 3 8-15,1 4 8 0,-1 6 0 16,-5 2-8-16,1 2 0 16,-6 2-4-16,-5 0 8 15,5 0 4-15,1 0 0 16,4-2 0-16,-5-4 0 15,6-2-4-15,-6-2 0 16,-10-4-4-16,0 0 0 16,0 2 0-16,-10 0 0 15,5 2-4-15,0 0 0 0,-5 2-4 16,0 0 0-16,0 0 0 16,-5 2 8-16,-5-2-8 15,0-4 0-15,0 2-8 16,-1 0 8-16,11 2-8 15,0-2 0-15,10-2-12 16,6 1 0-16,-6-1 4 16,-5 2 8-16,5 0 0 15,-5 2 0-15,5 2-8 16,-5 2 8-16,10 0-4 16,-10 0 0-16,5 0 0 15,1 2 8-15,-6 0 8 16,-5-2 8-16,5 2-8 15,0 0-8-15,0 0 4 0,5-2 16 16,5 2 4-16,-5-2-8 16,0 0-12-16,-5 2 0 15,0 0-4-15,-5 2 0 16,10 0-4-16,-5 0 8 16,11-1 0-16,-6-1 0 15,0 2-8-15,0-2 0 16,-5 0 0-16,-5 2 8 15,0-2 0-15,-5-2 0 16,-5 4-16-16,-1 0 0 0,1 2-4 16,-5 6 8-1,0 4 4-15,-6 2 0 16,1-2 0-16,0-6 0 16,-1 0-4-16,1-6 0 0,0 0-4 15,-1-8 8-15,6-8 0 16,5-2 0-16,5-2 4 15,-1 0 8-15,6 2 12 16,5 4 8-16,-5 4 8 16,0 4 8-16,5 0-8 15,-5 2 0-15,5 0 4 16,11 0 16-16,-1 2-4 16,5-2-8-16,5 4-16 15,1 0 0-15,-1 0 0 16,1 2 0-16,-6 0-8 15,-5-2-8-15,0 4-4 16,-10-2 8-16,-5 2 4 16,-5 2 0-16,0-2 0 0,-5 0 8 15,-6-4-4-15,-4 4 0 16,-5-2-28-16,-6 1-24 16,-4 1-8-16,-21-6 16 15,0-12 16-15,-10 1 8 16,5-3 0-16,-11 0 0 15</inkml:trace>
  <inkml:trace contextRef="#ctx0" brushRef="#br0" timeOffset="4022.25">12278 8983 240 0,'0'0'48'15,"-10"0"4"-15,-5 2 0 16,5 2-36-16,-6-2 8 15,-4 6 8-15,-5-2 0 16,-1 4-4-16,1 4 0 0,-6-4 4 16,1 4 16-1,-1 4 24-15,1-7 24 16,-1-3 24-16,1 4 16 16,-6 2 0-16,1-2-8 15,-11 2-8-15,-5-4 0 16,-5 0-8-16,-10 2 0 15,0-4-16-15,0-2 0 0,5-14-8 16,-5-6 0-16,0 8-8 16,5-6 0-16,0-10-20 15,-5-2-8-15,5 8-4 16,-5-3 8-16,10-7-4 16,6-2-8-16,4-4-12 15,5 1 0-15,6-5-8 16,9 0 0-16,6-6-12 15,5-3 0-15,5-7-4 16,10 1 8-16,5-11-8 16,15-3 0-16,5 3-8 0,16 5 8 15,10-1-8 1,10 2 0-16,15 1 0 16,0 3 16-16,0-1-4 0,11-5-8 15,14 7-12-15,6-7 0 16,0-2 4-16,-1 5 8 15,6 5 0-15,5 1 0 16,10 9-8-16,0 6 0 16,0 5-4-16,0 3 8 15,0 8 0-15,0 4 0 16,5 4-8-16,-10 0 0 16,5 6-8-16,-5 6 8 15,0 4 0-15,-5 8 8 0,-11 6-4 16,-14 8 0-16,-1 9-4 15,-15 9 0-15,1 6-4 16,-11 3 0-16,-5 5-4 16,0-3 0-16,-16-1 0 15,1-7 8-15,-16 1 0 16,-9-2 8-16,-11-1 0 16,-10 5 0-16,-20 7 0 15,-11 5 0-15,-15 1 0 16,-15 3 8-16,-10-1-8 15,-5-5 0-15,-5-5-8 16,-11-5 0-16,-14-6 4 16,-6-3 8-16,-15-5 4 15,-5-2 8-15,-15-3-8 16,-41 5-8-16,-41 4-8 0,41-11 8 16,36-13-16-16,-21-10-8 15,15-8-96-15,11-4-72 16,0-6 8-16,5-5 96 15,20-9 88-15,51 2 0 16,40 6 0-16,26 14 0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6:59:00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6086 8368 1184 0,'10'0'364'0,"-5"28"8"16,25 14 12-16,6-29-360 15,10 11-8-15,-6 20-20 16,11-10-8-16,10-16-4 15,0 1 16-15,15-5 0 16,11-14 0-16,-1 0 0 16,0 0 8-16,1-10 0 15,-1-8 0-15,5-9-12 16,6-3 0 0,-6 8 4-16,1 6 8 0,-1 10 4 15,-9 10 0-15,-1 8-4 16,5 10 0-16,1 2-4 15,4 2 0-15,0-1 0 0,1-3 8 16,4-14-4-16,6-8 0 16,10-8-12-16,-6-16 0 15,1-11-4-15,5 1 8 16,5-8 4-16,0 1 8 16,-6 3 4-16,-4 4 8 15,0 6-4-15,-16 9 0 16,-5 5-4-16,-4 4 0 15,-1 10 8-15,-5 10 8 16,5 7-16-16,-4 3-24 16,-6 10-24-16,-5 2 8 15,-5 6-8-15,-5-1 0 0,5-7-4 16,5-8 8 0,10 2 4-16,0-4 8 15,0-9 4-15,0-1 8 0,1-6 4 16,-1-12 8-16,5-9-4 15,6-5 0-15,4 0-4 16,-10-6 8-16,6 0-4 16,-1 4 0-16,-15 5 0 15,10-1 8-15,6 6-4 16,-6 0 0-16,0 4-12 16,11 6 0-16,-16 2-4 15,0 4 0-15,5 0-16 16,-4 6-8-16,4-2-8 15,0 2 8-15,0-2 8 16,-4 0 8-16,-11 0 0 16,0 0 0-16,0 0 12 0,-5 2 16 15,5 4 20-15,5-1 16 16,10 3-8-16,-5 2-8 16,1-6-24-16,-1-6 0 15,5-8-44-15,0-12-32 16,16-17-348-16,-6-19-304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9-20T07:00:2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12644 8735 576 0,'0'0'160'16,"0"0"4"-16,0-2 8 15,-5 0-120-15,0 2 40 16,5 0 4-16,-5 0-32 15,5 0-24-15,-5 0 16 16,5-2 4-16,5-4 0 16,0-6-4-16,10-3 8 15,5-9-8-15,11-8-8 16,4-8-8-16,6-3 8 16,15-1-4-16,-5-4 0 15,-6 3-4-15,1 7 8 0,-10 4-4 16,-1 4 0-16,-4 7-4 15,-11 5 0-15,-10 4-8 16,5 4-8-16,-10 2-4 16,1 6 8-16,-1-2 0 15,-5 4 0-15,5-4-8 16,-5 4 0-16,5 0-16 16,-5 0-8-16,0 0 0 15,5 4 16-15,-5 2-4 16,0 2-8-16,5 2-8 15,0 2 8-15,0 4 12 16,0 0 8-16,0 7-8 16,11 5-8-16,-6 2-12 0,5-2 8 15,0 0 4-15,0 7 8 16,1-5 4-16,-1-10 0 16,-10-12 0-16,0 4 0 15,10 6-4-15,-5-5 0 16,1-1-36-16,-6-2-24 15,0 4-404-15,-5-4-368 16,-5-14 24-16,5 0 400 16,0 6 396-16,0 0 0 15</inkml:trace>
  <inkml:trace contextRef="#ctx0" brushRef="#br0" timeOffset="105031.37">14457 14093 64 0,'0'2'0'0,"0"-2"0"16,0-2 0-16,0-8 0 15,11-4 0-15,-6 16 276 16,5 0 280-16,5-12 4 15,0-4-264-15,6 6-280 16,4 2-8-16,0-5 0 16,6-1 16-16,4-4 0 0,1 4-8 15,0 2-12-15,-6 2 0 16,6-8-4-16,-6 4 8 16,6 10 4-16,-6 4 8 15,1 4 0-15,-1 6 0 16,6 4-4-16,-1 0 0 15,-4 0-4-15,4 6 0 16,-4-1-4-16,4-3 0 16,-9 0 0-16,4 0 0 15,1 2 0-15,-11-6 8 16,10 0 0-16,6-3 0 16,0 7 8-16,-1-8 8 15,-4-2 8-15,4-2 0 16,-9-6-8-16,-6-4 0 0,0-2-12 15,6-2 0-15,-6-4 0 16,10-1 8-16,1-5-4 16,-1-2 0-16,6 6-12 15,10-4 0-15,-6-4-8 16,1 0 0-16,5 1-4 16,-1-3 0-16,1 8 0 15,0 2 0-15,0 2 0 16,-6 0 0-16,-4 0 0 15,-1 2 0-15,1 2-4 16,-11-3 0-16,11 5-4 16,-6 8 0-16,-4 0 4 15,9 1 8-15,-4 5 0 0,4 2 0 16,-4 0-4-16,-1 0 8 16,6 4 0-16,-6-2 0 15,6-2-4-15,-6 0 0 16,-4 4 0-16,4-4 8 15,-9 0 4-15,4-2 0 16,-5-3-8-16,1 1 0 16,-11-2-8-16,0-2 8 15,5 0 0-15,5 2 8 16,1-2 8-16,-1-2 8 16,0-2-8-16,6 0-8 0,-6-2-16 15,11 0 8 1,-6 0-4-16,6 0 0 15,4-3-4-15,-4 1 8 16,-6 0-8-16,11-4 0 0,4 6-8 16,-4-2 0-16,-11 2-4 15,6 0 0-15,-1 2 4 16,6 8 8-16,-6 2 0 16,1 0-8-16,4 2 4 15,-4 5 16-15,4-1 4 16,-4 2-8-16,4 6-8 15,-4-2 0-15,-1-4 0 16,1 0 0-16,-1 0 4 16,1-5 8-16,-6-1 4 0,-5 2 8 15,16-4-8-15,-11-4-8 16,1 0-4 0,4 0 8-16,1-2-4 0,-6-2 0 15,6-4 0-15,-1-2 16 16,6 2-4-16,-6 2-8 15,1-2-12-15,4 0 8 16,1 0-12-16,-11 4-8 16,6-4-84-16,-1-6-72 15,-5 6-364-15,-9-9-288 16,-1-15 76-16,-5 12 376 16,5 10 368-16,-10-6 0 15</inkml:trace>
  <inkml:trace contextRef="#ctx0" brushRef="#br0" timeOffset="-155721.79">18679 16484 2184 0,'-5'0'20'16,"-5"0"0"-16,-11 0 4 16,1 0 8-16,-10 0 8 0,-11 0 8 15,-5-2-8-15,0-6 0 16,-4-6-20-16,-6-7-8 16,5-9-8-16,-5-4 8 15,10-8 12-15,6-1 8 16,-6-3-4-16,16-2-8 15,-6 5-12 1,6-5 0-16,4 1 0 0,1-5 0 16,4-2-8-16,1-1 0 15,0-7-4-15,5-3 8 16,4-1-4-16,1 1 0 16,5 1 0-16,5 5 8 15,0 5 4-15,5 5 0 16,0 9-8-16,5 6 0 15,6-7-12-15,-1-1 0 16,0 10 0-16,11-4 8 0,-1-9 4 16,5 3 0-1,6 2-4-15,5-5 0 0,15-1 0 16,-1 4 0-16,11-1 0 16,11 3 0-16,-1 4 0 15,0 5 0-15,0-1 0 16,6 10 0-16,9 2-8 15,-5 2 0-15,1 6-8 16,-1 3 8-16,0 3 0 16,1 4 8-16,-1 4 0 15,0 6 0-15,1 11 0 16,-1 9 0-16,-5 4 0 16,1 19 0-16,-6 9 0 15,0 0 0-15,0 5 8 0,-5 4 8 16,-4 1 0-16,-7-5-8 15,-4-5-8-15,-10 1 0 16,5 5-8-16,-5 1 0 16,-16 1 0-16,1-3 16 15,-11-5 8-15,-5 1 0 16,-5-7-12-16,0-2-8 16,-4-3-4-16,-12 3 8 15,-9 3 4-15,-5 3 0 16,-16 5-4-16,-4 7 0 15,-6-7 0-15,-10-1 8 16,0-3 0-16,0-9 0 16,0-4-4-16,1-5 0 0,-1-3 8 15,-10-2 16 1,5-8 8-16,-10-3 0 0,-6-3-4 16,-4 0 0-16,5-2 0 15,-10 0 0-15,-6-2-4 16,-10-5 0-16,1 1-4 15,-1-6 8-15,6-2-12 16,4 0-8-16,6-4-40 16,-5-6-24-16,4-8-4 15,11-18 32-15,10-7 24 0,15 9 0 16,16 8 0-16,9-4 0 16</inkml:trace>
  <inkml:trace contextRef="#ctx0" brushRef="#br0" timeOffset="-154536.87">3683 13361 976 0,'5'0'292'16,"0"0"-20"-16,5 0-28 15,-5 0-268-15,21-6 56 16,-1-2 24-16,16-6-16 16,-6-4-24-16,6-4 0 15,15-5 0-15,0 1 8 0,-1-2 0 16,1 0 0-16,0-6-12 16,0 3-8-16,-10 19-8 15,10 12 8 1,-6 6 8-16,-14 10 8 31,5 7 0-31,-16 11 0 0,6 4-12 0,-11 0 0 0,-5-1-8 16,5-5 0-16,1 0-4 15,-6-4 0-15,-5-11 0 16,10-3 8-16,6-4 20 16,4-12 16-16,16-8 8 15,5-8-8-15,15-9-12 16,5-5 0-16,-10-4-8 15,10 1 0-15,-20-7-12 16,5 6-8-16,5 6-8 16,0 5 8-16,-21 11 0 15,11 14 8-15,0 4 0 0,-5 4 0 16,-1 5-4-16,1 3 0 16,-5 0-20-16,-1-2-16 15,11 4-372 1,0-6-352-16,5-14 12 0,-21 0 376 15,-4 4 368-15,-6-2 0 16</inkml:trace>
  <inkml:trace contextRef="#ctx0" brushRef="#br0" timeOffset="-152195.5">6131 13305 408 0,'5'0'104'0,"11"-4"-4"0,4-2-8 16,-5 2-96-16,16 0 16 16,-1-2 8-16,6 4 0 15,-1 0-4-15,6 0 8 16,0 0 8-16,9 1 16 15,-14 4-4-15,5 7-8 16,14-2-12-16,1 2 8 16,-15 6-12-16,10 0-8 15,0-2-12-15,-16 0 8 16,11 2 0-16,-6-4 0 16,-4-5 16-16,5-3 16 15,4-4 4-15,6-5-8 0,5-11-20 16,0 0 0-16,5 6-16 15,0-4 0-15,-5 0-8 16,-5 4 8-16,-6 6 0 16,1-4 8-16,0 6 4 15,-1 0 8-15,6-2 28 16,0 0 32-16,10-6 8 16,10-1-16-16,-5-3-24 15,5 0 0-15,-10 2-16 16,-5 4 0-16,0 4-20 15,0 12-8-15,-10 2 0 16,-1 6 16-16,6 3 4 16,0 3 0-16,5 0-8 0,0 0 0 15,-11-4-4-15,6 0 0 16,5 0 0-16,-5-7 8 16,5-5 4-16,5-4 8 15,10-6-8-15,10-6-8 16,0 1-12-16,6-5 0 15,-16 2-12-15,0 2 0 16,0 2-4-16,-5 2 8 16,5 4 8-16,-5 2 8 15,11 0 4-15,-1 0 0 16,0 2-4-16,0-4 0 16,0-2 0-16,1-2 8 15,4-6-4-15,10 0 0 16,1 0-16-16,-1 2-8 0,-10 2-8 15,-4 3 8-15,-1 9 8 16,0 7 8-16,0-1 4 16,5 2 0-16,6 6-4 15,4-8 8-15,-9 0 0 16,-1-6 8-16,10-8-4 16,11-2 0-16,-6-6-12 15,1 0-8-15,-6 2-16 16,-9 0 0-16,-6 6 4 15,-5 6 16-15,5 6 8 16,-15 6 0-16,15-6-4 16,6-2 8-16,-11-4-4 0,0-4 0 15,10-8-8 1,0-8 0-16,-4-2-4 0,4-3 0 16,-5 5 0-16,0 2 0 15,0 4-4-15,-9 4 0 16,-7 6 4-16,1 4 16 15,0 6-4-15,5 0-8 16,11 0-8-16,-1-4 8 16,10 2 0-16,1-4 0 15,-11-6-8-15,10 0 0 16,0-2-4-16,1 2 8 16,-6 2-8-16,0 0 0 0,1 6-4 15,-6 2 8-15,-5 2 4 16,10-2 8-16,6 0-12 15,4-2-8-15,11-6-12 16,-6-2 8-16,-9 2 0 16,-1-4 8-16,0 0-4 15,-4 4 0-15,-1-2-4 16,0 4 8-16,-10 6 0 16,0 4 0-16,-5 0 0 15,-5 4 8-15,5-3-4 16,0-3 0-16,6 2 4 15,-1-2 8-15,-5 0 8 16,5 0 0-16,-5 0-4 16,-10-2 0-16,0 0-4 15,-16 0 8-15,1 2-8 0,-11-4-8 16,-4 0-16-16,-6 0 0 16,0-2 0-16,-4 0 8 15,-1 2 8-15,0 0 0 16</inkml:trace>
  <inkml:trace contextRef="#ctx0" brushRef="#br0" timeOffset="-151370.31">17404 12722 496 0,'5'0'132'0,"0"0"-8"0,5 0-12 16,0 0-64-16,6 0 88 16,4-4 44-16,5 2-32 15,16-2-56-15,0 0-16 16,4 0-12-16,11 2 16 16,-5 0 0-16,5 0 0 15,-5-2-16-15,5 4 0 16,-6 0-20-16,1 6-8 15,5 0-12-15,-5 2 8 16,5 2 0-16,-6 4 0 16,6 2 0-16,-5 3 0 0,0 11 0 15,-5 4 8 1,-6 10-12-16,1 15-8 0,0 7-12 16,-6 1 8-16,-4-1 4 15,-1 1 8-15,1 2 0 16,-1 1 0-16,-5 1-8 15,1 5 0-15,-6 5 0 16,6 0 8-16,-11-5 0 16,5-1 0-16,6 5-8 15,-6-9 0-15,-5 5 0 16,0 1 8-16,6 0-8 16,-6 1-8-16,0-11-12 15,-5-7 0-15,6-9-16 16,-1-13-8-16,-5-8-4 15,-5-16 16-15,-5-24-420 0,-5-36-432 16,-15-21 0-16,9 19 432 16,1 14 432-16,0-11 0 15</inkml:trace>
  <inkml:trace contextRef="#ctx0" brushRef="#br0" timeOffset="-150714.05">17444 12396 1008 0,'0'0'304'0,"0"-4"-12"0,0 0-16 15,-5 2-252-15,5 0 72 16,-10 8 8-16,0 10-56 16,-10 4-48-16,-6 4 8 15,6 6 16-15,-5 1 8 16,-6-1 0-16,6-4-8 15,-1 2-8-15,1-2 0 16,0-5 0-16,-1-1 0 16,6-2-8-16,5 0 0 15,-1-4-8-15,6-2 8 16,0-2 4-16,5 0 8 16,0-2 8-16,5 0 8 15,0-4 12-15,0 1 8 0,5 3-4 16,5 2-8-16,5 2-8 15,11 2 8-15,4 6 4 16,6 2 8-16,4 2-12 16,1 9-8-16,-5 7-24 15,4 4-8-15,6 3-92 16,0 5-80-16,-1-6 0 16,-9-13 88-16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7:0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79 130 2240,'0'0'507,"-16"5"1472,15-5-1934,1 0-1,-1 1 1,0-1 0,1 0-1,-1 0 1,0 0-1,1 0 1,-1 0-1,1 0 1,-1 0 0,0 0-1,1-1 1,-1 1-1,1 0 1,-1 0-1,0 0 1,1-1-1,-1 1 1,1 0 0,-1-1-1,1 1 1,-1 0-1,1-1 1,-1 1-1,1-1 1,-1 1 0,1-1-1,-1 0 1,-15-20 1062,6 9 99,2 6-509,8 6-597,-1 0 1,0-1-1,1 1 0,-1 0 1,0-1-1,1 1 0,-1-1 1,0 1-1,1-1 0,-1 0 1,1 1-1,-1-1 0,1 0 1,-1 1-1,1-1 0,0 0 1,-1 1-1,1-1 0,0 0 1,-1 0-1,1 1 0,0-1 1,0-1-1,23 5 946,490 11 1717,-348 8-2352,-10 0 74,306-2 587,-354-22-879,592 0 441,-6-7-302,-441 1-152,198-1 2,-32-16 30,-91 2-19,-70-1 101,-83 5-44,59-15-2896,-224 34 2394,0 0 0,1 1 0,-1 1 0,0 0-1,-1 0 1,1 0 0,0 1 0,-1 1-1,1-1 1,-1 1 0,13 9 0,9 2 323,4 10-71,-23-20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7:0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3649,'0'0'1995,"0"1"-1923,0-1 1,1 1-1,-1-1 1,0 0-1,1 1 1,-1-1-1,0 1 1,1-1-1,-1 0 1,0 1-1,1-1 1,-1 0-1,0 1 1,1-1-1,-1 0 0,1 0 1,-1 1-1,1-1 1,-1 0-1,1 0 1,-1 0-1,1 0 1,-1 0-1,1 0 1,-1 0-1,1 0 1,-1 0-1,1 0 1,48 7 1226,-28-3-1026,1-1 0,-1-1 0,1-1 1,0-1-1,-1-1 0,35-5 0,-30 1-174,1 1-1,-1 2 1,1 1 0,39 2-1,6 0 22,43-6-11,-62 1-115,-1 2 0,65 8 0,351 19 70,-384-23-42,396-1 74,-60-19 234,-359 14-180,123 7-1,-115-1-86,128-14 0,-73 3 30,4 1 93,132-3 305,67 10-101,-187-12-291,-109 8-54,1 2 0,0 0 1,0 2-1,55 6 0,-7 16 66,-60-14-63,1-1 1,39 6-1,-39-11 1,0-1-1,35-5 1,16 0 61,200 10 193,-49 1-211,167 10 388,-236-9-705,8 0-1766,-54 6-2312,-96-11 3280,0 1 0,0 0 1,0 1-1,0 1 0,0 0 0,-1 0 0,17 11 0,-14-8 1023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7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0 396 2176,'2'-13'4727,"252"13"589,546-5-1158,-465-16-3251,-109 15-515,390-6 491,110-8 181,-694 18-1029,458-37 855,-252-11-587,-69 12-158,294-26 5,-225 38-45,-165 17-39,-12 0-69,70-20 0,-79 20-8,103-5 0,-87 10 71,286-2-144,-207 8-1043,-145-2 501,-1 0 1,1 0-1,-1 0 1,0 0 0,1 0-1,-1 0 1,1-1-1,-1 1 1,1 0 0,-1-1-1,0 1 1,1-1-1,-1 1 1,0-1-1,1 0 1,-1 0 0,0 0-1,0 1 1,0-1-1,0 0 1,0 0 0,0-1-1,0 1 1,2-2-1,-2-2-3108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algn="r"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r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266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13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15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17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19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20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21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22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73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732578-A4EC-1748-A2E4-0575D2A4584E}" type="slidenum">
              <a:rPr lang="zh-CN" altLang="en-US"/>
              <a:t>62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14041" y="703994"/>
            <a:ext cx="4582319" cy="3472317"/>
          </a:xfrm>
          <a:solidFill>
            <a:srgbClr val="FFFFFF"/>
          </a:solidFill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70</a:t>
            </a:fld>
            <a:endParaRPr lang="en-US" altLang="en-US" sz="12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71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6</a:t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none" lIns="96661" tIns="48331" rIns="96661" bIns="48331" numCol="1" anchor="ctr" anchorCtr="0" compatLnSpc="1"/>
          <a:lstStyle/>
          <a:p>
            <a:pPr lvl="0"/>
            <a:r>
              <a:rPr lang="en-US" altLang="zh-CN">
                <a:sym typeface="Symbol" panose="05050102010706020507" pitchFamily="18" charset="2"/>
              </a:rPr>
              <a:t>propositional calculus:</a:t>
            </a:r>
            <a:r>
              <a:rPr lang="zh-CN" altLang="en-US">
                <a:sym typeface="Symbol" panose="05050102010706020507" pitchFamily="18" charset="2"/>
              </a:rPr>
              <a:t>命题演算</a:t>
            </a:r>
            <a:endParaRPr lang="zh-CN" altLang="en-US"/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none" lIns="96661" tIns="48331" rIns="96661" bIns="48331" numCol="1" anchor="b" anchorCtr="0" compatLnSpc="1"/>
          <a:lstStyle/>
          <a:p>
            <a:pPr lvl="0" algn="r" defTabSz="967105" eaLnBrk="0" hangingPunct="0"/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</a:rPr>
              <a:t>10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11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Database System Concepts, 6</a:t>
            </a:r>
            <a:r>
              <a:rPr kumimoji="0" lang="en-US" altLang="en-US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Ed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See 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  <a:hlinkClick r:id="rId3"/>
              </a:rPr>
              <a:t>www.db-book.com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3077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50000"/>
              </a:spcBef>
              <a:buNone/>
            </a:pPr>
            <a:fld id="{9A0DB2DC-4C9A-4742-B13C-FB6460FD3503}" type="slidenum">
              <a:rPr lang="en-US" dirty="0">
                <a:solidFill>
                  <a:srgbClr val="578963"/>
                </a:solidFill>
                <a:latin typeface="Times New Roman" panose="02020603050405020304" pitchFamily="18" charset="0"/>
              </a:rPr>
              <a:t>‹#›</a:t>
            </a:fld>
            <a:endParaRPr lang="en-US" dirty="0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chemeClr val="tx2"/>
                </a:solidFill>
                <a:latin typeface="Helvetica" panose="020B0604020202030204" pitchFamily="34" charset="0"/>
              </a:rPr>
              <a:t>2.</a:t>
            </a:r>
            <a:fld id="{9A0DB2DC-4C9A-4742-B13C-FB6460FD3503}" type="slidenum">
              <a:rPr lang="en-US" altLang="en-US" sz="1000" b="1" dirty="0">
                <a:solidFill>
                  <a:schemeClr val="tx2"/>
                </a:solidFill>
                <a:latin typeface="Helvetica" panose="020B0604020202030204" pitchFamily="34" charset="0"/>
              </a:rPr>
              <a:t>‹#›</a:t>
            </a:fld>
            <a:endParaRPr lang="en-US" altLang="en-US" sz="1000" b="1" dirty="0">
              <a:solidFill>
                <a:schemeClr val="tx2"/>
              </a:solidFill>
              <a:latin typeface="Helvetica" panose="020B0604020202030204" pitchFamily="34" charset="0"/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Database System Concepts - 6</a:t>
            </a:r>
            <a:r>
              <a:rPr kumimoji="0" lang="en-US" altLang="en-US" sz="1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105" name="Picture 9" descr="Cover-6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47.png"/><Relationship Id="rId21" Type="http://schemas.openxmlformats.org/officeDocument/2006/relationships/image" Target="../media/image38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51.png"/><Relationship Id="rId50" Type="http://schemas.openxmlformats.org/officeDocument/2006/relationships/customXml" Target="../ink/ink37.xml"/><Relationship Id="rId55" Type="http://schemas.openxmlformats.org/officeDocument/2006/relationships/image" Target="../media/image55.png"/><Relationship Id="rId7" Type="http://schemas.openxmlformats.org/officeDocument/2006/relationships/image" Target="../media/image31.png"/><Relationship Id="rId2" Type="http://schemas.openxmlformats.org/officeDocument/2006/relationships/oleObject" Target="../embeddings/oleObject4.bin"/><Relationship Id="rId16" Type="http://schemas.openxmlformats.org/officeDocument/2006/relationships/customXml" Target="../ink/ink20.xml"/><Relationship Id="rId29" Type="http://schemas.openxmlformats.org/officeDocument/2006/relationships/image" Target="../media/image42.png"/><Relationship Id="rId11" Type="http://schemas.openxmlformats.org/officeDocument/2006/relationships/image" Target="../media/image33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46.png"/><Relationship Id="rId40" Type="http://schemas.openxmlformats.org/officeDocument/2006/relationships/customXml" Target="../ink/ink32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" Type="http://schemas.openxmlformats.org/officeDocument/2006/relationships/image" Target="../media/image30.png"/><Relationship Id="rId10" Type="http://schemas.openxmlformats.org/officeDocument/2006/relationships/customXml" Target="../ink/ink17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4" Type="http://schemas.openxmlformats.org/officeDocument/2006/relationships/customXml" Target="../ink/ink14.xml"/><Relationship Id="rId9" Type="http://schemas.openxmlformats.org/officeDocument/2006/relationships/image" Target="../media/image32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41.png"/><Relationship Id="rId30" Type="http://schemas.openxmlformats.org/officeDocument/2006/relationships/customXml" Target="../ink/ink27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36.xml"/><Relationship Id="rId8" Type="http://schemas.openxmlformats.org/officeDocument/2006/relationships/customXml" Target="../ink/ink16.xml"/><Relationship Id="rId51" Type="http://schemas.openxmlformats.org/officeDocument/2006/relationships/image" Target="../media/image53.png"/><Relationship Id="rId3" Type="http://schemas.openxmlformats.org/officeDocument/2006/relationships/image" Target="../media/image29.emf"/><Relationship Id="rId12" Type="http://schemas.openxmlformats.org/officeDocument/2006/relationships/customXml" Target="../ink/ink18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20" Type="http://schemas.openxmlformats.org/officeDocument/2006/relationships/customXml" Target="../ink/ink22.xml"/><Relationship Id="rId41" Type="http://schemas.openxmlformats.org/officeDocument/2006/relationships/image" Target="../media/image48.png"/><Relationship Id="rId54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57.xml"/><Relationship Id="rId21" Type="http://schemas.openxmlformats.org/officeDocument/2006/relationships/customXml" Target="../ink/ink48.xml"/><Relationship Id="rId34" Type="http://schemas.openxmlformats.org/officeDocument/2006/relationships/image" Target="../media/image72.png"/><Relationship Id="rId42" Type="http://schemas.openxmlformats.org/officeDocument/2006/relationships/image" Target="../media/image76.png"/><Relationship Id="rId47" Type="http://schemas.openxmlformats.org/officeDocument/2006/relationships/customXml" Target="../ink/ink61.xml"/><Relationship Id="rId50" Type="http://schemas.openxmlformats.org/officeDocument/2006/relationships/image" Target="../media/image80.png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3.png"/><Relationship Id="rId29" Type="http://schemas.openxmlformats.org/officeDocument/2006/relationships/customXml" Target="../ink/ink52.xml"/><Relationship Id="rId11" Type="http://schemas.openxmlformats.org/officeDocument/2006/relationships/customXml" Target="../ink/ink43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56.xml"/><Relationship Id="rId40" Type="http://schemas.openxmlformats.org/officeDocument/2006/relationships/image" Target="../media/image75.png"/><Relationship Id="rId45" Type="http://schemas.openxmlformats.org/officeDocument/2006/relationships/customXml" Target="../ink/ink60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49" Type="http://schemas.openxmlformats.org/officeDocument/2006/relationships/customXml" Target="../ink/ink62.xml"/><Relationship Id="rId10" Type="http://schemas.openxmlformats.org/officeDocument/2006/relationships/image" Target="../media/image60.png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4" Type="http://schemas.openxmlformats.org/officeDocument/2006/relationships/image" Target="../media/image77.png"/><Relationship Id="rId4" Type="http://schemas.openxmlformats.org/officeDocument/2006/relationships/image" Target="../media/image57.emf"/><Relationship Id="rId9" Type="http://schemas.openxmlformats.org/officeDocument/2006/relationships/customXml" Target="../ink/ink42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51.xml"/><Relationship Id="rId30" Type="http://schemas.openxmlformats.org/officeDocument/2006/relationships/image" Target="../media/image70.png"/><Relationship Id="rId35" Type="http://schemas.openxmlformats.org/officeDocument/2006/relationships/customXml" Target="../ink/ink55.xml"/><Relationship Id="rId43" Type="http://schemas.openxmlformats.org/officeDocument/2006/relationships/customXml" Target="../ink/ink59.xml"/><Relationship Id="rId48" Type="http://schemas.openxmlformats.org/officeDocument/2006/relationships/image" Target="../media/image79.png"/><Relationship Id="rId8" Type="http://schemas.openxmlformats.org/officeDocument/2006/relationships/image" Target="../media/image59.png"/><Relationship Id="rId3" Type="http://schemas.openxmlformats.org/officeDocument/2006/relationships/oleObject" Target="../embeddings/oleObject5.bin"/><Relationship Id="rId12" Type="http://schemas.openxmlformats.org/officeDocument/2006/relationships/image" Target="../media/image61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20" Type="http://schemas.openxmlformats.org/officeDocument/2006/relationships/image" Target="../media/image65.png"/><Relationship Id="rId41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" y="2286000"/>
            <a:ext cx="8977630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Select Operation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62255" y="873125"/>
            <a:ext cx="8637270" cy="575881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Notation: 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called the </a:t>
            </a:r>
            <a:r>
              <a:rPr lang="en-US" altLang="zh-CN" sz="28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selection predicate</a:t>
            </a:r>
            <a:endParaRPr lang="en-US" altLang="zh-CN" sz="2800" b="0" i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Defined as: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 = {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p(t)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terms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connected by : 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), 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), 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not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Each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term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one of:</a:t>
            </a:r>
          </a:p>
          <a:p>
            <a:pPr defTabSz="914400">
              <a:lnSpc>
                <a:spcPct val="120000"/>
              </a:lnSpc>
              <a:spcBef>
                <a:spcPct val="30000"/>
              </a:spcBef>
              <a:buNone/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		&lt;attribute&gt;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	&lt;attribute&gt; or &lt;constant&gt;</a:t>
            </a:r>
          </a:p>
          <a:p>
            <a:pPr lvl="2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where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one of:  =, , &gt;, . &lt;. </a:t>
            </a: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Example of selection:</a:t>
            </a:r>
            <a:b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 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=“</a:t>
            </a:r>
            <a:r>
              <a:rPr lang="en-US" altLang="zh-CN" sz="2400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Physics”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Select Operation – selection of rows (tuples)</a:t>
            </a:r>
          </a:p>
        </p:txBody>
      </p:sp>
      <p:sp>
        <p:nvSpPr>
          <p:cNvPr id="13315" name="Text Box 3"/>
          <p:cNvSpPr txBox="1"/>
          <p:nvPr/>
        </p:nvSpPr>
        <p:spPr>
          <a:xfrm>
            <a:off x="938213" y="1077913"/>
            <a:ext cx="1639887" cy="366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Relation r</a:t>
            </a: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0" y="1449388"/>
            <a:ext cx="1887538" cy="387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 Box 6"/>
          <p:cNvSpPr txBox="1"/>
          <p:nvPr/>
        </p:nvSpPr>
        <p:spPr>
          <a:xfrm>
            <a:off x="971550" y="3748088"/>
            <a:ext cx="203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230505" indent="-230505"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sz="2400" dirty="0"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Helvetica" panose="020B0604020202030204" pitchFamily="34" charset="0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Helvetica" panose="020B0604020202030204" pitchFamily="34" charset="0"/>
                <a:sym typeface="Symbol" panose="05050102010706020507" pitchFamily="18" charset="2"/>
              </a:rPr>
              <a:t>(r)</a:t>
            </a:r>
            <a:endParaRPr lang="en-US" altLang="en-US" sz="2400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Project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999490"/>
            <a:ext cx="8801735" cy="4955540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Notation: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	</a:t>
            </a:r>
          </a:p>
          <a:p>
            <a:pPr defTabSz="914400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	where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are attribute names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is a relation name.</a:t>
            </a: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Duplicate rows removed from result, since relations are sets</a:t>
            </a: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Example: To eliminate the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ID,name and salary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attribute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intructor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       	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+mn-ea"/>
              </a:rPr>
              <a:t>ID,name,salary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(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instructor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 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148013" y="1363663"/>
          <a:ext cx="1806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9050" imgH="356870" progId="Equation.3">
                  <p:embed/>
                </p:oleObj>
              </mc:Choice>
              <mc:Fallback>
                <p:oleObj r:id="rId2" imgW="1289050" imgH="35687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48013" y="1363663"/>
                        <a:ext cx="18065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Project Operation – selection of columns (Attributes) 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77825" y="1077913"/>
            <a:ext cx="2441575" cy="411162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Relation</a:t>
            </a:r>
            <a:r>
              <a:rPr lang="en-US" altLang="en-US" i="1" dirty="0"/>
              <a:t> r</a:t>
            </a:r>
            <a:r>
              <a:rPr lang="en-US" altLang="en-US" dirty="0"/>
              <a:t>: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lang="en-I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/>
          <p:nvPr/>
        </p:nvSpPr>
        <p:spPr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4" name="Rectangle 8"/>
          <p:cNvSpPr/>
          <p:nvPr/>
        </p:nvSpPr>
        <p:spPr>
          <a:xfrm>
            <a:off x="404813" y="3659188"/>
            <a:ext cx="20574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434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1189038"/>
            <a:ext cx="2708275" cy="4430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6" name="Rectangle 10"/>
          <p:cNvSpPr/>
          <p:nvPr/>
        </p:nvSpPr>
        <p:spPr>
          <a:xfrm>
            <a:off x="723900" y="3597275"/>
            <a:ext cx="1468438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A,C</a:t>
            </a:r>
            <a:r>
              <a:rPr lang="en-US" altLang="en-US" sz="2400" dirty="0">
                <a:latin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Union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33985" y="911860"/>
            <a:ext cx="8876030" cy="543877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defTabSz="914400"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Defined as: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defTabSz="914400">
              <a:tabLst>
                <a:tab pos="2965450" algn="ctr"/>
              </a:tabLst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i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to be valid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defTabSz="914400">
              <a:buNone/>
              <a:tabLst>
                <a:tab pos="2965450" algn="ctr"/>
              </a:tabLst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sz="2400" b="0" err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(same number of attributes)</a:t>
            </a:r>
          </a:p>
          <a:p>
            <a:pPr defTabSz="914400">
              <a:buNone/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sz="2400" baseline="30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column 	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sz="2400" baseline="30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column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defTabSz="914400"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Example: to find all courses taught in the Fall 2009 semester, or in the Spring 2010 semester, or in both</a:t>
            </a:r>
            <a:br>
              <a:rPr lang="en-US" altLang="zh-CN" sz="2400"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 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Union of two relations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Relations </a:t>
            </a:r>
            <a:r>
              <a:rPr lang="en-US" altLang="en-US" i="1" dirty="0"/>
              <a:t>r, s:</a:t>
            </a:r>
            <a:endParaRPr lang="en-US" altLang="en-US" dirty="0"/>
          </a:p>
        </p:txBody>
      </p:sp>
      <p:sp>
        <p:nvSpPr>
          <p:cNvPr id="15364" name="Rectangle 4"/>
          <p:cNvSpPr/>
          <p:nvPr/>
        </p:nvSpPr>
        <p:spPr>
          <a:xfrm>
            <a:off x="798513" y="3238500"/>
            <a:ext cx="7029450" cy="1285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r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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8" y="1138238"/>
            <a:ext cx="2357437" cy="421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Set Difference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332740" y="1408430"/>
            <a:ext cx="8513445" cy="491680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60000"/>
              </a:spcBef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</a:p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Defined as: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|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 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Set differences must be taken between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compatible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relations.</a:t>
            </a:r>
          </a:p>
          <a:p>
            <a:pPr lvl="1"/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must have the 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same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arity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attribute domains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must be compatible</a:t>
            </a:r>
          </a:p>
          <a:p>
            <a:pPr lvl="0"/>
            <a:r>
              <a:rPr lang="en-US" altLang="zh-CN" sz="2400">
                <a:ea typeface="宋体" panose="02010600030101010101" pitchFamily="2" charset="-122"/>
                <a:sym typeface="+mn-ea"/>
              </a:rPr>
              <a:t>Example: to find all courses taught in the Fall 2009 semester, but not in the Spring 2010 semester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− 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zh-CN" altLang="en-US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Set difference of two relations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Relations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i="1" dirty="0"/>
              <a:t>s</a:t>
            </a:r>
            <a:r>
              <a:rPr lang="en-US" altLang="en-US" dirty="0"/>
              <a:t>:</a:t>
            </a:r>
          </a:p>
        </p:txBody>
      </p:sp>
      <p:sp>
        <p:nvSpPr>
          <p:cNvPr id="16388" name="Rectangle 4"/>
          <p:cNvSpPr/>
          <p:nvPr/>
        </p:nvSpPr>
        <p:spPr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i="1" dirty="0">
                <a:latin typeface="Helvetica" panose="020B0604020202030204" pitchFamily="34" charset="0"/>
              </a:rPr>
              <a:t>r 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– s</a:t>
            </a:r>
            <a:r>
              <a:rPr lang="en-US" altLang="en-US" i="1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638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211263"/>
            <a:ext cx="2554288" cy="3230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16925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Cartesian-Product Operation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447800"/>
            <a:ext cx="7848600" cy="4506913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r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Defined as:    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x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 q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t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Assume that attributes of r(R) and s(S) are disjoint. </a:t>
            </a:r>
          </a:p>
          <a:p>
            <a:pPr lvl="1"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That is,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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If attributes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s(S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 are not disjoint,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 renaming must be used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joining two relations -- Cartesian-product</a:t>
            </a:r>
          </a:p>
        </p:txBody>
      </p:sp>
      <p:sp>
        <p:nvSpPr>
          <p:cNvPr id="18435" name="Rectangle 3"/>
          <p:cNvSpPr/>
          <p:nvPr/>
        </p:nvSpPr>
        <p:spPr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Relations </a:t>
            </a:r>
            <a:r>
              <a:rPr lang="en-US" altLang="en-US" i="1" dirty="0">
                <a:latin typeface="Helvetica" panose="020B0604020202030204" pitchFamily="34" charset="0"/>
              </a:rPr>
              <a:t>r,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sp>
        <p:nvSpPr>
          <p:cNvPr id="18436" name="Rectangle 4"/>
          <p:cNvSpPr/>
          <p:nvPr/>
        </p:nvSpPr>
        <p:spPr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843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 of a Relation</a:t>
            </a:r>
          </a:p>
        </p:txBody>
      </p:sp>
      <p:pic>
        <p:nvPicPr>
          <p:cNvPr id="6147" name="Picture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8" y="1927225"/>
            <a:ext cx="5291137" cy="397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Text Box 4"/>
          <p:cNvSpPr txBox="1"/>
          <p:nvPr/>
        </p:nvSpPr>
        <p:spPr>
          <a:xfrm>
            <a:off x="7040563" y="1333500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attributes</a:t>
            </a:r>
          </a:p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(or columns)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149" name="Line 5"/>
          <p:cNvSpPr/>
          <p:nvPr/>
        </p:nvSpPr>
        <p:spPr>
          <a:xfrm flipH="1">
            <a:off x="3238500" y="1538288"/>
            <a:ext cx="3889375" cy="377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6"/>
          <p:cNvSpPr/>
          <p:nvPr/>
        </p:nvSpPr>
        <p:spPr>
          <a:xfrm flipH="1">
            <a:off x="4608513" y="1592263"/>
            <a:ext cx="2557462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7"/>
          <p:cNvSpPr/>
          <p:nvPr/>
        </p:nvSpPr>
        <p:spPr>
          <a:xfrm flipH="1">
            <a:off x="5819775" y="1565275"/>
            <a:ext cx="13208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 Box 8"/>
          <p:cNvSpPr txBox="1"/>
          <p:nvPr/>
        </p:nvSpPr>
        <p:spPr>
          <a:xfrm>
            <a:off x="6988175" y="2522538"/>
            <a:ext cx="1085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tuples</a:t>
            </a:r>
          </a:p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(or rows)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153" name="Line 9"/>
          <p:cNvSpPr/>
          <p:nvPr/>
        </p:nvSpPr>
        <p:spPr>
          <a:xfrm flipH="1" flipV="1">
            <a:off x="6742113" y="2487613"/>
            <a:ext cx="369887" cy="220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/>
          <p:nvPr/>
        </p:nvSpPr>
        <p:spPr>
          <a:xfrm flipH="1">
            <a:off x="6729413" y="2706688"/>
            <a:ext cx="369887" cy="11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/>
          <p:nvPr/>
        </p:nvSpPr>
        <p:spPr>
          <a:xfrm flipH="1">
            <a:off x="6718300" y="2717800"/>
            <a:ext cx="392113" cy="3127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/>
          <p:nvPr/>
        </p:nvSpPr>
        <p:spPr>
          <a:xfrm flipH="1">
            <a:off x="6729413" y="2727325"/>
            <a:ext cx="381000" cy="555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Cartesian-product – naming issue</a:t>
            </a:r>
          </a:p>
        </p:txBody>
      </p:sp>
      <p:sp>
        <p:nvSpPr>
          <p:cNvPr id="19459" name="Rectangle 3"/>
          <p:cNvSpPr/>
          <p:nvPr/>
        </p:nvSpPr>
        <p:spPr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Relations </a:t>
            </a:r>
            <a:r>
              <a:rPr lang="en-US" altLang="en-US" i="1" dirty="0">
                <a:latin typeface="Helvetica" panose="020B0604020202030204" pitchFamily="34" charset="0"/>
              </a:rPr>
              <a:t>r,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sp>
        <p:nvSpPr>
          <p:cNvPr id="19460" name="Rectangle 4"/>
          <p:cNvSpPr/>
          <p:nvPr/>
        </p:nvSpPr>
        <p:spPr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1"/>
          <p:cNvSpPr/>
          <p:nvPr/>
        </p:nvSpPr>
        <p:spPr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4" name="TextBox 2"/>
          <p:cNvSpPr txBox="1"/>
          <p:nvPr/>
        </p:nvSpPr>
        <p:spPr>
          <a:xfrm>
            <a:off x="3524250" y="3060700"/>
            <a:ext cx="133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5" name="TextBox 8"/>
          <p:cNvSpPr txBox="1"/>
          <p:nvPr/>
        </p:nvSpPr>
        <p:spPr>
          <a:xfrm>
            <a:off x="4308475" y="1036638"/>
            <a:ext cx="1328738" cy="43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6" name="Rectangle 6"/>
          <p:cNvSpPr/>
          <p:nvPr/>
        </p:nvSpPr>
        <p:spPr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7" name="TextBox 2"/>
          <p:cNvSpPr txBox="1"/>
          <p:nvPr/>
        </p:nvSpPr>
        <p:spPr>
          <a:xfrm>
            <a:off x="3181350" y="3059113"/>
            <a:ext cx="133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Renaming a Table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15975" y="1060450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 </a:t>
            </a:r>
            <a:r>
              <a:rPr lang="en-US" altLang="en-US" sz="1600" dirty="0"/>
              <a:t>Allows us to refer to a relation, (say E) by more than one name.</a:t>
            </a:r>
          </a:p>
          <a:p>
            <a:pPr>
              <a:buNone/>
            </a:pPr>
            <a:r>
              <a:rPr lang="en-US" altLang="en-US" sz="1600" dirty="0"/>
              <a:t> 				</a:t>
            </a:r>
            <a:r>
              <a:rPr lang="en-US" altLang="en-US" sz="1600" i="1" dirty="0">
                <a:sym typeface="Symbol" panose="05050102010706020507" pitchFamily="18" charset="2"/>
              </a:rPr>
              <a:t></a:t>
            </a:r>
            <a:r>
              <a:rPr lang="en-US" altLang="en-US" sz="1600" i="1" dirty="0"/>
              <a:t> </a:t>
            </a:r>
            <a:r>
              <a:rPr lang="en-US" altLang="en-US" sz="1600" i="1" baseline="-25000" dirty="0"/>
              <a:t>x</a:t>
            </a:r>
            <a:r>
              <a:rPr lang="en-US" altLang="en-US" sz="1600" dirty="0"/>
              <a:t> (</a:t>
            </a:r>
            <a:r>
              <a:rPr lang="en-US" altLang="en-US" sz="1600" i="1" dirty="0"/>
              <a:t>E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 returns the expression </a:t>
            </a:r>
            <a:r>
              <a:rPr lang="en-US" altLang="en-US" sz="1600" i="1" dirty="0"/>
              <a:t>E</a:t>
            </a:r>
            <a:r>
              <a:rPr lang="en-US" altLang="en-US" sz="1600" dirty="0"/>
              <a:t> under the name </a:t>
            </a:r>
            <a:r>
              <a:rPr lang="en-US" altLang="en-US" sz="1600" i="1" dirty="0"/>
              <a:t>X</a:t>
            </a:r>
            <a:endParaRPr lang="en-US" altLang="en-US" sz="1600" dirty="0"/>
          </a:p>
        </p:txBody>
      </p:sp>
      <p:sp>
        <p:nvSpPr>
          <p:cNvPr id="20484" name="Rectangle 3"/>
          <p:cNvSpPr/>
          <p:nvPr/>
        </p:nvSpPr>
        <p:spPr>
          <a:xfrm>
            <a:off x="815975" y="27352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 Relations </a:t>
            </a:r>
            <a:r>
              <a:rPr lang="en-US" altLang="en-US" i="1" dirty="0">
                <a:latin typeface="Helvetica" panose="020B0604020202030204" pitchFamily="34" charset="0"/>
              </a:rPr>
              <a:t>r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815975" y="40497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 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</a:t>
            </a:r>
            <a:r>
              <a:rPr lang="en-US" altLang="en-US" i="1" dirty="0">
                <a:latin typeface="Helvetica" panose="020B0604020202030204" pitchFamily="34" charset="0"/>
              </a:rPr>
              <a:t> </a:t>
            </a:r>
            <a:r>
              <a:rPr lang="en-US" altLang="en-US" i="1" baseline="-25000" dirty="0">
                <a:latin typeface="Helvetica" panose="020B0604020202030204" pitchFamily="34" charset="0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(r)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538413"/>
            <a:ext cx="2559050" cy="3951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Rectangle 25"/>
          <p:cNvSpPr/>
          <p:nvPr/>
        </p:nvSpPr>
        <p:spPr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8" name="Rectangle 26"/>
          <p:cNvSpPr/>
          <p:nvPr/>
        </p:nvSpPr>
        <p:spPr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9" name="Rectangle 27"/>
          <p:cNvSpPr/>
          <p:nvPr/>
        </p:nvSpPr>
        <p:spPr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90" name="Rectangle 2"/>
          <p:cNvSpPr/>
          <p:nvPr/>
        </p:nvSpPr>
        <p:spPr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91" name="Rectangle 42"/>
          <p:cNvSpPr/>
          <p:nvPr/>
        </p:nvSpPr>
        <p:spPr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cxnSp>
        <p:nvCxnSpPr>
          <p:cNvPr id="20492" name="Straight Connector 43"/>
          <p:cNvCxnSpPr/>
          <p:nvPr/>
        </p:nvCxnSpPr>
        <p:spPr>
          <a:xfrm>
            <a:off x="2803525" y="4305300"/>
            <a:ext cx="0" cy="12922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3" name="Straight Connector 44"/>
          <p:cNvCxnSpPr/>
          <p:nvPr/>
        </p:nvCxnSpPr>
        <p:spPr>
          <a:xfrm>
            <a:off x="3178175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4" name="Straight Connector 45"/>
          <p:cNvCxnSpPr/>
          <p:nvPr/>
        </p:nvCxnSpPr>
        <p:spPr>
          <a:xfrm>
            <a:off x="3562350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95" name="TextBox 46"/>
          <p:cNvSpPr txBox="1"/>
          <p:nvPr/>
        </p:nvSpPr>
        <p:spPr>
          <a:xfrm>
            <a:off x="2460625" y="4264025"/>
            <a:ext cx="538163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6" name="TextBox 47"/>
          <p:cNvSpPr txBox="1"/>
          <p:nvPr/>
        </p:nvSpPr>
        <p:spPr>
          <a:xfrm>
            <a:off x="2827338" y="4262438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7" name="TextBox 48"/>
          <p:cNvSpPr txBox="1"/>
          <p:nvPr/>
        </p:nvSpPr>
        <p:spPr>
          <a:xfrm>
            <a:off x="3203575" y="4270375"/>
            <a:ext cx="53816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8" name="TextBox 49"/>
          <p:cNvSpPr txBox="1"/>
          <p:nvPr/>
        </p:nvSpPr>
        <p:spPr>
          <a:xfrm>
            <a:off x="3586163" y="4260850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9" name="Rectangle 1"/>
          <p:cNvSpPr/>
          <p:nvPr/>
        </p:nvSpPr>
        <p:spPr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500" name="TextBox 50"/>
          <p:cNvSpPr txBox="1"/>
          <p:nvPr/>
        </p:nvSpPr>
        <p:spPr>
          <a:xfrm>
            <a:off x="2392363" y="395605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r.A  r.B </a:t>
            </a:r>
            <a:r>
              <a:rPr lang="en-US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s.A  s.B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501" name="Straight Connector 51"/>
          <p:cNvCxnSpPr/>
          <p:nvPr/>
        </p:nvCxnSpPr>
        <p:spPr>
          <a:xfrm flipV="1">
            <a:off x="2795588" y="4044950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2" name="Straight Connector 52"/>
          <p:cNvCxnSpPr/>
          <p:nvPr/>
        </p:nvCxnSpPr>
        <p:spPr>
          <a:xfrm flipV="1">
            <a:off x="3171825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3" name="Straight Connector 53"/>
          <p:cNvCxnSpPr/>
          <p:nvPr/>
        </p:nvCxnSpPr>
        <p:spPr>
          <a:xfrm flipV="1">
            <a:off x="3557588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Composition of Operations</a:t>
            </a: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762000" y="903288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Can build expressions using multiple operations</a:t>
            </a:r>
          </a:p>
          <a:p>
            <a:r>
              <a:rPr lang="en-US" altLang="en-US" dirty="0"/>
              <a:t>Example: 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A=C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x 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i="1" dirty="0">
                <a:sym typeface="Symbol" panose="05050102010706020507" pitchFamily="18" charset="2"/>
              </a:rPr>
              <a:t>r x s</a:t>
            </a: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A=C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x 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700" imgH="292100" progId="Equation.3">
                  <p:embed/>
                </p:oleObj>
              </mc:Choice>
              <mc:Fallback>
                <p:oleObj r:id="rId3" imgW="139700" imgH="292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25"/>
          <p:cNvSpPr txBox="1"/>
          <p:nvPr/>
        </p:nvSpPr>
        <p:spPr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ctr"/>
            <a:endParaRPr lang="en-IN" altLang="en-US" dirty="0">
              <a:latin typeface="Helvetica" panose="020B0604020202030204" pitchFamily="34" charset="0"/>
            </a:endParaRPr>
          </a:p>
        </p:txBody>
      </p:sp>
      <p:pic>
        <p:nvPicPr>
          <p:cNvPr id="2054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763" y="1949450"/>
            <a:ext cx="1757362" cy="410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Formal Definition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3" y="974123"/>
            <a:ext cx="8785199" cy="546204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basic expression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in the relational algebra consists of either one of the following: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A relation in the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A constant relation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 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2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2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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p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P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predicate on attributes in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list consisting of some of the attributes in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 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x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x is the new name for the result of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Banking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26060" y="1424305"/>
            <a:ext cx="8803005" cy="413893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branch_city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assets)</a:t>
            </a:r>
            <a:b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customer_street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customer_city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balance)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loan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loan_number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amount)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depositor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borrower</a:t>
            </a:r>
            <a:r>
              <a:rPr lang="en-US" altLang="zh-CN" sz="2400" b="0" i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loan_number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70138"/>
            <a:ext cx="7912100" cy="5588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all loans of over $1200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09600" y="3589338"/>
            <a:ext cx="7761288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Find the loan number for each loan of an amount greater than  $1200                 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71600" y="2827338"/>
            <a:ext cx="2725738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400"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amount</a:t>
            </a:r>
            <a:r>
              <a:rPr lang="en-US" altLang="zh-CN" sz="24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Helvetica" panose="020B0604020202030204" pitchFamily="34" charset="0"/>
                <a:sym typeface="Symbol" panose="05050102010706020507" pitchFamily="18" charset="2"/>
              </a:rPr>
              <a:t>&gt; 1200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loan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</a:p>
          <a:p>
            <a:pPr algn="ctr" eaLnBrk="0" hangingPunct="0"/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371600" y="4427538"/>
            <a:ext cx="50292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400"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8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loan_number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amount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Helvetica" panose="020B0604020202030204" pitchFamily="34" charset="0"/>
                <a:sym typeface="Symbol" panose="05050102010706020507" pitchFamily="18" charset="2"/>
              </a:rPr>
              <a:t>&gt; 1200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loan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))</a:t>
            </a:r>
            <a:endParaRPr lang="en-US" altLang="zh-CN" sz="2400">
              <a:latin typeface="Helvetica" panose="020B0604020202030204" pitchFamily="34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5037138"/>
            <a:ext cx="7661275" cy="790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Find the names of all customers who have a loan, an account, or both, from the bank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371600" y="5799138"/>
            <a:ext cx="6440488" cy="6778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lvl="1" indent="0" defTabSz="91440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tabLst>
                <a:tab pos="0" algn="l"/>
              </a:tabLst>
            </a:pPr>
            <a:r>
              <a:rPr lang="zh-CN" altLang="en-US" sz="2000"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pitchFamily="18" charset="2"/>
              </a:rPr>
              <a:t>borrower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)  </a:t>
            </a:r>
            <a:r>
              <a:rPr lang="en-US" altLang="zh-CN" sz="24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pitchFamily="18" charset="2"/>
              </a:rPr>
              <a:t>depositor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</a:p>
          <a:p>
            <a:pPr defTabSz="914400" eaLnBrk="0" hangingPunct="0">
              <a:tabLst>
                <a:tab pos="0" algn="l"/>
              </a:tabLst>
            </a:pPr>
            <a:endParaRPr lang="zh-CN" altLang="en-US">
              <a:latin typeface="Helvetica" panose="020B060402020203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3505200" y="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ldLvl="0" animBg="1"/>
      <p:bldP spid="101381" grpId="0" bldLvl="0" animBg="1"/>
      <p:bldP spid="101382" grpId="0" bldLvl="0" animBg="1"/>
      <p:bldP spid="10138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36913"/>
            <a:ext cx="8013700" cy="8255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names of all customers who have a loan at the 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Perryridge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branch.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1000" y="4837113"/>
            <a:ext cx="86868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Find the names of all customers who have a loan at the 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branch but do not have an account at any branch of   the bank.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066800" y="5599113"/>
            <a:ext cx="7543800" cy="877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Perryridge”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(borrower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x loan)))  –  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(depositor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066800" y="3922713"/>
            <a:ext cx="7696200" cy="815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=“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    (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1" i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x loan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)))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219200" y="304800"/>
            <a:ext cx="6553200" cy="26939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ldLvl="0" animBg="1"/>
      <p:bldP spid="107525" grpId="0" bldLvl="0" animBg="1"/>
      <p:bldP spid="10752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53400" cy="6985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names of all customers who have a loan at the 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Perryridge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branch.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06438" y="3124200"/>
            <a:ext cx="7858125" cy="1616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93700" lvl="1" indent="-393700" defTabSz="625475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Query 2</a:t>
            </a:r>
          </a:p>
          <a:p>
            <a:pPr marL="393700" lvl="1" indent="-393700" defTabSz="625475" eaLnBrk="0" hangingPunct="0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    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         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(loan)) x  borrower))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  <a:p>
            <a:pPr defTabSz="625475" eaLnBrk="0" hangingPunct="0">
              <a:buClr>
                <a:schemeClr val="hlink"/>
              </a:buClr>
              <a:buSzPct val="80000"/>
              <a:buFont typeface="Monotype Sorts" charset="2"/>
              <a:buChar char="l"/>
            </a:pPr>
            <a:endParaRPr lang="zh-CN" altLang="en-US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7270750" cy="1508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71475" lvl="1" indent="-336550" eaLnBrk="0" hangingPunct="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Query 1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 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(borrower x loan)))</a:t>
            </a:r>
          </a:p>
          <a:p>
            <a:pPr eaLnBrk="0" hangingPunct="0"/>
            <a:endParaRPr lang="zh-CN" altLang="en-US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2057400" y="4572000"/>
            <a:ext cx="4557713" cy="1873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ldLvl="0" animBg="1"/>
      <p:bldP spid="10957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917825"/>
            <a:ext cx="7661275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largest account balance</a:t>
            </a:r>
          </a:p>
          <a:p>
            <a:pPr lvl="1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Strategy:</a:t>
            </a:r>
          </a:p>
          <a:p>
            <a:pPr lvl="2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those balances that are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largest</a:t>
            </a:r>
          </a:p>
          <a:p>
            <a:pPr lvl="3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Rename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relation as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so that we can compare each account balance with all others</a:t>
            </a:r>
          </a:p>
          <a:p>
            <a:pPr lvl="2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Use set difference to find those account balances that were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found in the earlier step.  </a:t>
            </a:r>
          </a:p>
          <a:p>
            <a:pPr lvl="1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query is:</a:t>
            </a:r>
          </a:p>
          <a:p>
            <a:pPr>
              <a:buNone/>
            </a:pP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90600" y="5584825"/>
            <a:ext cx="7331075" cy="815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(account)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- 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account.balance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 x 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Symbol" panose="05050102010706020507" pitchFamily="18" charset="2"/>
                <a:sym typeface="Symbol" panose="05050102010706020507" pitchFamily="18" charset="2"/>
              </a:rPr>
              <a:t>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(account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2438400" y="990600"/>
            <a:ext cx="4557713" cy="1873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表格 40960"/>
          <p:cNvGraphicFramePr/>
          <p:nvPr/>
        </p:nvGraphicFramePr>
        <p:xfrm>
          <a:off x="381000" y="533400"/>
          <a:ext cx="8458200" cy="52773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2436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000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Attribute Types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89865" y="1072515"/>
            <a:ext cx="8771255" cy="524573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of allowed values for each attribute is called the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the attribute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Attribute values are (normally) required to be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is, indivisible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special value</a:t>
            </a:r>
            <a:r>
              <a:rPr lang="en-US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is a member of every domain.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Indicated that the value is “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表格 41984"/>
          <p:cNvGraphicFramePr/>
          <p:nvPr/>
        </p:nvGraphicFramePr>
        <p:xfrm>
          <a:off x="304800" y="547688"/>
          <a:ext cx="8458200" cy="61134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3460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表格 43008"/>
          <p:cNvGraphicFramePr/>
          <p:nvPr/>
        </p:nvGraphicFramePr>
        <p:xfrm>
          <a:off x="304800" y="547688"/>
          <a:ext cx="8458200" cy="61134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4484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表格 44032"/>
          <p:cNvGraphicFramePr/>
          <p:nvPr/>
        </p:nvGraphicFramePr>
        <p:xfrm>
          <a:off x="342900" y="1257300"/>
          <a:ext cx="8458200" cy="34671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00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5459" name="Rectangle 67"/>
          <p:cNvSpPr>
            <a:spLocks noChangeArrowheads="1"/>
          </p:cNvSpPr>
          <p:nvPr/>
        </p:nvSpPr>
        <p:spPr bwMode="auto">
          <a:xfrm>
            <a:off x="685800" y="471488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表格 45056"/>
          <p:cNvGraphicFramePr/>
          <p:nvPr/>
        </p:nvGraphicFramePr>
        <p:xfrm>
          <a:off x="1600200" y="2667000"/>
          <a:ext cx="1219200" cy="31623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077" name="表格 45076"/>
          <p:cNvGraphicFramePr/>
          <p:nvPr/>
        </p:nvGraphicFramePr>
        <p:xfrm>
          <a:off x="3810000" y="2667000"/>
          <a:ext cx="1219200" cy="28003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095" name="表格 45094"/>
          <p:cNvGraphicFramePr/>
          <p:nvPr/>
        </p:nvGraphicFramePr>
        <p:xfrm>
          <a:off x="6096000" y="3429000"/>
          <a:ext cx="1219200" cy="7905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344" name="Rectangle 4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311345" name="Text Box 49"/>
          <p:cNvSpPr txBox="1">
            <a:spLocks noChangeArrowheads="1"/>
          </p:cNvSpPr>
          <p:nvPr/>
        </p:nvSpPr>
        <p:spPr bwMode="auto">
          <a:xfrm>
            <a:off x="3143250" y="3546475"/>
            <a:ext cx="28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5429250" y="3581400"/>
            <a:ext cx="361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169863" y="1258888"/>
            <a:ext cx="8669338" cy="950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70000"/>
              <a:buBlip>
                <a:blip r:embed="rId2"/>
              </a:buBlip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sz="2400" b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 -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endParaRPr lang="en-US" altLang="zh-CN" sz="2400" b="1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   (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400" b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400" b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400" b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)))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Additional Operations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3838"/>
            <a:ext cx="7848600" cy="3306762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We define additional operations that </a:t>
            </a:r>
            <a:r>
              <a:rPr lang="en-US" altLang="zh-CN" sz="24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do not add any power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to the relational algebra, but that simplify common queries.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Set intersection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Natural join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Division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Assignment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40725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Set-Intersection Operation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5069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Notation: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Defined as:</a:t>
            </a:r>
          </a:p>
          <a:p>
            <a:pPr lvl="1">
              <a:defRPr/>
            </a:pP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= {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|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}</a:t>
            </a: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Assume: </a:t>
            </a:r>
          </a:p>
          <a:p>
            <a:pPr lvl="1">
              <a:defRPr/>
            </a:pP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have the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same </a:t>
            </a:r>
            <a:r>
              <a:rPr lang="en-US" altLang="zh-CN" sz="2400" i="1" dirty="0" err="1">
                <a:ea typeface="宋体" panose="02010600030101010101" pitchFamily="2" charset="-122"/>
                <a:cs typeface="宋体" panose="02010600030101010101" pitchFamily="2" charset="-122"/>
              </a:rPr>
              <a:t>arity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attributes of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are compatible</a:t>
            </a: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Note: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pPr>
              <a:defRPr/>
            </a:pPr>
            <a:r>
              <a:rPr lang="en-US" altLang="zh-CN" sz="3200">
                <a:ea typeface="宋体" panose="02010600030101010101" pitchFamily="2" charset="-122"/>
                <a:cs typeface="宋体" panose="02010600030101010101" pitchFamily="2" charset="-122"/>
              </a:rPr>
              <a:t>Set-Intersection Operation </a:t>
            </a:r>
            <a:r>
              <a:rPr lang="en-US" altLang="zh-CN" sz="32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2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6781800" cy="4876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endParaRPr lang="en-US" altLang="zh-CN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9155" name="Group 36"/>
          <p:cNvGrpSpPr/>
          <p:nvPr/>
        </p:nvGrpSpPr>
        <p:grpSpPr bwMode="auto">
          <a:xfrm>
            <a:off x="3109913" y="1339850"/>
            <a:ext cx="3290887" cy="1935163"/>
            <a:chOff x="1706" y="727"/>
            <a:chExt cx="2073" cy="1219"/>
          </a:xfrm>
        </p:grpSpPr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1727" y="727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1723" y="764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1983" y="733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1738" y="1018"/>
              <a:ext cx="659" cy="61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>
              <a:off x="1977" y="1033"/>
              <a:ext cx="1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706" y="1032"/>
              <a:ext cx="207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2018" y="1046"/>
              <a:ext cx="196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3120" y="772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3108" y="809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3422" y="7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2" name="Rectangle 20"/>
            <p:cNvSpPr>
              <a:spLocks noChangeArrowheads="1"/>
            </p:cNvSpPr>
            <p:nvPr/>
          </p:nvSpPr>
          <p:spPr bwMode="auto">
            <a:xfrm>
              <a:off x="3114" y="1089"/>
              <a:ext cx="659" cy="44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3433" y="1095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3170" y="1094"/>
              <a:ext cx="207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3474" y="1108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880" y="1715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3307" y="17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9156" name="Group 37"/>
          <p:cNvGrpSpPr/>
          <p:nvPr/>
        </p:nvGrpSpPr>
        <p:grpSpPr bwMode="auto">
          <a:xfrm>
            <a:off x="2540000" y="3671888"/>
            <a:ext cx="1082675" cy="941387"/>
            <a:chOff x="1600" y="2313"/>
            <a:chExt cx="682" cy="593"/>
          </a:xfrm>
        </p:grpSpPr>
        <p:sp>
          <p:nvSpPr>
            <p:cNvPr id="120862" name="Rectangle 30"/>
            <p:cNvSpPr>
              <a:spLocks noChangeArrowheads="1"/>
            </p:cNvSpPr>
            <p:nvPr/>
          </p:nvSpPr>
          <p:spPr bwMode="auto">
            <a:xfrm>
              <a:off x="1612" y="2313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1600" y="2350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>
              <a:off x="1914" y="23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1623" y="2630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1650" y="2665"/>
              <a:ext cx="5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      </a:t>
              </a: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925" y="2636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Natural-Join Operation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495425"/>
            <a:ext cx="8215312" cy="5207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be relations on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schemas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respectively.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Then, 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is a relation on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schema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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obtained as follows: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Consider each pair of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tuples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.  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have the same value on each of the attributes in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add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tuple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to the result, where</a:t>
            </a:r>
          </a:p>
          <a:p>
            <a:pPr lvl="2"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on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on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lang="en-US" altLang="zh-CN" dirty="0">
              <a:solidFill>
                <a:srgbClr val="00800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Example:</a:t>
            </a:r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A, B, C, 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E, B, 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Result schema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A, B, C, D, 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is defined as: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r.A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r.C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r.D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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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r.D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x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439806" y="894574"/>
            <a:ext cx="2630488" cy="366712"/>
            <a:chOff x="509390" y="1068524"/>
            <a:chExt cx="2630488" cy="366712"/>
          </a:xfrm>
        </p:grpSpPr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509390" y="1068524"/>
              <a:ext cx="2630488" cy="366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469900" indent="-469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08050" indent="-43688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04925" indent="-39560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94180" indent="-3873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94230" indent="-39878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514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086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658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230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Char char="o"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Notation:  r     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122884" name="AutoShape 4"/>
            <p:cNvSpPr>
              <a:spLocks noChangeArrowheads="1"/>
            </p:cNvSpPr>
            <p:nvPr/>
          </p:nvSpPr>
          <p:spPr bwMode="auto">
            <a:xfrm rot="16200000" flipV="1">
              <a:off x="2503805" y="1223010"/>
              <a:ext cx="152400" cy="15240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885" name="AutoShape 5"/>
          <p:cNvSpPr>
            <a:spLocks noChangeArrowheads="1"/>
          </p:cNvSpPr>
          <p:nvPr/>
        </p:nvSpPr>
        <p:spPr bwMode="auto">
          <a:xfrm rot="16200000" flipV="1">
            <a:off x="1463203" y="578773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 rot="16200000" flipV="1">
            <a:off x="1774368" y="1914593"/>
            <a:ext cx="152400" cy="152400"/>
          </a:xfrm>
          <a:prstGeom prst="flowChartCollate">
            <a:avLst/>
          </a:prstGeom>
          <a:noFill/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Natural-Join Operation</a:t>
            </a:r>
            <a:endParaRPr lang="zh-CN" altLang="en-US" sz="36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考虑如下的两个表 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和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幼圆" panose="02010509060101010101" charset="-122"/>
              <a:cs typeface="幼圆" panose="02010509060101010101" charset="-122"/>
            </a:endParaRPr>
          </a:p>
        </p:txBody>
      </p:sp>
      <p:graphicFrame>
        <p:nvGraphicFramePr>
          <p:cNvPr id="316421" name="Group 5"/>
          <p:cNvGraphicFramePr>
            <a:graphicFrameLocks noGrp="1"/>
          </p:cNvGraphicFramePr>
          <p:nvPr/>
        </p:nvGraphicFramePr>
        <p:xfrm>
          <a:off x="963613" y="2580640"/>
          <a:ext cx="2514600" cy="172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6443" name="Group 27"/>
          <p:cNvGraphicFramePr>
            <a:graphicFrameLocks noGrp="1"/>
          </p:cNvGraphicFramePr>
          <p:nvPr/>
        </p:nvGraphicFramePr>
        <p:xfrm>
          <a:off x="5611813" y="2131695"/>
          <a:ext cx="2514600" cy="21828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6469" name="Text Box 53"/>
          <p:cNvSpPr txBox="1">
            <a:spLocks noChangeArrowheads="1"/>
          </p:cNvSpPr>
          <p:nvPr/>
        </p:nvSpPr>
        <p:spPr bwMode="auto">
          <a:xfrm>
            <a:off x="508000" y="2514600"/>
            <a:ext cx="303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16470" name="Text Box 54"/>
          <p:cNvSpPr txBox="1">
            <a:spLocks noChangeArrowheads="1"/>
          </p:cNvSpPr>
          <p:nvPr/>
        </p:nvSpPr>
        <p:spPr bwMode="auto">
          <a:xfrm>
            <a:off x="5087938" y="20574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16471" name="Rectangle 55"/>
          <p:cNvSpPr>
            <a:spLocks noChangeArrowheads="1"/>
          </p:cNvSpPr>
          <p:nvPr/>
        </p:nvSpPr>
        <p:spPr bwMode="auto">
          <a:xfrm>
            <a:off x="1954213" y="30480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6472" name="Rectangle 56"/>
          <p:cNvSpPr>
            <a:spLocks noChangeArrowheads="1"/>
          </p:cNvSpPr>
          <p:nvPr/>
        </p:nvSpPr>
        <p:spPr bwMode="auto">
          <a:xfrm>
            <a:off x="5764213" y="25908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73" name="AutoShape 57"/>
          <p:cNvCxnSpPr>
            <a:cxnSpLocks noChangeShapeType="1"/>
            <a:stCxn id="316471" idx="3"/>
            <a:endCxn id="316472" idx="1"/>
          </p:cNvCxnSpPr>
          <p:nvPr/>
        </p:nvCxnSpPr>
        <p:spPr bwMode="auto">
          <a:xfrm flipV="1">
            <a:off x="3325813" y="2743200"/>
            <a:ext cx="24384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3366"/>
            </a:solidFill>
            <a:prstDash val="dash"/>
            <a:miter lim="800000"/>
            <a:tailEnd type="triangle" w="med" len="med"/>
          </a:ln>
          <a:effectLst/>
        </p:spPr>
      </p:cxnSp>
      <p:sp>
        <p:nvSpPr>
          <p:cNvPr id="316474" name="Rectangle 58"/>
          <p:cNvSpPr>
            <a:spLocks noChangeArrowheads="1"/>
          </p:cNvSpPr>
          <p:nvPr/>
        </p:nvSpPr>
        <p:spPr bwMode="auto">
          <a:xfrm>
            <a:off x="5764213" y="30480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75" name="AutoShape 59"/>
          <p:cNvCxnSpPr>
            <a:cxnSpLocks noChangeShapeType="1"/>
            <a:stCxn id="316471" idx="3"/>
            <a:endCxn id="316474" idx="1"/>
          </p:cNvCxnSpPr>
          <p:nvPr/>
        </p:nvCxnSpPr>
        <p:spPr bwMode="auto">
          <a:xfrm>
            <a:off x="3325813" y="3200400"/>
            <a:ext cx="2438400" cy="0"/>
          </a:xfrm>
          <a:prstGeom prst="straightConnector1">
            <a:avLst/>
          </a:prstGeom>
          <a:noFill/>
          <a:ln w="9525">
            <a:solidFill>
              <a:srgbClr val="993366"/>
            </a:solidFill>
            <a:prstDash val="dash"/>
            <a:round/>
            <a:tailEnd type="triangle" w="med" len="med"/>
          </a:ln>
          <a:effectLst/>
        </p:spPr>
      </p:cxnSp>
      <p:grpSp>
        <p:nvGrpSpPr>
          <p:cNvPr id="316476" name="Group 60"/>
          <p:cNvGrpSpPr/>
          <p:nvPr/>
        </p:nvGrpSpPr>
        <p:grpSpPr bwMode="auto">
          <a:xfrm>
            <a:off x="3325813" y="3200400"/>
            <a:ext cx="3810000" cy="609600"/>
            <a:chOff x="2400" y="3408"/>
            <a:chExt cx="2400" cy="384"/>
          </a:xfrm>
        </p:grpSpPr>
        <p:sp>
          <p:nvSpPr>
            <p:cNvPr id="316477" name="Rectangle 61"/>
            <p:cNvSpPr>
              <a:spLocks noChangeArrowheads="1"/>
            </p:cNvSpPr>
            <p:nvPr/>
          </p:nvSpPr>
          <p:spPr bwMode="auto">
            <a:xfrm>
              <a:off x="3936" y="3600"/>
              <a:ext cx="864" cy="192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316478" name="AutoShape 62"/>
            <p:cNvCxnSpPr>
              <a:cxnSpLocks noChangeShapeType="1"/>
              <a:stCxn id="316471" idx="3"/>
              <a:endCxn id="316477" idx="1"/>
            </p:cNvCxnSpPr>
            <p:nvPr/>
          </p:nvCxnSpPr>
          <p:spPr bwMode="auto">
            <a:xfrm>
              <a:off x="2400" y="3408"/>
              <a:ext cx="1536" cy="2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993366"/>
              </a:solidFill>
              <a:prstDash val="dash"/>
              <a:miter lim="800000"/>
              <a:tailEnd type="triangle" w="med" len="med"/>
            </a:ln>
            <a:effectLst/>
          </p:spPr>
        </p:cxnSp>
      </p:grpSp>
      <p:grpSp>
        <p:nvGrpSpPr>
          <p:cNvPr id="316479" name="Group 63"/>
          <p:cNvGrpSpPr/>
          <p:nvPr/>
        </p:nvGrpSpPr>
        <p:grpSpPr bwMode="auto">
          <a:xfrm>
            <a:off x="3325813" y="3200400"/>
            <a:ext cx="3810000" cy="1066800"/>
            <a:chOff x="2400" y="3408"/>
            <a:chExt cx="2400" cy="672"/>
          </a:xfrm>
        </p:grpSpPr>
        <p:sp>
          <p:nvSpPr>
            <p:cNvPr id="316480" name="Rectangle 64"/>
            <p:cNvSpPr>
              <a:spLocks noChangeArrowheads="1"/>
            </p:cNvSpPr>
            <p:nvPr/>
          </p:nvSpPr>
          <p:spPr bwMode="auto">
            <a:xfrm>
              <a:off x="3936" y="3888"/>
              <a:ext cx="864" cy="192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316481" name="AutoShape 65"/>
            <p:cNvCxnSpPr>
              <a:cxnSpLocks noChangeShapeType="1"/>
              <a:stCxn id="316471" idx="3"/>
              <a:endCxn id="316480" idx="1"/>
            </p:cNvCxnSpPr>
            <p:nvPr/>
          </p:nvCxnSpPr>
          <p:spPr bwMode="auto">
            <a:xfrm>
              <a:off x="2400" y="3408"/>
              <a:ext cx="1536" cy="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993366"/>
              </a:solidFill>
              <a:prstDash val="dash"/>
              <a:miter lim="800000"/>
              <a:tailEnd type="triangle" w="med" len="med"/>
            </a:ln>
            <a:effectLst/>
          </p:spPr>
        </p:cxnSp>
      </p:grpSp>
      <p:sp>
        <p:nvSpPr>
          <p:cNvPr id="316482" name="Rectangle 66"/>
          <p:cNvSpPr>
            <a:spLocks noChangeArrowheads="1"/>
          </p:cNvSpPr>
          <p:nvPr/>
        </p:nvSpPr>
        <p:spPr bwMode="auto">
          <a:xfrm>
            <a:off x="1954213" y="3505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6483" name="Rectangle 67"/>
          <p:cNvSpPr>
            <a:spLocks noChangeArrowheads="1"/>
          </p:cNvSpPr>
          <p:nvPr/>
        </p:nvSpPr>
        <p:spPr bwMode="auto">
          <a:xfrm>
            <a:off x="1954213" y="39624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84" name="AutoShape 68"/>
          <p:cNvCxnSpPr>
            <a:cxnSpLocks noChangeShapeType="1"/>
            <a:stCxn id="316483" idx="3"/>
            <a:endCxn id="316477" idx="1"/>
          </p:cNvCxnSpPr>
          <p:nvPr/>
        </p:nvCxnSpPr>
        <p:spPr bwMode="auto">
          <a:xfrm flipV="1">
            <a:off x="3325813" y="3657600"/>
            <a:ext cx="24384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3366"/>
            </a:solidFill>
            <a:prstDash val="dash"/>
            <a:miter lim="800000"/>
            <a:tailEnd type="triangle" w="med" len="med"/>
          </a:ln>
          <a:effectLst/>
        </p:spPr>
      </p:cxnSp>
      <p:sp>
        <p:nvSpPr>
          <p:cNvPr id="316485" name="Rectangle 69"/>
          <p:cNvSpPr>
            <a:spLocks noChangeArrowheads="1"/>
          </p:cNvSpPr>
          <p:nvPr/>
        </p:nvSpPr>
        <p:spPr bwMode="auto">
          <a:xfrm>
            <a:off x="5764213" y="35052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16486" name="Group 70"/>
          <p:cNvGraphicFramePr>
            <a:graphicFrameLocks noGrp="1"/>
          </p:cNvGraphicFramePr>
          <p:nvPr/>
        </p:nvGraphicFramePr>
        <p:xfrm>
          <a:off x="2667000" y="4578350"/>
          <a:ext cx="3352800" cy="172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291" name="Group 97"/>
          <p:cNvGrpSpPr/>
          <p:nvPr/>
        </p:nvGrpSpPr>
        <p:grpSpPr bwMode="auto">
          <a:xfrm>
            <a:off x="1331913" y="5191125"/>
            <a:ext cx="1041400" cy="519113"/>
            <a:chOff x="1019" y="3270"/>
            <a:chExt cx="476" cy="327"/>
          </a:xfrm>
        </p:grpSpPr>
        <p:sp>
          <p:nvSpPr>
            <p:cNvPr id="316514" name="Text Box 98"/>
            <p:cNvSpPr txBox="1">
              <a:spLocks noChangeArrowheads="1"/>
            </p:cNvSpPr>
            <p:nvPr/>
          </p:nvSpPr>
          <p:spPr bwMode="auto">
            <a:xfrm>
              <a:off x="1019" y="3270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r </a:t>
              </a:r>
              <a:r>
                <a:rPr kumimoji="1" lang="en-US" altLang="zh-CN" sz="2800" b="1">
                  <a:solidFill>
                    <a:srgbClr val="46466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   </a:t>
              </a:r>
              <a:r>
                <a:rPr kumimoji="1"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s</a:t>
              </a:r>
              <a:endPara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6515" name="AutoShape 99"/>
            <p:cNvSpPr>
              <a:spLocks noChangeArrowheads="1"/>
            </p:cNvSpPr>
            <p:nvPr/>
          </p:nvSpPr>
          <p:spPr bwMode="auto">
            <a:xfrm rot="16200000" flipV="1">
              <a:off x="1200" y="3408"/>
              <a:ext cx="96" cy="97"/>
            </a:xfrm>
            <a:prstGeom prst="flowChartCollate">
              <a:avLst/>
            </a:prstGeom>
            <a:noFill/>
            <a:ln w="2857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6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1" grpId="0" animBg="1"/>
      <p:bldP spid="316472" grpId="0" animBg="1"/>
      <p:bldP spid="316474" grpId="0" animBg="1"/>
      <p:bldP spid="316482" grpId="0" animBg="1"/>
      <p:bldP spid="316483" grpId="0" animBg="1"/>
      <p:bldP spid="3164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Natural Join Operation </a:t>
            </a:r>
            <a:r>
              <a:rPr lang="en-US" altLang="zh-CN" sz="36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029450" cy="409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/>
              <a:t>Relations r, s:</a:t>
            </a:r>
          </a:p>
        </p:txBody>
      </p:sp>
      <p:grpSp>
        <p:nvGrpSpPr>
          <p:cNvPr id="52227" name="Group 43"/>
          <p:cNvGrpSpPr/>
          <p:nvPr/>
        </p:nvGrpSpPr>
        <p:grpSpPr bwMode="auto">
          <a:xfrm>
            <a:off x="5867400" y="2667000"/>
            <a:ext cx="2590800" cy="2517775"/>
            <a:chOff x="2112" y="2734"/>
            <a:chExt cx="1371" cy="1209"/>
          </a:xfrm>
        </p:grpSpPr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2112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2386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2112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2386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</p:txBody>
        </p:sp>
        <p:sp>
          <p:nvSpPr>
            <p:cNvPr id="51248" name="Rectangle 48"/>
            <p:cNvSpPr>
              <a:spLocks noChangeArrowheads="1"/>
            </p:cNvSpPr>
            <p:nvPr/>
          </p:nvSpPr>
          <p:spPr bwMode="auto">
            <a:xfrm>
              <a:off x="2660" y="2734"/>
              <a:ext cx="276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935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1250" name="Rectangle 50"/>
            <p:cNvSpPr>
              <a:spLocks noChangeArrowheads="1"/>
            </p:cNvSpPr>
            <p:nvPr/>
          </p:nvSpPr>
          <p:spPr bwMode="auto">
            <a:xfrm>
              <a:off x="2660" y="3092"/>
              <a:ext cx="276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2935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</p:txBody>
        </p:sp>
        <p:sp>
          <p:nvSpPr>
            <p:cNvPr id="51252" name="Rectangle 52"/>
            <p:cNvSpPr>
              <a:spLocks noChangeArrowheads="1"/>
            </p:cNvSpPr>
            <p:nvPr/>
          </p:nvSpPr>
          <p:spPr bwMode="auto">
            <a:xfrm>
              <a:off x="3209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3209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</p:txBody>
        </p:sp>
      </p:grpSp>
      <p:grpSp>
        <p:nvGrpSpPr>
          <p:cNvPr id="52228" name="Group 54"/>
          <p:cNvGrpSpPr/>
          <p:nvPr/>
        </p:nvGrpSpPr>
        <p:grpSpPr bwMode="auto">
          <a:xfrm>
            <a:off x="685800" y="2239963"/>
            <a:ext cx="4419600" cy="3017837"/>
            <a:chOff x="192" y="1027"/>
            <a:chExt cx="2784" cy="1901"/>
          </a:xfrm>
        </p:grpSpPr>
        <p:grpSp>
          <p:nvGrpSpPr>
            <p:cNvPr id="52232" name="Group 55"/>
            <p:cNvGrpSpPr/>
            <p:nvPr/>
          </p:nvGrpSpPr>
          <p:grpSpPr bwMode="auto">
            <a:xfrm>
              <a:off x="192" y="1296"/>
              <a:ext cx="1488" cy="1632"/>
              <a:chOff x="1056" y="1056"/>
              <a:chExt cx="1152" cy="1248"/>
            </a:xfrm>
          </p:grpSpPr>
          <p:sp>
            <p:nvSpPr>
              <p:cNvPr id="51256" name="Rectangle 56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257" name="Rectangle 57"/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258" name="Rectangle 58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</a:t>
                </a:r>
              </a:p>
            </p:txBody>
          </p:sp>
          <p:sp>
            <p:nvSpPr>
              <p:cNvPr id="51259" name="Rectangle 59"/>
              <p:cNvSpPr>
                <a:spLocks noChangeArrowheads="1"/>
              </p:cNvSpPr>
              <p:nvPr/>
            </p:nvSpPr>
            <p:spPr bwMode="auto">
              <a:xfrm>
                <a:off x="1344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4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</a:p>
            </p:txBody>
          </p:sp>
          <p:sp>
            <p:nvSpPr>
              <p:cNvPr id="51260" name="Rectangle 60"/>
              <p:cNvSpPr>
                <a:spLocks noChangeArrowheads="1"/>
              </p:cNvSpPr>
              <p:nvPr/>
            </p:nvSpPr>
            <p:spPr bwMode="auto">
              <a:xfrm>
                <a:off x="1632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51261" name="Rectangle 61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51262" name="Rectangle 6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</p:txBody>
          </p:sp>
          <p:sp>
            <p:nvSpPr>
              <p:cNvPr id="51263" name="Rectangle 6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</p:txBody>
          </p:sp>
        </p:grp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198" y="1027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</a:p>
          </p:txBody>
        </p:sp>
        <p:grpSp>
          <p:nvGrpSpPr>
            <p:cNvPr id="52234" name="Group 65"/>
            <p:cNvGrpSpPr/>
            <p:nvPr/>
          </p:nvGrpSpPr>
          <p:grpSpPr bwMode="auto">
            <a:xfrm>
              <a:off x="1872" y="1296"/>
              <a:ext cx="1104" cy="1632"/>
              <a:chOff x="3264" y="1008"/>
              <a:chExt cx="864" cy="1296"/>
            </a:xfrm>
          </p:grpSpPr>
          <p:sp>
            <p:nvSpPr>
              <p:cNvPr id="51266" name="Rectangle 66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267" name="Rectangle 67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3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3</a:t>
                </a:r>
              </a:p>
            </p:txBody>
          </p:sp>
          <p:sp>
            <p:nvSpPr>
              <p:cNvPr id="51268" name="Rectangle 68"/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51269" name="Rectangle 69"/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</p:txBody>
          </p:sp>
          <p:sp>
            <p:nvSpPr>
              <p:cNvPr id="51270" name="Rectangle 70"/>
              <p:cNvSpPr>
                <a:spLocks noChangeArrowheads="1"/>
              </p:cNvSpPr>
              <p:nvPr/>
            </p:nvSpPr>
            <p:spPr bwMode="auto">
              <a:xfrm>
                <a:off x="3840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51271" name="Rectangle 71"/>
              <p:cNvSpPr>
                <a:spLocks noChangeArrowheads="1"/>
              </p:cNvSpPr>
              <p:nvPr/>
            </p:nvSpPr>
            <p:spPr bwMode="auto">
              <a:xfrm>
                <a:off x="3840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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</a:t>
                </a:r>
              </a:p>
            </p:txBody>
          </p:sp>
        </p:grpSp>
        <p:sp>
          <p:nvSpPr>
            <p:cNvPr id="51272" name="Text Box 72"/>
            <p:cNvSpPr txBox="1">
              <a:spLocks noChangeArrowheads="1"/>
            </p:cNvSpPr>
            <p:nvPr/>
          </p:nvSpPr>
          <p:spPr bwMode="auto">
            <a:xfrm>
              <a:off x="1881" y="10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52229" name="Group 73"/>
          <p:cNvGrpSpPr/>
          <p:nvPr/>
        </p:nvGrpSpPr>
        <p:grpSpPr bwMode="auto">
          <a:xfrm>
            <a:off x="5448300" y="1803400"/>
            <a:ext cx="1104900" cy="406400"/>
            <a:chOff x="648" y="2672"/>
            <a:chExt cx="696" cy="256"/>
          </a:xfrm>
        </p:grpSpPr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648" y="2672"/>
              <a:ext cx="696" cy="2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0" hangingPunct="0">
                <a:spcBef>
                  <a:spcPct val="35000"/>
                </a:spcBef>
                <a:buClr>
                  <a:schemeClr val="tx2"/>
                </a:buClr>
                <a:buFont typeface="Monotype Sorts" charset="0"/>
                <a:buNone/>
                <a:defRPr/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r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    </a:t>
              </a:r>
              <a:r>
                <a:rPr kumimoji="1" lang="en-US" altLang="zh-CN" sz="24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s</a:t>
              </a:r>
            </a:p>
          </p:txBody>
        </p:sp>
        <p:sp>
          <p:nvSpPr>
            <p:cNvPr id="51275" name="AutoShape 75"/>
            <p:cNvSpPr>
              <a:spLocks noChangeArrowheads="1"/>
            </p:cNvSpPr>
            <p:nvPr/>
          </p:nvSpPr>
          <p:spPr bwMode="auto">
            <a:xfrm rot="16200000" flipV="1">
              <a:off x="852" y="2790"/>
              <a:ext cx="96" cy="96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000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 Schema and Instance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40995" y="1078230"/>
            <a:ext cx="8503920" cy="356362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 is a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1" kern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schema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instructor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ID,  name, dept_name, salary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Formally, given sets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subset of    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… x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b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relation is a set of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-tuples (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en-US" sz="2400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where each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8196" name="Rectangle 4"/>
          <p:cNvSpPr/>
          <p:nvPr/>
        </p:nvSpPr>
        <p:spPr>
          <a:xfrm>
            <a:off x="238760" y="4642485"/>
            <a:ext cx="8550910" cy="17379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current values (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instance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of a relation are specified by a table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element </a:t>
            </a:r>
            <a:r>
              <a:rPr lang="en-US" altLang="en-US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represented by 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row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table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4913" y="0"/>
            <a:ext cx="5399087" cy="762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选修全部课程的学生</a:t>
            </a: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/>
        </p:nvGraphicFramePr>
        <p:xfrm>
          <a:off x="107950" y="127000"/>
          <a:ext cx="2032000" cy="13414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姓名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课程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张军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物理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王红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张军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8484" name="Group 20"/>
          <p:cNvGraphicFramePr>
            <a:graphicFrameLocks noGrp="1"/>
          </p:cNvGraphicFramePr>
          <p:nvPr/>
        </p:nvGraphicFramePr>
        <p:xfrm>
          <a:off x="2447925" y="115888"/>
          <a:ext cx="762000" cy="13462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8494" name="Group 30"/>
          <p:cNvGrpSpPr/>
          <p:nvPr/>
        </p:nvGrpSpPr>
        <p:grpSpPr bwMode="auto">
          <a:xfrm>
            <a:off x="3498850" y="981075"/>
            <a:ext cx="5537200" cy="1976438"/>
            <a:chOff x="480" y="1056"/>
            <a:chExt cx="3488" cy="1245"/>
          </a:xfrm>
        </p:grpSpPr>
        <p:sp>
          <p:nvSpPr>
            <p:cNvPr id="318495" name="Text Box 31"/>
            <p:cNvSpPr txBox="1">
              <a:spLocks noChangeArrowheads="1"/>
            </p:cNvSpPr>
            <p:nvPr/>
          </p:nvSpPr>
          <p:spPr bwMode="auto">
            <a:xfrm>
              <a:off x="1056" y="14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</a:t>
              </a:r>
            </a:p>
          </p:txBody>
        </p:sp>
        <p:grpSp>
          <p:nvGrpSpPr>
            <p:cNvPr id="53334" name="Group 32"/>
            <p:cNvGrpSpPr/>
            <p:nvPr/>
          </p:nvGrpSpPr>
          <p:grpSpPr bwMode="auto">
            <a:xfrm>
              <a:off x="480" y="1248"/>
              <a:ext cx="480" cy="848"/>
              <a:chOff x="2688" y="3376"/>
              <a:chExt cx="480" cy="848"/>
            </a:xfrm>
          </p:grpSpPr>
          <p:sp>
            <p:nvSpPr>
              <p:cNvPr id="318497" name="Rectangle 33"/>
              <p:cNvSpPr>
                <a:spLocks noChangeArrowheads="1"/>
              </p:cNvSpPr>
              <p:nvPr/>
            </p:nvSpPr>
            <p:spPr bwMode="auto">
              <a:xfrm>
                <a:off x="2688" y="3941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498" name="Rectangle 34"/>
              <p:cNvSpPr>
                <a:spLocks noChangeArrowheads="1"/>
              </p:cNvSpPr>
              <p:nvPr/>
            </p:nvSpPr>
            <p:spPr bwMode="auto">
              <a:xfrm>
                <a:off x="2688" y="3659"/>
                <a:ext cx="480" cy="2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499" name="Rectangle 35"/>
              <p:cNvSpPr>
                <a:spLocks noChangeArrowheads="1"/>
              </p:cNvSpPr>
              <p:nvPr/>
            </p:nvSpPr>
            <p:spPr bwMode="auto">
              <a:xfrm>
                <a:off x="2688" y="3376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00" name="Line 36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1" name="Line 37"/>
              <p:cNvSpPr>
                <a:spLocks noChangeShapeType="1"/>
              </p:cNvSpPr>
              <p:nvPr/>
            </p:nvSpPr>
            <p:spPr bwMode="auto">
              <a:xfrm>
                <a:off x="2688" y="3659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2" name="Line 38"/>
              <p:cNvSpPr>
                <a:spLocks noChangeShapeType="1"/>
              </p:cNvSpPr>
              <p:nvPr/>
            </p:nvSpPr>
            <p:spPr bwMode="auto">
              <a:xfrm>
                <a:off x="2688" y="3941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3" name="Line 39"/>
              <p:cNvSpPr>
                <a:spLocks noChangeShapeType="1"/>
              </p:cNvSpPr>
              <p:nvPr/>
            </p:nvSpPr>
            <p:spPr bwMode="auto">
              <a:xfrm>
                <a:off x="2688" y="4224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4" name="Line 40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5" name="Line 41"/>
              <p:cNvSpPr>
                <a:spLocks noChangeShapeType="1"/>
              </p:cNvSpPr>
              <p:nvPr/>
            </p:nvSpPr>
            <p:spPr bwMode="auto">
              <a:xfrm>
                <a:off x="316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8506" name="Text Box 42"/>
            <p:cNvSpPr txBox="1">
              <a:spLocks noChangeArrowheads="1"/>
            </p:cNvSpPr>
            <p:nvPr/>
          </p:nvSpPr>
          <p:spPr bwMode="auto">
            <a:xfrm>
              <a:off x="2208" y="14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</a:p>
          </p:txBody>
        </p:sp>
        <p:grpSp>
          <p:nvGrpSpPr>
            <p:cNvPr id="53336" name="Group 43"/>
            <p:cNvGrpSpPr/>
            <p:nvPr/>
          </p:nvGrpSpPr>
          <p:grpSpPr bwMode="auto">
            <a:xfrm>
              <a:off x="2688" y="1056"/>
              <a:ext cx="1280" cy="1245"/>
              <a:chOff x="624" y="960"/>
              <a:chExt cx="1280" cy="1245"/>
            </a:xfrm>
          </p:grpSpPr>
          <p:sp>
            <p:nvSpPr>
              <p:cNvPr id="318508" name="Rectangle 44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09" name="Rectangle 45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10" name="Rectangle 46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11" name="Rectangle 47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12" name="Rectangle 48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13" name="Rectangle 49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14" name="Rectangle 50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15" name="Rectangle 51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16" name="Rectangle 52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17" name="Rectangle 53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18" name="Line 5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19" name="Line 55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0" name="Line 56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1" name="Line 57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2" name="Line 58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3" name="Line 5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4" name="Line 60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5" name="Line 61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6" name="Line 62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3337" name="Group 63"/>
            <p:cNvGrpSpPr/>
            <p:nvPr/>
          </p:nvGrpSpPr>
          <p:grpSpPr bwMode="auto">
            <a:xfrm>
              <a:off x="1440" y="1317"/>
              <a:ext cx="672" cy="753"/>
              <a:chOff x="3376" y="1368"/>
              <a:chExt cx="672" cy="753"/>
            </a:xfrm>
          </p:grpSpPr>
          <p:sp>
            <p:nvSpPr>
              <p:cNvPr id="318528" name="Rectangle 64"/>
              <p:cNvSpPr>
                <a:spLocks noChangeArrowheads="1"/>
              </p:cNvSpPr>
              <p:nvPr/>
            </p:nvSpPr>
            <p:spPr bwMode="auto">
              <a:xfrm>
                <a:off x="3376" y="1872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29" name="Rectangle 65"/>
              <p:cNvSpPr>
                <a:spLocks noChangeArrowheads="1"/>
              </p:cNvSpPr>
              <p:nvPr/>
            </p:nvSpPr>
            <p:spPr bwMode="auto">
              <a:xfrm>
                <a:off x="3376" y="1617"/>
                <a:ext cx="672" cy="2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30" name="Rectangle 66"/>
              <p:cNvSpPr>
                <a:spLocks noChangeArrowheads="1"/>
              </p:cNvSpPr>
              <p:nvPr/>
            </p:nvSpPr>
            <p:spPr bwMode="auto">
              <a:xfrm>
                <a:off x="3376" y="136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31" name="Line 67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2" name="Line 68"/>
              <p:cNvSpPr>
                <a:spLocks noChangeShapeType="1"/>
              </p:cNvSpPr>
              <p:nvPr/>
            </p:nvSpPr>
            <p:spPr bwMode="auto">
              <a:xfrm>
                <a:off x="3376" y="161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3" name="Line 69"/>
              <p:cNvSpPr>
                <a:spLocks noChangeShapeType="1"/>
              </p:cNvSpPr>
              <p:nvPr/>
            </p:nvSpPr>
            <p:spPr bwMode="auto">
              <a:xfrm>
                <a:off x="337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4" name="Line 70"/>
              <p:cNvSpPr>
                <a:spLocks noChangeShapeType="1"/>
              </p:cNvSpPr>
              <p:nvPr/>
            </p:nvSpPr>
            <p:spPr bwMode="auto">
              <a:xfrm>
                <a:off x="3376" y="2121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5" name="Line 71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6" name="Line 72"/>
              <p:cNvSpPr>
                <a:spLocks noChangeShapeType="1"/>
              </p:cNvSpPr>
              <p:nvPr/>
            </p:nvSpPr>
            <p:spPr bwMode="auto">
              <a:xfrm>
                <a:off x="4048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18537" name="Group 73"/>
          <p:cNvGrpSpPr/>
          <p:nvPr/>
        </p:nvGrpSpPr>
        <p:grpSpPr bwMode="auto">
          <a:xfrm>
            <a:off x="2711450" y="3068638"/>
            <a:ext cx="6324600" cy="1976437"/>
            <a:chOff x="288" y="2256"/>
            <a:chExt cx="3984" cy="1245"/>
          </a:xfrm>
        </p:grpSpPr>
        <p:sp>
          <p:nvSpPr>
            <p:cNvPr id="318538" name="Text Box 74"/>
            <p:cNvSpPr txBox="1">
              <a:spLocks noChangeArrowheads="1"/>
            </p:cNvSpPr>
            <p:nvPr/>
          </p:nvSpPr>
          <p:spPr bwMode="auto">
            <a:xfrm>
              <a:off x="1632" y="269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</a:t>
              </a:r>
            </a:p>
          </p:txBody>
        </p:sp>
        <p:sp>
          <p:nvSpPr>
            <p:cNvPr id="318539" name="Text Box 75"/>
            <p:cNvSpPr txBox="1">
              <a:spLocks noChangeArrowheads="1"/>
            </p:cNvSpPr>
            <p:nvPr/>
          </p:nvSpPr>
          <p:spPr bwMode="auto">
            <a:xfrm>
              <a:off x="3264" y="2681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</a:p>
          </p:txBody>
        </p:sp>
        <p:grpSp>
          <p:nvGrpSpPr>
            <p:cNvPr id="53294" name="Group 76"/>
            <p:cNvGrpSpPr/>
            <p:nvPr/>
          </p:nvGrpSpPr>
          <p:grpSpPr bwMode="auto">
            <a:xfrm>
              <a:off x="1968" y="2412"/>
              <a:ext cx="1280" cy="996"/>
              <a:chOff x="576" y="2979"/>
              <a:chExt cx="1280" cy="996"/>
            </a:xfrm>
          </p:grpSpPr>
          <p:sp>
            <p:nvSpPr>
              <p:cNvPr id="318541" name="Rectangle 77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42" name="Rectangle 78"/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43" name="Rectangle 79"/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44" name="Rectangle 80"/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45" name="Rectangle 81"/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46" name="Rectangle 82"/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47" name="Rectangle 83"/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48" name="Rectangle 84"/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49" name="Line 85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0" name="Line 86"/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1" name="Line 87"/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2" name="Line 88"/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3" name="Line 89"/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4" name="Line 90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5" name="Line 91"/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6" name="Line 92"/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3295" name="Group 93"/>
            <p:cNvGrpSpPr/>
            <p:nvPr/>
          </p:nvGrpSpPr>
          <p:grpSpPr bwMode="auto">
            <a:xfrm>
              <a:off x="288" y="2256"/>
              <a:ext cx="1280" cy="1245"/>
              <a:chOff x="624" y="960"/>
              <a:chExt cx="1280" cy="1245"/>
            </a:xfrm>
          </p:grpSpPr>
          <p:sp>
            <p:nvSpPr>
              <p:cNvPr id="318558" name="Rectangle 94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59" name="Rectangle 95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60" name="Rectangle 96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61" name="Rectangle 97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62" name="Rectangle 98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63" name="Rectangle 99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64" name="Rectangle 100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65" name="Rectangle 101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66" name="Rectangle 102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67" name="Rectangle 103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68" name="Line 10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69" name="Line 105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0" name="Line 106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1" name="Line 107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2" name="Line 108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3" name="Line 10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4" name="Line 110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5" name="Line 111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6" name="Line 112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8577" name="Text Box 113"/>
            <p:cNvSpPr txBox="1">
              <a:spLocks noChangeArrowheads="1"/>
            </p:cNvSpPr>
            <p:nvPr/>
          </p:nvSpPr>
          <p:spPr bwMode="auto">
            <a:xfrm>
              <a:off x="3696" y="262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78" name="Text Box 114"/>
            <p:cNvSpPr txBox="1">
              <a:spLocks noChangeArrowheads="1"/>
            </p:cNvSpPr>
            <p:nvPr/>
          </p:nvSpPr>
          <p:spPr bwMode="auto">
            <a:xfrm>
              <a:off x="3696" y="288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</a:p>
          </p:txBody>
        </p:sp>
      </p:grpSp>
      <p:grpSp>
        <p:nvGrpSpPr>
          <p:cNvPr id="318579" name="Group 115"/>
          <p:cNvGrpSpPr/>
          <p:nvPr/>
        </p:nvGrpSpPr>
        <p:grpSpPr bwMode="auto">
          <a:xfrm>
            <a:off x="4500563" y="5300663"/>
            <a:ext cx="4343400" cy="1216025"/>
            <a:chOff x="1824" y="3488"/>
            <a:chExt cx="2736" cy="766"/>
          </a:xfrm>
        </p:grpSpPr>
        <p:sp>
          <p:nvSpPr>
            <p:cNvPr id="318580" name="Text Box 116"/>
            <p:cNvSpPr txBox="1">
              <a:spLocks noChangeArrowheads="1"/>
            </p:cNvSpPr>
            <p:nvPr/>
          </p:nvSpPr>
          <p:spPr bwMode="auto">
            <a:xfrm>
              <a:off x="1824" y="34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81" name="Text Box 117"/>
            <p:cNvSpPr txBox="1">
              <a:spLocks noChangeArrowheads="1"/>
            </p:cNvSpPr>
            <p:nvPr/>
          </p:nvSpPr>
          <p:spPr bwMode="auto">
            <a:xfrm>
              <a:off x="1824" y="374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</a:p>
          </p:txBody>
        </p:sp>
        <p:sp>
          <p:nvSpPr>
            <p:cNvPr id="318582" name="Text Box 118"/>
            <p:cNvSpPr txBox="1">
              <a:spLocks noChangeArrowheads="1"/>
            </p:cNvSpPr>
            <p:nvPr/>
          </p:nvSpPr>
          <p:spPr bwMode="auto">
            <a:xfrm>
              <a:off x="1824" y="399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张军</a:t>
              </a:r>
            </a:p>
          </p:txBody>
        </p:sp>
        <p:sp>
          <p:nvSpPr>
            <p:cNvPr id="318583" name="Text Box 119"/>
            <p:cNvSpPr txBox="1">
              <a:spLocks noChangeArrowheads="1"/>
            </p:cNvSpPr>
            <p:nvPr/>
          </p:nvSpPr>
          <p:spPr bwMode="auto">
            <a:xfrm>
              <a:off x="2880" y="364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84" name="Text Box 120"/>
            <p:cNvSpPr txBox="1">
              <a:spLocks noChangeArrowheads="1"/>
            </p:cNvSpPr>
            <p:nvPr/>
          </p:nvSpPr>
          <p:spPr bwMode="auto">
            <a:xfrm>
              <a:off x="2880" y="390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</a:p>
          </p:txBody>
        </p:sp>
        <p:sp>
          <p:nvSpPr>
            <p:cNvPr id="318585" name="Text Box 121"/>
            <p:cNvSpPr txBox="1">
              <a:spLocks noChangeArrowheads="1"/>
            </p:cNvSpPr>
            <p:nvPr/>
          </p:nvSpPr>
          <p:spPr bwMode="auto">
            <a:xfrm>
              <a:off x="2496" y="366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</a:t>
              </a:r>
            </a:p>
          </p:txBody>
        </p:sp>
        <p:sp>
          <p:nvSpPr>
            <p:cNvPr id="318586" name="Text Box 122"/>
            <p:cNvSpPr txBox="1">
              <a:spLocks noChangeArrowheads="1"/>
            </p:cNvSpPr>
            <p:nvPr/>
          </p:nvSpPr>
          <p:spPr bwMode="auto">
            <a:xfrm>
              <a:off x="3504" y="36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</a:p>
          </p:txBody>
        </p:sp>
        <p:sp>
          <p:nvSpPr>
            <p:cNvPr id="318587" name="Text Box 123"/>
            <p:cNvSpPr txBox="1">
              <a:spLocks noChangeArrowheads="1"/>
            </p:cNvSpPr>
            <p:nvPr/>
          </p:nvSpPr>
          <p:spPr bwMode="auto">
            <a:xfrm>
              <a:off x="3984" y="3632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88" name="Text Box 124"/>
            <p:cNvSpPr txBox="1">
              <a:spLocks noChangeArrowheads="1"/>
            </p:cNvSpPr>
            <p:nvPr/>
          </p:nvSpPr>
          <p:spPr bwMode="auto">
            <a:xfrm>
              <a:off x="3984" y="38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张军</a:t>
              </a:r>
            </a:p>
          </p:txBody>
        </p:sp>
      </p:grpSp>
      <p:sp>
        <p:nvSpPr>
          <p:cNvPr id="318589" name="Text Box 125"/>
          <p:cNvSpPr txBox="1">
            <a:spLocks noChangeArrowheads="1"/>
          </p:cNvSpPr>
          <p:nvPr/>
        </p:nvSpPr>
        <p:spPr bwMode="auto">
          <a:xfrm>
            <a:off x="36513" y="1773238"/>
            <a:ext cx="35274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所有学生选修全部课程</a:t>
            </a:r>
          </a:p>
        </p:txBody>
      </p:sp>
      <p:sp>
        <p:nvSpPr>
          <p:cNvPr id="318590" name="Text Box 126"/>
          <p:cNvSpPr txBox="1">
            <a:spLocks noChangeArrowheads="1"/>
          </p:cNvSpPr>
          <p:nvPr/>
        </p:nvSpPr>
        <p:spPr bwMode="auto">
          <a:xfrm>
            <a:off x="250825" y="3573463"/>
            <a:ext cx="2179638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2. 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没有选修全部课程的学生</a:t>
            </a:r>
          </a:p>
        </p:txBody>
      </p:sp>
      <p:sp>
        <p:nvSpPr>
          <p:cNvPr id="318591" name="Text Box 127"/>
          <p:cNvSpPr txBox="1">
            <a:spLocks noChangeArrowheads="1"/>
          </p:cNvSpPr>
          <p:nvPr/>
        </p:nvSpPr>
        <p:spPr bwMode="auto">
          <a:xfrm>
            <a:off x="250825" y="5656263"/>
            <a:ext cx="30210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3. 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选修了全部课程的学生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89" grpId="0"/>
      <p:bldP spid="318590" grpId="0"/>
      <p:bldP spid="3185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Division Operation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>
              <a:defRPr/>
            </a:pPr>
            <a:r>
              <a:rPr lang="en-US" altLang="zh-CN" sz="2400"/>
              <a:t>Notation: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Suited to queries that include the phrase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for all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be relations on schemas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respectively where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i="1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i="1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The result of 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is a relation on schema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= (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</a:t>
            </a:r>
            <a:r>
              <a:rPr lang="en-US" altLang="zh-CN" sz="2400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m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</a:p>
          <a:p>
            <a:pPr lvl="2">
              <a:defRPr/>
            </a:pP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= {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 | 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-</a:t>
            </a:r>
            <a:r>
              <a:rPr lang="en-US" altLang="zh-CN" sz="2400" i="1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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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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}</a:t>
            </a:r>
          </a:p>
          <a:p>
            <a:pPr lvl="3"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Where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means the concatenation of tuples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and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to produce a single tuple</a:t>
            </a:r>
            <a:endParaRPr lang="zh-CN" altLang="en-US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569325" cy="6858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Division Operation </a:t>
            </a:r>
            <a:r>
              <a:rPr lang="en-US" altLang="zh-CN" sz="36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295400"/>
            <a:ext cx="702945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Relations r, s: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4876800"/>
            <a:ext cx="702945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 s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55300" name="Group 28"/>
          <p:cNvGrpSpPr/>
          <p:nvPr/>
        </p:nvGrpSpPr>
        <p:grpSpPr bwMode="auto">
          <a:xfrm>
            <a:off x="2590800" y="4967288"/>
            <a:ext cx="533400" cy="1433512"/>
            <a:chOff x="1632" y="3072"/>
            <a:chExt cx="288" cy="807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2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632" y="3399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</p:grpSp>
      <p:grpSp>
        <p:nvGrpSpPr>
          <p:cNvPr id="55301" name="Group 29"/>
          <p:cNvGrpSpPr/>
          <p:nvPr/>
        </p:nvGrpSpPr>
        <p:grpSpPr bwMode="auto">
          <a:xfrm>
            <a:off x="3962400" y="1371600"/>
            <a:ext cx="914400" cy="4100513"/>
            <a:chOff x="2184" y="768"/>
            <a:chExt cx="576" cy="2583"/>
          </a:xfrm>
        </p:grpSpPr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2184" y="76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472" y="76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184" y="1152"/>
              <a:ext cx="288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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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472" y="1152"/>
              <a:ext cx="288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4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6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2372" y="3120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55302" name="Group 30"/>
          <p:cNvGrpSpPr/>
          <p:nvPr/>
        </p:nvGrpSpPr>
        <p:grpSpPr bwMode="auto">
          <a:xfrm>
            <a:off x="5295900" y="1371600"/>
            <a:ext cx="457200" cy="1738313"/>
            <a:chOff x="3336" y="864"/>
            <a:chExt cx="288" cy="1095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336" y="8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336" y="1200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3380" y="17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0D7948C-BE7C-CA99-D741-D0BD35040D85}"/>
                  </a:ext>
                </a:extLst>
              </p14:cNvPr>
              <p14:cNvContentPartPr/>
              <p14:nvPr/>
            </p14:nvContentPartPr>
            <p14:xfrm>
              <a:off x="4048654" y="2701706"/>
              <a:ext cx="675000" cy="47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0D7948C-BE7C-CA99-D741-D0BD35040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014" y="2693066"/>
                <a:ext cx="692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06E45EF-AB2B-BE25-1E1F-E3CCD269A080}"/>
                  </a:ext>
                </a:extLst>
              </p14:cNvPr>
              <p14:cNvContentPartPr/>
              <p14:nvPr/>
            </p14:nvContentPartPr>
            <p14:xfrm>
              <a:off x="4124974" y="2454386"/>
              <a:ext cx="801000" cy="13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06E45EF-AB2B-BE25-1E1F-E3CCD269A0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6334" y="2445746"/>
                <a:ext cx="818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278184C-4D7A-C2C6-F867-42B0390F1097}"/>
                  </a:ext>
                </a:extLst>
              </p14:cNvPr>
              <p14:cNvContentPartPr/>
              <p14:nvPr/>
            </p14:nvContentPartPr>
            <p14:xfrm>
              <a:off x="4066294" y="3071786"/>
              <a:ext cx="768600" cy="164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278184C-4D7A-C2C6-F867-42B0390F10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7294" y="3062786"/>
                <a:ext cx="7862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BFD2D77-F938-2A9A-3490-414E67BD8CEE}"/>
                  </a:ext>
                </a:extLst>
              </p14:cNvPr>
              <p14:cNvContentPartPr/>
              <p14:nvPr/>
            </p14:nvContentPartPr>
            <p14:xfrm>
              <a:off x="4087894" y="4864226"/>
              <a:ext cx="599040" cy="64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BFD2D77-F938-2A9A-3490-414E67BD8C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9254" y="4855586"/>
                <a:ext cx="616680" cy="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Another Division Example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09600" y="1343025"/>
            <a:ext cx="27432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Relations r, s: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38200" y="4660900"/>
            <a:ext cx="1676400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 s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56324" name="Group 29"/>
          <p:cNvGrpSpPr/>
          <p:nvPr/>
        </p:nvGrpSpPr>
        <p:grpSpPr bwMode="auto">
          <a:xfrm>
            <a:off x="2971800" y="4724400"/>
            <a:ext cx="1371600" cy="1219200"/>
            <a:chOff x="2208" y="3024"/>
            <a:chExt cx="864" cy="768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208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496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2208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496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784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2784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</p:txBody>
        </p:sp>
      </p:grpSp>
      <p:grpSp>
        <p:nvGrpSpPr>
          <p:cNvPr id="56325" name="Group 27"/>
          <p:cNvGrpSpPr/>
          <p:nvPr/>
        </p:nvGrpSpPr>
        <p:grpSpPr bwMode="auto">
          <a:xfrm>
            <a:off x="3505200" y="1371600"/>
            <a:ext cx="2286000" cy="3198813"/>
            <a:chOff x="1704" y="864"/>
            <a:chExt cx="1440" cy="2015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704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1992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704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1992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280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568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2280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568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856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856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2276" y="2648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56326" name="Group 28"/>
          <p:cNvGrpSpPr/>
          <p:nvPr/>
        </p:nvGrpSpPr>
        <p:grpSpPr bwMode="auto">
          <a:xfrm>
            <a:off x="6096000" y="1371600"/>
            <a:ext cx="914400" cy="1524000"/>
            <a:chOff x="3840" y="864"/>
            <a:chExt cx="576" cy="960"/>
          </a:xfrm>
        </p:grpSpPr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840" y="124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128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128" y="124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4028" y="15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B8AA42C-22BF-E158-198D-78061D2C657D}"/>
                  </a:ext>
                </a:extLst>
              </p14:cNvPr>
              <p14:cNvContentPartPr/>
              <p14:nvPr/>
            </p14:nvContentPartPr>
            <p14:xfrm>
              <a:off x="3383734" y="1293026"/>
              <a:ext cx="1555920" cy="669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B8AA42C-22BF-E158-198D-78061D2C6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094" y="1284026"/>
                <a:ext cx="1573560" cy="68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8B8ECF-CD6F-835C-0F1A-EF261F90B726}"/>
              </a:ext>
            </a:extLst>
          </p:cNvPr>
          <p:cNvGrpSpPr/>
          <p:nvPr/>
        </p:nvGrpSpPr>
        <p:grpSpPr>
          <a:xfrm>
            <a:off x="3768214" y="2510186"/>
            <a:ext cx="1872000" cy="370080"/>
            <a:chOff x="3768214" y="2510186"/>
            <a:chExt cx="187200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A4201F6-606A-F251-A20F-FD4B85FE746C}"/>
                    </a:ext>
                  </a:extLst>
                </p14:cNvPr>
                <p14:cNvContentPartPr/>
                <p14:nvPr/>
              </p14:nvContentPartPr>
              <p14:xfrm>
                <a:off x="3768214" y="2510186"/>
                <a:ext cx="1806840" cy="2091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A4201F6-606A-F251-A20F-FD4B85FE74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9574" y="2501546"/>
                  <a:ext cx="1824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57DC634-B634-B872-C94C-3C1CA29407D6}"/>
                    </a:ext>
                  </a:extLst>
                </p14:cNvPr>
                <p14:cNvContentPartPr/>
                <p14:nvPr/>
              </p14:nvContentPartPr>
              <p14:xfrm>
                <a:off x="3796654" y="2823746"/>
                <a:ext cx="1843560" cy="565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57DC634-B634-B872-C94C-3C1CA29407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88014" y="2815106"/>
                  <a:ext cx="186120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BBCFA8-B9A7-9EA2-9324-E9FED2F632FD}"/>
              </a:ext>
            </a:extLst>
          </p:cNvPr>
          <p:cNvGrpSpPr/>
          <p:nvPr/>
        </p:nvGrpSpPr>
        <p:grpSpPr>
          <a:xfrm>
            <a:off x="3680374" y="3546986"/>
            <a:ext cx="2076840" cy="315360"/>
            <a:chOff x="3680374" y="3546986"/>
            <a:chExt cx="207684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E546F1-FCCA-56FE-5086-858E239E18DC}"/>
                    </a:ext>
                  </a:extLst>
                </p14:cNvPr>
                <p14:cNvContentPartPr/>
                <p14:nvPr/>
              </p14:nvContentPartPr>
              <p14:xfrm>
                <a:off x="3680374" y="3546986"/>
                <a:ext cx="2076840" cy="532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E546F1-FCCA-56FE-5086-858E239E18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1374" y="3537986"/>
                  <a:ext cx="2094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93BCE1F-4171-2AE9-23CC-BE64276C5F92}"/>
                    </a:ext>
                  </a:extLst>
                </p14:cNvPr>
                <p14:cNvContentPartPr/>
                <p14:nvPr/>
              </p14:nvContentPartPr>
              <p14:xfrm>
                <a:off x="3708454" y="3719426"/>
                <a:ext cx="2039760" cy="1429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93BCE1F-4171-2AE9-23CC-BE64276C5F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9454" y="3710786"/>
                  <a:ext cx="2057400" cy="160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Division Operation(Cont.)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3025"/>
            <a:ext cx="8229600" cy="4829175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Property </a:t>
            </a: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q = r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s</a:t>
            </a:r>
            <a:endParaRPr lang="en-US" altLang="zh-CN" sz="240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Then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is the largest relation satisfying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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endParaRPr lang="en-US" altLang="zh-CN" sz="240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Definition in terms of the basic algebra operation</a:t>
            </a:r>
            <a:b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r(R)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s(S)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be relations, and let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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None/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	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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= 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–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 ( 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 –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))</a:t>
            </a:r>
          </a:p>
          <a:p>
            <a:pPr>
              <a:lnSpc>
                <a:spcPct val="110000"/>
              </a:lnSpc>
              <a:buFont typeface="Wingdings" panose="05000000000000000000" charset="0"/>
              <a:buNone/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To see why</a:t>
            </a: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simply reorders attributes of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 –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) gives those tuples t in 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such that for some tuple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u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s, tu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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.</a:t>
            </a:r>
            <a:endParaRPr lang="zh-CN" altLang="en-US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B6165AD-E80C-F3E7-6144-4804F2CD4CE0}"/>
                  </a:ext>
                </a:extLst>
              </p14:cNvPr>
              <p14:cNvContentPartPr/>
              <p14:nvPr/>
            </p14:nvContentPartPr>
            <p14:xfrm>
              <a:off x="4079880" y="3538440"/>
              <a:ext cx="4980240" cy="2079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B6165AD-E80C-F3E7-6144-4804F2CD4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0520" y="3529080"/>
                <a:ext cx="4998960" cy="209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Group 2"/>
          <p:cNvGraphicFramePr>
            <a:graphicFrameLocks noGrp="1"/>
          </p:cNvGraphicFramePr>
          <p:nvPr/>
        </p:nvGraphicFramePr>
        <p:xfrm>
          <a:off x="76200" y="379413"/>
          <a:ext cx="1828800" cy="302260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0556" name="Group 44"/>
          <p:cNvGraphicFramePr>
            <a:graphicFrameLocks noGrp="1"/>
          </p:cNvGraphicFramePr>
          <p:nvPr/>
        </p:nvGraphicFramePr>
        <p:xfrm>
          <a:off x="2209800" y="381000"/>
          <a:ext cx="914400" cy="109714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0570" name="Group 58"/>
          <p:cNvGraphicFramePr>
            <a:graphicFrameLocks noGrp="1"/>
          </p:cNvGraphicFramePr>
          <p:nvPr/>
        </p:nvGraphicFramePr>
        <p:xfrm>
          <a:off x="3421063" y="379413"/>
          <a:ext cx="914400" cy="1819275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587" name="Group 75"/>
          <p:cNvGraphicFramePr>
            <a:graphicFrameLocks noGrp="1"/>
          </p:cNvGraphicFramePr>
          <p:nvPr/>
        </p:nvGraphicFramePr>
        <p:xfrm>
          <a:off x="4656138" y="379413"/>
          <a:ext cx="1828800" cy="32083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629" name="Rectangle 117"/>
          <p:cNvSpPr>
            <a:spLocks noChangeArrowheads="1"/>
          </p:cNvSpPr>
          <p:nvPr/>
        </p:nvSpPr>
        <p:spPr bwMode="auto">
          <a:xfrm>
            <a:off x="111125" y="-49213"/>
            <a:ext cx="387350" cy="4572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</a:p>
        </p:txBody>
      </p:sp>
      <p:sp>
        <p:nvSpPr>
          <p:cNvPr id="320630" name="Rectangle 118"/>
          <p:cNvSpPr>
            <a:spLocks noChangeArrowheads="1"/>
          </p:cNvSpPr>
          <p:nvPr/>
        </p:nvSpPr>
        <p:spPr bwMode="auto">
          <a:xfrm>
            <a:off x="3327400" y="-76200"/>
            <a:ext cx="1147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631" name="Rectangle 119"/>
          <p:cNvSpPr>
            <a:spLocks noChangeArrowheads="1"/>
          </p:cNvSpPr>
          <p:nvPr/>
        </p:nvSpPr>
        <p:spPr bwMode="auto">
          <a:xfrm>
            <a:off x="2149475" y="-152400"/>
            <a:ext cx="4667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</a:t>
            </a:r>
            <a:r>
              <a:rPr kumimoji="1"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0632" name="Rectangle 120"/>
          <p:cNvSpPr>
            <a:spLocks noChangeArrowheads="1"/>
          </p:cNvSpPr>
          <p:nvPr/>
        </p:nvSpPr>
        <p:spPr bwMode="auto">
          <a:xfrm>
            <a:off x="4638675" y="-77788"/>
            <a:ext cx="1820863" cy="4572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633" name="Rectangle 121"/>
          <p:cNvSpPr>
            <a:spLocks noChangeArrowheads="1"/>
          </p:cNvSpPr>
          <p:nvPr/>
        </p:nvSpPr>
        <p:spPr bwMode="auto">
          <a:xfrm>
            <a:off x="0" y="5105400"/>
            <a:ext cx="434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 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34" name="Group 122"/>
          <p:cNvGraphicFramePr>
            <a:graphicFrameLocks noGrp="1"/>
          </p:cNvGraphicFramePr>
          <p:nvPr/>
        </p:nvGraphicFramePr>
        <p:xfrm>
          <a:off x="76200" y="5562600"/>
          <a:ext cx="914400" cy="92075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0645" name="Rectangle 133"/>
          <p:cNvSpPr>
            <a:spLocks noChangeArrowheads="1"/>
          </p:cNvSpPr>
          <p:nvPr/>
        </p:nvSpPr>
        <p:spPr bwMode="auto">
          <a:xfrm>
            <a:off x="6783388" y="-76200"/>
            <a:ext cx="1339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46" name="Group 134"/>
          <p:cNvGraphicFramePr>
            <a:graphicFrameLocks noGrp="1"/>
          </p:cNvGraphicFramePr>
          <p:nvPr/>
        </p:nvGraphicFramePr>
        <p:xfrm>
          <a:off x="6781800" y="381000"/>
          <a:ext cx="1828800" cy="30353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688" name="Rectangle 176"/>
          <p:cNvSpPr>
            <a:spLocks noChangeArrowheads="1"/>
          </p:cNvSpPr>
          <p:nvPr/>
        </p:nvSpPr>
        <p:spPr bwMode="auto">
          <a:xfrm>
            <a:off x="0" y="3657600"/>
            <a:ext cx="3246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89" name="Group 177"/>
          <p:cNvGraphicFramePr>
            <a:graphicFrameLocks noGrp="1"/>
          </p:cNvGraphicFramePr>
          <p:nvPr/>
        </p:nvGraphicFramePr>
        <p:xfrm>
          <a:off x="76200" y="4113213"/>
          <a:ext cx="1828800" cy="84455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0706" name="Group 194"/>
          <p:cNvGraphicFramePr>
            <a:graphicFrameLocks noGrp="1"/>
          </p:cNvGraphicFramePr>
          <p:nvPr/>
        </p:nvGraphicFramePr>
        <p:xfrm>
          <a:off x="7750175" y="4114800"/>
          <a:ext cx="914400" cy="1397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0720" name="Rectangle 208"/>
          <p:cNvSpPr>
            <a:spLocks noChangeArrowheads="1"/>
          </p:cNvSpPr>
          <p:nvPr/>
        </p:nvSpPr>
        <p:spPr bwMode="auto">
          <a:xfrm>
            <a:off x="3683000" y="4216400"/>
            <a:ext cx="1069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=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721" name="Group 209"/>
          <p:cNvGraphicFramePr>
            <a:graphicFrameLocks noGrp="1"/>
          </p:cNvGraphicFramePr>
          <p:nvPr/>
        </p:nvGraphicFramePr>
        <p:xfrm>
          <a:off x="4930775" y="4140200"/>
          <a:ext cx="914400" cy="18161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738" name="Group 226"/>
          <p:cNvGraphicFramePr>
            <a:graphicFrameLocks noGrp="1"/>
          </p:cNvGraphicFramePr>
          <p:nvPr/>
        </p:nvGraphicFramePr>
        <p:xfrm>
          <a:off x="6302375" y="4133850"/>
          <a:ext cx="933450" cy="92075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0749" name="Rectangle 237"/>
          <p:cNvSpPr>
            <a:spLocks noChangeArrowheads="1"/>
          </p:cNvSpPr>
          <p:nvPr/>
        </p:nvSpPr>
        <p:spPr bwMode="auto">
          <a:xfrm>
            <a:off x="5910263" y="4216400"/>
            <a:ext cx="3159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-</a:t>
            </a:r>
            <a:endParaRPr kumimoji="1" lang="zh-CN" altLang="en-US" sz="2400" b="1">
              <a:solidFill>
                <a:srgbClr val="99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panose="020B060403050404020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750" name="Rectangle 238"/>
          <p:cNvSpPr>
            <a:spLocks noChangeArrowheads="1"/>
          </p:cNvSpPr>
          <p:nvPr/>
        </p:nvSpPr>
        <p:spPr bwMode="auto">
          <a:xfrm>
            <a:off x="7316788" y="4216400"/>
            <a:ext cx="4333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=</a:t>
            </a:r>
            <a:endParaRPr kumimoji="1" lang="zh-CN" altLang="en-US" sz="2400" b="1">
              <a:solidFill>
                <a:srgbClr val="99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panose="020B060403050404020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751" name="Rectangle 239"/>
          <p:cNvSpPr>
            <a:spLocks noChangeArrowheads="1"/>
          </p:cNvSpPr>
          <p:nvPr/>
        </p:nvSpPr>
        <p:spPr bwMode="auto">
          <a:xfrm>
            <a:off x="3498850" y="3657600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 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630" grpId="0" autoUpdateAnimBg="0"/>
      <p:bldP spid="320632" grpId="0" autoUpdateAnimBg="0"/>
      <p:bldP spid="320633" grpId="0" autoUpdateAnimBg="0"/>
      <p:bldP spid="320645" grpId="0" autoUpdateAnimBg="0"/>
      <p:bldP spid="320688" grpId="0" autoUpdateAnimBg="0"/>
      <p:bldP spid="320720" grpId="0" autoUpdateAnimBg="0"/>
      <p:bldP spid="320749" grpId="0" autoUpdateAnimBg="0"/>
      <p:bldP spid="320750" grpId="0" autoUpdateAnimBg="0"/>
      <p:bldP spid="32075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Assignment Operation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6663"/>
            <a:ext cx="8686800" cy="5240337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The assignment operation (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) provides a convenient way to express complex queries. </a:t>
            </a:r>
          </a:p>
          <a:p>
            <a:pPr marL="628650" lvl="1" indent="-285750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Write query as a sequential program consisting of</a:t>
            </a:r>
          </a:p>
          <a:p>
            <a:pPr lvl="2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 series of assignments </a:t>
            </a:r>
          </a:p>
          <a:p>
            <a:pPr lvl="2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followed by an expression whose value is displayed as a result of the query.</a:t>
            </a:r>
          </a:p>
          <a:p>
            <a:pPr marL="628650" lvl="1" indent="-285750">
              <a:defRPr/>
            </a:pP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Assignment must always be made to a temporary relation variable.</a:t>
            </a: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Example:  Write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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as </a:t>
            </a:r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temp1</a:t>
            </a:r>
            <a:r>
              <a:rPr lang="en-US" altLang="zh-CN" baseline="300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temp2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((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temp1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x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</a:t>
            </a:r>
            <a:r>
              <a:rPr lang="en-US" altLang="zh-CN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))</a:t>
            </a:r>
            <a:b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</a:b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	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result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=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temp1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temp2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marL="628650" lvl="1" indent="-285750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The result to the right of the  is assigned to the relation variable on the left of the .</a:t>
            </a:r>
          </a:p>
          <a:p>
            <a:pPr marL="628650" lvl="1" indent="-285750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May use variable in subsequent expressions.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AA2A16F-79BE-C456-0868-0A4F49282914}"/>
                  </a:ext>
                </a:extLst>
              </p14:cNvPr>
              <p14:cNvContentPartPr/>
              <p14:nvPr/>
            </p14:nvContentPartPr>
            <p14:xfrm>
              <a:off x="5654520" y="3661920"/>
              <a:ext cx="1077480" cy="353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AA2A16F-79BE-C456-0868-0A4F49282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5160" y="3652560"/>
                <a:ext cx="1096200" cy="37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705600" cy="687388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Bank Example Queries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8186737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8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Find the names of all customers who have a loan and an account at bank.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5692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</a:t>
            </a:r>
            <a:r>
              <a:rPr kumimoji="1" lang="en-US" altLang="zh-CN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customer_name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borrower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)  </a:t>
            </a:r>
            <a:r>
              <a:rPr kumimoji="1" lang="en-US" altLang="zh-CN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customer_name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depositor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077200" cy="10033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Find the name of all customers who have a loan at the bank and the loan amount</a:t>
            </a:r>
          </a:p>
        </p:txBody>
      </p:sp>
      <p:grpSp>
        <p:nvGrpSpPr>
          <p:cNvPr id="214029" name="Group 13"/>
          <p:cNvGrpSpPr/>
          <p:nvPr/>
        </p:nvGrpSpPr>
        <p:grpSpPr bwMode="auto">
          <a:xfrm>
            <a:off x="914400" y="3581400"/>
            <a:ext cx="7569200" cy="366713"/>
            <a:chOff x="600" y="3120"/>
            <a:chExt cx="4768" cy="231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600" y="3120"/>
              <a:ext cx="476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1" eaLnBrk="0" hangingPunct="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charset="0"/>
                <a:buNone/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customer_name</a:t>
              </a:r>
              <a:r>
                <a:rPr kumimoji="1" lang="en-US" altLang="zh-CN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amount </a:t>
              </a:r>
              <a:r>
                <a:rPr kumimoji="1" lang="en-US" altLang="zh-CN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(borrower     loan)</a:t>
              </a:r>
              <a:endPara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4028" name="AutoShape 12"/>
            <p:cNvSpPr>
              <a:spLocks noChangeArrowheads="1"/>
            </p:cNvSpPr>
            <p:nvPr/>
          </p:nvSpPr>
          <p:spPr bwMode="auto">
            <a:xfrm rot="16200000" flipV="1">
              <a:off x="3272" y="3178"/>
              <a:ext cx="96" cy="11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905000" y="42672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0479E48-E8F8-6563-2F4B-E8B497FC431F}"/>
                  </a:ext>
                </a:extLst>
              </p14:cNvPr>
              <p14:cNvContentPartPr/>
              <p14:nvPr/>
            </p14:nvContentPartPr>
            <p14:xfrm>
              <a:off x="5095080" y="3582000"/>
              <a:ext cx="1547280" cy="605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0479E48-E8F8-6563-2F4B-E8B497FC4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720" y="3572640"/>
                <a:ext cx="1566000" cy="62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68" name="Group 24"/>
          <p:cNvGrpSpPr/>
          <p:nvPr/>
        </p:nvGrpSpPr>
        <p:grpSpPr bwMode="auto">
          <a:xfrm>
            <a:off x="152400" y="3200400"/>
            <a:ext cx="8382000" cy="1298575"/>
            <a:chOff x="96" y="2544"/>
            <a:chExt cx="5280" cy="818"/>
          </a:xfrm>
        </p:grpSpPr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96" y="2544"/>
              <a:ext cx="5280" cy="8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36600" indent="-2794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0"/>
                <a:buChar char="l"/>
                <a:defRPr/>
              </a:pPr>
              <a:r>
                <a:rPr kumimoji="1"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Query 2    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, 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branch_name</a:t>
              </a:r>
              <a:r>
                <a:rPr kumimoji="1" lang="en-US" altLang="zh-CN" sz="2000" b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b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</a:b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         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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temp(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r>
                <a:rPr kumimoji="1" lang="en-US" altLang="zh-CN" sz="2000" b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({(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“Downtown”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“Uptown”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)})</a:t>
              </a: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charset="0"/>
                <a:buChar char="H"/>
                <a:defRPr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Note that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Query 2 uses a constant relation.</a:t>
              </a:r>
            </a:p>
          </p:txBody>
        </p:sp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 rot="16200000" flipV="1">
              <a:off x="4052" y="2663"/>
              <a:ext cx="90" cy="118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304800"/>
            <a:ext cx="7439025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Bank Example Queries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635" y="1060450"/>
            <a:ext cx="8927465" cy="75247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Find all customers who have an account from at least the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Downtown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the Uptown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branches.</a:t>
            </a:r>
          </a:p>
        </p:txBody>
      </p:sp>
      <p:grpSp>
        <p:nvGrpSpPr>
          <p:cNvPr id="57367" name="Group 23"/>
          <p:cNvGrpSpPr/>
          <p:nvPr/>
        </p:nvGrpSpPr>
        <p:grpSpPr bwMode="auto">
          <a:xfrm>
            <a:off x="152400" y="1905000"/>
            <a:ext cx="8686800" cy="1339850"/>
            <a:chOff x="96" y="1440"/>
            <a:chExt cx="5472" cy="844"/>
          </a:xfrm>
        </p:grpSpPr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96" y="1440"/>
              <a:ext cx="5472" cy="8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92150" indent="-2349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0"/>
                <a:buChar char="l"/>
                <a:defRPr/>
              </a:pPr>
              <a:r>
                <a:rPr kumimoji="1"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Query 1</a:t>
              </a: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000099"/>
                </a:buClr>
                <a:buSzPct val="105000"/>
                <a:buFont typeface="Wingdings 3" panose="05040102010807070707" charset="0"/>
                <a:buNone/>
                <a:defRPr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= “Downtown”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 </a:t>
              </a: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000099"/>
                </a:buClr>
                <a:buSzPct val="105000"/>
                <a:buFont typeface="Wingdings 3" panose="05040102010807070707" charset="0"/>
                <a:buNone/>
                <a:defRPr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  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sz="2000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= “Uptown”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</a:t>
              </a:r>
              <a:r>
                <a:rPr kumimoji="1"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</a:t>
              </a:r>
              <a:endPara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7348" name="AutoShape 4"/>
            <p:cNvSpPr>
              <a:spLocks noChangeArrowheads="1"/>
            </p:cNvSpPr>
            <p:nvPr/>
          </p:nvSpPr>
          <p:spPr bwMode="auto">
            <a:xfrm rot="16200000" flipV="1">
              <a:off x="4179" y="1819"/>
              <a:ext cx="96" cy="115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 rot="16200000" flipV="1">
              <a:off x="4366" y="2104"/>
              <a:ext cx="96" cy="11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828800" y="45720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674310-E1A7-89FC-7586-6D2A328CF288}"/>
                  </a:ext>
                </a:extLst>
              </p14:cNvPr>
              <p14:cNvContentPartPr/>
              <p14:nvPr/>
            </p14:nvContentPartPr>
            <p14:xfrm>
              <a:off x="1424520" y="3823200"/>
              <a:ext cx="6072120" cy="356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674310-E1A7-89FC-7586-6D2A328CF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160" y="3813840"/>
                <a:ext cx="6090840" cy="37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068070"/>
            <a:ext cx="8816975" cy="10033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Find all customers who have an account at all branches located in Brooklyn city.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Bank Example Queries</a:t>
            </a:r>
          </a:p>
        </p:txBody>
      </p:sp>
      <p:grpSp>
        <p:nvGrpSpPr>
          <p:cNvPr id="58382" name="Group 14"/>
          <p:cNvGrpSpPr/>
          <p:nvPr/>
        </p:nvGrpSpPr>
        <p:grpSpPr bwMode="auto">
          <a:xfrm>
            <a:off x="533400" y="2460625"/>
            <a:ext cx="8015288" cy="830263"/>
            <a:chOff x="336" y="1550"/>
            <a:chExt cx="5049" cy="523"/>
          </a:xfrm>
        </p:grpSpPr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336" y="1550"/>
              <a:ext cx="5049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</a:t>
              </a:r>
              <a:r>
                <a:rPr kumimoji="1" lang="en-US" altLang="zh-CN" sz="20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customer_name, branch_name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</a:t>
              </a:r>
              <a:r>
                <a:rPr kumimoji="1"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b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</a:b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 </a:t>
              </a:r>
              <a:r>
                <a:rPr kumimoji="1" lang="en-US" altLang="zh-CN" sz="20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(</a:t>
              </a:r>
              <a:r>
                <a:rPr kumimoji="1" lang="en-US" altLang="zh-CN" sz="20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branch_city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= “Brooklyn”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</a:t>
              </a:r>
              <a:endPara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8372" name="AutoShape 4"/>
            <p:cNvSpPr>
              <a:spLocks noChangeArrowheads="1"/>
            </p:cNvSpPr>
            <p:nvPr/>
          </p:nvSpPr>
          <p:spPr bwMode="auto">
            <a:xfrm rot="-5400000">
              <a:off x="3512" y="1654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676400" y="38100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59385"/>
            <a:ext cx="8077200" cy="60642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Relations are Unordered</a:t>
            </a:r>
          </a:p>
        </p:txBody>
      </p:sp>
      <p:sp>
        <p:nvSpPr>
          <p:cNvPr id="9219" name="Rectangle 3"/>
          <p:cNvSpPr/>
          <p:nvPr/>
        </p:nvSpPr>
        <p:spPr>
          <a:xfrm>
            <a:off x="234950" y="1078230"/>
            <a:ext cx="8815070" cy="13277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23215" indent="-32321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relation with unordered tuples</a:t>
            </a:r>
          </a:p>
        </p:txBody>
      </p:sp>
      <p:pic>
        <p:nvPicPr>
          <p:cNvPr id="9220" name="Picture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513965"/>
            <a:ext cx="5281930" cy="3983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5288"/>
            <a:ext cx="9144000" cy="442912"/>
          </a:xfrm>
        </p:spPr>
        <p:txBody>
          <a:bodyPr/>
          <a:lstStyle/>
          <a:p>
            <a:pPr algn="ctr">
              <a:defRPr/>
            </a:pPr>
            <a:r>
              <a:rPr lang="en-US" altLang="zh-CN" sz="3000">
                <a:ea typeface="宋体" panose="02010600030101010101" pitchFamily="2" charset="-122"/>
                <a:cs typeface="宋体" panose="02010600030101010101" pitchFamily="2" charset="-122"/>
              </a:rPr>
              <a:t>Extended Relational-Algebra-Operations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6363"/>
            <a:ext cx="7661275" cy="1747837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Generalized Projection</a:t>
            </a: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Aggregate Functions</a:t>
            </a: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Outer Join</a:t>
            </a:r>
            <a:endParaRPr lang="zh-CN" altLang="en-US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Generalized Projection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" y="888365"/>
            <a:ext cx="8907780" cy="5071745"/>
          </a:xfrm>
        </p:spPr>
        <p:txBody>
          <a:bodyPr/>
          <a:lstStyle/>
          <a:p>
            <a:pPr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Extends the projection operation by allowing arithmetic functions to be used in the projection list.</a:t>
            </a:r>
            <a:b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195320" algn="ctr"/>
              </a:tabLst>
              <a:defRPr/>
            </a:pP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Each of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400" baseline="-2500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400" baseline="-2500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n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are are arithmetic expressions involving constants and attributes in the schema of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Given relation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credit_info(customer_name, limit, credit_balance),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find how much more each person can spend: </a:t>
            </a:r>
          </a:p>
          <a:p>
            <a:pPr>
              <a:buFont typeface="Wingdings" panose="05000000000000000000" charset="0"/>
              <a:buNone/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	 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customer_name, limit </a:t>
            </a:r>
            <a:r>
              <a:rPr lang="en-US" altLang="zh-CN" sz="2400" i="1" baseline="-250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 credit_balance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 (credit_info)</a:t>
            </a:r>
          </a:p>
          <a:p>
            <a:pPr lvl="1">
              <a:buFont typeface="Wingdings" panose="05000000000000000000" charset="0"/>
              <a:buNone/>
              <a:tabLst>
                <a:tab pos="3195320" algn="ctr"/>
              </a:tabLst>
              <a:defRPr/>
            </a:pP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customer-name, (limit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baseline="-25000">
                <a:solidFill>
                  <a:srgbClr val="000099"/>
                </a:solidFill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credit-balance) as credit-available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credit-info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4515" name="Object 4"/>
          <p:cNvGraphicFramePr>
            <a:graphicFrameLocks noChangeAspect="1"/>
          </p:cNvGraphicFramePr>
          <p:nvPr/>
        </p:nvGraphicFramePr>
        <p:xfrm>
          <a:off x="3212465" y="1759585"/>
          <a:ext cx="147129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72895" imgH="356870" progId="Equation.3">
                  <p:embed/>
                </p:oleObj>
              </mc:Choice>
              <mc:Fallback>
                <p:oleObj name="公式" r:id="rId2" imgW="1572895" imgH="356870" progId="Equation.3">
                  <p:embed/>
                  <p:pic>
                    <p:nvPicPr>
                      <p:cNvPr id="0" name="图片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465" y="1759585"/>
                        <a:ext cx="147129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31BCED2-ED2C-B084-85CD-9C890036CD63}"/>
                  </a:ext>
                </a:extLst>
              </p14:cNvPr>
              <p14:cNvContentPartPr/>
              <p14:nvPr/>
            </p14:nvContentPartPr>
            <p14:xfrm>
              <a:off x="4208726" y="5477383"/>
              <a:ext cx="1779120" cy="115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31BCED2-ED2C-B084-85CD-9C890036C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9726" y="5468743"/>
                <a:ext cx="17967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19" name="组合 64518">
            <a:extLst>
              <a:ext uri="{FF2B5EF4-FFF2-40B4-BE49-F238E27FC236}">
                <a16:creationId xmlns:a16="http://schemas.microsoft.com/office/drawing/2014/main" id="{A21C9BA4-99DD-8E5D-91AB-513A228BEC5F}"/>
              </a:ext>
            </a:extLst>
          </p:cNvPr>
          <p:cNvGrpSpPr/>
          <p:nvPr/>
        </p:nvGrpSpPr>
        <p:grpSpPr>
          <a:xfrm>
            <a:off x="228206" y="5535343"/>
            <a:ext cx="2008080" cy="706320"/>
            <a:chOff x="228206" y="5535343"/>
            <a:chExt cx="200808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7494C6AF-A3D8-2587-A69E-C0849993D59B}"/>
                    </a:ext>
                  </a:extLst>
                </p14:cNvPr>
                <p14:cNvContentPartPr/>
                <p14:nvPr/>
              </p14:nvContentPartPr>
              <p14:xfrm>
                <a:off x="364286" y="5808583"/>
                <a:ext cx="213480" cy="4330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7494C6AF-A3D8-2587-A69E-C0849993D5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286" y="5799943"/>
                  <a:ext cx="231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904361D6-34AF-740F-CDAF-4EB225BFECC5}"/>
                    </a:ext>
                  </a:extLst>
                </p14:cNvPr>
                <p14:cNvContentPartPr/>
                <p14:nvPr/>
              </p14:nvContentPartPr>
              <p14:xfrm>
                <a:off x="422966" y="5952583"/>
                <a:ext cx="207360" cy="2617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904361D6-34AF-740F-CDAF-4EB225BFEC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4326" y="5943583"/>
                  <a:ext cx="225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F7D54DE-6E3D-8EE2-47A4-DCB33AE31D24}"/>
                    </a:ext>
                  </a:extLst>
                </p14:cNvPr>
                <p14:cNvContentPartPr/>
                <p14:nvPr/>
              </p14:nvContentPartPr>
              <p14:xfrm>
                <a:off x="449966" y="6045823"/>
                <a:ext cx="151200" cy="432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F7D54DE-6E3D-8EE2-47A4-DCB33AE31D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326" y="6036823"/>
                  <a:ext cx="168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B63E33FF-447E-D421-1D50-1C97F076697D}"/>
                    </a:ext>
                  </a:extLst>
                </p14:cNvPr>
                <p14:cNvContentPartPr/>
                <p14:nvPr/>
              </p14:nvContentPartPr>
              <p14:xfrm>
                <a:off x="467606" y="6031783"/>
                <a:ext cx="109440" cy="1504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B63E33FF-447E-D421-1D50-1C97F07669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966" y="6023143"/>
                  <a:ext cx="127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3AB304F-1B30-48AE-BDF6-F13078C00089}"/>
                    </a:ext>
                  </a:extLst>
                </p14:cNvPr>
                <p14:cNvContentPartPr/>
                <p14:nvPr/>
              </p14:nvContentPartPr>
              <p14:xfrm>
                <a:off x="228206" y="6114943"/>
                <a:ext cx="378720" cy="1116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3AB304F-1B30-48AE-BDF6-F13078C000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66" y="6106303"/>
                  <a:ext cx="396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B01A08B-23A8-A5D2-FCD3-7FD4E4A2FB3A}"/>
                    </a:ext>
                  </a:extLst>
                </p14:cNvPr>
                <p14:cNvContentPartPr/>
                <p14:nvPr/>
              </p14:nvContentPartPr>
              <p14:xfrm>
                <a:off x="302726" y="5963023"/>
                <a:ext cx="78840" cy="493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B01A08B-23A8-A5D2-FCD3-7FD4E4A2FB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086" y="5954383"/>
                  <a:ext cx="96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D723AF1-8A2D-7EEE-6607-A26B86C5D259}"/>
                    </a:ext>
                  </a:extLst>
                </p14:cNvPr>
                <p14:cNvContentPartPr/>
                <p14:nvPr/>
              </p14:nvContentPartPr>
              <p14:xfrm>
                <a:off x="699086" y="5846743"/>
                <a:ext cx="39600" cy="3186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D723AF1-8A2D-7EEE-6607-A26B86C5D2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0446" y="5838103"/>
                  <a:ext cx="57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B0FA8C8-5964-BF0A-E526-095F4C14AE6B}"/>
                    </a:ext>
                  </a:extLst>
                </p14:cNvPr>
                <p14:cNvContentPartPr/>
                <p14:nvPr/>
              </p14:nvContentPartPr>
              <p14:xfrm>
                <a:off x="743366" y="5738743"/>
                <a:ext cx="222480" cy="4050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B0FA8C8-5964-BF0A-E526-095F4C14AE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726" y="5729743"/>
                  <a:ext cx="2401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4369ADF-1876-9303-CA51-EDBF058E6B62}"/>
                    </a:ext>
                  </a:extLst>
                </p14:cNvPr>
                <p14:cNvContentPartPr/>
                <p14:nvPr/>
              </p14:nvContentPartPr>
              <p14:xfrm>
                <a:off x="728606" y="5868343"/>
                <a:ext cx="201600" cy="3024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4369ADF-1876-9303-CA51-EDBF058E6B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966" y="5859703"/>
                  <a:ext cx="219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C301D3A-E907-3068-B74E-797A723F7DBD}"/>
                    </a:ext>
                  </a:extLst>
                </p14:cNvPr>
                <p14:cNvContentPartPr/>
                <p14:nvPr/>
              </p14:nvContentPartPr>
              <p14:xfrm>
                <a:off x="748406" y="5849263"/>
                <a:ext cx="195480" cy="2210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C301D3A-E907-3068-B74E-797A723F7D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9406" y="5840263"/>
                  <a:ext cx="213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5CD7E2E1-A19F-378B-9CE4-A321512940F5}"/>
                    </a:ext>
                  </a:extLst>
                </p14:cNvPr>
                <p14:cNvContentPartPr/>
                <p14:nvPr/>
              </p14:nvContentPartPr>
              <p14:xfrm>
                <a:off x="1035326" y="5760703"/>
                <a:ext cx="212760" cy="961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5CD7E2E1-A19F-378B-9CE4-A321512940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686" y="5752063"/>
                  <a:ext cx="23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B473503-CBBB-6D66-3DE5-0A57097B2953}"/>
                    </a:ext>
                  </a:extLst>
                </p14:cNvPr>
                <p14:cNvContentPartPr/>
                <p14:nvPr/>
              </p14:nvContentPartPr>
              <p14:xfrm>
                <a:off x="1041446" y="5723623"/>
                <a:ext cx="200880" cy="3218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B473503-CBBB-6D66-3DE5-0A57097B29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806" y="5714983"/>
                  <a:ext cx="218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2F53019-160C-9644-7182-24AA9670CB3B}"/>
                    </a:ext>
                  </a:extLst>
                </p14:cNvPr>
                <p14:cNvContentPartPr/>
                <p14:nvPr/>
              </p14:nvContentPartPr>
              <p14:xfrm>
                <a:off x="1239446" y="5704183"/>
                <a:ext cx="22320" cy="1018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2F53019-160C-9644-7182-24AA9670CB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30446" y="5695183"/>
                  <a:ext cx="39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63B0E5A-045C-86A8-FA7C-049FD0CCED76}"/>
                    </a:ext>
                  </a:extLst>
                </p14:cNvPr>
                <p14:cNvContentPartPr/>
                <p14:nvPr/>
              </p14:nvContentPartPr>
              <p14:xfrm>
                <a:off x="1181486" y="5598343"/>
                <a:ext cx="200880" cy="4734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63B0E5A-045C-86A8-FA7C-049FD0CCED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486" y="5589703"/>
                  <a:ext cx="218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679FF73-7ED6-0846-5F94-A6DAF9CC543A}"/>
                    </a:ext>
                  </a:extLst>
                </p14:cNvPr>
                <p14:cNvContentPartPr/>
                <p14:nvPr/>
              </p14:nvContentPartPr>
              <p14:xfrm>
                <a:off x="1461566" y="5649823"/>
                <a:ext cx="26280" cy="1224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679FF73-7ED6-0846-5F94-A6DAF9CC54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2566" y="5640823"/>
                  <a:ext cx="43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A2A659AE-480B-063A-E5A6-41C6087D2A73}"/>
                    </a:ext>
                  </a:extLst>
                </p14:cNvPr>
                <p14:cNvContentPartPr/>
                <p14:nvPr/>
              </p14:nvContentPartPr>
              <p14:xfrm>
                <a:off x="1461566" y="5535343"/>
                <a:ext cx="116640" cy="13572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A2A659AE-480B-063A-E5A6-41C6087D2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2566" y="5526703"/>
                  <a:ext cx="134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A6BB04C3-FFBC-8B14-D591-4856D3DB4D2F}"/>
                    </a:ext>
                  </a:extLst>
                </p14:cNvPr>
                <p14:cNvContentPartPr/>
                <p14:nvPr/>
              </p14:nvContentPartPr>
              <p14:xfrm>
                <a:off x="1367966" y="5621383"/>
                <a:ext cx="275400" cy="2646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A6BB04C3-FFBC-8B14-D591-4856D3DB4D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59326" y="5612743"/>
                  <a:ext cx="293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9BCC680-5784-8F03-4474-5A224F50A2A1}"/>
                    </a:ext>
                  </a:extLst>
                </p14:cNvPr>
                <p14:cNvContentPartPr/>
                <p14:nvPr/>
              </p14:nvContentPartPr>
              <p14:xfrm>
                <a:off x="1437086" y="5819383"/>
                <a:ext cx="285120" cy="2970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9BCC680-5784-8F03-4474-5A224F50A2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28446" y="5810743"/>
                  <a:ext cx="302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2971B3E-B579-6919-1084-FBE72C628661}"/>
                    </a:ext>
                  </a:extLst>
                </p14:cNvPr>
                <p14:cNvContentPartPr/>
                <p14:nvPr/>
              </p14:nvContentPartPr>
              <p14:xfrm>
                <a:off x="1724006" y="5646223"/>
                <a:ext cx="97560" cy="2930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2971B3E-B579-6919-1084-FBE72C6286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15366" y="5637583"/>
                  <a:ext cx="115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512" name="墨迹 64511">
                  <a:extLst>
                    <a:ext uri="{FF2B5EF4-FFF2-40B4-BE49-F238E27FC236}">
                      <a16:creationId xmlns:a16="http://schemas.microsoft.com/office/drawing/2014/main" id="{A88D96D9-0B0F-BE18-00D3-35D6FEFD2C62}"/>
                    </a:ext>
                  </a:extLst>
                </p14:cNvPr>
                <p14:cNvContentPartPr/>
                <p14:nvPr/>
              </p14:nvContentPartPr>
              <p14:xfrm>
                <a:off x="1935326" y="5641183"/>
                <a:ext cx="26280" cy="76680"/>
              </p14:xfrm>
            </p:contentPart>
          </mc:Choice>
          <mc:Fallback>
            <p:pic>
              <p:nvPicPr>
                <p:cNvPr id="64512" name="墨迹 64511">
                  <a:extLst>
                    <a:ext uri="{FF2B5EF4-FFF2-40B4-BE49-F238E27FC236}">
                      <a16:creationId xmlns:a16="http://schemas.microsoft.com/office/drawing/2014/main" id="{A88D96D9-0B0F-BE18-00D3-35D6FEFD2C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26686" y="5632183"/>
                  <a:ext cx="43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513" name="墨迹 64512">
                  <a:extLst>
                    <a:ext uri="{FF2B5EF4-FFF2-40B4-BE49-F238E27FC236}">
                      <a16:creationId xmlns:a16="http://schemas.microsoft.com/office/drawing/2014/main" id="{26A31136-27D3-4F84-CA26-9B9CDCB3F47E}"/>
                    </a:ext>
                  </a:extLst>
                </p14:cNvPr>
                <p14:cNvContentPartPr/>
                <p14:nvPr/>
              </p14:nvContentPartPr>
              <p14:xfrm>
                <a:off x="1938926" y="5817583"/>
                <a:ext cx="5400" cy="23040"/>
              </p14:xfrm>
            </p:contentPart>
          </mc:Choice>
          <mc:Fallback>
            <p:pic>
              <p:nvPicPr>
                <p:cNvPr id="64513" name="墨迹 64512">
                  <a:extLst>
                    <a:ext uri="{FF2B5EF4-FFF2-40B4-BE49-F238E27FC236}">
                      <a16:creationId xmlns:a16="http://schemas.microsoft.com/office/drawing/2014/main" id="{26A31136-27D3-4F84-CA26-9B9CDCB3F4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30286" y="5808583"/>
                  <a:ext cx="23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514" name="墨迹 64513">
                  <a:extLst>
                    <a:ext uri="{FF2B5EF4-FFF2-40B4-BE49-F238E27FC236}">
                      <a16:creationId xmlns:a16="http://schemas.microsoft.com/office/drawing/2014/main" id="{7714CC42-B2B4-545F-771E-F852BA2FED33}"/>
                    </a:ext>
                  </a:extLst>
                </p14:cNvPr>
                <p14:cNvContentPartPr/>
                <p14:nvPr/>
              </p14:nvContentPartPr>
              <p14:xfrm>
                <a:off x="1908326" y="5597263"/>
                <a:ext cx="222480" cy="360000"/>
              </p14:xfrm>
            </p:contentPart>
          </mc:Choice>
          <mc:Fallback>
            <p:pic>
              <p:nvPicPr>
                <p:cNvPr id="64514" name="墨迹 64513">
                  <a:extLst>
                    <a:ext uri="{FF2B5EF4-FFF2-40B4-BE49-F238E27FC236}">
                      <a16:creationId xmlns:a16="http://schemas.microsoft.com/office/drawing/2014/main" id="{7714CC42-B2B4-545F-771E-F852BA2FE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9686" y="5588623"/>
                  <a:ext cx="2401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516" name="墨迹 64515">
                  <a:extLst>
                    <a:ext uri="{FF2B5EF4-FFF2-40B4-BE49-F238E27FC236}">
                      <a16:creationId xmlns:a16="http://schemas.microsoft.com/office/drawing/2014/main" id="{747544D3-8A3F-58E0-CA02-149692E43F4A}"/>
                    </a:ext>
                  </a:extLst>
                </p14:cNvPr>
                <p14:cNvContentPartPr/>
                <p14:nvPr/>
              </p14:nvContentPartPr>
              <p14:xfrm>
                <a:off x="2045846" y="5542183"/>
                <a:ext cx="18720" cy="202680"/>
              </p14:xfrm>
            </p:contentPart>
          </mc:Choice>
          <mc:Fallback>
            <p:pic>
              <p:nvPicPr>
                <p:cNvPr id="64516" name="墨迹 64515">
                  <a:extLst>
                    <a:ext uri="{FF2B5EF4-FFF2-40B4-BE49-F238E27FC236}">
                      <a16:creationId xmlns:a16="http://schemas.microsoft.com/office/drawing/2014/main" id="{747544D3-8A3F-58E0-CA02-149692E43F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7206" y="5533183"/>
                  <a:ext cx="36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517" name="墨迹 64516">
                  <a:extLst>
                    <a:ext uri="{FF2B5EF4-FFF2-40B4-BE49-F238E27FC236}">
                      <a16:creationId xmlns:a16="http://schemas.microsoft.com/office/drawing/2014/main" id="{96951EC7-BB96-E630-63B1-4AD34A7E6D7D}"/>
                    </a:ext>
                  </a:extLst>
                </p14:cNvPr>
                <p14:cNvContentPartPr/>
                <p14:nvPr/>
              </p14:nvContentPartPr>
              <p14:xfrm>
                <a:off x="2003006" y="5774383"/>
                <a:ext cx="233280" cy="174240"/>
              </p14:xfrm>
            </p:contentPart>
          </mc:Choice>
          <mc:Fallback>
            <p:pic>
              <p:nvPicPr>
                <p:cNvPr id="64517" name="墨迹 64516">
                  <a:extLst>
                    <a:ext uri="{FF2B5EF4-FFF2-40B4-BE49-F238E27FC236}">
                      <a16:creationId xmlns:a16="http://schemas.microsoft.com/office/drawing/2014/main" id="{96951EC7-BB96-E630-63B1-4AD34A7E6D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94006" y="5765383"/>
                  <a:ext cx="250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518" name="墨迹 64517">
                  <a:extLst>
                    <a:ext uri="{FF2B5EF4-FFF2-40B4-BE49-F238E27FC236}">
                      <a16:creationId xmlns:a16="http://schemas.microsoft.com/office/drawing/2014/main" id="{9F8EE13C-FB6C-76ED-EF30-E00DD03ADEC3}"/>
                    </a:ext>
                  </a:extLst>
                </p14:cNvPr>
                <p14:cNvContentPartPr/>
                <p14:nvPr/>
              </p14:nvContentPartPr>
              <p14:xfrm>
                <a:off x="1932806" y="5761783"/>
                <a:ext cx="28440" cy="77760"/>
              </p14:xfrm>
            </p:contentPart>
          </mc:Choice>
          <mc:Fallback>
            <p:pic>
              <p:nvPicPr>
                <p:cNvPr id="64518" name="墨迹 64517">
                  <a:extLst>
                    <a:ext uri="{FF2B5EF4-FFF2-40B4-BE49-F238E27FC236}">
                      <a16:creationId xmlns:a16="http://schemas.microsoft.com/office/drawing/2014/main" id="{9F8EE13C-FB6C-76ED-EF30-E00DD03ADE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24166" y="5752783"/>
                  <a:ext cx="46080" cy="95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21291" r="2994" b="21291"/>
          <a:stretch>
            <a:fillRect/>
          </a:stretch>
        </p:blipFill>
        <p:spPr bwMode="auto">
          <a:xfrm>
            <a:off x="4038600" y="4419600"/>
            <a:ext cx="4205288" cy="1901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65540" name="Group 5"/>
          <p:cNvGrpSpPr/>
          <p:nvPr/>
        </p:nvGrpSpPr>
        <p:grpSpPr bwMode="auto">
          <a:xfrm>
            <a:off x="1066800" y="1828800"/>
            <a:ext cx="4953000" cy="2424113"/>
            <a:chOff x="192" y="2169"/>
            <a:chExt cx="3120" cy="1527"/>
          </a:xfrm>
        </p:grpSpPr>
        <p:sp>
          <p:nvSpPr>
            <p:cNvPr id="321542" name="Rectangle 6"/>
            <p:cNvSpPr>
              <a:spLocks noChangeArrowheads="1"/>
            </p:cNvSpPr>
            <p:nvPr/>
          </p:nvSpPr>
          <p:spPr bwMode="auto">
            <a:xfrm>
              <a:off x="2112" y="2757"/>
              <a:ext cx="1200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1750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1500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700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400</a:t>
              </a:r>
            </a:p>
          </p:txBody>
        </p:sp>
        <p:sp>
          <p:nvSpPr>
            <p:cNvPr id="321543" name="Rectangle 7"/>
            <p:cNvSpPr>
              <a:spLocks noChangeArrowheads="1"/>
            </p:cNvSpPr>
            <p:nvPr/>
          </p:nvSpPr>
          <p:spPr bwMode="auto">
            <a:xfrm>
              <a:off x="1504" y="2757"/>
              <a:ext cx="608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2000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1500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6000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2000</a:t>
              </a:r>
            </a:p>
          </p:txBody>
        </p:sp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192" y="2757"/>
              <a:ext cx="1312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Curry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Hayes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Jones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Smith</a:t>
              </a:r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2112" y="2477"/>
              <a:ext cx="1200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credit-balance</a:t>
              </a:r>
            </a:p>
          </p:txBody>
        </p:sp>
        <p:sp>
          <p:nvSpPr>
            <p:cNvPr id="321546" name="Rectangle 10"/>
            <p:cNvSpPr>
              <a:spLocks noChangeArrowheads="1"/>
            </p:cNvSpPr>
            <p:nvPr/>
          </p:nvSpPr>
          <p:spPr bwMode="auto">
            <a:xfrm>
              <a:off x="1504" y="2477"/>
              <a:ext cx="608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limit</a:t>
              </a:r>
            </a:p>
          </p:txBody>
        </p:sp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192" y="2477"/>
              <a:ext cx="1312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customer-name</a:t>
              </a:r>
            </a:p>
          </p:txBody>
        </p:sp>
        <p:sp>
          <p:nvSpPr>
            <p:cNvPr id="321548" name="Line 12"/>
            <p:cNvSpPr>
              <a:spLocks noChangeShapeType="1"/>
            </p:cNvSpPr>
            <p:nvPr/>
          </p:nvSpPr>
          <p:spPr bwMode="auto">
            <a:xfrm>
              <a:off x="192" y="2477"/>
              <a:ext cx="3120" cy="0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49" name="Line 13"/>
            <p:cNvSpPr>
              <a:spLocks noChangeShapeType="1"/>
            </p:cNvSpPr>
            <p:nvPr/>
          </p:nvSpPr>
          <p:spPr bwMode="auto">
            <a:xfrm>
              <a:off x="192" y="2757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0" name="Line 14"/>
            <p:cNvSpPr>
              <a:spLocks noChangeShapeType="1"/>
            </p:cNvSpPr>
            <p:nvPr/>
          </p:nvSpPr>
          <p:spPr bwMode="auto">
            <a:xfrm>
              <a:off x="192" y="3696"/>
              <a:ext cx="3120" cy="0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1" name="Line 15"/>
            <p:cNvSpPr>
              <a:spLocks noChangeShapeType="1"/>
            </p:cNvSpPr>
            <p:nvPr/>
          </p:nvSpPr>
          <p:spPr bwMode="auto">
            <a:xfrm>
              <a:off x="192" y="2477"/>
              <a:ext cx="0" cy="1219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2" name="Line 16"/>
            <p:cNvSpPr>
              <a:spLocks noChangeShapeType="1"/>
            </p:cNvSpPr>
            <p:nvPr/>
          </p:nvSpPr>
          <p:spPr bwMode="auto">
            <a:xfrm>
              <a:off x="1504" y="2477"/>
              <a:ext cx="0" cy="1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3" name="Line 17"/>
            <p:cNvSpPr>
              <a:spLocks noChangeShapeType="1"/>
            </p:cNvSpPr>
            <p:nvPr/>
          </p:nvSpPr>
          <p:spPr bwMode="auto">
            <a:xfrm>
              <a:off x="2112" y="2477"/>
              <a:ext cx="0" cy="1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4" name="Line 18"/>
            <p:cNvSpPr>
              <a:spLocks noChangeShapeType="1"/>
            </p:cNvSpPr>
            <p:nvPr/>
          </p:nvSpPr>
          <p:spPr bwMode="auto">
            <a:xfrm>
              <a:off x="3312" y="2477"/>
              <a:ext cx="0" cy="1219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5" name="Text Box 19"/>
            <p:cNvSpPr txBox="1">
              <a:spLocks noChangeArrowheads="1"/>
            </p:cNvSpPr>
            <p:nvPr/>
          </p:nvSpPr>
          <p:spPr bwMode="auto">
            <a:xfrm>
              <a:off x="275" y="2169"/>
              <a:ext cx="121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credit-info</a:t>
              </a:r>
              <a:endPara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533400" y="304800"/>
            <a:ext cx="8001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 charset="0"/>
              </a:rPr>
              <a:t>Generalized Projection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Aggregate Functions and Operations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" y="935355"/>
            <a:ext cx="8852535" cy="5246370"/>
          </a:xfrm>
        </p:spPr>
        <p:txBody>
          <a:bodyPr/>
          <a:lstStyle/>
          <a:p>
            <a:pPr>
              <a:tabLst>
                <a:tab pos="2118995" algn="l"/>
                <a:tab pos="2689225" algn="ctr"/>
              </a:tabLst>
              <a:defRPr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Aggregation function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takes a collection of values and returns a single value as a result.</a:t>
            </a: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b="0" dirty="0" err="1"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average value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minimum value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maximum value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sum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sum of values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count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number of values</a:t>
            </a:r>
          </a:p>
          <a:p>
            <a:pPr>
              <a:tabLst>
                <a:tab pos="2118995" algn="l"/>
                <a:tab pos="2689225" algn="ctr"/>
              </a:tabLst>
              <a:defRPr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Aggregate operation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in relational algebra </a:t>
            </a: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is any relational-algebra expression</a:t>
            </a: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i="1" dirty="0" err="1"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en-US" altLang="zh-CN" sz="20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 is a list of attributes on which to group (can be empty)</a:t>
            </a: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is an aggregate function</a:t>
            </a:r>
            <a:endParaRPr lang="en-US" altLang="zh-CN" sz="2000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is an attribute name</a:t>
            </a:r>
          </a:p>
        </p:txBody>
      </p:sp>
      <p:graphicFrame>
        <p:nvGraphicFramePr>
          <p:cNvPr id="66563" name="Object 4"/>
          <p:cNvGraphicFramePr>
            <a:graphicFrameLocks noChangeAspect="1"/>
          </p:cNvGraphicFramePr>
          <p:nvPr/>
        </p:nvGraphicFramePr>
        <p:xfrm>
          <a:off x="2133600" y="3913505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42870" imgH="356870" progId="Equation.3">
                  <p:embed/>
                </p:oleObj>
              </mc:Choice>
              <mc:Fallback>
                <p:oleObj name="公式" r:id="rId3" imgW="2642870" imgH="356870" progId="Equation.3">
                  <p:embed/>
                  <p:pic>
                    <p:nvPicPr>
                      <p:cNvPr id="0" name="图片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3505"/>
                        <a:ext cx="3349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61F2D4C5-E7B3-D149-802A-64DDA204DD54}"/>
              </a:ext>
            </a:extLst>
          </p:cNvPr>
          <p:cNvGrpSpPr/>
          <p:nvPr/>
        </p:nvGrpSpPr>
        <p:grpSpPr>
          <a:xfrm>
            <a:off x="5362886" y="1434223"/>
            <a:ext cx="1644120" cy="718920"/>
            <a:chOff x="5362886" y="1434223"/>
            <a:chExt cx="164412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1D9EE766-9235-7D9D-B11E-B87B8AD107FC}"/>
                    </a:ext>
                  </a:extLst>
                </p14:cNvPr>
                <p14:cNvContentPartPr/>
                <p14:nvPr/>
              </p14:nvContentPartPr>
              <p14:xfrm>
                <a:off x="5362886" y="1595143"/>
                <a:ext cx="211320" cy="277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1D9EE766-9235-7D9D-B11E-B87B8AD107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53886" y="1586503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24860FF-5DC9-81EA-61EA-FEAA3C004335}"/>
                    </a:ext>
                  </a:extLst>
                </p14:cNvPr>
                <p14:cNvContentPartPr/>
                <p14:nvPr/>
              </p14:nvContentPartPr>
              <p14:xfrm>
                <a:off x="5426606" y="1723663"/>
                <a:ext cx="37080" cy="1051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24860FF-5DC9-81EA-61EA-FEAA3C0043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17606" y="1714663"/>
                  <a:ext cx="54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ABF467C-C838-6B4A-A538-F9FDEF56F7B8}"/>
                    </a:ext>
                  </a:extLst>
                </p14:cNvPr>
                <p14:cNvContentPartPr/>
                <p14:nvPr/>
              </p14:nvContentPartPr>
              <p14:xfrm>
                <a:off x="5540726" y="1621063"/>
                <a:ext cx="17280" cy="3772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ABF467C-C838-6B4A-A538-F9FDEF56F7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31726" y="1612423"/>
                  <a:ext cx="34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DAFA9A1-A967-78DD-024E-B70DF51F68D4}"/>
                    </a:ext>
                  </a:extLst>
                </p14:cNvPr>
                <p14:cNvContentPartPr/>
                <p14:nvPr/>
              </p14:nvContentPartPr>
              <p14:xfrm>
                <a:off x="5369726" y="1649863"/>
                <a:ext cx="319320" cy="2962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DAFA9A1-A967-78DD-024E-B70DF51F68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61086" y="1640863"/>
                  <a:ext cx="336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BAD2CC1-5E0C-CBF1-E76D-50460418E34F}"/>
                    </a:ext>
                  </a:extLst>
                </p14:cNvPr>
                <p14:cNvContentPartPr/>
                <p14:nvPr/>
              </p14:nvContentPartPr>
              <p14:xfrm>
                <a:off x="5608046" y="1869823"/>
                <a:ext cx="5400" cy="2833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BAD2CC1-5E0C-CBF1-E76D-50460418E3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99406" y="1860823"/>
                  <a:ext cx="23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79004E6-CEC6-2DC9-56C6-114D3C4DF72E}"/>
                    </a:ext>
                  </a:extLst>
                </p14:cNvPr>
                <p14:cNvContentPartPr/>
                <p14:nvPr/>
              </p14:nvContentPartPr>
              <p14:xfrm>
                <a:off x="5448206" y="1891423"/>
                <a:ext cx="120960" cy="1785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79004E6-CEC6-2DC9-56C6-114D3C4DF7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9566" y="1882423"/>
                  <a:ext cx="13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CE9D561-E893-DD68-2E01-E4D7CA6C4E31}"/>
                    </a:ext>
                  </a:extLst>
                </p14:cNvPr>
                <p14:cNvContentPartPr/>
                <p14:nvPr/>
              </p14:nvContentPartPr>
              <p14:xfrm>
                <a:off x="5603006" y="1910863"/>
                <a:ext cx="139320" cy="1170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CE9D561-E893-DD68-2E01-E4D7CA6C4E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94366" y="1902223"/>
                  <a:ext cx="156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4AFFE3D-A795-E602-066F-CC7B3A65A53B}"/>
                    </a:ext>
                  </a:extLst>
                </p14:cNvPr>
                <p14:cNvContentPartPr/>
                <p14:nvPr/>
              </p14:nvContentPartPr>
              <p14:xfrm>
                <a:off x="5781206" y="1557343"/>
                <a:ext cx="57960" cy="676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4AFFE3D-A795-E602-066F-CC7B3A65A5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72566" y="1548343"/>
                  <a:ext cx="75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243064D-0580-80CE-1151-D94F4809F55E}"/>
                    </a:ext>
                  </a:extLst>
                </p14:cNvPr>
                <p14:cNvContentPartPr/>
                <p14:nvPr/>
              </p14:nvContentPartPr>
              <p14:xfrm>
                <a:off x="5833046" y="1645183"/>
                <a:ext cx="34560" cy="1677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243064D-0580-80CE-1151-D94F4809F5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4046" y="1636543"/>
                  <a:ext cx="52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045F1FD-DA5B-6123-001B-D94932D30947}"/>
                    </a:ext>
                  </a:extLst>
                </p14:cNvPr>
                <p14:cNvContentPartPr/>
                <p14:nvPr/>
              </p14:nvContentPartPr>
              <p14:xfrm>
                <a:off x="5753486" y="1452583"/>
                <a:ext cx="241560" cy="5731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045F1FD-DA5B-6123-001B-D94932D3094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44846" y="1443583"/>
                  <a:ext cx="2592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94DFDA5-85C2-43B6-F6B4-13E2BA294251}"/>
                    </a:ext>
                  </a:extLst>
                </p14:cNvPr>
                <p14:cNvContentPartPr/>
                <p14:nvPr/>
              </p14:nvContentPartPr>
              <p14:xfrm>
                <a:off x="5744486" y="1808623"/>
                <a:ext cx="334440" cy="2329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94DFDA5-85C2-43B6-F6B4-13E2BA2942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35486" y="1799983"/>
                  <a:ext cx="352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8E5C356-17A2-9392-6BEE-B0E5C597FCFB}"/>
                    </a:ext>
                  </a:extLst>
                </p14:cNvPr>
                <p14:cNvContentPartPr/>
                <p14:nvPr/>
              </p14:nvContentPartPr>
              <p14:xfrm>
                <a:off x="6204926" y="1578583"/>
                <a:ext cx="125280" cy="3387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8E5C356-17A2-9392-6BEE-B0E5C597FCF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95926" y="1569943"/>
                  <a:ext cx="142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FDC767B-EA79-173F-41FE-5D228B82BEAA}"/>
                    </a:ext>
                  </a:extLst>
                </p14:cNvPr>
                <p14:cNvContentPartPr/>
                <p14:nvPr/>
              </p14:nvContentPartPr>
              <p14:xfrm>
                <a:off x="6150206" y="1649503"/>
                <a:ext cx="344160" cy="2174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FDC767B-EA79-173F-41FE-5D228B82BE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41206" y="1640863"/>
                  <a:ext cx="361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76D6F84-83B3-DF3F-36B3-2482407B4C01}"/>
                    </a:ext>
                  </a:extLst>
                </p14:cNvPr>
                <p14:cNvContentPartPr/>
                <p14:nvPr/>
              </p14:nvContentPartPr>
              <p14:xfrm>
                <a:off x="6080006" y="1743103"/>
                <a:ext cx="472320" cy="2581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76D6F84-83B3-DF3F-36B3-2482407B4C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71366" y="1734103"/>
                  <a:ext cx="489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CA916F2-2B73-CADE-62E7-57D830BA258F}"/>
                    </a:ext>
                  </a:extLst>
                </p14:cNvPr>
                <p14:cNvContentPartPr/>
                <p14:nvPr/>
              </p14:nvContentPartPr>
              <p14:xfrm>
                <a:off x="6600206" y="1532503"/>
                <a:ext cx="106200" cy="421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CA916F2-2B73-CADE-62E7-57D830BA25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91206" y="1523863"/>
                  <a:ext cx="123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DF73257-E850-5108-0AB9-0B5052961E40}"/>
                    </a:ext>
                  </a:extLst>
                </p14:cNvPr>
                <p14:cNvContentPartPr/>
                <p14:nvPr/>
              </p14:nvContentPartPr>
              <p14:xfrm>
                <a:off x="6670046" y="1434223"/>
                <a:ext cx="2880" cy="2602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DF73257-E850-5108-0AB9-0B5052961E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61406" y="1425223"/>
                  <a:ext cx="20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71C9ADF-8B9F-8CD3-7319-97518770A805}"/>
                    </a:ext>
                  </a:extLst>
                </p14:cNvPr>
                <p14:cNvContentPartPr/>
                <p14:nvPr/>
              </p14:nvContentPartPr>
              <p14:xfrm>
                <a:off x="6608846" y="1572103"/>
                <a:ext cx="167400" cy="3693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71C9ADF-8B9F-8CD3-7319-97518770A8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99846" y="1563463"/>
                  <a:ext cx="185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FBCB58D-A4B4-C586-0ACE-353ED98261EE}"/>
                    </a:ext>
                  </a:extLst>
                </p14:cNvPr>
                <p14:cNvContentPartPr/>
                <p14:nvPr/>
              </p14:nvContentPartPr>
              <p14:xfrm>
                <a:off x="6751766" y="1554823"/>
                <a:ext cx="255240" cy="3740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FBCB58D-A4B4-C586-0ACE-353ED98261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42766" y="1546183"/>
                  <a:ext cx="272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F8C6939-4A53-DF65-8610-5BFD67DCB348}"/>
                    </a:ext>
                  </a:extLst>
                </p14:cNvPr>
                <p14:cNvContentPartPr/>
                <p14:nvPr/>
              </p14:nvContentPartPr>
              <p14:xfrm>
                <a:off x="6648086" y="1780183"/>
                <a:ext cx="150120" cy="1468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F8C6939-4A53-DF65-8610-5BFD67DCB3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39086" y="1771543"/>
                  <a:ext cx="167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7D58E61-D35B-EFB7-4840-FA1DA6E70309}"/>
                    </a:ext>
                  </a:extLst>
                </p14:cNvPr>
                <p14:cNvContentPartPr/>
                <p14:nvPr/>
              </p14:nvContentPartPr>
              <p14:xfrm>
                <a:off x="6568886" y="1610623"/>
                <a:ext cx="165240" cy="259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7D58E61-D35B-EFB7-4840-FA1DA6E7030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0246" y="1601983"/>
                  <a:ext cx="182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F4F6AC9-1E32-BAF9-9F78-5FB06A48C438}"/>
                    </a:ext>
                  </a:extLst>
                </p14:cNvPr>
                <p14:cNvContentPartPr/>
                <p14:nvPr/>
              </p14:nvContentPartPr>
              <p14:xfrm>
                <a:off x="6567086" y="1660663"/>
                <a:ext cx="77760" cy="1148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F4F6AC9-1E32-BAF9-9F78-5FB06A48C4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8086" y="1651663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70AEF0E-1B9B-3BEF-2680-859D3FCBBAC6}"/>
                    </a:ext>
                  </a:extLst>
                </p14:cNvPr>
                <p14:cNvContentPartPr/>
                <p14:nvPr/>
              </p14:nvContentPartPr>
              <p14:xfrm>
                <a:off x="6795326" y="1525663"/>
                <a:ext cx="92520" cy="1803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70AEF0E-1B9B-3BEF-2680-859D3FCBBA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6326" y="1516663"/>
                  <a:ext cx="11016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73A5AC7-21C3-E6A4-E576-44C7C431A9AC}"/>
                  </a:ext>
                </a:extLst>
              </p14:cNvPr>
              <p14:cNvContentPartPr/>
              <p14:nvPr/>
            </p14:nvContentPartPr>
            <p14:xfrm>
              <a:off x="2611440" y="4153320"/>
              <a:ext cx="1741320" cy="1569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73A5AC7-21C3-E6A4-E576-44C7C431A9A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02080" y="4143960"/>
                <a:ext cx="1760040" cy="17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Aggregate Operation </a:t>
            </a:r>
            <a:r>
              <a:rPr lang="en-US" altLang="zh-CN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A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C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7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7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3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10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altLang="zh-CN" i="1">
                <a:latin typeface="Lucida Sans Unicode" panose="020B0602030504020204" charset="0"/>
                <a:sym typeface="Symbol" panose="05050102010706020507" charset="0"/>
              </a:rPr>
              <a:t>g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sum(c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) </a:t>
            </a:r>
            <a:r>
              <a:rPr kumimoji="1" lang="en-US" altLang="zh-CN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Helvetica" panose="020B0604020202030204" pitchFamily="34" charset="0"/>
              </a:rPr>
              <a:t>sum</a:t>
            </a:r>
            <a:r>
              <a:rPr lang="en-US" altLang="zh-CN">
                <a:latin typeface="Helvetica" panose="020B0604020202030204" pitchFamily="34" charset="0"/>
              </a:rPr>
              <a:t>(</a:t>
            </a:r>
            <a:r>
              <a:rPr lang="en-US" altLang="zh-CN" i="1">
                <a:latin typeface="Helvetica" panose="020B0604020202030204" pitchFamily="34" charset="0"/>
              </a:rPr>
              <a:t>c </a:t>
            </a:r>
            <a:r>
              <a:rPr lang="en-US" altLang="zh-CN">
                <a:latin typeface="Helvetica" panose="020B0604020202030204" pitchFamily="34" charset="0"/>
              </a:rPr>
              <a:t>)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27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Aggregate Operation </a:t>
            </a:r>
            <a:r>
              <a:rPr lang="en-US" altLang="zh-CN" sz="32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064578"/>
            <a:ext cx="7165975" cy="434975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account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grouped by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branch-name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sz="2800" i="1" baseline="-25000">
                <a:latin typeface="Helvetica" panose="020B0604020202030204" pitchFamily="34" charset="0"/>
              </a:rPr>
              <a:t>branch_name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Lucida Sans Unicode" panose="020B0602030504020204" charset="0"/>
                <a:sym typeface="Symbol" panose="05050102010706020507" charset="0"/>
              </a:rPr>
              <a:t>g 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charset="0"/>
              </a:rPr>
              <a:t>sum</a:t>
            </a:r>
            <a:r>
              <a:rPr lang="en-US" altLang="zh-CN" sz="2800" baseline="-25000">
                <a:latin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charset="0"/>
              </a:rPr>
              <a:t>balance</a:t>
            </a:r>
            <a:r>
              <a:rPr lang="en-US" altLang="zh-CN" sz="2800" baseline="-25000">
                <a:latin typeface="Times New Roman" panose="02020603050405020304" pitchFamily="18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charset="0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branch_name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account_number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balance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Redwood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A-102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A-201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A-217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A-215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A-222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400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900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750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750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700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branch_name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Helvetica" panose="020B0604020202030204" pitchFamily="34" charset="0"/>
              </a:rPr>
              <a:t>sum</a:t>
            </a:r>
            <a:r>
              <a:rPr lang="en-US" altLang="zh-CN">
                <a:latin typeface="Helvetica" panose="020B0604020202030204" pitchFamily="34" charset="0"/>
              </a:rPr>
              <a:t>(</a:t>
            </a:r>
            <a:r>
              <a:rPr lang="en-US" altLang="zh-CN" i="1">
                <a:latin typeface="Helvetica" panose="020B0604020202030204" pitchFamily="34" charset="0"/>
              </a:rPr>
              <a:t>balance</a:t>
            </a:r>
            <a:r>
              <a:rPr lang="en-US" altLang="zh-CN">
                <a:latin typeface="Helvetica" panose="020B0604020202030204" pitchFamily="34" charset="0"/>
              </a:rPr>
              <a:t>)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Redwood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1300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1500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700</a:t>
            </a:r>
            <a:endParaRPr lang="en-US" altLang="zh-CN" i="1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ea typeface="宋体" panose="02010600030101010101" pitchFamily="2" charset="-122"/>
                <a:cs typeface="宋体" panose="02010600030101010101" pitchFamily="2" charset="-122"/>
              </a:rPr>
              <a:t>Aggregate Functions (Cont.)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32440"/>
            <a:ext cx="7848600" cy="2107411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Result of aggregation does not have a name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Can use rename operation to give it a name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For convenience, we permit renaming as part of aggregate operation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54932" y="3430998"/>
            <a:ext cx="6654800" cy="558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sz="2800" i="1" baseline="-25000" dirty="0" err="1">
                <a:latin typeface="Helvetica" panose="020B0604020202030204" pitchFamily="34" charset="0"/>
              </a:rPr>
              <a:t>branch_name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Lucida Sans Unicode" panose="020B0602030504020204" charset="0"/>
                <a:sym typeface="Symbol" panose="05050102010706020507" charset="0"/>
              </a:rPr>
              <a:t>g </a:t>
            </a:r>
            <a:r>
              <a:rPr lang="en-US" altLang="zh-CN" sz="2800" b="1" i="1" baseline="-25000" dirty="0">
                <a:latin typeface="Helvetica" panose="020B0604020202030204" pitchFamily="34" charset="0"/>
                <a:sym typeface="Symbol" panose="05050102010706020507" charset="0"/>
              </a:rPr>
              <a:t>sum</a:t>
            </a:r>
            <a:r>
              <a:rPr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(balance) </a:t>
            </a:r>
            <a:r>
              <a:rPr lang="en-US" altLang="zh-CN" sz="2800" b="1" i="1" baseline="-25000" dirty="0">
                <a:latin typeface="Helvetica" panose="020B0604020202030204" pitchFamily="34" charset="0"/>
                <a:sym typeface="Symbol" panose="05050102010706020507" charset="0"/>
              </a:rPr>
              <a:t>as</a:t>
            </a:r>
            <a:r>
              <a:rPr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lang="en-US" altLang="zh-CN" sz="28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sum_balance</a:t>
            </a:r>
            <a:r>
              <a:rPr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550" y="1219200"/>
            <a:ext cx="8680820" cy="45831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An extension of the join operation that avoids loss of information.</a:t>
            </a: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Computes the join and then adds tuples form one relation that does not match tuples in the other relation to the result of the join. </a:t>
            </a: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Uses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values:</a:t>
            </a:r>
          </a:p>
          <a:p>
            <a:pPr lvl="1">
              <a:defRPr/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signifies that the value is unknown or does not exist 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All comparisons involving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are (roughly speaking) 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by definition.</a:t>
            </a:r>
          </a:p>
          <a:p>
            <a:pPr lvl="2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We shall study precise meaning of comparisons with nulls later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875DB01-33DE-FB1A-30D7-8C6BB5B5A294}"/>
                  </a:ext>
                </a:extLst>
              </p14:cNvPr>
              <p14:cNvContentPartPr/>
              <p14:nvPr/>
            </p14:nvContentPartPr>
            <p14:xfrm>
              <a:off x="751680" y="1552320"/>
              <a:ext cx="7033680" cy="3660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875DB01-33DE-FB1A-30D7-8C6BB5B5A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320" y="1542960"/>
                <a:ext cx="7052400" cy="367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5238"/>
            <a:ext cx="6861175" cy="48736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loan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Relation borrower</a:t>
            </a:r>
          </a:p>
        </p:txBody>
      </p:sp>
      <p:grpSp>
        <p:nvGrpSpPr>
          <p:cNvPr id="71684" name="Group 20"/>
          <p:cNvGrpSpPr/>
          <p:nvPr/>
        </p:nvGrpSpPr>
        <p:grpSpPr bwMode="auto">
          <a:xfrm>
            <a:off x="2438400" y="4267200"/>
            <a:ext cx="3276600" cy="1219200"/>
            <a:chOff x="1536" y="2576"/>
            <a:chExt cx="2064" cy="768"/>
          </a:xfrm>
        </p:grpSpPr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</a:p>
          </p:txBody>
        </p:sp>
      </p:grpSp>
      <p:grpSp>
        <p:nvGrpSpPr>
          <p:cNvPr id="71685" name="Group 19"/>
          <p:cNvGrpSpPr/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组 1"/>
          <p:cNvGrpSpPr/>
          <p:nvPr/>
        </p:nvGrpSpPr>
        <p:grpSpPr bwMode="auto">
          <a:xfrm>
            <a:off x="793750" y="3422650"/>
            <a:ext cx="4235450" cy="712788"/>
            <a:chOff x="793750" y="3422650"/>
            <a:chExt cx="4235450" cy="712788"/>
          </a:xfrm>
        </p:grpSpPr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793750" y="3422650"/>
              <a:ext cx="4235450" cy="7127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469900" indent="-469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Char char="o"/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</a:rPr>
                <a:t>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</a:rPr>
                <a:t>Left Outer Join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</a:rPr>
                <a:t>    loan          borrower</a:t>
              </a:r>
            </a:p>
          </p:txBody>
        </p:sp>
        <p:grpSp>
          <p:nvGrpSpPr>
            <p:cNvPr id="72728" name="Group 41"/>
            <p:cNvGrpSpPr/>
            <p:nvPr/>
          </p:nvGrpSpPr>
          <p:grpSpPr bwMode="auto">
            <a:xfrm>
              <a:off x="1795462" y="3886200"/>
              <a:ext cx="414338" cy="209550"/>
              <a:chOff x="1225" y="2417"/>
              <a:chExt cx="261" cy="132"/>
            </a:xfrm>
          </p:grpSpPr>
          <p:sp>
            <p:nvSpPr>
              <p:cNvPr id="76842" name="AutoShape 42"/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843" name="Line 43"/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38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Join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800" b="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loan      borrower</a:t>
            </a:r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 rot="16200000" flipV="1">
            <a:off x="1677132" y="183694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835" name="Group 35"/>
          <p:cNvGrpSpPr/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</p:txBody>
        </p:sp>
      </p:grpSp>
      <p:grpSp>
        <p:nvGrpSpPr>
          <p:cNvPr id="76846" name="Group 46"/>
          <p:cNvGrpSpPr/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Keys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67640" y="814070"/>
            <a:ext cx="8903335" cy="5725795"/>
          </a:xfrm>
        </p:spPr>
        <p:txBody>
          <a:bodyPr vert="horz" wrap="square" lIns="91440" tIns="45720" rIns="91440" bIns="45720" anchor="t"/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 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R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is a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if values for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r(R)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Example:  {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and {ID,name} are both superkeys of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Superkey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candidate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minimal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Example:  {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is a candidate key for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One of the candidate keys is selected to be the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primary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263525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which one?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Foreign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constraint: Value in one relation must appear in another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Example –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in i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foreign key from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referencing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grpSp>
        <p:nvGrpSpPr>
          <p:cNvPr id="77869" name="Group 45"/>
          <p:cNvGrpSpPr/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7870" name="Group 46"/>
          <p:cNvGrpSpPr/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</a:p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3732" name="Group 83"/>
          <p:cNvGrpSpPr/>
          <p:nvPr/>
        </p:nvGrpSpPr>
        <p:grpSpPr bwMode="auto">
          <a:xfrm>
            <a:off x="806450" y="3405188"/>
            <a:ext cx="4070350" cy="669925"/>
            <a:chOff x="508" y="2145"/>
            <a:chExt cx="2564" cy="422"/>
          </a:xfrm>
        </p:grpSpPr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508" y="2145"/>
              <a:ext cx="2564" cy="4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Char char="n"/>
                <a:defRPr/>
              </a:pPr>
              <a:r>
                <a:rPr kumimoji="1" lang="zh-CN" altLang="en-US">
                  <a:latin typeface="Helvetica" panose="020B0604020202030204" pitchFamily="34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</a:rPr>
                <a:t>Full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</a:rPr>
                <a:t>    loan          borrower</a:t>
              </a:r>
            </a:p>
          </p:txBody>
        </p:sp>
        <p:grpSp>
          <p:nvGrpSpPr>
            <p:cNvPr id="73740" name="Group 56"/>
            <p:cNvGrpSpPr/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77881" name="AutoShape 57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2" name="Line 58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3" name="Line 59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73733" name="Group 82"/>
          <p:cNvGrpSpPr/>
          <p:nvPr/>
        </p:nvGrpSpPr>
        <p:grpSpPr bwMode="auto">
          <a:xfrm>
            <a:off x="798513" y="1077913"/>
            <a:ext cx="4070350" cy="669925"/>
            <a:chOff x="503" y="679"/>
            <a:chExt cx="2564" cy="422"/>
          </a:xfrm>
        </p:grpSpPr>
        <p:sp>
          <p:nvSpPr>
            <p:cNvPr id="77890" name="Rectangle 66"/>
            <p:cNvSpPr>
              <a:spLocks noChangeArrowheads="1"/>
            </p:cNvSpPr>
            <p:nvPr/>
          </p:nvSpPr>
          <p:spPr bwMode="auto">
            <a:xfrm>
              <a:off x="503" y="679"/>
              <a:ext cx="2564" cy="4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Char char="n"/>
                <a:defRPr/>
              </a:pPr>
              <a:r>
                <a:rPr kumimoji="1" lang="zh-CN" altLang="en-US">
                  <a:latin typeface="Helvetica" panose="020B0604020202030204" pitchFamily="34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</a:rPr>
                <a:t>Right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</a:rPr>
                <a:t>    loan         borrower</a:t>
              </a:r>
            </a:p>
          </p:txBody>
        </p:sp>
        <p:grpSp>
          <p:nvGrpSpPr>
            <p:cNvPr id="73735" name="Group 73"/>
            <p:cNvGrpSpPr/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77898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99" name="Line 75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900" name="Line 76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It is possible for tuples to have a null value, denoted by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for some of their attributes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signifies an unknown value or that a value does not exist.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 result of any arithmetic expression involving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is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Aggregate functions simply ignore null values (as in SQL)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For duplicate elimination and grouping, null is treated like any other value, and two nulls are assumed to be  the same (as in SQL)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4F73BD2-51E1-4D78-75D1-93F17CFDE80D}"/>
                  </a:ext>
                </a:extLst>
              </p14:cNvPr>
              <p14:cNvContentPartPr/>
              <p14:nvPr/>
            </p14:nvContentPartPr>
            <p14:xfrm>
              <a:off x="1217880" y="2736720"/>
              <a:ext cx="5982480" cy="571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4F73BD2-51E1-4D78-75D1-93F17CFDE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520" y="2727360"/>
                <a:ext cx="6001200" cy="59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04900"/>
            <a:ext cx="8001000" cy="5448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Comparisons with null values return the special truth value: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was used instead of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then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not (A &lt; 5)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         would not be equivalent to           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 &gt;= 5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Three-valued logic using the truth value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OR: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         =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        =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= unknown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AND: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 = unknown,   </a:t>
            </a:r>
            <a:b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= false,</a:t>
            </a:r>
            <a:b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= unknown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NOT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: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not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= unknown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In SQL </a:t>
            </a:r>
            <a:r>
              <a:rPr lang="en-US" altLang="zh-CN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is unknown</a:t>
            </a:r>
            <a:r>
              <a:rPr lang="en-US" altLang="zh-CN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evaluates to true if predicate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evaluates to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Result of select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predicate is treated as </a:t>
            </a:r>
            <a:r>
              <a:rPr lang="en-US" altLang="zh-CN" i="1" dirty="0">
                <a:solidFill>
                  <a:schemeClr val="accent6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it evaluates to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Modification of the Database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19200"/>
            <a:ext cx="7165975" cy="44561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 content of the database may be modified using the following operations: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Deletion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Insertion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Updating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All these operations are expressed using the assignment operator.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Deletion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96" y="1447800"/>
            <a:ext cx="8345487" cy="4198938"/>
          </a:xfrm>
        </p:spPr>
        <p:txBody>
          <a:bodyPr/>
          <a:lstStyle/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Can delete only whole tuples; cannot delete values on only particular attributes</a:t>
            </a:r>
          </a:p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deletion is expressed in relational algebra by:</a:t>
            </a:r>
          </a:p>
          <a:p>
            <a:pPr>
              <a:buFont typeface="Wingdings" panose="05000000000000000000" charset="0"/>
              <a:buNone/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where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relation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relational algebra query.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9006676-E737-9D14-16AC-21C204B1C764}"/>
                  </a:ext>
                </a:extLst>
              </p14:cNvPr>
              <p14:cNvContentPartPr/>
              <p14:nvPr/>
            </p14:nvContentPartPr>
            <p14:xfrm>
              <a:off x="2190960" y="2984760"/>
              <a:ext cx="2598840" cy="118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9006676-E737-9D14-16AC-21C204B1C7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1600" y="2975400"/>
                <a:ext cx="2617560" cy="13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Deletion Examples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470" algn="l"/>
                <a:tab pos="1482725" algn="l"/>
              </a:tabLst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Delete all account records in the Perryridge branch.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>
                <a:latin typeface="Helvetica" panose="020B0604020202030204" pitchFamily="34" charset="0"/>
                <a:sym typeface="Symbol" panose="05050102010706020507" charset="0"/>
              </a:rPr>
              <a:t>   </a:t>
            </a:r>
            <a:r>
              <a:rPr kumimoji="1" lang="en-US" altLang="zh-CN">
                <a:latin typeface="Helvetica" panose="020B0604020202030204" pitchFamily="34" charset="0"/>
                <a:sym typeface="Symbol" panose="05050102010706020507" charset="0"/>
              </a:rPr>
              <a:t>Delete all accounts at branches located in Needham.</a:t>
            </a:r>
            <a:endParaRPr lang="en-US" altLang="zh-CN">
              <a:latin typeface="Helvetica" panose="020B0604020202030204" pitchFamily="34" charset="0"/>
            </a:endParaRPr>
          </a:p>
        </p:txBody>
      </p:sp>
      <p:grpSp>
        <p:nvGrpSpPr>
          <p:cNvPr id="83985" name="Group 17"/>
          <p:cNvGrpSpPr/>
          <p:nvPr/>
        </p:nvGrpSpPr>
        <p:grpSpPr bwMode="auto">
          <a:xfrm>
            <a:off x="1225550" y="3859213"/>
            <a:ext cx="6030913" cy="1873250"/>
            <a:chOff x="809" y="2607"/>
            <a:chExt cx="3799" cy="1180"/>
          </a:xfrm>
        </p:grpSpPr>
        <p:sp>
          <p:nvSpPr>
            <p:cNvPr id="83972" name="AutoShape 4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73" name="AutoShape 5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1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 </a:t>
              </a:r>
              <a:r>
                <a:rPr kumimoji="1" lang="en-US" altLang="zh-CN" sz="2400">
                  <a:latin typeface="Helvetica" panose="020B060402020203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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branch_city = “Needham”</a:t>
              </a:r>
              <a:r>
                <a:rPr kumimoji="1" lang="en-US" altLang="zh-CN" sz="2000" i="1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(  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account      branch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 i="1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i="1" baseline="-25000">
                  <a:latin typeface="Helvetica" panose="020B0604020202030204" pitchFamily="34" charset="0"/>
                  <a:sym typeface="Symbol" panose="05050102010706020507" charset="0"/>
                </a:rPr>
                <a:t>2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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account_number</a:t>
              </a:r>
              <a:r>
                <a:rPr kumimoji="1" lang="en-US" altLang="zh-CN" i="1" baseline="-25000">
                  <a:latin typeface="Helvetica" panose="020B0604020202030204" pitchFamily="34" charset="0"/>
                  <a:sym typeface="Symbol" panose="05050102010706020507" charset="0"/>
                </a:rPr>
                <a:t>,</a:t>
              </a:r>
              <a:r>
                <a:rPr kumimoji="1" lang="en-US" altLang="zh-CN" sz="16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branch_name, balance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(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3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</a:t>
              </a:r>
              <a:r>
                <a:rPr kumimoji="1" lang="en-US" altLang="zh-CN" sz="1400" i="1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customer_name, account_number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( 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2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    depositor)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account –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2</a:t>
              </a:r>
              <a:endParaRPr kumimoji="1" lang="en-US" altLang="zh-CN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depositor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depositor –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3</a:t>
              </a:r>
            </a:p>
          </p:txBody>
        </p:sp>
      </p:grp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>
                <a:latin typeface="Helvetica" panose="020B0604020202030204" pitchFamily="34" charset="0"/>
              </a:rPr>
              <a:t> </a:t>
            </a:r>
            <a:r>
              <a:rPr kumimoji="1" lang="zh-CN" altLang="en-US" sz="2000">
                <a:latin typeface="Helvetica" panose="020B0604020202030204" pitchFamily="34" charset="0"/>
              </a:rPr>
              <a:t>  </a:t>
            </a:r>
            <a:r>
              <a:rPr kumimoji="1" lang="en-US" altLang="zh-CN">
                <a:latin typeface="Helvetica" panose="020B0604020202030204" pitchFamily="34" charset="0"/>
              </a:rPr>
              <a:t>Delete</a:t>
            </a:r>
            <a:r>
              <a:rPr kumimoji="1" lang="en-US" altLang="zh-CN" sz="2000">
                <a:latin typeface="Helvetica" panose="020B0604020202030204" pitchFamily="34" charset="0"/>
              </a:rPr>
              <a:t> </a:t>
            </a:r>
            <a:r>
              <a:rPr kumimoji="1" lang="en-US" altLang="zh-CN">
                <a:latin typeface="Helvetica" panose="020B0604020202030204" pitchFamily="34" charset="0"/>
              </a:rPr>
              <a:t>all loan records with amount in the range of 0 to 50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 dirty="0">
                <a:latin typeface="Helvetica" panose="020B0604020202030204" pitchFamily="34" charset="0"/>
              </a:rPr>
              <a:t>loan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loan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– </a:t>
            </a: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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</a:t>
            </a:r>
            <a:r>
              <a:rPr kumimoji="1"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amount 0and amount  50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loan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)</a:t>
            </a:r>
            <a:endParaRPr lang="en-US" altLang="zh-CN" dirty="0">
              <a:latin typeface="Helvetica" panose="020B0604020202030204" pitchFamily="34" charset="0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>
                <a:latin typeface="Helvetica" panose="020B0604020202030204" pitchFamily="34" charset="0"/>
              </a:rPr>
              <a:t>account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– </a:t>
            </a:r>
            <a:r>
              <a:rPr kumimoji="1" lang="en-US" altLang="zh-CN" sz="2400">
                <a:latin typeface="Helvetica" panose="020B0604020202030204" pitchFamily="34" charset="0"/>
                <a:sym typeface="Symbol" panose="05050102010706020507" charset="0"/>
              </a:rPr>
              <a:t></a:t>
            </a:r>
            <a:r>
              <a:rPr kumimoji="1" lang="en-US" altLang="zh-CN" sz="2800" i="1" baseline="-25000">
                <a:latin typeface="Helvetica" panose="020B0604020202030204" pitchFamily="34" charset="0"/>
                <a:sym typeface="Symbol" panose="05050102010706020507" charset="0"/>
              </a:rPr>
              <a:t>branch_name = “Perryridge”</a:t>
            </a:r>
            <a:r>
              <a:rPr kumimoji="1"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)</a:t>
            </a:r>
          </a:p>
          <a:p>
            <a:pPr algn="ctr" eaLnBrk="0" hangingPunct="0"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5688965" y="5386070"/>
            <a:ext cx="3412490" cy="140271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A92CACA-47D6-BE31-3D69-AA59A54205DB}"/>
                  </a:ext>
                </a:extLst>
              </p14:cNvPr>
              <p14:cNvContentPartPr/>
              <p14:nvPr/>
            </p14:nvContentPartPr>
            <p14:xfrm>
              <a:off x="1325880" y="2964600"/>
              <a:ext cx="6030000" cy="3064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A92CACA-47D6-BE31-3D69-AA59A54205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6520" y="2955240"/>
                <a:ext cx="6048720" cy="308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  <p:bldP spid="83977" grpId="0" autoUpdateAnimBg="0"/>
      <p:bldP spid="83978" grpId="0" autoUpdateAnimBg="0"/>
      <p:bldP spid="8397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Insertion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7" y="1143000"/>
            <a:ext cx="8865657" cy="4876800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To insert data into a relation, we either: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specify a tuple to be inserted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write a query whose result is a set of tuples to be inserted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in relational algebra, an insertion is expressed by:</a:t>
            </a: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  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where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is a relation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is a relational algebra expression.</a:t>
            </a: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The insertion of a single tuple is expressed by letting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 be a constant relation containing one tuple.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Insertion Examples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4" y="1077913"/>
            <a:ext cx="8970035" cy="714375"/>
          </a:xfrm>
        </p:spPr>
        <p:txBody>
          <a:bodyPr/>
          <a:lstStyle/>
          <a:p>
            <a:pPr>
              <a:tabLst>
                <a:tab pos="1029970" algn="l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Insert information in the database specifying that Smith has $1200 in account A-973 at the </a:t>
            </a:r>
            <a:r>
              <a:rPr lang="en-US" altLang="zh-CN" sz="2400" dirty="0" err="1">
                <a:ea typeface="宋体" panose="02010600030101010101" pitchFamily="2" charset="-122"/>
                <a:cs typeface="宋体" panose="02010600030101010101" pitchFamily="2" charset="-122"/>
              </a:rPr>
              <a:t>Perryridge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branch.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73964" y="3289300"/>
            <a:ext cx="8970035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 sz="2400" dirty="0">
                <a:latin typeface="Helvetica" panose="020B0604020202030204" pitchFamily="34" charset="0"/>
                <a:sym typeface="Symbol" panose="05050102010706020507" charset="0"/>
              </a:rPr>
              <a:t>  </a:t>
            </a: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Provide as a gift for all loan customers in the </a:t>
            </a:r>
            <a:r>
              <a:rPr kumimoji="1" lang="en-US" altLang="zh-CN" sz="2400" dirty="0" err="1">
                <a:latin typeface="Helvetica" panose="020B0604020202030204" pitchFamily="34" charset="0"/>
                <a:sym typeface="Symbol" panose="05050102010706020507" charset="0"/>
              </a:rPr>
              <a:t>Perryridge</a:t>
            </a:r>
            <a:b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</a:b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     branch, a $200 savings account.  Let the loan number serve</a:t>
            </a:r>
            <a:b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</a:b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     as the account number for the new savings account.</a:t>
            </a:r>
            <a:endParaRPr kumimoji="1" lang="en-US" altLang="zh-CN" sz="2400" i="1" dirty="0">
              <a:latin typeface="Helvetica" panose="020B0604020202030204" pitchFamily="34" charset="0"/>
              <a:sym typeface="Symbol" panose="05050102010706020507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2047403"/>
            <a:ext cx="6251575" cy="808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 dirty="0">
                <a:latin typeface="Helvetica" panose="020B0604020202030204" pitchFamily="34" charset="0"/>
              </a:rPr>
              <a:t>account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 account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   {(“A-973”,</a:t>
            </a:r>
            <a:r>
              <a:rPr kumimoji="1" lang="en-US" altLang="zh-CN" sz="16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“</a:t>
            </a:r>
            <a:r>
              <a:rPr kumimoji="1" lang="en-US" altLang="zh-CN" sz="2000" dirty="0" err="1">
                <a:latin typeface="Helvetica" panose="020B0604020202030204" pitchFamily="34" charset="0"/>
                <a:sym typeface="Symbol" panose="05050102010706020507" charset="0"/>
              </a:rPr>
              <a:t>Perryridge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”, 1200)}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depositor 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 depositor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   {(“Smith”, “A-973”)}</a:t>
            </a:r>
          </a:p>
        </p:txBody>
      </p:sp>
      <p:grpSp>
        <p:nvGrpSpPr>
          <p:cNvPr id="86026" name="Group 10"/>
          <p:cNvGrpSpPr/>
          <p:nvPr/>
        </p:nvGrpSpPr>
        <p:grpSpPr bwMode="auto">
          <a:xfrm>
            <a:off x="1368425" y="4794218"/>
            <a:ext cx="5842000" cy="1230313"/>
            <a:chOff x="622" y="2797"/>
            <a:chExt cx="3680" cy="775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622" y="2797"/>
              <a:ext cx="3680" cy="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  (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 = “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Perryridge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”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borrower   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loan))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 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  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16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16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,</a:t>
              </a:r>
              <a:r>
                <a:rPr kumimoji="1" lang="en-US" altLang="zh-CN" sz="1600" baseline="-25000" dirty="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200</a:t>
              </a:r>
              <a:r>
                <a:rPr kumimoji="1" lang="en-US" altLang="zh-CN" sz="1600" i="1" dirty="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depositor  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depositor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 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customer_name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5688965" y="5386070"/>
            <a:ext cx="3412490" cy="140271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2" grpId="0" autoUpdateAnimBg="0"/>
      <p:bldP spid="8602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Updating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946" y="1143000"/>
            <a:ext cx="8733010" cy="4876800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mechanism to change a value in a tuple without charging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all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values in the tuple</a:t>
            </a: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Use the generalized projection operator to do this task</a:t>
            </a: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b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Each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F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either 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 </a:t>
            </a:r>
            <a:r>
              <a:rPr lang="en-US" altLang="zh-CN" sz="2400" baseline="30000" dirty="0" err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attribute of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if the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 </a:t>
            </a:r>
            <a:r>
              <a:rPr lang="en-US" altLang="zh-CN" sz="2400" baseline="30000" dirty="0" err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</a:t>
            </a:r>
            <a:r>
              <a:rPr lang="en-US" altLang="zh-CN" sz="2400" baseline="30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attribute is not updated, or,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if the attribute is to be updated F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an expression, involving only constants and the attributes of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which gives the new value for the attribute</a:t>
            </a:r>
          </a:p>
        </p:txBody>
      </p:sp>
      <p:graphicFrame>
        <p:nvGraphicFramePr>
          <p:cNvPr id="82947" name="Object 4"/>
          <p:cNvGraphicFramePr>
            <a:graphicFrameLocks noChangeAspect="1"/>
          </p:cNvGraphicFramePr>
          <p:nvPr/>
        </p:nvGraphicFramePr>
        <p:xfrm>
          <a:off x="2568575" y="255996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0530" imgH="356870" progId="Equation.3">
                  <p:embed/>
                </p:oleObj>
              </mc:Choice>
              <mc:Fallback>
                <p:oleObj name="公式" r:id="rId2" imgW="1700530" imgH="356870" progId="Equation.3">
                  <p:embed/>
                  <p:pic>
                    <p:nvPicPr>
                      <p:cNvPr id="0" name="图片 34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55996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Update Examples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568" y="1177925"/>
            <a:ext cx="8835032" cy="650875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Make interest payments by increasing all balances by 5 percent.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9222" y="2900835"/>
            <a:ext cx="9034778" cy="12003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263900" algn="ctr"/>
              </a:tabLst>
              <a:defRPr kumimoji="1" sz="2400"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latin typeface="+mn-lt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latin typeface="+mn-lt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latin typeface="+mn-lt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5pPr>
            <a:lvl6pPr marL="22288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6pPr>
            <a:lvl7pPr marL="26860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7pPr>
            <a:lvl8pPr marL="31432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8pPr>
            <a:lvl9pPr marL="36004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9pPr>
          </a:lstStyle>
          <a:p>
            <a:r>
              <a:rPr lang="en-US" altLang="zh-CN" dirty="0">
                <a:sym typeface="Symbol" panose="05050102010706020507" charset="0"/>
              </a:rPr>
              <a:t>Pay all accounts with balances over $10,000 6 percent interest </a:t>
            </a:r>
            <a:br>
              <a:rPr lang="en-US" altLang="zh-CN" dirty="0">
                <a:sym typeface="Symbol" panose="05050102010706020507" charset="0"/>
              </a:rPr>
            </a:br>
            <a:r>
              <a:rPr lang="en-US" altLang="zh-CN" dirty="0">
                <a:sym typeface="Symbol" panose="05050102010706020507" charset="0"/>
              </a:rPr>
              <a:t>     and pay all others 5 percent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65325" y="3984625"/>
            <a:ext cx="8473875" cy="11233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zh-CN" altLang="en-US" sz="2000" i="1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  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account_number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branch_name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balance 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* 1.06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( 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  10000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))</a:t>
            </a:r>
            <a:b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</a:b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                     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account_number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branch_name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balance * 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1.05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(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  10000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))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endParaRPr kumimoji="1" lang="zh-CN" altLang="en-US" sz="2000" i="1" dirty="0">
              <a:latin typeface="Helvetica" panose="020B0604020202030204" pitchFamily="34" charset="0"/>
              <a:sym typeface="Symbol" panose="05050102010706020507" charset="0"/>
            </a:endParaRPr>
          </a:p>
        </p:txBody>
      </p:sp>
      <p:grpSp>
        <p:nvGrpSpPr>
          <p:cNvPr id="88072" name="Group 8"/>
          <p:cNvGrpSpPr/>
          <p:nvPr/>
        </p:nvGrpSpPr>
        <p:grpSpPr bwMode="auto">
          <a:xfrm>
            <a:off x="423148" y="2041695"/>
            <a:ext cx="7570788" cy="891510"/>
            <a:chOff x="526" y="965"/>
            <a:chExt cx="4769" cy="643"/>
          </a:xfrm>
        </p:grpSpPr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>
                  <a:latin typeface="Helvetica" panose="020B0604020202030204" pitchFamily="34" charset="0"/>
                </a:rPr>
                <a:t>account 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  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account_number</a:t>
              </a:r>
              <a:r>
                <a:rPr kumimoji="1" lang="en-US" altLang="zh-CN" sz="2000" baseline="-2500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aseline="-2500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balance </a:t>
              </a:r>
              <a:r>
                <a:rPr kumimoji="1" lang="en-US" altLang="zh-CN" sz="2000" baseline="-25000">
                  <a:latin typeface="Helvetica" panose="020B0604020202030204" pitchFamily="34" charset="0"/>
                  <a:sym typeface="Symbol" panose="05050102010706020507" charset="0"/>
                </a:rPr>
                <a:t>* 1.05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>
                  <a:latin typeface="Helvetica" panose="020B060402020203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endParaRPr kumimoji="1" lang="zh-CN" altLang="en-US" sz="2000" i="1">
                <a:latin typeface="Helvetica" panose="020B0604020202030204" pitchFamily="34" charset="0"/>
                <a:sym typeface="Symbol" panose="05050102010706020507" charset="0"/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4531995" y="4910455"/>
            <a:ext cx="4569460" cy="187833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autoUpdateAnimBg="0"/>
      <p:bldP spid="880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340" y="117475"/>
            <a:ext cx="8375650" cy="6096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355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Schema Diagram for University Database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" y="842010"/>
            <a:ext cx="8995410" cy="57619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肘形连接符 1"/>
          <p:cNvCxnSpPr/>
          <p:nvPr/>
        </p:nvCxnSpPr>
        <p:spPr>
          <a:xfrm flipV="1">
            <a:off x="1518285" y="3667760"/>
            <a:ext cx="848360" cy="191770"/>
          </a:xfrm>
          <a:prstGeom prst="bentConnector3">
            <a:avLst>
              <a:gd name="adj1" fmla="val 7911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Summary of Relational Algebra Operators</a:t>
            </a:r>
          </a:p>
        </p:txBody>
      </p:sp>
      <p:sp>
        <p:nvSpPr>
          <p:cNvPr id="24579" name="Rectangle 3"/>
          <p:cNvSpPr/>
          <p:nvPr/>
        </p:nvSpPr>
        <p:spPr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sz="1200" dirty="0">
              <a:latin typeface="Helvetica" panose="020B0604020202030204" pitchFamily="34" charset="0"/>
            </a:endParaRPr>
          </a:p>
        </p:txBody>
      </p:sp>
      <p:cxnSp>
        <p:nvCxnSpPr>
          <p:cNvPr id="24581" name="Straight Connector 5"/>
          <p:cNvCxnSpPr/>
          <p:nvPr/>
        </p:nvCxnSpPr>
        <p:spPr>
          <a:xfrm>
            <a:off x="2862263" y="1169988"/>
            <a:ext cx="0" cy="49053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82" name="Straight Connector 2"/>
          <p:cNvCxnSpPr/>
          <p:nvPr/>
        </p:nvCxnSpPr>
        <p:spPr>
          <a:xfrm flipV="1">
            <a:off x="2862263" y="803275"/>
            <a:ext cx="0" cy="3254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83" name="TextBox 6"/>
          <p:cNvSpPr txBox="1"/>
          <p:nvPr/>
        </p:nvSpPr>
        <p:spPr>
          <a:xfrm>
            <a:off x="1042988" y="846138"/>
            <a:ext cx="6186487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24584" name="TextBox 9"/>
          <p:cNvSpPr txBox="1"/>
          <p:nvPr/>
        </p:nvSpPr>
        <p:spPr>
          <a:xfrm>
            <a:off x="1023938" y="1306513"/>
            <a:ext cx="6486525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(Selection)	                      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Palatino Linotype" panose="02040502050505030304" pitchFamily="18" charset="0"/>
              </a:rPr>
              <a:t>salary &gt; = 85000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4585" name="TextBox 8"/>
          <p:cNvSpPr txBox="1"/>
          <p:nvPr/>
        </p:nvSpPr>
        <p:spPr>
          <a:xfrm>
            <a:off x="1128713" y="1111250"/>
            <a:ext cx="887412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cxnSp>
        <p:nvCxnSpPr>
          <p:cNvPr id="24586" name="Straight Connector 11"/>
          <p:cNvCxnSpPr/>
          <p:nvPr/>
        </p:nvCxnSpPr>
        <p:spPr>
          <a:xfrm>
            <a:off x="2862263" y="1574800"/>
            <a:ext cx="5478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87" name="TextBox 12"/>
          <p:cNvSpPr txBox="1"/>
          <p:nvPr/>
        </p:nvSpPr>
        <p:spPr>
          <a:xfrm>
            <a:off x="2870200" y="1581150"/>
            <a:ext cx="5478463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24588" name="Straight Connector 16"/>
          <p:cNvCxnSpPr/>
          <p:nvPr/>
        </p:nvCxnSpPr>
        <p:spPr>
          <a:xfrm>
            <a:off x="1093788" y="1900238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89" name="Straight Connector 18"/>
          <p:cNvCxnSpPr/>
          <p:nvPr/>
        </p:nvCxnSpPr>
        <p:spPr>
          <a:xfrm>
            <a:off x="2870200" y="2335213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0" name="Straight Connector 19"/>
          <p:cNvCxnSpPr/>
          <p:nvPr/>
        </p:nvCxnSpPr>
        <p:spPr>
          <a:xfrm>
            <a:off x="1101725" y="2795588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91" name="TextBox 20"/>
          <p:cNvSpPr txBox="1"/>
          <p:nvPr/>
        </p:nvSpPr>
        <p:spPr>
          <a:xfrm>
            <a:off x="1135063" y="1852613"/>
            <a:ext cx="889000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92" name="TextBox 21"/>
          <p:cNvSpPr txBox="1"/>
          <p:nvPr/>
        </p:nvSpPr>
        <p:spPr>
          <a:xfrm>
            <a:off x="1031875" y="2047875"/>
            <a:ext cx="6484938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(Projection)	                       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ID, salary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4593" name="TextBox 22"/>
          <p:cNvSpPr txBox="1"/>
          <p:nvPr/>
        </p:nvSpPr>
        <p:spPr>
          <a:xfrm>
            <a:off x="2870200" y="2322513"/>
            <a:ext cx="54768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24594" name="Straight Connector 25"/>
          <p:cNvCxnSpPr/>
          <p:nvPr/>
        </p:nvCxnSpPr>
        <p:spPr>
          <a:xfrm>
            <a:off x="2868613" y="3205163"/>
            <a:ext cx="5478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5" name="Straight Connector 26"/>
          <p:cNvCxnSpPr/>
          <p:nvPr/>
        </p:nvCxnSpPr>
        <p:spPr>
          <a:xfrm>
            <a:off x="1100138" y="3673475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96" name="TextBox 31"/>
          <p:cNvSpPr txBox="1"/>
          <p:nvPr/>
        </p:nvSpPr>
        <p:spPr>
          <a:xfrm>
            <a:off x="1057275" y="2735263"/>
            <a:ext cx="922338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x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97" name="TextBox 32"/>
          <p:cNvSpPr txBox="1"/>
          <p:nvPr/>
        </p:nvSpPr>
        <p:spPr>
          <a:xfrm>
            <a:off x="1036638" y="2908300"/>
            <a:ext cx="6486525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(Cartesian Product)	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x</a:t>
            </a:r>
            <a:r>
              <a:rPr lang="en-US" altLang="en-US" sz="1200" i="1" dirty="0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24598" name="TextBox 34"/>
          <p:cNvSpPr txBox="1"/>
          <p:nvPr/>
        </p:nvSpPr>
        <p:spPr>
          <a:xfrm>
            <a:off x="2874963" y="3209925"/>
            <a:ext cx="5575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24599" name="Straight Connector 35"/>
          <p:cNvCxnSpPr/>
          <p:nvPr/>
        </p:nvCxnSpPr>
        <p:spPr>
          <a:xfrm>
            <a:off x="1093788" y="4400550"/>
            <a:ext cx="72596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0" name="Straight Connector 36"/>
          <p:cNvCxnSpPr/>
          <p:nvPr/>
        </p:nvCxnSpPr>
        <p:spPr>
          <a:xfrm>
            <a:off x="1106488" y="5108575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1" name="TextBox 37"/>
          <p:cNvSpPr txBox="1"/>
          <p:nvPr/>
        </p:nvSpPr>
        <p:spPr>
          <a:xfrm>
            <a:off x="1055688" y="3622675"/>
            <a:ext cx="922337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∪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2" name="TextBox 38"/>
          <p:cNvSpPr txBox="1"/>
          <p:nvPr/>
        </p:nvSpPr>
        <p:spPr>
          <a:xfrm>
            <a:off x="1035050" y="3795713"/>
            <a:ext cx="64865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(Union)		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instructor) 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∪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student)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03" name="TextBox 39"/>
          <p:cNvSpPr txBox="1"/>
          <p:nvPr/>
        </p:nvSpPr>
        <p:spPr>
          <a:xfrm>
            <a:off x="2867025" y="4089400"/>
            <a:ext cx="55753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the union of tuples from the </a:t>
            </a:r>
            <a:r>
              <a:rPr lang="en-US" altLang="en-US" sz="1200" i="1" dirty="0">
                <a:latin typeface="Palatino Linotype" panose="02040502050505030304" pitchFamily="18" charset="0"/>
              </a:rPr>
              <a:t>two </a:t>
            </a:r>
            <a:r>
              <a:rPr lang="en-US" altLang="en-US" sz="1200" dirty="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24604" name="Straight Connector 42"/>
          <p:cNvCxnSpPr/>
          <p:nvPr/>
        </p:nvCxnSpPr>
        <p:spPr>
          <a:xfrm>
            <a:off x="2874963" y="4056063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5" name="TextBox 24"/>
          <p:cNvSpPr txBox="1"/>
          <p:nvPr/>
        </p:nvSpPr>
        <p:spPr>
          <a:xfrm>
            <a:off x="1038225" y="5259388"/>
            <a:ext cx="64865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(Natural Join)	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⋈</a:t>
            </a:r>
            <a:r>
              <a:rPr lang="en-US" altLang="en-US" sz="1200" i="1" dirty="0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24606" name="TextBox 27"/>
          <p:cNvSpPr txBox="1"/>
          <p:nvPr/>
        </p:nvSpPr>
        <p:spPr>
          <a:xfrm>
            <a:off x="2868613" y="5559425"/>
            <a:ext cx="55753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24607" name="TextBox 30"/>
          <p:cNvSpPr txBox="1"/>
          <p:nvPr/>
        </p:nvSpPr>
        <p:spPr>
          <a:xfrm>
            <a:off x="1049338" y="5078413"/>
            <a:ext cx="9239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⋈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8" name="TextBox 37"/>
          <p:cNvSpPr txBox="1"/>
          <p:nvPr/>
        </p:nvSpPr>
        <p:spPr>
          <a:xfrm>
            <a:off x="1046163" y="4348163"/>
            <a:ext cx="922337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-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9" name="TextBox 38"/>
          <p:cNvSpPr txBox="1"/>
          <p:nvPr/>
        </p:nvSpPr>
        <p:spPr>
          <a:xfrm>
            <a:off x="1025525" y="4521200"/>
            <a:ext cx="6486525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(Set Difference)	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instructor) </a:t>
            </a:r>
            <a:r>
              <a:rPr lang="en-US" altLang="en-US" sz="1200" dirty="0">
                <a:latin typeface="Lucida Sans Unicode" panose="020B0602030504020204" charset="0"/>
              </a:rPr>
              <a:t>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--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student)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10" name="TextBox 39"/>
          <p:cNvSpPr txBox="1"/>
          <p:nvPr/>
        </p:nvSpPr>
        <p:spPr>
          <a:xfrm>
            <a:off x="2873375" y="4805363"/>
            <a:ext cx="55753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24611" name="Straight Connector 42"/>
          <p:cNvCxnSpPr/>
          <p:nvPr/>
        </p:nvCxnSpPr>
        <p:spPr>
          <a:xfrm>
            <a:off x="2873375" y="4764088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12" name="Straight Connector 35"/>
          <p:cNvCxnSpPr/>
          <p:nvPr/>
        </p:nvCxnSpPr>
        <p:spPr>
          <a:xfrm>
            <a:off x="2854325" y="5527675"/>
            <a:ext cx="549751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 </a:t>
            </a: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 Chapter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Relational Query Languages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3665" y="958215"/>
            <a:ext cx="8900795" cy="551942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Procedural vs .non-procedural, or declarative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“Pure” languages: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 relational calculus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relational calculus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above 3 pure languages are equivalent in computing power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concentrate in this chapter on relational algebra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turning-machine equivalent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consists of 6 basic operations</a:t>
            </a:r>
          </a:p>
          <a:p>
            <a:pPr lvl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Relational Algebra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" y="913130"/>
            <a:ext cx="8874125" cy="551878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Procedural language</a:t>
            </a:r>
          </a:p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Six basic operators</a:t>
            </a: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charset="0"/>
                <a:sym typeface="Symbol" panose="05050102010706020507" pitchFamily="18" charset="2"/>
              </a:rPr>
              <a:t>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project: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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union: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 difference: </a:t>
            </a:r>
            <a:r>
              <a:rPr lang="en-US" altLang="zh-CN" sz="2800" i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Cartesian product: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rename: </a:t>
            </a:r>
            <a:r>
              <a:rPr lang="en-US" altLang="zh-CN" sz="2800" i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operators take one or  two relations as inputs and produce a new relation as a result.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ebb23eb-bee8-4380-b478-e3637cff4d0f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90</TotalTime>
  <Words>5321</Words>
  <Application>Microsoft Office PowerPoint</Application>
  <PresentationFormat>全屏显示(4:3)</PresentationFormat>
  <Paragraphs>1371</Paragraphs>
  <Slides>71</Slides>
  <Notes>20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  <vt:variant>
        <vt:lpstr>自定义放映</vt:lpstr>
      </vt:variant>
      <vt:variant>
        <vt:i4>1</vt:i4>
      </vt:variant>
    </vt:vector>
  </HeadingPairs>
  <TitlesOfParts>
    <vt:vector size="90" baseType="lpstr">
      <vt:lpstr>Monotype Sorts</vt:lpstr>
      <vt:lpstr>宋体</vt:lpstr>
      <vt:lpstr>Arial</vt:lpstr>
      <vt:lpstr>Courier New</vt:lpstr>
      <vt:lpstr>Helvetica</vt:lpstr>
      <vt:lpstr>Lucida Sans Unicode</vt:lpstr>
      <vt:lpstr>Palatino Linotype</vt:lpstr>
      <vt:lpstr>Symbol</vt:lpstr>
      <vt:lpstr>Tahoma</vt:lpstr>
      <vt:lpstr>Times New Roman</vt:lpstr>
      <vt:lpstr>Webdings</vt:lpstr>
      <vt:lpstr>Wingdings</vt:lpstr>
      <vt:lpstr>Wingdings 2</vt:lpstr>
      <vt:lpstr>Wingdings 3</vt:lpstr>
      <vt:lpstr>2_db-5-grey</vt:lpstr>
      <vt:lpstr>MS_ClipArt_Gallery.2</vt:lpstr>
      <vt:lpstr>Equation.3</vt:lpstr>
      <vt:lpstr>公式</vt:lpstr>
      <vt:lpstr>Chapter 2: Intro to Relational Model</vt:lpstr>
      <vt:lpstr>Example of a Relation</vt:lpstr>
      <vt:lpstr>Attribute Types</vt:lpstr>
      <vt:lpstr>Relation Schema and Instance</vt:lpstr>
      <vt:lpstr>Relations are Unordered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– selection of rows (tuples)</vt:lpstr>
      <vt:lpstr>Project Operation</vt:lpstr>
      <vt:lpstr>Project Operation – selection of columns (Attributes) </vt:lpstr>
      <vt:lpstr>Union Operation</vt:lpstr>
      <vt:lpstr>Union of two relations</vt:lpstr>
      <vt:lpstr>Set Difference Operation</vt:lpstr>
      <vt:lpstr>Set difference of two relations</vt:lpstr>
      <vt:lpstr>Cartesian-Product Operation</vt:lpstr>
      <vt:lpstr>joining two relations -- Cartesian-product</vt:lpstr>
      <vt:lpstr>Cartesian-product – naming issue</vt:lpstr>
      <vt:lpstr>Renaming a Table</vt:lpstr>
      <vt:lpstr>Composition of Operations</vt:lpstr>
      <vt:lpstr>Formal Definition</vt:lpstr>
      <vt:lpstr>Banking Example</vt:lpstr>
      <vt:lpstr>Example Queries</vt:lpstr>
      <vt:lpstr>Example Queries</vt:lpstr>
      <vt:lpstr>Example Queries</vt:lpstr>
      <vt:lpstr>Example Queries</vt:lpstr>
      <vt:lpstr>PowerPoint 演示文稿</vt:lpstr>
      <vt:lpstr>PowerPoint 演示文稿</vt:lpstr>
      <vt:lpstr>PowerPoint 演示文稿</vt:lpstr>
      <vt:lpstr>PowerPoint 演示文稿</vt:lpstr>
      <vt:lpstr>Example Queries</vt:lpstr>
      <vt:lpstr>Additional Operations</vt:lpstr>
      <vt:lpstr>Set-Intersection Operation</vt:lpstr>
      <vt:lpstr>Set-Intersection Operation – Example</vt:lpstr>
      <vt:lpstr>Natural-Join Operation</vt:lpstr>
      <vt:lpstr>Natural-Join Operation</vt:lpstr>
      <vt:lpstr>Natural Join Operation – Example</vt:lpstr>
      <vt:lpstr>选修全部课程的学生</vt:lpstr>
      <vt:lpstr>Division Operation</vt:lpstr>
      <vt:lpstr>Division Operation – Example</vt:lpstr>
      <vt:lpstr>Another Division Example</vt:lpstr>
      <vt:lpstr>Division Operation(Cont.)</vt:lpstr>
      <vt:lpstr>PowerPoint 演示文稿</vt:lpstr>
      <vt:lpstr>Assignment Operation</vt:lpstr>
      <vt:lpstr>Bank Example Queries</vt:lpstr>
      <vt:lpstr>Bank Example Queries</vt:lpstr>
      <vt:lpstr>Bank Example Queries</vt:lpstr>
      <vt:lpstr>Extended Relational-Algebra-Operations</vt:lpstr>
      <vt:lpstr>Generalized Projection</vt:lpstr>
      <vt:lpstr>PowerPoint 演示文稿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Summary of Relational Algebra Operators</vt:lpstr>
      <vt:lpstr>End of Chapter 2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馨木 葛</cp:lastModifiedBy>
  <cp:revision>214</cp:revision>
  <cp:lastPrinted>2005-01-10T21:51:00Z</cp:lastPrinted>
  <dcterms:created xsi:type="dcterms:W3CDTF">1999-11-04T20:50:00Z</dcterms:created>
  <dcterms:modified xsi:type="dcterms:W3CDTF">2023-09-20T07:05:11Z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