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9.xml" ContentType="application/vnd.openxmlformats-officedocument.presentationml.notesSlide+xml"/>
  <Override PartName="/ppt/ink/ink3.xml" ContentType="application/inkml+xml"/>
  <Override PartName="/ppt/notesSlides/notesSlide4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6.xml" ContentType="application/inkml+xml"/>
  <Override PartName="/ppt/notesSlides/notesSlide4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44.xml" ContentType="application/vnd.openxmlformats-officedocument.presentationml.notesSlide+xml"/>
  <Override PartName="/ppt/ink/ink9.xml" ContentType="application/inkml+xml"/>
  <Override PartName="/ppt/notesSlides/notesSlide45.xml" ContentType="application/vnd.openxmlformats-officedocument.presentationml.notesSlide+xml"/>
  <Override PartName="/ppt/ink/ink10.xml" ContentType="application/inkml+xml"/>
  <Override PartName="/ppt/notesSlides/notesSlide46.xml" ContentType="application/vnd.openxmlformats-officedocument.presentationml.notesSlide+xml"/>
  <Override PartName="/ppt/ink/ink11.xml" ContentType="application/inkml+xml"/>
  <Override PartName="/ppt/notesSlides/notesSlide4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8.xml" ContentType="application/vnd.openxmlformats-officedocument.presentationml.notesSlide+xml"/>
  <Override PartName="/ppt/ink/ink15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6.xml" ContentType="application/inkml+xml"/>
  <Override PartName="/ppt/notesSlides/notesSlide52.xml" ContentType="application/vnd.openxmlformats-officedocument.presentationml.notesSlide+xml"/>
  <Override PartName="/ppt/ink/ink17.xml" ContentType="application/inkml+xml"/>
  <Override PartName="/ppt/notesSlides/notesSlide53.xml" ContentType="application/vnd.openxmlformats-officedocument.presentationml.notesSlide+xml"/>
  <Override PartName="/ppt/ink/ink18.xml" ContentType="application/inkml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ink/ink19.xml" ContentType="application/inkml+xml"/>
  <Override PartName="/ppt/notesSlides/notesSlide56.xml" ContentType="application/vnd.openxmlformats-officedocument.presentationml.notesSlide+xml"/>
  <Override PartName="/ppt/ink/ink20.xml" ContentType="application/inkml+xml"/>
  <Override PartName="/ppt/notesSlides/notesSlide57.xml" ContentType="application/vnd.openxmlformats-officedocument.presentationml.notesSlide+xml"/>
  <Override PartName="/ppt/ink/ink21.xml" ContentType="application/inkml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63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notesSlides/notesSlide64.xml" ContentType="application/vnd.openxmlformats-officedocument.presentationml.notesSlide+xml"/>
  <Override PartName="/ppt/ink/ink26.xml" ContentType="application/inkml+xml"/>
  <Override PartName="/ppt/notesSlides/notesSlide65.xml" ContentType="application/vnd.openxmlformats-officedocument.presentationml.notesSlide+xml"/>
  <Override PartName="/ppt/ink/ink27.xml" ContentType="application/inkml+xml"/>
  <Override PartName="/ppt/notesSlides/notesSlide66.xml" ContentType="application/vnd.openxmlformats-officedocument.presentationml.notesSlide+xml"/>
  <Override PartName="/ppt/ink/ink28.xml" ContentType="application/inkml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358" r:id="rId3"/>
    <p:sldId id="503" r:id="rId4"/>
    <p:sldId id="504" r:id="rId5"/>
    <p:sldId id="341" r:id="rId6"/>
    <p:sldId id="259" r:id="rId7"/>
    <p:sldId id="260" r:id="rId8"/>
    <p:sldId id="261" r:id="rId9"/>
    <p:sldId id="262" r:id="rId10"/>
    <p:sldId id="263" r:id="rId11"/>
    <p:sldId id="334" r:id="rId12"/>
    <p:sldId id="265" r:id="rId13"/>
    <p:sldId id="266" r:id="rId14"/>
    <p:sldId id="267" r:id="rId15"/>
    <p:sldId id="268" r:id="rId16"/>
    <p:sldId id="351" r:id="rId17"/>
    <p:sldId id="269" r:id="rId18"/>
    <p:sldId id="270" r:id="rId19"/>
    <p:sldId id="271" r:id="rId20"/>
    <p:sldId id="276" r:id="rId21"/>
    <p:sldId id="349" r:id="rId22"/>
    <p:sldId id="350" r:id="rId23"/>
    <p:sldId id="335" r:id="rId24"/>
    <p:sldId id="336" r:id="rId25"/>
    <p:sldId id="278" r:id="rId26"/>
    <p:sldId id="423" r:id="rId27"/>
    <p:sldId id="424" r:id="rId28"/>
    <p:sldId id="425" r:id="rId29"/>
    <p:sldId id="279" r:id="rId30"/>
    <p:sldId id="280" r:id="rId31"/>
    <p:sldId id="281" r:id="rId32"/>
    <p:sldId id="282" r:id="rId33"/>
    <p:sldId id="345" r:id="rId34"/>
    <p:sldId id="283" r:id="rId35"/>
    <p:sldId id="284" r:id="rId36"/>
    <p:sldId id="285" r:id="rId37"/>
    <p:sldId id="427" r:id="rId38"/>
    <p:sldId id="426" r:id="rId39"/>
    <p:sldId id="428" r:id="rId40"/>
    <p:sldId id="286" r:id="rId41"/>
    <p:sldId id="287" r:id="rId42"/>
    <p:sldId id="288" r:id="rId43"/>
    <p:sldId id="289" r:id="rId44"/>
    <p:sldId id="429" r:id="rId45"/>
    <p:sldId id="430" r:id="rId46"/>
    <p:sldId id="431" r:id="rId47"/>
    <p:sldId id="432" r:id="rId48"/>
    <p:sldId id="290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291" r:id="rId58"/>
    <p:sldId id="441" r:id="rId59"/>
    <p:sldId id="292" r:id="rId60"/>
    <p:sldId id="348" r:id="rId61"/>
    <p:sldId id="442" r:id="rId62"/>
    <p:sldId id="352" r:id="rId63"/>
    <p:sldId id="443" r:id="rId64"/>
    <p:sldId id="293" r:id="rId65"/>
    <p:sldId id="294" r:id="rId66"/>
    <p:sldId id="444" r:id="rId67"/>
    <p:sldId id="445" r:id="rId68"/>
    <p:sldId id="446" r:id="rId69"/>
    <p:sldId id="295" r:id="rId70"/>
    <p:sldId id="296" r:id="rId71"/>
    <p:sldId id="297" r:id="rId72"/>
    <p:sldId id="298" r:id="rId73"/>
    <p:sldId id="447" r:id="rId74"/>
    <p:sldId id="448" r:id="rId75"/>
    <p:sldId id="449" r:id="rId76"/>
    <p:sldId id="502" r:id="rId77"/>
    <p:sldId id="450" r:id="rId78"/>
    <p:sldId id="299" r:id="rId79"/>
    <p:sldId id="300" r:id="rId80"/>
    <p:sldId id="301" r:id="rId81"/>
    <p:sldId id="302" r:id="rId82"/>
    <p:sldId id="353" r:id="rId83"/>
    <p:sldId id="303" r:id="rId84"/>
    <p:sldId id="305" r:id="rId85"/>
    <p:sldId id="306" r:id="rId86"/>
    <p:sldId id="354" r:id="rId87"/>
    <p:sldId id="343" r:id="rId88"/>
    <p:sldId id="308" r:id="rId89"/>
    <p:sldId id="339" r:id="rId90"/>
    <p:sldId id="309" r:id="rId91"/>
    <p:sldId id="310" r:id="rId92"/>
    <p:sldId id="311" r:id="rId93"/>
    <p:sldId id="312" r:id="rId94"/>
    <p:sldId id="313" r:id="rId95"/>
    <p:sldId id="356" r:id="rId96"/>
    <p:sldId id="315" r:id="rId97"/>
  </p:sldIdLst>
  <p:sldSz cx="9144000" cy="6858000" type="screen4x3"/>
  <p:notesSz cx="7086600" cy="9372600"/>
  <p:custShowLst>
    <p:custShow name="Custom Show 1" id="0">
      <p:sldLst>
        <p:sld r:id="rId31"/>
        <p:sld r:id="rId9"/>
        <p:sld r:id="rId11"/>
        <p:sld r:id="rId42"/>
        <p:sld r:id="rId41"/>
        <p:sld r:id="rId13"/>
        <p:sld r:id="rId30"/>
        <p:sld r:id="rId30"/>
        <p:sld r:id="rId44"/>
        <p:sld r:id="rId92"/>
        <p:sld r:id="rId95"/>
        <p:sld r:id="rId18"/>
        <p:sld r:id="rId71"/>
        <p:sld r:id="rId72"/>
        <p:sld r:id="rId43"/>
        <p:sld r:id="rId93"/>
        <p:sld r:id="rId94"/>
      </p:sldLst>
    </p:custShow>
  </p:custShowLst>
  <p:custDataLst>
    <p:tags r:id="rId10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anose="020B0604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82755" autoAdjust="0"/>
  </p:normalViewPr>
  <p:slideViewPr>
    <p:cSldViewPr snapToGrid="0" showGuides="1">
      <p:cViewPr varScale="1">
        <p:scale>
          <a:sx n="63" d="100"/>
          <a:sy n="63" d="100"/>
        </p:scale>
        <p:origin x="82" y="365"/>
      </p:cViewPr>
      <p:guideLst>
        <p:guide orient="horz" pos="679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6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t" anchorCtr="0" compatLnSpc="1"/>
          <a:lstStyle>
            <a:lvl1pPr defTabSz="938530">
              <a:defRPr sz="1200"/>
            </a:lvl1pPr>
          </a:lstStyle>
          <a:p>
            <a:pPr marL="0" marR="0" lvl="0" indent="0" algn="l" defTabSz="938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t" anchorCtr="0" compatLnSpc="1"/>
          <a:lstStyle>
            <a:lvl1pPr algn="r" defTabSz="938530">
              <a:defRPr sz="1200"/>
            </a:lvl1pPr>
          </a:lstStyle>
          <a:p>
            <a:pPr marL="0" marR="0" lvl="0" indent="0" algn="r" defTabSz="938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b" anchorCtr="0" compatLnSpc="1"/>
          <a:lstStyle>
            <a:lvl1pPr defTabSz="938530">
              <a:defRPr sz="1200"/>
            </a:lvl1pPr>
          </a:lstStyle>
          <a:p>
            <a:pPr marL="0" marR="0" lvl="0" indent="0" algn="l" defTabSz="938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b" anchorCtr="0" compatLnSpc="1"/>
          <a:lstStyle/>
          <a:p>
            <a:pPr lvl="0" algn="r" defTabSz="938530"/>
            <a:fld id="{9A0DB2DC-4C9A-4742-B13C-FB6460FD3503}" type="slidenum">
              <a:rPr lang="en-US" altLang="en-US" sz="1200" dirty="0"/>
              <a:t>‹#›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5:45:10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4287 13908 760 0,'0'0'220'0,"0"-3"32"15,0-1 28-15,0 2-160 16,0 0 40-16,0 0 8 16,0 2-16-16,0 0-40 15,0 0-8-15,21 0-12 16,-11-2 8-16,20-4-8 16,1 0-8-16,9-2-24 15,1-2-8-15,5-6-12 0,5-2 8 16,-1 8-12-1,-4 2-8-15,10-2-8 0,-5 8 8 16,-16 6 0 0,-4 10 0-16,-1 2-12 0,-4 2 0 15,-1 6-8-15,0 0 8 16,-9-5-8-16,4 1 0 16,5-2-4-16,1-4 8 15,-1-4-4-15,11-2 0 16,-1-6 0-16,6-4 16 15,15-12-8-15,5 0-16 16,15 0-12-16,10-6 8 16,-25 6 4-16,0 3 8 15,-5 7-4-15,-5 6 0 0,-10 0-4 16,-11 5 0-16,11 7 0 16,-21 0 0-1,0 2 0-15,6 2 8 0,9 0-8 16,6-2 0-16,5-6-4 15,15-4 8-15,10-8-4 16,-5-8 0-16,5 2-8 16,0 0 8-16,0-6 0 15,5 6 8-15,-25 0 0 16,5 2 8-16,0 2-8 16,-10 8 0-16,-6 6-8 15,6 0 0-15,0-2 0 16,-11 4 0-16,1-2-4 15,4-2 0-15,-4 2-4 16,10-6 8-16,5 0 0 0,4-1 0 16,6-1-8-16,-5-2-8 15,5 4 0-15,5 4 8 16,-15-2 8-16,-5-2 0 16,0 4 0-16,-1-2 0 15,-9-2-8-15,10-4 0 16,4-6-8-16,27-6 8 15,-1-4-8-15,10-3 0 16,-10-5 0-16,6 4 8 16,-6 4 8-16,-10 2 0 15,-10 2 0-15,-6 6 8 0,-14 2 0 16,0 8 8-16,-6 0-8 16,1 2 0-16,-6 0-8 15,0 2 8-15,11-2 0 16,-1 2 0-16,6 0 0 15,10 0 0-15,-5-4-24 16,-6 4-24-16,6-4-4 16,5 0 24-16,-11-2 20 15,-9 0 0-15</inkml:trace>
  <inkml:trace contextRef="#ctx0" brushRef="#br0" timeOffset="836.07">9916 12922 1344 0,'0'0'416'0,"0"0"-20"16,0 0-24-16,0 0-344 16,0 4 96-16,5 2 44 15,-5 4-40-15,10 4-56 16,0 0-8-16,-10-2-16 16,5 2 0-16,6 8-32 15,-6-1-16-15,-5-5-72 0,5 4-48 16,-5 2 8-1,0 0 56-15,0 0-408 16,-5-1-464-16</inkml:trace>
  <inkml:trace contextRef="#ctx0" brushRef="#br0" timeOffset="1136.84">9774 13355 1160 0,'0'0'356'0,"0"0"-28"0,5-2-20 16,5 0-308-16,0 2 80 15,5-4 64-15,6 4-8 16,-1 4-24-16,0 8-16 16,1 10-20-16,-11 7 0 15,5 11-12-15,-10 8 0 16,5 1-8-16,-5 1 0 16,-5-10-8-16,5-3-8 15,0 1-12-15,-5-14 0 16,6-12-4-16,-1-8 8 0,10-4-12 15,0-16-8-15,0-20-32 16,1-2-16-16,-1-1-60 16,0-11-40-16,5-1 16 15,1 3 56-15,-1 4 56 16,5 3 8-16</inkml:trace>
  <inkml:trace contextRef="#ctx0" brushRef="#br0" timeOffset="1500.29">10297 12892 944 0,'0'0'284'16,"0"2"24"-16,0 6 28 15,5 10-204-15,-5 4 56 16,0 6 28-16,0 18-16 16,0 3-32-16,-10 5-8 0,0 1-24 15,0 1-8-15,-11-7-28 16,6-5-8 0,-5 0-28-16,-1-9-8 15,6-1-52-15,0-8-32 16,5-6-108-16,0-8-64 0,-1-6 20 15,11-12 96-15,0-10 88 16,5-4 0-16,6-2-4 16,-6 4 0-16,0 4 0 15,5 3 0-15</inkml:trace>
  <inkml:trace contextRef="#ctx0" brushRef="#br0" timeOffset="1669.04">10343 13309 1360 0,'0'0'420'0,"15"4"-24"15,5 8-28-15,1 4-348 16,4-2 104-16,5 6 76 0,6 0-24 15,-11-3-52 1,1 3-24-16,4 0-56 16,-9-6-24-16,-6-2-112 15,-5-4-80-15,0-8-452 16,-5-8-368-16,0-4 84 16,-5 6 456-16,0 0 452 0,0-2 0 15</inkml:trace>
  <inkml:trace contextRef="#ctx0" brushRef="#br0" timeOffset="2089.41">10759 12851 1472 0,'0'0'460'0,"0"6"-24"15,5 2-20-15,0 0-384 16,0 8 104-16,1-3 56 16,-1 1-32-16,0 10-64 0,0-2-16 15,5-4-40 1,0 4-16-16,-5-5-72 0,0-5-48 16,0 0-8-1,5-6 56-15,1-8-480 0,9-6-528 16,-10-10 0-16,0 9 528 15,0-1 528-15,1 0 0 16</inkml:trace>
  <inkml:trace contextRef="#ctx0" brushRef="#br0" timeOffset="2334.32">11018 12748 1288 0,'0'0'396'0,"0"0"-24"15,0 2-28-15,0 10-320 16,-5 11 104-1,-5 11 72-15,-5 18-24 0,-6 19-32 16,-9 3 0-16,0 7-16 16,-6 4-16-1,-5-11-28-15,11-1-8 0,-1-4-24 16,1-7-8-16,10-8-32 16,4-11-16-16,-4-7-52 15,10-10-24-15,0-18-92 16,5-16-56-16,0-8-432 15,-1-4-368-15</inkml:trace>
  <inkml:trace contextRef="#ctx0" brushRef="#br0" timeOffset="2818.25">10647 13313 1016 0,'6'-2'308'0,"-1"-4"16"0,5 0 20 16,10 0-244-16,5-6 48 15,16-1 8-15,10-3-32 16,5-2-44-16,0 4 0 16,5 0-16-16,-16 2 0 15,-4-2-8-15,0 4 0 16,-16 6 0-16,-5 0 8 16,-9 14 0-16,-1 6 0 15,-5 6 4-15,-5 6 8 16,0 11 0-16,0 1 0 15,0-2-20-15,-5 4-8 0,0-3-8 16,0-1 8-16,-1 4-8 16,-4-9-8-16,-5-5-24 15,5-4-8-15,-5-8-40 16,-1-4-32-16,1-10-88 16,-5-14-48-16,0-10 32 15,-1-6 88-15,6-2 88 16,5-1 0-16,-5 3 0 15,4 6 0-15,6 4-32 16,5 4-32-16,5 2 40 16,6 2 72-16,-6 6 60 15,5 1-8-15,10-1-40 16,0 4-24-16,1-4-56 16,4 0-24-16,11-2-508 15,-6 2-472-15,-4 0 20 0,-11 0 504 16,5 2 500-16,-10 0 0 15</inkml:trace>
  <inkml:trace contextRef="#ctx0" brushRef="#br0" timeOffset="3902.11">11577 12986 1112 0,'0'0'340'16,"0"0"4"-16,-5 2 12 15,5 8-276-15,0 8 64 16,-5 5 28-16,5 5-24 15,0 8-36-15,-5 4-8 16,5-3-20-16,0 3-8 16,5-8-24-16,10-5-8 0,0-3-12 15,6-4 8-15,-6-8-8 16,10-6-8 0,11-10-4-16,-11-8 8 0,6-8-4 15,-1-4-8-15,-4-9 0 16,-1-7 16-1,-15-2 8-15,-5 1 0 0,-10 1-12 16,-10 8-8-16,-10 8-24 16,-6 5-8-16,6 11-28 15,-1 6-8-15,1 2 0 16,10 2 16-16,10-2 20 0,15-4 8 16</inkml:trace>
  <inkml:trace contextRef="#ctx0" brushRef="#br0" timeOffset="4333.32">12314 12756 1344 0,'0'2'416'0,"0"2"-12"16,-10 5-16-16,-6 5-368 15,-9 4 64-15,10 6 24 16,-6-2-32-16,-4-2-144 16,5-4-104-16,9-3-384 15,1-5-272-15,5-2 92 16,5-2 368-16,0 0 368 0,0-4 0 15</inkml:trace>
  <inkml:trace contextRef="#ctx0" brushRef="#br0" timeOffset="4469.55">12243 12883 1056 0,'5'0'320'16,"5"0"4"-16,0 11 8 15,-5 11-256-15,0 10 64 16,-5 8 40-16,-10 3-16 16,0-1-68-16,-5 0-48 15,-6-9-52-15,1-5 0 16,10-4-4-16,0-6 8 15,-1-10 0-15,6-4 0 16</inkml:trace>
  <inkml:trace contextRef="#ctx0" brushRef="#br0" timeOffset="4705.57">12354 13073 1464 0,'0'0'456'0,"5"8"-28"16,0 12-24-16,6 0-376 15,-11 7 112-15,10 11 76 16,-5 0-32-16,0-6-60 16,-5 1-24-16,0-3-28 15,5-6 0-15,-5-6-36 16,-5-4-32-16,5-4-140 16,0-6-96-16,-5 0-484 15,5-8-376-15,0-2 108 16,0 4 496-16,0-2 488 0,5-2 0 15</inkml:trace>
  <inkml:trace contextRef="#ctx0" brushRef="#br0" timeOffset="5018.42">12573 12827 1656 0,'0'-2'520'0,"0"0"-60"16,0 0-56-16,5 0-452 16,5-4 136-16,0 2 84 15,5-2-40-15,6-2-64 16,-1 2-16-1,11 0-36-15,-11-2-16 0,0-2-104 16,0 5-88-16,-4 1-472 16,-1 0-376-16,-5 0 88 15,-5 2 480-15,0 2 472 16,-5-2 0-16</inkml:trace>
  <inkml:trace contextRef="#ctx0" brushRef="#br0" timeOffset="5183.57">12527 13087 1376 0,'0'-4'428'0,"0"0"-8"0,5 0-4 16,10-4-360-16,6-6 80 16,-1-4 32-16,10-1-40 15,6-1-60-15,0 2-16 16,-1-2-60-16,6 2-32 16,-16 2-12-16,6 0 32 15,-6 6 24-15,-5 6 0 16</inkml:trace>
  <inkml:trace contextRef="#ctx0" brushRef="#br0" timeOffset="5435.01">12756 13156 1600 0,'0'0'500'0,"0"10"-40"15,0 14-44-15,0 0-432 16,10 4 120-16,-10 9 88 15,5 3-16-15,5-4-56 16,-5-2-24-16,0 9-28 16,0-5 8-16,-10-12-12 15,-5 0-16-15,-5 1-16 16,-16-7 0-16,-9-10-64 16,-1-4-56-16,-5-16-616 15,6-16-544-15,9-3 48 16,6 7 600-16</inkml:trace>
  <inkml:trace contextRef="#ctx0" brushRef="#br0" timeOffset="7167.45">9657 15141 1056 0,'0'0'320'0,"10"0"0"0,5 0 0 15,11 0-248 1,14-8 72-16,11-8 32 0,5-2-32 16,10-2-44-1,5-8 0-15,5-9-12 16,6 3 0-16,-1 14-24 0,-10 6-8 16,-5 6-16-16,-5 12 8 15,-15 12-8-15,-11 10-8 16,-9 10-8-16,-6 3 8 15,-5-1-8-15,6-4-8 16,-11-4-4-16,0-5 8 16,0-5-4-16,5-8-8 15,16-16-8-15,20-12 8 16,20-2-8-16,20-11-8 0,11-17 0 16,4 0 8-1,11 5 8-15,0-1 8 16,-10 8-8-16,-16 18-8 0,-4 14-4 15,-21 8 8-15,-16 6 0 16,-9 8 0-16,-10 4-4 16,-6-4 0-16,0-2 0 15,6 0 8-15,9-12 0 16,16-12 0-16,10-14 0 16,11-2 0-16,9-2-8 15,-10-6 0-15,5 5-8 16,-4 11 8-16,-11 0 0 15,-10 8 0-15,-6 10 0 16,1 4 0-16,-5 4 0 0,5 5 0 16,-1-11-4-16,6-2 0 15,10-4 4 1,-5-4 8-16,5 0-4 0,0 0-8 16,6 0-8-16,-6 4 8 15,5 10 0-15,0 8 0 16,-15 8 4-16,-6-2 16 15,1-4 0-15,-5-2-8 16,0-5-8-16,-1-7 8 16,6-8-8-16,10-5-8 15,-5-3-24-15,5 2-8 16,-5-2 0-16,-5 4 24 16,-6 2-524-16,-14 0-536 15</inkml:trace>
  <inkml:trace contextRef="#ctx0" brushRef="#br0" timeOffset="8427.57">14666 14246 1432 0,'0'0'444'0,"0"0"-32"16,5 0-36-1,0 2-372-15,0 0 112 16,0-2 84-16,0 2-16 0,10 0-52 16,-4 2-24-1,4 0-36-15,-5 2-8 0,0 0-40 16,-5 2-32-16,5-1-112 16,0 5-72-16,-4 0-472 15,-1 2-392-15</inkml:trace>
  <inkml:trace contextRef="#ctx0" brushRef="#br0" timeOffset="8702.94">14630 14553 1144 0,'0'-2'348'0,"5"-2"-28"0,-5 2-28 16,5 4-288-16,0 6 96 15,0 6 72-15,1 6-16 16,-6 8-36-1,5 2-8-15,-5-5-12 0,0 1 8 16,0 2-12-16,5-4-16 16,-5-6-12-16,0-4 8 15,10-10-8-15,0-8-8 16,5-8-36-16,11-4-24 16,-1-4-48-16,6-2-24 15,-1-2-72-15,-5 1-40 16,-4-5 32-16,-1 0 80 15,5 2-372-15,-9 0-448 0</inkml:trace>
  <inkml:trace contextRef="#ctx0" brushRef="#br0" timeOffset="9073.9">15021 14192 632 0,'0'0'180'0,"0"4"32"0,0-4 36 16,0 2-104-16,0-2 48 15,0 4 24-15,0 0-8 16,5 12-24 0,-5 6-8-16,5 8-12 0,-5 9 0 15,0 7-12-15,0 0 0 16,0 9-24-16,0 1-8 15,-10-15-20-15,-5 3 0 16,0 2-20-16,0-11-16 16,-6-3-32-16,1-2-16 15,5-10-68-15,-1-2-48 16,1-10-4-16,5-10 48 16,0-8-496-16,5-8-536 15,0 0 0-15,0 6 544 16,5-2 544-16,0 4 0 15</inkml:trace>
  <inkml:trace contextRef="#ctx0" brushRef="#br0" timeOffset="9239.9">14971 14569 1136 0,'0'0'348'0,"10"0"-4"16,5 6-4-1,10 4-264-15,1 2 88 0,9 0 76 16,1 2-8-16,4 8-40 16,6-4-32-16,-10 1-40 15,-6-3-8-15,-4-2-32 16,-6-2-24-16,0 0-88 15,-15-4-64-15,0-2-16 16,1-2 56-16,-6 4-484 16,5-4-528-16</inkml:trace>
  <inkml:trace contextRef="#ctx0" brushRef="#br0" timeOffset="9552.26">15468 14222 1480 0,'0'4'460'15,"11"6"-16"-15,-6 6-20 16,0-4-400-16,0 2 88 0,10 3 36 16,-5-3-40-16,0 2-100 15,-5 8-48-15,6-14-32 16,-1-10 32-16,5-2 28 16,0-8 8-16,6-2 4 15,-11 2 0-15</inkml:trace>
  <inkml:trace contextRef="#ctx0" brushRef="#br0" timeOffset="9822.6">15738 14051 1368 0,'0'0'424'0,"0"0"-28"0,0 4-24 16,0 6-344-16,0 10 112 16,0 6 68-1,-5 8-40-15,-6 19-48 16,-4 9 0-16,5-3-20 0,-10 1-8 15,4-3-20-15,-4-7-8 16,10-8-28 0,-5-9-16-16,-1-9-52 0,6-6-24 15,5-6-96-15,0-4-56 16,-5-4 20-16,5-4 88 16,5 0-392-16,-5-6-472 15,5-2 4-15,-5 0 480 16,5 4 480-16,0-2 0 15</inkml:trace>
  <inkml:trace contextRef="#ctx0" brushRef="#br0" timeOffset="10168.02">15458 14540 1080 0,'0'0'328'16,"0"0"-44"-16,5-2-40 16,0 0-296-16,11-2 80 0,4-4 68 15,5-4 0-15,6 0-28 16,4-2-16-16,6-4-8 15,0 2 16-15,-6 2 8 16,6 0 0-16,-6 1-4 16,-9 3 0-16,-1 10 4 15,-10 8 8-15,1 3 12 16,-6 9 8-16,0 2-8 16,0 8-8-16,0 10-16 15,0-1 0-15,-4-3-8 16,-1 2-8-16,0 5-12 0,-10-1 0 15,5-4-4-15,0-5 0 16,-5-5-16-16,-11-8-16 16,1 0-40-16,-5-6-16 15,-1-10-88-15,1-12-64 16,0-12 24-16,-1-4 96 16,6-4-356-16,5-5-440 15</inkml:trace>
  <inkml:trace contextRef="#ctx0" brushRef="#br0" timeOffset="10302.64">15748 14585 1224 0,'0'0'376'0,"0"0"-28"16,0 0-24-16,5 0-308 16,0 0 104-16,0 4 76 15,5 0-16-15,0 8-60 16,0 2-40-16,6-8-136 16,-1 0-96-16,0-2-424 15,0-4-320-15</inkml:trace>
  <inkml:trace contextRef="#ctx0" brushRef="#br0" timeOffset="10872.59">16180 14204 1480 0,'0'0'460'0,"0"-2"-36"16,5-2-36-16,0-2-400 16,10-2 104-16,5-4 52 15,6-1-40-15,-1-3-72 16,0-4-16-16,1 8-88 0,-1 2-64 15,-9 2-440-15,4 2-368 16,-10 2 64-16,-5 0 440 16,5 4 440-16,-10 0 0 15</inkml:trace>
  <inkml:trace contextRef="#ctx0" brushRef="#br0" timeOffset="11076.89">16301 14087 1176 0,'0'6'360'0,"0"6"-4"0,0 0 0 15,0 0-280-15,0 14 88 16,0 15 48-16,-5 7-32 16,0 5-48-16,0 7-8 15,-5-4-12-15,5-5 0 0,-5-5-24 16,0-5-24-16,-6-7-32 16,11-10-8-16,0-6-40 15,-5-4-32-15,5-6-96 16,0-4-64-16,0-8-440 15,5-6-368-15</inkml:trace>
  <inkml:trace contextRef="#ctx0" brushRef="#br0" timeOffset="11286.27">16129 14428 1232 0,'0'0'380'0,"0"0"-16"0,5 4-12 16,-5-4-304-16,10-2 88 15,5-4 72-15,0-4-16 16,11-1-52 0,-1-9-32-16,11 0-36 0,-6-4 0 15,11 2-32-15,-11 2-32 16,6 11-108-16,-6-1-72 16,1 4-452-16,-11 2-368 15</inkml:trace>
  <inkml:trace contextRef="#ctx0" brushRef="#br0" timeOffset="11620.53">16413 14381 1168 0,'0'2'356'0,"0"2"-8"16,0 4-12-1,0 4-296-15,5 5 80 0,-5 5 36 16,0 2-32-16,5 4-44 15,-5-2 0-15,5 1 0 16,1 3 16-16,4-8-8 16,5-2-8-16,0-4-16 15,11-4 8-15,9-10 0 16,1-4 8-16,-1 0-16 16,1-2-16-16,-1-6-24 15,-9 2 0-15,-6 0-24 16,-5-4-8-16,1 4-88 15,-11-2-64-15,5-4-496 16,0 6-424-16,-5 0 76 0,0 0 504 16,0 4 500-16,0 2 0 15</inkml:trace>
  <inkml:trace contextRef="#ctx0" brushRef="#br0" timeOffset="12584.23">16962 13922 1336 0,'0'-2'412'16,"0"0"-36"-16,-5 6-44 15,-5 4-364-15,-6 6 96 16,-4 8 40-16,-5 2-40 0,-1 0-176 16,1 1-120-16,-1 9-320 15,6-10-184-15,5-6 116 16,0 2 312-16,10-8 308 15,0-4 0-15</inkml:trace>
  <inkml:trace contextRef="#ctx0" brushRef="#br0" timeOffset="12800.23">16865 14101 1344 0,'0'0'416'0,"0"0"-8"16,5 6-8-16,6 10-336 15,-6 8 88-15,0 11 56 16,0 17-32-16,-5-4-60 15,0-5-24-15,0 7-44 0,-5-9-8 16,5-7-40-16,-5-6-16 16,0-6-64-16,5-8-32 15,0-4 8 1,-5-8 48-16,5-8-452 0,0-6-496 16,5 4 0-16,-5 0 504 15</inkml:trace>
  <inkml:trace contextRef="#ctx0" brushRef="#br0" timeOffset="13053.19">16992 14079 1456 0,'0'0'452'16,"5"0"-32"-16,11-4-36 15,4-2-392-15,5-4 96 0,11 0 64 16,5-2-24-16,-1 3-52 15,-4-5-16-15,-6 6-32 16,-4 0-8-16,-6 2-64 16,-5 2-48-16,-5 4 0 15,1-2 56-15,-1 4-440 16,-5 0-488-16,0-2-8 16,0 0 488-16,-5 0 484 15,0 0 0-15</inkml:trace>
  <inkml:trace contextRef="#ctx0" brushRef="#br0" timeOffset="13223.01">17246 13938 1272 0,'0'-2'392'0,"0"-4"-28"0,0 2-24 15,0 0-324-15,0 4 96 16,0 4 72-16,-5 12-16 16,0 2-56-1,-5 2-24-15,0 8-52 0,-10 3-16 16,4 3-80-16,-4 2-56 15,0 0-4-15,-1-7 56 16,11-3-384-16,-5-4-432 16</inkml:trace>
  <inkml:trace contextRef="#ctx0" brushRef="#br0" timeOffset="13486.47">17124 14272 1080 0,'0'0'328'15,"0"-2"-4"-15,0 4 0 16,6 4-328-16,-6 7 8 15,5 9 0-15,-5 2 0 16,0 6-8-16,0 4 0 0,-5-1-4 16,5-3 8-16,-6 0 0 15,1-6 8-15,0-4-4 16,-5-7 0-16,5 3 108 16,0-8 120-16,5-2-36 15,-5-2-144-15,5 0-124 16,-5-4 32-16,0-4-376 15,5-6-392-15,-5-4 0 16,5 4 408-16,0 4 400 16,0-3 0-16</inkml:trace>
  <inkml:trace contextRef="#ctx0" brushRef="#br0" timeOffset="13799.71">17185 14214 1080 0,'0'-4'328'15,"5"-2"-28"-15,6 0-32 16,-1-4-276-16,5 2 80 15,5-4 72-15,1-3 0 16,-6 5-32-16,-5 2-16 16,5-6-20-16,-10 0 8 15,6 14 0-15,-6 4 0 16,0-2 0-16,0 8 8 16,0 4-12-16,0 9-16 15,-5 9-8-15,5 4 16 0,-5 8-4 16,0 5-8-1,0 7-20-15,0-5 0 16,0-3-16-16,0-6-8 0,5-5-8 16,-5-3 0-1,5-10-12-15,-5-4-8 0,5-8-36 16,-5-2-16-16,0-4 0 16,5-6 32-16,0-6-516 15,1-2-536-15</inkml:trace>
  <inkml:trace contextRef="#ctx0" brushRef="#br0" timeOffset="14609.27">17196 14434 976 0,'0'-2'292'0,"-6"-2"12"0,6-2 12 16,-5-2-228-16,0 3 64 15,10-1 40-15,6-2-8 16,4-2-48-16,0-2-24 15,0-2-40-15,6 4-8 0,-11 0-24 16,0 4-8 0,-10 8-92-16,0 6-72 0,-10 2-12 15,-5 4 72-15,-1 6 68 16,6 4 8 0,-5-3 0-16,0-1 0 0,4-4-84 15,1-4-72-15,5-2 12 16,0-4 96-16,5-2 84 15,5 0 0-15,10-4-16 16,1 0 0-16,-6 0-8 16,0-2 8-16,0 4-4 15,0 2 0-15,-10 2-12 16,-10 2-8-16,5 4-4 16,5-1 8-16,-5-1 0 15,0-4 0-15,10 2-4 0,-5-4 8 16,10 2-8-16,5 4-8 15,-4-6-8-15,-6-2 8 16,0 2-8-16,-5 2-8 16,-5-2-8-16,-16 2 8 15,-4 2-8-15,-11 6-8 16,-4 2 4-16,-6 1 16 16,0-3 24-16,6 4 16 15,-6 8 16-15,10 0 8 16,6-12 12-16,5 0 16 15,9-2 8-15,6-5 0 16,20-7-8-16,11-7 0 16,9-5-4-16,21-6 8 0,10 6 8 15,15-4 8-15,5-4-4 16,-4 2 0 0,4 8-16-16,-5 0 0 0,-10 0-16 15,-15 7-8-15,-5-1-28 16,-16 0-16-16,-5 4-64 15,-9 2-40-15,-6 2 4 16,-5-2 48-16,-5-2 48 16,5-4 0-16</inkml:trace>
  <inkml:trace contextRef="#ctx0" brushRef="#br0" timeOffset="14717.08">17724 14768 1480 0,'0'-4'460'0,"0"-2"-76"0,0 4-84 15,0 2-840-15,0 0-296 16</inkml:trace>
  <inkml:trace contextRef="#ctx0" brushRef="#br0" timeOffset="26050.91">16769 10224 856 0,'5'0'252'16,"0"-4"24"-16,5 0 20 0,-5-4-180 16,5 4 56-1,-5-2 40-15,1 0-8 0,-1 4-36 16,-5-2-16-16,0 0-24 16,0 4 0-1,0 4-16-15,-5 6-16 0,-6 4-28 16,1 5-8-16,-5 7-16 15,-5 6 0-15,4 0-8 16,-4-6 0 0,0-1-4-16,5 1 0 0,-1-6-4 15,6-4 0-15,0-4-4 16,5-4 0-16,0 2-4 16,5-2 0-16,0-6-8 15,10-2 0-15,0 0 4 16,0-2 8-16,6 0-8 15,9 2-8-15,-10-2-16 0,6 0 8 16,4 2-4-16,0-2 0 16,-9-4 4-16,-1 0 8 15,0 4 8-15,0 0 8 16,-5-2 4-16,-4 2 8 16,-1 2 4-16,0-2 8 15,0 0-8-15,0-2 0 16,0 8-20-16,0-2-8 15,-5 0-8-15,5-8 8 16,-5-2 0-16,0-2 0 16,0 0-8-16,-5-4-1 15,0-4-3-15,-5-4 0 0,0 3 0 16,-1-3 0-16,-4-2-63 16,5 4-57-16,0 0-608 15,5-2-544-15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07:48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15304 496 0,'0'0'132'0,"0"-2"-12"0,0-2-20 16,0-2-92-16,6-4 64 16,-6 2 44-1,0 0-8-15,10 0-12 0,-10-2 8 16,0 4-16-16,0 8-16 15,0 12-8-15,0 16 8 16,0 27 4-16,0 34 0 16,0 31-12-16,0 24-8 0,0 29-16 15,5 13-8-15,5 55-16 16,10 56 0-16,1-67-8 16,-6-83 8-16,5-40 0 15,-10-45 0-15,6-30 4 16,-11-11 8-16,-5-9-28 15,0-8-24-15,0-6-100 16,0-4-64-16,0-10-52 16,0-21 16-16,10-29-88 15,-10-35-96-15,20-12 64 16,-5 27 176-16</inkml:trace>
  <inkml:trace contextRef="#ctx0" brushRef="#br0" timeOffset="1032.17">4440 15397 440 0,'0'0'116'15,"-10"-4"8"-15,4-2 12 16,1 2-64-16,-5 0 40 15,5 2 32-15,0-2-8 0,5 0-24 16,0 0-16-16,10 4-16 16,5 2 0-16,11 0-8 15,-1 0-8-15,11 0-4 16,10-2 8-16,9 0-4 16,17 2 0-16,9-4-8 15,5-2 0-15,11 0-8 16,-6 0 0-16,6-2 8 15,25 2 24-15,5 2-4 16,0-6-16-16,5 0-16 16,20-2 8-16,0 2-4 15,31-3-8-15,31-9-16 16,-31-2 0-16,-31 2-4 16,0 12 8-16,-4 6 0 0,-1 4 0 15,16 0-16-15,-1-2-8 16,-15 0-4-16,-14 0 8 15,4 0 4-15,15 0 0 16,-10 4 0-16,-10 4 8 16,6 2-4-16,14 0 0 15,-5 0-4-15,-4-2 8 16,4 0-4-16,10 0 0 16,1-3-12-16,-11 3 0 15,11 2-8-15,9 0 0 16,1 2 4-16,-6-4 8 15,11-6 8-15,5 0 0 16,0-2-8-16,15 4 0 16,5-4 0-16,-10 0 8 0,-5-2 0 15,10 0-8-15,-10 2-8 16,-11 0 0-16,1 0 0 16,0 0 8-16,-11 0 0 15,-4 2 0-15,-1-2-12 16,6 0-8-16,-26 4-44 15,-30 0-32-15,-11 2-72 16,1-2-32-16,-11 6-24 16,-10 2 16-16,-20 2 32 15,-20 5 24-15,-16 9-4 16,0 4-16-16,-4 0-16 16,-1-10 8-16,-5-7 36 15,-10 7 32-15,5 2 40 0,-5-4 8 16,0-8 40-16,0-4 32 15,0 0 84-15,0 2 56 16,0 0 36-16,0-3-16 16,-5-7-16-16,0-7 0 15,-5 1-8-15,0 6-8 16,10 6-24-16,-5 1-8 16,5 5-20-16,-11 12 0 15,1 18-4-15,-5 13 0 16,0-3-4-16,0-12 0 15,-6 21-20-15,1 27-8 16,0 11-16-16,4 2 0 0,1 0-8 16,5-6 0-16,5-7-28 15,5-3-16-15,-10-2-36 16,5 1-16-16,-16-7 8 16,-9-5 24-16,-16-5-448 15,-20-9-472-15</inkml:trace>
  <inkml:trace contextRef="#ctx0" brushRef="#br0" timeOffset="1856.83">4531 17181 1064 0,'0'-2'324'0,"0"2"-60"15,0 0-60-15,0 0-296 16,0 4 88-16,5 0 92 16,10 2 8-16,6 0-20 15,19 0-24-15,16 5-20 16,26 3 16-16,4-6 8 16,16-2 8-16,19 2 0 15,22-4 0-15,14-2 0 16,-4-6 8-16,14-2-12 0,77-8-8 15,66-12-12-15,-36-5 0 16,-35 1-4-16,15-2 0 16,0 0-4-16,15-1 0 15,6-1-4-15,4 4 0 16,5 0-8-16,6 9 0 16,5 1-4-16,4-6 8 15,11-2-4-15,0 14 0 16,-5 14-12-16,-10 12-8 15,-11 16 0-15,-5 14 8 16,-14 9-4-16,-16-3-8 16,-16-4 0-16,-19-9 16 0,-16-7 16 15,-31-4 8-15,-19-4 4 16,-21-2 8-16,-5-3-16 16,-11 1-8-16,-19 0-24 15,-26 2-8 1,-20-2-12-16,-16-6 0 15,-5 0-36-15,-4-2-32 16,-16-4 4-16,0-6 40 0,-5-2-436 16,0-4-472-16,0-2 0 15</inkml:trace>
  <inkml:trace contextRef="#ctx0" brushRef="#br0" timeOffset="2794.28">14341 16570 1352 0,'0'0'420'16,"-5"0"-60"-16,-1 0-60 15,-9 4-384-15,-10 1 96 16,-6 7 56-16,-9 0-32 15,-11 8-44-15,-5 4 0 16,0 0-4-16,5 2 8 16,1-3 4-16,9 5 0 15,5 2 8-15,11-2 8 0,5-1 4 16,4 5 0 0,11-4-8-16,15 2 0 0,21-4 0 15,10-5 8-15,-1-1 4 16,16-2 0-16,20-4-4 15,-10-4 0-15,5-2-12 16,11-6 0-16,-6-6-4 16,5-2 8-16,-5-4 4 15,-4-4 0-15,-12 0-8 16,-9-4-8-16,-10-9-12 0,-11-7 0 16,-14 0-12-1,-16-8 0-15,-21-5-8 0,-14-1 0 16,-1 3 8-16,-15-3 16 15,-4 0 16-15,-1 9 8 16,5 3 0-16,0 6-8 16,5 8 8-16,-4 4 16 15,9 6 4-15,0 9-8 16,6 14-12-16,4 15 8 16,1 12-8-16,14 18-8 15,6 13-8-15,10 10 8 16,5 5-8-16,11-9 0 15,4-9-8-15,0-9 0 16,11-9 0-16,-6-15 8 0,6-7 0 16,-6-10 0-16,6-10-4 15,-1-14 0-15,-5-22-8 16,6-15 0-16,4-19-4 16,-4-11 0-16,-1-1 4 15,-4 1 8-15,-1-2 20 16,-4 5 24-16,-6 9 12 15,-5 7 0-15,-5 10-4 16,-5 15 0-16,-15 7-12 16,-11 14-8-16,-9 20-8 15,-6 16 8-15,-5 11-20 16,-15 9-24-16,-10 12-12 16,-15 11 16-16,10-3 12 0,20-19 0 15,5-9 0-15,16-6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09:08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15509 2308 2016 0,'5'0'24'16,"5"0"8"-16,11 2 8 0,4 4 0 15,16-6-8-15,9-4 0 16,6 2-4-16,10-6 8 16,5-4 0-16,-5 2 0 15,-5-4 4-15,0 4 8 16,-10 2 0-16,-5 4-8 0,-5-8-16 16,-6 2 0-16,1 24-4 15,-6 2 8-15,6-4-12 16,-1-4-8-16,-4 0-16 15,4-2 8-15,6-2 0 16,-5 0 8-16,9-8 0 16,-4 0 8-16,0 0 0 15,-1 0 0-15,6-2 4 16,-5 4 8-16,-1-4 4 16,1-2 0-16,10 0-4 15,-1 2 0-15,16-8 0 16,6-1 8-16,-1-1-4 15,0-6 0-15,-5 2-8 0,-5 2 8 16,-5-6-8 0,-11 3-8-16,-4-7-4 0,-5 2 8 15,-11 12-8-15,-5 0-8 16,1 0-56-16,-11 4-40 16,0 2 4-16,-5 0 48 15,-5 3 44-15,0 3 0 16,5-4-4-16,-5 6 0 15</inkml:trace>
  <inkml:trace contextRef="#ctx0" brushRef="#br0" timeOffset="874.95">15402 2754 416 0,'0'0'108'0,"0"4"-16"16,0-4-12-16,5 2-88 15,6 0 40-15,-1-2 28 16,5-4 0-16,5 0 4 16,11-4 8-16,-1 2 12 15,6-4 8-15,4-3 8 16,6 3 8-16,5 2-20 0,0-8-16 15,5 2-20 1,10 6 8-16,-5-4-4 16,-5 4-8-16,-1 6-12 0,1-4 0 15,-10 4-8-15,5 2 0 16,-5-4-4-16,4 8 0 16,-4-2 0-16,0 4 0 15,5 2 4-15,-1-2 8 16,1 12 0-16,0 4 0 15,-5-8-8-15,4-4 0 16,1 2 8-16,5-12 16 16,5 0 16-16,5-8 8 15,10 2 4-15,11-6 8 16,-16 0-16-16,-5 0-8 16,5-4-24-16,-10 0 0 0,-5-6-16 15,-5 2 0-15,-6 3-40 16,1-5-32-16,-5-2-440 15,-6 0-400-15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10:14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3825 14631 520 0,'0'0'140'0,"0"-2"12"0,-5 0 4 16,5-4-80-16,0 2 56 16,0 2 12-16,0 2-32 15,-5 16-48-15,5 37-8 16,0 45 4-16,0 39 16 15,0 39-8-15,-10 27-16 16,5 62-24-16,5 75 0 16,0-76-8-16,5-96 0 15,10-35-12-15,0-43-8 16,-5-21-8-16,-10-11 8 16,0-15-12-16,0-17-8 15,10-16-4-15,-10-8 16 0,0-16-284 16,0-30-288-16</inkml:trace>
  <inkml:trace contextRef="#ctx0" brushRef="#br0" timeOffset="515.69">4176 14714 968 0,'0'0'292'0,"15"0"-28"0,10 0-20 16,11 4-260-16,9 0 56 15,6 0 20-15,5 2-32 16,5 6-32-16,10 2 8 15,10-4 8-15,21-4 8 16,-5 0 4-16,4-2 0 16,11 0 16-16,20 2 24 15,10-6 16-15,11-2 0 16,4-2-4-16,26 0 0 16,5-4-12-16,51-6 0 15,71-8-8-15,-36-4 0 16,-45-2-16-16,-6 3-8 15,6-3-16-15,-6-4 8 0,-4 0 0 16,-6 5 0-16,-15-1-8 16,-10 4 0-16,-5 0-16 15,-31 6-8-15,-14 8-56 16,-11 6-40-16,-6 2 0 16,-19 4 56-16,-21 2 48 15,-15-2 0-15,-5 0 0 16,-20-2 0-16,-21 2 0 15,-20-2 0-15</inkml:trace>
  <inkml:trace contextRef="#ctx0" brushRef="#br0" timeOffset="812.5">10190 14585 984 0,'0'-2'296'0,"0"-2"-20"0,0 0-24 15,0 4-252-15,0 4 64 16,0 10 52-16,0 20-8 16,0 23-28-16,-5 33-16 15,0 37-24-15,-10 22 0 16,0 25-4-16,-1 7 8 16,1 29-12-16,0 26-16 15,10-83-8-15,10-70 8 16,0 3 0-16,0 1-8 0,-5-16-24 15,-5-33-16-15,5-18 0 16,-10-12 16-16,0-6-368 16,-16-8-384-16</inkml:trace>
  <inkml:trace contextRef="#ctx0" brushRef="#br0" timeOffset="1437.53">4592 16913 584 0,'0'0'164'0,"0"0"0"15,0 0 4-15,0-2-136 16,0 4 32-1,15 0 16-15,-5-2 0 0,21 0-12 16,20 0 0-16,20-6-4 16,15-8 8-16,11 2 0 15,30 0 8-15,10-6-8 16,25 0-8-16,-4 3-4 16,20-3 8-16,71-8 4 15,71-6 8-15,-36 2-8 16,-40 13-8-16,10 5-4 15,5 0 8-15,10-2 0 16,11 2 0-16,-6-2-12 16,-10-2 0-16,-10-2-12 15,-15 2 0-15,-15 5-4 16,-16 1 8-16,-25 4 4 0,-6 4 8 16,-19 0-12-1,-26 0-8-15,-35-2-24 0,-26-2 0 16,-15 0-32-16,-21 0-16 15,-15 4-72-15,-14 0-40 16,-12-4 12-16,-9 0 64 16,-10 2 60-16,-1 6 8 15</inkml:trace>
  <inkml:trace contextRef="#ctx0" brushRef="#br0" timeOffset="20542.75">12349 15798 424 0,'0'0'108'0,"5"0"0"0,0 0-4 15,-5 0-88-15,5 0 32 16,-10 2 8-16,-5 6-16 15,-5 7-16-15,-5 9 8 16,-11 4-4-16,-9 8 0 16,-1 9-12-16,-10 7 0 0,0 11 8 15,1 7 16-15,4 3 24 16,5-3 16 0,-5-11-4-16,11-7-8 0,4-6-24 15,6-17-8-15,10-3-8 16,5-6 8-16,5-2 4 15,15-6 0-15,5-6-4 16,5 0 0-16,16 0-4 16,10-8 8-16,9-6-16 15,17-6-8-15,9-4-12 16,5-10 8-16,-5-12 4 16,6-9 0-16,4-5-4 15,1-3 0-15,4-5-12 16,-4 1 0-16,-11 1-8 15,-10 9 8-15,-5 3-4 0,-20 8 0 16,-6-1-20-16,-9 5-16 16,-11 8 8-16,-5-2 24 15,-15-5 16-15,-5 5-8 16,-15 0-16-16,-5-6-8 16,-16 1-4-16,-15 3 8 15,-10-2-16-15,-5 0-16 16,-10 11 4-16,-1 5 24 15,1 2 24-15,-5 8 8 16,-6 4 0-16,11 4 8 16,0 2 8-16,10 0 16 15,0 0 4-15,15 0 0 0,10 4-4 16,5-2 8 0,16 2-8-16,5-2-8 0,4 4-16 15,6 8 0-15,5 5 0 16,5 5 8-16,5 14 4 15,5 5 0-15,11 7-8 16,4 8 0-16,11 3-12 16,-1 13 0-16,6 17 0 15,10 6 16-15,5-2-4 16,-6-5-8-16,6-11-8 16,-5-6 8-16,-5-15 4 15,-11-13 0-15,1-5-4 16,-11-12 0-16,-4-10 0 0,-6-6 8 15,-5-8 4-15,-5-10 8 16,0-10-12-16,5-12-8 16,-10-12-16-16,0-17 0 15,0-29-4-15,0-17 8 16,0-4 0-16,0-4 0 16,0-6-4-16,0-4 0 15,5-2-8-15,-5 13 0 16,0 9 0-16,5 12 8 15,-5 15 4-15,0 9 0 16,0 7 0-16,0 15 0 16,0 11 0-16,0 6 8 15,0 6-4-15,0 6 0 16,0 10 4-16,0 12 8 0,0 6 0 16,-10 16-8-16,-10 24-16 15,-5 31-8-15,-11 34-4 16,-20 16 8-16,-5 29 4 15,-5 25 8-15,0-28 0 16,10-30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12:52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10612 2421 752 0,'-10'0'220'0,"-11"8"-12"16,-19-8-4-16,-26 4-184 15,-5 0 48-15,-6-4 12 16,-14-8-24-16,-11-4-40 15,-4-4-8-15,-6-16 0 16,0-9 8-16,11-13 16 16,4-13 16-16,-5-3 16 15,16-5 8-15,15-5 0 16,20-5 0-16,16-18-24 0,30-12-8 16,35-4-8-16,26-2 16 15,35-6 0-15,46-8 0 16,21-8-24-16,71-30-16 15,101-19-8-15,-10 65 8 16,-46 65 0-16,0 17 0 16,-4 7-12-16,-6 14 0 15,-15 18-4-15,-10 20 8 16,-16 22-4-16,-30 19 0 16,-15 33 0-16,-21 27 8 15,-35 28 4-15,-46 7 8 16,-25-11 0-16,-25-10 0 15,-26 6 0-15,-26 8 0 16,-40-8 8-16,-46-14 8 0,-50 0-4 16,-31 12-8-16,-15-6-12 15,-21-20 8-15,-10-25 0 16,-20-31 8-16,0-13 8 16,5-14 16-16,15-8-4 15,26-5-8-15,35-9-20 16,26-9-8-16,30-9-48 15,41-12-40-15,40-16 0 16,36-31 40-16,35-26 40 16,16 11 0-16,-15 47 0 15</inkml:trace>
  <inkml:trace contextRef="#ctx0" brushRef="#br0" timeOffset="1360.48">15702 3240 1240 0,'0'0'380'0,"0"0"-28"16,0 0-36-16,0 0-380 16,0 2 32-16,0 10 100 15,5 18 72-15,0 22 20 16,0 15-40-16,0 9-52 15,0 11 0-15,1 18-12 16,-6 10 0-16,5 2-16 16,-5-12 0-16,0-11-16 15,0-11-8-15,5-19-12 0,-5-17 0 16,0-15-8-16,0-8 0 16,0-12-8-16,0-12 0 15,0-26-12-15,5-16 0 16,10-25-8-16,0-15 8 15,6 11 8-15,4-1 8 16,5 9 8-16,1 9 8 16,-1 17 12-16,6 11 16 15,-11 14 4-15,1 20-8 16,-6 14-4-16,-5 15 8 16,6 13-4-16,-11-2 0 15,0 1-8-15,-5-3 0 16,0-2-16-16,0-9-16 15,0-9-80-15,-5-2-56 16,5-8 8-16,6-8 72 16,-1-10-384-16,0-6-448 0</inkml:trace>
  <inkml:trace contextRef="#ctx0" brushRef="#br0" timeOffset="2110.38">16479 3848 1088 0,'0'-2'332'0,"-5"-4"-8"16,5-2-4-16,-5-4-272 0,0 2 72 16,0-2 56-16,-10 0-8 15,-1 4-32-15,-4 4-16 16,0 10-24-16,0 16 0 15,-1 8-16-15,-4 15-8 16,4 3-32-16,6 2-8 16,0 1-24-16,10-5 0 15,10-8-28-15,-5-7-16 16,5-3-36-16,10-20-16 16,1-16-16-16,4-14 8 15,0-11 20-15,1-7 24 16,4-8 12-16,-5-1 0 15,1 5 16-15,4 10 32 0,-10 5 36 16,-5 7 16-16,1 10 12 16,-1 16 0-16,0 22 0 15,-5 7 0-15,0 13-8 16,5 9 0-16,0 1-28 16,0-6-16-16,1-9-28 15,-6-11 0-15,10-8-44 16,-5-6-32-16,5-14-92 15,6-12-48-15,-6-18 36 16,-5-8 96-16,0-9 92 16,0-7 0-16,1 6 0 15,-1 5 0-15,-5 3-40 16,5 8-32-16,0 9 32 16,0 7 72-16,-5 12 76 0,6 18 8 15,-1 9 4-15,-5 17 0 16,0 10-20-16,5 1-16 15,0-7-24-15,0-1 0 16,0-1-4-16,6-20 8 16,-1 0-16-16,5-20-16 15,6-18-16-15,-1-18 8 16,-5-20-4-16,6-7 0 16,-6-1-8-16,-5-7 0 15,1 13-16-15,-6 9-8 16,5 1-44-16,0 14-24 15,-10 3 4-15,0 9 40 16,6 2-464-16,-6 10-496 16,0-2-4-16,0 2 504 15</inkml:trace>
  <inkml:trace contextRef="#ctx0" brushRef="#br0" timeOffset="2297.89">17302 3840 1168 0,'0'0'356'0,"-5"0"8"15,0 16 4-15,0 15-304 16,-5 3 56-16,0 14 16 16,0 3-24-16,-1-7-52 15,1-6-16-15,5-9-56 16,0-7-32-16,0-6-12 16,5-14 32-16,-5-18-408 0,5-19-424 15</inkml:trace>
  <inkml:trace contextRef="#ctx0" brushRef="#br0" timeOffset="3174.34">17384 3427 1048 0,'-6'0'316'0,"1"0"-8"0,10 0-12 16,-5 8-280-16,0 6 56 16,0 12 32-16,0 7-16 15,0 5-64-15,6 2-40 16,-6 5-68-16,5 5-16 0,-5 6 20 15,0 5 40-15,0 13 44 16,0-5 8-16,0-10 12 16,5-3 16-16,0-10 0 15,-10-9 0-15,5-11 4 16,5-10 16-16,0-20-4 16,-5-16-16-16,5-13-24 15,5-11 0-15,0-8 0 16,11-1 16-16,-1 3 24 15,0 8 16-15,6 13 0 16,-1 7-8-16,0 6-16 16,6 16 0-16,-6 8-8 15,6 8 0-15,-6 6-24 16,1 9-8-16,-6 1-32 16,5 2-16-16,1-12-32 0,4-6-16 15,-10-13-20-15,6-12 0 16,-1-15 4-16,-4-6 8 15,-1 0 16-15,-5 0 16 16,-5-5 40-16,0 9 32 16,-4 8 52-16,-12 6 24 15,-9 14 20-15,-10 14 0 16,-1 6-12-16,-4 6-8 16,10 3-28-16,-6-1-16 15,11-4-32-15,10 8-16 16,5-16-48-16,10-11-24 15,15-10-32-15,6-5 0 16,-6-6 32-16,1 2 32 16,-1 2 48-16,-5 4 24 0,-4 26 40 15,-1 19 32-15,-10 11 12 16,5 12-8-16,-5 19-20 16,-5 8 0-16,0 24-24 15,0 8-16-15,-5-19-16 16,-10-9 8-16,0-8-8 15,-16-21 0-15,-4-19-16 16,-6-17-8-16,-10-18 0 16,0-24 8-16,6-10-4 15,-1-19-8-15,10-23-8 16,11-11 8-16,15 5-8 16,20-7-8-16,15 0 0 15,16 1 16-15,20 3 12 0,0 7 8 16,0 9 4-16,0 5 8 15,-5 17-8-15,-5 9-8 16,-16 12-28-16,-9 10-16 16,-6 18-72-16,-15-2-56 15,-5 4 12-15,-5 0 72 16,0-3-324-16,-5-3-392 16,5 0 0-16,-1-6 400 15,1 2 392-15,0 0 0 16</inkml:trace>
  <inkml:trace contextRef="#ctx0" brushRef="#br0" timeOffset="3705.51">18176 3606 1064 0,'5'0'324'15,"10"0"-12"-15,11 0-12 16,4 0-260-16,1 8 72 15,4 3 48-15,1 7-16 16,-11 6-44-16,-4 6-16 0,-21 8-16 16,-21 5 8-1,-9 13-8-15,-6-3-8 0,-15-3-36 16,1-6-16-16,4-7-48 16,5-9-16-16,11-16 0 15,9-18 32-15,16-20 24 16,15-11 0-16,6 3 0 15,-6 8 0-15</inkml:trace>
  <inkml:trace contextRef="#ctx0" brushRef="#br0" timeOffset="4346.16">18714 3883 1536 0,'0'2'480'0,"0"14"-48"0,0 8-48 16,-5 4-432-16,5 2 96 16,0 1 48-16,0-3-40 15,5-4-80-15,6-4-32 16,4-12-32-16,5-20 8 15,11-6 8-15,-1-12 16 16,6-4 16-16,9-3 16 0,6 3 16 16,5 0 16-1,-5 9 24-15,-5 3 24 16,-1 6 4-16,-4 8-8 0,-11 4-4 16,-4 8 8-16,-6 4 12 15,-5 8 8-15,-9 2-16 16,-12 1-16-16,-4 3-28 15,-5 0 0-15,-5-6-32 16,-6-2-24-16,-4-6-88 16,4-12-56-16,1-6 16 15,0-10 80-15,4-6 80 16,6-7 8-16,0 1 0 16,10 0 8-16,0 0-72 15,5 2-72-15,0 3 36 0,5 7 112 16,5 8 108-16,-5 4 0 15,5 12 0-15,0 10 0 16,0 18 0-16,-4 15 0 16,-1 17-8-16,5 11-8 15,-10 14-32-15,0 7-24 16,0-17-44-16,-10-2-16 16,5-1-108-16,-1-15-80 15,1-9-424-15,0-12-328 16,0-17 92-16,5-9 432 15,0-2 428-15,-5-4 0 16</inkml:trace>
  <inkml:trace contextRef="#ctx0" brushRef="#br0" timeOffset="5549.34">19502 3818 1232 0,'0'0'380'0,"5"0"-36"15,15-2-28-15,11-10-328 16,4 2 88-16,11-4 56 16,0 0-24-16,-1-9-44 15,1-1-16-15,-5 10-4 16,-11-2 16-16,1 0 4 15,-6 10-8-15,-10-2-16 0,1 4 0 16,-1 4 0-16,-10 6 8 16,0 8 0-16,0 2 0 15,-5 6-16-15,-5 2 0 16,0-1-8-16,0 3 0 16,-5 0-8-16,0-4-8 15,-1 0-16-15,6-4 0 16,-5-5-16-16,0-1 0 15,5-4-44-15,-5-4-32 16,0-2-64-16,-1-8-24 16,6-6 44-16,0-6 72 15,-5-13 72-15,5-5 8 16,0-2-8-16,5 1 0 16,0 3-104-16,-5 4-88 0,5 10 32 15,0 6 136-15,0 6 124 16,0 10 0-16,0 14-24 15,0 4-16-15,0 4-20 16,0 4 8-16,0 1-24 16,0 1-24-16,-5-2-60 15,5-2-32-15,0-4 4 16,-5-6 40-16,0-12 40 16,-5-8 8-16,4-10 4 15,-4-6 8-15,5-6-4 16,-5-6 0-16,0 10-72 15,0 1-56-15,5-1 40 16,5 10 104-16,-5 4 84 16,-1 12-16-16,1 18-16 0,-5 7 8 15,0 9 4-15,-5 12 0 16,10 15-8-16,-5-3-8 16,5-7-16-16,-1 1 0 15,12-10-4-15,-1-11 8 16,5-5 0-16,5-8 0 15,0-6-12-15,6-6-8 16,4-4-12-16,0 0 0 16,-4-6-12-16,-1 0 0 15,5-6-48-15,-9 0-32 16,-1-4-8-16,0-6 32 16,0-6 32-16,6-2 8 0</inkml:trace>
  <inkml:trace contextRef="#ctx0" brushRef="#br0" timeOffset="6205.51">20198 3713 1216 0,'0'-2'372'0,"0"2"-36"0,0-4-36 16,10-2-328-16,10-2 88 15,11-4 68-15,-1-2-16 16,16-2-36-16,-5 2-16 16,-6 0-28-16,-4 5 0 15,-6 1-16-15,-10-6-8 16,1 6-16-16,-6 0-8 15,-5 4 4-15,-5 12 16 16,0 4 12-16,-10 2 8 16,-1 9-8-16,-9 9 0 15,-15 4 12-15,-6 2 24 16,10-1-4-16,1 1-24 16,0-8-28-16,9-6 0 0,6-5-12 15,5-7-8-15,20-8-4 16,5-4 8-16,0-8 4 15,11-4 8-15,-6 3 8 16,0 1 8-16,-4 0 8 16,-1 4 0-16,-5 4-8 15,0 4 0-15,0-2-20 16,1 4-8-16,-6-4-48 16,5 4-32-16,0-6-20 15,10-4 24-15,-10 0 32 16,6-4 16-16,4 4 40 15,-5 0 24-15,1 8 48 16,-6 8 24-16,-5 5 4 16,0 17-16-16,0 8-20 15,-5 3 8-15,0 1-8 0,-10 2 0 16,0-3-8-16,-6-7 8 16,6-8-8-16,-5-8 0 15,-5-4-32-15,-1-7-16 16,1-16-80-16,0-11-56 15,4-30-424-15,11-14-368 16</inkml:trace>
  <inkml:trace contextRef="#ctx0" brushRef="#br0" timeOffset="6643.9">20823 3731 1344 0,'-5'4'416'0,"0"9"-24"15,-6 17-24-15,6 4-360 16,10 4 88-16,-5 3 48 16,0 1-32-16,0-6-40 15,11-6-8-15,-11-11-20 16,5-3-8-16,10-12-24 0,0-16-8 15,-5-14-52-15,11-7-40 16,-6-13 4-16,-5-3 48 16,10-3 44-16,-10 0 0 15,6 11-4-15,-1 3 0 16,-10 8-8-16,5 2 0 16,-5 11-60-16,0 3-56 15,-5 6 16-15,0 2 80 16,5 6 80-16,-5 6 8 15,5 4-12-15,6 2-16 16,-1-3-44-16,0 1-16 16,0 0-8-16,10-8 24 15,6-4-424-15,-1-4-440 16</inkml:trace>
  <inkml:trace contextRef="#ctx0" brushRef="#br0" timeOffset="7034.54">21270 3473 896 0,'-5'0'268'0,"5"6"-12"15,0-2-12-15,0 9-188 16,-11 9 88-16,1 8 84 16,-10 14 0-16,5 7-32 15,-6 11-24-15,-4 7-32 16,0 11 0-16,4-3-24 16,-4 0-16-16,5-5-40 15,-6-13-16-15,1-13-44 16,4-2-16-16,-4-22-112 15,0-15-80-15,4-7 8 16,6-13 104-16,10-17 96 16,20-8 0-16,6-11-4 15,4 1 0-15,5 2 4 0,-4 5 8 16,-1 9-60-16,6 12-64 16,-6 10 28-16,6 8 104 15,-6 12 84-15,0 6-8 16,6 6-32-16,4 5-16 15,-4 3-20-15,-1-4 0 16,11 2-56-16,5-6-56 16,10-6-408-16,0-3-352 15,-11-9 48-15,-4-4 400 16,-11 4 400-16,-4-4 0 16</inkml:trace>
  <inkml:trace contextRef="#ctx0" brushRef="#br0" timeOffset="7394.81">21727 3643 1304 0,'0'0'404'0,"-5"10"-16"0,0 8-12 15,0 10-328-15,0 12 88 16,0 15 40-16,-6 7-40 16,6 3-64-16,-5 3-8 15,5-11-20-15,0-9 0 16,-5-9-40-16,5-11-32 15,5-8-76-15,-5-6-40 16,5-10 16-16,0-22 64 16,0-22 60-16,-5-11 8 15,-6-11-444-15,6-7-440 16</inkml:trace>
  <inkml:trace contextRef="#ctx0" brushRef="#br0" timeOffset="7785.46">21493 3600 928 0,'0'0'276'0,"0"-6"-24"16,0 0-28-16,5-6-248 15,11-2 64-15,9-2 44 16,0-4-8-16,11-10-24 16,10 5-8-16,4-1-16 15,1 2 0-15,-5 0-4 16,5 8 0-16,0 2 0 16,-11 7 0-16,1-5 0 15,-11 8 0-15,-4 0 16 16,-11 4 24-16,0 14 16 15,0 5 8-15,-4 5-8 16,-1 14 0-16,10 6-12 16,-5 3 0-16,1 3-8 0,-1-1 0 15,0 11-4-15,-5 3 0 16,0 13-12-16,1-1-8 16,-6-7-12-16,0-5 8 15,-5 1-4-15,5-15 0 16,-5-13-12-16,5-8 0 15,-5-6-24-15,0-12-8 16,-5-12-64-16,-10-10-40 16,-6-6 8-16,-9-12 56 15,-6-4-396-15,-10 1-448 16,1-5-4-16,9 14 456 16</inkml:trace>
  <inkml:trace contextRef="#ctx0" brushRef="#br0" timeOffset="8051.11">21610 3756 1136 0,'0'0'348'0,"5"-6"-12"15,15 1-12-15,6-3-284 16,9 2 80-16,11-2 32 16,5-2-32-16,10 2-56 15,-5 0-8-15,0 0-36 16,-6 4-16-16,-9 0-68 15,-10-2-48-15,-6 4 0 16,-10 0 56-16,-10 0-332 0,-15 0-376 16,0-4 0-16,5 6 384 15,0-2 380-15,-5 2 0 16</inkml:trace>
  <inkml:trace contextRef="#ctx0" brushRef="#br0" timeOffset="8379.19">21874 3576 1280 0,'0'-4'396'16,"0"2"-32"-16,0 2-28 15,0 22-328-15,0 7 96 16,0 1 64-16,0 8-24 16,0 8-60-16,0-1-24 15,0 7-24-15,5-1 8 0,0-3-28 16,-5-4-24-16,5-5-96 15,-5 3-56-15,-5-18 8 16,0-8 72-16,-5-10 76 16,-10-12 8-16,5-4-4 15,-6-8 0-15,-4-2-56 16,10 2-40-16,-1 2 56 16,6 6 104-16,5-1 76 15,10 1-24-15,0 2-36 16,5-8 0-16,11-2-16 15,9 2 0-15,16 2-40 16,5-4-24-16,10 4-24 16,5 5 8-16,-10 1 8 15,-16 2 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13:53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8864 1512 0,'0'-2'472'0,"0"-2"-408"16,0 0-408-16,-5 6-460 16,5 0 424-16,-5-4 420 15,5 0 0-15,0 0-4 16,-5 2 0-16,5 0-12 16,0-2 0-16,0 0 8 15,0 2 24-15,0 0 16 0,5-2 8 16,5 0 0-16,-5 0 0 15,6-2 4-15,4 2 8 16,5 0-12-16,0-2-8 16,1 2-20-16,-6 0 0 15,5 1-12-15,1 1-8 16,-1-2-12-16,0 4 0 16,6 1-12-16,-6 5 0 15,-5 4-8-15,6 2 8 16,9 6 0-16,-5 0 0 15,-4-4 0-15,4 0 0 0,1 2 4 16,-6-5 8-16,5-3 4 16,1 0 0-16,-1-6-4 15,6-2 0-15,-6-4-4 16,5-8 8-16,6 2 0 16,5-8 8-16,-1-7-8 15,11-3 0-15,-5 4-8 16,5-4 8-16,-11 6-8 15,6 7-8-15,0-1-8 16,-6 4 0-16,-14 4 0 16,-1 2 8-16,6 10-8 15,-16 4-8-15,5 2-4 16,0 7 8-16,1 7 12 16,-6 8 16-16,5 2-8 15,-4 1-8-15,-1-7-12 0,0 2 8 16,10-6 4-16,-4-8 0 15,9-7 8-15,1-5 16 16,9-12-4-16,1-5-8 16,0 1-16-16,4-8 0 15,1-4 0-15,-5 0 8 16,4-2 0-16,-4 2 0 16,-5 1-4-16,-1-3 8 15,-4 6-4-15,4 0 0 16,-9 4-4-16,4 2 8 15,1 4-8-15,-6 2-8 16,6 2-4-16,-6 4 8 16,5 2 0-16,1 0 0 0,-1 4-4 15,1 2 0-15,4 2 0 16,-4 0 8-16,-1 0-8 16,6-6 0-16,-11 0-8 15,6-4 8-15,-1-8 0 16,1-2 8-16,-6 0-8 15,6 0 0-15,4-2-8 16,-14 4 8-16,-6 6 0 16,10 0 0-16,11-3 0 15,-6-1 0-15,1 4 0 16,4 2 0-16,1 2-8 16,-1 2 0-16,1 0-4 15,-11-4 8-15,6 3-4 16,4-1-8-16,-4-2 4 0,-6-4 16 15,1-5 4-15,4-1-8 16,1 2-8-16,-6 0 0 16,-5-2 0-16,11-2 8 15,-11 6-4-15,6 2 0 16,-1 0 0-16,0-4 8 16,-4 4-8-16,-6 6-8 15,10 2-12-15,1 2 0 16,-6-2 4-16,0 2 8 15,6 4 4-15,-1 0 0 0,6-4-4 16,-11 0 0-16,5 0-4 16,1 2 8-16,4-4 4 15,-4 0 8-15,-1-2 8 16,-5 0 8-16,11 0-4 16,-1-4 0-16,1-4-8 15,-6 0 8-15,6-4-8 16,-6 6-8-16,0 2-8 15,1-2 8-15,4-2 0 16,-4 0 0-16,-1 4-16 16,1 6-16-16,-1 8 0 15,0 0 16-15,-4-2 8 16,-1 0 0-16,5 1-12 16,1 3 0-16,-1 2-4 0,-5-4 8 15,6-4 4-15,-11-2 8 16,11 2 4-16,-1-2 0 15,5-12 4-15,6-4 8 16,-6-2-4-16,1 6 0 16,4-8-8-16,11-6 8 15,0-3-8-15,0 1 0 16,-1 8 0-16,1 2 8 16,0-2 0-16,-6 2-8 15,1 0 8-15,-5 8 24 16,-1 8 8-16,-4 6-8 15,4-6-16-15,-4 2-8 16,-1 4-4-16,-4 2 8 16,4 2 4-16,6 0 8 15,-6-2 0-15,6-2 8 16,-11 3 0-16,11-3 0 0,4-2-4 16,1-2 0-16,0-2-8 15,-1 2 0-15,-4-6-4 16,4-2 8-16,-4-2-8 15,-6-4-8-15,6 0-36 16,-6-2-24-16,1-1-372 16,-1-3-344-16,1 4 24 15,-11 2 376-15,-5 2 368 16,-4-2 0-16</inkml:trace>
  <inkml:trace contextRef="#ctx0" brushRef="#br0" timeOffset="5827.96">6192 7719 232 0,'-10'-2'44'0,"0"0"12"0,0-2 12 16,0 0-20-16,-6-2 24 15,1 4 48-15,5-4 40 16,5 4 16-16,0-2-8 16,0 2-32-16,5 2-8 15,0-1-24-15,0 1 0 16,0 0-12-16,10 0 0 0,15-2-20 16,1 2-8-16,4 0-16 15,1 0 8-15,14 0 0 16,-9 0 0-16,10 0-8 15,4 0 0-15,6 0-8 16,5 0 0-16,10 0 0 16,6-2 8-16,-1 0-8 15,-5-2 0-15,0 2-16 16,0-2 0-16,0-2-12 16,6-2 0-16,-6 4-4 15,0-4 0-15,0 2 0 16,-5 0 8-16,0 0-4 15,0 2 0-15,-5 0-4 0,5 0 0 16,0-2-4-16,-5 2 0 16,0 2 0-16,5-4 8 15,5 2-4-15,-10 2-8 16,5-2-8-16,0 0 8 16,-10 0 0-16,5 2 0 15,0-2 0-15,0 0 0 16,0 2 0-16,0 0 0 15,5 2 0-15,-5 0 0 16,-10 0 0-16,10 0 8 16,-6 0-8-16,-4 0 0 15,5 0-8-15,0 0 8 0,0 0-4 16,-5 4 0-16,15-2 0 16,-10 0 8-16,0 2-4 15,-6 0 0-15,6-2-4 16,-5 0 8-16,5 2 0 15,5-2 0-15,-5 2-8 16,5 0 0-16,0-2 0 16,0 0 8-16,0 0-4 15,0-2 0-15,-6 4 0 16,-4-4 8-16,5 0 0 16,0 4-8-16,5-2 0 15,0 0 8-15,0 0 0 16,5 0-8-16,0 0-8 0,-5 2 8 15,0-2 0-15,0 0 8 16,5 0-4-16,-5 0 0 16,0 2-4-16,10-2 8 15,0 0 0-15,-5 0 0 16,0 0-8-16,0 0 0 16,5 0 0-16,-5-2 8 15,0 2 0-15,0-2 0 16,11 0-8-16,-6 0 8 15,10 0-8-15,-10 0 0 16,5 0-4-16,0 0 8 16,11-2 4-16,4 0 0 15,-4-2-4-15,-1 2 0 16,0-2 0-16,1 2 8 0,-6-2-4 16,5 0-8-16,-4 0-8 15,4 0 0-15,0 0 0 16,-4 0 8-16,-6 0 0 15,0 2 8-15,-10 0-4 16,5 0 0-16,0 2-4 16,-5 0 0-16,5-4 0 15,-4 0 0-15,-7 0-4 16,1 4 0-16,5-4 4 16,-5-2 16-16,-5 0 0 15,0-4-8-15,0 4-8 16,-10 1 0-16,0-3-32 15,-6 0-32-15,-14 6-424 16,-16 4-392-16</inkml:trace>
  <inkml:trace contextRef="#ctx0" brushRef="#br0" timeOffset="27697.53">15946 10313 1588 0,'10'0'380'0,"5"0"4"0,6-6-376 0,4 0 0 15,5 4 8-15,6 0 24 16,0-6 8-16,9-2 0 16,16 8-8-16,5 0 0 15,0 2-4-15,5-2 0 16,11 2-16-16,-1 2-8 16,-5-2-4-16,0 0 16 15,6 2-4-15,-1-2-8 16,0 2-4-16,6-2 8 15,-1 2 0-15,-5 0-8 16,6 0-4-16,4-2 8 16,1 2-4-16,-1-2-8 15,5-2 0-15,-9 0 8 16,-1 0 8-16,1 0 0 16,-1-2-8-16,0 0 0 15,1 2-4-15,4 0 8 0,1 0 4 16,-6 2 8-16,5-2-16 15,1 0-8-15,-1 0-8 16,1 0 8-16,-1 2 8 16,-5 0 0-16,1-2-4 15,4 2 0-15,-4 0-4 16,4 0 0-16,-5 2 4 16,6 2 8-16,-6-2-4 15,1 0 0-15,-6 2-12 16,5 2 0-16,-5-2 4 15,6-2 8-15,4 2 0 16,-9-2 0-16,4 0-8 16,5 0 0-16,-4-2-4 15,4 0 0-15,-4 0 0 0,-6 0 8 16,0-2 4-16,-5-2 0 16,0 0 0-16,1 4 0 15,-1-2-8-15,0 0-8 16,5 0-4-16,1-2 8 15,-6 4 0-15,-5-2 0 16,0 2 4-16,-5-2 16 16,0 2-8-16,0 0-8 15,5 0-16-15,-10 0 8 16,-15 0-20-16,0 0-16 16,5 0-4-16,-21 0 24 0,-10-2-448 15,-20-2-456-15,-10 2 0 16,5 0 464-16,0 0 464 15,0 0 0-15</inkml:trace>
  <inkml:trace contextRef="#ctx0" brushRef="#br0" timeOffset="30025.78">3439 11198 312 0,'0'0'72'15,"0"0"-8"-15,0 0-8 0,0-4-56 16,-10-4 24-16,5 4 32 16,5 0 16-16,-10-2 40 15,4-2 40-15,1 2 24 16,5-2-8-16,-10 2-36 15,10 2-24-15,-5 2-24 16,10 0 8-16,5 2 0 16,1 0 0-16,14 0-4 0,-5 2 0 15,16 0-16-15,4 2-8 16,6-2-16-16,5 2 8 16,0-2 4-16,0 0 8 15,-1-2-4-15,1 0 0 16,5 2-16-16,0-2 0 15,-10 0-12-15,15 0 0 16,-6 0-8-16,1-2 0 16,10 0-4-16,-5 0 0 15,-10-2-8-15,5 0-8 16,0-4 0-16,-5 0 16 16,0 2-8-16,-1 0-8 15,6 3-12-15,0-3 8 16,-10 4-4-16,10-2 0 15,0 0-4-15,-1-2 8 16,-4 0 4-16,5 0 0 0,-5 2-8 16,0 0 0-16,0-4 0 15,4 0 8-15,6 0 8 16,0 4 0-16,10 0-8 16,1 2 0-16,-17-2-8 15,6 0 0-15,0 2 0 16,-5 2 8-16,0 0-4 15,5-2 0-15,0 2-4 16,0 0 0-16,10-2 0 16,-10 2 8-16,5 0-4 15,-5 0 0-15,0 2-4 16,-5 0 8-16,5-2-4 0,0 2 0 16,0-2 0-16,0 2 8 15,0-2 4-15,0 0 0 16,-11 0-4-16,1 0 0 15,-5 0-8-15,0 0 0 16,-1 0-4-16,-4 0 8 16,5 0-4-16,-6 0 0 15,1 0-4-15,5 0 8 16,0 2-4-16,-6-2 0 16,6 2-8-16,0 0 0 15,-6 4 0-15,1 0 8 16,-6-2-4-16,1 2 0 0,5-2 0 15,-6-2 8 1,1 4 4-16,-1 6 0 16,6 0-12-16,-5-6 0 0,4-2-8 15,6 0 8-15,0 3 0 16,-6 1 0-16,1-6 0 16,-6 0 8-16,-19 0-8 15,14-4 0-15,11 2-4 16,-6 6 8-16,1 2 4 15,10-4 0-15,-16-4-4 16,6 2 0-16,4 2-8 16,6-2 0-16,0 0 0 15,-1-2 8-15,-9 4 4 0,10-4 0 16,5 2 0-16,4-2 0 16,11 2-4-16,-15 0 0 15,-5 0-8-15,0 2 0 16,-6-2 0-16,6 0 8 15,5 2 4-15,0-4 8 16,-1 2-8-16,1-2-8 16,5 2-8-16,-5-2 0 15,-5 2 0-15,-6 2 8 16,6 0 4-16,-5 2 8 16,-1-2-4-16,1 2 0 15,5-2-16-15,-1 0 0 16,-4-2 0-16,5 0 8 15,-1-2 8-15,1 0 8 0,5 2-8 16,-5-2 0-16,-1 0-12 16,1 0 0-16,0 0 4 15,0 0 8-15,-6 0 4 16,6-4 0-16,5-2-12 16,-6 2 0-16,6 0-8 15,0 0 8-15,10 0-4 16,-5 4 0-16,-5-2 0 15,10 2 8-15,-11 2 0 16,1 0 0-16,10 2 0 16,-5 0 8-16,10 0-4 15,10-2 0-15,-5 2-8 16,1 0 0-16,-1-2 0 16,-5 0 8-16,-5 2 0 15,0 0 8-15,5 0-8 0,5-2 0 16,-5 0-4-16,5-2 8 15,5-4-4-15,-5 2 0 16,-5 4-8-16,5-6 8 16,6 0-8-16,-6-2 0 15,0 2 0-15,0-2 8 16,10 0 0-16,-4 0 0 16,-6 0-12-16,0 0 0 15,0 2 0-15,-5 2 8 16,5 0-4-16,0 0 0 15,-5 2 0-15,5 0 8 16,-10 0 0-16,0 0 0 16,-10 4-8-16,-5 0 0 0,-11 2-4 15,-4-4 0-15,-6 4-20 16,-4 2-16-16,-6-4-104 16,-10 4-88-16,0 2 16 15,-15 0 112-15</inkml:trace>
  <inkml:trace contextRef="#ctx0" brushRef="#br0" timeOffset="42861.33">18572 12742 1168 0,'5'0'356'0,"11"0"-40"16,14 0-44-16,6 0-320 15,14 0 88-15,16 0 44 16,11-4-32-16,14-2-32 16,11-2 8-16,4-2 0 15,16-4 0-15,0 0 12 16,5 4 16-16,15 0 4 16,6 0-8-16,4-2-12 15,6 3 0-15,45-3-4 0,46-2 0 16,-36 2-8-16,-45 6 0 15,-6-4-8-15,6-4 0 16,5 0-4-16,-1 2 8 16,-9-2-4-16,-6 2 0 15,1 7-4-15,-11 1 0 16,-5 0 0-16,-4-6 0 16,-1-4-8-16,-15 8 0 15,-16 2-24-15,-24 0-8 16,-11 0-52-16,-20 2-32 15,-26 2 12-15,-10 0 56 16,-25 6 44-16,-20 4 0 16,-36 0-4-16,5-6 0 15,25-4 0-15,31 0 0 0</inkml:trace>
  <inkml:trace contextRef="#ctx0" brushRef="#br0" timeOffset="44236.25">3485 13432 840 0,'10'0'248'0,"10"-4"-20"0,21 0-24 16,15-4-220-1,10-2 56-15,5 2 32 0,5 1-16 16,15-3-20-16,16 4 0 16,5-2 12-16,5 2 16 15,10-2 4-15,25-2-8 16,1-2-12-16,4 0 0 16,6-2-8-16,60-4 0 15,46-7-12-15,-35 7 0 16,-36 2-8-16,5-2 0 15,-5 0-4-15,6 6 0 16,4 0-4-16,-5 6 0 16,-5 2-4-16,5 4 0 15,1-2 0-15,-6 2 8 0,0 0-8 16,0 2 0-16,-5 2-8 16,-5 8 8-16,-5 4 0 15,-15-2 0-15,-6-4 0 16,6-4 8-16,-11 2-8 15,1 4 0-15,-6 4 0 16,6-4 16-16,-11 1 8 16,-15 1 8-16,5 2-8 15,0 0-8-15,-5-2 0 16,-10 0 16-16,-10-4 0 16,5 0-8-16,-5-4-8 15,-6 4 0-15,-14-3 0 16,-21 3 0-16,-10 2-4 15,-5-2 0-15,-11-4-24 0,-14-4-16 16,-16-2-100-16,-5 2-72 16,-10 8 8-16,-20 8 96 15,-36 2 88-15,0-12 0 16,26-6 0-16,25 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25:30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10028 1183 792 0,'0'0'232'16,"5"0"36"-16,0 0 40 16,-5-4-164-16,5 2 40 15,-5 2 0-15,5 0-32 0,-5 6-32 16,0 12 0-16,0 19-8 16,-5 15-8-16,-5 15-12 15,-5 1 0-15,-1-1-20 16,1 1-8-16,0-9-24 15,5-7 0-15,-6-7-12 16,1-9 0-16,10-8-24 16,0-2-16-16,0-10-76 15,0-6-48-15,10-2 8 16,0-5 64-16,10-6-380 16,6-7-440-16</inkml:trace>
  <inkml:trace contextRef="#ctx0" brushRef="#br0" timeOffset="437.51">10409 1359 1112 0,'0'0'340'16,"0"4"-20"-16,-5 12-20 0,0 8-284 15,5 8 72-15,-6 1 44 16,6-1-24 0,6 4-40-16,-1-4-8 0,0-3-12 15,5-7 0-15,0-8-4 16,10-2 0-16,1-8-12 15,-1-4 0-15,5-16-12 16,1-6 0-16,-1-9 4 16,-5-9 16-16,1-2 8 15,-11 6 0-15,0-1 0 16,0 5 8-16,-10 4-8 16,-5 4 0-16,-10 9-28 15,0 1-16-15,-11 6-28 16,1 0 0-16,0 2-100 15,4 8-88-15,6 4-396 16,5 6-304-16,5 0 100 0</inkml:trace>
  <inkml:trace contextRef="#ctx0" brushRef="#br0" timeOffset="640.66">10795 1591 1176 0,'0'0'360'16,"0"0"4"-16,0 0 0 16,0 6-308-16,0-4 56 15,0 2 0-15,0-4-40 16,0 2-132-16,0 4-80 16,5 0-12-16,0-4 80 0</inkml:trace>
  <inkml:trace contextRef="#ctx0" brushRef="#br0" timeOffset="1406.29">11435 1155 1080 0,'-5'0'328'0,"0"0"-8"16,-5 0-8-16,-6-2-268 15,1-6 72-15,0 2 40 16,-6-2-24-16,1-4-44 15,0 2-8-15,0 2-16 16,-1 0 0-16,-4 2-8 16,10-1-8-16,-6 5-16 15,6 2 0-15,5 2-8 16,0 5 0-16,10 7-4 16,0 10 0-16,5 6-8 15,10 0 0-15,-5 15-4 16,5 7 0-16,1 15-4 15,-1-1 0-15,0-13-4 16,0 7 0-16,-4-8-4 16,-6-11 0-16,0 3-4 0,-10-14 0 15,-11-3-4-15,1-9 0 16,-5-2 0-16,-6-8 8 16,1-2-4-16,5 0-8 15,4-12-4-15,-4-2 8 16,10-8 0-16,0-14 0 15,15-5 0-15,10-5 8 16,11-12 4-16,-6-5 0 16,10 3 8-16,1 3 16 15,4 3 0-15,1 4-8 16,-6 13-8-16,1 7 8 16,-6 2-20-16,1 8-16 15,-1-2-8-15,-10 10 16 16</inkml:trace>
  <inkml:trace contextRef="#ctx0" brushRef="#br0" timeOffset="2187.44">12537 1149 1072 0,'0'-2'324'0,"0"-6"0"0,0 8-4 16,-5-2-268-16,5-2 64 15,-5 4 36-15,5 6-16 16,0 12-40-16,0 10-8 16,-5 1-20-16,5 15 0 15,0 18-4-15,0-3 8 16,-10 3-20-16,5-1-16 16,0-5-28-16,5-11 0 15,-5-7-32-15,-1-14-24 16,1-2 0-16,0-12 24 15,5-2-448-15,0-10-472 0,10-6 0 16</inkml:trace>
  <inkml:trace contextRef="#ctx0" brushRef="#br0" timeOffset="2515.57">12888 1095 1008 0,'0'0'304'0,"5"0"0"15,0 0 0-15,0 6-240 16,-10 2 72-16,-5 8 24 0,0 6-40 16,-6 0-48-1,-4 8-8-15,0-1-16 0,-6 1 0 16,6 4-12-16,5 0 0 16,5 3-12-16,4-3 0 15,6 2 0-15,6-7 8 16,9-1 0-16,5-6 0 15,0-6-8-15,16-8 0 16,0-4-4-16,4-4 0 16,-4-4-12-16,-1-4-8 15,-4-6-40-15,-6-2-24 16,-10 4-76-16,6-6-40 16,-6-3 28-16,-5-1 72 15,0 0-296-15,-5-2-368 16</inkml:trace>
  <inkml:trace contextRef="#ctx0" brushRef="#br0" timeOffset="2765.64">13030 1222 776 0,'0'0'228'0,"0"2"24"16,0 10 28-16,0 10-152 15,-5 10 56-15,-5 13 24 16,-6 13-24-16,6 4-40 15,0-5-8-15,-5-3-32 16,5-1-8-16,0-13-24 16,-1-4-8-16,1-7-16 15,5-7-8-15,0-6-40 0,0-6-24 16,0 2-16-16,10-4 16 16,0-6-444-16,5-4-456 15</inkml:trace>
  <inkml:trace contextRef="#ctx0" brushRef="#br0" timeOffset="2984.31">13320 1357 1224 0,'0'0'376'0,"-6"0"-48"16,1 0-48-16,5 0-408 16,0 0 16-16,-5 2-248 15,5 4-264-15,0 0 32 16</inkml:trace>
  <inkml:trace contextRef="#ctx0" brushRef="#br0" timeOffset="3109.32">13238 1603 840 0,'0'0'248'0,"5"0"20"16,-5 0 16-16,0 0-236 16,0 0 0-16,5 0-144 15,-5 0-128-15</inkml:trace>
  <inkml:trace contextRef="#ctx0" brushRef="#br0" timeOffset="6190.02">13629 1161 872 0,'5'0'260'0,"1"0"-8"0,-6 0-4 16,10 0-208-16,5-6 64 15,5 4 36-15,-4-2-16 16,9 2-36-16,-5 0-8 16,1 4-12-16,-6 6 8 15,-5 6-4-15,0 8-8 16,-5 1-12-16,-15 13 0 15,5 10-12-15,-10-1 0 16,-6 1-16-16,1 2 0 16,-5-7-20-16,-1-5-8 15,1-8 4-15,-6-8 16 0,1 0 4 16,-1-9-8-16,6-5-8 16,5 0 8-16,4-2-4 15,6-6-8-15,0 0-12 16,5-2 0-16,10 2 4 15,5-6 16-15,6-1 4 16,9 3 0-16,0-2 0 16,11 2 8-16,-6 0-4 15,6 10 0-15,0-2-8 16,-6 4 0-16,0-2-4 16,1 0 0-16,-11 4-4 0,-4-2 0 15,-6-3 0-15,0 3 0 16,-5 0 0-16,0-4 0 15,0 0 0-15</inkml:trace>
  <inkml:trace contextRef="#ctx0" brushRef="#br0" timeOffset="6564.94">14010 1355 616 0,'0'-4'172'0,"0"0"36"16,5-8 28-16,6-1-120 15,-1-3 24-15,10 0 4 16,0 0-8-16,11 0-20 16,-1 2 0-16,6 2 8 15,-6 4 16-15,6 4-12 16,-6 0-16-16,-9 8-24 15,-1 0 0-15,-5 16-12 16,-4 10-8-16,-6-8-12 16,0 8 8-16,-10-7-8 15,-6-1-8-15,-4 4-8 0,-5 0 8 16,-6-14 0 0,-4 2 0-16,-11-8-4 15,11-4 0-15,-1-6-20 0,1-10-8 16,5-8-88-16,4-8-64 15,6-6-484-15,0-3-408 16,10 1 68-16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32:48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5491 16333 1032 0,'0'0'312'15,"0"0"-28"-15,0 0-24 0,0 0-276 16,0 0 72-16,0-6 64 15,10-7 0-15,6-1-16 16,14 0-8-16,1-6-20 16,4 0 0-16,6 2-12 15,5 0-8-15,-11 0-16 16,6-1 0-16,4 3-8 16,1 2 0-16,0 2-8 15,-5 2-8-15,-11 4-16 16,-5 0 0-16,1 2-40 0,-11 2-32 15,-5 0-64-15,5 2-32 16,-15-4 32-16,0 2 72 16,0 2-292-16,0 0-352 15</inkml:trace>
  <inkml:trace contextRef="#ctx0" brushRef="#br0" timeOffset="390.63">5816 16064 696 0,'0'0'200'0,"0"0"12"15,0 0 8-15,0 0-156 16,0 3 32-16,5 19 32 15,11 10 0-15,-11 10-4 16,0 13 0-16,5 9-4 16,-10-3 0-16,5 1-24 15,-5-3-16-15,5-7-32 16,-5-4 0-16,0-9-8 16,0-3 0-16,0-8-8 15,5-2-8-15,-5-7-16 16,0-1-8-16,0-10-16 15,5-6-8-15,-5 2-72 16,0 4-64-16,10-14 12 0,-10-12 80 16,0-8-272-16,0-3-344 15,0 3-4-15,0 4 344 16,0 4 344-16,0 2 0 16</inkml:trace>
  <inkml:trace contextRef="#ctx0" brushRef="#br0" timeOffset="562.43">5862 16115 776 0,'0'8'228'15,"0"10"28"-15,0-8 28 16,0 0-172-16,0 10 32 16,-5 9 8-16,-5 5-16 15,-5 12-32-15,-6 3-16 16,1-1-24-16,5 2-8 16,-16-5-28-16,11-3-16 15,5-4-28-15,5-7 0 0,-6-7-384 16,11-2-376-16</inkml:trace>
  <inkml:trace contextRef="#ctx0" brushRef="#br0" timeOffset="843.7">5862 16371 872 0,'0'0'260'0,"0"0"4"15,0 4 12-15,0 8-204 16,0 6 56-16,5 2 40 0,5 1-8 15,0 5-40 1,1 0-24-16,-1 0-32 16,0-4 0-16,0 0-4 0,5-7 0 15,-15-1-28-15,11-4-16 16,-1 2-72-16,-10-6-40 16,0-2 0-16,5-6 56 15,0 0-344-15,0-2-392 16,-5-6-4-16,5 2 392 15,-5 6 388-15,0-6 0 16</inkml:trace>
  <inkml:trace contextRef="#ctx0" brushRef="#br0" timeOffset="1171.83">6086 16066 1048 0,'0'1'316'0,"0"5"-20"16,0 4-20-16,10 14-260 16,-10 14 88-16,0 13 64 15,5 11-8-15,-5 0-36 16,5-1-16-16,-5-5-28 15,5-9-8-15,-5-1-16 16,0-12 0-16,0-7-28 0,0-3-16 16,0-8-36-16,0-8-8 15,0-2-64-15,0-2-40 16,0-12 12-16,5-12 64 16,-5-6-332-16,0-11-392 15,0-9 0-15,0 12 392 16</inkml:trace>
  <inkml:trace contextRef="#ctx0" brushRef="#br0" timeOffset="1515.57">6111 16050 992 0,'0'0'300'15,"0"0"-36"-15,0-2-36 16,5 0-260-16,0-4 80 16,10 2 52-16,1-2-16 15,-1-2-32-15,5 2-8 16,1 0-8-16,-11 2 8 0,5-2-8 15,0 4-8-15,0 0 0 16,-10 4 16-16,11 8 12 16,-11 12 0-16,5 12 0 15,-5 11 0-15,0 17-4 16,5 7 0-16,-5 1-12 16,11 1-8-16,-16-6-8 15,10-3 0-15,-5-4-8 16,5-9 0-16,-5-5-4 15,0-6 8-15,0-13-20 16,0-5-16-16,-5-8-36 16,10-12-8-16,-10-6 12 0,-10-4 24 15,10-8-396 1,-5-9-416-16</inkml:trace>
  <inkml:trace contextRef="#ctx0" brushRef="#br0" timeOffset="2046.81">6050 16371 992 0,'0'0'300'0,"0"0"-28"15,0 0-28-15,5 0-240 16,5-2 88-16,6 2 64 15,4-4-16-15,10-2-52 16,-9 2-24-16,4-2-24 16,6 2 16-16,-16 0-24 15,-5 0-32-15,0 8-32 16,-5 6 8-16,-5 4 12 16,-10 6 16-16,-10 2 0 15,10 4-8-15,-11-5-12 16,6-1 0-16,0-2 16 15,10-8 16-15,5 0 12 16,5-4 0-16,15-4-12 0,0-4 0 16,1 0-16-1,-1 2 0-15,5-2-8 0,-20 0 0 16,11 0-12-16,-11 4-8 16,0 8-4-16,-10 4 16 15,0 6 12-15,-11-2 8 16,11-1 4-16,-15 1 0 15,15-2 0-15,-5-2 0 16,5-2 8-16,5-4 16 16,5-2-16-16,0-2-24 15,15-2-64-15,1 0-32 16,-1-8 8-16,5-2 48 16,6-8-296-16,4-6-336 15</inkml:trace>
  <inkml:trace contextRef="#ctx0" brushRef="#br0" timeOffset="2515.64">6548 16077 1224 0,'0'0'376'0,"0"0"-36"0,0 0-40 16,5 0-332-16,0 0 80 15,10 0 52-15,-5-2-24 16,11-4-56-16,-1-3-24 16,-5 7-28-16,6-2 8 15,-16-2-8-15,5 4-8 16,-5 4 8-16,0 8 16 15,-5 7 16-15,-10 9 8 16,5 14 8-16,5 11 16 16,-5 1 16-16,5 4 8 15,-5-1 0-15,10-1 0 16,-5-1-4-16,-5-5 8 16,5-2-4-16,0-1 0 15,0-7-16-15,-11 0 0 0,1-1-16 16,-5 1-8-1,0-4-20-15,0-4-8 0,4-9-60 16,-9-7-48-16,10-14 4 16,0-12 56-16,0-11-348 15,5-9-392-15</inkml:trace>
  <inkml:trace contextRef="#ctx0" brushRef="#br0" timeOffset="2781.2">6487 16431 1096 0,'0'-4'332'0,"0"-4"-24"0,10-2-28 15,5-4-272 1,6-2 88-16,4-4 52 0,6-2-32 16,4 3-52-16,1 1-8 15,-1-2-20-15,-4 4 0 16,-1 6-28-16,-10 0-16 15,-4 4-84-15,-1 2-56 16,0-6 8-16,-15 0 72 16,-5 18-276-16,-5 12-336 15,-5 0-4-15,-1-8 344 16,11-4 340-16,-10 4 0 16</inkml:trace>
  <inkml:trace contextRef="#ctx0" brushRef="#br0" timeOffset="2984.3">6462 16581 520 0,'0'0'140'15,"0"0"44"-15,10 0 44 0,-5 0-68 16,20-2 32-16,6-3 20 16,9-1-8-16,6-4-48 15,0-2-32-15,10 0-52 16,-6-2-8-16,-9 0-76 16,0 0-56-16,-11 2-20 15,-10 0 40-15,6 2-288 16,-11 4-320-16,0 0 0 15,-4 3 328-15,-1 1 328 16,-10 2 0-16</inkml:trace>
  <inkml:trace contextRef="#ctx0" brushRef="#br0" timeOffset="3124.93">6944 16583 944 0,'0'4'284'0,"0"2"-4"0,0 12-4 16,0 6-224-16,5 8 64 15,-5 3 36-15,0 1-16 16,0 2-56-16,10-4-32 15,-10-3-60-15,0-5-24 16,0-4-8-16,5-10 24 16,1-20-344-16,4-14-360 15</inkml:trace>
  <inkml:trace contextRef="#ctx0" brushRef="#br0" timeOffset="3657.16">7071 16105 952 0,'0'0'284'0,"0"-2"-36"0,10 0-36 16,0-2-260-16,11-2 72 16,-6-4 40-16,10 0-24 15,6 3-28-15,-6-3 0 16,-4 0 12-16,-1 6 24 15,-10 2 20-15,10 10 8 16,-9 15 0-16,-1 13 0 16,-5 8-4-16,0 11 0 15,0 7 0-15,-5-5 0 16,5 3-4-16,-5-6 0 16,5-7-12-16,-5-1-8 15,10-10-8-15,-5-5 0 16,-5 1 0-16,5-10 8 15,6-4-8-15,-11-4-8 16,0-4-32-16,-21-3-16 0,1-1-88 16,-5-6-56-16,-1-4 12 15,1-9 80-15,10-9 72 16,-11-2 0-16,11 0-4 16,0 6 0-16</inkml:trace>
  <inkml:trace contextRef="#ctx0" brushRef="#br0" timeOffset="3875.92">7036 16470 1136 0,'0'-8'348'0,"0"-6"-12"0,5 5-12 16,10 1-284-1,5-6 80-15,16 2 36 16,-1 6-32-16,6-4-52 0,10-2-16 16,-11 4-12-16,-4 4 8 15,5-2-16-15,-6 0-16 16,-9 4-72-16,-1 2-48 15,0-10-4-15,1-8 56 16,9 9-364-16,1-5-408 16,-1 0-4-16,-9 4 416 15</inkml:trace>
  <inkml:trace contextRef="#ctx0" brushRef="#br0" timeOffset="4204.05">7660 16121 1216 0,'5'-2'372'0,"6"-6"-20"16,-1 2-28-16,10-2-316 15,11-6 80-15,9 2 56 16,6 1-24-16,0-3-44 16,10 2-16-16,-11 2-32 15,-4 2-8-15,0 0-44 16,-6 0-32-16,-15 4-8 0,1-4 32 16,-16 4 28-16,5-2 8 15,-10 4-428-15,-5-2-424 16,-5 0-8-16,0 0 432 15</inkml:trace>
  <inkml:trace contextRef="#ctx0" brushRef="#br0" timeOffset="4422.85">7894 15919 944 0,'0'-2'284'16,"0"2"-36"-16,0 0-36 16,5 2-228-16,-5 6 96 15,0 7 88-15,0 9 8 16,0 8-32-16,0 4-32 15,-5 3-32-15,0 7 8 16,0 6-12-16,5-5-8 0,-5-7-20 16,-5 0-8-16,10-9-24 15,-5-7-16-15,5 0-56 16,0-6-32-16,0-8 4 16,0-6 48-16,0-2-364 15,5-10-400-15</inkml:trace>
  <inkml:trace contextRef="#ctx0" brushRef="#br0" timeOffset="4625.92">7828 16119 1064 0,'0'6'324'0,"-5"8"-36"0,-10 12-36 15,-6 15-300-15,1 1 64 16,0-6-20-16,5 1-72 15,-11 3-292-15,11-6-208 16,0-12 48-16,15-8 264 16,-16 0 264-16,16-5 0 15</inkml:trace>
  <inkml:trace contextRef="#ctx0" brushRef="#br0" timeOffset="4797.82">7935 16204 1088 0,'0'2'332'16,"5"4"-28"-16,-5-4-28 15,10 2-276-15,0 4 80 0,5 0 64 16,6 0-16-16,-1-6-40 16,0 2-24-1,-4 2-44-15,-1 0-16 0,-5 0-124 16,0 0-96-16,0-6-296 16,-5-2-184-16</inkml:trace>
  <inkml:trace contextRef="#ctx0" brushRef="#br0" timeOffset="5032.17">7782 16472 1128 0,'0'2'344'0,"-5"6"-28"0,5 4-24 16,-5 10-300-16,5 2 80 15,-5 4 44-15,0-1-24 16,5 1-60-16,0-2-24 16,0-6-72-16,5-6-32 15,5-2 0-15,5-8 48 16,6-12-292-16,-1-6-328 16</inkml:trace>
  <inkml:trace contextRef="#ctx0" brushRef="#br0" timeOffset="5391.58">7894 16429 832 0,'0'0'244'0,"0"0"-8"16,5-4-12-16,0-4-200 15,5 0 56-15,11 2 44 16,-1-4-8-16,0-2-28 15,6 4-8-15,-6 0-20 16,-5-2 0-16,6 4-8 16,-11 6 0-16,-5 6-4 15,5 4 8-15,-5 4-8 16,0 6-8-16,-5 6-8 16,5-1 0-16,-5 3-8 15,0 2-8-15,0-2-8 16,-10-2 8-16,5-3 0 0,5-5 0 15,-5-4-20-15,5-4-16 16,5-4-36-16,-10-2-8 16,5-2 8-16,0 0 24 15,0-6-360-15,0-4-376 16</inkml:trace>
  <inkml:trace contextRef="#ctx0" brushRef="#br0" timeOffset="5672.8">7762 16593 824 0,'0'0'244'15,"0"0"8"-15,5-2 12 0,5 2-192 16,5-2 48-1,6-2 8-15,4-4-32 0,1 1-44 16,-1 1-8-16,0 2-24 16,1-2-8-16,-11 2-116 15,-5 0-104-15,0 8-240 16,-15 8-128-16,5-6 100 16,-5 0 240-16,0-1 236 0,0 3 0 15</inkml:trace>
  <inkml:trace contextRef="#ctx0" brushRef="#br0" timeOffset="5829.1">7757 16730 328 0,'0'0'76'0,"0"0"16"0,5 0 12 16,0-2-12-16,10 0 56 16,11-2 40-16,-11-2-8 15,15-6-36-15,1 1-24 16,4 3-40-16,-4 0-8 16,-6-2-40-16,1 2-16 15,-6 4-88-15,-5 0-56 16,-10 0-200-16,-10 2-136 15</inkml:trace>
  <inkml:trace contextRef="#ctx0" brushRef="#br0" timeOffset="6110.36">7569 16972 528 0,'0'-2'144'0,"0"-4"44"16,5 2 40-16,10 0-72 15,1-1 32-15,14-1 4 16,11-2-16-16,-1-2-28 16,11 2 0-16,5 2-20 15,5 0-8-15,0 2-24 16,-5-2-8-16,-5-2-24 16,-16 2-8-16,-4 0-60 15,-1 0-40-15,6-4-16 16,-16 0 32-16,5 0 28 0,11-2 0 15,-11-1 0 1,1 1 0-16,-16 6 0 0,0-2 0 16</inkml:trace>
  <inkml:trace contextRef="#ctx0" brushRef="#br0" timeOffset="6547.8">8453 16125 1336 0,'0'0'412'0,"0"0"-44"0,0 2-52 15,5 0-364 1,0 2 96-16,0 2 56 0,5 4-32 16,0-2-72-16,6 0-24 15,-16 6-104-15,5 1-64 16,0 1 16-16,0 4 96 16,-5 6-236-16,-5-2-320 15</inkml:trace>
  <inkml:trace contextRef="#ctx0" brushRef="#br0" timeOffset="6860.29">8336 16502 984 0,'5'0'296'0,"0"0"-28"15,5-4-32-15,-5 4-260 16,11 0 64-16,-6 0 64 15,5 6 0-15,-5 8-16 16,0 4-16-16,-5 0-20 16,6 7 0-16,-11-1 0 15,5 2 8-15,-5-2-8 16,0-4-8-16,0-6-12 16,0-1 0-16,0 1-4 15,5-6 0-15,5-16-20 16,5-7-8-16,0-1-72 15,11-8-56-15,4-6 4 0,6-6 64 16,-1-1-300-16,1-5-352 16</inkml:trace>
  <inkml:trace contextRef="#ctx0" brushRef="#br0" timeOffset="7282.17">8788 15992 1312 0,'0'0'404'0,"0"0"-36"15,0 6-44-15,-10 4-364 0,0 8 88 16,-5 4 44-16,-1 1-32 15,1 3-84 1,0 4-40-16,5-4-8 0,5-2 40 16,-6-5-348-1,11-3-384-15,11-4-4 0,-11-4 384 16,0-2 384-16,5-2 0 16</inkml:trace>
  <inkml:trace contextRef="#ctx0" brushRef="#br0" timeOffset="7641.62">8814 16127 592 0,'0'-2'164'16,"10"2"28"-16,-10-4 20 15,5-4-116-15,0 0 24 16,10 0 8-16,5-2-16 16,-4 4-24-16,-1-2-8 15,0 2-16-15,0-1 0 16,-4 1-8-16,-6 0 8 16,0 4 0-16,0-2 0 0,-5 0-8 15,0 2 0-15,5 0-8 16,-5 2 0-16,0 2 0 15,0 12 0-15,0 9 0 16,5 11 0-16,-10 12-8 16,5 5 0-16,0 3-8 15,-5 2 0-15,5-1-8 16,0-5 0-16,0-9-8 16,0-3 0-16,0-4 0 15,0-4 0-15,-5-7-4 16,0-3 0-16,0-4-20 15,-1 2-16-15,-4-6-56 16,0 0-32-16,0-2 8 16,0-4 48-16,0 0-348 15,0 2-392-15,4-8 0 0,1 0 400 16</inkml:trace>
  <inkml:trace contextRef="#ctx0" brushRef="#br0" timeOffset="8016.54">8661 16413 1112 0,'0'0'340'0,"0"4"-20"16,0 8-20-16,0 2-292 15,-5 3 72-15,0 3 32 16,-5 0-32-16,5 2-56 15,5-4-16-15,-10 0-108 0,5-4-80 16,5-3-292-16,15-3-200 16,-15-2 84-16,5-2 296 15,0-2 292-15,0 0 0 16</inkml:trace>
  <inkml:trace contextRef="#ctx0" brushRef="#br0" timeOffset="8500.91">8615 16323 712 0,'0'4'204'15,"0"2"36"-15,0 0 36 0,0-6-164 16,0 0 8 0,6 4-16-16,9 0-16 15,-15-2-20-15,15-4 8 16,5-4-4-16,6-4-8 16,-6-5-16-16,0 1 0 0,1 2-8 15,-11 4 8-15,0-2-8 16,0 6 0-16,0 0 0 15,-5 4 16-15,-5 8-8 16,-5 10-8-16,5 6-8 16,0 3 8-16,0 3 0 15,0 4 0-15,0-2-16 0,0-1 0 16,0-5-16-16,0-2 0 16,0-4-24-16,0-4-16 15,0-4-72-15,0-6-48 16,0-1 12-16,0-3 72 15,0-2-300-15,0-7-368 16,5 1 0-16,0 0 368 16,-5 2 368-16,6-2 0 15</inkml:trace>
  <inkml:trace contextRef="#ctx0" brushRef="#br0" timeOffset="8799.24">8621 16522 1000 0,'0'0'300'0,"0"0"-36"16,15 0-44-16,-10 0-272 16,10-6 72-16,0 0 20 15,6 0-40-15,-1 4-128 16,0-4-72-16,1 2-168 16,-16 6-88-16,0 0 228 15,-10 6 320-15,-11 4 184 16,1 2-128-16,0 6-76 15,-5-2 56-15,4-7 40 0,6 3-8 16,5-4-28 0,10-2-8-16,10-2-40 0,6-6-24 15,9-6-36-15,11-8-8 16,10 0-12-16,0-5 0 16,-1-5-4-16,-14 10 0 15</inkml:trace>
  <inkml:trace contextRef="#ctx0" brushRef="#br0" timeOffset="10941.21">9814 16365 960 0,'0'0'288'16,"10"0"-4"-16,6 0-8 0,9 0-224 15,1-4 72-15,4 0 40 16,6-4-24-16,-6-8-48 16,1 1-16-16,-1 5-28 15,-5 2 0-15,-4-2-44 16,-6 2-32-16,-5 16-112 16,0 8-72-16,-10-6-284 15,-5 5-200-15,0 5 92 16,0-6 304-16</inkml:trace>
  <inkml:trace contextRef="#ctx0" brushRef="#br0" timeOffset="11191.21">9621 16756 728 0,'5'0'212'15,"11"0"36"-15,14 0 44 16,6-2-156-16,14-4 24 15,6-4 4-15,0-4-8 16,5 6-32-16,-5-2-16 16,-5 1-28-16,0-1-8 15,-11 2-20-15,-9 0-8 16,-1 2-40-16,-9 2-24 16,-6 0-116-16,-5 2-88 15,-15 0-288-15,0 4-192 0</inkml:trace>
  <inkml:trace contextRef="#ctx0" brushRef="#br0" timeOffset="11488.09">9931 16568 1128 0,'0'0'344'0,"0"6"-20"16,0 5-24-16,0 5-284 0,0 8 80 16,5 10 56-1,5 4-24-15,-5 11-48 0,1 5-24 16,-1-13-20-16,-5 1 8 16,5-2-12-16,-5-12-16 15,0-9-28-15,0-1-8 16,0-8-64-16,0-4-48 15,0 2 8-15,0-6 64 16,0 2-316-16,5-10-368 16</inkml:trace>
  <inkml:trace contextRef="#ctx0" brushRef="#br0" timeOffset="11800.58">10089 16554 1000 0,'0'0'300'0,"0"0"-12"15,0 0-20-15,0 4-236 16,10 10 80-16,-5 7 60 16,5 11-16-16,-5 12-40 15,5 7-16-15,-5 13-24 16,6 3 0-16,-6-13-16 15,0-1-8-15,-5-7-28 16,5-10-16-16,0-8-64 16,0-7-40-16,-5-7-8 0,0-10 48 15,5-14 44 1,-5-5 8-16,0-1 4 0,0 2 0 16,0 2 0-16,5 2 0 15</inkml:trace>
  <inkml:trace contextRef="#ctx0" brushRef="#br0" timeOffset="12300.6">10510 16232 1224 0,'0'0'376'0,"0"6"-40"16,-5 8-40-16,-5 6-344 15,-5 4 72-15,5 3 52 16,5 3-16-16,-6 0-68 16,1 0-48-16,5-6-16 15,0-7 40-15,0-3 32 16,5-2 0-16,0-6-4 16,0-6 0-16,5-2 0 0,5 0 8 15,-5-2-88-15,5 0-88 16,1-4 36-16,4-2 128 15,-5 0 112-15,5-1-8 16,1-3-32-16,4 2-8 16,-5-2-28-1,0 2-8-15,1 2-16 0,-6 0 0 16,5 2-92-16,-10 0-88 16,5 8-256-16,-10 4-160 15</inkml:trace>
  <inkml:trace contextRef="#ctx0" brushRef="#br0" timeOffset="12520.76">10414 16540 472 0,'0'0'124'0,"0"0"36"15,0 0 28-15,0-2-52 16,0 0 40-16,10-2 12 16,5 4-24-16,0-2-52 15,1 2-16-15,9 0-36 16,-5 0-8-16,1 0-28 15,-1-2-16-15,0-2-108 16,-4-2-88-16,-6 4-220 16,5-2-120-16,-5 0 88 0,-5 4 224 15,0-2 216-15,0 0 0 16</inkml:trace>
  <inkml:trace contextRef="#ctx0" brushRef="#br0" timeOffset="12739.5">10353 16687 784 0,'0'0'228'0,"5"0"20"0,0 0 12 15,15-2-172-15,1 0 48 16,4-2 8-16,11-6-24 16,-11 4-40-16,5 2-8 15,1-2-24-15,-6 2-16 16,-9 4-48-16,-6-2-24 0,5 0-12 15,-10 2 24-15,0-4-316 16,-5 2-328-16,5 2 0 16,-5 0 336-16</inkml:trace>
  <inkml:trace contextRef="#ctx0" brushRef="#br0" timeOffset="13052.04">10536 16591 704 0,'0'-2'204'0,"0"0"4"15,0 0 12-15,0 4-148 16,0 4 48-16,5 8 40 16,-5 8-8-16,5 8-24 15,0 8-16-15,-5 5-20 16,5 3 0-16,0 1-16 0,0-3-8 16,0-8-12-16,0-12 8 15,0-3-8-15,0-7 0 16,1-6-12-16,4-4 0 15,0-14-28-15,-5-11-16 16,5-1-80-16,0-6-56 16,0-14 8-16,6 1 64 15,-1 7 64-15,0-4 0 16,5 0 0-16,-4 13 0 16,-6 7 0-16,-5 4 0 15</inkml:trace>
  <inkml:trace contextRef="#ctx0" brushRef="#br0" timeOffset="13427.01">10815 16032 920 0,'0'2'276'0,"0"2"-20"0,0 4-20 15,0 6-216-15,0 9 80 16,0 13 60-16,5 2-8 15,-5 3-40-15,0 5-24 16,0-6-32-16,5-1 0 16,-5-5-12-16,0-8 0 15,0-4-28-15,5 0-24 16,-5-10-120-16,0-6-88 16,5-3-288-16,-5-6-192 15</inkml:trace>
  <inkml:trace contextRef="#ctx0" brushRef="#br0" timeOffset="13865.84">10698 16369 496 0,'0'-4'132'0,"5"2"24"31,0-2 20-31,11 0-88 16,4-6 24-16,10-2 16 16,1-1-8-16,-1 1-24 15,1-2-8-15,-1 4-16 16,-9 4 8-16,-6 8 0 16,-10 8 0-16,-10 6-24 0,-10 11-24 15,-6-1-24-15,1 0 0 16,-5 2 0-16,-1 0 8 15,6-1 0-15,5-1 0 16,-1 2 4-16,6 6 8 16,0-3 12-16,5 5 16 15,0 10 8-15,5 5 8 16,-5 7-12-16,0-1-8 16,5-5-16-16,-5-4 0 15,0-7-16-15,0-3-8 16,5-12-76-16,-6-8-64 0,6-6 0 15,0-12 64 1,11-12-284-16,-6-12-344 0,0-14-4 16,0 10 352-16,0 11 344 15,0-7 0-15</inkml:trace>
  <inkml:trace contextRef="#ctx0" brushRef="#br0" timeOffset="14256.39">10840 16542 368 0,'0'0'92'0,"0"-4"4"16,6-2 4-16,4 4-68 16,5-6 16-16,0 2 28 15,-5 0 16-15,6 0 28 16,-1 2 24-16,-5 2 0 0,0-2-8 16,0 2-20-16,0-2 0 15,1 4-4-15,-1 10 0 16,-5 0-4-16,0 6 0 15,5 8-12-15,-5 5 0 16,0 9-16-16,-5 6-8 16,10 1-8-16,-4 5 0 15,-1 2-8-15,5-3-8 16,-5-9-12-16,0-6 0 16,0 1-4-16,0-9 0 15,0-8 0-15,-5-6 0 16,0-2-16-16,0-2-8 15,-5-4-56-15,-5-4-32 0,0-4 0 16,-5 2 40-16,-1-8-392 16,1-8-424-16,5 0-4 15,0 4 432-15,5 4 428 16,-6-2 0-16</inkml:trace>
  <inkml:trace contextRef="#ctx0" brushRef="#br0" timeOffset="14756.39">10724 16748 872 0,'0'0'260'16,"0"0"-36"-16,5-4-28 16,10 2-212-16,0-2 80 15,6-6 60-15,4 4-16 0,0 0-48 16,1 0-24-1,-11 0-20-15,0 4 16 16,-5 8 0-16,-10 6-8 0,-5 6-16 16,-15 6-8-16,0 10-4 15,-6-1 8 1,1-1 4-16,-1 2 0 0,11-8 0 16,0-8 0-16,5-3 4 15,10-3 8-15,5-4-4 16,5-8 0-16,10-6-32 15,6-2-16-15,9-1-108 16,6-5-80-16,0-4-204 16,4-2-112-16,-9 6 96 15,-11 2 224-15,-4 0 216 0,-6 4 0 16</inkml:trace>
  <inkml:trace contextRef="#ctx0" brushRef="#br0" timeOffset="15225.14">11237 16246 1176 0,'0'0'360'0,"0"6"-8"16,5 4-8-16,0 4-296 16,0 8 72-16,0 3 32 15,0-1-40-15,0 2-56 16,0-2-8-16,0-2-32 16,0 2-8-16,-5-7-80 0,6-3-56 15,-1 0-4-15,0-10 64 16,0-4-324-16,0-8-376 15,5-6 0-15,-5 4 384 16,0 4 384-16,5-3 0 16</inkml:trace>
  <inkml:trace contextRef="#ctx0" brushRef="#br0" timeOffset="15459.56">11348 16056 992 0,'0'0'300'16,"6"-2"-24"-16,9-6-20 0,5 0-240 15,0 0 88 1,6 2 68-16,-1 0-8 16,1 0-44-16,-1 4-24 0,-10 4-36 15,1 8 0-15,-1 6-8 16,-10 0 0-16,-5 7-20 16,0 7-16-16,-5 2-80 15,0 0-64-15,-5-1 0 16,-1-3 64-16,1-8-320 15,0-4-376-15,0-2-4 16,5-8 384-16</inkml:trace>
  <inkml:trace contextRef="#ctx0" brushRef="#br0" timeOffset="15647.02">11328 16314 752 0,'0'0'220'0,"0"-8"-8"0,5 0-4 15,10-4-192-15,1-2 40 16,-1 0 16-16,5 4-8 16,6 0-60-16,-1 0-40 15,-10 2-96-15,1 4-48 16,-6 8-132-16,-15 10-80 16</inkml:trace>
  <inkml:trace contextRef="#ctx0" brushRef="#br0" timeOffset="15849.53">11313 16375 464 0,'0'2'124'15,"-5"2"24"-15,0 0 28 0,0-4-64 16,5 4 32 0,-5-2 20-16,5 0-8 15,5-2-20-15,0-2 0 0,10 0-32 16,0-4-16-16,6-2-36 16,-1 0-8-16,5-2-32 15,-4-4-16-15,4 4-108 16,-5 4-80-16,-4 0-228 15,-1 5-136-15,-5-1 92 16,0 0 232-16,-5 2 232 16,-5 0 0-16</inkml:trace>
  <inkml:trace contextRef="#ctx0" brushRef="#br0" timeOffset="16083.84">11196 16607 864 0,'0'-2'256'0,"5"-2"-8"0,10-6-8 16,11 0-204-16,-1-3 64 16,21 1 44-16,5-2-16 15,5-4-40-15,5-2-16 16,-6 6-40-16,1-2-16 16,-5 0-80-16,-5 4-64 15,-16 3-296-15,-4-1-224 16,-11 6 60-16,0-2 296 15,-10 4 292-15,0 0 0 16</inkml:trace>
  <inkml:trace contextRef="#ctx0" brushRef="#br0" timeOffset="16333.84">11374 16574 800 0,'0'0'236'0,"0"0"8"15,-5 5 12-15,0 11-176 16,0 4 48-16,0 8 44 16,-1 6 0-16,-4 3-32 15,5 3-24-15,0 0-48 16,0-5-16-16,5-1-76 16,-5-6-56-16,10-4-12 15,0-8 48-15,5-6 44 0,6-10 0 16,-6-4 0-16,0 0 0 15</inkml:trace>
  <inkml:trace contextRef="#ctx0" brushRef="#br0" timeOffset="16599.53">11496 16603 896 0,'0'6'268'15,"5"10"4"-15,0 8 12 16,0 10-212-16,0 9 48 16,-5 9 12-16,5 7-32 15,-5-3-44-15,0 0-8 16,-5-7-24-16,-5-3-16 16,10-8-52-16,-10-9-32 0,0-7-4 15,5-6 40-15,10-2-292 16,-5-10-320-16,0-2 0 15,0-2 328-15,0 0 324 16,0 0 0-16</inkml:trace>
  <inkml:trace contextRef="#ctx0" brushRef="#br0" timeOffset="16927.62">11308 16776 552 0,'0'-2'152'0,"5"0"32"0,-5 0 32 15,10-2-96-15,5 0 24 16,-10-4 4-16,11-6-16 15,4 4-36-15,0-2-8 16,1-2-32-16,-1 1-16 16,5 1-40-16,-4 6-16 15,-6 2-112-15,0-2-88 16,-5 4-184-16,0 4-88 16,-10 2 96-16,0-2 200 15,6 0 192-15,-6 0 0 0</inkml:trace>
  <inkml:trace contextRef="#ctx0" brushRef="#br0" timeOffset="17099.49">11272 17010 464 0,'0'-6'124'0,"5"-2"8"16,6-2 12-16,4-8-104 16,0-3 8-16,5-3-32 15,1-2-32-15,-1 6-156 16,5 4-112-16,-4-2 16 15,-1 8 136-15,-10 5 132 16,0 1 0-16</inkml:trace>
  <inkml:trace contextRef="#ctx0" brushRef="#br0" timeOffset="17349.55">11247 17050 824 0,'0'0'244'16,"0"2"-20"-16,0 2-12 15,0 4-192-15,0 2 72 16,5-4 52-16,0-3-8 16,10 3-32-16,-5-4-8 15,11-6-24-15,-1 0 0 16,5-1-28-16,1-3-16 0,-1-2-44 16,6-2-24-16,-1 0-108 15,6-2-80-15,-1-8-232 16,-4 2-144-1,9 0 100-15,-14 7 256 0,-11 1 248 16,5 4 0-16</inkml:trace>
  <inkml:trace contextRef="#ctx0" brushRef="#br0" timeOffset="17771.39">11658 16629 816 0,'0'0'240'0,"0"0"-16"0,11-2-16 16,-1-4-204-16,5-4 56 15,15 2 36-15,1-2-8 16,-6 0-24-16,1 1-8 16,-6-1-12-16,0 2 0 15,-15 2 0-15,6 0 8 16,-6 2 0-16,0 0 0 15,-5 0 0-15,0 2 8 16,0 0 8-16,0 0 8 16,0 2-4-16,0 4-8 15,0-2-8-15,0 8 8 16,0 4-8-16,0 7-8 16,-5 1-12-16,-6 4 0 15,1 4-4-15,0 2 0 16,0 9-8-16,-5-1 0 0,-6-2-8 15,6-1 8-15,-5-9-20 16,-6-8-16-16,6 0-60 16,-5-4-32-16,-1-10 8 15,6-2 56-15,0-10 48 16,-6-8 0-16,11-6-440 16,0-6-432-16</inkml:trace>
  <inkml:trace contextRef="#ctx0" brushRef="#br0" timeOffset="17990.09">11572 16645 400 0,'0'0'100'0,"0"-2"60"0,5 2 52 16,0 2-20 0,10 6 32-16,11 0 16 15,-1 8-8-15,6 0-28 0,4 9-16 16,1 15-40-16,-6 2-16 16,1-5-32-16,-1 1-8 15,-4 0-28-15,-6-4-8 16,-5-11-40-16,-5-5-24 15,1-4-12-15,-6-2 16 16,0-14-436-16,10-12-440 16,-10 8-8-16,0 4 448 15,0-6 440-15,0 2 0 16</inkml:trace>
  <inkml:trace contextRef="#ctx0" brushRef="#br0" timeOffset="18349.55">12055 16546 1168 0,'0'-4'356'0,"0"-6"-12"16,5 2-12-16,5-4-300 0,10-2 72 15,6 0 36-15,4 2-32 16,6-2-52-16,-11 2-8 16,11-1-40-16,-11 3-16 15,-10 0-128-15,-10-2-96 16,5 2-308-16,1-2-200 15,-6 4 108-15,0 2 320 16,0 0 312-16,-5 2 0 16</inkml:trace>
  <inkml:trace contextRef="#ctx0" brushRef="#br0" timeOffset="18615.91">12161 16218 648 0,'0'2'184'0,"0"2"48"15,0 14 48-15,0 10-108 16,0 10 32-16,-5 9 4 16,-5 7-16-16,5-7-40 15,-5 1-8-15,0 2-24 16,-11-7 0-16,6 1-24 16,0-2-8-16,-5-7-36 15,-1 1-16-15,-4-2-72 16,4-8-48-16,6-7-4 15,5-3 48-15,0-8-388 16,5-10-432-16,5-8-4 16,0 4 432-16,0 2 432 0,0-3 0 15</inkml:trace>
  <inkml:trace contextRef="#ctx0" brushRef="#br0" timeOffset="18850.37">12197 16619 1176 0,'0'6'360'15,"5"4"-4"-15,0 4 0 16,5 6-300-16,0 6 64 16,0 5 32-16,11 1-24 15,4 0-48-15,-10 0-16 16,1-3-24-16,4-9 0 16,0-4-32-16,1 0-16 15,-1-8-16-15,0-8 8 0,1 0-452 16,4 0-456-16,-5-6 0 15,-4 4 464-15,-6 0 460 16,5 0 0-16</inkml:trace>
  <inkml:trace contextRef="#ctx0" brushRef="#br0" timeOffset="19006.55">12756 16831 1152 0,'0'0'352'0,"0"2"-28"15,0 0-24-15,0 2-296 16,0 2 88-16,-5 0 44 15,5-4-40-15,0 2-168 16,0-2-128-16,0-4-312 16,0-2-184-16,0 2 108 15,5 0 296-15,-5-2 292 0,0 2 0 16</inkml:trace>
  <inkml:trace contextRef="#ctx0" brushRef="#br0" timeOffset="24922.92">6751 15937 448 0,'0'0'116'0,"0"0"-4"16,0 0-12-16,0 0-76 16,0 0 56-16,5 0 56 15,-5 0 16-15,0 0-8 16,5 0-16-16,-5 3-16 15,0 7 8-15,-10-2-12 16,-5 0-8-16,10 4-12 16,5-2 0-16,-5 0-16 15,-5 0-16-15,-1 0-32 0,6-2-8 16,10-2-56-16,6-2-32 16,-11 0-328-16,0-2-280 15</inkml:trace>
  <inkml:trace contextRef="#ctx0" brushRef="#br0" timeOffset="90906.27">4557 9458 1008 0,'0'-14'304'0,"-6"10"12"0,-14 27 8 16,0 9-300 0,-11 12 0-16,-9 15-16 0,-16 19-8 15,15-7 0-15,-15-1 8 16,5 9 8-16,11-5 0 15,-1-9-8-15,11-5 0 16,9-1-12-16,16-3 0 31,15-5 4-31,16 1 8 16,15-1 8-16,4-1 8 16,21-6 0-16,0-5 0 15,21-1 0-15,4-8 8 16,26-10 0-16,15-8 8 15,0-6 0-15,26-8 8 16,9-6-8-16,52-6 0 16,35-16-16-16,-21-4 0 15,-45 14-12-15,0 14 0 0,-10 16-4 16,10 14 0-16,-5 12 4 16,-26 9 8-16,1 19-4 15,-1 9-8-15,-4 15-8 16,-26 11 8-16,-10 14-4 15,10 4 0-15,5-12 4 16,-10-11 16-16,-11-17 8 16,1-8 8-16,20-1-8 15,10 3-8-15,-15 3-8 16,-15-9 0-16,-10-1 8 16,20-1 8-16,10-3-12 15,-15-5-16-15,-21-7-4 16,-4-2 16-16,-1 3 0 0,16-1-16 15,-1-5-12-15,-4-3 8 16,-21 0 4-16,-10-4 0 16,1-7-8-16,4-7 0 15,10-14-4-15,6-18 8 16,-6-16 4-16,-10-15 0 16,-10-11 0-16,0-7 0 15,5-9 0-15,16-1 8 16,9-5-4-16,1-1 0 15,-6-5-12-15,-15 7 0 16,-10 12-8-16,-5 17 8 16,5 18-8-16,5 12 0 15,11 10 0-15,9 4 16 16,-4 12 8-16,-11 16 0 0,-15 18 0 16,0 9 8-16,5 1-16 15,20 1-8-15,6 1-8 16,4-7 16-16,-5 1 4 15,-9-4 0-15,-16-3-12 16,10 5 0-16,21 1-8 16,14 1 8-16,11 0 4 15,-5-7 8-15,-10-5 0 16,4-8 0-16,27-7-4 16,4-3 0-16,-10-4 8 15,-15-2 8-15,5-2-4 16,20-6-8-16,0-4-12 0,-15-2 8 15,-5-2 8-15,5 0 8 16,15 6-8-16,-10 0-8 16,-25 2-8-16,-10-2 8 15,4-4 0-15,21 0 0 16,0 2 0-16,-20 0 8 16,-16-2 4-16,0-1 0 15,1 1-12-15,9 0 0 16,6 0 0-16,-11-2 8 15,-20 0 0-15,-10-4 0 16,-5 2-8-16,0 2 0 16,5 0-4-16,5 0 0 15,10 0-4-15,16 0 8 0,-1 0-8 16,-25 2 0-16,-5 0 4 16,5 0 16-16,10 0 0 15,11 4-8-15,14 2-4 16,1-4 16-16,-16-2-4 15,-9-4-8-15,-1 2-12 16,10-6 8-16,16-4 0 16,10-7 0-16,-11-9-4 15,-4 0 0-15,-1-8 0 16,11-9 8-16,10-13 0 16,5-2 0-16,-11 7-8 15,-14 11 0-15,-11 4 4 16,1 5 8-16,4-3 0 15,11 0 0-15,-11 1-8 0,1-1 8 16,-16-6-8-16,5-8 0 16,0-9-8-16,21-11 8 15,-6-5 0-15,-4-4 0 16,-16 3 0-16,-20 9 0 16,-10 7 8-16,-1 7 16 15,1 1-8-15,0-8-16 16,-6-7-20-16,-4-14 0 15,-6-13 4-15,1-5 8 16,-1 4 8-16,-9 13 0 16,-11 11-4-16,-5 7 0 15,-10 11 0-15,-10 5 8 16,-11-3 0-16,-19-19 0 16,-11-7-4-16,0 7 8 0,-5 15-4 15,-10 9 0-15,-11 10-4 16,-19 9 0-16,-16 3-4 15,-5 2 0-15,-5 4 0 16,-10 2 8-16,-26 2-4 16,-9 6-8-16,-6 2 0 15,-10 2 8-15,-5 2 0 16,5 0 0-16,-5 0 0 16,-5-4 8-16,5 0 0 15,10 2-8-15,0 0-4 16,-10 0 8-16,5 2 0 15,-5 0 0-15,0 4-8 16,5 2 0-16,5 6-4 16,-5 2 0-16,5-2 8 15,10 0 8-15,6 0 4 0,4-8 0 16,16-12-8-16,15-12 0 16,0-6-4-16,5-4 8 15,10 1-4-15,20-5 0 16,11-4-4-16,-5-3 0 15,-11-1-4-15,-5-6 0 16,16-5 4-16,10-7 8 16,9 1 0-16,6-1 0 15,-5 6-12-15,-10 15 0 0,-10 11-8 16,9-2 0-16,1 6 0 16,5 3 8-16,0 1 0 15,-11-2 0-15,-14 0-4 16,-16 4 0-16,-5 2 0 15,15 4 8-15,11 1 4 16,-11-3 8-16,-15 6-8 16,-5 4-8-16,10 2-12 15,6-4 8-15,-6 4 0 16,-20 6 8-16,-6 4 0 16,6 2 0-16,15-2-8 15,0 4 0-15,-15-1-4 16,5-1 8-16,20-4 4 15,6 0 8-15,-11 2-8 0,-10-2 0 16,0-4-8-16,15-4 8 16,26-2 4-16,-1-4 8 15,1-2-4-15,-11-2 0 16,6-1-12-16,5-9 0 16,4-4 4-16,16 2 8 15,5 0-4-15,-5-2-8 16,-10-3-4-16,-15-5 8 15,4-2 8-15,1 1 0 16,10 3-8-16,5 2-8 16,-6 0-4-16,-4 2 8 15,-20 3 0-15,-16 3 0 16,5 0-8-16,15 0 0 16,11 6-4-16,-5 0 8 15,-11 1 4-15,-5-3 8 0,6 2 0 16,9 4 0-16,6 0-8 15,-11 4 0-15,-9 2-4 16,-11 2 0-16,-5 4 0 16,15 0 0-16,6 0-4 15,-21 0 0-15,-15 8-4 16,10 2 0-16,5 6 4 16,-10 4 8-16,-16 6 12 15,-4 1 8-15,-1 1 0 16,-9 10 0-16,-6 5-8 0,-10 3 8 0,6 12-8 15,14 23 0-15,-9 14-12 16,4-1 0-16,31-7-76 16,5 4-64-16,10 20-376 15,5 22-304-15,26-2 72 16,40-38 376-16,16-51 376 16,30-34 0-16</inkml:trace>
  <inkml:trace contextRef="#ctx0" brushRef="#br0" timeOffset="101151.9">17028 9053 1128 0,'0'0'344'0,"0"0"-20"15,0 0-24-15,0 0-284 16,5 0 88-16,0 0 48 16,10 4-24-16,6-4-36 15,14 2 0-15,6 0-12 16,-1-2 0-16,6 0-16 0,-5-4-8 15,-1 4-12-15,-4-4 0 16,0 2-52-16,-11 2-40 16,0-4-116-16,-4 2-64 15,-1 0-340-15,0-2-272 16</inkml:trace>
  <inkml:trace contextRef="#ctx0" brushRef="#br0" timeOffset="101526.98">17333 9174 1168 0,'0'0'356'0,"0"0"-28"16,0 0-36-16,5 0-300 15,-5 2 96-15,0 10 64 16,0 11-16-16,0 1-36 16,5 8-8-16,0 6-12 15,0 5 8-15,0 3-12 16,-5-2-8-16,5-3-20 15,-5 1 0-15,5-6-12 0,-5-6 0 16,0-3-36-16,0-3-32 16,0-8-84-16,0-4-48 15,5-4 16-15,0-8 72 16,6-8-356-16,-6-6-424 16</inkml:trace>
  <inkml:trace contextRef="#ctx0" brushRef="#br0" timeOffset="102026.9">17505 9327 792 0,'0'2'232'0,"0"3"0"16,0-3 0-16,0-2-168 16,0 8 64-16,0 8 64 15,0 2 8-15,0 4-28 16,0 6-24-16,0 2-40 15,0 1-8-15,0-1-20 16,0 0 0-16,0-2-24 0,0-1-8 16,0-7-20-16,0 0 0 15,0-6-12 1,0 0 0-16,0-10-16 0,0-12 0 16,0-10-16-16,6 0 0 15,-1-8-4-15,5-3 8 16,5-1 4-16,0-2 8 15,0 2 8-15,1 3 8 16,-1 1 0-16,0 2 0 16,0 4-12-16,1 6 0 15,-6 2-32-15,0 4-24 16,0 4 0-16,-5 2 32 16,0 0-428-16,-5 0-456 0</inkml:trace>
  <inkml:trace contextRef="#ctx0" brushRef="#br0" timeOffset="102651.9">17795 9293 1136 0,'0'0'348'0,"0"2"-40"0,0 2-36 16,0 4-280-16,0 10 112 16,0 5 80-16,0 1-16 15,0 6-56-15,-5 2-32 16,5-6-28-16,0-1 8 15,-5-1-8-15,5-4-8 16,5-8-20-16,0-2-8 16,0-2-36-16,0-4-24 15,5-6-56-15,6-6-24 16,4-8-40-16,0-2-8 16,-5 0-12-16,1-4 8 15,-1 1 16-15,0-1 16 16,-10 2 32-16,0 0 24 0,0 0 36 15,-5 4 24 1,5-2 48-16,-5 3 32 0,0-1 28 16,0 2 0-16,0 6 8 15,0 0 8-15,0 6 20 16,0 6 16-16,0 10 0 16,6 4-8-16,-6 5-16 15,0 7 0-15,0 2-16 16,0-2-8-16,0 0-20 15,0 1 0-15,0-7-16 16,0-4-8-16,0-2-64 0,0-6-48 16,0-4-8-16,0 0 48 15,5-4-400-15,-5-4-440 16,5-4-8-16,0 0 440 16</inkml:trace>
  <inkml:trace contextRef="#ctx0" brushRef="#br0" timeOffset="103198.77">18130 9430 1064 0,'0'0'324'0,"0"2"-32"15,0 2-28-15,5 0-276 16,0 0 80-16,6-2 44 16,4 0-24-16,-5-8-44 15,10-2-8-15,-10-2-12 16,1-2 8-16,-1-4-8 15,-5 0 0-15,0-4-24 16,0 0-8-16,-5 1-8 16,0 3 8-16,-5 0 12 15,-5 2 8-15,5 8 4 16,-5-2 0-16,-6 8 8 0,6 12 16 16,-5 6 24-16,5 8 16 15,0 5 0-15,-1 3-8 16,6 2-12-16,0 2 8 15,0-5-4-15,5-3 0 16,0-4-16-16,5-6 0 16,0-6-28-16,0-5-16 15,11-3-56-15,-1-6-32 16,5-4 4-16,6-5 40 16,9-7-424-16,1 0-464 15,-11 2 0-15,1 4 464 16,-6 0 464-16,-10 2 0 15</inkml:trace>
  <inkml:trace contextRef="#ctx0" brushRef="#br0" timeOffset="104152.85">18831 8666 656 0,'0'0'188'0,"0"-2"28"16,0 0 28-16,-5-4-116 16,5 2 40-16,0 8 20 15,-5 6-16-15,0 8-20 16,0 9 0-16,-5 11-8 16,0 14-8-16,-6 19-20 15,1 20-8-15,-5 9-16 16,5-3 0-16,-1-2-20 15,1-2-16-15,0-7-16 16,0-11 8-16,5-1-24 0,-1-5-16 16,1-17-48-16,5-15-24 15,0-3-88-15,0-10-56 16,5-20-372-16,0-16-304 16</inkml:trace>
  <inkml:trace contextRef="#ctx0" brushRef="#br0" timeOffset="108310.62">19370 8832 616 0,'0'0'172'15,"0"0"28"-15,-5 0 20 16,0 0-100-16,5 0 48 16,0 0 24-16,-5 0-16 0,5 0-32 15,5 0-8-15,-5 0-16 16,-5 6 0-16,10 6-16 16,-5 6 0-16,-5 14-16 15,5 16-8-15,-6 9-8 16,1 11 0-16,0 1-8 15,0 2 0-15,-5 3-16 16,5-13-8-16,0-9-16 16,0-4-8-16,0-9-16 15,0-7 0-15,5-12-24 16,0-4-16-16,0-8-64 16,0-10-40-16,0-10 16 15,0-12 72-15,0-4-372 16,5-6-432-16</inkml:trace>
  <inkml:trace contextRef="#ctx0" brushRef="#br0" timeOffset="108591.92">19329 8854 1184 0,'5'0'364'16,"0"0"-32"-16,0 0-28 0,11 0-304 16,-1 0 96-1,5 0 64-15,6 0-16 0,-1 0-52 16,5 0-24 0,1 0-28-16,-1 0 8 0,1 0-16 15,-1 0-16-15,-4 0-60 16,-1 0-40-16,-4 0 0 15,-1 0 48-15,-10-2-388 16,-15 2-424-16</inkml:trace>
  <inkml:trace contextRef="#ctx0" brushRef="#br0" timeOffset="108874.56">19278 9247 928 0,'0'0'276'0,"0"4"-28"0,0 4-28 16,11-2-224-16,-1-2 88 15,5 2 96-15,10-6 16 16,6 0-28-16,9-2-40 16,11-2-44-16,0-6 0 15,0 6-20-15,-5 0-8 16,-11-4-84-16,-9-2-64 15,-1 8-408-15,-10 6-336 0,-5-2 52 16,0-2 392-16,-4 0 392 16,-6 0 0-16</inkml:trace>
  <inkml:trace contextRef="#ctx0" brushRef="#br0" timeOffset="111532.25">19863 9273 496 0,'0'0'132'16,"5"-4"32"-16,-5 0 28 0,0 2-72 16,0 0 32-16,5 0 16 15,-5 0-8-15,0 0-16 16,0 2 8-16,0-4-8 15,0 0-8-15,0 0-24 16,0-2-8-16,0 2-20 16,0-2 0-16,0 2-12 15,-5-2 0-15,0 4-12 16,-1 0 0-16,1-2-4 16,-5 1 0-16,0 1-12 15,0 0-8-15,0 2-4 0,5 4 8 16,-11 1-8-16,6 5-8 15,0 2-12-15,0 6 8 16,-5-4 0-16,-1 4 0 16,1 6 4-1,0 0 8-15,-5-1-4 0,-1 5-8 16,6-8-12-16,5 2 8 16,0-4-8-16,5-2 0 15,5-5 0-15,0-1 8 16,0 0-8-16,5-2-8 15,0 0-12-15,0-2 8 16,5-2-12-16,0 0-8 16,0 0-16-16,6-2 8 15,-1-2-4-15,0 0 0 0,-5-6-20 16,11-4-16-16,-1 2-32 16,-10-6-8-16,5-4-24 15,6-3-8-15,-11 3-36 16,0-2-24-16,-5-2-12 15,0 4 24-15,5-2 28 16,-5 4 16-16,0-1 20 16,1-5 16-16,-1 6 16 15,0 6 16-15,0-8 16 16,-5 4 16-16,5 6 16 16,-5 6 16-16,0-2 32 15,0 0 32-15,0-2 56 16,0 1 40-16,0 3 16 0,0 0-8 15,5-2-16-15,-5 4 8 16,5 8 0-16,0 7 8 16,-5 3-8-16,0 6-8 15,0 10-16-15,0 1 0 16,-5 3-16-16,5 0 0 16,-5-2-12-16,0-5 0 15,5-5-24-15,-5-2-16 16,0-2-44-16,5-6-16 15,0-6-80-15,0 0-48 16,0-8 4-16,0-4 64 16,10-12-372-16,0 0-424 15,5-4 0-15,-10 4 432 16,6 2 432-16,-1 2 0 0</inkml:trace>
  <inkml:trace contextRef="#ctx0" brushRef="#br0" timeOffset="112032.24">20091 8753 368 0,'0'-2'92'0,"0"2"20"0,0 0 20 16,0 0-20-16,0 0 48 15,0 0 40-15,0 0 0 16,0 2-16-16,0 8 0 15,0 10-16-15,-5 6 0 16,0 7-20-16,0 15-8 16,0 10-24-16,-5 13-8 15,5 0-12-15,-6 5 8 0,1-5-16 16,5-3-8-16,-5-7-24 16,5-7 0-16,0-11-16 15,0-5-8-15,0-8-8 16,5-8 8-16,-5-4-28 15,5-8-24-15,0-1-64 16,0-3-32-16,0-2 12 16,0-4 56-16,0-4 48 15,0-2 0-15,0 1 0 16,0 1 0-16,5-2 0 16,-5 2 0-16</inkml:trace>
  <inkml:trace contextRef="#ctx0" brushRef="#br0" timeOffset="112672.87">20386 9206 928 0,'0'0'276'15,"0"0"-36"-15,-5 0-44 0,5-2-244 16,-5 0 80 0,0-2 64-16,-1-2 0 0,1-2-16 15,-5 2-8-15,-5 2-16 16,5 0-8-16,-10 0-16 15,-6 0-8-15,16 4-8 16,-5 4 8-16,-1-2 0 16,6 2 8-16,0 2-8 15,5 2-8-15,5 0-4 16,5 4 8-16,0-5-4 16,0 5-8-16,-5 6-4 15,5-4 8-15,-5-2-4 16,5 8 0-16,1-2 0 15,4-8 8-15,-5 4 4 16,5-1 0-16,0 1-8 0,0 0 0 16,-5-4 4-1,6 0 16-15,9 10 8 0,-10 0 0 16,-10-8 0-16,-5-2 8 16,0 1-4-16,0-3 0 15,5 2-4-15,-5-2 0 16,-5-2-4-16,-6 2 0 15,6 2-12-15,0-2-8 16,5-4-4-16,-5 2 8 16,5-2-4-16,-11 0 0 15,6-2-24-15,-5-2-8 16,5 0-64-16,-5 0-48 16,4-8 8-16,1-4 64 0,5-2-364 15,0-10-416-15</inkml:trace>
  <inkml:trace contextRef="#ctx0" brushRef="#br0" timeOffset="113297.89">20477 9336 984 0,'0'0'296'15,"0"0"-28"-15,5 6-32 16,0 0-252-16,0-2 80 15,1 0 64-15,-1 0 0 16,10-2-24-16,0-4-16 16,0-4-16-16,6 0 0 15,-1-6-8-15,0-3-8 16,-4-3-20-16,-1 2-8 16,-5-2-8-16,0-2 8 15,-5 0-12-15,0 2-8 0,-5 1-16 16,-5 3 8-16,-5 4-4 15,0 0 0-15,-5 2 4 16,-1 6 16-16,-4 6 8 16,0 10 8-16,-1 6 8 15,1 5 8-15,5 7 0 16,0 6 0-16,4 0 0 16,1-3 16-16,5 1-4 15,5-2-8-15,0-4-16 16,0-7 0-16,5-1-12 15,0-4 0-15,6-8-16 16,-1 0-8-16,10-4-28 16,0-6-16-16,6-6-76 0,9 0-48 15,1-4 16 1,-1-2 72-16,-4 2 72 0,-6 2 8 16,-9 2 0-16,-1 0 0 15</inkml:trace>
  <inkml:trace contextRef="#ctx0" brushRef="#br0" timeOffset="117767.53">15646 8815 512 0,'-5'0'140'0,"5"0"24"0,0 0 28 15,0 0-88-15,0 2 32 16,0 2 8-16,5 1-16 16,0-1-16-16,5-2 8 15,11 0-8-15,4-2-8 16,11-2-16-16,4-2 0 16,6 1-16-16,10-5 0 15,0 2-20-15,-5 2-8 16,4 0-8-16,-4-2 8 15,-5 2-8-15,5 0-8 16,0-2-16-16,-6 0 0 16,1 0 4-16,0 2 16 15,5 0-8-15,-6 0-16 0,1 0 0 16,-5 2 16-16,-1 0 4 16,1 0-8-16,-11 2-12 15,-4 0 0-15,-1 0 0 16,-10 0 8-16,1 0-8 15,-6 0-8-15,0 0-48 16,-5 0-40-16,0 0-400 16,0-2-352-16,0 2 40 15,-5 2 400-15</inkml:trace>
  <inkml:trace contextRef="#ctx0" brushRef="#br0" timeOffset="119096.66">18333 8279 672 0,'0'-2'192'15,"6"-4"12"-15,-6-2 16 0,0-6-140 16,-6-2 40-16,1-8 28 15,0-3-8-15,-15-11-28 16,-5-8-8-16,-11-15-16 16,0-7 0-16,-4 5-8 15,4-3 0-15,-4 5-8 16,4 7 8-16,-15 13-8 16,6 3-8-16,-6 6-16 15,0 10-8-15,-10 2-12 16,5 6 0-16,0 7-8 15,0 1 0-15,6 4-4 0,4 4 0 16,5 4 0-16,1 5 0 16,4 1-8-16,-10 8-8 15,6 6 0-15,-1 4 8 16,0 4 4-16,1 11 0 16,-6 5 0-16,5 1 8 15,11 5 0-15,-11 3 0 16,6-5-12-16,9-2 0 15,-4-9-8-15,9-3 0 16,6-8-8-16,5-10-8 16,0-5-24-16,5-3-16 15,0-6-48-15,5-2-24 16,0-4-64-16,5-4-32 0,5-6-24 16,-5-6 8-16,5-9 32 15,-5-1 24-15,5-6 40 16,-4-2 16-16,-1-6 24 15,0 5 16-15,0 3 40 16,0 0 32-16,-5 6 80 16,5 9 48-16,-10 1 40 15,5 8 0-15,-10 8-8 16,-6 16 0-16,1 11-4 16,-10 11 0-16,5 4 0 15,-11 3 8-15,1 5-12 0,4-1-8 16,1-1-24-16,4-4-8 15,1-13-16-15,10-5-8 16,0-2-24-16,5-8-8 16,5-6-20-16,10-4 0 15,15-6-24-15,1-6-16 16,19-4-92-16,11-4-64 16,15-10 8-16,16 0 80 15,-1-6-292-15,0-3-368 16,-14-1 0-16,-17 8 376 15,-9 8 372-15,-15 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35:03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10409 4471 848 0,'0'0'252'0,"10"0"4"0,0 0 12 15,5-2-204-15,6 2 40 16,9 0 8-16,6-6-32 15,-6 2-28-15,6 0 8 16,-6-2 0-16,1 4 0 16,-6 2-20-16,-10-4-8 15,-5 2-16-15,1 0 8 16,-6 2 0-16,-5 0 8 16,0 10-16-16,-11 0-16 15,6 4-8-15,0 2 16 16,-5-2 8-16,0-1 0 15,5 7-4-15,0-2 0 16,0 2-4-16,5 2 8 16,5-2 8-16,-5 0 8 0,10 1 12 15,-5 1 8-15,5 4-4 16,-5 2 0-16,-5-4-16 16,5 3 0-16,0-5-8 15,-5-6 0-15,0-4-12 16,0 0-8-16,0-6-52 15,-5-6-32-15,-5 0-100 16,5 0-56-16,-5-8 32 16,5-4 96-16,0-10-220 15,5-10-312-15,-5 9 4 16,5 7 320-16</inkml:trace>
  <inkml:trace contextRef="#ctx0" brushRef="#br0" timeOffset="218.75">10612 4508 400 0,'0'2'100'0,"0"2"36"0,0-4 28 15,-5 0-36-15,5 4 32 16,0 0 36-16,0 10 8 16,0 12-4-16,0 18 0 15,0 7-24-15,5 5-8 16,-5 3-24-16,5 3 0 16,-5-6-28-16,0-1-16 15,0-5-28-15,0-9-8 16,5 1-20-16,-5-8-8 15,0-10-36-15,0-7-16 16,0-3-104-16,0-4-72 16,0-10-368-16,5-10-288 15</inkml:trace>
  <inkml:trace contextRef="#ctx0" brushRef="#br0" timeOffset="640.65">11013 4219 1144 0,'0'0'348'0,"0"2"-28"0,0 6-36 16,0 8-288-16,-10 5 96 15,-5 9 72-15,-6 8-16 16,1 0-60-16,-10 1-32 15,4 5-88-15,1 0-48 16,5-13-8-16,4-5 48 16,6-6-344-16,0-6-384 15,5-10 0-15,5-2 384 0,0 0 384 16,0-2 0-16</inkml:trace>
  <inkml:trace contextRef="#ctx0" brushRef="#br0" timeOffset="812.5">10947 4383 904 0,'0'0'268'0,"0"4"4"15,5-2-4-15,5 2-204 16,6 0 72-16,4 0 48 16,0 4-16-16,6 0-48 15,4 0-24-15,1 2-28 16,-6 2 8-16,-5-4-24 16,1 0-24-16,-6-2-76 15,-5-6-40-15,-5 2-8 0,5 0 48 16,-10 2-344-16,-5-4-384 15</inkml:trace>
  <inkml:trace contextRef="#ctx0" brushRef="#br0" timeOffset="1031.33">10922 4560 728 0,'0'0'212'0,"0"2"16"0,0 2 20 16,5-4-160-16,5 2 40 15,5 4 20-15,0-4-8 16,11 4-36-16,-1 2-24 16,1-6-32-16,-6 0-8 15,5-4-76-15,-4 0-64 16,-6 2-16-16,-5 0 56 0,0-6-244 16,-10 4-288-16,0 6 0 15,0 0 296-15</inkml:trace>
  <inkml:trace contextRef="#ctx0" brushRef="#br0" timeOffset="1265.61">10780 4846 792 0,'0'0'232'0,"5"0"12"16,-5 0 16-16,10 0-164 16,10 2 56-16,11-2 24 15,-1 0-24-15,16 4-40 16,-1-4-8-16,6-6-16 0,-5-4-8 15,-10-2-28-15,-6 4-16 16,1 2-60-16,-11-2-40 16,-5 0-80-16,-5 0-32 15,0-2 32-15,-10 0 72 16,5 6-240-16,-5-3-312 16</inkml:trace>
  <inkml:trace contextRef="#ctx0" brushRef="#br0" timeOffset="1579.77">11049 4747 512 0,'0'-8'140'16,"0"-6"32"-16,0 8 36 16,0-12-88-16,0-4 24 15,0 6 12-15,5 12 0 16,0 6-12-16,-5 8-8 0,-5 10-12 16,5 10 0-16,0 11-12 15,0 3-8-15,0-2-12 16,0 7 0-16,5-1-16 15,-5-2-8-15,5-3-12 16,5-3 0-16,-5-2-8 16,0-5 0-16,0-5-12 15,0-4 0-15,1-12-4 16,-6-6 8-16,0-2-12 16,0-2-8-16,0-2-36 15,-6-2-16-15,1-2-56 0,-10 0-24 16,0-6 16-16,0-6 48 15,-6-2 48-15,1-4 0 16,0-5-432-16,4-3-432 16</inkml:trace>
  <inkml:trace contextRef="#ctx0" brushRef="#br0" timeOffset="1767.28">10851 4852 592 0,'0'0'164'15,"0"0"36"-15,0 0 36 16,0 8-92-16,-5 8 48 15,-1 13 16-15,-4 7-24 16,0 10-52-16,-5 1-24 16,-5 3-76-16,-1-4-40 0,6-5-32 15,5-7 24-15,-5-8-324 16,15-10-336-16</inkml:trace>
  <inkml:trace contextRef="#ctx0" brushRef="#br0" timeOffset="1970.4">11211 5007 1032 0,'0'0'312'0,"0"2"-8"16,16 2-8-16,-6-1-248 15,5 7 72-15,0-2 56 16,6 4-16-16,-6-4-44 16,0 2-24-16,0 0-32 15,0 0 0-15,-4-6-52 0,-1 0-40 16,0-4-24-16,0-8 32 15,-5-2 24-15,0 6 0 16,0-2 0-16,0 0 0 16</inkml:trace>
  <inkml:trace contextRef="#ctx0" brushRef="#br0" timeOffset="5940.84">11983 4463 1096 0,'0'0'332'0,"0"0"12"0,0 10 12 16,0 10-276-16,0 9 56 15,0 7 24-15,0 4-24 16,0-1-48-16,0 3-24 16,0-4-32-16,6-8-8 15,-6-1-64-15,5-9-48 16,-5 2-8-16,5-4 48 16,5-8 48-16,0-18 0 15,0-8 0-15,-5 8 0 0,0 2 0 16,0-6 0-16</inkml:trace>
  <inkml:trace contextRef="#ctx0" brushRef="#br0" timeOffset="6315.81">12085 4397 888 0,'0'0'264'0,"5"0"-16"16,0 0-16-16,5-2-228 15,6 0 56-15,4 2 40 16,0 0-8-16,-4-2-12 15,4 2 8-15,-5 0 0 16,-5 2 0-16,5 0 0 16,-4 4 8-16,-6 2-8 0,0 0-8 15,-5 6-8-15,0 4 0 16,-5 10-4-16,0 3 0 16,5 13-4-16,-11 2 0 15,1 5-4-15,0 1 0 16,-5-4-8-16,0-1 0 15,-1 1-12-15,-9-10 0 16,5-7-8-16,-1-1 0 16,1-4-8-16,-5 0-8 15,-1-8-24-15,6-5-16 16,0-3-56-16,-1 0-32 16,1-10 8-16,5-12 56 15,5 2-444-15,-1-15-488 16,6 1-4-16,0 10 496 0,5-2 488 15,-5 2 0-15</inkml:trace>
  <inkml:trace contextRef="#ctx0" brushRef="#br0" timeOffset="6503.24">12177 4856 880 0,'0'4'260'0,"0"2"12"16,10 4 12-16,10 4-188 16,10 3 64-16,1 3 40 15,-6 2-24-15,1 0-36 16,-1-4-8-16,-5 6-28 15,-4 1-8-15,-1-13-40 16,0-8-16-16,-10 4-72 16,-5-6-48-16,5-2-8 15,-10-6 40-15,5-2-384 0,-5-4-416 16</inkml:trace>
  <inkml:trace contextRef="#ctx0" brushRef="#br0" timeOffset="6753.33">12065 4822 1056 0,'0'0'320'16,"0"0"-20"-16,0 0-16 15,5 0-268-15,0 4 72 0,5 0 32 16,0-4-40-16,0 2-108 15,6 0-64-15,-1 0-16 16,0 0 56-16,-5 0-264 16,6 2-312-16,-6-4-4 15,0 0 320-15,-5 0 312 16,0 0 0-16</inkml:trace>
  <inkml:trace contextRef="#ctx0" brushRef="#br0" timeOffset="7363.96">12588 4312 1192 0,'0'0'364'15,"0"0"-28"-15,0 0-36 0,0 0-316 16,0 4 88-16,-5 6 56 16,-5 0-16-16,0 4-44 15,-1 0-16-15,1 4-20 16,5 1 8-16,-10-9-8 16,10 4 0-16,-5 0-12 15,5-2 0-15,-6 0-4 16,6-4 8-16,5-2 0 15,-5 2 0-15,5-4-8 16,0 0 0-16,0 2-8 16,0-6 8-16,0 0-8 0,0 0-8 15,5 0-16-15,0 0 0 16,-5 0-12-16,11 0 0 16,-6 0-12-16,5 0-8 15,-5-4-16-15,5 4-8 16,0-2-40-16,-5-2-24 15,0 2 16-15,6 0 56 16,-6-6-296-16,5 0-344 16,0 4 4-16,-5 0 352 15</inkml:trace>
  <inkml:trace contextRef="#ctx0" brushRef="#br0" timeOffset="7582.71">12624 4383 440 0,'0'0'116'0,"0"0"28"16,0 0 28-16,0 0-48 15,0 4 40-15,0-4 32 16,0 2 0-16,0 10-20 16,0-4-8-16,5 0-28 15,-5 2-8-15,0 4-24 16,5 0-8-16,0 0-20 16,0 4-8-16,-5-6-36 15,5-4-24-15,0 1-84 16,0-3-48-16,-5-2 0 15,0-2 64-15,5 6 56 16,-5-4 0-16</inkml:trace>
  <inkml:trace contextRef="#ctx0" brushRef="#br0" timeOffset="7848.37">12537 4681 1096 0,'-5'6'332'16,"0"8"-8"-16,0 18-12 16,5 5-272-16,-5 3 80 15,0-4 36-15,0 2-32 16,0 1-52-16,5-9-16 16,-5-4-24-16,5-6-8 15,-6-3-56-15,6-9-40 0,-5 0-104 16,5-8-56-16,0-8 40 15,0-9 104-15,0-11-208 16,5-6-304-16,1 0-4 16,-6 7 304-16</inkml:trace>
  <inkml:trace contextRef="#ctx0" brushRef="#br0" timeOffset="8223.43">12486 4598 432 0,'0'2'112'0,"0"2"24"16,0-2 24-16,5 0-56 15,1 2 32-15,-6-4 20 16,5 0-8-16,0-6-32 15,0-2-16-15,0 2-12 16,5-4 8-16,-5 2 4 16,5-6 0-16,-5 6-12 15,0 4-8-15,6 0 0 0,-6 4 16 16,0 4 0-16,5 2 0 16,0 6-12-16,-5 12 0 15,5 14-12 1,0 5 0-16,1-3-16 0,-6 13 0 15,5-1-12-15,-5-8 0 16,5-1-8-16,-5-3 0 16,0-8-12-16,5-8-8 15,-4-3 4-15,-1-3 16 16,-5-6 4-16,5-4-8 16,-5-2-32-16,0-2-24 15,0-2-44-15,-5-2-16 16,-6-6-76-16,6-4-56 15,-5 2 32-15,-5-6 88 0,-5-7-300 16,4 5-384-16</inkml:trace>
  <inkml:trace contextRef="#ctx0" brushRef="#br0" timeOffset="8538.04">12502 4844 864 0,'0'0'256'0,"-5"0"-16"15,5-6-16-15,0 2-208 16,0 0 64-16,5-8 52 16,5 2-8-16,0 2-28 15,5 2-16-15,0-4-28 0,-4 6-8 16,-1 2-12-16,0 4 0 16,-5 4 4-16,-5 8 8 15,0 4-4-15,-10 4 0 16,0-2-16-16,0-4-8 15,4 1-32-15,-4-5-24 16,5-4-24-16,10-2 0 16,5-6-60-16,1-8-56 15,4-4 16-15,5-3 80 16,6-7-196-16,-1-6-272 16,0 2 0-16,-4 6 280 0,-6 4 272 15,0 3 0-15</inkml:trace>
  <inkml:trace contextRef="#ctx0" brushRef="#br0" timeOffset="8897.41">12979 4372 792 0,'0'0'232'0,"-5"0"12"0,5 4 16 15,0 0-200-15,-10 5 24 16,0 3-12-16,0 0-32 15,-11 0-80-15,6-2-48 16,0-2-72-16,-6 0-16 16,6-4-128-16,-5-8-104 15,5 4 64-15,10 0 176 16,-6-2 168-16,6 2 0 0</inkml:trace>
  <inkml:trace contextRef="#ctx0" brushRef="#br0" timeOffset="9352.14">12822 4328 392 0,'0'0'100'0,"0"0"28"16,0 0 36-16,0 0-36 15,0 0 40-15,0 6 20 16,0 2-8-16,5 4-24 16,-10 2-8-16,5 5-20 15,5 5-8-15,0 4-24 16,-5-4-8-16,5 2-20 16,-5 1 0-16,10-7-12 15,0-2-8-15,-5-4-24 16,11-4-16-16,9-4-16 15,-10 0 0-15,6-4-8 16,-6 0-8-16,-5 0-8 0,5 2 0 16,-10 2 4-16,0 2 8 15,-10 2-20-15,-5 2-24 16,0 1-12-16,-5-1 16 16,-1-6 20-16,6-2 8 15,0-4 12-15,0 2 8 16,0-4 16-16,5 4 16 15,0 6 20-15,5 0 8 16,0-2 16-16,0 8 8 16,0 6 0-16,0 6 0 15,5-5-8-15,5 9 0 0,-5-6 0 16,0-2 8-16,5-2-8 16,0-2 0-16,6-9-16 15,-6-1-8-15,5-4-20 16,0-4-8-16,11 0-60 15,-6-4-40-15,0-6-4 16,6-5 48-16,-6-7 44 16,10-8 0-16</inkml:trace>
  <inkml:trace contextRef="#ctx0" brushRef="#br0" timeOffset="9633.35">13045 4747 1344 0,'0'8'416'16,"-5"3"-56"-16,-10 11-56 16,0 8-460-16,-6 0 16 15,1-2-268-15,-10-1-272 0,14-3 40 16,1-10 320-16</inkml:trace>
  <inkml:trace contextRef="#ctx0" brushRef="#br0" timeOffset="12055.17">13441 4274 1224 0,'0'0'376'16,"0"0"-12"-16,6 0-8 0,-6 2-316 15,0 6 80-15,5 4 40 16,-5-4-24-16,0 2-52 16,0 4-16-16,5-4-32 15,0 2-8-15,0-2-60 16,-5 2-40-16,5-8-12 16,0 3 40-16,-5-3-408 15,0-2-440-15</inkml:trace>
  <inkml:trace contextRef="#ctx0" brushRef="#br0" timeOffset="12492.67">13375 4473 440 0,'0'0'116'0,"0"0"28"0,0 4 28 15,0-2-52-15,0-2 32 16,0 6 24-16,0-4 0 16,5 0-24-16,6 0-16 15,-1 0-24-15,5-4-8 16,10-4-12-16,6 0 0 15,-11-4-12-15,1 2-8 16,-6 2-4-16,0-6 8 16,0 8-4-16,-5-4-8 15,1 4-16-15,-6 2 0 16,-5 0-8-16,5 0 0 16,-5 2 4-16,5 0 8 15,-5 0-4-15,0 2 0 16,5 2-12-16,-5 4 0 0,0 4-4 15,5 0 8-15,-5 6 0 16,0-2 8-16,0 7-8 16,0 5-8-16,0-4-8 15,-5 6 8-15,-5 6-4 16,5-5 0-16,0-1-12 16,-6 0-8-16,-4-6-32 15,-5-3-24-15,0-5-48 16,-6 4-24-16,6-12 20 15,-6 0 48-15,1-14 48 16,5-4 8-16,4-8-484 16,1-4-488-16,5-9-4 15,5 7 488-15</inkml:trace>
  <inkml:trace contextRef="#ctx0" brushRef="#br0" timeOffset="12742.68">13365 4491 1000 0,'5'4'300'0,"0"4"12"0,6 3 4 15,9 5-232-15,0 8 64 16,11 0 36-16,4 2-16 16,-4 7-48-16,-1 3-16 15,6-8-32-15,-6-4 0 16,-4-6-8-16,-6-4 0 16,0-5-20-16,-4 1-16 15,-6-2-44-15,0 0-24 16,-5-4-72-16,0-4-40 15,-5 0 16-15,0-4 72 0,-5-22-348 16,0-1-408 0,0 9-4-16,0 2 416 0,0-2 408 15,0 6 0 1</inkml:trace>
  <inkml:trace contextRef="#ctx0" brushRef="#br0" timeOffset="13117.74">13380 4473 800 0,'0'4'236'0,"0"0"4"16,0 4 4-16,0 2-188 15,-10-2 48-15,0 3 8 16,-5 7-24-16,-5 2-36 0,-6 6 0 16,1 4-12-16,4-1 0 15,-4 1 0-15,10-6 16 16,5 0 0-16,-6-4 0 15,6-4-4-15,10-7 8 16,-5 5 8-16,5 0 8 16,5 0-12-16,5 2-8 15,6 6-12-15,9-6 8 16,6-2-4-16,9 2-8 16,6-5 0-16,0 3 8 15,4-6-8-15,-9 0-8 16,0-4-16-16,-6 0 8 15,-9-2-4-15,-1 2 0 16,-15-4-36-16,0 0-32 0,1 0-88 16,-11-6-48-16,-6-6-372 15,-9-8-312-15</inkml:trace>
  <inkml:trace contextRef="#ctx0" brushRef="#br0" timeOffset="13336.42">13187 4304 1104 0,'0'0'336'0,"0"0"-4"16,0 2 0-16,6 6-284 0,4 4 64 16,-5-8 0-16,10 8-48 15,0 6-104-15,6-4-40 16,-6-5-8-16,5 9 40 15,0-6-308-15,6-4-344 16</inkml:trace>
  <inkml:trace contextRef="#ctx0" brushRef="#br0" timeOffset="13852.11">13955 4171 1128 0,'0'0'344'0,"0"2"0"0,0 2 0 16,0 4-272-16,-6 6 72 15,1 10 32-15,-5 2-32 16,-5 1-48-16,0 9 0 16,-1-2-24-16,-4 2-8 15,0-5-44-15,5-1-24 16,-1 4-68-16,1-10-40 15,5 1 8-15,0 3 56 16,0-14-392-16,5-8-432 16,-1-6-4-16,6 0 440 0</inkml:trace>
  <inkml:trace contextRef="#ctx0" brushRef="#br0" timeOffset="14417.42">13919 4387 992 0,'0'0'300'0,"0"0"-16"16,0 0-12-16,0 0-236 16,0 4 80-16,0 8 68 15,0 4-8-15,0 20-40 16,-10 8-24-16,5-19-32 16,-5 5 0-16,-1 14-4 15,1-1 0-15,-5-11-12 0,5 4 0 16,0-2-20-16,0-5-8 15,-1-9-12-15,6-4 8 16,0-2-8-16,5-6-8 16,-5-4-4-16,5 0 8 15,0-4-8-15,0 2-8 16,10-2-8-16,0-4 8 16,1-2-16-16,4-2-16 15,5-8-44-15,0-6-24 0,1-5-56 16,4-5-32-16,-4 4 40 15,-1 2 72-15,0-4 72 16,-5 9 0-16,1-3 0 16,-6 2 0-16,0 8-84 15,0 6-80-15,-5 0 32 16,0 8 120-16,0 8 120 16,0 8 8-16,1 12 0 15,-1 6 0-15,0-3-4 16,0 5 0-16,0 6-16 15,0-5-8-15,0-7-24 16,-5-6-8-16,0-6-36 16,5-4-24-16,0-6-68 15,0-4-40-15,0-10-440 0,0-14-400 16,0-2 48-16,-5 6 456 16,6 2 448-16,-6 2 0 15</inkml:trace>
  <inkml:trace contextRef="#ctx0" brushRef="#br0" timeOffset="15151.71">14386 4276 1056 0,'0'0'320'0,"0"2"12"16,-5 4 8-16,5 10-260 15,-5 10 56-15,-5 12-8 16,5 1-56-16,0 1-108 16,0 4-48-16,-5-5-4 0,5-5 48 15,-1-2-312-15,1-10-352 16,5-24-8-16,0 2 360 16</inkml:trace>
  <inkml:trace contextRef="#ctx0" brushRef="#br0" timeOffset="15589.32">14330 4501 752 0,'0'-2'220'15,"0"2"12"-15,6-4 12 16,-6 0-164-16,10 0 48 16,-5-4 16-16,5 2-16 15,0-2-36-15,0 0-8 16,5 0-12-16,-4 0 8 15,-1-2 0-15,0-2 0 16,-5 4-16-16,0 2-16 0,-5 2-16 16,5 0 8-16,-5 2 0 15,5 0 0-15,-5 2 0 16,0 0 0-16,5 4 4 16,-5 2 8-16,0 4 4 15,5 2 0-15,-5 10 0 16,0 4 0-16,-5 0-8 15,5-1 0-15,-5 13-8 16,-5-2 0-16,-5 0-4 16,0 1 0-16,-1 1-4 15,-4-6 0-15,0-7-24 16,5 1-16-16,-6-4-72 16,1-6-40-16,0-10 8 15,4-4 56-15,-4-10-432 0,10-16-488 16,-5-2 0-16,4 8 488 15,6-1 488-15,0 1 0 16</inkml:trace>
  <inkml:trace contextRef="#ctx0" brushRef="#br0" timeOffset="15854.92">14203 4499 1032 0,'0'0'312'16,"0"4"4"-16,11 7 8 15,-6-7-244-15,10 6 64 16,10 10 44-16,-4 2-16 15,9 0-36-15,6 6-16 0,4 9-24 16,6-7 0-16,5 2-20 16,0 4-8-16,-1-15-16 15,1 3 0-15,-5 2-28 16,-5 0-24 0,-11-12-48-16,-5-2-24 0,-4-4-84 15,-1-4-56-15,-10-18 32 16,6-6 96-16,-6 0-320 15,0-8-408-15,0-8-4 16,0 19 408-16,-5-3 408 16,0 4 0-16</inkml:trace>
  <inkml:trace contextRef="#ctx0" brushRef="#br0" timeOffset="16542.41">14656 4304 696 0,'0'-4'200'0,"0"0"20"0,0 0 16 16,0 2-124-16,-6 0 56 15,1 4 40-15,5 12-8 16,-5 10-28-16,5 4-8 16,0 5-24-16,-5 9-8 15,0 6-32-15,-5 3-16 16,5-3-24-16,0-2 0 15,5-9-24-15,-5-7-16 16,5-4-44-16,-5-14-24 0,5-2-88 16,0-2-56-16,0-14 24 15,0-6 88 1,5-8-300-16,5-10-384 0,-5 0-4 16,0 7 384-16</inkml:trace>
  <inkml:trace contextRef="#ctx0" brushRef="#br0" timeOffset="16745.49">14793 4376 1072 0,'0'0'324'0,"0"6"20"15,5 1 12-15,5 5-252 16,-5-2 64-16,5 6 16 16,0-2-32-16,6 0-56 15,-11 0-8-15,5-2-32 16,0-4-8-16,-5 2-84 0,-5-10-64 15,5 2-448-15,-5 0-376 16,5 2 52-16,-5-3 440 16,0 1 432-16,0-2 0 15</inkml:trace>
  <inkml:trace contextRef="#ctx0" brushRef="#br0" timeOffset="17120.53">15026 4316 1096 0,'0'0'332'0,"0"-2"-20"16,0 0-20-16,0 2-272 16,0-4 88-16,5 2 52 15,1 0-32-15,4-4-52 16,0 4-16-16,10-4-20 16,-5 2 8-16,6-6-32 15,-1 8-32-15,0-4-104 16,1 4-64-16,-6-4 12 15,-10 4 88-15,5 2-256 16,-5 0-336-16,-5 2-4 0,0-2 344 16,0 0 336-16,0 0 0 15</inkml:trace>
  <inkml:trace contextRef="#ctx0" brushRef="#br0" timeOffset="17401.78">15128 4326 944 0,'0'0'284'15,"0"2"12"-15,0 6 12 16,0 6-208-16,0 4 64 16,0 3 32-16,0 3-24 0,-5 10-44 15,5-4-16-15,-5 7-24 16,5-7-8 0,-5 0-16-16,0-4-8 15,0-2-16-15,5 1 0 0,-5-3-32 16,5-6-24-16,-6-6-52 15,6 2-24-15,0-8 8 16,-5 0 40-16,5-10 36 16,0-4 8-16,0-10 0 15,0 0 0-15,0 4 0 16,0 3 0-16,0 1 0 16,0 4 0-16</inkml:trace>
  <inkml:trace contextRef="#ctx0" brushRef="#br0" timeOffset="17636.09">14981 4536 952 0,'0'0'284'0,"0"0"-12"0,0 0-12 16,0 0-228-16,5 2 80 16,5 0 56-16,0-2-16 15,0-2-40-15,11 0-24 16,-6 2-24-16,5-10 0 15,0 6-24-15,-4 4-16 16,-1-8-72-16,-5 2-40 16,5 1 0-16,-10 1 48 15,0 4-336-15,1-6-384 16</inkml:trace>
  <inkml:trace contextRef="#ctx0" brushRef="#br0" timeOffset="17901.71">14981 4788 1072 0,'0'0'324'0,"0"4"-4"16,5-2-4-16,10-2-268 15,0 0 72-15,6-2 32 16,-1 2-32-16,10 0-48 15,-4-6-8-15,4-4-48 16,-4-2-32-16,-1-5-96 16,0 3-56-16,-4-2-320 15,-1-4-256-15,-5 10 76 0,-5-4 336 16,1 6 332-16,-6 2 0 16</inkml:trace>
  <inkml:trace contextRef="#ctx0" brushRef="#br0" timeOffset="18182.96">15341 4356 1488 0,'0'2'464'0,"0"4"-44"16,0 6-40-16,0 7-412 16,0 5 96-16,0 4 48 15,0-2-48-15,0 0-88 16,0-9-32-16,0 3-8 16,0-12 32-16,-5-6-416 15,5-4-448-15,0 2 0 16,-5-4 448-16</inkml:trace>
  <inkml:trace contextRef="#ctx0" brushRef="#br0" timeOffset="18573.62">15331 4274 720 0,'0'0'208'0,"0"0"12"0,5-4 16 15,5 0-156-15,16-4 48 16,-1-3 24-16,1 1-8 15,4-6-32-15,6 2-16 16,-6-2-24-16,1 2 0 16,-11-2-12-16,5 2 0 15,-4 8-4-15,-11 4 0 16,0-4 4-16,0 4 8 16,-5 4-4-16,-5 12-8 0,5 8 0 15,-5 0 16-15,0 4-4 16,-5 8-8-1,0 1-12-15,0 1 0 0,0-2-4 16,-5-3 0-16,5 3-12 16,0-6-8-16,5-6-8 15,-5-2 8-15,5-4-20 16,-5-9-16-16,5 1-48 16,0-6-24-16,0-4 8 15,0-4 40-15,-6-3 36 16,6 1 0-16,-5-4-484 15,0-2-480-15</inkml:trace>
  <inkml:trace contextRef="#ctx0" brushRef="#br0" timeOffset="18807.97">15285 4485 864 0,'0'0'256'16,"0"0"-8"-16,0 0-8 15,6 0-200-15,4 0 72 16,10 0 44-16,5-8-16 16,6-4-40-16,-1 2-16 15,-4 2-44-15,-1-4-16 16,1 4-48-16,-6 2-16 16,-5 2-104-16,0-2-72 15,-4 0-232-15,-1 4-152 16</inkml:trace>
  <inkml:trace contextRef="#ctx0" brushRef="#br0" timeOffset="19184.49">15514 4320 472 0,'0'0'124'0,"0"0"16"16,0 2 12-16,0 2-64 0,0-2 56 15,0 4 24 1,0 2-24-16,0 2-16 0,0 6 8 16,0 5 4-16,-5 7 0 15,0 6-12-15,0 8 0 16,-5 5-16-16,5 9-8 15,-6-9-16-15,1-3-8 16,-5-2-20-16,5-5-8 16,0-9-12-16,5-4 0 15,0-6-28-15,-1-2-24 16,1-8-56-16,0-2-24 16,0-6 12-16,0-10 40 15,5-2-368-15,5 0-408 0,-5-4 0 16,0 2 408-16</inkml:trace>
  <inkml:trace contextRef="#ctx0" brushRef="#br0" timeOffset="19653.18">15285 4598 744 0,'0'2'216'15,"0"4"0"-15,0 0 0 16,0-6-164-16,0 0 56 16,0 8 48-16,6-2 0 15,-1-6-20-15,10-2-8 0,0 0-24 16,5 2-8-16,6-2-16 16,-6-4 0-1,0 0-20-15,6-4-8 0,-6 4-36 16,-5 0-16-16,6-2-52 15,-6-2-24-15,0 4-72 16,-5-2-40-16,1 2 36 16,-1-2 80-16,0 4-232 15,-10 6-312-15,0 6-4 16,-5-2 312-16</inkml:trace>
  <inkml:trace contextRef="#ctx0" brushRef="#br0" timeOffset="19887.57">15296 4796 744 0,'0'0'216'0,"0"0"12"0,0-2 8 16,0 2-144-16,5-2 64 16,10 2 32-16,0-8-24 15,6 0-48-15,-1 4-16 16,0-4-36-16,6 3-16 15,-11 1-24-15,0-4-8 16,0 4-56-16,-10 0-40 16,0 0-8-16,-10-4 40 15,0 6-300-15,-10-4-336 16</inkml:trace>
  <inkml:trace contextRef="#ctx0" brushRef="#br0" timeOffset="20184.5">15006 4927 640 0,'0'0'180'0,"0"-4"24"16,0 2 20-16,15 0-108 15,6-6 56-15,9 4 28 16,16 0-24-16,15 0-32 16,5-2-8-16,0 3-8 15,0-3 0-15,5-4-8 16,-5 2 0-16,5-2-16 15,-5 0-8-15,5 4-16 16,-10 0-8-16,0-10-16 16,-5 0-8-16,-10 10-28 0,-11 4-16 15,-9-6-76-15,-6 6-56 16,-10-2-448-16,-5 8-384 16,-10-4 56-16,5 2 456 15,0 0 448-15,-5 2 0 16</inkml:trace>
  <inkml:trace contextRef="#ctx0" brushRef="#br0" timeOffset="20325.05">16174 4806 1248 0,'0'2'384'16,"0"4"-44"-16,0 2-48 16,0 0-436-16,0-4 0 0,6 6 40 15,-1-6 56 1,0 0 48-16,0-2 0 0</inkml:trace>
  <inkml:trace contextRef="#ctx0" brushRef="#br0" timeOffset="144079.34">12725 6668 1856 0,'0'13'508'0,"0"9"64"0,-5 2-424 15,0 6-48-15,-10 6-72 16,0-3-16-16,-1-1-56 16,1 2-32-16,0-4-4 15,0-5 40-15,4-3-448 0,1-4-480 16,5-6 0-16,0-4 488 15,5 0 480-15,-5-6 0 16</inkml:trace>
  <inkml:trace contextRef="#ctx0" brushRef="#br0" timeOffset="144298.1">12679 6894 1264 0,'0'-2'388'0,"6"0"-24"0,4 0-28 15,0 0-332-15,5-4 88 16,10-4 60-16,1-4-16 15,-1 8-52-15,1-4-24 16,4-4-28-16,-10 4 0 16,1 0-32-16,-1 0-32 15,-5 3-84-15,-4 1-48 0,-1 0 20 16,-10 0 80 0,5 4-320-16,0 2-392 0,-5 0-4 15,0-2 392-15</inkml:trace>
  <inkml:trace contextRef="#ctx0" brushRef="#br0" timeOffset="144532.57">12949 6630 968 0,'-5'-4'292'0,"-6"-2"-8"16,11 4-4-16,0-2-228 16,-5 0 72-16,-5 8 60 15,0 8-8-15,10 2-32 16,0 14-16-16,0 7-28 15,0 11 0-15,5 1-12 16,0 7 0-16,-5-2-20 16,0-1-8-16,-5 3-28 0,5-1-16 15,0-3-40-15,-5-6-24 16,5-11-76-16,0-7-48 16,0-8 20-16,0-8 80 15,0-10-348-15,0-8-416 16</inkml:trace>
  <inkml:trace contextRef="#ctx0" brushRef="#br0" timeOffset="145016.91">12776 7096 1240 0,'-5'0'380'0,"5"0"-16"16,5 0-20-16,0 0-328 15,10 0 80-15,6 0 56 16,4 0-16-16,0-4-44 16,11-2-24-16,0-2-28 15,-6 2 8-15,-5-4-32 16,1 2-32-16,-11-1-112 16,0 1-80-16,-5 0 16 15,-4 2 96-15,-1 0-284 16,-10 6-376-16,-6 2-4 15,11 0 384-15,-5-2 376 0,0 4 0 16,-20 18 108 0,-26 23 112-16,10-7 36 15,11-2-64-15,-6 7-32 0,6-1 40 16,10-4 28-16,4-7-8 16,11-7-28-16,10-6-8 15,0-4-24-15,11-6-8 16,14-2-16-16,1-2-8 15,-1-4-24-15,1 0-16 16,-1 0-24-16,-5-6-8 16,-4 0-80-16,-6 0-64 15,5-6-20-15,-4-10 56 16,-1-2-380-16,5-3-424 0,-5-1-4 16,-5 10 432-16</inkml:trace>
  <inkml:trace contextRef="#ctx0" brushRef="#br0" timeOffset="146299.15">13259 6572 1168 0,'0'4'356'0,"0"0"-4"0,0 2-12 16,-6 0-300-16,6 6 64 16,-5 8 32-16,0-2-32 15,0 8-48-15,-5-1-8 16,5-3-12-16,5-2 8 15,-5-8-4-15,5 2 0 16,5 0-24-16,5-2-8 16,5-14-28-16,1-4-8 15,4-2-28-15,0 2-8 16,1-10-8-16,-1-4 8 16,-5-4 12-16,-5-2 8 15,0-3 8-15,1-1 8 0,-6 8 12 16,0 2 8-16,0 4 12 15,-5 6 8-15,0 4 12 16,5 4 16-16,-5 4 12 16,5 8 8-16,0 4 4 15,-5 12 8-15,5 10-8 16,-5 1-8-16,-5 5-4 16,5 4 8-16,0 3-8 15,-5-3-8-15,5-2-16 16,-5-3 0-16,5 3-8 15,0-4 0-15,-5-14 4 16,5-5 8-16,0-1-8 16,-10-8-8-16,5-6-16 15,0 0 0-15,-16-4-8 0,6-2 0 16,0-4-8-16,0-2 0 16,-6 2 4-16,6 0 8 15,0 0 4-15,-1 4 0 16,6-2 8-16,0 2 8 15,5-2 0-15,0-2 0 16,5-4-16-16,0-2-8 16,5-2-8-16,5-3 8 15,5-7-16-15,6-2-8 16,-1-2-40-16,6-4-24 16,4-5-16-16,0-3 16 15,1-4 16-15,-1-1 8 0,1-1 16 16,4 2 8-16,-9 7 16 15,-6 7 8-15,-5 6 20 16,1 6 16-16,-11 4 16 16,5 4 8-16,-5 8-4 15,-5 10 0-15,5 0-8 16,-5-2 8-16,0 6-4 16,0 2 0-16,5-8-4 15,0 0 8-15,0 2-8 16,11 2 0-16,-1-11-8 15,5-1 0-15,0 0 0 16,6-1 0-16,-1-5-4 16,1 0 0-16,4-4-4 15,-4 2 0-15,-6 2 0 16,5 4 0-16,-10-6 0 0,1 10 0 16,-1 12 0-16,0 6 8 15,-10 5 0-15,5 9 0 16,-4 4-4-16,-6 3 0 15,5 3 0-15,-5-2 8 16,-5 1-4-16,-1-1-8 16,1-4 0-16,0-2 16 15,0-5 4-15,0-7 0 16,0 0-4-16,0-6 0 16,-5-2-16-16,5 0-8 15,0-7-12-15,-6-3 8 0,6 0-8 16,-5-2-8-16,0-4-20 15,0-6-8-15,5 0-36 16,-10 0-24-16,-1 1-52 16,6-9-16-16,-5 0 40 15,0 0 72-15,5 0 60 16,-1-2 0-16,1-6-380 16,0 2-376-16,5 5 0 15,0 1 384-15,0 2 376 16,0 0 0-16</inkml:trace>
  <inkml:trace contextRef="#ctx0" brushRef="#br0" timeOffset="146533.49">13685 6755 864 0,'0'0'256'0,"0"0"16"0,0 6 16 16,5 8-196-16,-5 4 48 15,0 1 16-15,-5 5-24 16,0 4-68-16,0 0-32 16,0-4-144-16,-5-1-96 15,5-5-264-15,0-6-160 16,0-2 104-16,0-2 264 16,5-4 264-16,0 0 0 0</inkml:trace>
  <inkml:trace contextRef="#ctx0" brushRef="#br0" timeOffset="146690.72">13761 6818 416 0,'0'0'108'0,"0"0"36"15,0 0 44-15,6-2-108 16,-6 4-40-16,5 4-40 16,-5 2 8-16,5 6-8 15,-5 10 0-15,0-2-8 16,-5 4 0-16,-6 1 8 16,1 3 8-16,-5 2 0 15,0-2-8-15,0-5-40 16,4-5-24-16,1-8-120 15,0-8-80-15</inkml:trace>
  <inkml:trace contextRef="#ctx0" brushRef="#br0" timeOffset="147300.12">14305 6382 1264 0,'0'0'388'0,"0"-2"-24"0,0-4-28 15,0 6-344-15,0 4 80 16,0 2 12-16,0 0-56 16,0 0-112-16,0 4-48 15,0-1 12-15,0 3 64 16,5-2-280-16,-5 0-344 16,0 2-4-16,0-4 344 15,5-4 340-15,-5 0 0 0</inkml:trace>
  <inkml:trace contextRef="#ctx0" brushRef="#br0" timeOffset="148160.37">14132 6679 1008 0,'0'0'304'0,"5"4"-12"16,-5 0-8-16,11-2-260 15,-1-2 64-15,5 0 32 16,0 0-16-16,0 0-36 16,1 2-8-16,-1-2-4 15,-10 2 16-15,10 2-4 0,-5 6-8 16,1 10-12-16,-6 8 8 16,5-2-4-16,-5 9 0 15,-5-1-8-15,5-4 0 16,-5 2-16-16,0-5-8 15,5-7-4-15,-5-2 8 16,0-6 0-16,5-4 0 16,0-4-16-16,-5-4 0 15,5-8-12-15,0-8 0 16,6-6-24-16,-1-10-16 16,5-7-28-16,-5-1-8 15,5-11-8-15,-5-1 0 16,1 4-12-16,-6 3-8 0,0-1-4 15,5 6 16-15,-10 9 8 16,5 1 0-16,0 6 32 16,-5 4 32-16,0 2 56 15,5 8 32-15,-5 2 24 16,0 2 8-16,0 3 8 16,5 5 8-16,-5 11 0 15,5 5-8-15,-5 0-16 16,5 10 0-16,-5 8-28 15,6-1-16-15,-6-9-28 16,5 2-8-16,-5-6-44 0,0-6-32 16,5-2-4-16,-5-9 40 15,0-3-108-15,0-13-136 16,5-11-60-16,-5-12 80 16,0-2 120-16,0 3 40 15,0-3 64-15,0 4 32 16,0 4 44-16,-5 6 24 15,5 9 20-15,-5 1 0 16,0 2-8-16,5 2 0 16,10 0-4-16,5 0 8 15,-5-2 16-15,10-4 16 16,6 2-4-16,4 4-8 16,-4-2-20-16,4 2 0 0,1 4-8 15,-11 6 0-15,5 4-12 16,-9 6-8-16,-6 4-24 15,0 4-16-15,-10 4-48 16,-10 6-24-16,5 7-4 16,-11 5 32-16,1 4 28 15,-5-5 0-15,0-9-464 16,-1-12-464-16,6-2 0 16,0-4 464-16</inkml:trace>
  <inkml:trace contextRef="#ctx0" brushRef="#br0" timeOffset="148364.44">14503 6654 408 0,'0'-2'104'0,"0"-4"36"0,5 0 32 16,-5-4-36-16,5-8 40 16,5 4 24-16,1-4-8 15,9-8-32-15,-5 3-16 16,6 5-40-16,-6 2-8 16,10 2-32-16,-5 2-16 15,-4 2-40-15,-6 2-24 16,5 4-108-16,-5 0-80 15,-10 0-228-15,0 2-144 16,0 2 96-16,-5-2 240 16,5 2 240-16,0 0 0 15</inkml:trace>
  <inkml:trace contextRef="#ctx0" brushRef="#br0" timeOffset="148551.94">14396 6804 664 0,'0'0'188'0,"0"0"36"15,0 2 28-15,0-2-132 16,6 0 24-16,-1 2 12 15,5-2-8-15,10-2-20 16,6-8-8-16,4-1-28 16,6 1-16-16,-1-6-36 15,1-2-8-15,-6 0-44 16,-10 2-24-16,1 6-100 16,-6-4-72-16,-5 6-60 15,-5 4 16-15,-5 2-100 16,0 1-112-16</inkml:trace>
  <inkml:trace contextRef="#ctx0" brushRef="#br0" timeOffset="148911.31">14620 6419 528 0,'0'0'144'0,"0"0"44"0,0 0 40 15,-5 0-68-15,5 0 40 16,0 0 12-16,-5 0-16 15,5 2-28-15,0 12-8 16,-5 14-16-16,5 10-8 16,0 13-20-16,-5 11-8 15,5 1-20-15,0 3-8 16,0-3-8-16,0 1 8 0,0-12-16 16,0 1-8-1,0-5-24-15,0-13 0 0,0-1-8 16,0-2 0-16,5-8-12 15,-5-10-8-15,5-2-36 16,-5-7-16-16,0-5-72 16,0-2-40-16,0-7 16 15,-5-5 72-15,5-2 64 16,-5-2 0-16,0-2-428 16,0-2-424-16,-1 2 0 15,6 7 432-15</inkml:trace>
  <inkml:trace contextRef="#ctx0" brushRef="#br0" timeOffset="149380.06">14371 6999 960 0,'0'0'288'15,"0"0"-28"-15,5 0-24 16,0-2-252-16,5-2 64 0,16-2 48 16,-1-6-8-16,6-4-24 15,9-4-8-15,-4 3-4 16,-1-3 8-16,1-2-4 15,-6 4-8-15,-4 6-12 16,-6 0 0-16,-5 2-4 16,-4 4 0-16,-6 0 4 15,0 2 8-15,-5 6 8 16,-5 6 8-16,-11 2-4 16,6 12 0-16,-10 4-4 15,-5 2 8-15,-1 9-4 16,-9 5-8-16,-1 2-20 15,-5 3-8-15,6 1-76 16,-1-2-64-16,6-9-4 0,9-9 64 16,6-12-368-16,5-20-424 15,5-6-4-15,5 4 432 16</inkml:trace>
  <inkml:trace contextRef="#ctx0" brushRef="#br0" timeOffset="149583.28">14529 6961 624 0,'0'0'176'16,"5"0"52"-16,0 2 48 15,10 4-92-15,0 2 32 16,11 4 16-16,-1 4-8 16,0 0-32-16,11 4-16 15,-11 3-32-15,1 3-16 16,-1-2-32-16,1 4-8 16,-11 2-28-16,0-3-8 15,0-5-52-15,-5-4-32 0,-4-6-16 16,-1-6 24-1,0-2-464-15,-5-8-480 0,0-6-4 16,0 2 488-16</inkml:trace>
  <inkml:trace contextRef="#ctx0" brushRef="#br0" timeOffset="149926.94">15047 6781 1272 0,'5'-2'392'0,"5"-2"-20"0,5 0-16 16,6-2-336-16,9-2 80 15,6 2 36-15,9-4-40 16,1 0-48-16,5 0 0 16,-11 2-12-16,1-4 0 15,-10 2-32-15,-11 2-24 16,-5 4-12-16,-5 0 16 16,0 2 16-16,-10 0 0 0,6 2 0 15,-6 0 0 1</inkml:trace>
  <inkml:trace contextRef="#ctx0" brushRef="#br0" timeOffset="161918.34">15829 6165 744 0,'0'0'216'0,"0"0"28"16,0 0 24-16,0 0-148 16,5 0 40-16,0 2 32 15,0 4 0-15,11 0-24 16,-6 2-16-16,5 2-20 15,-5 2 0-15,5 0-24 16,1-2-16-16,-1 2-24 0,-5 0 0 16,0-2-40-1,0-4-32-15,0 0-84 0,-10 2-40 16,6-7 8-16,-6 1 56 16,10-2-376-16,0-3-424 15</inkml:trace>
  <inkml:trace contextRef="#ctx0" brushRef="#br0" timeOffset="162246.47">16042 6152 1280 0,'0'0'396'16,"0"0"-40"-16,0 4-36 0,0 1-348 15,5 3 88 1,6 2 32-16,-6-2-48 0,0 2-132 15,5-4-72-15,-5 2-4 16,0-2 80-16,5-4-244 16,6-8-312-16,-11-4 0 15,0 6 320-15,0 0 320 16,0-2 0-16,0 0 256 16,0 2 264-16,0-4 4 15,-5 6-248-15,5 6-224 16,-5 2 32-16,-5 4-4 15,-5 2-24-15,0 4-160 16,-11 4-128-16,1-2-204 16,0-4-72-16,5-4 116 0,-1-1 200 15</inkml:trace>
  <inkml:trace contextRef="#ctx0" brushRef="#br0" timeOffset="162418.37">15941 6340 672 0,'0'0'192'0,"0"4"52"0,0 8 48 15,0 4-112-15,0 2 32 16,0 11 12-16,0-1-16 15,0-2-52-15,5 2-32 16,0 6-52-16,-5-5-16 16,5-7-104-16,0-8-80 15,0-6-16-15,-5-8 80 16,0-14-296-16,5-4-360 16,-5-6-8-16,0 7 368 15,0 3 360-15,0 0 0 16</inkml:trace>
  <inkml:trace contextRef="#ctx0" brushRef="#br0" timeOffset="162794.84">15976 6394 968 0,'0'-2'292'0,"11"0"-44"15,4-4-36-15,0-2-260 16,5-4 72-16,6 2 52 16,-6 0-16-16,0 0-20 15,1 2 8-15,-6 4 20 16,-5-2 24-16,-5 12 20 15,0 2 0-15,0 10-4 16,-5 6 0-16,5 14-12 16,-5 5-8-16,0 9-16 0,0 5 0 31,0-9 0-31,5 0 8 16,-5-1-8-16,6-5-8 15,-6-4-16-15,5-7 0 16,-5-3 0-16,0-8 0 15,0-4 8-15,0-2 8 16,5-2 4-16,-5-4 0 16,-5-4-28-16,5 0-16 15,-5-4-44-15,-6-6-16 16,-4-4-68-16,-5-4-40 0,-11-4 16 16,1-2 72-16,-6-2-456 15,1-2-512-15,4 9-8 16,6 3 520-1</inkml:trace>
  <inkml:trace contextRef="#ctx0" brushRef="#br0" timeOffset="162982.37">15824 6693 1112 0,'0'0'340'0,"0"4"-28"15,0 2-20-15,10-2-272 16,5-10 96-16,1 2 76 16,14-8-8-16,1-5-40 15,-1-5-24-15,6 2-40 16,4 2-8-16,-9-8-44 15,-1 6-24-15,1 4-96 16,-1 3-64-16,-4-1 4 0,-11 6 80 16,0 4 72-16,0-4 0 15</inkml:trace>
  <inkml:trace contextRef="#ctx0" brushRef="#br0" timeOffset="163374.34">16352 6324 1576 0,'0'0'492'16,"-5"0"-64"-16,5 4-68 0,-5 4-488 15,5 8 80-15,0-4-40 16,0 2-104-16,0 2-16 15,0-4 104-15,0-4 100 16,0-3 8-16,5-3-76 16,0-4-72-16,0-7 48 15,6 1 128-15,-1 0 120 16,5-2-8-16,5-2-32 16,1 0-24-16,-1-6-24 15,0 2 8-15,11 0-28 16,-1 2-24-16,-4 3-84 0,-1-5-56 15,0 4 0 1,1 2 56-16,-16 0-284 16,-5 4-336-16,5 0 0 0,-5 2 344 15,-5 2 340-15,5 0 0 16</inkml:trace>
  <inkml:trace contextRef="#ctx0" brushRef="#br0" timeOffset="163608.71">16545 6171 976 0,'0'0'292'16,"0"2"8"-16,0 4 4 15,0 4-224-15,0 2 72 16,0 8 64-16,-5 10 8 16,5 4-40-16,0 7-40 15,-5 7-40-15,0-1 8 0,5 3-20 16,0-4-16 0,0 3-36-16,0-1-16 0,0-16-48 15,0-9-32 1,0-7-96-16,0-14-64 0,0-4 28 15,0-2 96-15,-5-8-324 16,5-3-416-16,0 3 0 16,-5 4 416-16,5 0 416 15,0 2 0-15</inkml:trace>
  <inkml:trace contextRef="#ctx0" brushRef="#br0" timeOffset="163797.19">16444 6546 1120 0,'0'2'340'0,"0"4"-16"0,-5 4-20 16,10-6-280-16,5-6 88 15,0-6 60 1,10 0-16-16,6-7-44 16,4-3-24-16,6 0-32 0,-6 2 0 15,6-4-52-15,-6 4-40 16,-9 2-16-16,-6 8 32 16,-5-2-420-16,0 4-448 15,-5 8-4-15,0-4 448 16</inkml:trace>
  <inkml:trace contextRef="#ctx0" brushRef="#br0" timeOffset="164001.19">16459 6796 1256 0,'0'0'388'16,"0"0"-36"-16,5 0-36 0,10 0-324 16,1 0 104-16,9 0 72 15,10 0-24-15,6 0-40 16,-5-2-16-16,-1 2-20 15,1-5 0-15,-6-3-32 16,-4-2-24-16,-6 4-108 16,0-6-72-16,-4-2-416 15,-6 0-328-15,5 2 80 16,-5 2 416-16</inkml:trace>
  <inkml:trace contextRef="#ctx0" brushRef="#br0" timeOffset="164532.44">16992 6078 1712 0,'0'4'540'0,"0"6"-72"16,0 10-68-16,0 2-504 15,0 4 112-15,0 1 24 16,0 3-80-16,0-4-40 16,0-2 48-16,0-6-428 15,0-1-464-15,0-7-4 16,0 0 472-16,0-8 464 16,0 2 0-16,5-10 184 15,6-14 192-15,-6 3 32 16,5 5-152-16,5-4-116 0,5-2 40 15,1 0 20-15,9 2-16 16,-9 0-48-16,4 0-24 16,5-5-68-16,-4 7-32 15,-1 4-32-15,-10-6 8 16,6 4-360-16,-6 4-360 16,-10 2 0-16,-5 2 368 15,5-2 364-15,-5 4 0 16</inkml:trace>
  <inkml:trace contextRef="#ctx0" brushRef="#br0" timeOffset="164751.26">17140 5947 1384 0,'0'2'428'0,"0"10"-44"16,5 8-44-16,-5 2-368 16,0 7 112-16,0 9 84 15,5-4-24-15,-10 0-60 16,5-3-32-16,0-3-60 15,-5 0-16-15,5-6-88 16,0-4-64-16,0-4-384 16,-5-1-320-16,5-7 80 15,0 2 400-15,0-6 400 16,0 0 0-16</inkml:trace>
  <inkml:trace contextRef="#ctx0" brushRef="#br0" timeOffset="164985.56">17028 6390 1168 0,'0'0'356'0,"0"0"-28"0,0-4-36 16,5 0-304-16,5 0 88 15,5-6 68-15,1 2-16 16,4-8-44-16,0-2-24 16,6 0-24-16,-1 2 8 15,0 5-20-15,-4 1-16 16,-6 0-80-16,5 4-56 15,-9 0 4-15,-1 0 64 16,-5 2-320-16,0 0-376 16,-5 2-4-16,0 0 384 15</inkml:trace>
  <inkml:trace contextRef="#ctx0" brushRef="#br0" timeOffset="165157.44">17180 6352 1296 0,'0'4'400'0,"-5"8"-32"15,-5 4-32-15,5 4-356 16,-5 5 80-16,0 5 36 16,0-2-40-16,-6-4-128 15,11-2-80-15,-5-1-352 16,0-9-264-16,5-10 80 16,0-2 344-16</inkml:trace>
  <inkml:trace contextRef="#ctx0" brushRef="#br0" timeOffset="165376.26">17221 6360 808 0,'-5'0'236'0,"5"0"28"0,0 6 28 16,0 6-164-16,-5 8 56 15,10 3 24-15,0 5-16 16,0 4-48-16,0-2-16 16,5-2-24-16,-5-9 0 15,11-5-16-15,4-6-8 16,0-12-24-16,6-8 0 15,-6-2-32-15,5-1-16 16,-4-5-64-16,-1 4-40 16,-10 2 4-16,0 2 48 15,-10 2-412-15,0 4-456 0</inkml:trace>
  <inkml:trace contextRef="#ctx0" brushRef="#br0" timeOffset="165751.29">16876 6435 1104 0,'0'0'336'0,"0"0"-20"0,0 0-24 15,0 0-300-15,0 4 56 16,0 4 40-16,-6 2-16 15,6 0-16-15,-5 4 0 16,0 2 8-16,5 4 8 16,-5 5 0-16,10 3 0 15,16-6 0-15,4-6 8 16,5 8-12-16,11-6-16 16,15 0-4-16,-5-5 16 15,0 3 0-15,-6-10-8 16,1 0-20-16,-5 0 0 15,-11-4-24-15,-4 0-16 16,-6-2-52-16,-10 0-24 16,0-6 0-16,-10-4 40 15,-10 0-444-15,0-6-472 16,-5-7 0-16,4 7 480 16</inkml:trace>
  <inkml:trace contextRef="#ctx0" brushRef="#br0" timeOffset="165938.78">16881 6306 1504 0,'0'-4'468'0,"0"2"-56"15,0 0-60-15,5 0-424 16,0-2 104-16,5 4 56 16,0-4-48-16,5 4-48 15,6 0 8-15,-1 4-452 16,5 2-448-16,-9-4-4 15,-1-2 456-15</inkml:trace>
  <inkml:trace contextRef="#ctx0" brushRef="#br0" timeOffset="166376.26">17521 5904 1160 0,'-5'0'356'0,"5"5"-28"15,0 9-20-15,0-4-308 16,-5 0 80-16,5 6 72 15,5 2 0-15,0 0-68 0,0 2-64 16,0-8-168-16,-5-1-96 16,5 3 12-16,0 4 120 15</inkml:trace>
  <inkml:trace contextRef="#ctx0" brushRef="#br0" timeOffset="166669.78">17465 6221 1112 0,'0'0'340'0,"5"0"-28"0,0 0-28 15,5 4-272-15,0 6 96 16,6 4 64-16,-6 8-24 16,0 3-28-16,0 5 0 15,0 4-8-15,-5 2 0 16,0 3-28-16,-5-5-16 15,5-6-20-15,-5 0 0 16,0-14-12-16,5-13-8 16,6-8-36-16,-1-11-16 15,0-8-80-15,5-6-56 0,0-6 12 16,6-7 72 0,-1-1-372-16,-5-1-440 0,1 1 0 15,-6 14 448-15,-5 8 440 16,0 1 0-16</inkml:trace>
  <inkml:trace contextRef="#ctx0" brushRef="#br0" timeOffset="166919.78">17729 5913 1520 0,'0'4'476'0,"0"-2"-44"0,0 8-36 16,5 12-420-1,-5 4 104-15,0 6 56 0,5-3-32 16,-5-3-80-16,0 0-40 16,5-4-100-16,-5-10-56 15,0-8 20-15,0-4 80 16,0-4-348-16,5 0-424 16,-5-16-4-16,0 8 424 15,0 6 424-15,0-4 0 16</inkml:trace>
  <inkml:trace contextRef="#ctx0" brushRef="#br0" timeOffset="167154.13">17754 5782 1200 0,'0'0'368'15,"5"-5"-20"-15,11-3-24 0,4-2-308 16,5 0 88-16,6 2 64 16,-6 4-16-16,1-2-36 15,-6 0-16-15,0 6-16 16,-4 2 8-16,-6 10-12 15,-5 0-16-15,0 6-32 16,0 5-16-16,-5 1-64 16,0 6-40-16,-5 6-4 15,-5 5 48-15,0-3-444 16,-11 0-488-16,6-6 0 16,5-11 488-16,0-3 488 15,0-4 0-15</inkml:trace>
  <inkml:trace contextRef="#ctx0" brushRef="#br0" timeOffset="167388.46">17749 6034 1256 0,'5'-2'388'0,"6"-1"-28"0,4-7-20 16,10-4-340-16,1-4 72 15,-1-6 40-15,-5 0-32 16,6 6-48-16,-11 6-16 15,-5-3-52-15,0 7-32 16,-5 4-4-16,0 2 40 16,0 2-360-16,-5 2-392 15,0 8 0-15,-5-6 392 16,5 0 392-16,0 2 0 0</inkml:trace>
  <inkml:trace contextRef="#ctx0" brushRef="#br0" timeOffset="167591.67">17719 6211 1264 0,'0'0'388'0,"5"-4"-36"16,5-4-36-16,10-2-348 15,6-4 80-15,4-1 52 16,-4-1-24-16,-1 0-76 16,0 2-40-16,-9 0-20 15,-6 4 32-15,-5 4-356 16,-5 6-376-16,0 0-4 15,0-2 384-15,0 2 380 16,-5 2 0-16</inkml:trace>
  <inkml:trace contextRef="#ctx0" brushRef="#br0" timeOffset="167779.08">17551 6374 1104 0,'0'0'336'0,"5"0"-20"0,5 0-24 16,11-2-272-16,14-10 88 15,6 0 68-15,5-6-16 16,10-2-48-16,-1-2-24 16,-4-1-24-16,-5 3 8 15,-5 0-32-15,-16 2-40 16,0 0-80-16,-9 8-40 0,-11 0 12 16,0 4 56-16,-5 3-356 15,-5-1-400-15</inkml:trace>
  <inkml:trace contextRef="#ctx0" brushRef="#br0" timeOffset="168216.7">17825 5884 952 0,'0'0'284'0,"0"0"-8"0,0 0-12 16,0-2-232-16,0 2 64 15,0 0 60 1,0-2 0-16,0-2-24 16,0 4-16-16,6-2-20 0,4 8 0 15,0 2-8-15,0 17-8 16,0 11-8-16,-5 6 8 16,0 11-8-1,0 3 0-15,1 4-8 0,-1-1 0 16,-5-1-12-16,5 1-8 15,-5-1-12-15,0-5 0 16,5-5-8-16,0-8-8 16,-5-5-16-16,5-9 0 15,-5-2-16-15,0-10-8 16,5-2-16-16,-5-4-8 16,0-6-28-16,0-2-16 15,-5-4-72-15,0-4-48 16,0-6 32-16,-5-8 88 0,-1-2-316 15,6 2-400-15,0 0 0 16,0 9 408-16,5 1 400 16,-5 2 0-16</inkml:trace>
  <inkml:trace contextRef="#ctx0" brushRef="#br0" timeOffset="168405.49">17810 6239 1520 0,'0'2'476'0,"-5"12"-52"0,-5 10-52 16,-10 7-416-16,-1 11 112 16,1 4 52-16,0 3-48 15,-6-1-152-15,6-6-88 16,0-9-8-16,-1-7 96 16,11-8 84-16,0-14 0 15</inkml:trace>
  <inkml:trace contextRef="#ctx0" brushRef="#br0" timeOffset="168608.58">17932 6344 1120 0,'0'0'340'16,"10"0"-8"-16,6 0-12 15,4 0-276-15,5 0 80 16,6 4 68-16,-1 0 0 0,6 0-44 16,-1 4-32-16,-9 2-44 15,-1 0-8-15,-5-2-80 16,-9-2-64-16,-6-2-24 15,0 0 56-15,-5-8 48 16,0 4 0-16,0-2 0 16,0 0 0-16</inkml:trace>
  <inkml:trace contextRef="#ctx0" brushRef="#br0" timeOffset="168952.39">18506 5753 1456 0,'5'0'452'16,"5"6"-8"-16,11 10-12 16,-6 9-376-16,5 19 96 15,-4 16 48-15,-6 7-40 16,0 0-60-16,-5 7-16 16,-5-7-60-16,-5-5-40 15,-10 3-104-15,-11-7-64 16,1-3-468-16,-6-13-400 0,1-20 80 15,10-8 488-15,-1 0 484 16,6-6 0-16</inkml:trace>
  <inkml:trace contextRef="#ctx0" brushRef="#br0" timeOffset="169842.95">12390 6757 896 0,'-10'0'268'0,"5"0"-4"15,-11 2-4-15,-4 6-204 16,-5 6 64-16,9 11 56 16,1 7-8-16,0 10-20 15,0 9-8-15,10 11-20 16,5 7-8-16,5 7-20 16,5-1-8-16,5-11-28 15,16-5-8-15,-1-5-64 16,6-13-40-16,-1-11-472 15,6-12-424-15,-1-10 32 16,-14-4 464-16,-1 0 456 16,-9-6 0-16</inkml:trace>
  <inkml:trace contextRef="#ctx0" brushRef="#br0" timeOffset="171342.95">18994 5927 1688 0,'0'0'532'0,"10"-8"28"16,5-7 28-16,11 5-516 16,-6-2-8-16,0-2-16 15,1 0 0-15,4 2-32 16,-5 0-24-16,-4 0-76 16,-1 0-40-16,-5 4 16 15,5 2 64-15,-5 0-476 16,-5 8-536-16,1 4-8 15,-1-4 536-15,-5 2 528 16,0 0 0-16</inkml:trace>
  <inkml:trace contextRef="#ctx0" brushRef="#br0" timeOffset="171514.84">18984 6183 1160 0,'0'-2'356'0,"5"0"-12"0,5 2-4 15,0 0-296-15,0-10 72 16,11 6 52-16,4-1-16 15,0-5-32-15,6 2-16 16,-1-4-32-16,-4-2-8 16,-6-2-44-16,0 2-24 15,1 4-24-15,-11-4 8 16,5 4 8-16,-5-4 8 16</inkml:trace>
  <inkml:trace contextRef="#ctx0" brushRef="#br0" timeOffset="172077.37">19797 5655 1416 0,'-6'0'440'0,"1"2"-48"0,0 4-48 15,0 8-376-15,-5 2 112 16,5 12 88-16,-5 6-24 16,5 15-52-16,0 3-24 15,5-6-28-15,0 3 8 16,5-5 0-16,10-14 0 16,5-3-20-16,6-9-16 15,4-10-20-15,6-16 0 16,-1-14-8-16,11-3 0 15,0-13-4-15,5-14 8 16,-1 5 4-16,-9-1 8 16,-11 2 0-16,-4 3 0 0,-11 9-8 15,-10 2 0-15,-5 10-16 16,-15 7 0-16,-10 1-4 16,-16 10 8-16,5 8-16 15,-4 0-16-15,-6 6-40 16,5-1-16-16,6 5-64 15,9-4-40-15,6-4-316 16,10 0-264-16</inkml:trace>
  <inkml:trace contextRef="#ctx0" brushRef="#br0" timeOffset="172421.17">20015 5419 1480 0,'0'0'460'16,"0"4"-44"-16,-5 16-44 15,5 8-388-15,-10 14 128 16,0 9 100-16,-6 13-16 15,6 23-44-15,-10 2-24 16,5-1-32-16,-1-3 0 16,6-10-32-16,5-5-16 15,-5-17-64-15,10-11-40 16,-5-10-80-16,5-12-40 0,0-4 32 16,5-9 72-16,0-7 72 15,0 0 0-15,0 0 0 16,0 0 0-16</inkml:trace>
  <inkml:trace contextRef="#ctx0" brushRef="#br0" timeOffset="175109.94">20807 5304 1496 0,'0'0'468'16,"0"10"-40"-16,6 16-36 0,-12 6-408 15,-4 3 96 1,10 1 72-16,-10 4-24 16,5-6-56-16,5-5-32 0,-5-3-72 15,5-8-32-15,0-6-8 16,5-2 40-16,-5-4-464 15,5-4-496-15,-5-6 0 16,0 4 496-16,5-2 496 16,-5 0 0-16</inkml:trace>
  <inkml:trace contextRef="#ctx0" brushRef="#br0" timeOffset="175469.34">20843 5177 992 0,'0'0'300'0,"5"-4"-36"0,5-6-36 15,11 0-256-15,-6 1 80 16,5-3 80-16,0 2 8 16,6 0-4-16,-11 2-8 15,-5 0-16-15,0 4 0 16,1-2-12-16,-6 0 0 16,0 2-4-16,-5 12 8 15,5 0-12-15,0 6-8 16,-5 12-12-16,5 5 8 15,0 3-4-15,-5 4 0 16,5 13-8-16,0-1 0 16,-5-6-8-16,0-1 0 15,0 3-8-15,5-6 0 16,0-7-16-16,0-9-8 16,1 0-12-16,-1-4 8 15,0-8-32-15,0-2-24 0,0-2-52 16,-5-6-16-16,0-2-44 15,0-2-24-15,-5-2 40 16,0 0 64-16,0-10-452 16,-6 6-512-16</inkml:trace>
  <inkml:trace contextRef="#ctx0" brushRef="#br0" timeOffset="175719.36">20904 5419 1392 0,'0'6'432'0,"0"10"-28"0,0 10-32 16,5 4-360-16,0 7 104 15,-15 5 68-15,0 4-24 16,5 1-56-16,0-1-16 16,0-2-48-16,-6-3-24 15,6-9-64-15,-10-6-40 16,5-4 4-16,5-8 48 15,0-6-460-15,0-10-496 16,5-10-8-16,0 4 504 16,0 2 496-16,0-4 0 15</inkml:trace>
  <inkml:trace contextRef="#ctx0" brushRef="#br0" timeOffset="175922.43">21016 5612 1480 0,'0'0'460'0,"0"4"-44"15,0 6-44-15,10 4-404 16,-5-1 104-16,5 3 80 16,5 2-16-16,-4 2-52 15,-6-2-24-15,5-2-52 16,-5-2-16-16,0-2-72 16,0-2-40-16,-5-5 12 15,0-3 64-15,0-2-412 16,0-2-464-16</inkml:trace>
  <inkml:trace contextRef="#ctx0" brushRef="#br0" timeOffset="176188.07">21153 5310 1200 0,'0'2'368'16,"0"4"-4"-16,0 4 0 15,5 10-300-15,-5 2 72 16,5 4 40-16,0 7-24 16,5-3-64-16,-5-12-24 15,0 4-72-15,1-8-40 16,-1-10-16-16,0-10 32 16,5-4-432-16,-5-6-448 15,0-10 0-15,-5 4 456 0,5 8 456 16,-5 0 0-1</inkml:trace>
  <inkml:trace contextRef="#ctx0" brushRef="#br0" timeOffset="176422.51">21270 5086 1088 0,'0'0'332'0,"5"2"-8"15,0 4-4-15,0 4-256 16,5 10 80-16,0 15 68 16,6 13-8-16,-6 4-20 15,5 9-8-15,0 5-16 16,0-5 0-16,1 1-24 15,-1-7-16-15,-5-3-32 16,-5-5-8-16,-15-7-24 16,-5-6-8-16,-6-10-48 15,-9-10-32-15,-1-12-80 16,-4-12-32-16,4-8 16 0,6-14 56 16,5-2 60-16,4 10 8 15,6 5 4-15,5-3 0 16</inkml:trace>
  <inkml:trace contextRef="#ctx0" brushRef="#br0" timeOffset="176891.16">21610 5038 1544 0,'0'0'484'0,"0"8"-40"0,0-4-36 16,0 8-416-16,0 0 112 15,0 2 72-15,5-2-24 16,0 0-76-16,-5-2-40 16,5-2-68-16,5-4-24 15,-4 0 0-15,-1-2 24 16,0 0-496-16,0-2-520 16</inkml:trace>
  <inkml:trace contextRef="#ctx0" brushRef="#br0" timeOffset="177156.79">21503 5358 1616 0,'5'0'508'0,"6"6"-60"16,-1 0-52-16,0-2-460 15,0 2 104-15,0 0 56 16,-5 0-40-16,6 1-88 16,-1 1-40-16,-5-6-76 15,0 6-32-15,0 4 36 16,0 2 72-16,-5 2-324 16,5 0-392-16,-5 2-4 0,0-6 400 15</inkml:trace>
  <inkml:trace contextRef="#ctx0" brushRef="#br0" timeOffset="177328.67">21534 5648 800 0,'0'0'236'0,"0"2"20"0,0 1 28 16,0 1-164-16,0 0 56 16,0 0 40-16,5 0-8 15,5 0-40-15,0-4-32 16,6-4-44-16,-6-8-8 16,10-3-36-16,0-1-24 15,1-6-88-15,-1-8-64 0,5-8-4 16,1-7 64-16,4-1 60 15,-9 10 8-15,-11 9 0 16,5 3 0-16</inkml:trace>
  <inkml:trace contextRef="#ctx0" brushRef="#br0" timeOffset="177547.43">21737 5076 1352 0,'0'0'420'0,"0"-2"-44"16,5-2-44-16,5 0-364 16,6 0 96-16,4-4 64 15,0 0-32-15,11-2-56 0,-6 6-24 16,6-8-52 0,-6 5-24-16,-5-3-4 0,1 2 32 15,-6-4-392-15,-5-2-416 16</inkml:trace>
  <inkml:trace contextRef="#ctx0" brushRef="#br0" timeOffset="177766.25">21879 4866 1560 0,'0'2'488'15,"0"12"-64"-15,0 3-64 0,5 5-448 16,-5 6 112-1,0-4 64-15,0 2-32 16,0-1-100-16,0-3-56 16,0-6-12-16,5 0 48 0,-5-2-364 15,6-12-408-15,-1 0 4 16,0-2 416-16,0 0 416 16,-5-2 0-16</inkml:trace>
  <inkml:trace contextRef="#ctx0" brushRef="#br0" timeOffset="177969.3">22011 4844 1216 0,'0'0'372'0,"-5"4"4"0,5 8-4 16,0 4-316-1,5 5 56-15,-5 1 32 0,5 0-24 16,-5 2-60-16,6-2-32 16,-1-4-68-1,-5-3-32-15,0-1 0 0,5-2 40 16,-5-4-392-16,-5 0-424 15,0-6 0-15,-1 2 424 16,6-2 424-16,-5 0 0 16</inkml:trace>
  <inkml:trace contextRef="#ctx0" brushRef="#br0" timeOffset="178188.04">21757 5265 1408 0,'0'-4'436'0,"5"0"-44"16,11-8-52-16,9-2-380 16,6-2 104-1,4-2 72-15,6-6-32 0,-1 4-64 16,-4 3-24-16,0 3-64 16,4 2-24-16,-19 4 4 15,-6 2 40-15,-5 4-400 16,0 0-432-16</inkml:trace>
  <inkml:trace contextRef="#ctx0" brushRef="#br0" timeOffset="178392.06">21752 5546 1720 0,'0'4'540'0,"0"6"-72"0,0 4-76 16,0 0-504-16,0 0 120 16,5 0 32-16,-5 2-80 15,5-8-40-15,1 0 48 16,-1-3-436-16,-5-3-472 16</inkml:trace>
  <inkml:trace contextRef="#ctx0" brushRef="#br0" timeOffset="178813.93">21839 5497 640 0,'0'-10'180'16,"10"-2"4"-16,0-4-4 0,10-6-128 15,11-8 56-15,-6 1 52 16,6-1 8-16,9-4-4 16,-9 6 0-16,4 7-12 15,-4 3-8-15,-11 6-12 16,0 0 0-16,1 4-12 15,-11 4 0-15,-5-6-16 16,10 6-8-16,-5 14-8 16,1 10 8-16,-1 2-8 15,-5 5-8-15,5 13-20 16,-5 6-8-16,5-7-12 16,-5 3 8-16,0-6-4 0,0-10 0 15,1-3-12-15,-1-5 0 16,-5-4-20-16,0-6-8 15,0 2-16-15,0 2 0 16,-11-4-12-16,6-2-8 16,-5 0-20-16,0-2-8 15,-10-2-32-15,-6-2-16 16,1-2-68-16,0-6-48 16,-6-8 36-16,1-2 88 15,4-12-332-15,-4 1-416 16,4 3 4-16,6 6 424 0,10 0 420 15,0 6 0-15</inkml:trace>
  <inkml:trace contextRef="#ctx0" brushRef="#br0" timeOffset="178971.17">21844 5197 1072 0,'0'0'324'0,"0"10"4"16,0 10-4-16,0-4-252 15,0 10 80-15,0 9 40 16,-5 5-24-16,5-4-92 15,-5-5-56-15,0 3-52 16,-6-2 16-16,6-10-424 16,0-4-424-16</inkml:trace>
  <inkml:trace contextRef="#ctx0" brushRef="#br0" timeOffset="179174.28">21895 5489 1448 0,'0'-4'452'15,"0"0"-56"-15,5 2-52 16,0 4-404-16,5 2 104 16,-5 2 60-16,5 4-32 15,0-2-116-15,0-4-72 16,-4 2-12-16,-1-2 64 16,0-6-328-16,-5-2-392 15,5 0 0-15,-5 0 392 16</inkml:trace>
  <inkml:trace contextRef="#ctx0" brushRef="#br0" timeOffset="179314.86">22016 5243 1416 0,'0'2'440'0,"0"12"-40"16,-5 13-40-16,0 3-400 15,-5 2 80-15,0 12-40 16,-5-11-120-16,5-3-408 15,-1 0-280-15</inkml:trace>
  <inkml:trace contextRef="#ctx0" brushRef="#br0" timeOffset="179471.08">22098 5417 1400 0,'5'2'436'0,"0"12"-36"0,0 2-28 15,5-14-372-15,0 2 96 16,6 4 56-16,-11-2-40 15,5 0-120-15,0-4-80 16,-5 2-464-16,0-2-376 16</inkml:trace>
  <inkml:trace contextRef="#ctx0" brushRef="#br0" timeOffset="180424.27">22606 5153 1376 0,'0'-2'428'16,"5"2"-72"-16,5-7-68 0,-5 3-408 16,5-2 96-16,5-4-40 15,-4 0-120-15,-1-2-304 16,0 2-168-16,-5 2 100 16,0-2 280-16,0 4 276 15,0 2 0-15</inkml:trace>
  <inkml:trace contextRef="#ctx0" brushRef="#br0" timeOffset="184206.52">22347 4747 864 0,'0'0'256'16,"0"0"28"-16,5 8 32 15,0-1-180-15,5 9 56 16,-5 6 24-16,5 8-24 16,0 2-40-16,-5 3-8 15,6-9-28-15,-6 2-8 16,5 0-32-16,-10-12-16 16,5 0-52-16,-5-3-32 0,5-5-104 15,-5-6-64 1,5 0 12-16,-5-6 88 0,0-12 84 15,0 3 8-15</inkml:trace>
  <inkml:trace contextRef="#ctx0" brushRef="#br0" timeOffset="184503.31">22377 4757 728 0,'0'0'212'0,"0"0"36"0,5-2 36 15,5-6-152 1,1-4 24-16,4 4 16 0,5-2 0 16,-5-2-28-16,-4 4-16 15,4 2-20-15,-5 2 8 16,0-2-4-16,-5 8-8 16,5 4-16-16,-5 2-8 15,0 4-16-15,1 4-8 16,-1-6-16-16,-5 2-8 15,5 3-24-15,-5-1-8 16,0-6-36-16,0 2-16 16,0 10-84-16,5-4-56 15,-10-8 20-15,0 2 88 16,0 6 84-16,-1 2 0 16</inkml:trace>
  <inkml:trace contextRef="#ctx0" brushRef="#br0" timeOffset="184737.67">22392 4975 1112 0,'0'0'340'0,"0"0"-24"15,5 0-20-15,6 0-280 16,4 0 88-16,5-2 56 16,1-4-16-16,-1-4-64 15,5 2-32-15,-4-4-96 16,-6 2-48-16,-5 4-8 15,0 0 56-15,-5 2-328 16,-5 0-368-16,5 4-4 16,-5 0 376-16,0 0 372 0,-5 0 0 15</inkml:trace>
  <inkml:trace contextRef="#ctx0" brushRef="#br0" timeOffset="185065.79">22484 5009 808 0,'0'0'236'0,"0"0"36"0,0 0 36 0,0 0-164 15,5 7 48 1,0 1 24-16,0 4-16 15,0 2-32-15,0 10-16 0,5 2-24 16,1 0-8-16,-6-1-20 16,5 1-8-16,-5-2-28 15,0-4-16-15,0-6-60 16,-5 0-40-16,5-4-112 16,-5-2-64-16,0-6-372 15,0-2-304-15,-5-2 96 16,5 0 408-16,-5 2 400 15,5-4 0-15</inkml:trace>
  <inkml:trace contextRef="#ctx0" brushRef="#br0" timeOffset="185347.05">22357 5094 1160 0,'0'0'356'15,"0"6"-8"-15,0 2-4 16,0 14-284-16,0 7 80 16,0 9 56-16,0 8-16 15,0 5-52-15,-5-5-24 16,0-4-56-16,0-3-16 15,0-5-112-15,-6-6-88 0,6-6-424 16,0-10-328-16,0-3 80 16,0-1 424-16</inkml:trace>
  <inkml:trace contextRef="#ctx0" brushRef="#br0" timeOffset="185581.42">22438 5282 1408 0,'0'0'436'0,"15"4"-28"16,11 4-28-16,14 8-364 15,6 0 104-15,15 2 80 16,5 2-24-16,-10 2-56 0,0-7-24 16,-5-1-32-16,-6-4 0 15,-9 2-52-15,-6-6-48 16,-9-2-112-16,-1-10-56 15,-5-10 28-15,-10-8 88 16</inkml:trace>
  <inkml:trace contextRef="#ctx0" brushRef="#br0" timeOffset="186440.84">23109 4387 616 0,'0'0'172'0,"0"0"48"15,5 0 44-15,-5 0-104 16,0 0 24-16,5 0 8 16,0 0-8-16,0 0-24 15,10 0 0-15,-5 6-12 16,6 6 0-16,9 10-12 16,-5 8 0-16,1 14-20 0,4 11-8 15,-5 1-16-15,-4 3 0 16,-1 1-12-16,-5 1-8 15,0-9-16-15,-5-6-8 16,5-9-24-16,1-3-8 16,-6-6-32-16,-5-8-16 15,5-3-60-15,-5-7-40 16,-5 0 16-16,5-10 64 16,0-6-456-16,-10-8-512 15,-6-3-4-15,11 7 512 16,-5-2 512-16,5 4 0 15</inkml:trace>
  <inkml:trace contextRef="#ctx0" brushRef="#br0" timeOffset="187018.91">23297 4298 960 0,'0'0'288'0,"0"0"12"15,-5 0 8-15,5 0-220 16,0 0 56-16,5 0 40 16,0 0-16-16,10 6-28 15,0 2-8-15,6 8-16 16,-1 8 0-16,5 11-12 16,1 5 0-16,-1 6-12 15,-5 13 0-15,-4 5-12 16,-1-3-8-16,-5-7-16 15,0 1-8-15,-5-13-16 16,0-6 0-16,0-8-40 16,-5-7-32-16,5-7-52 15,-5 0-16-15,0-8 24 16,-5-6 48-16,5-6-496 16,-5-14-536-16</inkml:trace>
  <inkml:trace contextRef="#ctx0" brushRef="#br0" timeOffset="187487.74">23109 4233 1216 0,'0'0'372'0,"0"0"-20"16,0 0-28-16,-5 6-304 15,5 8 96-15,-5 7 84 0,-6 3-8 16,1 14-40 0,-5 6-24-16,5-11-40 15,0-3-8-15,-6 4-32 16,6-10-16-16,5-1-56 0,-5-1-32 15,5-2-104-15,0-8-64 16,5-4-388-16,-5-4-312 16,5-4 96-16,0 2 416 15</inkml:trace>
  <inkml:trace contextRef="#ctx0" brushRef="#br0" timeOffset="187753.36">23088 4191 1216 0,'5'0'372'0,"1"4"12"16,9-4 4-16,15 4-296 16,6-4 72-16,15 2 32 15,-1 0-32-15,1 2-60 16,5-2-16-16,-10 4-40 15,-11 2-8-15,-4 2-88 16,-11-4-64-16,0 4-12 16,-4-1 64-16,-6-1 60 15,-5-4 0-15,0 2 0 16,0 0 0-16</inkml:trace>
  <inkml:trace contextRef="#ctx0" brushRef="#br0" timeOffset="190583.04">4404 8954 768 0,'0'-2'224'0,"0"2"-24"15,0-4-24-15,5 4-176 16,5-4 72-16,1 0 56 15,4-2-16-15,0-2-16 16,5-4 0-16,6-2 0 16,4 0 0-16,6 0-12 15,-1-2-8-15,6 4-20 16,10 0 0-16,0 5-8 16,4-1 8-16,11 6 0 15,-10 4 0-15,-10 9-8 0,0 5 0 16,0 8-16-1,-6 0 0-15,-9 4-12 0,4 0 0 16,-9 5-4-16,4-3 0 16,1-8-12-16,4-6-8 15,1-2 4-15,14-2 16 16,-4-8 8-16,20-8 0 16,-10-12-8-16,0-6 0 15,0-2-4-15,5-4 0 16,-5 0-4-16,5 5 0 15,15-1-8-15,-5 4 0 16,-10 8 0-16,5 4 8 16,-5 8 4-16,-5 8 0 15,0 4-4-15,-21 4 0 16,-4 2-12-16,-1 2-8 16,-4-3-4-16,4-3 16 0,6-2 4 15,4-10 0-15,11-10 0 16,15-10 8-16,0-1 0 15,0-5 0-15,0 2-8 16,0 0 0-16,0 2-4 16,-10 4 8-16,5 8-4 15,-10 6 0-15,5 6-8 16,-5 6 0-16,-6 0-8 16,-4 4 0-16,5 0 0 15,-1-4 8-15,-14-2 0 16,15-2 0-16,-16-2-4 15,11 0 0-15,-1-2 4 16,6 0 8-16,0 4 4 16,5 0 8-16,-1 4-8 15,1 2-8-15,5 3-4 0,-5-1 8 16,-5-2-4-16,-6-2 0 16,6 0-24-16,0-6-16 15,-11-4-72-15,6-10-56 16,0-6-368-16,4-4-304 15,-4 3 72-15,-11 1 384 16,-4 4 384-16,-6 2 0 16</inkml:trace>
  <inkml:trace contextRef="#ctx0" brushRef="#br0" timeOffset="191711.1">8626 7834 952 0,'0'0'284'0,"10"-4"-28"16,-5-4-36-16,20-9-240 16,6-3 80-16,4-6 60 15,16-10-16-15,10-2-20 16,15-5 0-16,31-11-4 16,0-3 0-16,4-11 0 15,21-5 8-15,21-3-8 0,40-13-8 16,51-16-8-16,-16 30 0 15,-24 37-8-15,-1 10-8 16,-5 8-16-16,-5 4 0 16,-10 2-12-16,-21 7 0 15,-9 3-8-15,-6 2 0 16,-15 2-4-16,-30 0 8 16,-31 0-8-16,-15 0-8 15,-5 0-48-15,-21 4-32 16,-15 5 0-16,-15 9 48 15,-25 8-412-15,-26 10-448 16</inkml:trace>
  <inkml:trace contextRef="#ctx0" brushRef="#br0" timeOffset="192320.48">8808 7511 336 0,'0'0'80'15,"0"-4"12"-15,0 0 8 16,0 2-16-16,0-2 56 16,0 0 44-16,0 2-8 15,-5 0-32-15,0 0-24 0,-10 6-36 16,0 6-8-16,0 6-20 16,-16 6 0-16,1 7-8 15,-11 3 8-15,11 6 0 16,-1 2 0-16,6-3-16 15,-1 3-16-15,11-2-8 16,5-7 8-16,0-3 8 16,10-4 8-16,10-4 0 15,5-6 0-15,21-2-8 16,9-6-8-16,1-2-20 16,10-2-8-16,5 2-88 15,5 1-72-15,5 9-276 16,10 8-200-16,1 2 80 15,-21-4 280-15</inkml:trace>
  <inkml:trace contextRef="#ctx0" brushRef="#br0" timeOffset="200026.76">20208 8481 1312 0,'0'2'404'0,"10"0"68"15,5 4 60-15,1 2-368 16,4 4-24-16,5 10-40 15,6 12-8-15,-1 3-4 16,1 11 16-16,-1 3-8 16,6 3-8-16,-6 4-24 15,6-1-8-15,-11-3-12 16,1-3 0-16,-1-1-4 16,-10-6 0-16,1-3-16 0,-6-1-8 15,0-16-44-15,0-10-24 16,-5 0-52-16,0-5-24 15,0-5-44-15,-5-6-16 16,5-11 48-16,-5-5 72 16,5 2-428-16,-5-6-496 15,0 0 0-15,0 6 496 16,0 6 496-16,0-2 0 16</inkml:trace>
  <inkml:trace contextRef="#ctx0" brushRef="#br0" timeOffset="200307.98">20716 8634 1032 0,'0'0'312'16,"0"-2"4"-16,0 0 0 15,0-2-240-15,0 2 72 0,0 0 60 16,0 0 0-16,-5 0-20 16,-5 10-8-16,0 16-24 15,-11 10-8-15,-4-1-16 16,-1 15 0-16,1 6-28 15,0 3-16-15,-6-1-28 16,6 1 0-16,-1-7-16 16,1 1-8-16,10-9-16 15,0-10 0-15,-1-6-40 16,6-5-32-16,0-7-84 16,5-2-40-16,5-8 28 15,-5-4 80-15,15-16-476 16,0-5-552-16</inkml:trace>
  <inkml:trace contextRef="#ctx0" brushRef="#br0" timeOffset="201417.37">22240 10936 1264 0,'0'0'388'15,"5"2"-20"-15,0 2-20 16,0 6-324-16,5 4 96 16,6 6 76-16,4 9-8 15,5 9-36-15,1 2-24 16,-6 7-24-16,5 1 8 15,1-6-16-15,-1-1-8 16,-9-3-44-16,-1-4-24 0,0-11-48 16,-5-3-16-16,-5-2-72 15,0-4-48-15,-5-8 20 16,5 2 72-16,-5-6 72 16,0 0 0-16,0-4 0 15,0 2 0-15</inkml:trace>
  <inkml:trace contextRef="#ctx0" brushRef="#br0" timeOffset="201825.65">22804 11186 1232 0,'0'0'380'0,"-5"0"-44"0,-5 2-44 31,-6 2-348-31,-4 6 80 0,-5 8 56 0,-1 0-8 31,1 1 0-31,-6-1 16 0,6 2-8 0,0 2-16 32,-1-4-16-32,11-2 8 15,0-2 8-15,10-1 0 16,-6-5 4-16,6 2 8 0,5 4 8 16,0 0 8-16,0 0 4 0,0 4 0 0,5 6 4 31,1 3 8-31,-1 9-12 15,0 22-16-15,5 13-24 16,-5-1-8-16,-5-1-12 16,5 6 0-16,0-7-8 15,-5-9 0-15,0-1-8 0,0-6 0 0,0-11-32 16,0-9-24-16,-5-10-88 0,5-8-56 31,0-14 20-31,0-18 80 0,-5-4 80 31,5 6 0-31,0 0 0 0,0 0 0 0</inkml:trace>
  <inkml:trace contextRef="#ctx0" brushRef="#br0" timeOffset="202778.78">21427 9841 1152 0,'0'0'352'0,"-5"0"4"0,0 0 0 16,5 3-284-16,0-1 72 31,0 2 40-31,0 2-16 16,10 0-32-16,5-4 0 15,11 4-16-15,-1-2 0 16,1 0-16-16,4-2 0 16,1 0-24-16,-1-2-8 15,1 0-16-15,4-2 8 16,-4 0-12-16,-6 2-8 15,0-2-16-15,1 0 0 0,-11 2-28 0,0 0-16 32,-5 2-56-32,1 4-24 0,-11-4 8 0,-5 2 40 0,5 2 40 31,-11 0 8-31,1-2 0 0,5-2 0 0</inkml:trace>
  <inkml:trace contextRef="#ctx0" brushRef="#br0" timeOffset="-160426.36">9972 5302 1236 0,'-10'-45'304'0,"-11"-15"20"0,11-5-268 16,-5-19 8-16,0-25-4 15,10-12 0-15,15 2 4 16,15-2 16-16,6-2 0 0,19-6-8 16,22 10-12-1,14 6 0-15,16 8-12 16,-1 7 0-16,16 17-12 16,0 6 0-16,5 11-12 0,0 16 0 15,0 13-8-15,-6 9 0 16,-4 22 4-16,5 16 8 15,-10 12-4-15,-6 11-8 16,-4 3-8-16,-16 18 8 16,-10 23-4-16,-5 12 0 15,-10 13-8-15,-10 1 0 16,-6 2-4-16,-14 10 8 16,-6 6 0-16,-15-6 0 15,-10-12-4-15,-20-4 0 0,-6-1 0 16,-14-7 8-1,-21 6 4-15,-16-4 8 0,1-5 0 16,-16-5 0-16,1-8-4 16,5-9 0-16,-16-11 0 15,0-9 8-15,0-8-4 16,6-9-8-16,-1-7-20 16,11-4-8-16,-6-12-64 15,11-4-48-15,5-12 4 16,4-8 64-16,11-18 56 15,16-15 0-15</inkml:trace>
  <inkml:trace contextRef="#ctx0" brushRef="#br0" timeOffset="-156470.72">7097 1820 800 0,'0'2'236'0,"-6"0"-32"0,-14 12-28 16,0 7-208-1,-11 9 56-15,-4 6 40 16,-16 9-16-16,-5 9-20 0,-10 0 0 16,5 3-4-16,-5-1 8 15,5-7-4-15,10-7 0 16,-5 4-4-16,16-9 0 15,4-7 0-15,6-2 0 16,4-6 0-16,6 0 8 16,10-7 8-16,10-1 8 15,10 2-4-15,10-2-8 16,16-6-4-16,20 0 16 16,20-8 0-16,10-6-8 15,6 4 0-15,-1-6 8 16,16 0-4-16,0-6-8 15,-6 0-12-15,1 4 0 16,-6-7-8-16,-14 1 0 0,-6-8-8 16,-15 0 8-16,-5 8-4 15,-16 2 0-15,-9-2-4 16,-11 5 8-16,-5 9 4 16,-10-6 8-16,-5-4-8 15,-15-4-8-15,-10-6-20 16,-11-8-8-16,-15-1 0 15,-15-7 16-15,-15-6 4 16,0 4 0-16,-6-5 0 16,1 3 8-16,5 8 0 15,5 1 0-15,-16 3-8 16,21 4 0-16,0 4 4 16,5 2 16-16,10 5 0 15,15 5 0-15,-4 2-4 0,19 2 8 16,6 4-16-16,5 2-16 15,10 10-20-15,10 19 8 16,10 25 8-16,5 25 8 16,16 7 4-16,4 9 0 15,11 10-4-15,0 2 0 16,0 18 0-16,0-12 0 16,-6-15 0-16,-4-5 8 15,5-12 0-15,-11-19 0 16,1-7-4-16,-6-15 0 15,1-8-8-15,-16-6 0 0,5-10 4 16,-10-9 8-16,1 1 0 16,-1-14 0-16,0-9-8 15,5-15 0-15,6-18-4 16,-6-19 0-16,10-23-12 16,1-3 0-16,4 6 0 15,6-10 8-15,-11-5 8 16,5 1 0-16,-4-8-4 15,-1 4 0-15,-9 14 0 16,-6 5 8-16,0-3 0 16,0 10 0-16,-10 1-8 15,5 5 0-15,-5 3 8 16,-5 11 16-16,0 9 12 16,-5 10 0-16,5 9-12 15,-11 11-8-15,-4 18-12 0,0 16 0 16,-11 18-16-16,-14 19-16 15,-11 17-48-15,-10 15-24 16,0 22 12-16,-26 28 48 16,-14 12 44-16,-11 4 0 15,10 2 0-15,0 7 0 16,1-9 0-16,65-89 0 16</inkml:trace>
  <inkml:trace contextRef="#ctx0" brushRef="#br0" timeOffset="-155265.97">10607 5618 800 0,'-10'-2'236'16,"-16"0"-4"-16,-9-10 4 15,-6-6-188-15,-15-6 56 16,-15-10 28-16,0-17-16 16,0-13-32-16,0-7-8 15,0-4-24-15,5-13-8 16,10 3-20-16,10-10 0 15,5-16-4-15,11-3 8 0,15 3 8 16,9-4 8-16,17 0-4 16,9-4 0-16,16 2-16 15,9 4 0-15,6 6-8 16,20 6 8-16,10 7-8 16,11 7 0-16,-1 0-8 15,6 5 0-15,-1 7 0 16,16 7 8-16,-5 17-4 15,5 13 0-15,-6 0 0 16,1 9 8-16,-11 13-16 16,6 10-16-16,-5 12-16 0,-6 16 8 15,-5 15-4 1,-4 17 0-16,-6 1 0 0,-5 13 8 16,-10 11 8-16,0 3 0 15,-10 11 8-15,-6 20 8 16,-9 0 4-16,0 0 0 15,-11 2 0-15,-10 6 8 16,0 6-4-16,-10 2-8 16,-5-10-4-16,-10-6 8 15,-10-5 4-15,-5 3 0 16,-11 0-16-16,-10-6-8 16,-15 0-32-16,-20-8-16 15,-10-15-40-15,-6-3-16 16,-15-5 20-16,-10-9 48 0,-10-5 44 15,-5-13 0-15,15-9 0 16,21-2 0-16,19-16 0 16,27-11 0-16</inkml:trace>
  <inkml:trace contextRef="#ctx0" brushRef="#br0" timeOffset="-130971.45">5181 14399 904 0,'0'0'268'0,"-5"8"12"0,5 3 12 16,0-7-196-16,0-2 64 15,-5 2 44-15,5 2-16 16,0 2-52-16,0-8-24 15,0-8-32-15,0-6 8 16,5 3-12-16,11-1-8 16,-6-4-12-16,0-6 8 15,5 8-16-15,5 0-8 16,-15-2-24-16,11 2-8 16,-16 8-20-16,5 8-8 15,-5 10-4-15,0 8 16 16,0 0-12-16,-5 12-16 15,5 0 0-15,-10 1 24 16,4 1 4-16,1-6-8 16,5-2-8-16,0-3 8 0,0-5 8 15,5-4 8-15,11-2 0 16,-16-4 8-16,10-2 8 16,-5-2 8-16,5 6 8 15,0-2 0-15,-5 2-4 16,11 0 0-16,-16 1-4 15,0-1 0-15,5 0-32 16,-5 4-24-16,-5-4-52 16,5 0-16-16,-16-4-52 15,11-2-24-15,-15-12 40 16,5-8 72-16,-6 4 72 16,1-2 0-16,0-3 0 15,5-1 0-15,-1-6-8 0,1 4-8 16,0 6-60-16,5 10-48 15,-1-6 32-15,1 0 88 16,10 6 88-16,0 2 8 16,0 0 4-16,0 10 0 15,10 10 0-15,6 8 8 16,-1 6-8-16,0 5 0 16,6 21-24-16,-11 11-8 15,0-11-20-15,5 5 0 16,-5-9-16-16,0-10-8 0,-5 3-12 15,11-11 0-15,-16-14-40 16,5 0-40-16,-5-6-48 16,5-8-8-16,0-3-52 15,-5-5-40-15,0-15 36 16,0-23 88-16,0-12-300 16,0-3-376-16</inkml:trace>
  <inkml:trace contextRef="#ctx0" brushRef="#br0" timeOffset="-130534">5369 14093 1456 0,'0'-2'452'0,"0"6"-40"0,0 4-44 16,0 2-400-16,0 14 104 15,-5 23 64-15,5 9-32 16,-5-8-84-16,-5 7-48 16,5 3-84-16,5-17-32 15,-5-9 24-15,0-6 56 16,5-18 56-16,0-20 0 16,5-4 4-16,0-12 8 15,0 0-92-15,5 1-96 16,-5 1 48-16,10 2 152 0,-4 4 132 15,4 6-8 1,15 2-32-16,-19 8-16 16,9 4-12-16,5 0 8 15,-4 0-8-15,-1 8-8 0,0 0-20 16,1 0 0-16,-1-2-36 16,-5 2-24-16,0-2-84 15,6 2-48-15,-21-4 12 16,5 0 72-16,5 4-364 15,-10 2-424-15,5-4-4 16,-5-2 424-16</inkml:trace>
  <inkml:trace contextRef="#ctx0" brushRef="#br0" timeOffset="-130299.64">5446 14583 1120 0,'0'0'340'0,"10"-4"-20"0,-10-2-20 16,15 6-284-16,5-2 80 15,1-18 60-15,-6-7-16 16,5 7-52-16,6-2-24 16,-1 4-32-16,0 6 0 15,-15 4-72-15,6 2-64 16,-1 0-12-16,0 0 64 16,-5 6-328-16,1 6-384 15,-1-6-4-15,-10-4 384 16,5 4 384-16,-5 0 0 15</inkml:trace>
  <inkml:trace contextRef="#ctx0" brushRef="#br0" timeOffset="-130065.27">5435 14641 832 0,'0'6'244'0,"0"2"24"16,0-6 20-16,5 2-192 16,11-4 40-16,4 0 32 15,5-4 8-15,1-2-24 16,4 2-16-16,6-6-40 15,-6-6-8-15,-4 8-24 16,4 0 0-16,-9-6-32 16,-6 0-24-16,0 6-52 15,0 0-24-15,-5-2 4 16,-10 1 32-16,5 1-392 16,1 4-424-16,-6-2 0 15,0 4 424-15,0 0 424 0,0 0 0 16</inkml:trace>
  <inkml:trace contextRef="#ctx0" brushRef="#br0" timeOffset="-129752.77">5664 14470 1008 0,'0'2'304'0,"0"4"-20"0,0 4-24 16,0 4-252-16,5 6 80 15,5 9 72-15,0 7 0 16,6-6-24-16,-1 2-24 15,0 17-28-15,5-1 0 16,1 7-12-16,-11 13 0 16,0-16-16-16,5-7 0 15,-10 3-8-15,11-12 0 0,-16-15-4 16,0-7 0-16,5-4-20 16,-5-2-8-16,0-6-32 15,-5-6-16-15,5-6-40 16,-16-6-16-16,11-13-80 15,-15-7-56-15,5-6 40 16,-6-9 96-16,6 7-280 16,0 0-376-16,0 9-4 15,5 11 376-15</inkml:trace>
  <inkml:trace contextRef="#ctx0" brushRef="#br0" timeOffset="-129408.97">5588 14607 512 0,'0'4'140'0,"0"0"80"0,0-2 84 15,0 0-64 1,0 8 0-16,0 6-16 0,0 7-8 15,-10 9-32-15,5 6-24 16,-1 27-48-16,-4 15-24 16,5-17-72-16,0-1-48 15,5-3-24-15,0-19 32 16,-10-10 24-16,10-18 0 16,0-16-408-16,10-14-408 15,-10-14 408-15,5-10 816 16,16-15 344-16,-1-3-472 15,10 11-364-15,-9-7 112 16,14 13 104-16,-9 11 0 0,4 6-20 16,-5 8-8-1,6 10-8-15,-6 4 8 16,-4 2-8-16,4 6-16 16,0 2-24-16,-9 4-8 0,-1 4-36 15,0-2-24-15,-5 0-108 16,1 0-72-16,-1-4 12 15,0-4 96-15,0-6-344 16,5-4-432-16</inkml:trace>
  <inkml:trace contextRef="#ctx0" brushRef="#br0" timeOffset="-128971.45">5974 14401 1200 0,'0'-4'368'0,"0"-6"-4"0,0 4-8 15,0 2-320-15,0 0 56 16,5-6-8-16,0 8-56 15,10 0-84-15,-5-8-16 16,6 0-72-16,4 4-40 16,0-6-16-16,11-4 40 15,-11-3 56-15,5 1 24 0,1 4 48 16,-1 0 24-16,1 0 68 16,-11 4 48-16,5 4 40 15,-10 0 0-15,1 8-20 16,-1 12-8-16,-10 4-52 15,0 6-32-15,-10 2-116 16,-1-1-80-16,-4-1 0 16,0-4 88-16,-5-6-216 15,-1-10-296-15,6-12-4 16,5 4 296-16,0 0 292 16,5-4 0-16</inkml:trace>
  <inkml:trace contextRef="#ctx0" brushRef="#br0" timeOffset="-128705.83">6075 14097 760 0,'0'-2'220'0,"0"-2"44"0,0 2 36 15,6 8-140 1,9 4 40-16,0 8 16 0,5 10-24 16,-10 3-44-16,11 7-16 15,-1 4-28-15,-5 1-8 16,-4-5-20-16,4-8-8 16,-5 6-32-16,0-5-16 15,-5-5-36-15,0 0-8 16,-5-8-32-16,10-4-8 15,-10-2-36-15,0-1-16 16,0-3-44-16,0-2-24 16,0-6-48-16,0-6-24 15,0 2-168-15,0-5-144 16,-10-11 92-16,10 8 240 16,0 2 236-16,0 0 0 0</inkml:trace>
  <inkml:trace contextRef="#ctx0" brushRef="#br0" timeOffset="-128409.03">6131 14486 976 0,'0'0'292'0,"0"0"-16"15,0-2-20-15,0 2-244 16,0-6 72-16,10-2 48 16,1-4-16-16,-1-2-40 15,10-6-16-15,-5-5-20 16,6-1 0-16,-1 6-24 0,-5-2-24 15,-5 6-16-15,1 4 8 16,-1 12 16-16,-5 2 8 16,0 2 16-16,-5 8 8 15,5 4 8-15,-5 6 8 16,0 6-8 0,-5-4 0-16,-5 1-16 0,10 9-8 15,-21-4-52-15,11-2-40 16,-5 1-12-16,-5-1 40 15,10-10-336-15,-6-8-368 16</inkml:trace>
  <inkml:trace contextRef="#ctx0" brushRef="#br0" timeOffset="-127065.2">6263 14496 808 0,'0'0'236'16,"5"-4"28"-16,11-2 20 0,-11 10-172 15,5 2 48-15,10-6 20 16,-10-2-16-16,6 2-48 15,-6 6-24-15,0-4-32 16,0-6 0-16,0 2-44 16,0 8-40-16,-4-2-52 15,-1-4-8-15,-5 0 0 16,5-2 16-16,-5 2 16 16,0 4 8-16,5 2 28 15,-10-2 24-15,5 4 8 16,0 0-8-16,-10 1-12 15,4 5 8-15,-4 4 8 16,0 0 8-16,0 6 12 0,0-4 8 16,0-2 20-16,5 1 16 15,-6-5 4-15,1-8 0 16,10 2-16-16,0 0-8 16,-10 4 0-16,10-2 8 15,10-2 0-15,-10-4 0 16,10-4-12-16,1-2 0 15,4 6-12-15,5-2-8 16,0 0-8-16,-9 4 0 16,4 2-4-16,0 0 0 15,0 2-36-15,-4-2-32 16,-1-4-92-16,0 3-56 16,-5-7 20-16,0-4 88 15,-5-3-320-15,0-5-392 16,0 2 0-16,0 2 400 0,0 0 400 15,0 2 0-15,-5-8 128 16,-5-12 128-16,5 10 84 16,5 4-40-16,-16-1-132 15,11 3-80-15,5 12-96 16,-10 8 0-16,5 5-4 16,5 9 8-16,-5 6 4 15,0 2 0-15,-5 11 0 16,5 13 0-16,0-16 80 15,0-1 88-15,-1-1-108 0,-4-14-184 16,0-12-140 0,0-14 48-16,-5-12 84 0,5-4 40 15,-11-6 44-15,6-8 16 16,-5-5 52-16,-1-3 48 16,11 16 92-16,-5 4 48 15,5 3 36-15,0 1-8 16,10 6-24-16,-5 4-8 15,5 8-36-15,0 0-24 16,10-12-40-16,5 0-16 16,0 8-32-16,0 2-8 15,6-12-68-15,-6-6-48 16,0-2-88-16,6-4-32 16,4-5-40-16,-5-9 0 0,1 4 32 15,-1-9 40-15,5-25 48 16,-4 3 16-16,-11 3 64 15,10 1 56-15,-5 9 96 16,-4 16 48-16,-1 3 36 16,0 7-8-16,-5 12-24 15,-5 8-8-15,5 12-32 16,-5 10-8-16,5 21-28 16,-5 5-8-16,0 4-32 15,0 1-16-15,0-7-28 16,0-12-8-16,0-10-4 15,10-14 8-15,6-6 8 16,-1-2 8-16,5-8-4 16,5-2-8-16,6-2-4 15,-11 2 8-15,6 6 4 0,-6 2 8 16,5 10-4-16,-4 14 0 16,-11 12 4-16,5 10 8 15,-5 1-4-15,-10 5-8 16,-10 2-44-16,-5-3-24 15,-5-3-68-15,-11-4-32 16,-4-3 20-16,4-1 64 16,-5-10 56-16,1-10 0 15,4-8 0-15,-4-12 0 16,15-6 0-16,-6-6 8 16,11-4-60-16,5-4-56 0,5 6 20 15,5 7 88-15,5-3 80 16,10 0 0-16,21-2-12 15,-11 0-8-15,26 8-4 16,-6 6 16-16,1 0-4 16,0 8-8-16,5-2-32 15,-16 6-16-15,-4 6-44 16,-1-2-24-16,-9-2 0 16,-6 6 32-16,0-6-460 15,5-2-480-15,-20-2-4 16,11-2 488-16</inkml:trace>
  <inkml:trace contextRef="#ctx0" brushRef="#br0" timeOffset="-126330.9">6528 16048 472 0,'-11'8'124'0,"6"7"68"0,-5-1 68 16,-5 10-52-16,0 6 8 16,-21 0-16-1,-5 1-16-15,-14 3-40 0,-22-4-8 16,-4-14-28-16,-5-12-8 16,-11-24-20-16,11-16-8 15,10 0-4-15,5-13 8 16,10-13-4-1,20-3 0-15,21-11-16 0,4-13 0 16,32-16 0-16,-1 2 8 16,15 4-8-16,21-5-8 15,20 5-24-15,5 16-8 16,16 3 0-16,4 15 8 16,-9 15 0-16,4 13 0 15,-4 29-8-15,-11 24 8 16,0 11-4-16,-10 15 0 15,-10 8-4-15,-10 11 8 16,-16 23 0-16,-15 15 0 0,-15 16-8 16,-15 0 0-16,-10-16-12 15,-1 0 0-15,-19-9-44 16,4-21-32-16,0-17-4 16,6-17 40-16,-1-19-492 15,11-14-520-15</inkml:trace>
  <inkml:trace contextRef="#ctx0" brushRef="#br0" timeOffset="-124564.24">7752 16165 952 0,'-5'2'284'0,"0"2"-20"16,-5-2-20-16,-21-6-256 16,6-6 56-16,-1-4 52 15,-4-8 0-15,-6-4-12 16,6-4-8-16,4-3-20 15,6-9 0-15,0-4 0 16,10-11 8-16,4-24 8 16,6-1 8-16,16 3-12 15,-1-3-8-15,5 13-20 16,16 11 0-16,10 7-28 16,14 13-16-16,12 10-16 15,9 11 8-15,0 3 8 0,-5 12 8 16,-10 14 16-16,-10 5 16 15,-5 17 8-15,-15 12 0 16,-6 21-8-16,-10 17 0 16,-9-13-8-16,-6 8 0 15,-5-1-12-15,-16-9 0 16,-9-5-20-16,-11-9-8 16,-9-11-76-16,-6-8-56 15,-5-18 0-15,5-16 72 16,6-12 64-16,4-16 8 0</inkml:trace>
  <inkml:trace contextRef="#ctx0" brushRef="#br0" timeOffset="-124016.53">8168 14438 1472 0,'0'0'460'0,"0"4"-64"15,0 0-60-15,5 0-420 16,-5-4 104-16,11 4 44 15,-11 0-56-15,5 8-44 16,0 2 16-16,0-10-408 16,0 6-416-16</inkml:trace>
  <inkml:trace contextRef="#ctx0" brushRef="#br0" timeOffset="-123375.9">8189 14657 968 0,'0'-2'292'0,"5"2"-12"0,5-8-4 16,0-2-228-16,0 0 72 16,-5 4 56-16,11 0-8 15,-6 4-32-15,0 4-8 16,-5 0-36-16,0 8-16 16,0 16-36-16,-10 9-16 15,5 7-52-15,-10 4-32 16,0 1-84-16,-5 5-40 15,4-8 32-15,1-11 80 0,0-13-272 16,5-16-352-16,0-26 344 16,5-2 696-16,5 9 268 15,0-5-424-15,0 2-284 16,5 8 144-16,0 10 120 16,6 10-24-16,-6 12-48 15,0 7-16-15,-5 3-40 16,0 4-8-16,5-6-56 15,-10-12-40-15,5-5-80 16,0-9-40-16,11-12-16 16,-11-13 24-16,5-13 60 15,5-2 40-15,11-2 84 16,-16-5 48-16,10-1 32 16,0 8-16-16,-4 9-8 0,-6 7 16 15,-5 2 0-15,-10 12-8 16,0 12-20-16,-5 2-8 15,-1 4 8-15,6 2 24 16,-5 8 20-16,5 1 8 16,10 1-8-16,5 0-8 15,6 8-8-15,4 3 0 16,5-13 0-16,1-6 0 16,9 12-20-16,-9-4-16 15,-6-16-44-15,5-2-24 16,-9 4-96-16,-1-6-64 15,-5-10 12-15,0-18 88 16,0-12-308-16,-10 0-392 16,5-3 0-16,-5 5 392 15,5 10 392-15,-5 0 0 0</inkml:trace>
  <inkml:trace contextRef="#ctx0" brushRef="#br0" timeOffset="-123032.15">8524 14579 1240 0,'5'-4'380'0,"5"-4"-24"15,5-4-28-15,6-7-320 16,9-3 88-16,1-4 56 16,-1 2-24-16,1 6-48 15,-11 4-16-15,0 12-20 0,1 14 0 16,-11-2-28 0,-5 4-16-16,0 10-88 15,-5 4-64-15,-5-4 8 16,-5-5 80-16,-5-1-332 0,-6-6-400 15,1-4 396-15,5-2 800 16,-11-2 396-16,6 0-400 16,10-12-444-16,0 0-32 15,-1 6 28-15,11 10 72 16,6 12 68-16,-1 8 8 16,5-7-16-16,-5 9-16 15,5 18-24-15,5 1 0 16,-5-5-64-16,-5-2-48 15,6-24-12-15,-11-16 48 16,5-8-368-16,0-12-408 0</inkml:trace>
  <inkml:trace contextRef="#ctx0" brushRef="#br0" timeOffset="-122469.6">8610 14069 928 0,'0'4'276'0,"5"0"8"15,1 6 4-15,9 6-232 16,-15 12 40-16,15 25 16 16,-5 7-24-16,5-3-28 15,1 11 0-15,-6-5-8 0,0-11 0 16,5-12-8-16,-5-13 0 15,6-5-4-15,-1-6 0 16,0-6 8-16,10-6 8 16,-4 0-4-16,-1 2-8 15,0-2-8-15,-4 2 8 16,4-2 0-16,-10 2 0 16,0 12-24-16,-5 1-16 15,-10 17-68-15,0 8-40 16,-5-2 0-16,-5-13 56 15,-5-19 44-15,-1-8 0 16,1-4 0-16,0-8 8 16,4-10 0-16,1-1 0 15,10-3-44-15,-5-2-32 0,10 2 40 16,10 2 80-16,-5 8 80 16,10 7 0-16,1 3-16 15,9 4-8-15,0 11-28 16,1 9-8-16,-6-2-20 15,5 0 0-15,1 2-64 16,-1 4-48-16,6 23-24 16,-6 3 40-16,6-28-444 15,-1-4-472-15,-4-10 4 16,-11-6 480-16</inkml:trace>
  <inkml:trace contextRef="#ctx0" brushRef="#br0" timeOffset="-121922.7">9017 14252 1176 0,'0'0'360'0,"0"2"-36"16,0-2-40-16,0-10-300 15,10-8 96-15,0 4 68 16,5-2-24-16,6-4-48 16,-1 4-16-16,0 7-12 15,-4 3 16-15,-1 2 0 16,0 8-8-16,-10 25-36 15,0 9-24-15,0-16-44 16,-10-2-16-16,0 8-56 16,0-9-32-16,0-3 16 15,0 0 64-15,0-10 60 16,-5-6 8-16,5 0-48 16,-1-4-48-16,1 4 44 15,0 0 104-15,5 8 96 16,5 8 0-16,21 6-12 15,-11 11-8-15,5 9-20 0,1 6-8 16,-1 9-12-16,0-3 0 16,1-6-20-16,-6-7-16 15,-5 1-48-15,0-4-32 16,0-15-72-16,-5-9-40 16,0-14 16-16,1-12 64 15,-6-5-368-15,0-11-416 16,5 6 0-16,-5 6 424 15</inkml:trace>
  <inkml:trace contextRef="#ctx0" brushRef="#br0" timeOffset="-121641.53">9352 13996 1248 0,'-5'0'384'0,"5"0"0"16,0 0 0-16,0 0-332 15,0 2 56-15,-5 4 16 0,0 8-32 16,0 2-104-1,0 1-64-15,-6 11-20 0,6 2 48 16,0-12-360-16,0-4-408 16</inkml:trace>
  <inkml:trace contextRef="#ctx0" brushRef="#br0" timeOffset="-121422.68">9337 14107 936 0,'0'0'280'0,"0"-2"-4"0,5 0 0 15,0-2-220-15,5 4 72 16,0-2 56-16,0-2 0 15,1 0-40-15,-1 4-32 16,0 2-40-16,0-2 0 16,0-8-44-16,-5 0-32 15,0 6-92-15,0 0-56 16,1 4 12-16,-1 2 72 0,0 8-300 16,-5 4-360-1,0-4-4-15,5-4 368 0,-5 2 364 16,0-2 0-16</inkml:trace>
  <inkml:trace contextRef="#ctx0" brushRef="#br0" timeOffset="-121282.15">9347 14395 1024 0,'0'0'308'0,"0"-2"-24"15,0-4-28-15,5-2-256 16,-5-4 80-16,10-2 56 16,0 0-24-16,1 4-56 15,-6 4-24-15,5 2-88 16,5 4-48-16,-10 6-4 0,0 2 56 15,0 6 52-15,0 12 0 16</inkml:trace>
  <inkml:trace contextRef="#ctx0" brushRef="#br0" timeOffset="-121046.84">9316 14617 1080 0,'0'0'328'16,"11"-4"0"-16,4-4 0 15,5-2-264-15,1-6 64 16,4-8 32-16,5-7-24 16,6 3-56-16,-6 2-16 15,6-2-40-15,-6-5-8 16,1-1-64-16,-1 6-48 0,-4 4-4 16,-11 2 48-16,0 3-340 15,-5-3-384-15,-4 10 0 16,-1 2 392-16,-5 2 384 15,5 2 0-15</inkml:trace>
  <inkml:trace contextRef="#ctx0" brushRef="#br0" timeOffset="-120687.46">9494 14315 992 0,'0'0'300'0,"0"4"12"16,0 10 12-16,0 12-228 15,10 12 64-15,1-13 32 16,-1-1-24-16,0 16-40 0,5 0-8 15,-5-9-24 1,11 1 0-16,-6 2-20 0,-5-4-8 16,5-9-20-16,-10 3 0 15,6-4-16-15,-6-6 0 16,0-2-16-16,-5-2 0 16,0-2-24-16,0-2-8 15,0-4-16-15,0 2 0 16,-5-4 4-16,-6 0 8 15,6-2-12-15,-5 0-8 16,-5-6-16-16,5-6 8 16,0 4-28-16,-6 0-24 0,6 0-84 15,-5 2-56 1,5 4-292-16,0-6-232 16,0 0 96-16,4 4 336 0,-4 0 332 15,10 2 0-15</inkml:trace>
  <inkml:trace contextRef="#ctx0" brushRef="#br0" timeOffset="-120562.53">9408 14555 1432 0,'0'0'444'0,"0"14"-52"16,0 12-52-16,0-8-404 16,-5 0 96-16,5 12-32 15,-5-7-128-15,5 9-392 16,0-2-256-16</inkml:trace>
  <inkml:trace contextRef="#ctx0" brushRef="#br0" timeOffset="-120375.03">9723 14472 1520 0,'5'0'476'16,"5"0"-48"-16,0 0-44 15,11 10-412-15,-6 6 112 16,0-4 64-16,5-2-40 15,-4 2-88-15,-1-6-40 16,0 1-120-16,-5 1-72 16,0-4-380-16,11-6-296 15</inkml:trace>
  <inkml:trace contextRef="#ctx0" brushRef="#br0" timeOffset="-119734.41">9703 14119 1416 0,'0'-4'440'0,"10"-2"0"0,10-4 0 16,5-6-432-16,11-2 16 15,0-2 16-15,9-3 8 16,-9 5 0-16,-6 6-8 15,6 0 4-15,-11-2 16 16,-4 14 0-16,-6 6-8 16,0 2-20-16,-5 0-8 15,-5 2-28-15,0 6-16 16,-5 0-60-16,0-5-40 0,-5 1 16 16,5 0 56-1,-5-4 52-15,-5-10 0 16,5-6-464-16,-5-4-456 0,0-7-4 15,5 3 464-15,0 6 456 16,5-2 0-16,-11-38 176 16,-4-19 176-16,5 41 60 15,5 10-112-15,0 4-180 16,5 18-56-16,10 20-64 16,0 16 0-16,5 5-4 15,6 9 0-15,-6 1 0 16,-5 1 8-16,5-4 0 15,-5-9 0-15,1 1-4 0,-1-8 0 16,-5-13 20-16,0-9 24 16,-5-12-116-16,0-10-128 15,0-7-176-15,-5-11-32 16,5-6 108-16,-5 2 152 16</inkml:trace>
  <inkml:trace contextRef="#ctx0" brushRef="#br0" timeOffset="-119453.16">9951 14135 1000 0,'0'0'300'16,"0"0"-12"-16,6 2-12 15,-1-2-248-15,5 0 72 16,0-2 60-16,0-2-8 16,5-6-28-16,1 4-16 15,-1-6-20-15,-5 0 0 0,5 0-16 16,-5 4-16-16,1 2-8 15,-1 0 8-15,-5 4-8 16,-5 6-16-16,5 6-32 16,-5 6-16-16,-5 10-60 15,0 6-40 1,0 3 12-16,0 3 56 0,-1-4-376 16,1 0-432-16</inkml:trace>
  <inkml:trace contextRef="#ctx0" brushRef="#br0" timeOffset="-118406.28">10195 14117 1312 0,'0'-4'404'0,"0"4"-52"0,5 4-52 15,0-4-348-15,-5 0 120 16,6 6 72-16,-1 10-40 16,-5-2-60-16,0 1-16 15,-5 7-12-15,-6 6 16 16,6 10 0-16,-5 7 0 15,0-11-12-15,5-6 0 16,-5 6 0-16,5-7 8 16,5-5-4-16,0-8 0 15,5-2-8-15,10-8 8 16,-5-4-8-16,5-4 0 16,6 2-16-16,-1 0 0 15,0-6-24-15,6-6-16 16,-11-10-52-16,5-5-32 0,-4-3 12 15,-6-6 56-15,5-3 48 16,-10-1 8-16,0 12 0 16,0 4 0-16,-5 4-52 15,-5 13-48-15,0 7 32 16,-5 11 88-16,0 11 76 16,0 14 0-16,-6 24-20 15,-4 3-8-15,5-3-8 16,-6 5 8-16,6-5-16 15,-5-7-16-15,0 5-52 16,-1-7-24-16,6-11-36 16,0-6 0-16,0-6-28 0,-1-8-24 15,6-12 8-15,-5-6 32 16,5-4 44-16,0 0 16 16,-1-8 20-16,6-2 16 15,-5 4 8-15,5-6 0 16,0-8-16-16,5-2-8 15,0 1-16-15,0-7 0 16,5 0-16-16,5 0-16 16,0-11-16-16,1-3 0 15,4 14-32-15,-5-5-24 16,0-7-28-16,0 4 8 16,6-3 24-16,-6-3 24 15,0 2 32-15,0 1 16 0,5 1 76 16,-5 4 64-16,1 1 80 15,-1 1 16-15,-5 4 8 16,0 8 0-16,0 2-24 16,5 5-8-16,0 15-40 15,6 8-16-15,-1 5-32 16,5 1 0-16,0-2-16 16,11 2-8-16,-6-2-12 15,6 0 0-15,-1 0-4 16,-4-2 8-16,4 2 8 15,-4 2 8-15,-6 6-8 16,-10 11-16-16,0 3-24 16,-15 4-8-16,-10 11-24 15,-5 1-16-15,-11 0-32 16,1-5-16-16,-6-7-8 0,6-8 8 16,-1-2 20-16,6-12 16 15,4-24 28-15,6-4 16 16,10 0 48-16,10-6 32 15,10-6 28-15,16 6 0 16,9 7-4-16,6 3 8 16,5 0-8-16,-5 4-8 15,-1 6 0-15,-4 10 8 16,0 6 0-16,-1 7 0 16,-9 5-44-16,-6 4-32 15,-4-2-80-15,-1-7-40 16,-10-5 0-16,0-12 48 15,-5 2 44-15,0-8 8 0</inkml:trace>
  <inkml:trace contextRef="#ctx0" brushRef="#br0" timeOffset="-117779.64">10282 13559 1472 0,'0'0'460'0,"0"0"-24"16,0 4-20-16,0 6-400 15,0 18 88-15,-5 12 48 16,0 5-24-16,-1 5-48 16,-4 5-16-16,5-3-20 31,-5-10 0-31,0-9-12 15,5-9-8-15,0-6-16 16,0-8-8-16,5 0 4 0,5-6 16 16,10-14 4-16,10-10-8 15,16-6 0-15,10-11 16 16,0-13 4-16,4-6 0 16,-4 1-12-16,0 1 0 15,-5 7-24-15,-11 11-8 16,-4 4-56-16,-11 4-40 15,0 11 4-15,-9 7 48 16,-1 4 44-16,-5 2 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41:25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14214 6787 1292 0,'-5'-2'324'0,"5"-2"28"0,5 2-272 15,0-2 8-15,5-6 0 16,5-4 8-16,5-2-8 0,16-10 0 15,5-2-16-15,4-3-8 16,16 3-16-16,15 2-8 16,-4 0-8-1,4 8 8-15,5 5-4 0,-5 7 0 16,-10 10-12 0,0 11-8-16,-5 5-8 0,-5 8 0 15,-10 6 0-15,0 1 0 16,-11 5 0-16,-4-2 0 15,-1-4 0-15,1-5 8 16,-1-3-8-16,11-8-8 16,-1-2-4-16,11-8 8 15,5-8 4-15,10-8 8 16,10-12-4-16,21-4 0 16,4-8-4-16,1-7 8 15,-5-1 4-15,9 4 8 0,-4 3-4 16,-11 5 0-16,-4 8-16 15,-6 8-8-15,-15 6-24 16,-15 2-16-16,-6 12 0 16,-14 8 16-16,-11-6 16 15,1-2 8-15,-16 4 0 16,5-8 0-16</inkml:trace>
  <inkml:trace contextRef="#ctx0" brushRef="#br0" timeOffset="1593.66">4948 7715 1032 0,'0'4'312'0,"0"2"-40"0,5-2-40 16,5 0-276 0,0-2 80-16,5 0 48 0,6-6-24 15,9 0-20-15,-10-2 8 16,6-6 12-16,14 0 8 15,6-9 12-15,10-1 8 16,20-6 0-16,6-2-8 16,-6-2-16-16,0 1 0 15,0 3-20-15,-5 2-8 16,0 0-8-16,-15 6 8 16,5 11-4-16,0 1-8 15,-10 12-8-15,-5 13 0 16,-11 7 0-16,-4 10 8 15,4 8-8-15,-14 5 0 16,-1 7-16-16,0 5-8 16,1-3 0-16,4-1 8 0,-10-3 4 15,6-10 0-15,9-5-4 16,-5-5 0-16,11-8 4 16,5-10 8-16,9-8 8 15,11-10 8-15,11-12 4 16,4-12 0-16,0-7-4 15,0-5 0-15,0-2-12 16,11 2 0-16,-11 1-8 16,5 5 8-16,6 8-4 0,-11 4 0 15,-5 9-8 1,-10 3 0-16,5 4-4 16,-10 4 0-16,10 4 0 15,-10 4 8-15,0 4-4 0,4-3 0 16,12-1-4-16,-11 0 8 15,10-4-4-15,0-6 0 16,0-9 0-16,10-7 8 16,6-2 0-16,9-2 0 15,-10-4-12-15,-4 4 0 16,-1 7-8-16,-10 5 0 16,-10 6 4-16,-5 8 8 15,-5 6-4-15,-11 2 0 16,6 1-8-16,-5 1 0 15,-6 2 4-15,6 2 8 16,0 2 0-16,-6-4 0 0,16 0-4 16,0-4 8-1,0-4-4-15,10 2 0 0,5-4 4 16,10-2 8-16,5-4 0 16,5-2 0-16,-9 0-12 15,-6 0 0-15,-5 0 0 16,-10-2 8-16,-6 0-36 15,-4 0-40-15,-10-2-8 16,-6-2 40-16,-15 0 32 16,1 4 0-16,-6 0 0 15,0 2 0-15</inkml:trace>
  <inkml:trace contextRef="#ctx0" brushRef="#br0" timeOffset="7760.66">14427 9136 360 0,'0'0'88'0,"0"-6"4"0,-5-2 0 16,-5 4-52-16,0 2 32 15,-6-10 64-15,1 0 32 16,0 8 16-16,5 6-8 16,-11-8-24-16,6 2-8 15,5 4-12-15,0 4 0 16,5-4-20-16,0 2-16 15,10 2-16-15,0 4 8 16,5-2-8-16,0 2 0 16,16 2-12-16,4 0 0 15,0 10-16-15,16 2-8 16,10-8-12-16,10 2 0 16,10 1 4-16,1-1 8 15,-1 0 4-15,10-4 0 16,6-2-8-16,-1-6 0 0,16 2-8 15,-6-4 0-15,6-2-4 16,0 0 0-16,4-4-12 16,1 2 0-16,0 0-8 15,-5 0 8-15,-1 0-8 16,1-4 0-16,0-4-4 16,-1 2 8-16,6 2 0 15,-10 0 0-15,-1 2-4 16,6 0 0-16,-11 4-4 15,-4 0 0-15,-1 0 0 16,-4 4 8-16,-6 2-4 16,0-2 0-16,1 2-8 15,-1-2 0-15,0 2-4 16,11-2 0-16,-11 6 0 0,-5 2 8 16,0-4-4-16,0-2 0 15,-4 2 0-15,4-4 8 16,-5 0 0-16,0-2-8 15,5-2-8-15,0-2 8 16,-5 0-4-16,1 2 0 16,-6-4 0-16,0 0 8 15,-5 0 0-15,0 2 0 16,-6 0-12-16,-9 0 0 16,5 0-8-16,-10 2 8 15,-1 0 8-15,1 0 8 16,-11 0 0-16,1 2 0 15,-6-2-8-15,-4 2 8 16,-6 2-20-16,-5 0-16 16,0-4-20-16,-5 2 8 0,-5 0 8 15,-15-2 16-15,-15 6-504 16,-16 0-504-16,5-12 0 16,11 2 512-16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43:05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2768 10289 1292 0,'16'-4'320'0,"9"-2"28"0,11-12-280 16,14-2 0-16,6 4-4 16,0-5 0-16,0-7-4 15,5 4 0-15,-10 0-16 16,-11 0-8-16,6 1-8 0,-10 1 8 15,-6 6-4-15,1 4-8 16,-6 2-32-16,-5 4-16 16,1 6-16-16,-6 8 8 15,-5 0 16-15,10 4 16 16,-4 4-8-16,4 2-8 16,10 1-4-16,-9 3 16 15,14 2 8-15,-9-4 0 16,9-2-8-16,1-2 0 15,-1 0 4-15,1-3 16 16,-6-5 0-16,-4 0 0 16,4-2-4-16,1-2 8 15,-6 0 0-15,6 0 0 16,4-2-8-16,-4 0 0 16,14 0-8-16,-9-2 0 0,-6-4-4 15,6 2 0-15,15 2 0 16,5-2 8-16,0 2-4 15,-11-2 0-15,1 0-12 16,0 2 0-16,5 0 0 16,-6 4 8-16,6-2 4 15,0 2 0-15,10 0-4 16,5 0 8-16,-10 0-8 16,0-2 0-16,10 0-8 15,-10 0 8-15,-11-2 0 16,11 0 8-16,-5-2 0 15,5-2 0-15,0-2-4 16,-11 2 0-16,11 0-4 0,-5-4 0 16,0 4-8-16,-5 0 0 15,-6 0-8-15,-4 0 8 16,-1 2 0-16,1 2 0 16,-16 2 0-16,6 2 8 15,-1-4-4-15,-5 0 0 16,1 4-4-16,-1 2 8 15,5-4 0-15,6 0 0 16,4 0 4-16,1 2 8 16,5-4 0-16,-1 0 0 15,16-4-4-15,-5-2 0 16,0-4 0-16,0-2 8 16,4 1-8-16,1-1-8 0,-5-2-8 15,5 2 0-15,-5 0-4 16,0 6 0-16,-1 0-16 15,-4 8-8-15,-5 2-4 16,5 4 16-16,-6 4 8 16,-4 2 8-16,-1 6-4 15,1-5 0-15,4 1 4 16,-14 4 8-16,4 2 4 16,6-6 0-16,5-4-4 15,-6 2 0-15,11-2 0 16,5-5 0-16,5-1 0 15,-1 0 0-15,1-4 0 16,5-10 0-16,-5 2 0 0,10-3 0 16,0-3 0-16,5 0 8 15,16-2-8-15,19-2-8 16,-19 4-4-16,-26 4 8 16,0 6 0-16,-16 0 0 15,-4 2-8-15,0 4 0 16,-16 4 4-16,6 0 8 15,-1 2 0-15,0 0 0 16,1 0 0-16,10 0 8 16,-11-4-4-16,16-2-8 15,10-4-8-15,-11-6 8 16,11-6 0-16,0-4 0 16,-5 0-4-16,-5-2 8 15,-11 4-8-15,-4 2 0 0,-6 2-4 16,1 5 8-16,-1 3 4 15,-10 0 0-15,5 6-4 16,1 1 0-16,-1 7 0 16,6-2 8-16,4 4 4 15,0 2 0-15,6 2 0 16,10-4 8-16,-6 0 0 16,6-6 0-16,5-2 0 15,0-4 0-15,0-2-8 16,-1-2-8-16,6-6-32 15,0-6-16-15,5-2 0 16,0-2 24-16,5 4 24 16,-10 0 0-16,-10 6 0 0,-16 2 0 15</inkml:trace>
  <inkml:trace contextRef="#ctx0" brushRef="#br0" timeOffset="12677.69">11348 9138 656 0,'0'0'188'0,"0"0"24"0,0 0 28 16,0 2-136-16,11-2 32 15,-6 2 8-15,0 2-8 16,0 8-16-16,-5 12 0 16,-5 2-16-16,-5 7-8 15,-6 7-28-15,-4 2-8 16,-5-1-20-16,-11 5-8 16,6-6-40-1,-6-3-24-15,-5-1-12 0,11-10 24 16,5-8-360-16,9-4-376 15</inkml:trace>
  <inkml:trace contextRef="#ctx0" brushRef="#br0" timeOffset="13068.4">11384 9364 600 0,'0'0'168'0,"0"0"28"0,0 0 24 16,0 0-112-16,0 4 32 15,0 6 24-15,5 8 0 16,-5 4-20-16,0 4-8 16,0 7-16-16,0 3 0 15,-10 0-20-15,5 5-16 16,-5 1-36-16,5-8-16 16,-11-4-48-16,11-1-24 15,-5-9-8-15,5-10 32 16,5-10-368-16,5-12-392 15,5-14-4-15,-5 9 392 16</inkml:trace>
  <inkml:trace contextRef="#ctx0" brushRef="#br0" timeOffset="13380.82">11542 9390 752 0,'0'0'220'0,"0"0"12"15,0 0 12-15,0 0-148 16,5 0 64-16,10 0 32 16,5-2-24-16,11-4-40 15,-6-4-16-15,0 2-32 16,6 0-8-16,-6-4-40 0,-4 4-16 15,-1 3-88-15,-10-5-56 16,0-2 0-16,0 0 64 16,-4 2-276-16,-1-6-336 15,-5-2-4-15,-5 6 344 16</inkml:trace>
  <inkml:trace contextRef="#ctx0" brushRef="#br0" timeOffset="13693.32">11542 9148 712 0,'0'0'204'0,"5"0"8"0,0 2 4 16,0 4-156-16,10 10 48 15,0 6 44-15,6 5 0 16,4 7-16-16,5 10-16 16,1 11-32-16,-1 3-8 0,-4 7-24 15,-1 5 0-15,6-3-8 16,-1-9 8-16,-10-7 0 15,1-9 8-15,-1-12-8 16,-10-8-8-16,6-12-8 16,-6-6 0-16,-10-14-24 15,5-8-24-15,-5-10-104 16,0-2-72-16,-5-5 4 16,0-3 88-16,0-8-264 15,-1 1-344-15,6 5 0 0,-5 10 352 16,5 6 348-1,0 4 0-15</inkml:trace>
  <inkml:trace contextRef="#ctx0" brushRef="#br0" timeOffset="13896.44">11882 9047 1080 0,'-5'0'328'0,"0"0"-12"0,5 2-16 16,0 4-268-16,0 6 72 15,5 9 40-15,-5 1-24 16,5-2-52-16,-5 2-16 16,5 2-44-16,-5-6-16 15,0-3-16-15,5 1 16 16,10-16-400-16,1-10-400 0</inkml:trace>
  <inkml:trace contextRef="#ctx0" brushRef="#br0" timeOffset="14255.82">12070 9027 528 0,'0'0'144'0,"5"0"56"0,5 0 56 16,-5 0-64-16,5 0 24 16,11-2 4-16,4-4-16 15,6 0-52-15,-6-2-24 16,5 0-40-16,6 0 0 15,-11 0-32-15,1-2-16 16,-11 2-80-16,0 2-56 16,-5 3-8-16,1-1 56 15,-1 2-312-15,0-4-352 16</inkml:trace>
  <inkml:trace contextRef="#ctx0" brushRef="#br0" timeOffset="14552.83">12314 8852 880 0,'0'0'260'0,"0"0"4"15,0 2 4-15,0 12-212 16,0 4 48-16,0 4 40 16,0 10 0-16,-5 13-28 15,-6 5-16-15,1 1-20 16,0 3 8-16,-5 4-12 0,0-5-8 15,4-7-20 1,1-3-8-16,-5-9-32 16,5-12-16-16,0-4-60 15,0-6-32-15,-1-4 4 0,1-12 48 16,0-6-348-16,5-6-384 16,0-6 0-16,5 6 392 15,-5 4 388-15,5-2 0 16</inkml:trace>
  <inkml:trace contextRef="#ctx0" brushRef="#br0" timeOffset="14787.24">12110 9150 512 0,'0'0'140'0,"6"-2"84"16,4 0 84-16,5-4-68 15,5 0-16-15,6 0-40 16,4 4-16-16,1-6-40 15,-11 0-16-15,0 2-36 16,1 2-16-16,-1 2-44 16,-5 2-24-16,0-4-16 15,-4 2 16-15,-6 2-368 16,0-2-376-16,0 0 0 16,-5-2 376-16,5 2 376 15,-5 0 0-15</inkml:trace>
  <inkml:trace contextRef="#ctx0" brushRef="#br0" timeOffset="15005.99">12380 9170 952 0,'-5'0'284'0,"0"8"-4"0,-6 8-12 16,11 3-220-16,0 9 72 16,5 0 56-16,6 2-16 15,-6-6-56-15,5-5-32 16,-5 1-40-16,5-2 8 15,-5-6-40-15,0-2-40 16,-5-2-16-16,-5-6 32 16,10-4-364-16,0-8-384 15,0-4-4-15,-5 2 392 16</inkml:trace>
  <inkml:trace contextRef="#ctx0" brushRef="#br0" timeOffset="15271.53">12522 8963 1000 0,'0'0'300'0,"0"0"0"16,0-2-4-16,5 2-240 15,5 0 64-15,5-4 44 16,1-1-16-16,-1 1-44 15,10 0-24-15,-4-2-32 0,-1 2 0 16,-5 0-32 0,6-2-24-16,-11 4-12 15,5 0 16-15,-5-2-420 0,-5-2-424 16,0 2-8-16,0 0 432 16</inkml:trace>
  <inkml:trace contextRef="#ctx0" brushRef="#br0" timeOffset="15505.96">12669 8826 1000 0,'0'0'300'0,"0"2"-4"0,0 6-12 0,0 10-244 16,0 4 64 0,0 8 48-16,0 8-8 0,-5 9-36 15,-5 9-16-15,5 1-28 16,-5-1-8-16,0-3-16 15,-1-1 0-15,-4-10-28 16,0-13-16-16,5-3-84 16,0-6-56-16,-6-6 8 15,6-12 72-15,0-4-300 16,0-8-368-16</inkml:trace>
  <inkml:trace contextRef="#ctx0" brushRef="#br0" timeOffset="15756.78">12502 9122 648 0,'0'0'184'0,"5"-8"60"0,0-2 56 16,10 2-112-16,10-2 16 16,11-1-12-16,-6-3-16 15,11 0-44-15,0 2-16 16,-1 2-36-16,1 0-16 15,-10 2-40-15,-6 0-24 16,0 0-120-16,1 2-96 16,-11 0-296-16,0 2-192 15,-15 0 100-15,5 2 304 16</inkml:trace>
  <inkml:trace contextRef="#ctx0" brushRef="#br0" timeOffset="15975.53">12756 9086 1040 0,'0'2'316'0,"0"0"-12"15,10 4-4-15,-5 4-260 16,5 6 64-16,5 4 44 16,1-4-16-16,4 2-44 15,0 4-16-15,-5-7-32 16,-4-1 0-16,-1-2-56 15,0-2-48-15,-10-4-8 0,-5-2 40 16,-5 2-356-16,-11 2-392 16</inkml:trace>
  <inkml:trace contextRef="#ctx0" brushRef="#br0" timeOffset="16303.72">12400 9400 800 0,'0'0'236'0,"-5"0"24"15,5 2 28-15,0 6-176 16,0 6 40-16,0 8 16 16,-5 3-16-16,0 5-40 15,-5 0-24-15,5 2-36 16,-6-3-8-16,1-1-44 16,-5 0-32-16,10-2-12 15,0-6 24-15,0-6-364 16,0-8-376-16</inkml:trace>
  <inkml:trace contextRef="#ctx0" brushRef="#br0" timeOffset="16709.91">12293 9505 384 0,'0'0'96'0,"0"0"0"0,0 0 0 16,5-4-64-16,11 0 40 15,-6-2 44-15,10-4 16 16,0-4 4-16,6 3-8 16,-1-1-16-16,-4 0 0 15,4 0-16-15,-5 0 0 16,-4 0-8-16,-1 2 0 16,-5 2-4-16,5 4 0 15,-10 0-4-15,5 2 0 16,-4 4-16-16,-1 2-8 15,-5 8-12-15,5 4 8 0,-5 6-4 16,0 6-8-16,0 5-4 16,0 5 8-16,0-4-4 15,0 1 0-15,0 1-12 16,0-4 0-16,0-6-4 16,5 0 0-16,0-1-8 15,-5-5-8-15,5-12-28 16,-5-6-16-16,0 20-108 15,-5 0-80-15,0-24-316 16,0-12-224-16</inkml:trace>
  <inkml:trace contextRef="#ctx0" brushRef="#br0" timeOffset="17038.04">12339 9587 672 0,'0'0'192'16,"0"0"60"-16,0 0 56 15,0 0-116-15,10 0 16 0,-5 0-16 16,5 0-32-16,6 0-44 15,-1-2-8-15,-5 0-28 16,5 0-16-16,6 0-36 16,-11-2-16-16,-5 2-72 15,0 0-48-15,0 2-4 16,0 0 56-16,-5 6-312 16,-5 2-352-16</inkml:trace>
  <inkml:trace contextRef="#ctx0" brushRef="#br0" timeOffset="17194.28">12410 9761 392 0,'0'0'100'0,"0"0"60"0,0 0 68 16,0 2-20-16,5 0 16 15,0 0 0 1,11 0-8-16,-6-2-48 0,0-2-24 16,0-4-68-16,5 0-32 15,1-2-40-15,-6 0 0 16,0-2-356-16,0 2-344 15</inkml:trace>
  <inkml:trace contextRef="#ctx0" brushRef="#br0" timeOffset="27901.26">13284 8765 832 0,'0'0'244'0,"0"0"-12"16,0 2-20-16,0 0-204 16,0 6 56-16,0 6 44 0,0 6-8 15,0 9-16 1,0 13 0-16,0 10-12 15,-5 9-8-15,0 11-12 0,-5-1 0 16,5-1-12-16,-6-5-8 16,6-7-12-16,0-7 0 15,-5-7-8-15,5-7 0 16,0-3-4-16,0-4 8 16,0-6-4-16,0-2 0 15,5-3 0-15,-5-5 8 16,5-2 4-16,-5 0 8 15,5-4 16-15,-6-4 24 16,6 0-8-16,0-6-24 16,-5-8-28-16,5 2 0 15,5-10 4-15,1-7 8 0,-1 1 0 16,5 0-8-16,5 0-8 16,5 0 0-16,1-3-8 15,-1-1 0-15,5-2-8 16,1 2 8-16,-11 10 0 15,0 8 8-15,0-5 0 16,6-5 0-16,-6 8 0 16,5 0 0-16,-4 0 0 15,-6 6 0-15,5 10 0 16,-5 2 8-16,0 8 0 0,-5 4 0 16,6 5 0-1,-6 1 8-15,-5 4 0 16,0 0 0-16,5 2-8 0,-5-1 0 15,0-1-8-15,5-4 0 16,-5 0-4-16,0-2 0 16,5-8-28-16,-5-1-16 15,5-1-4-15,-5 0 24 16,0-8 20-16,0 2 0 16</inkml:trace>
  <inkml:trace contextRef="#ctx0" brushRef="#br0" timeOffset="28885.62">13838 9333 776 0,'0'0'228'15,"0"-2"4"-15,0 0 12 16,-5 0-168-16,5 0 56 0,-5-2 44 16,-1-2-8-16,1 0-24 15,0 0-16-15,-5 0-24 16,5-2 0-16,-5 4-20 16,0 2-8-16,5 6-20 15,-6-2-8-15,6 6-8 16,0 6 0-16,-5 6-8 15,5 1 0-15,0 5-16 16,0 6-8-16,5-6-8 16,0 1 8-16,0 1 0 15,0-6 8-15,0-6-16 16,0 0-8-16,0-4-12 16,0-2 8-16,5-4-8 15,0 0-8-15,0-2-20 0,5-2 0 16,0 0-28-1,1-4-16-15,4-6-32 16,-5-4-8-16,0-2-32 0,0 0-16 16,-5-2-12-16,1-2 16 15,4 0 24-15,-10-4 24 16,5 5 24-16,0-1 16 16,-5-4 28-16,5 2 24 15,0 8 32-15,-5-2 16 16,0 2 56-16,5 4 48 15,-5 4 36-15,0-1-8 16,0 3-16-16,5 2-8 16,-5 5-8-16,0 3 0 15,0 4 0-15,5 6 8 0,0 6-8 16,-5 4 0-16,0 2-16 16,0 1-8-16,5 1-12 15,-5-2 0-15,0 0-16 16,0-7-8-16,0-5-40 15,0 0-24-15,0-6-20 16,0-4 16-16,0-10 8 16,5-6 8-16,1-4 0 15,-6 2 0-15,0 2 0 16,5 0 0-16</inkml:trace>
  <inkml:trace contextRef="#ctx0" brushRef="#br0" timeOffset="29528.12">13995 9209 1056 0,'5'2'320'0,"-5"-2"-12"16,5 0-16-16,-5 2-252 16,0 0 80-16,5 0 56 15,-5-2-24-15,5 4-48 16,-5 6-16-16,16 8-24 16,-6 6 8-16,0 6-12 0,-5 7-8 15,5 1-16-15,-10 0 0 16,5-2-12-1,-5-5-8-15,5-1-8 0,-5-6 8 16,0-6-4-16,0-4 0 16,0-4 12-16,0-4 16 15,0-4 8-15,6-4 0 16,4-4-8-16,10-8 8 16,-5-6 0-16,0-4 0 15,6-8-8-15,-6 3 0 16,0-3-12-16,1 0 0 15,4 2-8-15,-10 4 0 16,0-1-28-16,0 3-16 0,-5 4-88 16,0-2-64-16,6-4-472 15,-1 5-408-15,0 9 80 16,0-2 488-16,0 4 488 16,-5 4 0-16</inkml:trace>
  <inkml:trace contextRef="#ctx0" brushRef="#br0" timeOffset="29871.95">14407 9209 1056 0,'0'0'320'0,"0"2"4"0,0 8 8 16,0 4-260-16,0 6 64 16,0 4 20-16,0 4-32 15,0-1-48-15,0 1-8 16,0-2-20-16,0-2 0 16,-5-2-32-16,5 0-16 15,0-7-80-15,-6-5-56 16,6 0 8-16,-5-4 64 15,5-6-316-15,0-4-376 16,0 0-4-16,0 2 384 16,0-4 376-16,0 2 0 0</inkml:trace>
  <inkml:trace contextRef="#ctx0" brushRef="#br0" timeOffset="30137.55">14483 8930 1328 0,'0'0'412'0,"0"0"-36"0,0 0-28 16,0 0-348-16,0 0 96 15,0 2 64-15,-5 0-24 16,5 4-60-16,-5 2-24 15,5-2-68-15,0 1-32 16,0 3-12-16,0-2 32 16,5-2 28-16,0 2 0 15,5-2 0-15,-5-2 0 16</inkml:trace>
  <inkml:trace contextRef="#ctx0" brushRef="#br0" timeOffset="30780">14544 9215 1056 0,'0'0'320'0,"0"0"-12"0,0 4-16 15,5 12-276-15,0 2 64 16,-5 6 40-16,5 10-8 15,-5-1-36-15,0-1-16 16,0 0-20-16,0 0 8 16,0-5-8-16,-5-3-8 15,0-8-20-15,5-4-8 16,0-2-16-16,0-4 0 16,0-4-8-16,0-4 0 15,0-10 0-15,0-4 8 16,0-8 0-16,5-11 0 0,5-5-4 15,5-2 8 1,1 1 0-16,-1 1 8 0,10 2 8 16,-4 6 16-16,-6 1 12 15,0-1 8-15,16 12 4 16,-1 8 8-16,-20 6-4 16,5 6 0-16,6 10-8 15,-11 8 0-15,0 10-8 16,0 6 0-16,-10 5-12 15,0 1 0-15,-5-2-8 16,5-5 0-16,0 1-16 16,0-6-16-16,0-6-56 15,0-4-32-15,0-7 8 16,0-3 48-16,5-2-388 16,5-2-432-16</inkml:trace>
  <inkml:trace contextRef="#ctx0" brushRef="#br0" timeOffset="34717.48">15138 9200 384 0,'0'2'96'0,"0"0"24"16,0 2 24-16,-5-3-24 16,0 1 56-16,0 0 24 15,-5-4-24-15,0 0-32 16,-1 4 0-16,1-2-16 15,-5-2 0-15,5 1-8 16,0 2 0-16,0 1-16 16,-1 0-16-16,1 4-24 0,0 2 0 15,0 6-16-15,-5 4-8 16,10 6-8-16,-6 4 0 16,1-3-8-16,0 7-8 15,5 0-8-15,5-2 8 16,-5-2 0-16,5-3 8 15,0-3-8-15,0-4-8 16,5-8-20-16,0-2-8 16,5-2-24-16,6-6-8 15,-1-8-36-15,0-2-24 16,5-8-48-16,1-2-24 16,-6-8-20-16,0-1 8 15,0-7 24-15,6-2 24 16,-11-3 44-16,0 3 24 0,0 8 56 15,0 2 32-15,-10 5 72 16,5 3 48-16,0 8 16 16,-5 8-16-16,0 14-36 15,0 8-8-15,-5 11 4 16,5 7 24-16,-5 8 8 16,0 9 0-16,5 5-20 15,-10 9-8-15,5 5-16 16,-5 9 0-16,5 10-12 15,-5-3 0-15,-1-11-4 16,1 1 8-16,0-13-4 16,-5-9 0-16,0-7-16 15,-6-11 0-15,-4-8-16 16,0-9-8-16,-21-5-24 0,0-8-8 16,0-14-60-16,1-10-40 15,-6-11 4-15,20-11 48 16,6 0 48-16,5 9 8 15,4 5 0-15,11 2 0 16</inkml:trace>
  <inkml:trace contextRef="#ctx0" brushRef="#br0" timeOffset="85254.33">15976 2518 560 0,'-5'4'156'0,"-25"2"-4"0,-21 2 4 16,0 6-92-16,-10-4 64 15,-10-2 28-15,-10 2-32 16,-6-14-52-16,-14-4-16 15,-1-8-16-15,6-8 0 16,4-6-4-16,1-11 0 16,10-1-4-16,-1-16 8 15,21-15 4-15,16-4 8 16,4 1-4-16,11-5 0 16,14-2-16-16,26-9 0 15,26-27-8-15,15-10 0 16,15 10-4-16,35 0 0 15,26-10-8-15,6-6 0 16,65-36-8-16,96-33 0 16,-14 53-4-16,-47 56 0 15,1 10-4-15,10-5 0 16,5 9-4-16,15 8 8 0,-5 21-16 16,5 26-8-16,-20 14-12 15,-15 18 8-15,-26 16 8 16,-25 24 8-16,-36 13 4 15,-30 17 0-15,-26-3 12 16,-25-3 16-16,-31 3 12 16,-19 18 0-16,-37 28 4 15,-40 26 8-15,-35 4 12 16,-42 0 8-16,-45 10-8 16,-45 7-8-16,-37 3-8 15,-9-22 8-15,-5 0 0 0,-1 3 0 16,11-17-16-16,15-31 0 15,20-31-8-15,31-21 0 16,20-13-24-16,25-15-16 16,26-10-12-16,40-24 16 15,31-20-424-15,26-45-432 16</inkml:trace>
  <inkml:trace contextRef="#ctx0" brushRef="#br0" timeOffset="155032.94">6263 14448 1088 0,'0'-2'284'0,"0"0"40"0,11 2-236 16,-1-2-16-16,-5 2-24 15,10 0 0-15,0 2 0 16,-5 2 0-16,11 2 8 16,-6-4 8-16,5 2 0 0,11 0-8 15,4 4-4-15,-4 0 8 16,15-2-4-16,-1-2 0 16,11 0-8-16,0-2 8 15,5 0-8-15,-5 0 0 16,0-2-8-16,0 0 0 15,-11 0-8-15,6 0 0 16,0 0-8-16,5 2 0 16,0-2-8-16,5 0 0 15,5 0-12-15,-5 0 0 16,0-2 4-16,5-4 8 16,0-8 4-16,10-4 0 15,5-12-4-15,16-3 0 0,-16 7-8 16,0 4-8-16,1-4-8 15,-6 8 8-15,0 8 4 16,-5 6 8-16,5 12-4 16,-5 12 0-16,11-6-8 15,-11 4 0-15,-5 6 0 16,0 4 0-16,0-7 0 16,0-1 0-16,10-2 0 15,0-2 8-15,6-6 0 16,4-6 8-16,5-12-4 15,6-14 0-15,10-12-12 16,15-11 0-16,-6-7-4 16,-4-1 8-16,5-1-4 15,0 6-8-15,5 9 0 16,-5 7 8-16,-16 4 0 0,-4 10 0 16,-6 6-8-16,-4 8 8 15,-6 14 0-15,0 10 8 16,-5 16-4-16,-5 8 0 15,-10 7-4-15,0 5 0 16,0 1 0-16,0-5 8 16,-5-1-8-16,15-3 0 15,11-10-12-15,-1-4 0 16,5-7 4-16,6-3 8 16,-6-8 8-16,5-8 8 15,11-4-8-15,0-8 0 16,4-6-8-16,-9-4 0 15,-6-10 0-15,6 0 0 16,-6 3-16-16,-4-1-16 0,-16-2-108 16,0 2-88-16,0 10-376 15,-5 2-280-15,-15 2 104 16,-16 4 392-16,-4 2 388 16,-11 0 0-16</inkml:trace>
  <inkml:trace contextRef="#ctx0" brushRef="#br0" timeOffset="159971.87">13238 13853 864 0,'0'0'256'16,"0"0"-36"-16,0 0-40 15,0 0-228-15,0-2 64 16,10-4 48-16,11-6-8 15,9-16-20-15,11-11 0 16,15-5 4-16,10-12 16 16,5-5 0-16,5-3 0 15,16-1-20-15,14-5-8 16,6-7-12-16,5-4 8 0,-5-9-4 16,15 5 0-1,10 2-12-15,0-1 0 0,-5 3-8 16,41-12 0-16,35-14 4 15,-35 21 8-15,-41 15-4 16,-10-1-8-16,-26 7-12 16,-4 15 0-16,4 11 4 15,-4 15 8-15,-6 12 0 16,-15 8-8-16,-10 4-8 16,-10 0 8-16,-5 6 8 15,-11 10 16-15,1 16 4 16,-1 13 0-16,1 19-12 15,-1 7 0-15,6 8 0 16,-5-3 16-16,4-3 0 16,-4 5-8-16,4 17-4 0,-4 32 8 15,5 22 0-15,9 4 0 16,-4-3-4-16,-10 7 0 16,-6 4 0-16,6-12 0 15,-1-14 0-15,1 2 8 16,-1 3-4-16,6-11 0 15,-5-21-4-15,-1-27 0 16,-4-16 0-16,-6-13 8 16,0-4-20-16,-4-5-16 15,-1-1-36-15,-5-12-8 16,-10-12-44-16,0-14-24 0,-10-4-56 16,0-12-24-16,-10-8-16 15,-10-4 16-15,-11-4-92 16,6 2-104-16,-6 3 64 15,11 9 168-15</inkml:trace>
  <inkml:trace contextRef="#ctx0" brushRef="#br0" timeOffset="160253.1">16708 14663 456 0,'-10'0'120'0,"-6"0"28"16,6 2 24-16,0-2-68 15,0 3 32-15,0 7 20 16,15 0 0-16,0 6-4 15,5 10 8-15,10 8-12 0,1 3-8 16,4 15-32-16,6 4-16 16,4-9-12-16,-4-3 8 15,4 0 0 1,6-9 0-16,-6-3-16 0,6-4-8 16,0-10 0-16,-1-8 16 15,1-8-8-15,0-24-16 16,9-34-40-16,-9-19-16 15,0-13-64-15,4-33-32 16,-4-37 4-16,5-5 48 16,10-51 44-16,15-68 0 15</inkml:trace>
  <inkml:trace contextRef="#ctx0" brushRef="#br0" timeOffset="166955">12364 16375 1208 0,'0'0'372'15,"0"0"-28"-15,0 0-28 16,0 4-324-16,0 0 72 16,0-6 56-16,6-4-16 15,4-4-28-15,5-6-8 16,-5-6-12-16,5-1 8 15,6-11-12-15,4-2-8 16,-5 12-24-16,6 5-8 0,-1-9-36 16,-4 6-24-16,-1 8-100 15,0 2-72-15,-5-2 20 16,1 2 96-16,-6 4-248 16,0 2-336-16,-5 2 0 15,-5 0 344-15,5 4 344 16,-5-1 0-16</inkml:trace>
  <inkml:trace contextRef="#ctx0" brushRef="#br0" timeOffset="167173.78">12563 16032 584 0,'0'2'164'0,"0"0"44"15,0 2 44-15,0-4-100 16,5 2 24-16,-5 0-4 16,0 8-16-16,0 3-24 0,5 11 0 15,-5 4-16-15,5 8-8 16,5 13-20-16,-5 3 0 15,0-12-20-15,0 1-8 16,0 3-16-16,0-8 0 16,0-10-24-16,-5-7-16 15,6-3-68-15,-6-6-40 16,5-6 0-16,-5-4 48 16,0-6-344-16,10-4-384 15</inkml:trace>
  <inkml:trace contextRef="#ctx0" brushRef="#br0" timeOffset="167408.13">12512 16377 440 0,'0'2'116'0,"0"0"44"16,0 2 52-16,0-2-52 16,0 0 16-16,5 0 8 15,5 0 0-15,0-2-16 16,0 0-8-16,11-6-32 15,-6-2-16-15,0-2-28 16,5 0 0-16,1 2-32 16,-6 0-24-16,0 2-68 15,-5 2-32-15,1 0 0 16,-6 2 40-16,0 6-324 16,-5 8-360-16</inkml:trace>
  <inkml:trace contextRef="#ctx0" brushRef="#br0" timeOffset="167767.51">12537 16595 544 0,'0'0'148'15,"0"-2"48"-15,5 0 44 16,11-8-88-16,-1-3 24 16,10-5 0-16,6-6-16 15,4 0-32-15,6-2-8 16,10 6-24-16,-1 1 0 15,-14-1-16-15,0 6-8 16,-1 6-8-16,-15-2 0 0,-4 6-4 16,-11 6 0-16,-5 4-12 15,-5 0-8-15,-5 4-16 16,-1 4 0-16,-4 0-8 16,-5 3 0-16,-1 1-16 15,1 2-8-15,-10 0-36 16,4 0-16-16,1-2 12 15,5 0 32-15,-6-3 24 16,11 1-8-16,0-8-432 16,5-8-416-16,-1 0 0 15,6 2 424-15,5 0 424 16,0-4 0-16</inkml:trace>
  <inkml:trace contextRef="#ctx0" brushRef="#br0" timeOffset="168096.52">12690 16599 536 0,'0'0'148'0,"0"0"52"0,0 2 52 16,0 0-76-1,0 12 16-15,0 4 0 0,0 4-8 16,0 6-32-16,0 3-16 16,0 5-24-16,0-2 0 15,-5 2-12-15,5-7 0 16,-6 1-28-16,6-4-16 16,-5-2-24-16,5-1 0 15,-5-3-4-15,5-6 0 16,0-2-8-16,5-2 0 15,-5-4-8-15,0 0 0 16,5-6-16-16,-5-4-8 16,6 4-12-16,-1-6 8 0,0-2-4 15,0-4 0-15,0-8-24 16,5-5-16-16,5-3-60 16,6-6-40-16,-1-4 24 15,5 5 72-15,6-5 60 16,4 2 0-16,1 4-356 15,-11 3-352-15,1 3 0 16,-6 8 360-16</inkml:trace>
  <inkml:trace contextRef="#ctx0" brushRef="#br0" timeOffset="168440.23">13040 16554 488 0,'-5'0'132'0,"0"0"32"0,0 0 36 16,-5 2-84-16,0 2 16 15,-6 0-8-15,1 4-16 16,-5-3-36-16,-1 1-8 15,1 2-16-15,5 2 8 16,0-4 4-16,4 2 8 16,1 0-4-16,5-2 0 15,0 0-8-15,5 0 8 16,5-2 0-16,0 0 0 16,16 2-8-16,-1 2 0 15,-5 0-12-15,6 0 0 16,4 0-8-16,0 0 0 15,-4 1-12-15,-1-3 0 16,0 2-32-16,-10 2-16 0,-4-8-56 16,4-4-32-16,-10 2 16 15,0 0 48-15,0-8-296 16,0-2-344-16,0 4 0 16,0 2 344-16,0-1 344 15,0 1 0-15</inkml:trace>
  <inkml:trace contextRef="#ctx0" brushRef="#br0" timeOffset="168674.58">12867 16522 720 0,'-5'0'208'0,"-5"4"28"16,0 4 32-16,0-4-156 0,-5 0 32 16,-11 6 8-1,-4 6-16-15,4-3-36 0,-4 7-16 16,-6 4-28-16,6 0-8 15,-1 4-28-15,6 1-16 16,0-1-80-16,9-4-56 16,1-4 4-16,5-6 64 15,0-8-240-15,10-12-304 16,5 4 0-16,-5-2 304 16,5-2 304-16,-5 2 0 15</inkml:trace>
  <inkml:trace contextRef="#ctx0" brushRef="#br0" timeOffset="169237.09">13147 16077 936 0,'0'0'280'0,"0"0"-8"16,5 0-8-16,0 0-244 15,-5 4 48-15,5 10 36 16,-5 6 0-16,0 8-24 16,0 2-16-16,0-1-28 15,0 5-8-15,0-8-4 16,5-14 8-16,0-10 0 15,0-12 0-15,11-12-24 0,4-6-8 16,-5-5-12 0,5-1 8-16,6 0 8 0,-6 4 8 15,-5 7 4-15,1 5 8 16,-6 4-8-16,-5 4 0 16,0 4 8-16,0 2 16 15,-5 2 16-15,0 4 0 16,0 8-16-16,0 2-8 15,-5 10-12-15,0 1 8 16,-5 7-4-16,5 10 0 16,-6 4-8-16,6-1 8 0,0 5 0 15,-5 1 8-15,0-5 0 16,0-4 0-16,0-3-12 16,-6-3-8-16,1-4-20 15,-5-6 0-15,0 0-32 16,4-9-16-16,-4-3-96 15,5-2-72-15,10-2 32 16,-6-6 104-16,11-12-264 16,0-4-360-16</inkml:trace>
  <inkml:trace contextRef="#ctx0" brushRef="#br0" timeOffset="169533.93">13147 16409 1056 0,'0'0'320'0,"0"-2"-12"0,0-2-16 15,0 2-264-15,5 0 72 16,0 0 52-16,10-2-16 16,-5 4-44-16,6-4-24 15,-6 4-24-15,5 0 8 16,0 0-28-16,-5 2-24 15,6 2-64-15,-1 0-32 16,0 0 8-16,-5-2 40 16,0 2-344-16,1-4-376 15,-6 0 0-15,0 2 384 16,0-2 384-16,-5 0 0 16</inkml:trace>
  <inkml:trace contextRef="#ctx0" brushRef="#br0" timeOffset="169768.4">13289 16506 920 0,'0'0'276'0,"0"4"24"15,0 4 28-15,5 6-208 16,0 4 48-16,0 6 4 16,-5-1-32-16,10 1-52 15,1 4-8-15,-6-4-40 16,-5-4-16-16,5-3-96 15,0-5-72-15,-5-4 0 16,5 0 80-16,-5-8-288 16,0-8-360-16,0 0-4 0,0 2 360 15,5 0 356-15,-5-2 0 16</inkml:trace>
  <inkml:trace contextRef="#ctx0" brushRef="#br0" timeOffset="170221.43">13320 16552 472 0,'0'-6'124'15,"0"-4"44"-15,0 2 36 16,0-2-68-16,0-4 24 15,10-2 16-15,0-2 8 16,5-4-16-16,5 1-16 16,1-3-16-16,4-2 0 15,6-4-12-15,-6 3-8 0,0 7-28 16,1 2-8-16,-1 20-16 16,-10 10 8-16,6-4-8 15,-6-2-8-15,-5 9-24 16,0 1-8-16,0 0-28 15,-4 2-8 1,-1 0-24-16,0 2-8 0,0-2-44 16,-5-1-32-16,0 1-32 15,-5 0 8-15,-11-2-8 16,1-2-8-16,0-2 20 16,0 2 32-16,-6-2 44 15,6 0 16-15,-5-2 32 16,5-3 16-16,-1-1 40 15,6 0 24-15,0-2 24 0,5 0 8 16,5-4 20-16,10 2 24 16,10-2 8-16,6-4-8 15,9-4-20-15,1-4 0 16,-6 1-20-16,6-5-8 16,0 2-24-16,-6 2-8 15,-5 4-36-15,-4 6-24 16,-6-2-20-16,-5 0 8 15,0 8 4-15,1-2 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5:47:11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14336 7551 1496 0,'0'4'468'0,"0"7"-36"0,0 5-36 16,-11 4-408 0,6 8 96-16,-5 6 52 0,0 1-40 15,-5 1-76-15,5-4-32 16,4 8-112-16,6-7-72 16,0-9-392-16,6-2-312 15</inkml:trace>
  <inkml:trace contextRef="#ctx0" brushRef="#br0" timeOffset="234.37">14341 7729 1448 0,'0'0'452'16,"5"-2"-36"-16,5-2-36 0,5-2-380 16,5 0 112-16,6-4 64 15,4 2-32-15,1 0-72 16,-1-1-24-16,1-1-24 15,-1 2 8-15,-4 0-32 16,-6 4-32-16,-5-2-92 16,-5 4-48-16,0 0 20 15,-10 0 72-15,0 0-368 16,-5-2-440-16</inkml:trace>
  <inkml:trace contextRef="#ctx0" brushRef="#br0" timeOffset="484.41">14549 7483 1192 0,'0'0'364'0,"0"0"-20"0,0 0-28 15,0 2-304-15,0 6 88 16,0 6 68-16,0 6-8 16,0 6-32-16,-5 3-16 15,5 5-32-15,-5 4-16 16,5-5-20-16,-5 3 0 15,0 4-28-15,-1-6-16 16,6-3-112-16,-5 3-88 16,0-8 8-16,5-10 96 15,-5-6 96-15,5 0 0 16,-5-6 0-16,5-2 0 16</inkml:trace>
  <inkml:trace contextRef="#ctx0" brushRef="#br0" timeOffset="703.12">14269 8015 1192 0,'0'0'364'0,"6"2"-12"16,4-2-12-16,5-4-304 16,10-2 80-16,1-6 44 15,9-4-32-15,6-4-52 16,-5 2-16-16,-1 5-24 15,-4 5 0-15,-1-6-48 16,-10-2-40-16,1 2-12 16,-11 2 40-16,0 0-416 15,-5 2-448-15</inkml:trace>
  <inkml:trace contextRef="#ctx0" brushRef="#br0" timeOffset="937.5">14483 8005 1488 0,'0'4'464'16,"-5"8"-52"-16,-5 10-56 15,-1 3-412-15,-4 3 104 16,0 4 72-16,5-2-24 16,-5 2-72-16,-1-3-40 0,11-9-24 15,-5-6 24-15,5-8-448 16,5-10-464-16,0-6 0 15,0 4 464-15,0 0 464 16,0-2 0-16</inkml:trace>
  <inkml:trace contextRef="#ctx0" brushRef="#br0" timeOffset="1125">14457 8078 1256 0,'0'4'388'0,"0"10"-20"16,0 6-20-16,0 0-324 15,0 8 80-15,6-2 48 16,-1-3-24-16,5-3-40 15,10-4 0-15,11-2-16 16,-1-8 0-16,1-2-16 16,4-4 0-16,1-6-24 15,-6 0-16-15,1-2-56 0,-11-2-40 16,-5 6-4-16,0-4 40 16,-4-2 36-16,4-4 8 15,-10-5 0-15,0 5 0 16</inkml:trace>
  <inkml:trace contextRef="#ctx0" brushRef="#br0" timeOffset="1501.04">15001 7719 1296 0,'0'0'400'0,"0"0"-20"15,15-4-16-15,6-2-336 16,9-2 88-16,6 0 40 15,9-1-40-15,1-5-60 16,0 2-16-16,-1 0-36 0,-4 0-16 16,0-2-12-1,-6 0 16-15,-14 4-464 16,-1 0-472-16,-5-4 0 0,-5 6 472 16,-5 6 472-16,1-4 0 15</inkml:trace>
  <inkml:trace contextRef="#ctx0" brushRef="#br0" timeOffset="1829.2">15321 7485 1192 0,'0'0'364'15,"0"0"-36"-15,0 0-44 16,-5 2-300-16,5 10 104 16,0 6 84-16,0 4-16 0,0 9-44 15,0 11-24-15,0 14-12 16,5 5 16-16,0 9 0 15,-5 3-8-15,0-4-16 16,0-5 0-16,-5-8-16 16,5-9-8-16,-5-9-8 15,5-10 8-15,-5-7 0 16,5-5 0-16,-5-6-12 16,-5-2-8-16,5-2-32 15,-6-4-16-15,6-6-52 16,-10-4-24-16,0 0 12 15,-5-4 48-15,4-7-484 16,-4-5-520-16,10-2-4 16,-5 6 528-16,9 4 520 0,-4 0 0 15</inkml:trace>
  <inkml:trace contextRef="#ctx0" brushRef="#br0" timeOffset="2360.42">15092 7781 1144 0,'0'0'348'0,"0"0"4"0,0 0 4 15,0 4-300-15,0 6 48 16,0 0 32-16,6 5-16 16,-6 7-40-16,5 0-24 15,0-6-40-15,0 8-16 16,-5 8-72-16,0-5-56 16,-5-5-48-16,-5 2 16 15,-1 0 48-15,-4-6 48 16,5-5 36-16,-5 1 0 0,-1-4 12 15,6-2 16-15,5-2 44 16,5-2 32-16,10-4 20 16,16-10-8-16,4-6-16 15,16-3 0-15,15-9-8 16,0-8 0-16,-5 8-8 16,-5 4 0-16,-6-3-16 15,-9 7 0-15,-11 8-12 16,-15 0 0-16,1 4-8 15,-6 4 0-15,0 2-4 16,-5 2 0-16,-5 4-8 16,-5 4 0-16,4 0-4 15,1 2 8-15,0 4 4 16,5 4 8-16,0-4-4 16,5 3 0-16,6 3 8 15,4 2 16-15,0 0 12 0,5-2 0 16,11 4-12-16,-6-5-8 15,-4-3-8-15,-1 0 8 16,-5-4-16-16,0-2-16 16,-5-6-44-16,-4 2-24 15,-1-4 4-15,-10-4 32 16,-11-12-484-16,1-10-512 16,5-12 0-16,0 13 512 15</inkml:trace>
  <inkml:trace contextRef="#ctx0" brushRef="#br0" timeOffset="2532.29">15534 7404 1408 0,'0'0'436'0,"0"0"-20"16,5 0-20-16,6 0-376 15,-6 2 88-15,5 6 52 16,0 9-32-16,5-7-56 16,-5 4-16-16,6 8-56 15,-6 0-24-15,0 2-524 16,0 2-488-16</inkml:trace>
  <inkml:trace contextRef="#ctx0" brushRef="#br0" timeOffset="3799.51">16103 7576 1144 0,'0'0'348'0,"0"0"-12"16,5 0-20-16,-10 0-284 16,5 0 80-16,0 2 64 15,0 10-16-15,-5 4-32 16,0 12-8-16,0 16-24 15,-5 7-8-15,-5 7-16 16,-1 1 0-16,6-1-16 0,-5-7 0 16,0-7-24-1,5-10-8-15,5-6-48 0,-6-9-24 16,6-7-8 0,0-12 32-16,10-6 20 15,0-14 0-15,1-11-520 0,4-7-512 16,0-4 0-16,-5 9 520 15,0 9 516-15,0 0 0 16</inkml:trace>
  <inkml:trace contextRef="#ctx0" brushRef="#br0" timeOffset="4002.65">16134 7582 1112 0,'0'0'340'16,"0"2"-8"-16,5 4-4 16,5 8-272-16,5 14 72 15,-5 12 64-15,6 13 0 16,4 13-36-16,0 1-24 0,1-7-44 15,-1 1-8-15,-5-5-24 16,0-13-8-16,1-13-20 16,-6-6-8-16,-5-8-104 15,0-6-88-15,-5-14-4 16,0-6 88-16,-5-4 88 16,5 4 0-16,-5-2 0 15,0 4 0-15</inkml:trace>
  <inkml:trace contextRef="#ctx0" brushRef="#br0" timeOffset="4205.74">16159 7834 1208 0,'-5'0'372'0,"0"2"4"0,5-2 4 16,5 2-308-16,-5 2 56 15,10-4 20-15,6-4-32 16,-1 2-52-16,0 2-8 15,0-2-44-15,6 0-24 16,-6 2-12-16,0 0 16 16,0-6 12-16,-5-2 0 15</inkml:trace>
  <inkml:trace contextRef="#ctx0" brushRef="#br0" timeOffset="4550.81">16352 7596 1328 0,'0'0'412'0,"0"4"-28"15,0 2-20-15,0-2-340 16,5 12 96-16,6 20 52 16,-1 7-40-16,5 9-56 15,0 5-8-15,5 3-8 16,1-4 8-16,-6-13-8 15,0-5-8-15,1-4-16 16,4-18 0-16,-5-5-4 0,0-9 0 16,11-21-8-16,4-21-8 15,-4-10-8 1,-1-3 8-16,0 3-8 0,-9 2 0 16,4 7-16-16,-10 7-8 15,-5 4-32-15,0 5-16 16,0 9 0-16,-5 6 32 15,0 2-508-15,-5 4-528 16</inkml:trace>
  <inkml:trace contextRef="#ctx0" brushRef="#br0" timeOffset="5129">16977 7568 1312 0,'0'0'404'0,"-10"0"-36"15,0 6-36-15,0 6-340 16,-11 8 112-16,6 4 80 15,0 8-16-15,5 5-56 16,0 7-32-16,4 4-32 16,1-5 8-16,0-5-20 15,5-6-16-15,10-8-36 0,6-11-16 16,-1-7-36-16,5-12-16 16,11-13-24-16,-1-3 0 15,-4-6 20-15,-1 2 24 16,0 4 40-16,-4 3 24 15,-6 3 24-15,0 6 16 16,-10 2 8-16,5 4 0 16,-4 0 4-16,-1 8 8 15,-5 10-4-15,5 0 0 16,0 5-16-16,0 11-8 16,0-8-4-16,-5 4 8 15,5 8-4-15,0-7 0 16,-5-5-8-16,5 0 8 15,-5 4-4-15,5-2 0 16,-5-8-12-16,5-7 0 0,-5 1-16 16,0-4-8-16,0-2-36 15,5-4-24-15,-5 4-508 16,0 2-472-16,-5 2 28 16,5-2 512-16,0-2 508 15,0 0 0-15</inkml:trace>
  <inkml:trace contextRef="#ctx0" brushRef="#br0" timeOffset="24885.68">14493 11220 1432 0,'0'0'444'16,"0"8"-44"-16,-5 13-44 15,-5 5-388-15,0 4 112 16,-11 6 64-16,-4 1-40 0,5 3-56 16,-6 0-16-16,1-6-32 15,-1-3-8 1,1 1-8-16,5-12 8 16,-1-4-472-16,11-4-480 0,5-2 0 15,0-6 480-15</inkml:trace>
  <inkml:trace contextRef="#ctx0" brushRef="#br0" timeOffset="25291.87">14447 11499 1448 0,'0'0'452'0,"0"2"-36"0,0 4-36 16,0 10-388-16,0 8 96 16,0 16 68-16,0 3-24 15,0 7-52-15,0 0-16 16,0-7-24-16,0-7 8 16,0-4-24-16,0-4-16 0,0-13-104 15,0-3-72-15,0-4-456 16,0-14-368-16,5-10 80 15,0 7 456-15,-5 3 456 16,6-6 0-16</inkml:trace>
  <inkml:trace contextRef="#ctx0" brushRef="#br0" timeOffset="25651.31">14605 11353 1552 0,'0'0'484'16,"0"4"-44"-16,0 7-44 15,0 7-428-15,0 2 104 16,0 6 72-16,0 4-32 16,0-4-60-16,0-5-24 0,0-1-52 15,0-6-24 1,0-6 0-16,0-4 24 16,0-8-480-16,0-8-504 0,0 0 0 15,0 4 504-15,0 0 504 16,0 0 0-16</inkml:trace>
  <inkml:trace contextRef="#ctx0" brushRef="#br0" timeOffset="25948.1">14656 11178 1192 0,'0'0'364'0,"10"-2"-40"16,5-6-44-16,10 0-320 15,1-2 88-15,9 0 60 16,6-2-24-16,-21 6-32 0,6 0 0 15,-6 1-4-15,-10 1 8 16,0 6 0-16,-5 5 0 16,-5 11-8-16,5 2 0 15,-5 8 0 1,0 6 8-16,0 1 0 0,0 1 0 16,0 2-16-16,0-2 0 15,0-7-16-15,0-1 0 16,0-2-16-16,0-8 0 15,0-4-16-15,0-4 0 16,0-2-56-16,0-3-40 16,0-3 0-16,-5 0 56 15,5-2-408-15,-5-4-448 16</inkml:trace>
  <inkml:trace contextRef="#ctx0" brushRef="#br0" timeOffset="26213.73">14615 11410 968 0,'0'0'292'0,"0"0"-8"16,0 0-4-16,0 0-240 16,5 0 64-16,10 0 52 15,6-2 0-15,4-2-40 16,5-4-32-16,-9 2-44 15,-1-2 0-15,0 2-52 16,-4 0-40-16,-6 4-12 16,-5 2 40-16,-10 4-360 0,-5 8-392 15,-6 4-4-15,1-6 392 16</inkml:trace>
  <inkml:trace contextRef="#ctx0" brushRef="#br0" timeOffset="26401.31">14590 11553 912 0,'0'0'272'0,"0"0"-4"0,5 0-8 15,5-2-212-15,10-2 72 16,0-2 48-16,1 0-8 16,9-2-48-16,-4-2-24 15,-1 2-64-15,-5 2-24 16,1-2-24-16,-11 3 8 16,0 3-376-16,-15 8-376 15,-5-1 0-15,5-3 384 16,0 0 384-16,-6 4 0 0</inkml:trace>
  <inkml:trace contextRef="#ctx0" brushRef="#br0" timeOffset="26604.36">14503 11738 944 0,'0'0'284'0,"0"-2"12"15,10 0 12-15,11 0-204 16,9-4 64-16,16-2 48 16,5-4-16-16,5 2-40 15,-1 2-16-15,-4-2-24 16,-5 0 0-16,-11 0-16 15,-4 4-8-15,-11 0-32 0,-4 4-8 16,-6 0-40-16,-5 0-24 16,0 2-16-16,-5 0 16 15,5 0 8-15,-5 0 0 16,0 0 0-16,0 0 0 16</inkml:trace>
  <inkml:trace contextRef="#ctx0" brushRef="#br0" timeOffset="31283.69">15296 10920 1152 0,'0'0'352'16,"0"0"4"-16,0 0 0 0,5 4-292 15,0 10 56-15,-5 2 24 16,5 4-24-16,0 1-56 16,0 1-16-16,5 6-56 15,0 2-32-15,-5-12-8 16,6-2 24-16,-6-11-404 15,5-10-424-15</inkml:trace>
  <inkml:trace contextRef="#ctx0" brushRef="#br0" timeOffset="31627.49">15494 10940 784 0,'0'0'228'0,"0"2"16"0,0 4 12 16,-5 6-204-1,-5 4 16-15,-6 5-8 0,-9 5-16 16,-1 10-92-16,-9 2-72 15,-1-3-28-15,-4 1 48 16,-1 0 72-16,6-6 32 16,-1-7 72-16,11-1 48 15,4-6 28-15,6-6-8 16,0-2-12-16,15-2 8 16,5-6 4-16,15-2 0 15,6-4-16-15,14-10-8 16,6-4-28-16,-5 0-8 15,4-5-20-15,-4 1 0 16,-6 0-32-16,1-2-16 16,-11 8-64-16,-4 4-40 0,-6 1 4 15,-5 1 48-15,0 6-396 16,-5-2-432-16,-5 6-8 16,5 2 440-16,-5-2 432 15,0 0 0-15</inkml:trace>
  <inkml:trace contextRef="#ctx0" brushRef="#br0" timeOffset="31799.3">15301 11325 1360 0,'5'0'420'0,"0"8"-44"16,-5 2-52-16,10 0-384 16,10 2 88-16,-4-1 28 15,-6 1-56-15,0-2-40 16,-5-2 24-16,5-4-380 0,-5-4-392 15,0-6-4-15,-5 2 400 16</inkml:trace>
  <inkml:trace contextRef="#ctx0" brushRef="#br0" timeOffset="31986.85">15418 11164 1280 0,'5'8'396'0,"-5"8"-32"0,10 2-28 15,-5 4-344-15,0 3 88 16,5 3 56-16,-5 0-16 15,0-4-56-15,-5-4-24 16,5-5-44-16,0-1-8 16,-10-6-92-16,0-2-72 0,0-2 0 15,-10 0 88 1,10-4-280-16,-5 0-360 0</inkml:trace>
  <inkml:trace contextRef="#ctx0" brushRef="#br0" timeOffset="32502.4">15189 11378 888 0,'0'-2'264'0,"0"0"8"16,0 0 8-16,0 2-200 0,10 2 56 15,0 4 32-15,0-2-24 16,1 2-52-16,-1 4-24 15,5-4-52-15,0-2-16 16,0 2-16-16,1-2 8 16,9-6-376-16,1-6-376 15,-1 2-4-15,-10 2 384 16,0-2 380-16,1 0 0 16,-1-10 128-16,5-9 128 15,1 11 64-15,-11 4-56 16,0 0-72-16,0 10-8 15,-15 10-40-15,-5 2-24 16,-11 6-48-16,-9 5-8 16,5 5-16-16,-11 0 8 15,-10 2-8-15,6-2 0 0,4-3 8 16,1 1 16-16,-1-4 24 16,16-4 8-16,-1 0-4 15,6 0-8-15,10-9-8 16,5-3 8-16,10-2-4 15,10-8 0-15,11-2-20 16,10-7-8-16,4-7-16 16,-4 2 0-16,0 0-32 15,-1-2-24-15,-4 0-84 16,-6 4-48-16,-4 5 8 16,-6 1 64-16,-5 0 64 15,-5 6 8-15</inkml:trace>
  <inkml:trace contextRef="#ctx0" brushRef="#br0" timeOffset="32736.86">15331 11688 1224 0,'0'4'376'15,"0"10"4"-15,0 8 0 16,-5 5-324-16,0 5 56 15,0 4 12-15,5-2-32 16,-5-5-52-16,5-3-8 16,0-4-56-16,0-8-32 0,0-4-16 15,5-4 32 1,-5-8-392-16,0-12-416 0</inkml:trace>
  <inkml:trace contextRef="#ctx0" brushRef="#br0" timeOffset="33049.3">15387 11613 592 0,'0'-4'164'0,"5"2"0"15,0-6-4-15,5 2-108 16,6-2 64-16,-6 2 56 16,0 0 0-16,0 2-8 15,0 6 0-15,0 4-12 0,-4 6-8 16,4 2-16-16,-5 5 0 15,0 9-24-15,5 2-8 16,-5 0-16-16,0 2 0 16,0-1-16-16,0-1-8 15,-5-4-20-15,5-2 0 16,-5-4-12-16,0-5-8 16,0-3-32-16,0-6-16 15,-5 0-8-15,-5-4 24 16,0-2-468-16,5-4-480 15,-5-2-4-15,0 2 488 16,5 0 480-16,5 0 0 16</inkml:trace>
  <inkml:trace contextRef="#ctx0" brushRef="#br0" timeOffset="33455.53">15311 11876 928 0,'0'-3'276'0,"0"-7"-12"16,5 0-20-16,10-4-228 15,6-10 64-15,4 0 48 16,0-2-8-16,1 1-52 16,-1 1-32-16,-5 8-104 15,-4 2-64-15,-6 6-96 16,0 4-24-16,-5 10-116 15,0 8-88-15,-10 0 92 0,0-2 184 16,5-2 180-16,-5 0 0 16,-10 15 288-1,-11 19 288-15,6-14-16 0,10-6-296 16,-5 5-240-16,4-7 72 16,11-8 52-16,11-2-8 15,4-6-68-15,5-6-48 16,0-6-136-16,1 0-80 15,4-4-264-15,1 0-184 16,-6 0 88-16,-5 2 280 16,-5 2 272-16,0 0 0 15</inkml:trace>
  <inkml:trace contextRef="#ctx0" brushRef="#br0" timeOffset="34503.78">15890 11079 1304 0,'0'-4'404'0,"5"-4"-36"0,10-4-36 15,16-6-352-15,4-8 88 16,1 10 56-16,5 1-24 16,-6-3-36-16,-9 2 0 15,4 8-16-15,-10 0 0 16,-4 2-24-16,-11 10-8 15,-10 10-24-15,-1 6 0 16,-9 11-28-16,-5 5-16 16,0 0-28-16,4-4 0 15,1-7 8-15,0-3 24 16,0-6 12-16,15-4 0 0,-5-2 12 16,5-4 24-16,0 2 8 15,5-6-8-15,0 6 8 16,-5 4 16-16,5 0 16 15,0 3 0-15,-5 13 4 16,5 4 8-16,-10 6 4 16,5-1 0-16,-5 3-4 15,-5-2 0-15,5-2-16 16,-6-3-8-16,6-9-20 16,0-2 0-16,0-6-28 15,5-4-16-15,-5-8-36 16,5-10-8-16,0-10-32 15,5-4-8-15,10-2-16 16,1-8 0-16,-6 3 16 16,5-1 24-16,0 0 24 0,-10 2 16 15,6 0 16-15,-6 3 8 16,0-1 20-16,0 4 16 16,0 0 20-16,5 4 8 15,-5 6 28-15,5-2 24 16,-5 4 12-16,0 5 0 15,6-1-8-15,-1 2 8 16,0 11 4-16,0 5 8 16,5 2-4-16,6 4 0 15,-1 6-16-15,-5 2-8 16,0-5-16-16,1 3-8 16,-6 2-12-16,0-4 0 15,-5 0-12-15,0-2-8 16,0-7-24-16,-5-1-8 0,-5-4-36 15,0-2-16-15,-10-2 0 16,0-6 24-16,-1-2 24 16,-4-2 8-16,0-2-488 15,-6 2-488-15,6 0-4 16,10 0 496-16,-5 0 488 16,9 4 0-16,-4-2 216 15,-5-2 224-15,5-2 20 16,0 2-192-16,5-4-172 0,0-1 32 15,5 3 4-15,0-4-16 16,5-2-56-16,5 2-32 16,0 4-140-16,0-4-96 15,0 2-220-15,0 2-112 16,-4 4 100-16,-1-4 224 16,0 4 216-16,0-4 0 15</inkml:trace>
  <inkml:trace contextRef="#ctx0" brushRef="#br0" timeOffset="34769.39">16169 11380 984 0,'0'2'296'16,"0"6"16"-16,0 4 16 16,-5 10-232-16,5 4 56 15,-5 2 24-15,5 1-24 16,-5-1-52-16,5-2-24 0,0-2-48 16,0 0-16-1,0-11-100-15,0-5-72 0,5-14 0 16,-5-7 80-16,0 1 80 15,0-4 8-15,0-2 0 16,0 4 0-16,0 4-96 16,0 2-88-16,0 2 12 15,0 2 112-15,5 0 80 16,-5 2-24-16,10-6-100 16,-4 6-64-16,4-4-200 15,-5 0-120-15,5-1 72 0,-5 1 208 16</inkml:trace>
  <inkml:trace contextRef="#ctx0" brushRef="#br0" timeOffset="35052.18">15941 11464 664 0,'-5'0'188'16,"-5"0"4"-16,-11 2-4 15,-4 2-164-15,-1 2 32 16,-4 2 36-16,5 2 16 15,4-1 8-15,1 7 0 16,10 6-4-16,10-2 8 16,15 0 0-1,5 6 0-15,26-1-8 16,15-7-8-16,0 2-12 16,0-2 0-16,5-6-12 15,-5-2-8-15,-5-2-8 16,-5-4 8-16,-11-4-24 15,-9-2-16-15,-6-2-64 16,-10-4-32-16,-15 2-456 16,-5 0-408-16</inkml:trace>
  <inkml:trace contextRef="#ctx0" brushRef="#br0" timeOffset="35285.82">15743 11212 1192 0,'0'0'364'0,"0"0"-4"0,5 4-4 15,10 0-312-15,0 2 64 16,0 4 24-16,6 1-32 16,4 5-60-16,1 2-16 15,-1-2-24-15,-5 0 0 16,1 0-440-16,-1-6-432 15,-10 0-4-15,0-4 440 16</inkml:trace>
  <inkml:trace contextRef="#ctx0" brushRef="#br0" timeOffset="35911.85">16835 11011 1104 0,'0'0'336'0,"0"-4"-24"0,0-4-24 15,-5 2-288-15,-5 0 72 16,-1-1 56-16,1 1-16 16,-5 8-40-16,5 4-16 15,-5 3-16-15,-1 5 8 16,1 6 0-16,5 10-8 0,0 2-16 16,5 3 0-16,0 3-12 15,5 0 0-15,15-2-4 16,5-7 0-16,1 1 4 15,-6-2 8-15,5-6 4 16,0-2 0-16,-4-3 0 16,-1-3 0-16,-5-4 8 15,0-4 16-15,-5 4-8 16,-5 2-8-16,0-2-20 16,-5 0 0-16,-15 4-28 15,5 0-16-15,-1-4-96 16,-4-1-64-16,0 1-372 15,10-2-296-15,-6-6 84 0,11 2 392 16</inkml:trace>
  <inkml:trace contextRef="#ctx0" brushRef="#br0" timeOffset="36489.87">17028 11174 1000 0,'0'0'300'16,"0"4"8"-16,-5 6 4 15,0 4-232-15,-5 4 64 16,-1 5 36-16,1 7-24 16,5 2-40-16,-5 4-8 0,5-3-12 15,5-1 0-15,0 0-24 16,15-8-24-16,0-4-12 15,11-5 16-15,4-7-8 16,11-10-16-16,5-9-28 16,4-9 0-16,1-8-8 15,-5-8 8-15,-5-4-4 16,-6 1 0-16,-9-1-8 16,-11 2 0-16,0-1-4 15,-10 5 8-15,-10 8-4 16,-5 2 0-16,-10 7-4 15,-6 7 0-15,-4 8 0 16,-1 6 8-16,-4 7 0 0,4 5 8 16,6-2-4-16,4 2 0 15,6 8 4-15,10-4 8 16,5 2 8-16,10 3 8 16,6 1 8-16,4 0 16 15,10 2 8-15,1 0 0 16,-6-1-8-16,1-1 0 15,-1-4-16-15,-5 0-8 16,-4-6-8-16,-6-6 0 16,-5 0-24-16,0-5-24 15,0-1-8-15,-5-2 24 0,0-2 16 16,0-6 0 0,0-7 0-16,0 5 0 0,0 2 0 15,0-2 0-15</inkml:trace>
  <inkml:trace contextRef="#ctx0" brushRef="#br0" timeOffset="36896.18">17536 11007 1360 0,'0'0'420'0,"0"4"-36"0,5 10-36 16,-5 12-368-16,-5 6 96 16,0 11 52-16,0 3-32 15,0-2-56-15,0-1-16 16,0-1-4-16,-1-8 16 15,6-10 0-15,-5-7-8 16,10 1 4-16,11-6 16 16,4-4 4-16,0-2-8 15,11-2-20-15,4-4-8 0,6-6-12 16,-5-2 0 0,4 2-24-16,-9 0-16 0,-1 0 0 15,-4-4 24-15,-6 0 16 16,-10 4 0-16,0 1-4 15,-5 1 0-15</inkml:trace>
  <inkml:trace contextRef="#ctx0" brushRef="#br0" timeOffset="37443.08">17912 11170 1712 0,'0'0'540'0,"5"6"-56"0,0 12-52 15,-5 8-488-15,10-1 112 16,-10 1 48-16,5 0-56 16,0-2-136-16,5-4-72 15,-4-4-4-15,-6-7 80 16,5-7 80-16,0-11 8 0,0-7-4 16,-5 0 0-16,5-8-108 15,0-4-96-15,5 0 28 16,5-3 128-16,11-7 136 15,9 6 16-15,11 2-12 16,10 3-16-16,-5 3-4 16,10 8 24-16,-5 10 4 15,-11 6-8-15,-9 8-20 16,-16 10-8-16,-15 6-8 16,-10 5 0-16,-5 7-24 15,-15-4-16-15,-11-4-40 16,0 1-8-16,-4-11-88 15,4-10-64-15,11-2 16 16,-6-8 88-16,6-12-352 16,10-8-432-16,5 5-8 0,-6 3 440 15</inkml:trace>
  <inkml:trace contextRef="#ctx0" brushRef="#br0" timeOffset="37662.91">18130 10805 1168 0,'0'0'356'0,"0"0"-12"0,0 4-12 15,0 6-292-15,5 14 88 16,0 17 72-16,1 21 0 16,-1 15-28-16,0 11-16 15,0 1-28-15,0 0 0 16,5-4-32-16,-5-7-16 16,0-3-40-16,0-13-16 15,-5-13-64-15,5-17-40 0,-5-10-8 16,0-16 40-16,0-12 40 15,-5 2 8-15,5-2 0 16,0-2 0-16</inkml:trace>
  <inkml:trace contextRef="#ctx0" brushRef="#br0" timeOffset="38225.28">18684 10880 1448 0,'0'0'452'0,"5"-2"-52"0,10-2-44 16,1-4-408-16,9-1 96 16,5-1 48-16,1 0-40 15,-6-4-132-15,6 2-80 16,-16 4-376-16,0 2-288 16</inkml:trace>
  <inkml:trace contextRef="#ctx0" brushRef="#br0" timeOffset="38503.08">18816 10880 1384 0,'0'6'428'16,"0"12"-28"-16,-5 14-36 0,-5 12-364 16,0 11 104-1,-6 3 72-15,6-3-24 16,0 3-56-16,0-9-24 0,0-9-32 15,0-8 0-15,5-8-20 16,-1-9-16-16,6-3-76 16,-5-8-56-16,5-4 0 15,-5-6 56-15,5-9-404 0,0-5-456 0,0 0 4 16,0 4 464-16,0 2 464 16,0 2 0-1</inkml:trace>
  <inkml:trace contextRef="#ctx0" brushRef="#br0" timeOffset="38674.87">18603 11178 1096 0,'0'-2'332'0,"0"-2"-28"16,0 0-28-16,0 2-276 15,10 0 88-15,5-8 96 16,5-4 8-16,16 2-36 16,5 0-40-16,-6-5-52 15,6 1-8-15,-1 0-32 16,-9 0-24-16,-1 2-16 0,-4 6 16 15,-11 0-460-15,-10 4-464 16</inkml:trace>
  <inkml:trace contextRef="#ctx0" brushRef="#br0" timeOffset="38973.04">18938 11112 1312 0,'0'0'404'15,"-10"10"-28"-15,5 8-36 16,0 10-356-16,5 6 88 16,-5 4 56-16,5-1-24 15,0 1-32-15,-5-4 0 16,5-3-8-16,10-7 8 16,0-4-8-16,0-6-8 0,10-4-12 15,11-4 0-15,-1-2-20 16,6-6-8-16,-6-4-32 15,1-2-16-15,-6-2 0 16,-4-2 16-16,-6 2-496 16,-10 0-504-16,-5-2-4 15,0 4 512-15,0 4 508 32,-5-2 0-32</inkml:trace>
  <inkml:trace contextRef="#ctx0" brushRef="#br0" timeOffset="39474.04">17983 11406 1112 0,'0'0'340'0,"5"0"-24"0,5-2-20 16,5-2-300-16,1 0 64 15,-1 0 20-15,10 0-32 16,-4-2-44-16,-1-2 0 16,0 4-4-16,6 0 0 15,-6-1 0-15,-5 3 0 16,-5 0 0-16,1 0 0 16</inkml:trace>
  <inkml:trace contextRef="#ctx0" brushRef="#br0" timeOffset="40364.68">19365 10559 1320 0,'0'0'408'0,"0"4"-28"0,0 6-24 15,5 6-348-15,0-2 88 16,5-1 48-16,0 1-40 15,-5 2-52-15,5-4-8 16,1-2-28-16,-1-2-16 16,-5-2-68-16,0 0-48 15,0-2 0-15,-5-2 56 0,0 0 52 16,0 0 8 0,-5 0 0-16,5-2 0 0</inkml:trace>
  <inkml:trace contextRef="#ctx0" brushRef="#br0" timeOffset="40599.11">19121 10847 1352 0,'0'0'420'0,"0"0"-44"16,5 0-36-16,10 0-352 15,6-4 112-15,4-10 64 16,10 2-40-16,6 0-52 15,0-4 0-15,-1 0-28 16,1 4-16-16,-5-2-48 16,-6 2-24-16,-10 3-92 0,-4 5-56 15,-1-2 16-15,-10 4 88 16,-5 2-308-16,-5-2-384 16</inkml:trace>
  <inkml:trace contextRef="#ctx0" brushRef="#br0" timeOffset="40802.18">19360 10785 944 0,'0'2'284'16,"0"10"20"-16,0 2 28 16,-5 6-212-16,-1 7 56 15,6 1 32-15,0 6-16 0,-5-4-56 16,5-2-40-16,0-1-56 16,0-7-16-16,0-6-92 15,0-4-72-15,0-10-4 16,0-14 72-16,0-8 72 15,5-6 0-15,1 3 0 16,-1 5 0-16,-5 2 0 16,5 6 0-16</inkml:trace>
  <inkml:trace contextRef="#ctx0" brushRef="#br0" timeOffset="41022.33">19456 10799 1176 0,'0'0'360'0,"0"2"-4"15,-5 4-8-15,5 8-292 0,0 4 72 16,5 1 48-16,-5 5-24 15,5 0-44-15,0 2-16 16,0-6-36-16,0-4-8 16,1-2-36-16,-1-3-16 15,-5-5-68-15,5 0-48 16,-5-2 8-16,-5-2 56 16,-6-2-376-16,6-4-432 15,0 4 0-15,-5-2 432 16,5 0 432-16,5 0 0 15</inkml:trace>
  <inkml:trace contextRef="#ctx0" brushRef="#br0" timeOffset="41209.83">19202 10918 1080 0,'0'0'328'0,"0"0"12"16,0 6 8-16,0 12-268 15,0-2 48-15,0 0 16 16,0 5-32-16,0 3-84 16,0-4-48-16,5 0-28 15,5-8 32-15,6-14-384 16,4-12-408-16</inkml:trace>
  <inkml:trace contextRef="#ctx0" brushRef="#br0" timeOffset="41819.25">19583 10767 912 0,'5'0'272'0,"-5"2"-8"0,5 4-8 16,-5 0-240-16,0 4 48 15,0 8 20-15,-5 2-16 16,-10-6-72-16,0 5-48 16,-11 5-80-16,6 2-24 15,-5 0 20-15,-1 4 56 16,1-5 56-16,5-3 16 15,4-2 28-15,1 0 24 16,10-8 36-16,5-4 16 16,10-8-4-16,0-8-16 0,16-4-20 15,4-4 8-15,1 0 0 16,-6 0 0-16,0 2 12 16,-9 5 16-16,-1-1 24 15,-5 4 16-15,-5 6-8 16,0 12-16-16,-5 7-20 15,-15 11 8-15,5 10-8 16,-5 3 0-16,-16 3-16 16,-4 0-8-16,9-3-20 15,-4-3-8-15,4-8-32 16,-4-4-16-16,4-5-92 16,1-7-64-16,5-6 4 15,-1-12 80-15,6-16-356 16,0-7-432-16,5 1 436 0,5-6 872 15,0-4 432-15,-1 7-432 16,6 1-468-16,0 4-24 16,6 6 40-16,-1 4 80 15,10 6 72-15,5 8 0 16,6 8-16-16,9 6-16 16,6 0-20-16,10 8 0 15,4 3-12-15,-4-3 0 16,0 0-40-16,-5 0-24 15,-11-6-68-15,-4-4-32 16,-1-2 4-16,-14-7 48 16,4-9-484-16,-5-3-520 15</inkml:trace>
  <inkml:trace contextRef="#ctx0" brushRef="#br0" timeOffset="42303.62">19898 10601 1392 0,'0'2'432'0,"0"5"-8"16,0 5-8-16,0 4-376 16,5 0 72-16,0 4 24 15,5 0-32-15,1 0-80 16,-6-1-40-16,5-5-24 15,-5-4 24-15,0-4-472 16,0-4-488-16</inkml:trace>
  <inkml:trace contextRef="#ctx0" brushRef="#br0" timeOffset="42881.73">20000 10515 1184 0,'5'0'364'0,"5"-4"-32"0,10 0-28 15,6-2-296-15,4-2 96 16,16 4 80-16,-5 0-16 16,-1-2-40-16,1 8-16 15,-11 10-40-15,-9 2-8 16,-6 8-40-16,-10 2-16 16,-10 6-80-16,-10-3-48 15,-6 1 0-15,1-6 64 16,-11-4 56-16,1-4 0 15,5-4-432-15,-6-4-432 16,6-4 432-16,-1-2 872 16,6-4 428-16,0 0-432 15,10 2-520-15,-1-2-80 16,6 2 16-16,0-4 104 16,5 0 96-16,5 0 0 0,11-2-20 15,4-2-8-15,5 0-16 16,-4 0 0-16,-1 2-32 15,0 0-24-15,-5 2-108 16,-9 6-72-16,-6 8-32 16,-16 6 48-16,1-4 80 15,-10 4 40-15,4 6 60 16,1-2 32-16,0-2 64 16,-1 3 48-16,11-7 32 15,0-2 0-15,5-2-20 16,10-2-8-16,10-6-20 15,1-2-8-15,9-6-20 16,0-4-8-16,1-2-36 16,-1 3-24-16,1 1-48 0,-6-4-16 15,-10 6 8-15,0 2 32 16,-5 2-308-16,-10 4-336 16,-5 4-4-16,5 0 336 15,0-2 336-15,-5 2 0 16</inkml:trace>
  <inkml:trace contextRef="#ctx0" brushRef="#br0" timeOffset="43662.98">19837 10910 488 0,'0'2'132'16,"0"2"44"-16,0 2 52 15,0 0-68-15,0 0 16 16,0-2 16-16,10 0 8 0,0 0-20 16,11-4-16-16,9-8-32 15,11-2-8-15,5-4-28 16,4 0-8-16,6-6-40 15,-5 2-16-15,0 3-80 16,-10-1-48-16,-6 4-4 16,-9 6 56-16,-6-4 48 15,-10 2 0-15,-10 6-4 16,-10 6 0-16,0 2-112 16,-11 2-104-16,1 4 48 15,0 8 160-15,-6 5 136 16,1 3-24-16,5 4-32 15,-1 2-8-15,1-5-16 16,10-3 0-16,0 2-12 0,5-8 0 16,-1-2-16-16,1-8-8 15,5-2-20-15,-5-6-8 16,5-10-4-16,0-6 8 16,5-2 8-16,0 0 8 15,6-2 0-15,-1 0 0 16,10 4-4-16,-5 2 8 15,6 7 8-15,-6 3 8 16,0 2 8-16,-5 7 0 16,-10 15 4-16,-5 4 8 15,-5 2 0-15,-5 6 0 16,0-5-4-16,-1-9 0 16,6 2-16-16,5-8-8 15,0-4-12-15,5-4 8 0,5-2 4 16,5-2 8-16,6 0-4 15,4-6 0-15,10 0-8 16,-4-2 0-16,-6 0-16 16,0 2-8-16,-4 0-8 15,-6 2 8-15,-5 2-4 16,-10 6-8-16,-10 8-4 16,-16 4 8-16,-5 2 4 15,-4 3 8-15,-1 1-4 16,1 0 0-16,4-2 12 15,6-4 24-15,9-4 8 16,6-1 0-16,5-3 8 16,20-4 16-16,5-2 8 15,16-2-8-15,14-4-8 0,11-4 0 16,-10 0-8-16,10 2 0 16,-5-4-20-16,-11 3-8 15,-4-1-36-15,-16-4-16 16,1 4 0-16,-6 2 24 15,-5 0-484-15,-5 0-504 16</inkml:trace>
  <inkml:trace contextRef="#ctx0" brushRef="#br0" timeOffset="44804.97">20609 10928 1496 0,'0'8'468'0,"0"16"-44"0,0 13-44 16,0 11-408-16,0 4 104 15,0-1 68-15,-5-1-32 16,5-7-68-16,-5-9-32 16,5-8-112-16,-5-8-72 15,5-16 4-15,0-14 80 16,0-14 80-16,0-12 8 15,0-7 0-15,5 13 0 16,-5 4 0-16,0 4 0 16</inkml:trace>
  <inkml:trace contextRef="#ctx0" brushRef="#br0" timeOffset="45851.85">21224 10773 1544 0,'0'2'484'0,"-5"2"-28"15,5 8-28-15,-5 0-420 16,10 4 96-16,0 2 40 15,5 2-40-15,0-1-96 16,6-5-48-16,-1-4-16 16,0 2 32-16,-5-6-488 15,-5-6-512-15,0 0-8 0,0 0 520 16,1-2 512 0,-6 0 0-16</inkml:trace>
  <inkml:trace contextRef="#ctx0" brushRef="#br0" timeOffset="46101.88">21341 10795 1032 0,'0'-2'312'0,"10"0"-4"0,10-4-8 16,6-4-236-16,14 2 80 16,1 2 44-16,5-2-32 15,-1 2-44-15,-9 2 0 16,0 2-16-16,-11 4-8 16,-5 8-16-16,-15 4-8 15,-10 2-24-15,-10 6-8 0,-10 2-24 16,-1-2 0-16,-14 1-44 15,-1-7-32-15,0-4-84 16,1-2-48-16,4-8 32 16,6-8 88-16,4-8-312 15,6-6-384-15,5-1-4 16,10 5 392-16,0 2 388 16,-1 2 0-16</inkml:trace>
  <inkml:trace contextRef="#ctx0" brushRef="#br0" timeOffset="46273.71">21392 10499 1344 0,'0'2'416'0,"0"6"-28"16,0 8-24-16,5 10-336 16,-5 12 112-16,5 17 80 15,0 9-24-15,0 5-56 16,-5 11-24-16,5 3-36 16,0-4 0-16,0-9-32 0,0-11-24 15,5-11-64-15,1-10-40 16,-6-13 0-16,0-13 48 15,-5-8 36-15,0-2 0 16</inkml:trace>
  <inkml:trace contextRef="#ctx0" brushRef="#br0" timeOffset="46851.84">21793 10630 1592 0,'0'0'500'16,"5"0"-48"-16,0 4-44 15,5 0-428-15,0-2 120 16,-4 6 60-16,4-2-56 0,0-2-96 15,-5 0-32 1,0 2-20-16,5-2 24 0,-10 0 20 16,0 2 0-16,0 4 0 15,0-6 0-15,0 0 0 16,0 0 0-16</inkml:trace>
  <inkml:trace contextRef="#ctx0" brushRef="#br0" timeOffset="47055.02">21803 10833 1488 0,'0'6'464'0,"0"6"-36"16,0 7-32-16,0 9-404 15,0 4 104-15,0 6 52 16,0-1-40-16,0-1-68 0,-5-4-16 16,5-12-64-16,0-10-40 15,-5-4 0-15,5-12 48 16,0-10 36-16,5-12 0 15,0 0-4-15,-5 8 0 16,5 2 0-16,-5 1 0 16</inkml:trace>
  <inkml:trace contextRef="#ctx0" brushRef="#br0" timeOffset="47586.3">22108 10398 488 0,'0'0'132'15,"0"0"64"-15,5-2 68 16,5-4-68-16,5 0 0 15,1-6-20-15,4-2-8 0,0 3-24 16,1-3-8 0,-1 4-24-16,-5 2-16 0,0 0-16 15,-4 2 0-15,-1 2-12 16,0 2-8-16,0-2-16 16,0 4 0-16,-5 0-4 15,0 0 8-15,6 4 0 16,-6-2 8-16,0 0-8 15,-5-2-8-15,0 4-4 16,5-4 8-16,-5 0-4 16,0 0 0-16,0 0-16 15,0 2 0-15,0 4-8 16,5 0 0-16,-5 4 4 16,5 6 8-16,0 7-4 15,0 5 0-15,0 4-4 0,0 12 8 16,-5 3-4-16,5 5-8 15,-5 5-4-15,0 9 8 16,0-3-4-16,0 9 0 16,0 1-4-16,0-3 8 15,0-5-4-15,0-9 0 16,0-5-12-16,0-9 0 16,0-14 4-16,0-6 16 15,0-7-8-15,0-5-16 16,0-6-28-16,-5 0-8 15,-10-8-60-15,0-6-48 16,0-2 16-16,-16-3 64 16,1-11-436-16,-1-2-496 15,1 4-4-15,4 6 504 0</inkml:trace>
  <inkml:trace contextRef="#ctx0" brushRef="#br0" timeOffset="47898.73">22011 10700 1408 0,'0'0'436'0,"0"4"-28"0,-5 8-36 16,5 2-376-16,0-1 96 16,-5 5 52-16,0 2-40 15,5-4-80-15,-5-4-32 16,5-2-28-16,-5-2 16 16,5-6-460-16,-5-8-464 15,5 2 0-15,-5 0 472 16,5 0 472-16,0 2 0 15</inkml:trace>
  <inkml:trace contextRef="#ctx0" brushRef="#br0" timeOffset="48273.71">21991 10642 576 0,'0'-2'160'0,"5"-2"36"16,0-2 40-16,0-10-116 15,5 1 16-15,1 3 0 16,9 4-8-16,-5-6-8 15,0 0 0-15,1 4 0 16,-6 6 0-16,-5-2-4 16,0 6 0-16,0 2-8 15,0 6 0-15,10 6-12 16,1 4-8-16,-11 8-8 16,0 3 0-16,-5 1-4 15,0 0 0-15,0 6-20 16,0-3-8-16,0-5-20 0,0-4 0 15,0 4-4-15,0-8 8 16,5-7-8-16,0-1-8 16,-5-4-24-16,0-2-16 15,0-2-12-15,5-4 8 16,-5 2-12-16,0 0-16 16,0-6-36-16,0 0-16 15,-5-2-52-15,5-2-24 16,0-4 40-16,0-1 72 15,5 1-316-15,-5-4-384 16</inkml:trace>
  <inkml:trace contextRef="#ctx0" brushRef="#br0" timeOffset="48633.09">22001 10767 992 0,'0'0'300'0,"0"-2"-32"16,0-2-28-16,5 0-256 16,0 4 72-16,11-4 52 15,-6 2-16-15,-5 0-48 16,5 2-24-16,0 0-28 16,-10 2 8-16,-5 8-8 0,-5 2 0 15,5 2 0-15,-10 6 16 16,-6-2 24-16,6 2 16 15,10-3 12 1,0-3 0-16,5-2 0 0,0-2 8 16,10-4-12-16,10-2-8 15,-4-2-40-15,-1 0-16 16,5-6-112-16,1-8-80 16,-11 6-296-16,0 0-200 15,5-8 92-15,-5 6 304 16</inkml:trace>
  <inkml:trace contextRef="#ctx0" brushRef="#br0" timeOffset="49509.55">22037 10771 1040 0,'0'0'316'0,"0"0"-32"16,0 0-28-16,0-2-272 16,5 2 80-1,5-2 40-15,5 2-32 0,6-4-48 16,-6-2-8-16,5 2-16 16,-10 2 0-16,6 0 0 15,-11 0 0-15</inkml:trace>
  <inkml:trace contextRef="#ctx0" brushRef="#br0" timeOffset="50181.41">22794 10337 1496 0,'-10'0'468'0,"-11"0"-56"16,6 10-52-16,0 9-424 16,-11 3 104-16,-4 6 64 15,4 6-32-15,1 3-140 16,0-5-104-16,-1-6-16 16,11-6 96-16,0-2-292 15,5-8-376-15,5-2-4 16,-1-6 384-16,6 1 380 0,-5-1 0 15,16-2 356-15,4 4 360 16,-5 8-12-16,-5 12-368 16,5 2-284-1,-5 6 88-15,0 9 68 0,-5 3-16 16,0-4-56-16,0-1-40 16,0-3-52-16,0-10-8 15,-5-8-68-15,5-2-56 16,0-16-8-16,0-10 48 15,0-4-412-15,0-6-456 16,5-8-4-16,0 12 464 16,-5 0 456-16,0 5 0 15</inkml:trace>
  <inkml:trace contextRef="#ctx0" brushRef="#br0" timeOffset="50478.31">22682 10535 896 0,'0'0'268'0,"0"0"8"15,5 0 12-15,15-4-192 16,1 0 64-16,4-6 40 16,6-6-16-16,-1-2-44 15,6-1-16-15,-1 1-28 16,1 0 0-16,-1 2-28 15,-9 2-16-15,-1 6-52 0,-5 0-32 16,-4 2-16-16,-6 4 24 16,0 2-440-16,-10 0-456 15,-5 0 0-15,5-4 464 16,0 4 456-16,-5 2 0 16</inkml:trace>
  <inkml:trace contextRef="#ctx0" brushRef="#br0" timeOffset="50681.43">22961 10225 1440 0,'0'0'448'15,"5"2"-44"-15,-5 8-48 0,0 0-400 16,-5 14 96 0,0 10 72-16,-5 2-16 0,0 11-64 15,-5 5-40-15,5-5-28 16,-6 1 24-16,1-6-464 15,0-9-472-15,5-5-8 16,0-10 472-16,4-6 472 16,1-2 0-16</inkml:trace>
  <inkml:trace contextRef="#ctx0" brushRef="#br0" timeOffset="50853.28">22850 10706 1048 0,'0'0'316'0,"0"8"8"15,0 10 4-15,0 3-248 16,-5 9 72-16,-1 6 48 0,1 5-16 15,0-1-52-15,0 0-32 16,0-4-44-16,0-9 0 16,5-1-48-16,-5-6-32 15,5-18-120-15,0-16-80 16,0-6-344-16,5-4-264 16</inkml:trace>
  <inkml:trace contextRef="#ctx0" brushRef="#br0" timeOffset="51353.28">22855 10700 696 0,'0'0'200'0,"5"0"-8"15,0 0-8-15,0-2-164 16,-5 0 48-16,5 0 44 16,0 0 0-16,5-4-12 15,0 4-8-15,1 0-12 16,4-4 8-16,-5 0 0 16,5 0 0-16,-5 0-4 15,6 2 0-15,-6-2-4 16,-5 0 8-16,5 4 0 15,-5 2 0-15,0 8 0 16,0 2 0-16,-5 10 0 0,5 2 0 16,-5 2-16-16,5 5-8 15,0 1-24-15,-5 0 0 16,6-2-8-16,-6-3 8 16,0-5-16-16,0-2-16 15,0-4-16-15,5-6 8 16,-5-2-8-16,0-2-8 15,0-2-28-15,0 2-16 16,0-8 4-16,0-2 24 16,0-2 24-16,0-2 8 15,0 0 0-15,0 4 0 16,0 0 0-16,0 0 0 16</inkml:trace>
  <inkml:trace contextRef="#ctx0" brushRef="#br0" timeOffset="52120.36">22905 10777 1104 0,'0'0'336'0,"0"0"-28"0,0 0-32 16,0 0-280-16,6 0 88 15,4 0 52-15,0 0-32 16,-5 0-48-16,5 0-8 16,0 0-32-16,-5 0-8 15,0 0-8-15,1 2 8 16,-12 0-8-16,1 4-8 15,0 4-4-15,0 0 16 16,-10-2 16-16,5 4 8 16,0 0 12-16,5-4 16 15,-1 2-4-15,1-5-8 16,0 3-20-16,5-4-8 0,5-2-8 16,0 2 8-16,6-2-8 15,-6 0-8-15,5-2-8 16,-5 0 0-16,0 4 0 15,-5 4 8-15,-5-2 0 16,0 6 8-16,-5 4-8 16,-6 2 0-16,6-4-8 15,0 2 0-15,0 3-4 16,5-5 0-16,0 0-8 16,-5 0 0-16,0-2-12 15,-1 4-8-15,1 2-4 16,-5 2 8-16,-10-5 4 15,4 3 0-15,-4-2 8 16,5 2 16-16,-1-6 8 16,6-2 0-16,0-2-4 0,5-4 0 15,10-4 8-15,15-4 16 16,10-8 12-16,11-4 8 16,-1-4 0-16,6-6 0 15,15 1 12-15,5-3 16 16,5 4 4-16,10 4-8 15,-10 2-16-15,-5 2-8 16,0 6-8-16,-15 7 8 16,-6-3-16-16,-4 4-16 15,-16 2-40-15,-15 6-16 16,-5 1 4-16,-5 3 32 16,-5-2 20-16,5-2 0 15</inkml:trace>
  <inkml:trace contextRef="#ctx0" brushRef="#br0" timeOffset="58717.8">20487 10680 608 0,'0'0'172'16,"5"0"48"-16,6-2 52 0,4 0-108 16,0-10 16-16,11 4 8 15,4-2 0-15,0-2-24 16,11 0-16-16,5 0-28 16,0 1 0-16,-11 1-20 15,1 0-8-15,-1-4-28 16,-4 4-8-16,-11 0-48 15,0 0-24-15,-4 0-96 16,-6 2-64-16,-5 2-360 16,0 2-288-16,-10 0 76 15,5 4 376-15,0-2 372 16,0 2 0-16</inkml:trace>
  <inkml:trace contextRef="#ctx0" brushRef="#br0" timeOffset="59092.81">20736 10352 616 0,'0'0'172'0,"0"0"48"16,0 8 44-16,0-2-108 16,-5 8 24-16,-5 10 12 15,5 6 0-15,0 8-24 16,0 3-16-16,-10 5-16 16,-1 3 8-16,-4 1-8 15,-5-2-8-15,-1-3-16 16,1-1-8-16,-1 6-40 15,1-5-24-15,0-9-40 16,-1-2 0-16,6-5-72 16,5-11-64-16,5-4 0 15,4-6 72-15,1-14-384 16,10-6-448-16</inkml:trace>
  <inkml:trace contextRef="#ctx0" brushRef="#br0" timeOffset="59844.95">20630 10819 1216 0,'0'0'372'0,"5"0"-36"0,5-2-44 16,0 0-332-1,10-4 88-15,11 0 60 0,-1-2-16 16,1-2-44-16,4-2-24 16,-4 2-24-16,-11 4 0 15,0 0 0-15,-4 2 8 16,-1 2-4-16,-10 0 0 15,0 2-12-15,-5 0 0 16,0 6-4-16,-5 2 8 16,-5-2-4-16,0 2 0 15,-6 6 0-15,6 2 8 16,5-4 8-16,-5 0 8 16,5 6 0-16,5 1 8 0,0 5 0 15,0 2 0-15,0-4 8 16,10 4 8-16,-5 3 4 15,0 1 0-15,-5-2 0 16,5 2 8-16,-5-2 4 16,0-3 0-16,0-3-4 15,5-2 0-15,1 0-12 16,-6-2-8-16,0-4-4 16,0-4 8-16,0-1 0 15,-6-3 0-15,1 0-20 16,0-4-8-16,-5 0-44 15,-5 0-24-15,0-2 0 16,-6-2 32-16,-4-4-472 0,0-6-496 16,9-1-4-1,1 3 504-15,5 2 496 0,0 0 0 16</inkml:trace>
  <inkml:trace contextRef="#ctx0" brushRef="#br0" timeOffset="60110.67">20630 10962 512 0,'0'0'140'15,"0"0"44"-15,0 0 52 16,10 0-60-16,5-2 40 16,10-2 16-16,6-4-16 15,10 4-32-15,4-2-16 16,6-2-24-16,-5-2 0 0,0 4-16 15,-11 0-8-15,-4 0-32 16,-11 2-16-16,-5 4-48 16,-5-2-24-16,-5 0-500 15,0 2-472-15,-5 0 4 16,0 0 488-16,6 0 480 16,-6 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46:0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11166 1967 520 0,'-5'3'140'15,"-11"1"4"-15,-9 4 4 16,-21 4-124-16,0-2 16 16,1-2 24-16,-6 4 8 15,-10 2-12-15,10-6-16 16,-5 0-24-16,-10 0 0 16,0 0-12-16,-10-2-8 15,-5-6-8-15,-6-4 8 16,6-4-8-16,-10 4 0 15,4-6-16-15,-9-8 0 0,4-2-8 16,1 0 8-16,-1-2 12 16,11-7 16-16,5-1 12 15,10 0 0-15,0-4 8 16,5 1 16-16,0-1 16 16,5-4 8-16,5-1 0 15,11-1-8-15,4-6-16 16,16-5 0-16,-6-3-12 15,11-5 0-15,10-7-8 16,15 1 0-16,11 5-4 16,9 4 0-16,11-5 0 15,4-3 8-15,11-13-4 0,0-4 0 16,15 5-4-16,5-5 0 16,11 10-4-16,9 5 0 15,1 7-8-15,-6 1 0 16,6 10-4-16,4 1 0 15,11-5-4-15,0-1 0 16,-10 1-4-16,-1 0 8 16,16 21-8-16,5 1 0 15,0-8-8-15,-5 16 8 16,-6 18 4-16,1 10 8 16,0-8 0-16,0 4 0 0,5 12-4 15,-11 2 8-15,-9 0 0 16,-1 6 0-16,6 2 0 15,-16 11 8-15,-5-5 0 16,1 8 0-16,-11 1-8 16,-10 5 0-16,-10-6-8 15,-16 5 0-15,-4 11 0 16,-6 6 8-16,-10 15-16 16,-5 6-16-16,-4 3 0 15,-12-3 16-15,-9 2 16 16,-10-1 0-16,-16 3 0 15,-5 6 0-15,-14 3 4 16,-12-7 8-16,1 0 4 0,-5 1 0 16,0-11 4-16,-10-8 8 15,-11 5 0-15,6-5 0 16,-11-1 4-16,0 3 8 16,6-15 8-16,-6-5 0 15,-10-1-16-15,6-12-8 16,4-13-16-16,1-3 8 15,9-8 0-15,1-14 8 16,4 0-28-16,1-8-24 16,5 2-120-16,10-4-88 15,5-19-268-15,15-7-168 16,15-8 104-16,11 18 280 16,4-1 280-16</inkml:trace>
  <inkml:trace contextRef="#ctx0" brushRef="#br0" timeOffset="89913.86">13838 14843 972 0,'0'0'204'16,"0"0"-12"-16,5 0-168 15,5-2 64-15,0-2 48 16,10-2-16-16,6 0-24 16,4-2 0-16,6-4-4 15,4-1 8-15,6 3-4 16,5-4-8-16,-10 2-16 15,4 2 0-15,1 0-8 0,-5 0 0 16,-1 4-8-16,1 4-8 16,0 0-8-16,-1 6 8 15,6 6-8-15,-5 4-8 16,4 2-4-16,1 2 8 16,0 7-12-16,5 1-8 15,-6-8-8-15,-4-4 16 16,5 0 0-16,-1-10-8 15,6-10 0-15,5-6 16 16,10-6-8-16,10-12-8 16,6-3-16-16,-1-3 8 15,0-2 4-15,0 0 8 16,6 7-8-16,-1 3-8 0,1 4-12 16,4 8 8-16,-15 6 4 15,-5 6 8-15,0 10-4 16,-10 6 0-16,-5 0-8 15,0 4 0-15,0 0-4 16,-5-2 0-16,15 0 4 16,-5-6 8-16,5-6 0 15,5-10-8-15,5-12 0 16,5-12 16-16,11-8-4 16,4-11-8-16,6-7-12 0,-11 9 8 15,1 7-4-15,-1 2 0 16,-9 13 0-16,-1 17 8 15,-10 14-4-15,-5 15-8 16,-5 9-4-16,-10 6 8 16,5 8 4-16,-16-1 0 15,-4 5 0-15,5-4 0 16,-1-5 0-16,-4-1 0 16,4-2 0-16,11-10 8 15,5-7 0-15,10-1 0 16,-5-6-8-16,15-2-8 15,0-6 0-15,1 0 8 16,-6-4 8-16,10-4 0 16,0 0-4-16,1-2 0 0,4 2-8 15,-5 2 0-15,-5 0 0 16,1 0 8-16,-1 4 0 16,0 4 0-16,-5 4-8 15,5 0 0-15,1 12-4 16,-6 4 8-16,0 0 4 15,0 5 8-15,-5 5-8 16,5 2-8-16,0 2 4 16,0-1 24-16,6-9 0 15,4-6-8-15,-5-4-24 16,-5-12-8-16,0-10-36 16,-5-8-24-16,-20-8 0 15,-5-16 32-15,-16-3 32 16,-25-7 8-16</inkml:trace>
  <inkml:trace contextRef="#ctx0" brushRef="#br0" timeOffset="91554.53">5059 9571 576 0,'0'0'160'0,"0"0"12"16,0 0 16-16,0 0-100 16,0 0 56-16,0 0-4 15,0 0-48-15,0 0-44 0,0 2 16 16,11-2 16-1,4 2 16-15,5-2 4 16,11-2 0-16,-6-6-4 0,21-8 0 16,15-8 0-16,10-8 0 15,10-11-20 1,-5-9-16-16,16-6-20 0,-16 1 8 16,15-7-8-16,-9 5-8 15,-1 13-8-15,5 7 8 16,-4 9-8-16,-6 14-8 15,-15 10-12-15,0 16 0 16,-5 10-4-16,-16 9 8 16,6 11 0-16,0 8 0 15,-11 1 0-15,11 1 8 16,5-2-8-16,-6-3-8 16,6-5 0-16,5-4 8 0,-5-11 4 15,5-3 0-15,0-8-4 16,5-4 0-16,0-4 0 15,10-2 0-15,-5-6-8 16,10 0 0-16,-5-2-8 16,-5 0 8-16,0 0 0 15,-5 2 8-15,-5 8-4 16,0 6 0-16,-10 6-4 16,10 4 0-16,-16 7 0 15,6 5 8-15,5-2-8 16,-6 2 0-16,6-6-8 15,0-7 8-15,-5-1-4 16,-1-6 0-16,6-8 0 0,0-10 8 16,0-12 4-16,5-6 8 15,10 1-8-15,5-5 0 16,-5-4-16-16,5 6 0 16,-5 4 0-16,-5 2 8 15,0 7 4-15,-5 3 0 16,5 4-4-16,0 6 8 15,5 0-4-15,5 0 0 16,0 0-8-16,0 2 0 16,-5-2 0-16,5-2 8 15,0-6-4-15,1-4 0 16,9 0-4-16,5-2 8 0,-10-2 0 16,1 2 0-16,-6 2-12 15,-5 2 0-15,0 2-8 16,-5 2 8-16,0 4 0 15,0 2 8-15,0-2-4 16,0 4 0-16,5 4 0 16,-10 2 8-16,5-4 0 15,-1 4 0-15,1 4-4 16,11 0 8-16,4 4 0 16,5-5 8-16,5 3-8 15,-4 8-8-15,4-10-8 16,0-6 8-16,6-2 0 15,-1-6 8-15,6-4 0 0,-1 0 0 16,-9-8-4-16,-6-6 0 16,5-2-8-16,1-1 0 15,4-5-4-15,1-6 8 16,-1 0-24-16,-10 2-24 16,1 1-44-16,-1 5-16 15,-10 8 24-15,5 4 48 16,-20 10 40-16,-10 0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49:3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13264 8723 1432 0,'0'0'444'0,"0"2"-52"0,5-4-60 16,10-6-400-16,10-7 104 15,1-7 68-15,4-4-32 16,11-4-44-16,0 0-8 16,-11 5-8-16,0-1 8 15,1 4-68-15,-11 8-72 16,1 2-8-16,-6 0 72 16,-5 8-340-16,0 2-400 15,0 4-4-15,-10 0 400 16</inkml:trace>
  <inkml:trace contextRef="#ctx0" brushRef="#br0" timeOffset="860.39">13279 8908 1208 0,'0'0'372'0,"0"0"-20"0,5 6-12 16,0 12-308-16,5 5 80 15,-5 9 60-15,5 6-16 16,-4 8-44-16,-1-1-24 16,5-3-32-16,0 0 0 15,0-1-40-15,5-5-24 16,-5-8-64-16,6-4-32 16,-6-5-76-16,0-9-40 15,-5 0 40-15,5-14 88 16,-10-12-268-16,0-11-352 15,0-5 0-15,0 8 360 16,0 4 352-16,0 0 0 0,-5-15 96 16,-10-15 96-16,5 18 36 15,5 8-56-15,0-5-28 16,0 7 40-16,-1 8 16 16,6 0-8-16,11 0-32 15,4 0-16-15,5-6-24 16,6-1 0-16,4-1-24 15,6-6-8-15,-1-4-16 16,1 3 0-16,-6 3 0 16,1 0 0-16,-11 0-8 15,0 0-8-15,-4 8-12 0,-6 5 0 16,5 1-4 0,-10 4 0-16,5 8-4 15,-5 8 0-15,0 2 0 0,0 3 8 16,1 5-8-16,-1 8-8 15,5 4-4-15,-5-2 8 16,5 5 0-16,0 3-8 16,-5-2-8-16,5-2 8 15,1-3-8-15,-1-1-8 16,-5-2 0-16,5-4 8 16,-5 4 0-16,-5-5 0 15,5-7-24-15,-5 0-16 16,-10-4-28-16,5-2-8 15,-5-4-56-15,0-2-40 0,-11-4 16 16,6-6 64-16,5-6-356 16,-5 0-408-16,-6 0 0 15,11 4 424-15,0 1 416 16,5 1 0-16</inkml:trace>
  <inkml:trace contextRef="#ctx0" brushRef="#br0" timeOffset="1110.31">13467 8773 1152 0,'0'0'352'0,"0"2"-20"0,0 2-24 16,5 6-292-16,0 8 80 15,-5 7 64-15,0 7-16 16,0 6-40-16,5 12-24 15,-5-3-32-15,0 1-8 16,0 1-48-16,0-1-32 16,-5-6-88-16,5-7-48 15,0-7 28-15,-5-14 80 16,0-8-292-16,5-16-368 16</inkml:trace>
  <inkml:trace contextRef="#ctx0" brushRef="#br0" timeOffset="1375.93">13457 8868 800 0,'0'0'236'0,"0"0"12"16,0 0 20-16,0 2-176 15,10 2 48-15,0 6 36 16,0 2 0-16,10 6-32 16,1 0-24-16,-11 2-28 15,5 1 0-15,6 1-20 16,-11-4-8-16,5-2-32 15,-5 0-16-15,0-4-48 16,-5-4-32-16,5 0-80 16,-4-4-48-16,-1-2 28 15,-5-4 80-15,5-4-252 16,-5-8-328-16,5 4 0 16,-5 2 336-16</inkml:trace>
  <inkml:trace contextRef="#ctx0" brushRef="#br0" timeOffset="1563.46">13660 8701 1232 0,'0'0'380'16,"0"2"-36"-16,-5 10-28 16,5 2-344-16,-5 6 72 15,5 8-12-15,0 2-80 16,-5-3-36-16,0 1 48 15,-1 0-304-15,1-6-344 0,0-6-4 16,5-4 344-16,-5-4 344 16,5-2 0-16</inkml:trace>
  <inkml:trace contextRef="#ctx0" brushRef="#br0" timeOffset="1735.31">13685 8828 1080 0,'0'0'328'0,"0"0"-20"16,0 0-24-16,5 2-268 15,0 4 88-15,11 2 72 16,-11 0-8-16,5 2-40 15,0 4-32-15,5 2-56 16,-5-2-16-16,1 0-96 16,-1-4-72-16,0 0-376 15,5-2-296-15,6-4 68 16,-11-2 376-16,-5-1 372 0,5 1 0 16</inkml:trace>
  <inkml:trace contextRef="#ctx0" brushRef="#br0" timeOffset="2047.8">14046 8320 1328 0,'0'4'412'0,"-5"12"-40"15,-5 14-36-15,5 6-388 16,-6 5 64-16,-4 11-32 15,0 0-88-15,5-9-360 16,0-1-264-16</inkml:trace>
  <inkml:trace contextRef="#ctx0" brushRef="#br0" timeOffset="2250.92">14112 8505 1176 0,'0'0'360'0,"0"0"-28"0,10 0-32 16,0-2-308-1,11-2 88-15,-6-2 52 0,0-2-24 16,5 2-116-16,1-2-88 16,-1 0-24-16,-5 2 64 15,1 12-292-15,-6 8-352 16,0-8-4-16,0-4 352 16,-5 8 352-16,0-4 0 15</inkml:trace>
  <inkml:trace contextRef="#ctx0" brushRef="#br0" timeOffset="2500.94">14178 8700 1456 0,'0'3'452'0,"5"11"-40"16,-5 2-44-16,5 2-392 15,0 6 112-15,0 2 64 16,0 1-32-16,11-3-60 15,-11 2-16-15,0-2-20 16,5-6 0-16,-5-6-32 16,0 0-24-16,0-2-88 15,-5-3-56-15,5-5 24 16,-5 0 80-16,5-8-344 16,0-11-424-16,1-5-4 15,-1 4 424-15</inkml:trace>
  <inkml:trace contextRef="#ctx0" brushRef="#br0" timeOffset="2969.68">14503 8195 1320 0,'0'0'408'0,"0"4"-28"15,0 4-24-15,0 6-340 16,0 8 104-16,0 2 60 16,5 2-32-16,0 5-60 15,11-1-16-15,-11-2-44 16,5 2-16-16,0-8-68 15,-5-5-48-15,0-1 0 16,0-4 56-16,0-8-408 0,0-8-448 16,0-8-4-16,1 6 456 15,-6 0 452-15,5-2 0 16</inkml:trace>
  <inkml:trace contextRef="#ctx0" brushRef="#br0" timeOffset="3297.81">14508 8037 680 0,'0'0'196'16,"0"0"36"-16,0-2 44 0,0-2-128 16,0 0 32-16,0 2 20 15,0 0 0-15,5 6-28 16,5 10-16-16,1 11-28 15,-6 11-8-15,5 6-8 16,0 9 0-16,5 11-20 16,-5 1-16-16,6 11-20 15,-6-3 0-15,5-9-8 16,0-7-8-16,-10-5-12 16,6-10 0-16,-1-11-24 15,0-11-16-15,-5-2-44 16,-5-8-16-16,5-6 8 15,0-10 32-15,-5-18-472 0,0-15-504 16</inkml:trace>
  <inkml:trace contextRef="#ctx0" brushRef="#br0" timeOffset="3594.69">14722 7981 1256 0,'0'0'388'0,"-5"0"-52"15,5 0-52-15,-6 2-348 16,6 10 88-16,-5 4 76 15,5 4-8-15,0 6-152 16,0-3-136-16,0-3-324 16,-5 0-176-16,5-2 108 15,0-6 296-15</inkml:trace>
  <inkml:trace contextRef="#ctx0" brushRef="#br0" timeOffset="3750.93">14717 8172 920 0,'0'-4'276'0,"0"-4"-4"15,5 0 4-15,5 0-212 16,5-8 64-16,0-2 52 15,0 2-8-15,6-2-36 0,-1 1-16 16,-5 1-32 0,1 2-8-16,-6 0-44 0,0 4-32 15,-5 4-92-15,0 0-56 16,0 2 12-16,-5 2 72 16,0 0-316-16,-5 6-376 15</inkml:trace>
  <inkml:trace contextRef="#ctx0" brushRef="#br0" timeOffset="3954.13">14783 8110 592 0,'0'0'164'16,"5"2"68"-16,0 2 68 15,0 4-168-15,5 4-64 16,0 0-68-16,0 0 0 16,0 2 0-16,6 2 0 15,-11-5 0-15,5-1 0 0,0-2 0 16,0 0 0-16,-5-2 72 15,5 0 80-15,-4-2-84 16,-1-2-152-16,0 0-308 16,-5 0-152-16,5-2 80 15,-5 0 232-15</inkml:trace>
  <inkml:trace contextRef="#ctx0" brushRef="#br0" timeOffset="4235.31">14798 8317 1176 0,'0'0'360'16,"0"0"0"-16,0 5 0 0,0 13-288 0,5 8 80 15,0 10 40-15,0 11-32 16,0 1-56-16,0-2-24 15,5-3-40-15,-5-3-16 16,1-6-64-16,-1-6-40 16,0-13-8-16,0-5 48 15,0-12-416-15,0-11-456 16,0 1 0-16,-5 2 456 16,0-2 456-16,0 2 0 15</inkml:trace>
  <inkml:trace contextRef="#ctx0" brushRef="#br0" timeOffset="4594.71">14844 8434 440 0,'0'-2'116'0,"-6"2"44"15,6-6 44-15,6-2-44 16,-1-6 24-16,0-2 4 16,5-4-16-16,10-6-24 15,0-1 0-15,-4 1-8 16,4 0 0-16,0 4-12 16,-4 2-8-16,-1 4-16 15,0 4-8-15,0 3-16 16,-10 3 0-16,0 2-8 0,6 4 8 15,-6 0-8 1,0 10-8-16,5 11-12 16,0 7 0-16,0 4-12 0,-5 6-8 15,6 1-4 1,-1-1 8-16,-5-4-4 0,0-2-8 16,0 1-24-16,0-3-8 15,0-12-24-15,0-2 0 16,0-2-40-16,-5-6-24 15,0-8-72-15,0-4-32 16,-5-4 44-16,0-6 88 16,-5 4-340-16,0 0-416 15,5-6-8-15,-5 8 416 16</inkml:trace>
  <inkml:trace contextRef="#ctx0" brushRef="#br0" timeOffset="4782.18">14996 8324 416 0,'0'0'108'0,"0"0"72"16,0 0 76-16,-5 0-108 15,5 0-72-15,0 0-76 16,0 0 0-16,0 4 0 16,-5 6 8-16,5 12-4 15,0 4 0-15,0-6-4 16,5 4 0-16,-5-1 56 16,5-3 56-16,0 2-104 15,-5-2-160-15,5-8-196 16,0-2-32-16,-5 2 100 15,0-2 144-15</inkml:trace>
  <inkml:trace contextRef="#ctx0" brushRef="#br0" timeOffset="4969.7">14965 8642 496 0,'0'2'132'0,"0"0"60"0,-5 6 60 15,5 2-44 1,-5 0 32-16,5 0 8 0,-5 0-24 16,5-3-32-16,0-3-8 15,5-2-32-15,0-6-24 16,6-1-40-16,-6 1-8 15,5-2-60-15,5-4-40 16,-5-4-24-16,5 0 24 16,1-2 20-16,-1-2 0 15,5-2 0-15,-10 4 0 16,1 7 0-16,-1-1 0 16</inkml:trace>
  <inkml:trace contextRef="#ctx0" brushRef="#br0" timeOffset="5299.24">15169 8059 1336 0,'0'0'412'0,"0"2"-28"0,0 11-28 16,5 7-364-16,0 2 88 16,0 6 44-16,-5-2-32 15,10 1-76-15,-5-3-32 16,0-4-116-16,0-4-72 15,5-6-328-15,1-4-248 16,-1-2 92-16,-5-4 344 16</inkml:trace>
  <inkml:trace contextRef="#ctx0" brushRef="#br0" timeOffset="5674.25">15209 8013 424 0,'0'-4'108'0,"0"0"36"15,0 0 36-15,0 2-56 16,0-4 24-16,0-8 4 15,5-10-8-15,6 5-12 16,-6-5 8-16,5-2-4 16,0 6 0-16,-5 2-8 15,5 4 0-15,-5 4-8 16,0 2 0-16,0 4-16 16,6 2 0-16,-6 1-24 15,0 4-8-15,0 9-8 16,5 10 8-16,5 6-8 15,-5 6-8-15,1-1-24 16,-1 1 0-16,0 0-8 0,0-6 0 16,-5 1-8-16,5-3 0 15,-5-10-28-15,5 0-16 16,-4-2-56-16,-1-4-32 16,-5-4-80-16,5-2-40 15,-5-4 52-15,0-4 96 16,-5 0-276-16,0-4-368 15,-1-4-4-15,1 4 368 16</inkml:trace>
  <inkml:trace contextRef="#ctx0" brushRef="#br0" timeOffset="5892.94">15219 8164 1168 0,'0'0'356'0,"0"0"-36"16,0-4-36-16,6 2-316 15,4-6 80-15,0 4 48 16,0-2-32-16,0-4-96 16,0 0-64-16,11-2-8 15,-1 2 56-15,-10 0-276 16,5 4-328-16,-4 4-4 16,-6 0 328-16,0 0 328 15,0 0 0-15</inkml:trace>
  <inkml:trace contextRef="#ctx0" brushRef="#br0" timeOffset="6018.02">15235 8313 1048 0,'0'-2'316'0,"0"0"-28"0,0 0-36 16,5 2-288-16,0 0 64 15,10-2 28-15,-5 2-32 16,5-2-124-16,1-4-88 16,4-4-220-16,5-2-128 15,1-4 92-15,-11 2 224 16,0 6 220-16,-5 0 0 15</inkml:trace>
  <inkml:trace contextRef="#ctx0" brushRef="#br0" timeOffset="6330.42">15463 7965 1224 0,'0'0'376'0,"0"0"-32"15,0-4-32-15,0 0-316 16,10-8 96-16,11-5 68 16,-1-1-16-16,0-6-52 15,11-6-24-15,-6-2-44 16,6 3-16-16,-1-3-52 15,-4 4-32-15,-1 4-100 16,-10 0-56-16,6 9 32 0,-11-1 104 16,0 0-224-16,-5 2-320 15</inkml:trace>
  <inkml:trace contextRef="#ctx0" brushRef="#br0" timeOffset="6783.56">15672 7600 416 0,'0'0'108'0,"0"0"32"0,-6 0 36 16,6 0-28-16,-5 0 48 15,0 0 28-15,5 2-8 16,0 6-24-16,0 0-8 16,-5 4-12-16,5 8 0 15,5 8-8-15,-5 7 0 16,5 11-20-16,0 4-16 16,1-1-20-16,4 1 0 15,-5-3-20-15,5-5-16 0,-5-8-24 16,0-2 0-16,0-1-8 15,0-7 0-15,-5-8-32 16,0-4-32-16,0 0-64 16,-5-8-32-16,-5-2-80 15,-5-8-40-15,0-6 48 16,-1-2 96-16,1-4 96 16,0-2 8-16,-5 0-4 15,4 1 0-15,6 1-44 16,0 4-32-16,0 4 40 15,0 2 80-15,5 4 64 16,-1 0-8-16,6 0-20 16,0 2 0-16,6 0-12 15,4 4-8-15,0 0-40 16,0 0-24-16,0 0-92 0,5 0-56 16,6 0-404-16,-1-6-344 15,0-4 68-15,-4 2 416 16,-6 2 412-16,0 0 0 15</inkml:trace>
  <inkml:trace contextRef="#ctx0" brushRef="#br0" timeOffset="7130.67">15920 7426 1400 0,'0'0'436'0,"0"-4"-48"15,0-4-44-15,6-2-384 16,-1-2 104-16,5-4 52 15,5-4-40-15,10 0-68 16,1 2-24-16,-11 2-48 16,5 1-24-16,1-1 20 0,-6 2 48 15,0 2-376 1,-5-6-416-16,-5 6-12 0,1 2 416 16,-1 4 408-16,-5 0 0 15</inkml:trace>
  <inkml:trace contextRef="#ctx0" brushRef="#br0" timeOffset="7349.5">16032 7213 1144 0,'0'0'348'0,"0"0"-16"15,-5 4-20-15,5 8-292 16,-5 10 80-16,5 8 64 16,0 7-8-16,0 3-44 15,5 0-24-15,5-1-36 16,0-3 0-16,1-2-32 15,-1-6-24-15,0-7-52 16,0-3-24-16,0-4-84 16,-5-2-56-16,0-6 36 15,-5-2 96-15,6-2-248 16,-12-4-336-16</inkml:trace>
  <inkml:trace contextRef="#ctx0" brushRef="#br0" timeOffset="7599.42">15926 7545 736 0,'0'0'212'0,"0"0"20"0,0 0 12 15,0 0-164-15,5 0 40 16,-5 0 32-16,10 0 0 16,5-4-20-16,5-4-16 15,6 0-28-15,-6 0 0 16,0-4-24-16,-4-4-8 15,4 4-32-15,-5 2-16 16,0-2-72-16,1 0-56 16,-11 4 0-16,5 3 64 0,-5-1-288 15,0 4-344-15</inkml:trace>
  <inkml:trace contextRef="#ctx0" brushRef="#br0" timeOffset="8005.76">15976 7650 1128 0,'-5'0'344'16,"5"0"-32"-16,-5 0-32 0,5 0-296 16,0 0 80-16,5 0 64 15,5 0-16-15,1-4-36 16,4-2-16-16,10 0-24 15,-4-2 0-15,-6-6-16 0,0 2-8 16,0 4-40-16,1 0-24 16,-6 0-72-16,0 4-40 15,0 2 28-15,-5 0 72 16,0-2 64-16,0 4 0 16,0 0-4-16,-5 0 8 15,5 0-4-15,-5 4 0 16,0 0-64-16,-5 2-48 15,5 0 44-15,-5 2 104 16,5 6 92-16,-5 4 0 16,-5 4-32-16,0 8-16 15,0 5-32-15,-11 3 0 16,6 8-80-16,-5 1-72 16,-6-5-12-16,6-2 64 15,5-7-272-15,0-15-328 0</inkml:trace>
  <inkml:trace contextRef="#ctx0" brushRef="#br0" timeOffset="8536.93">16007 7945 496 0,'0'-4'132'0,"0"4"60"16,5 6 60-16,0 6-60 15,0 0 24-15,10 4 0 16,-5 10-16-16,6 2-32 16,-1-1-8-16,-5 1-40 15,5-2-16-15,-4-4-40 16,-6-6-8-16,0-2-24 15,0-6 0-15,0-6-16 0,0-6 0 16,5-8-8-16,5-6 0 16,1-10-4-16,4 2 0 15,5-2-4-15,-4-9 8 16,4-5 8-16,5 0 8 16,1 5 0-16,-11-3 0 15,1 4-12-15,-6 7 0 16,0 5 0-16,-5 4 8 15,-10 4-8-15,0 8-8 16,-10 0-20-16,-5 10 0 16,-5 14-8-16,-6 4 8 15,1 4 0-15,-1 3 8 0,6 3 8 16,5-6 8-16,0 0 12 16,4-2 8-16,6-6 4 15,0-5 0-15,5 1 8 16,10 0 16-16,1-6 8 15,9-2 8-15,5-2-12 16,6-4-8-16,4-2-4 16,1 0 16-16,4 2-12 15,-4-6-16-15,5 2-28 16,-6 0 0-16,-4 0-68 16,-6-1-56-16,-5 3-4 15,1 6 56-15,4 2-440 16,-15 5-496-16,0-5 0 15,1 4 504-15</inkml:trace>
  <inkml:trace contextRef="#ctx0" brushRef="#br0" timeOffset="8677.54">16840 8090 1352 0,'0'0'420'0,"5"2"-28"0,0 0-28 16,0 0-348-16,0-2 96 15,0 2 24-15,0 2-72 16,1 0-184-16,4-2-104 15,-5 0 0-15,5-10 112 16</inkml:trace>
  <inkml:trace contextRef="#ctx0" brushRef="#br0" timeOffset="17931.93">8976 6834 1136 0,'5'-14'348'0,"16"-4"76"16,14 18 84-16,21 0-344 16,0-4-72-16,10 18-68 15,10 6 8-15,-5 4 0 16,5 8-8-16,6 2-4 15,4 1 8-15,0 15 4 0,6 9 0 16,-11-3-8-16,0 7 0 16,-4 9-16-1,-6-5 0-15,10 5 0 0,-10 5 8 16,0 22 0-16,0 11-8 16,-10-3-8-16,-10 6 8 15,-5 6 0-15,-6 6 0 16,-14 12 4-16,-1 0 8 15,-4-2-4-15,-6 2 0 16,-10 11-12-16,5 1 0 16,-10-10-12-16,0 0 0 0,-5 10-4 15,-5 2 8-15,-16-6-4 16,-4-7 0-16,-1-3-4 16,-14 8 8-16,-1 0 4 15,-5-12 8-15,0-10-8 16,1-14 0-16,9-11-4 15,-5-17 8-15,11-8 0 16,9-9 0-16,1-7-12 16,5-3 0-16,-1-6-16 15,6-11-8-15,5-7-32 16,0-10-24-16,0-6-48 16,-1-8-16-16,6-4 32 15,0-4 64-15,0-8 56 16,5-10 0-16,-5-6 0 15,0-5 0-15,5-1 0 0,-5 2 8 16,5 0-4-16,-5 3 0 16,0 3-76-16,5 4-72 15,-10 2 36-15,-1 4 112 16,1 2 96-16,0 3-8 16,5 1-16-16,5 4 0 15,0-2-4-15,5 6 0 16,-5 4-8-16,5 4-8 15,-5 8-12-15,5 7 0 16,0 9 0-16,0 6 8 16,1-2-4-16,4-1-8 15,5 3-12-15,5-8 0 16,6-6-8-16,9-10 0 0,11-14-32 16,5-12-24-1,5-18-104-15,5-16-72 0,5-11-356 16,-5-19-280-16,-11-3 96 15,-9 10 376-15,-5 15 376 16,-21 14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7:00:29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7284 8930 1064 0,'0'2'324'0,"6"-4"-4"16,4-6 4-16,0 8-324 15,5 0 0-15,16 2 0 16,-11 2 8-16,5-4 0 15,1 6 0-15,4 4 0 16,1 0 0-16,-11 7-4 0,0 11 0 16,6 4-8-16,-6 0 0 15,-5 11 4-15,16 3 16 16,-16-10 0-16,5-1-8 16,1-1-8-16,4-4 8 15,6-6-4-15,-1-8 0 16,6-7-4-16,9-7 8 15,21-11 8-15,-5-9 8 16,-5-14 0-16,15-12 0 16,0-1 0-16,6-7 8 15,4-4 0-15,0 7-8 16,-5 1-4-16,6 1 8 16,-1 7 0-16,-10 4 0 15,-5 6-12-15,0 9-8 0,-5 1 0 16,-5 6 8-16,-10 4-8 15,-1 4-8-15,-9 4 0 16,0 8 16-16,-6 8 4 16,0 0-8-16,1 4-16 15,-6-1 0-15,1 3 0 16,-1-2 8-16,-5-2 4 16,6-6 0-16,-1 0 0 15,1-2 0-15,4-4 0 16,6-2 0-16,-1-2-4 15,1-2 0-15,20-6-8 0,0-6 0 16,-1-2 0 0,12 0 8-16,-7-4-4 0,1 8 0 15,-15 1-8-15,-10-1 0 16,4 6 0-16,-4 4 8 16,-11 4 0-16,6 6 0 15,-6 0 0-15,6 5 0 16,-6 1 0-16,0 0 8 15,6 2-8-15,-1-4 0 16,1 0-4-16,-1 2 8 16,1-6-4-16,-1-2 0 0,1-2-8 15,-6 0 8-15,11-2 4 16,-1 2 8-16,-9-2-4 16,9 0 0-16,-4 0-8 15,-6-2 8-15,1 0-8 16,-1 0 0-16,0 0-8 15,-14 0 8-15,9 0 0 16,5 0 0-16,11 2 0 16,-6-2 0-16,6 2 4 15,5 0 8-15,4-4-4 16,1-2 0-16,0 0-8 16,-1-2 8-16,6 0 0 15,5 0 8-15,-5 0 0 16,0 4 0-16,-1-2-8 15,1 6-8-15,0 0-8 0,0 0 8 16,-5 6 0-16,-6-2 0 16,6 8 0-16,0-1 0 15,-6-5 4-15,1-2 8 16,5 4-4-16,-1 0 0 16,6-6 0-16,0-4 8 15,15-4 0-15,0-2 0 16,15-4-12-16,21-4 0 15,-16-1-4-15,-20-7 0 16,5 0 0-16,1 0 0 16,-1 0-4-16,5 6 0 15,-5 4 4-15,5 3 8 16,-10 3 0-16,-5 6 0 16,-5 2-8-16,-5 4 0 0,-5 5 4 15,-1 3 8-15,6 2 0 16,5 4 0-16,-5-2-12 15,5 0 0-15,5 0-8 16,-11-4 0-16,1-3 4 16,0 5 8-16,0-4 0 15,5-2 0-15,0-2-4 16,5-2 0-16,0-2-4 16,5-2 0-16,10-4-4 15,-5-2 8-15,0-4 0 0,5-2 0 16,-10 2 4-16,5 0 8 15,-5 2 0 1,-5 0 0-16,0 4-12 0,-5 2 0 16,0 2-8-16,-5 4 8 15,-5 8 4-15,-6 2 8 16,1 8-4-16,-6 2-8 16,-4-1-8-16,5-3 8 15,-1-2 0-15,11-6 8 16,0-4-8-16,9-4-8 15,11-4 0-15,6-4 8 16,-1-8 0-16,-5-4 0 16,5-6-8-16,0-4 8 0,0 1 0 15,0 1 8-15,5 4 0 16,6 6 8-16,-11 2-8 16,0 6-8-16,-10 6 0 15,-5 4 8-15,-5 6 0 16,-1 2 0-16,1 4-8 15,10 2 0-15,-5-5 0 16,15-3 0-16,0-2-4 16,-5-2 0-16,5-6 4 15,1 2 8-15,-1-4 4 16,0 0 0-16,0 2-8 16,0 0 0-16,0 2-4 15,5-2 8-15,-5 4-8 16,1-2 0-16,4 0-16 15,10-2 0-15,6-4 0 16,4-4 8-16,6-8 8 0,-1-4 8 16,6-2-4-16,0-1 0 15,-1 1-4-15,1 0 8 16,-5 6 0-16,-6 4 0 16,1 6-8-16,-11 2-8 15,-5 4 0-15,1 6 16 16,-1 4 4-16,0 4 0 15,-5 6-12-15,11 4 0 16,-6-5-8-16,5 1 8 16,1-6-4-16,9-8 0 15,1-4-4-15,-1-6 8 16,6-8-8-16,-1-6-8 16,1-6 0-16,5-1 8 15,4-1 8-15,1 0 0 16,0 0 0-16,-5 6 8 0,-1 2-4 15,-4 6 0-15,0 3-4 16,-11 5 0-16,0 5 4 16,-14 5 8-16,4 6-8 15,-10 6-8-15,10-2-8 16,-10 6 8-16,6-2 4 16,-6-4 8-16,0-3-8 15,-5-3 0-15,0 0-12 16,0-2 0-16,5 0 4 15,0-2 16-15,0-2 4 16,11-4 0-16,-1-6-8 0,0-8 0 16,11-4-8-16,4-6 0 15,-4-3 4-15,-1-3 16 16,0-2 0-16,1 2-8 16,-11 6 0-16,-5 3 8 15,-4 5 0-15,-12 2-8 16,-9 4-12-16,-5 2 0 15,-10 2-56-15,-6 0-48 16,-5 4-428-16,-9 0-368 16,-16 0 48-16,0 0 432 15,0 0 424-15,0 0 0 16</inkml:trace>
  <inkml:trace contextRef="#ctx0" brushRef="#br0" timeOffset="69670.12">13401 11874 428 0,'-5'0'112'0,"-5"-1"28"0,-1-3-48 16,1-2 8-16,-5-2-4 15,5-6 0-15,5 4-24 16,0 2-8-16,0-8-16 16,5 0 8-16,-5-2-4 0,10 0 0 15,0 1-12-15,5 1 0 16,0-4-8-16,5-2 0 15,0 6 0-15,1 6 0 16,9-8-4-16,1 4 0 16,-6 9-12-16,10 1 0 15,-4 0-8-15,-1 4 8 16,1 0 0-16,-1 0 0 16,0 4-8-16,-4 2 0 15,-1-1-8-15,0 3 8 16,-4 0 0-16,4-2 0 15,-5 4-8-15,0-4 0 16,1-2 0-16,4 0 8 16,-5-2 4-16,5 0 0 0,1-2-12 15,-6 2 0-15,5 0-8 16,1 0 8-16,-1-2-4 16,0 4 0-16,1 4-4 15,-6 0 8-15,10-4 0 16,-10 2 8-16,11 2-8 15,-6 0 0-15,11-6 8 16,-6-10 24-16,11-10 4 16,-1-2-8-16,-4-2-16 15,4-6 0-15,1 3 0 16,-6 1 8-16,1 2-4 16,-6 2-8-16,6 6-4 15,4 0 8-15,1 8-4 0,-1 2 0 16,6 4-4-16,0 4 8 15,-1 6-4-15,6 4 0 16,0-2-8-16,-6 6 0 16,-4 0 0-16,-1-2 8 15,-9-6 0-15,-6-6 0 16,0 0-4-16,11 3 0 16,5-1-4-16,4-6 8 15,-4-4-4-15,15 1 0 16,-6-7-4-16,6-4 0 15,0 4 0-15,0 2 8 16,-6-2-4-16,1 0 0 0,-10 0-4 16,4 2 0-16,-9 2-4 15,-1 0 0-15,1 0 0 16,-1-2 8-16,-9-2 0 16,4 1 0-16,0-3-4 15,1 0 0-15,4 0 4 16,-4 0 8-16,9-2-4 15,-4 2 0-15,-1 0-8 16,1 2 0-16,-1 0 0 16,1 2 0-16,-1 8 0 15,6 2 8-15,-11 4 0 16,-5 4 0-16,11 2-4 16,-11 4 0-16,0 0-8 0,1-2 0 15,-1 6-4-15,-5-1 8 16,6-5 0-16,-1 0 0 15,-5 0 4-15,6-4 8 16,4-2-4-16,0-2 0 16,6-10-8-16,-1-4 0 15,11 0 0-15,5-2 8 16,-1-6 0-16,-4 0 0 16,5 3-12-16,-1 3-8 15,-4-4-4-15,-5 2 16 16,4 4 8-16,-4 2 0 15,-6 2-8-15,1 4-8 16,-1 2 0-16,6-2 8 0,-1 6 8 16,1-2 0-1,0-2-8-15,4 2 0 0,11-2 0 16,-5 0 16-16,-6-8-4 16,1 0-8-16,5 0-8 15,-6 0 8-15,1-4 0 16,-5 0 0-16,-1 4-8 15,1 0 0-15,-6 2-4 16,6 4 8-16,-1 0 0 16,1 4 0-16,-6 2 0 15,1-2 8-15,4 2-4 16,-4 2 0-16,4 0-8 0,1-4 0 16,-1 2 4-16,1-2 8 15,0 0 0-15,-1-6 0 16,-4 0-8-16,-1-2 0 15,1 0 0-15,4 0 0 16,-9-2 0-16,-1 0 0 16,5 4 0-16,1-2 0 15,-6 2-4-15,-4 0 0 16,-1 0 0-16,5 2 8 16,1 0-4-16,-6 0 0 15,5 0-4-15,6-2 8 16,-11-2 12-16,6-4 8 15,9-4-8-15,-4 2-8 16,-1 3-16-16,-4-5 8 0,4 0 0 16,6 6 0-16,-6-2-4 15,6 0 0-15,-1 4 0 16,6 0 8-16,5 4-4 16,4 4 0-16,-4-4-4 15,10 2 8-15,-5 2 0 16,-5-2 0-16,-1 2-4 15,1 2 0-15,0-4-4 16,-1 0 0-16,-4 0-4 16,0 2 8-16,-1 2 4 15,1 0 8-15,0-4-8 16,-1 4-8-16,1 3-12 16,0-1 8-16,-6-4 8 15,1 0 8-15,-1-2 8 16,6-6 0-16,-6-6-8 0,1-3 0 15,0-1-4-15,4-4 8 16,1-4-4-16,-1-2-8 16,11 2-8-16,0 4 0 15,5 5 0-15,5-1 0 16,-10 6 4-16,10 8 8 16,-5 8 0-16,-6-2 0 15,-4 6-8-15,5 5 0 16,-5 3 4-16,4 0 8 15,1-2-4-15,-5 0-8 0,15-4 4 16,5-10 16 0,15-12-8-16,26-18-16 15,10-32-16-15,-6-17 16 0,6-8-368 16,-15-11-376-16,-21 13 0 16,-15 17 376-16,-20 15 376 15,-11 9 0-15</inkml:trace>
  <inkml:trace contextRef="#ctx0" brushRef="#br0" timeOffset="70795.03">15844 13992 520 0,'0'-2'140'0,"-5"2"36"16,5-2 28-16,-5-2-96 15,0 0 16 1,5 4-20-16,-5-4-24 0,5 4-36 16,-5-2 0-16,5 2-4 15,5 0 0-15,0-2-8 16,5 0-8-16,5-2-4 15,6 4 8-15,4-2-4 16,6 0 0-16,4 0 0 16,1 2 8-16,-1 0 8 15,6-4 0 1,-5-2-12-16,-1 0-8 0,1-2-12 0,-1-2 0 16,1 2 0-1,4-2 0-15,6 3 0 0,5 1 0 16,-5-6 0-1,4 0 8-15,6 2-4 0,-5-2 0 16,0 2-4-16,-5 4 0 16,-11 0-8-16,-4 4 0 15,-1 0 0-15,1 2 8 16,-11 0 0-16,0 0 0 16,6 4-8-16,-6 2 0 15,0 0 4-15,1 2 8 16,-1 0 8-16,0 2 8 15,-4 2-8-15,4-4-8 16,0 6-12-16,-5-1 8 16,1-3-4-16,-1-4 0 15,-5 4-12-15,5-2 0 0,-10-4-32 16,6 2-24-16,-1 0-100 16,-5-2-72-16,-5 0-188 15,5 2-112-15</inkml:trace>
  <inkml:trace contextRef="#ctx0" brushRef="#br0" timeOffset="71624.53">15849 14220 328 0,'-5'0'76'15,"5"0"8"-15,-10-4 4 0,5 4-40 16,-5 0 32 0,-5-2 40-16,4 0 8 0,6 8-8 15,-5 2-16-15,5-12-32 16,5-2-8-16,0 8-16 15,10-2 0-15,6-6 4 16,4 0 8-16,5 10-4 16,11-4 0-16,4-6-12 15,1-2 0-15,5 4-4 16,-6 4 0-16,1-2-4 16,-5 0 0-16,-1 2-8 15,1 0 0-15,-1 0-4 16,1 0 0-16,-1-2 0 0,11 0 8 15,-5 0-8-15,-1 0 0 16,11 0-8-16,0-4 8 16,-5 4-4-16,-6 0 0 15,1 0-4-15,0 0 0 16,-11-2-8-16,1 1-8 16,-1-1-4-16,-4 2 8 15,-1-2 8-15,5-2 8 16,1 4-4-16,-6 0 0 15,6 0-8-15,-1 2 0 16,-4-2 0-16,4 4 8 16,1 4-4-16,-6 2 0 15,-5-4-8-15,1 0 0 0,4-1 0 16,-5 1 8-16,-4 2-4 16,-1-4 0-16,-5-2-12 15,0-2 0-15,0 0-36 16,1-6-24-16,4-3 0 15,0-5 40-15,-5-4 28 16,-5-2 0-16,-10-4-4 16,10 6 0-16,0 3 0 15,-5 1 0-15</inkml:trace>
  <inkml:trace contextRef="#ctx0" brushRef="#br0" timeOffset="73421.38">15250 13295 232 0,'0'-2'44'16,"0"2"4"-16,-5 0-4 0,5 0-40 15,-5 2 8-15,0 4 12 16,0 2 8-16,0-4 4 15,-1 0 0-15,-4 2-12 16,5-4 0-16,0 0-4 16,0 0 8-16,0 0 4 15,0 0 8-15,5 2-12 16,0-4-8-16,0 4-4 16,0 0 8-16,0 0-4 15,5-2-8-15,0 4-4 16,0-4 8-16,5 0 8 0,0-2 0 15,6 4 4-15,-6-4 8 16,5 0 0-16,0 0 0 16,6 0-4-16,-1-4 8 15,0-4-8-15,1-2-8 16,-1 0 0-16,0-4 8 16,-5 0 8-1,1-2 8-15,-1-3-8 0,0 1-8 16,-10-4-4-16,5-6 8 15,1 6-8-15,-1 0-8 16,-5-5-12-16,0-3 8 16,0 4 4-16,0-4 8 15,-5-1-4-15,5 7-8 16,-5 2-8-16,0 0 8 0,0 0 0 16,-5 6 0-16,0 2 0 15,0 3 0-15,0-3-8 16,-5 2-8-16,0 2-24 15,-6 4-8-15,1 0-8 16,-5 2 16-16,-1 6 4 16,1 4 0-16,0-4 0 15,-6 6 8-15,-4 2 8 16,4 0 8-16,1 6-4 16,0 5-8-16,-1-7-8 15,6 4 0-15,0-2 0 16,-1 0 8-16,6 2 0 15,0 2 8-15,5-7 0 16,5 1 8-16,-6 4-12 0,6-6-8 16,5 0-4-16,-5 4 8 15,5 0 8-15,0-2 0 16,0-2 0-16,0-4 8 16,5 5 8-16,0 3 8 15,6-6 4-15,-1 0 0 16,5-2-4-16,0-2 0 15,0 0-8-15,6-4 0 16,-1 2-16-16,6-4 0 16,-1 0-8-16,0 2 8 15,11-2-32-15,-1 0-24 16,1-8-56-16,5-6-24 16,4 2-128-16,1-6-104 15</inkml:trace>
  <inkml:trace contextRef="#ctx0" brushRef="#br0" timeOffset="80551.97">12237 13270 408 0,'0'0'104'0,"0"3"4"0,-5 1 8 0,-5-2-92 0,-5 0 16 16,5 6-4-16,-5 0-8 16,-6-2 0-16,1 0 16 31,-5 2 28-31,-1 0 24 15,1 4-8-15,-6-4-24 0,6 0-28 0,5-2 0 32,-1 0 12-32,1-4 24 0,-11-2 72 31,21-6-96-31,-5-4 0 16,5 0-16-16,5-2-8 0,0-4-8 0,0-2 0 0,0-4-8 15,-1 3-8 1,1-5-8-16,5 0 0 0,0 0 0 15,0-6 0-15,0-1-8 16,5-1 0-16,-5-4-20 16,6 2-8-16,4-5-20 15,0-3-8-15,5 10 0 32,0 5 16-32,1-1 8 0,4 6 8 0,5 6-8 15,-4 2 0-15,-1 4 0 16,0-2 16-16,6 2 8 15,-1-1 0-15,-5 1 0 16,6 2 0-16,-1 2 4 16,1 2 8-16,-11 2 4 0,5 0 0 31,0 2-8-31,-4 0-8 0,-1 6-4 0,0 2 8 31,0 4 20-31,-9 5 16 0,4 1 20 0,-5 0 8 16,0 6 4-16,0 2 8 15,0 4 0-15,-5 1 8 16,-10 7-4-16,-5 4 0 16,-1-1 0-16,-4 1 8 15,-5 0-12-15,-11-1-16 16,6-5-60-16,-11-4-40 31,0 0-228-31,1-7-176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5:33:48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15128 12660 928 0,'0'0'276'0,"0"0"-28"16,0 2-28-16,0-2-528 15,0 4-216-15,0 0 28 16,0-2 248-16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7:03:05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3977 7630 440 0,'0'0'116'0,"-5"0"24"0,-10 0 28 15,-10 0-80-15,-6 0 8 16,-15 4-20-16,-9 2-24 15,-11 2-4-15,-16 2 24 16,1 6 24-16,-10-1 0 16,-21 1-16-16,-5-4-8 15,-5 0-20-15,20-4 0 16,-9-2-16-16,14-6-8 16,1-4 4-16,4-12 16 15,16-6-4-15,5-7-16 16,10-3-20-16,15-8 8 15,16-2-8-15,4-5 0 16,21-13-4-16,20-5 8 16,6-7 0-16,30-3 0 0,10-4-8 15,10 1 0-15,5 1 0 16,36-6 8-16,-6-1-4 16,21 3-8-16,0 3-4 15,16 7 8-15,14 7 0 16,41-5 0-16,41 6 0 15,-46 33 8-15,-46 22-4 16,6 6-8-16,-6 4-8 16,-10 14 0-16,5 21 0 0,6 23 8 15,-16 15 0-15,-15 3 8 16,-26-7 0-16,-5-11 0 16,11-15 8-1,5-5 8-15,-26-8 4 0,-10-8 0 16,-20-9-4-16,-31-1 0 15,-5-2 0-15,-10 8 8 16,-15 12 4-16,-16 17 8 16,-40 7 4-16,-25 0 8 15,-16 5 4-15,0 1 8 16,0-7-4-16,-15-1-8 0,-15-3-16 16,-5-3 0-16,-1-4-20 15,1-1-8-15,-5 7-16 16,-1 7 0-16,16 1-36 15,15-8-24-15,5-7-72 16,6 5-40-16,29-6 28 16,26-9 72-16,26-15 68 15,20-14 8-15,10-4 0 0,0 0 0 16</inkml:trace>
  <inkml:trace contextRef="#ctx0" brushRef="#br0" timeOffset="111519.2">19146 4223 1144 0,'10'14'348'16,"26"2"4"-16,20-3-4 16,15 3-348-16,20 0 0 31,21 0 0-31,5-4 0 0,0-4 0 0,15 0 0 16,-5-4 60-16,-5 2 64 15,0-2 4-15,-5 0-56 16,-1 0-64-16,1 0 0 15,0 0-8-15,-5-2 8 16,-5 4 0-16,-1-3 0 16,6 1 8-16,0-2 8 0,-6 4 0 15,-4 0-8-15,0-6-8 32,-1 2 8-32,1 0 0 0,-6 2 0 0,6-2-4 15,5 0 0-15,-1 2-4 16,1 0 0-16,5 0 4 15,0 2 8-15,-1-2-4 16,-4 0 0-16,5-2 0 16,-6 0 8-16,1 2 0 15,5-2-8-15,-11 0-8 16,-4-2 8-16,-6 4 0 16,1-4 0-16,-6 0-8 15,1 0 0-15,-6 0-8 0,-5 4 8 16,-5-2 4-1,0 0 8-15,-5 0-4 0,-5 2-8 16,0-4-8-16,-10 2 8 16,-5 6 0-16,0-2 0 15,-11-2 0-15,1 0 0 16,-1 2 0-16,-9-6 0 16,-1 4 0-16,-5-4 0 15,-4 4-4-15,-1-4 0 16,-10 3-4-16,0 5 0 15,5-12 0-15,5 0 0 16,-15 4 0-16,5-2 8 16,-5-3-20-16,6-3-16 15,-12 0-52-15,-4-2-24 0,-15-8 12 16,-16-2 48-16,-15 0-412 16,-15-2-448-16</inkml:trace>
  <inkml:trace contextRef="#ctx0" brushRef="#br0" timeOffset="113348.27">1823 5211 1032 0,'0'0'312'0,"0"0"4"16,-10-4 8-16,5 4-264 16,5 0 48-16,-5 0-4 15,10-2-48-15,10 2-40 16,6 0 8-16,14 2 8 16,6 2 8-16,0 4 0 15,9 0 0-15,22 4 8 16,4 0 8-16,10 2 4 15,21-7 0-15,-6-3-8 0,21-6 0 16,0 2-16-16,5 0-8 16,0-2-12-16,5-1 0 31,-10 1 0-31,0 2 0 0,0-2 0 0,0 2 8 31,-25 0-8-31,-6 0-8 0,-10 0 0 0,-5 2 8 16,-15 0-36-16,-10 1-40 31,0-1-8-31,-21 8 40 16,-4 8 32-16,-6-12 0 15,-10 2-4-15,1 0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5:33:42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14976 11357 904 0,'0'0'268'0,"0"0"8"0,0 0 4 16,0 0-232-16,0 0 40 16,0 0-4-16,0 0-32 15,0 0-28-15,5 0 8 16,0 0 8-16,10 0 0 16,0 0-4-16,6 0 0 15,4 0-4-15,5 0 8 16,6 2 0-16,10-2 0 15,10 0-4-15,-1 0 0 16,6 0-12-16,-5 0 0 0,5 0-8 16,0 0 0-16,5 0 0 15,0 0 8-15,5 0-4 16,6 0 0-16,-6 0-12 16,0 0 0-16,-5 0-8 15,-5 0 8-15,0 0 0 16,0 0 8-16,0 0-8 15,5 0-8-15,0-4 4 16,0 0 16-16,0 2-4 16,0-2-8-16,0 2-16 15,-5 2 0-15,-5-2 12 16,0 4 16-16,5 0-4 16,-5 2-8-16,10 0-16 15,-5 0 0-15,0-2 8 0,10 2 8 16,-10-1 0-16,0 1 0 15,5 2-12-15,-5 0 0 16,5-2 0-16,0 4 8 16,10-2 4-16,-5 2 8 15,10-2-12-15,-10 2-8 16,6-2 0-16,-1-2 16 16,5 0 4-16,0 0-8 15,11 0-16-15,-6-2 0 16,0 0 0-16,1 0 16 15,4 0 0-15,1-2 0 16,4 0-8-16,1 0 8 16,-6 0-8-16,-4 0-8 0,4-4-8 15,0 0 8-15,1 0 4 16,-1 2 8-16,1-2-4 16,-1 4 0-16,-10-2 0 15,6 2 8-15,-6 0 0 16,5 0-8-16,6 0-8 15,-6 0 0-15,6 2 4 16,-6-2 8-16,0 0 4 16,11 0 8-16,-6 0-8 15,1 0-8-15,4 0-8 16,-9 0 8-16,4 0 0 16,1 0 8-16,-1 0 0 15,0 0 0-15,1 2-8 16,-6-2 0-16,1 0 0 15,-6 0 8-15,0 0 0 0,0 0-8 16,1 0 0-16,4 0 8 16,0 0 0-16,-4 0 0 15,-11 0-8-15,5-2 0 16,5 2 0-16,-10-2 0 16,6 0-4-16,4-4 0 15,-5 2-4-15,-5 2 0 16,-5 0 4-16,0 2 8 15,-10 2 0-15,0-2 0 16,-5 0-4-16,0 2 0 0,0 2 0 16,-1-4 8-16,6 2-12 15,0 0-8-15,0 2-60 16,-10 0-40-16,-6 2-392 16,1 0-336-16,-11-2 48 15,-9 0 400-15,-6-2 392 16,-5 0 0-16</inkml:trace>
  <inkml:trace contextRef="#ctx0" brushRef="#br0" timeOffset="2095.91">2103 12388 920 0,'0'0'276'0,"0"0"-36"0,0 0-36 15,0 0-252-15,0 0 56 16,0 0 36-16,-10 0-16 15,20 0-16-15,-10 2 8 16,10 0-4-16,5 2-8 16,6 0 0-16,-1 4 16 15,10-4 4-15,6 0 0 16,20 0-4-16,-10 0 0 16,9-2-4-16,6-2 0 15,5 2-4-15,-10 0 8 16,10-6-4-16,16 2 0 15,-6-2-4-15,10-4 0 16,6-2-4-16,-6 0 0 16,-5-1-4-16,11-5 8 0,-16 2 0 15,15 0 0-15,1 0-4 16,-6 0 0-16,6 0 0 16,-6 0 8-16,10 2-12 15,-4 4-8-15,4 3-8 16,1-1 8-16,-6 2 4 15,1 2 0-15,-6 0 0 16,11-2 8-16,4 4 0 16,-9 0 0-16,4-2-4 15,-4 2 0-15,4 0-4 0,-9 2 0 16,-1-2-4-16,10 2 8 16,-4 2 8-16,10 2 8 15,-1 0 0-15,-15-3 0 16,11 3-8-16,5 0 0 15,-1-2-8-15,1 0 0 16,-6 4-4-16,-4 2 8 16,4 0 4-16,1-2 0 15,-1-4-4-15,1-2 0 16,10 2-4-16,-21 0 0 16,15-6 0-16,1 0 8 15,10-2-4-15,0 2 0 16,-11-4-4-16,6 4 8 15,0-8-8-15,9-4-8 16,-4 2-4-16,-5 6 8 0,0-2 0 16,-6 3 0-16,11 1-8 15,5 2 0-15,-16 0 0 16,11 0 8-16,-5 0 4 16,-16 0 8-16,11 0-8 15,-1 0-8-15,1 2-4 16,-5 0 8-16,-1 0 0 15,-5 0 0-15,6 2-4 16,-6-2 8-16,6 2-4 16,-1-2 0-16,-9 0-4 15,-11 0 0-15,0 0 0 16,-5 0 8-16,0 2-4 16,-4 4 0-16,9 0-4 15,-5 1 0-15,5 1 0 16,-5 2 0-16,0 2-4 0,-5-2 0 15,5-4 0-15,1 2 8 16,-1-2 0-16,0-2 0 16,5 4-4-16,0 2 8 15,0-4 0-15,6-2 0 16,-1 4-4-16,5-6 0 16,11-2 0-16,-1 0 8 15,1-2-8-15,-6 2-8 16,6-2-12-16,-1 2 8 15,-9 2 0-15,-1 0 8 16,11-2 0-16,-11 0 8 16,-10-4-4-16,0 0 0 0,6 6-8 15,-11-10 0-15,5 6-4 16,5 4 8-16,-15 4-4 16,5 0 0-16,-10-8 4 15,5 0 16-15,-5 6 0 16,0-4-8-16,0 2-8 15,5 2 0-15,-5 0 0 16,5-2 0-16,0 2 0 16,-5-1 8-16,-10 1-8 15,5 2-8-15,0 4 0 16,-5-2 8-16,-6-2 0 0,1 2 0 16,10-2-4-16,-5 0 8 15,5-2 4-15,5 0 0 16,-5 0 0-16,4-4 8 15,-4 0-4-15,5-4 0 16,-5 2-4-16,5 0 0 16,5 2 0-16,5 2 8 15,0 0-48-15,1 2-48 16,-27-2-8-16,-4 0 48 16,-6 0 40-16,-14-2 0 15</inkml:trace>
  <inkml:trace contextRef="#ctx0" brushRef="#br0" timeOffset="16653.43">14605 12746 1384 0,'0'0'428'0,"0"-4"-48"0,0 4-52 15,5 0-376-15,5-2 112 16,5 2 64-16,6 0-40 15,4-2-52-15,0 0-8 16,11 0-12-16,-1 2 0 16,1 0 4-16,-5-2 8 15,4-2-4-15,-4 0 0 0,-6 2-12 16,-5-2 0-16,-10 0 4 16,6 2 8-16,-11 0-4 15,0 2-8-15,0-2-12 16,-5 2 8-16,0 2 0 15,-5 2 8-15,-5 10-4 16,0 8 0-16,-6 3-4 16,-9 9 8-16,-6 10-4 15,1 5 0-15,-6 5-4 16,1 0 8-16,-1-1-8 16,1-5 0-16,9-3-8 15,1-3 0-15,-1-10-8 16,11-8 0-16,0-6-36 15,5-5-24-15,0-3 4 0,0 0 40 16,4-6-456-16,6-8-480 16</inkml:trace>
  <inkml:trace contextRef="#ctx0" brushRef="#br0" timeOffset="16903.43">14696 12902 1096 0,'0'4'332'15,"10"12"16"-15,1 12 12 16,-6 8-272-16,-5 3 56 16,5 11 16-16,-5 0-24 15,5-3-52-15,-5 1-16 0,0-6-52 16,0-9-24-16,0-1-472 15,10-12-432-15,-5-2 8 16,0-8 456-16,0-4 448 16,0 0 0-16</inkml:trace>
  <inkml:trace contextRef="#ctx0" brushRef="#br0" timeOffset="17090.93">14879 12992 1376 0,'0'2'428'0,"5"2"-44"16,5 6-44-16,0 15-364 0,6 5 104 15,-1 2 72 1,5 2-32-16,-4 3-52 16,-1-1-16-16,0-10-28 15,0-2 0-15,-5 3-112 0,1-7-96 16,-6-2-8-16,5 0 96 16,0-6 96-16,0-6 0 15</inkml:trace>
  <inkml:trace contextRef="#ctx0" brushRef="#br0" timeOffset="17497.2">15428 12515 1432 0,'0'0'444'0,"-5"10"-44"0,-16 10-52 15,1 6-404 1,-5 4 96-16,-6-2 32 0,-4 3-56 16,4 7-472-16,6-6-416 15,4-10 12-15,6-1 432 16,5-5 428-16,5-6 0 15</inkml:trace>
  <inkml:trace contextRef="#ctx0" brushRef="#br0" timeOffset="17684.7">15352 12664 1160 0,'5'0'356'16,"0"0"-4"-16,10 2-4 16,0 4-288-16,0-2 72 15,6 2 20-15,-1 2-48 16,5 0-56-16,-4-2 0 0,-1-2-32 15,0 2-16-15,-4-2-20 16,-1-2 8-16,-5 0-436 16,-5-2-440-16,5 2 0 15,-10-2 448-15</inkml:trace>
  <inkml:trace contextRef="#ctx0" brushRef="#br0" timeOffset="17872.27">15296 12859 1224 0,'0'0'376'0,"5"2"-32"0,5 0-32 15,5-2-328-15,11 0 88 16,-1-4 48 0,0 0-32-16,1-2-80 0,-1 2-40 15,-5-4-408-15,1 4-360 16,-6 0 24-16,-5 2 392 15,0-2 384-15,-5 4 0 16</inkml:trace>
  <inkml:trace contextRef="#ctx0" brushRef="#br0" timeOffset="18341.02">15230 13021 768 0,'-5'0'224'15,"-1"0"12"-15,6 0 16 0,11 0-172 16,4 0 48-1,5 0 12-15,11-2-24 0,-1-1-40 16,6-1-8-16,-6 0-12 16,-4-2 0-16,-1 0-12 15,-10 4-8-15,-5 0-12 16,1 6 0-16,-11 10 0 16,-6 7 0-16,-4 5-8 15,-10 2 0-15,0 8-4 16,-1 1 8-16,1-5-4 15,5-2-8-15,5-2-8 16,-1-8 8-16,6-3-8 16,5-9-8-16,11-6-20 15,9-4-8-15,0-6-44 16,0-4-32-16,1-3-56 16,-1-3-24-16,0-6 16 0,-4 2 48 15,-1 2 76-15,0 4 40 16,-5 8 84-16,0 2 48 15,1 1 36-15,-1 3-8 16,0 11-8-16,0 9 8 16,0 0-8-16,0 6-8 15,1 4-28-15,-6 0-8 16,0-5-24-16,0-3-8 16,-5 2-40-16,5-6-32 15,0-2-480-15,-5-8-448 16</inkml:trace>
  <inkml:trace contextRef="#ctx0" brushRef="#br0" timeOffset="18825.4">15987 12599 1472 0,'0'0'460'16,"-6"4"-60"-16,-4 8-52 0,-5 6-420 15,-10-1 96 1,-1 9 48-16,1 2-40 0,-6-4-44 16,11 0 8-16,0-5-436 15,10-5-440-15,-1-2 0 16,6-6 440-16,5-2 440 16,0-2 0-16</inkml:trace>
  <inkml:trace contextRef="#ctx0" brushRef="#br0" timeOffset="18965.93">15915 12760 1288 0,'0'0'396'0,"0"4"-40"15,-5 7-44-15,5 3-352 16,-10 6 88-16,0 14 56 16,-5 0-32-16,0-3-112 15,-1 5-80-15,1-2-360 0,5-8-280 16,0-11 64 0,5-3 352-16,0-4 344 15,5-2 0-15</inkml:trace>
  <inkml:trace contextRef="#ctx0" brushRef="#br0" timeOffset="19091">15910 12962 1224 0,'5'0'376'15,"0"8"-28"-15,1 10-24 16,-1 0-324-16,-5 9 88 16,0 13 56-16,0-4-24 15,-5-4-56-15,5-1-24 16,0-3-92-16,0-8-56 16,0-4-388-16,5-10-328 15</inkml:trace>
  <inkml:trace contextRef="#ctx0" brushRef="#br0" timeOffset="19450.3">16301 12420 1280 0,'0'0'396'0,"0"2"-28"0,-5 6-20 16,0 8-344-16,0 8 80 15,-15 6 36-15,5 3-32 16,-11 7-132-16,1-2-88 16,-1 1-384-16,1 1-288 15,10-12 72-15,0-8 368 16,4-2 364-16,6-7 0 16</inkml:trace>
  <inkml:trace contextRef="#ctx0" brushRef="#br0" timeOffset="19622.22">16159 12712 1288 0,'0'0'396'16,"0"6"-20"-16,0 8-20 0,0 4-336 16,0 9 88-16,0 13 48 15,-5 4-32-15,5 3-48 16,-5 3-8-16,5 0-24 16,0-3-8-16,-5-13-36 15,5-6-16-15,0-6-108 16,0-9-80-16,0-9-380 15,0-16-288-15</inkml:trace>
  <inkml:trace contextRef="#ctx0" brushRef="#br0" timeOffset="19856.57">16200 12700 1208 0,'0'0'372'0,"0"0"-12"0,5 0-12 16,5 0-316-16,5-2 72 15,6 0 32-15,4-4-32 16,11 4-48-16,-1-2-16 16,1-4-64-16,-6 2-48 15,1-2-416-15,-1-2-368 16</inkml:trace>
  <inkml:trace contextRef="#ctx0" brushRef="#br0" timeOffset="20028.45">16388 12597 1280 0,'0'4'396'0,"-5"6"-56"16,-5 4-52-16,-6-1-360 15,-4 7 88-15,5 4-8 16,-6 2-96-16,1-2-352 16,5-2-256-16</inkml:trace>
  <inkml:trace contextRef="#ctx0" brushRef="#br0" timeOffset="20216">16261 12873 1296 0,'0'2'400'0,"-5"4"-28"0,0 11-32 16,0 17-336-16,-6 8 96 15,6 7 64-15,-5 5-24 16,5-6-56-16,0-3-24 16,5-1-48-16,-5-8-16 15,5-11-16-15,0-5 8 16,5-10-472-16,5-10-472 16,0-6 0-16,1 2 480 15</inkml:trace>
  <inkml:trace contextRef="#ctx0" brushRef="#br0" timeOffset="20544.16">16327 12823 792 0,'0'0'232'0,"5"0"-8"15,0 0-8-15,5 0-184 16,0 0 64-16,1 0 44 15,-1 0-8-15,0 0-20 16,5 2 0-16,-5 4-16 16,5 4-8-16,-4 8-8 15,4 13 8-15,-5 17-8 16,5 6-8-16,-10 1-8 16,6 5 0-16,-6-1-12 15,0-7-8-15,-5-8-12 16,5-7 0-16,0 1-8 0,-5-12 0 15,0-10-32-15,0-2-24 16,0-5-8-16,0-9 24 16,-5-7-440-16,0-5-456 15</inkml:trace>
  <inkml:trace contextRef="#ctx0" brushRef="#br0" timeOffset="21049.35">16301 13097 1184 0,'0'0'364'0,"0"-2"-32"15,0-6-28-15,11 0-316 16,9-4 80-16,-5-4 44 15,6 0-32-15,-6 8-52 0,0 2-16 16,0-1-36-16,-5 1-8 16,1 6-40-1,-17 11-24-15,-4 7-32 0,0 2 0 16,-10 4 24-16,0 2 40 16,-1 2 40-16,1-1 16 15,5-7 24-15,-1-2 16 16,11-2 12-16,-5-6 0 15,10-4-4-15,5 0 0 16,10-4-4-16,1 0 0 16,-1-2-4-16,-5 2 8 15,0-2-12-15,6 0-8 16,-11 4-16-16,-5 4 0 16,-11 8-4-16,1-3 8 0,0 1 8 15,0 4 8-15,0 2 0 16,0-4 0-16,5-2 0 15,-1 0 8-15,6-2-8 16,0-5-8-16,11-3-112 16,4-6-88-16,0-3-296 15,11-3-200-15</inkml:trace>
  <inkml:trace contextRef="#ctx0" brushRef="#br0" timeOffset="21486.85">16733 12754 664 0,'0'0'188'0,"0"0"36"16,5 0 28-16,11-8-160 16,-11-4 0-16,10 10-20 15,0 2-16-15,0-8 4 16,1 8 24-16,-6 0 16 15,0 6 0-15,-5 6 4 16,0 2 16-16,0 3-16 16,0 5-16-16,-5 4-32 15,0-2 0-15,0 4-16 16,0-3 0-16,0-7-28 16,0-2-16-16,0 2-16 15,0-4 8-15,5-8-404 16,-5-6-408-16</inkml:trace>
  <inkml:trace contextRef="#ctx0" brushRef="#br0" timeOffset="21783.75">16754 12877 984 0,'0'0'296'16,"0"2"-44"-16,0-2-40 15,5 2-268-15,0 0 72 16,5-2 52-16,0 4-16 15,0 5-28-15,0 7-8 16,-5 16-4-16,1 6 8 16,-6 1 16-16,0 3 16 15,-6-4 8-15,1-4 0 16,0-7-12-16,5-9-8 16,0-6 0-16,10-10 16 0,1-8-24 15,9-10-32-15,5-8-392 16,1-13-352-16,-1 5 8 15,-5 10 368-15,-4 0 368 16,-1 6 0-16</inkml:trace>
  <inkml:trace contextRef="#ctx0" brushRef="#br0" timeOffset="22128.47">16992 12638 920 0,'0'0'276'0,"0"0"-32"0,5 0-28 15,6 0-240-15,4 0 64 16,0 0 40 0,10 0-16-16,-4 0-32 0,4 0 0 15,-4 0 4-15,-1 0 16 16,-5 0 4-16,-5 0 0 16,0 0-8-16,1 0 8 15,-11 2 0-15,5 0 0 16,-5 2-8-16,0 0 0 15,0 8-8-15,-5 6 0 16,-6 0 4-16,6 6 8 16,-5 14-4-16,0 1 0 15,-10 7-8-15,4-1 0 16,-9 7-8-16,5 2 0 16,-1-7-16-16,1-5 0 0,0-2-24 15,10-9-16-15,-1-9-112 16,1-6-96-16,5-6-328 15,0-8-224-15</inkml:trace>
  <inkml:trace contextRef="#ctx0" brushRef="#br0" timeOffset="22409.71">17119 12871 1480 0,'0'2'460'0,"0"15"-40"0,0 15-44 16,0 4-400-16,0 8 112 16,-5 7 68-16,0-5-32 15,5-2-64-15,-5-1-24 16,5-9-40-16,0-6-8 15,0-8-4-15,0-5 16 16,0-5-504-16,0-14-512 16,5-6-4-16,0 4 512 15</inkml:trace>
  <inkml:trace contextRef="#ctx0" brushRef="#br0" timeOffset="22597.2">17257 13041 1272 0,'0'2'392'0,"5"0"-20"16,5 8-16-16,5 6-324 15,-5 2 88-15,0 12 56 16,6 1-24-16,-1-1-56 16,0 2-16-16,0-4-36 15,-5-6-8-15,1-5-124 16,-6-7-112-16,0-6-8 16,0-12 104-16,-10-7 104 15,5 3 0-15</inkml:trace>
  <inkml:trace contextRef="#ctx0" brushRef="#br0" timeOffset="23065.89">17500 12851 1344 0,'0'0'416'0,"0"0"-28"0,5-2-32 15,11-2-368-15,-1-4 80 16,10 2 12-16,1-2-64 16,4-2-48-16,-4 4 24 15,-1-2-412-15,0 4-424 16</inkml:trace>
  <inkml:trace contextRef="#ctx0" brushRef="#br0" timeOffset="23347.17">17627 12724 1152 0,'0'0'352'16,"5"0"-36"-16,-5 4-32 0,0 10-288 16,0 9 104-16,0 9 76 15,6 12-16-15,-6 7-48 16,0 9-24-16,0-4-28 15,5-5 0-15,0 3-12 16,-5-9 0-16,5-7-12 16,-5-4 0-16,5-10-12 15,-5-10-8-15,0-1-56 16,-5-5-40-16,-5-4-104 16,-1-8-48-16,-4-13 40 15,0-7 96-15</inkml:trace>
  <inkml:trace contextRef="#ctx0" brushRef="#br0" timeOffset="23519.01">17414 13113 1080 0,'0'2'328'0,"0"4"-20"0,0-2-16 15,0 0-272-15,0 2 80 16,5-2 64-16,5 0-8 16,0-6-40-16,11-10-24 15,4-2-72-15,6-2-40 16,4-6-440-16,1-2-392 15,4-2 20-15,-14 7 416 16,-6 5 416-16,0 2 0 16</inkml:trace>
  <inkml:trace contextRef="#ctx0" brushRef="#br0" timeOffset="23909.64">17886 12638 1096 0,'0'0'332'0,"6"0"-4"15,-6 0-4-15,0 0-284 16,5 2 56-16,-5 4 44 0,0 10-8 15,0 6-20-15,0 4-8 16,0 10-16-16,-11 11 0 16,1 7-16-1,0-5 0-15,0 11-16 0,0-6-8 16,0-15-16-16,-1-5-8 16,6-2-24-16,0-12-16 15,-5-7-68-15,5-3-48 16,5-12 8-16,-5-13 64 15,0-15-388-15,0-4-448 16,0 2 0-16,0 6 448 16</inkml:trace>
  <inkml:trace contextRef="#ctx0" brushRef="#br0" timeOffset="24237.76">17673 12795 1136 0,'0'0'348'0,"0"0"-52"16,0 2-44-16,5-2-304 15,10 2 96-15,1-2 80 16,14 0-8-16,6-6-44 16,4-2-24-16,-4 2-24 15,-1 2 8-15,6-2 0 16,-10 2 0-16,-11 1-12 16,0 1 0-16,-5-2-4 15,-4 6 8-15,-6 2 0 16,-5 5 0-16,0 19-8 15,-5 4 0-15,5 8 0 0,0 11 8 16,-5 7 4 0,5-3 0-16,0-5-8 15,5-6 0-15,0-7-4 0,10-7 0 16,0-6 0-16,5-6 8 16,6-8-20-16,4-8-16 15,1-4-60-15,-1-4-32 16,-4-10-404-16,-1-4-360 15</inkml:trace>
  <inkml:trace contextRef="#ctx0" brushRef="#br0" timeOffset="24550.26">17805 12992 1280 0,'0'0'396'0,"0"0"-28"15,0 0-20-15,10 0-340 16,6-2 88-16,4 0 48 16,0 2-32-16,1 0-52 15,-1 2-16-15,0 0-72 16,0 0-48-16,-4 8-436 15,-1 2-376-15,0-5 40 16,-5 1 424-16,1 0 424 16,-1-4 0-16</inkml:trace>
  <inkml:trace contextRef="#ctx0" brushRef="#br0" timeOffset="25097.18">18532 12617 1384 0,'0'0'428'15,"0"4"-36"-15,0 4-44 16,-11 1-376-16,-4 7 96 16,0 8 60-16,-10-2-32 15,-1 2-68-15,-4 4-32 16,-1-7-20-16,11-3 16 16,0-2-440-16,4-4-456 15</inkml:trace>
  <inkml:trace contextRef="#ctx0" brushRef="#br0" timeOffset="25284.64">18471 12779 1168 0,'0'2'356'0,"0"2"-32"16,0 2-36-16,0 4-320 16,-11 6 80-16,1 0 24 15,-5 4-48-15,0 6-400 16,-5-3-344-16,-1-3 4 15,6-2 360-15,5-4 356 16,0-4 0-16</inkml:trace>
  <inkml:trace contextRef="#ctx0" brushRef="#br0" timeOffset="25473.48">18389 13016 1288 0,'5'5'396'0,"6"13"-28"0,-6 6-28 16,-5 6-348-16,5 4 80 15,0 3 44-15,5-5-32 16,-10 0-60-16,-5-2-24 16,5-9-16-16,0-5 8 15,0-8-424-15,0-6-424 16,5-8-4-16,0 2 432 16,-5 2 428-16,0-4 0 15</inkml:trace>
  <inkml:trace contextRef="#ctx0" brushRef="#br0" timeOffset="25739.1">18659 12668 1344 0,'5'-2'416'0,"0"2"-44"15,5-2-48-15,10-2-364 16,1-2 104-16,4 2 56 16,-5 0-40-16,11-4-60 15,-6 5-16-15,-5-1-76 0,-4 2-48 16,-6-2-372-16,-5 6-312 16,-10 2 56-16,5-2 376 15,0 0 372-15,-5-1 0 16</inkml:trace>
  <inkml:trace contextRef="#ctx0" brushRef="#br0" timeOffset="25926.69">18582 12845 1200 0,'0'0'368'0,"11"0"-16"0,4 0-16 0,5-2-312 16,11-4 80-1,-1-2 40-15,11 0-32 16,-6-2-52-16,6 2-16 15,-11 0-60-15,1 2-40 0,-11 2-424 16,1 0-376-16,-11 2 28 16,0 0 416-16,-5 0 412 15,0 2 0-15</inkml:trace>
  <inkml:trace contextRef="#ctx0" brushRef="#br0" timeOffset="26209.38">18847 12879 1024 0,'0'4'308'0,"0"17"4"0,0 13-4 15,0 10-240-15,0 7 72 16,0 1 40-16,0 6-24 16,0-1-40-16,5-7-8 15,-5-5-8-15,5-7 8 16,-5-10-4-16,5-6-8 15,-5-3-12-15,-10-7 0 16,-6-4-28-16,-4-4-24 16,-5-4-80-16,-11-20-56 15,6-17-500-15,4-9-440 16,1 4 52-16,5 9 496 16,9 3 496-16,1 4 0 0</inkml:trace>
  <inkml:trace contextRef="#ctx0" brushRef="#br0" timeOffset="26693.68">18547 12783 1008 0,'-5'0'304'16,"5"2"-12"-16,-5 6-16 0,-11 6-236 15,-4 6 80-15,5 4 56 16,-21 8-24-16,6 7-56 15,-6-1-24-15,-4-2-100 16,4-3-64-16,6-3-376 16,-1-12-304-16,11 0 52 15,5-8 360-15,4-4 360 16,6-2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5:34:30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3195 14690 608 0,'0'2'172'0,"0"0"-28"0,0 0-28 16,-10 2-152-16,10-2 48 15,10 2 20-15,-10-2-24 16,20-2-24-16,-20 0 8 16,5 0 8-16,11 0 8 15,-1-2 8-15,-5 2 0 16,5-4 8-16,6 2 8 16,-1-4 8-16,10 0 8 15,6-4-4-15,-5 0 0 16,14 3-12-16,1-1 0 15,5 0-16-15,-6 0 0 0,6 2-16 16,0 2 0-16,-10 0-8 16,4 2 8-1,-9 0 0-15,0 2 0 16,4 2 0-16,-4 0 0 0,-1-2 0 16,1 4 8-16,-1 0-8 15,1-2 0-15,10 2 0 16,5 0 16-16,-6-4 4 15,11 2 0-15,0 0-12 16,0-4 0-16,-5-2-8 16,5-2 8-16,-1 0 0 15,1-4 0-15,5 0-4 16,0 2 0-16,5 2-4 16,-5 2 0-16,-10 0 0 0,5 4 0 15,-10 4-8-15,-6 0 0 16,6 2 4-16,-5 2 16 15,-6 2-4-15,-4 0-16 16,4 0 0-16,1 2 16 16,-1 0 8-16,16-3 0 15,0-3-4-15,0 0 8 16,10 0 8-16,5-4 8 16,-10 0-4-16,0-2-8 15,10 2-8-15,5-2 8 16,0 0-8-16,5-2 0 15,0-2-8-15,-5 0 8 16,-10 4 0-16,-5-2 0 16,-5 2-4-16,-5 4 0 15,4 4-8-15,-9 4 0 0,0 0-8 16,10 2 0-16,-11 0 4 16,11 2 8-16,0 0 0 15,0-2 0-15,4 1-4 16,-4 1 8-16,10-16 12 15,-5-4 8-15,10 2 4 16,5-4 0-16,-5 0-4 16,16-2 8-16,-1 1-8 15,-5-1-8-15,-5 0-12 16,-5 2 0-16,0 2 4 16,-5 0 8-16,5 2-8 15,0 0-8-15,16-4-8 0,-16 2 16 16,10-2 0-16,-10-4-8 15,0 2-16-15,0 2 0 16,5-2 8-16,-10 2 16 16,5 0-4-16,-10 0-16 15,10 4-12-15,-10 6 8 16,-10 2 8-16,-1 4 0 16,-9 4 0-16,-11 2 0 15,1 0 0-15,4-4 0 16,-4-2 0-16,4 0 0 15,6 1 0-15,-6-5 8 0,16-2 0 16,5 0 8-16,10-4-8 16,5-4-8-16,0 4-8 15,0-2 8-15,0-6-4 16,5 3 0-16,-5 1-4 16,5-2 8-16,-10 2 0 15,0 2 8-15,-5 0-8 16,0 2 0-16,-6 4-8 15,1 0 8-15,-5 2-4 16,-5 3 0-16,-6-1-4 16,1 4 0-16,-1 4 0 15,1 0 8-15,5 2 4 16,4-2 8-16,11-4 4 16,5-6 8-16,10-8 4 0,0-6 8 15,0-10 0-15,6-6 0 16,-6-4-12-16,5-5-8 15,-10 9-48-15,0 6-40 16,-5 0-364-16,-10 2-320 16,-11 10 36-16,-9 0 360 15</inkml:trace>
  <inkml:trace contextRef="#ctx0" brushRef="#br0" timeOffset="1344.73">11806 13942 968 0,'0'0'292'16,"0"0"4"-16,0 0 12 16,0 0-236-16,0 0 56 15,0-2 24-15,0 0-24 16,0 2-36-16,0 8-8 15,0 6-8-15,0 6 8 0,0 4-4 16,0 11 0-16,0 11-12 16,0 10 0-16,0 9-12 15,-5-3 0-15,5-5-16 16,0 1 0-16,0-13-16 16,0-11-8-16,0 0-40 15,0-12-24-15,0-12-8 16,0-16 24-16,0-16-464 15,5-12-480-15</inkml:trace>
  <inkml:trace contextRef="#ctx0" brushRef="#br0" timeOffset="1704.2">11958 13968 1264 0,'0'0'388'16,"5"0"-28"-16,-5 2-28 0,5 2-328 15,-5 8 96 1,0 10 72-16,5 4-16 16,-5 5-44-16,0 11-16 0,0 2-28 15,0-3 0-15,0-1-12 16,0 2 0-16,0-9-48 16,0-5-40-16,0-6-16 15,5-6 24-15,-5-14 24 16,5-18 0-16</inkml:trace>
  <inkml:trace contextRef="#ctx0" brushRef="#br0" timeOffset="2220.52">12192 13595 1232 0,'0'0'380'0,"0"0"-36"16,0 0-28-16,0 2-328 15,0 4 88-15,5 8 76 16,-5 16 0-16,0 17-24 15,0 13-16-15,0 1-20 16,5 17 0-16,-5 19-16 16,0 12-8-16,0 4-20 15,0-8 0-15,0-11-12 16,0-11 0-16,0-18-12 16,-5-13 0-16,0-16-36 15,5-13-24-15,-5-9-76 0,0-14-40 16,0-14-456-16,5-9-400 15,-6-13 64-15,1 10 472 16</inkml:trace>
  <inkml:trace contextRef="#ctx0" brushRef="#br0" timeOffset="2720.55">12502 13776 1032 0,'-5'0'312'0,"5"2"-4"16,0 3 0-16,0-1-252 16,0-4 64-16,5-2 40 15,0-2-24-15,10 1-44 16,0 1-16-16,6-4-12 0,-6-2 8 15,5 4 4-15,-5-2 0 16,1 6-12-16,-6-2 0 16,0 6-16-16,-5 10 0 15,-5-1-24-15,-10 5-8 16,-5 10-32-16,-6 2-8 16,1-2-36-16,-5 1-16 15,-6-1-64-15,1-4-40 16,4 4-364-16,1-8-312 15,10-2 72-15,-1-5 392 16</inkml:trace>
  <inkml:trace contextRef="#ctx0" brushRef="#br0" timeOffset="2876.79">12390 14151 1064 0,'0'0'324'15,"0"4"-4"-15,0 3-4 0,0 9-252 16,5 2 72-16,-5 6 36 16,0 0-32-16,5-4-60 15,-5 0-24-15,0-5-88 16,5-3-64-16,0-8-392 15,0-8-328-15,-5-4 52 16,5 4 384-16,0 0 380 16,1-2 0-16</inkml:trace>
  <inkml:trace contextRef="#ctx0" brushRef="#br0" timeOffset="3142.4">12441 14034 968 0,'0'0'292'0,"5"0"-12"0,10-4-4 15,0-2-232 1,0 0 72-16,11 0 48 0,4-2-16 15,-4 2-48-15,4-2-24 16,-4 6-20-16,-1-2 16 16,0 0-4-16,-9 8-8 15,-1 4-16-15,-5 2 0 16,-5 10-8-16,0 1 0 16,0 1-12-16,-5 4 0 15,-5 2-12-15,0-2 0 16,0-7-36-16,-5 5-24 15,0 0-84-15,0-10-48 16,-6-2-348-16,1-6-296 16,5-6 76-16,0 0 376 15</inkml:trace>
  <inkml:trace contextRef="#ctx0" brushRef="#br0" timeOffset="3298.66">12558 14032 1240 0,'0'0'380'0,"0"0"-20"16,0 2-20-16,-6 5-316 15,6 15 96-15,-10 8 76 16,0 10-8-16,-5 13-44 16,-5 5-32-16,4 9-52 15,-9 3-16-15,5-19-84 16,-1 1-56-16,11-6-484 16,-5-17-416-16</inkml:trace>
  <inkml:trace contextRef="#ctx0" brushRef="#br0" timeOffset="3486.15">12547 14381 1464 0,'0'0'456'16,"5"4"-40"-16,11 4-40 15,4 8-388-15,5 3 112 16,-4 1 72-16,4 2-32 16,-5 4-60-16,1 4-24 15,-6-9-80-15,-5-5-48 16,0 0-500-16,-5-8-440 15,0-8 40-15,-5 2 488 16,0-2 484-16,0 0 0 0</inkml:trace>
  <inkml:trace contextRef="#ctx0" brushRef="#br0" timeOffset="4064.31">13040 13474 1512 0,'0'2'472'0,"5"6"-36"16,0 4-40-16,0 2-416 15,0 7 96-15,6 9 60 16,-1 0-32-16,0-2-52 15,-5 5-16-15,10-1-60 16,-10-6-32-16,5-2-12 16,-4 0 32-16,-1-4-460 15,0-1-480-15,-5-5 0 16,0-4 488-16,0-2 488 16,0-4 0-16</inkml:trace>
  <inkml:trace contextRef="#ctx0" brushRef="#br0" timeOffset="4220.54">12923 13774 1248 0,'0'2'384'0,"5"0"-28"0,16-2-32 16,-1 3-324-16,5-1 96 15,11 0 56-15,5-2-24 16,-6-9-64-16,6-3-24 16,-1 2-72-16,-4 4-32 15,-6-4-424-15,-9 2-376 16,-1 2 32-16,-10 2 416 15</inkml:trace>
  <inkml:trace contextRef="#ctx0" brushRef="#br0" timeOffset="4392.39">13147 13930 1456 0,'0'2'452'0,"-5"10"-36"16,-5 14-36-16,-16 14-388 15,6 11 112-15,-6 29 68 16,-4-1-32-16,-1-8-60 15,1 5-24 1,10-11-48-16,4-15-16 0,1-12-88 16,10-18-56-16,10-18-448 15,0-14-376-15</inkml:trace>
  <inkml:trace contextRef="#ctx0" brushRef="#br0" timeOffset="5142.49">13167 13930 1160 0,'0'0'356'16,"5"0"-28"-16,10 2-20 16,6 0-300-16,4 0 80 15,6-4 52-15,-1 0-24 16,1 4-36-16,-6 0-8 15,-5-2-16-15,1 2 0 16,-11 2-12-16,0 6 0 16,-15 0-44-16,-10 4-40 15,-6 6-56-15,6 2-16 16,-10-3 0-16,4-3 24 0,-4 0 28 16,5-2 16-16,9-6 32 15,1 0 24-15,0-2 24 16,5 0 8-16,5-4 0 15,5-2 0-15,5 0-4 16,0 2 0-16,1 0-24 16,-1 2-24-16,0 0-56 15,-10 2-24-15,0 4-96 16,-15 6-56-16,-1 5-232 16,-4 7-160-16,-10-2 344 15,-1-2 512-15,6 4 300 16,-1-3-208-16,1-5-224 15,10-6-8-15,5-4-8 16,10-8 8-16,15-14 4 16,5-6 0-16,11 4-12 15,9-6-8-15,-4-3-28 0,4 5-16 16,-4 2-32-16,0-2-16 16,-11 10-40-16,0 4-24 15,-9 2-16-15,-1 2 16 16,-10 8 28-16,5 2 24 15,0 14 32-15,0 6 16 16,-4-3 40-16,-1 5 32 16,0 10 20-16,5-4 0 15,-5 1-4-15,-5 3 8 16,5-6-4-16,-5 3 0 16,0-5 0-16,-5-6 8 15,0 0 0-15,0-5-8 16,-10-1-8-16,-11-4 0 0,-4-2-20 15,-11-8-16-15,-5-8-68 16,-5-8-48-16,16-6-8 16,10-10 40-16,-1-4 32 15,16-9 0-15</inkml:trace>
  <inkml:trace contextRef="#ctx0" brushRef="#br0" timeOffset="6034.41">13365 14162 1024 0,'0'0'308'0,"0"0"-20"16,5 0-28-16,11 0-244 15,9 0 88-15,0-3 72 16,11-1-16-16,-1-2-40 16,1 2-16-16,0-2-24 15,-11 0 8-15,0 0-12 16,1 2-8-16,-16 8-16 15,5 4 0-15,-10 0-36 0,-10 4-24 16,-10 5-128-16,0 3-96 16,-6 0-360-16,11-2-256 15,-5-2 104-15,10-4 376 16,-5-2 368-16,5-4 0 16</inkml:trace>
  <inkml:trace contextRef="#ctx0" brushRef="#br0" timeOffset="22218.26">13843 13893 1048 0,'0'0'316'16,"0"2"-28"-16,0 0-36 15,0 6-268-15,10 1 88 16,15-3 68-16,11-8-8 16,20 2-32-16,15-4-16 15,-15 2-28-15,-5-2-8 0,-1-11-28 16,-9-1-16-16,-5 6-80 16,-11 0-56-16,-10-4-336 15,-10 0-272-15,-5 14 60 16,5 4 344-16,-5-6 336 15,0 2 0-15</inkml:trace>
  <inkml:trace contextRef="#ctx0" brushRef="#br0" timeOffset="22452.6">14148 13641 952 0,'0'0'284'0,"0"-2"-28"0,0 2-36 15,0 2-236-15,0 6 80 16,-6 15 88-16,-4 13 16 16,0 6-16-16,-10 7-24 15,-6 3-28-15,-9 2 0 16,-1 3-20-16,-4 3-16 16,-1 1-36-16,5-3-16 15,11-7-20-15,0-11 8 16,4-14-440-16,6-12-440 15</inkml:trace>
  <inkml:trace contextRef="#ctx0" brushRef="#br0" timeOffset="22796.34">13909 14123 864 0,'0'0'256'0,"0"0"20"15,5 8 24-15,-5 16-188 16,0 7 48-16,0 13 32 16,0 14-8-16,-5 5-36 15,-5 2-16-15,5-1-24 16,-6-2 0-16,1-5-20 15,0-9-16-15,5-7-40 16,-5-9-24-16,5-12-92 0,0-6-64 16,5-14-412-16,0-16-344 15,0-2 72-15,5 4 416 16,-5 2 416-16,0-2 0 16</inkml:trace>
  <inkml:trace contextRef="#ctx0" brushRef="#br0" timeOffset="23171.4">13934 14196 744 0,'0'0'216'16,"0"0"24"-16,0 0 24 15,5-2-184-15,11 0 8 16,-1-6-16-16,5-2-16 0,5-2-16 16,1 1 8-16,-6-1 0 15,-5 2 0-15,1 2 8 16,4 2 16-16,-10 2 16 15,0 2 8-15,-5 8-8 16,0 10-8-16,6 15 0 16,-1 17 8-16,0 10-4 15,0 5-8-15,0 1-12 16,0-3 0-16,1 1-16 16,-1-11-8-16,0-13-8 15,0-12 8-15,-5-2 4 16,0-11 0-16,0-5-4 15,-5-2 0-15,-5-4-8 16,-5 0 0-16,0-2-28 0,-5-4-16 16,-6-2-76-16,1-4-48 15,5-1-452-15,-6-7-392 16,1-6 60-16,5 8 464 16</inkml:trace>
  <inkml:trace contextRef="#ctx0" brushRef="#br0" timeOffset="23468.16">13894 14288 1136 0,'0'0'348'15,"0"0"-36"-15,0 0-36 0,10 0-308 16,5 0 72-16,10 0 48 15,1 1-16-15,4 1-56 16,-9-2-24-16,-1 6-16 16,-5 8 24-16,-5 12 20 15,-10 4 8-15,-10-4 8 16,0-1 8-16,0 3 4 16,0-4 0-16,-1-8-12 15,6-4-8-15,10-2-28 16,6-8-16-16,14-8-400 15,11-6-384-15</inkml:trace>
  <inkml:trace contextRef="#ctx0" brushRef="#br0" timeOffset="24202.6">14620 13762 1160 0,'0'0'356'0,"0"2"-12"16,5 6-12-16,0 1-296 16,0 1 72-16,5 4 28 15,1 4-32-15,4-6-48 16,-5 0-8-16,5 2-16 16,-5-4 0-16,6 0-40 15,-6 0-24-15,0-4-440 16,0-2-400-16</inkml:trace>
  <inkml:trace contextRef="#ctx0" brushRef="#br0" timeOffset="24405.75">14910 13708 1032 0,'0'2'312'0,"0"0"-12"0,0 2-8 16,-6 4-280-16,-4 6 48 15,0 6 20-15,0 2-16 16,-10 3-40-16,-6 7-8 16,11-6-112-16,0-2-96 15,0-5-256-15,-1-5-160 16</inkml:trace>
  <inkml:trace contextRef="#ctx0" brushRef="#br0" timeOffset="24671.36">14706 13976 968 0,'0'0'292'0,"0"0"-16"15,5 4-12-15,1 6-232 16,4 4 80-16,-5 6 64 16,0 11 0-16,0 11-32 15,-5 8-16-15,-10 5-20 16,5 5 8-16,-5 7-12 16,-6-1-8-16,6-11-24 15,-10 1-8-15,5-9-24 16,-1-5-8-16,-4-6-28 15,0-16-8-15,4-4-76 16,1-13-56-16,0-8 4 16,5-9 72-16,0-14-388 15,-1-14-448-15,6-3-8 16,5 11 456-16,-5 8 448 0,5-2 0 16</inkml:trace>
  <inkml:trace contextRef="#ctx0" brushRef="#br0" timeOffset="24890.12">14508 14065 1128 0,'0'0'344'16,"0"0"-40"-16,0 0-40 15,10 0-300-15,6 0 88 16,9-2 64-16,6-2-16 0,4-6-40 15,1 2-16-15,9-11-16 16,-4-5 8-16,-5 10-36 16,-6 4-40-16,-5-2-384 15,-9 2-344-15</inkml:trace>
  <inkml:trace contextRef="#ctx0" brushRef="#br0" timeOffset="25171.28">14427 14333 816 0,'0'2'240'0,"5"6"20"0,5-2 24 16,5 0-184-16,11-2 40 15,9-10 4-15,16-6-24 16,0-12-48-16,10-4-8 15,-5 3-28-15,-5-1-8 16,-6 0-60-16,-9 6-48 16,-11 6-336-16,1 4-280 15,-11 6 40-15,-5 0 328 16,0 3 328-16,-5 1 0 16</inkml:trace>
  <inkml:trace contextRef="#ctx0" brushRef="#br0" timeOffset="25358.89">14920 14228 872 0,'0'8'260'16,"0"10"16"-16,5-4 20 0,0 4-184 16,0 5 56-16,5 11 36 15,5 0-16-15,1-6-44 16,-1-1-24-16,0-3-24 16,0-4 0-16,1 0-28 15,-6-6-24-15,0-6-108 16,0-2-80-16,0-2-8 15,0-14 80-15,-5-12 72 16,1 10 0-16</inkml:trace>
  <inkml:trace contextRef="#ctx0" brushRef="#br0" timeOffset="26046.29">15504 13508 952 0,'0'0'284'15,"0"0"28"-15,0 0 20 16,0 4-228-16,0 6 40 15,0 1 0-15,-5 11-32 0,0 14-36 16,-10 2 0-16,-6 5-20 16,-9 1-8-16,4 4-88 15,-4-3-72-15,-1-5-380 16,6-4-304-16,5-11 60 16,4-7 368-16</inkml:trace>
  <inkml:trace contextRef="#ctx0" brushRef="#br0" timeOffset="26827.64">15458 13855 1008 0,'0'0'304'16,"5"4"-32"-16,-5 4-32 15,0-2-268-15,0 4 72 16,-5 8 48-16,0-1-16 15,-10 1-32-15,-5 2-8 16,4 4-8-16,6-8 8 0,-5-2-12 16,5 0-8-16,5-6-28 15,10-3-8-15,0-1-12 16,5-2 8-16,10 0 4 16,-10-2 8-16,1 2 12 15,-1-2 16-15,0 4 8 16,-5 4 0-16,0-2-8 15,0 8 0-15,-5 6 0 16,5 0 8-16,0 6 12 16,0 11 8-16,-5 3 4 15,6 4 8-15,-6 3-8 16,5-1-8-16,-5-2-4 16,0-5 8-16,0-5-4 15,0-8-8-15,0 0-8 0,0-3 8 16,5-7 0-16,-5-6 8 15,0 0-4-15,0-4 0 16,0-2-12-16,0-2 0 16,0 0 4-16,0 0 16 15,-5-2 4-15,-6 0-8 16,6 0-4-16,0 0 8 16,-10 0-8-16,5 0-8 15,0-4-12-15,0 4 0 16,-1-4-4-16,6 2 0 15,5-4-12-15,-5 2 0 16,0 0-20-16,0-4-8 16,0 0-44-16,0 2-32 15,0-2 12-15,-5-5 48 0,-6-5-420 16,1-8-464-16,5 4 0 16,5 8 464-16,-5-2 464 15,0 0 0-15</inkml:trace>
  <inkml:trace contextRef="#ctx0" brushRef="#br0" timeOffset="27032.64">15204 14335 1376 0,'0'4'428'0,"0"16"-44"0,0 6-36 15,0 0-376-15,-5 9 96 16,-5 3 68-16,5-6-24 15,-5-6-52-15,0-3-24 16,-6-3-92-16,11-4-56 16,-5-8-8-16,5-2 64 15,0-4 56-15,5 0 0 16,-5-2 0-16,5 0 0 16</inkml:trace>
  <inkml:trace contextRef="#ctx0" brushRef="#br0" timeOffset="27251.32">15621 14244 1416 0,'0'0'440'0,"15"4"-28"15,0 2-24-15,6-2-376 16,-1 6 96-16,10 8 60 16,-4-7-32-16,-1 1-40 15,1 0-8-15,-6 0-20 16,-10-6-8-16,5 2-20 15,-10-2-8-15,0 0-72 16,-5 2-56-16,0 2-524 16,0 8-456-16</inkml:trace>
  <inkml:trace contextRef="#ctx0" brushRef="#br0" timeOffset="75607.14">13853 16367 752 0,'0'0'220'0,"5"0"16"0,15-2 20 16,26-2-160-16,20-2 40 16,20-4 8-16,26-6-32 15,30-11-28-15,21-3 8 16,5 0-12-16,65-10-8 16,72-5-28-16,-56 11-8 15,-71 16-28-15,-26 4-8 16,-30 6-88-16,-25 4-72 15,-36 2-296-15,-31 10-224 16</inkml:trace>
  <inkml:trace contextRef="#ctx0" brushRef="#br0" timeOffset="75904.05">14178 16595 592 0,'10'0'164'0,"31"-2"4"16,20-8 4-16,20-5-92 16,26-5 80-16,25 0 40 15,15-4-32-15,16-4-32 16,9 0 0-16,47-11-4 15,45-13 0-15,-51 3-20 0,-55 9-16 16,-31 14-24 0,-41 16 0-16,-30 6-64 15,-30 8-56-15,-16 4-416 0,-20 10-360 16</inkml:trace>
  <inkml:trace contextRef="#ctx0" brushRef="#br0" timeOffset="84408.62">4135 16492 1144 0,'0'-2'348'0,"0"2"12"0,10 0 4 16,10 0-284-16,16-4 56 16,15-4 16-16,10-4-32 15,0-4-44-15,5-9 0 16,-5-7-8-16,0 2 0 0,5 2-24 15,-26 1-16-15,11 3-60 16,-26 4-40-16,-4 10-8 16,-6 8 40-16,-20 10-424 15,-10 10-456-15</inkml:trace>
  <inkml:trace contextRef="#ctx0" brushRef="#br0" timeOffset="84611.62">4399 16587 984 0,'0'0'296'0,"0"4"16"15,0 8 16-15,0 0-240 16,0 2 40-16,0 4 0 16,0 4-32-16,5 0-60 15,0 1-16-15,-5-1-112 0,10 0-88 16,-10-4-300-16,0-8-200 15,0 2 88-15,0-6 296 16</inkml:trace>
  <inkml:trace contextRef="#ctx0" brushRef="#br0" timeOffset="84846.04">4496 16589 1040 0,'0'-2'316'15,"5"2"-12"-15,-5-2-12 16,5-2-268-16,0 2 56 15,5 0 32-15,0 2-16 16,-5-2-36-16,0 6-8 16,-5 4-16-16,10 2 0 15,-10 4-4-15,0 2 0 0,-10-2-24 16,10 0-24-16,-5-6-64 16,0 2-40-16,5-2-328 15,0-2-288-15,0-2 52 16,0 2 344-16,0-3 340 15,0-1 0-15</inkml:trace>
  <inkml:trace contextRef="#ctx0" brushRef="#br0" timeOffset="84955.37">4465 16704 1184 0,'0'2'364'0,"0"0"-44"15,10 0-36-15,-10-2-316 16,5-4 88-16,11 0 52 16,-6 1-32-16,5-3-108 15,0-2-64-15,11-4-348 16,-11-4-272-16</inkml:trace>
  <inkml:trace contextRef="#ctx0" brushRef="#br0" timeOffset="85267.93">4684 16498 952 0,'0'0'284'15,"0"0"-8"-15,0 0-12 16,0 6-232-16,0 8 72 15,0 4 48-15,0 8-8 0,0 7-28 16,0 13-8 0,0 15-12-16,0 9 8 15,0-3-8-15,0 3-8 16,0-9-12-16,0-5 0 0,-11-10-8 16,11-11 0-16,-5-7-8 15,-10-4 0-15,-5-10-24 16,-6-6-16-16,6-8-80 15,-26-12-56-15,16-10-476 16,4-14-416-16,6-9 56 16,5 15 480-16,5 2 472 15,10 4 0-15</inkml:trace>
  <inkml:trace contextRef="#ctx0" brushRef="#br0" timeOffset="85721">5141 16464 984 0,'0'0'296'0,"0"0"-8"15,0 4-8-15,0 6-240 16,0 14 72-16,0 10 56 16,5 7 0-16,-5 13-24 15,0 12-16-15,0 13-32 16,-5-4-8-16,0-7-24 16,-6-3 0-16,1-15-32 15,10-14-24-15,-10-11-96 16,5-13-72-16,10-20-396 15,5-25-320-15</inkml:trace>
  <inkml:trace contextRef="#ctx0" brushRef="#br0" timeOffset="86127.27">5146 16347 824 0,'0'0'244'16,"0"0"-4"-16,0 0 4 15,0 0-196-15,10-4 48 16,5-4 8-16,11-7-32 16,4 3-40-16,11-2 8 15,-6-2-8-15,6 0-8 0,0 4 0 16,-1 0 8 0,-9 6 12-16,4 4 8 0,-14 2 12 15,-1 8 8-15,0 16 8 16,6 8 0-16,-11 5-8 15,-5 15 0-15,10 6-8 16,-10 5 0-16,1 16-4 16,9 5 0-16,-5-3-8 15,6-5 0-15,-16-7-8 16,0-9 0-16,5-13-4 16,-5-13 0-16,0-8 4 15,-5-6 8-15,0-9-12 16,0-3-8-16,-10-8-44 0,0-6-24 15,0-13-8-15,-11-11 24 16,-9-8-500-16,4-10-512 16</inkml:trace>
  <inkml:trace contextRef="#ctx0" brushRef="#br0" timeOffset="86346.07">5202 16663 936 0,'0'0'280'16,"0"0"24"-16,0 0 24 16,0 0-224-16,0 0 40 15,0-2 4-15,5-4-24 16,15 4-44-16,-10-2-8 0,11 0-16 16,9-2 8-16,6-2-16 15,-11 0-16-15,11 2-64 16,-11 2-48-16,0-2-408 15,-4 0-360-15</inkml:trace>
  <inkml:trace contextRef="#ctx0" brushRef="#br0" timeOffset="86642.92">5344 16510 824 0,'0'0'244'0,"0"0"4"0,0 0 12 16,-5 0-196-1,5 0 48-15,0 0 32 16,0 2 0-16,0 4-24 16,0 8-8-16,0 4-16 15,0 6 8-15,0 9-8 0,0 5-8 16,0 8-16-16,0 1 0 16,0 1-16-16,0-6-8 15,0-5-16-15,0-5 0 16,0-8-24-16,0-8-8 15,0-2-124-15,5-9-104 16,-5-10-364-16,0-9-256 16,0 6 112-16,0 0 368 15</inkml:trace>
  <inkml:trace contextRef="#ctx0" brushRef="#br0" timeOffset="86861.63">5161 16768 1224 0,'0'0'376'0,"0"4"4"15,0 0 8-15,10-4-328 16,-5 2 48-16,11-8 8 16,9-2-32-16,5-2-44 15,-4 0-8-15,4 0-16 16,-4 6 0-16,4 2-88 16,-10 0-80-16,-4 0-384 15,4 2-304-15,0 0 76 16,-15 2 384-16,1-2 380 0,4 0 0 15</inkml:trace>
  <inkml:trace contextRef="#ctx0" brushRef="#br0" timeOffset="87441.99">6431 16575 1000 0,'0'-1'300'0,"0"-5"4"0,-5 2 4 16,5-2-240-16,-5-2 64 16,-5 0 44-16,0 2-16 15,4 2-48-15,-14-2-24 16,5 6-24-16,0 6 8 16,-11 12-4-16,-9 2-8 15,14 11-20-15,1 9 0 16,0 2-16-16,5 3 0 15,4-1-8-15,11-4 0 16,11 1-8-16,-1-5 0 0,5-12-48 16,5-6-40-16,11-4 0 15,-6-12 40-15,6-20-424 16,9-6-464-16,-4 10 0 16,-11-2 464-16</inkml:trace>
  <inkml:trace contextRef="#ctx0" brushRef="#br0" timeOffset="87973.24">6761 16579 1056 0,'0'0'320'0,"0"0"-24"0,-5-2-24 15,-5-1-264-15,-5-1 88 16,0 4 68-16,-1-2-8 16,-4-2-36-16,0 4-24 15,-1 0-32-15,1 6 0 16,-5 7-8-16,4 7 8 16,1 0-16-16,5 6-8 15,5 10-16-15,-1-1 0 16,6-7-8-16,0 4-8 15,10-6-20-15,0-4-8 16,11-7-44-16,4-9-32 16,10-12-52-16,6-9-16 15,-6-7-28-15,1-6 0 16,-11-2 36-16,6-4 48 0,-6 7 96 16,-5 3 56-16,-5 0 68 15,11 8 24-15,-16 6 0 16,-5 0-16-16,0 10-24 15,-5 10 0-15,5 8-12 16,-16 6 0-16,11 10-24 16,5 5-16-16,0-5-28 15,-10 0-8-15,20 3-40 16,-10-3-24-16,21-10 0 16,-16-6 32-16,20-12-408 0,6-16-440 15,-6 0-4-15,0 2 440 16,-14-2 436-1,9 0 0-15</inkml:trace>
  <inkml:trace contextRef="#ctx0" brushRef="#br0" timeOffset="88332.65">7015 16538 1176 0,'0'0'360'15,"-5"0"-40"-15,-5 0-40 16,5 0-312-16,-5 0 96 0,5 2 64 16,-5 4-24-16,-1 2-44 15,11 2-16-15,-10 3-8 16,10 1 16-16,10-2 0 16,-5 2-8-16,11 0-20 15,-1 4 0-15,5 2 0 16,1 2 16-16,4-1-4 15,-10 1-8-15,0-2-4 16,-4 2 8-16,-1-4 8 16,-10 2 0-16,0 7-8 15,-15-1 0-15,-6-8-24 16,1-8-16-16,0-4-44 16,-11-6-24-16,11-10 4 15,15-4 40-15,-16-8-428 16,21-5-456-16</inkml:trace>
  <inkml:trace contextRef="#ctx0" brushRef="#br0" timeOffset="88723.26">7345 16643 1016 0,'0'2'308'15,"0"0"0"-15,0 0 4 16,0 0-252-16,11 0 56 0,4-2 4 16,5 2-40-1,0-4-48-15,6-2 8 16,-1-4 4-16,1-4 8 16,-11-2-12-16,-5 2-16 0,5 0-8 15,-15-2 8-15,0 3 12 16,-15 1 8-16,-10 2 0 15,-11 2 0-15,1 8 4 16,-6 4 8-16,0 2 0 16,-4 8 0-16,14 7-8 15,6 3 0-15,4 10-8 16,21 2 0-16,21 1-8 16,4-5 0-16,16-4-24 15,15-6-16-15,-1-15-64 16,1-9-32-16,5-5-460 15,-5-13-416-15</inkml:trace>
  <inkml:trace contextRef="#ctx0" brushRef="#br0" timeOffset="89613.92">8097 16028 1264 0,'-5'2'388'0,"0"0"-12"0,5 4-20 16,5 6-332-16,0 4 72 16,0 5 32-16,0 7-32 15,16-4-48-15,-11 0 0 16,-5 0-24-16,5-5-16 15,-5 1-92-15,-5 4-72 16,0-2-380-16,-15-6-304 16</inkml:trace>
  <inkml:trace contextRef="#ctx0" brushRef="#br0" timeOffset="89802.39">7747 16353 1232 0,'0'0'380'0,"0"10"-28"16,-5 10-20-16,5 0-340 16,0 4 64-16,5 5-24 15,5-1-88-15,10-8-388 16,1 2-296-16,-1-8 44 16,-5-4 352-16</inkml:trace>
  <inkml:trace contextRef="#ctx0" brushRef="#br0" timeOffset="90021.93">7945 16435 1024 0,'5'-4'308'0,"5"-6"16"0,16-2 12 16,4 0-248-16,6-4 48 15,-6 4 8-15,6 2-32 16,-1 2-48-16,-4 4 0 16,-6 6-16-16,-5 2 0 15,1 8-24-15,-16 6-8 16,0 0-48-16,-10 0-32 15,-5 4 0-15,-11-3 40 16,-9-1-384-16,-6-2-408 16,11 4-8-16,-1-8 416 0</inkml:trace>
  <inkml:trace contextRef="#ctx0" brushRef="#br0" timeOffset="90225.12">7925 16603 1080 0,'0'0'328'0,"0"0"-12"16,0 0-8-16,5 0-264 15,5 4 80-15,0 0 36 16,10 2-32-16,-10 0-44 16,6 2 0-16,-1 0-32 15,5-2-24-15,-10-2-116 16,1 0-80-16,-1-2-360 16,5 0-272-16,-15 0 84 0,5 2 360 15,0-4 356 1,-5 0 0-16</inkml:trace>
  <inkml:trace contextRef="#ctx0" brushRef="#br0" timeOffset="90553.25">7864 16744 1232 0,'0'0'380'0,"0"0"-28"15,10 2-28-15,5 0-332 16,0 2 72-16,6-2 40 16,-6 2-24-16,5-2-96 15,6 0-56-15,-1 0-388 16,-5-4-320-16,1-4 44 16,-11 2 368-16</inkml:trace>
  <inkml:trace contextRef="#ctx0" brushRef="#br0" timeOffset="90803.19">8204 16502 968 0,'-5'0'292'16,"-10"0"12"-16,4 2 12 15,1 4-232-15,5 6 48 16,-10 10 28-16,5 6-16 16,5 7-24-16,-10 15 0 15,-6 5-16-15,-4 1 0 16,10 5-16-16,-1 1-8 15,-4-10-8-15,0-11 0 16,-6 3-16-16,1-12-8 16,5-9-24-16,-6-3-8 15,1-6-40-15,-6-8-24 16,1-6-84-16,4-8-48 16,11-8-412-16,5-7-352 15</inkml:trace>
  <inkml:trace contextRef="#ctx0" brushRef="#br0" timeOffset="91037.57">7706 16833 960 0,'0'0'288'0,"0"-2"8"16,5 0 8-16,16 2-224 15,4 0 64-15,10-1 28 16,16-7-24-16,10-6-48 15,0 0-16-15,0-2-20 16,-5 2 0-16,-5 0-36 16,-11 2-32-16,-9 0-28 0,-1 2 16 15,-9 2-420-15,-1 4-424 16</inkml:trace>
  <inkml:trace contextRef="#ctx0" brushRef="#br0" timeOffset="91225.06">8234 16716 1048 0,'0'2'316'16,"0"8"8"-16,6 6 4 16,-6 10-240-16,5 8 80 15,0 5 28-15,-5 3-40 0,5 0-64 16,5-5-16-16,-5 3-28 16,10-6 0-16,-10-12-76 15,0-8-64-15,0-3-436 16,1-13-368-16</inkml:trace>
  <inkml:trace contextRef="#ctx0" brushRef="#br0" timeOffset="91647">8443 16470 1072 0,'0'0'324'16,"0"0"-12"-16,10 0-12 15,5 0-284-15,5-2 56 16,1-4 20-16,9-2-32 15,-9-1-32-15,-1 1 8 16,0 2 28-16,1-2 24 16,-6 4 8-16,-15 2-16 15,10 2-24-15,-10 6 0 16,5 6-4-16,-5 5 8 16,0 7-4-16,0 4-8 15,0 0-24-15,0 4-16 0,0-1-28 16,0 1-8-16,0-2-4 15,-5-4 16-15,10-5-460 16,0-5-464-16,-15-4 0 16,0-4 472-16,10 0 468 15,0-4 0-15</inkml:trace>
  <inkml:trace contextRef="#ctx0" brushRef="#br0" timeOffset="91787.57">8524 16613 1088 0,'0'0'332'0,"0"0"-20"16,0 0-20-16,5 0-300 15,5-2 56-15,0 0 8 16,6-2-40-16,4 0-368 0,5 2-328 16,1-2 8-16,-16 2 336 15,0 0 336-15,0 2 0 16</inkml:trace>
  <inkml:trace contextRef="#ctx0" brushRef="#br0" timeOffset="91929.03">8524 16748 616 0,'0'4'172'0,"0"6"40"0,0-4 36 16,0-2-124-16,5 2 16 16,0-2 4-16,5 0 0 15,11-8-64-15,-1-8-48 16,10-6-348-16,1-6-288 0,-6 6 4 16,-4 5 304-16</inkml:trace>
  <inkml:trace contextRef="#ctx0" brushRef="#br0" timeOffset="92179.78">8824 16512 1304 0,'0'0'404'0,"0"2"-44"0,0 2-44 16,0 6-352-16,0 6 96 15,0 0 64-15,0 1-24 16,0 3-52-16,0-2-16 16,0-2-36-16,0-2-8 15,0-6-112-15,0 0-96 16,0-10-320-16,5-10-216 16</inkml:trace>
  <inkml:trace contextRef="#ctx0" brushRef="#br0" timeOffset="92539.25">8803 16306 1040 0,'0'-2'316'16,"5"-6"-28"-16,11-2-28 0,-6-2-268 15,10-6 80 1,6-2 48-16,-1 2-16 0,5 2-48 16,-4 5-16-16,-6 1-16 15,1 2 16-15,-6 6 8 16,-5-2 8-16,0 2-8 15,-5 2-8-15,0 0 0 16,0 2 8-16,-5 2 0 16,5 8-8-16,-5 5-12 15,0 13 0-15,0 6-4 16,5 2 0-16,-5 1 0 16,0 3 8-16,0-4-8 15,0-1-8-15,0-3-4 16,0-4 8-16,0-4 0 15,0-4 0-15,0-5-24 0,0-3-16 16,0-6-60-16,0 0-32 16,-5-2 8-16,5-4 56 15,0 0-376-15,-5-6-424 16</inkml:trace>
  <inkml:trace contextRef="#ctx0" brushRef="#br0" timeOffset="92804.87">8915 16530 1208 0,'0'0'372'0,"0"6"-28"16,0 8-28-16,-10 8-308 15,0 5 88-15,0 9 56 16,0 6-32-16,-1-3-48 15,1 7-16-15,0-2-20 16,5-3 0-16,-5-5-28 16,5-4-24-16,-11-6-16 15,11-9 16-15,-5-7-436 16,10-12-440-16,5-10 0 16,0 5 448-16</inkml:trace>
  <inkml:trace contextRef="#ctx0" brushRef="#br0" timeOffset="93179.84">8996 16687 1008 0,'0'4'304'0,"0"5"-20"0,0 1-16 16,0 10-252-16,0 6 72 15,0 4 64-15,0-2 0 16,0-3-32-16,0 3-24 15,0-8-28-15,0-2 0 16,0 4-8-16,0-6 0 16,0-5-8-16,11-3 0 15,4-4-8-15,5 4 0 16,11-8-8-16,9-4 0 16,11-6-12-16,5-5 0 15,-10 3-8-15,-1 0 8 0,1-4 8 16,-10 0 16-16,-1-2 8 15,-9-2 0-15,-11-3 8 16,0-11 8-16,-5 0-24 16,-15-4-32-16,-10-7-28 15,-5-7 8-15,-1-1 4 16,1 13 0-16,5 10 0 16,5 4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5:36:22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6782 6259 1048 0,'0'0'316'0,"0"0"-24"16,0 0-28-16,0 0-272 16,10 0 72-16,10 0 48 15,5 0-24-15,1 0-36 16,4 0-8-16,11 0-12 16,5-4 8-16,-1 0 0 15,6 2 0-15,15-2-4 16,0 0 0-16,5-2 4 15,6-2 16-15,-16 2-8 16,10 2-8-16,-15-2-24 16,-11 0 0-16,6 0-4 15,0 0 8-15,0 2-4 16,-6 2-8-16,1 2-4 16,0-4 8-16,5 4-4 15,-6 0-8-15,1 0-4 0,-5 0 8 16,4 0 4-16,-4 0 8 15,0 0-8-15,-1 0-8 16,6 0 0-16,5 0 8 16,-5 0 0-16,4-2 0 15,6 0-12-15,0-2 0 16,-5 2 4-16,0 0 8 16,-6 0 4-16,1 2 0 15,-5-4-8-15,-1 4 0 16,1-2-4-16,-5 0 8 0,-11 1-4 15,6-1 0 1,-6 0-4-16,-5 0 0 16,1 0 0-16,-1 2 8 0,-10 0-24 15,0 0-24-15,0 0-72 16,-5 0-48-16,-15 4-360 16,-10 3-312-16,0 3 68 15,-1-4 384-15,6 2 380 16,5-2 0-16</inkml:trace>
  <inkml:trace contextRef="#ctx0" brushRef="#br0" timeOffset="750">6675 6507 856 0,'0'-2'252'0,"-5"-4"-12"15,15 2-12-15,0-10-212 16,16 0 64-16,9-2 40 15,6-2-8-15,15 4-32 16,-1 1-8-16,12-3-16 16,9 0 0-16,5 6-12 15,5 0-8-15,11 0-16 16,-11 0 0-16,6 0 0 16,-1 2 8-16,6 2-4 0,-11-2-8 15,16 4-8 1,-21 0 0-16,0 2-4 0,0 2 0 15,1-4-4-15,-6 2 8 16,0 1 0-16,0 1 8 16,-5-4-4-16,-5 2 0 15,1 2-4-15,-12-4 8 16,1 2-4-16,-10-2 0 16,0 2 4-16,-11 0 8 15,1-2 8-15,-6 2 8 16,11-2-12-16,-5 0-8 15,-1 2-12-15,-4-4 0 16,-1 2 8-16,6 0 16 16,-6 2 4-16,1 0 0 0,-6-2-12 15,-5 2-8-15,-4 2-44 16,-6-4-32-16,0 4-436 16,-10 0-392-16,-5 6 28 15,0-2 432-15,5-2 428 16,-5 2 0-16</inkml:trace>
  <inkml:trace contextRef="#ctx0" brushRef="#br0" timeOffset="1781.24">7772 6947 984 0,'-5'0'296'16,"-5"0"-24"-16,-5 0-24 15,-11 0-240-15,-4 0 88 16,-6-4 56-16,-9-2-16 16,-11-4-40-16,0-5-16 15,0-5-12-15,0-2 8 16,5-12-8-16,11 0-8 15,4-11-24-15,16-1-8 16,-1-9-12-16,16-3 8 16,21 4-4-16,-1-3 0 15,25 3-4-15,6 3 8 0,15 3-16 16,5-1-8-16,15 3-8 16,21 4 8-16,5 1 8 15,15 1 0-15,-11 6 0 16,11 0 0-16,10 9-4 15,0 5 0-15,-5 4 0 16,-10 8 8-16,0 10-4 16,0 12-8-16,-10 6-8 15,-11 1 8-15,6 5 0 16,-31 8 0-16,-5 2 0 16,-10 3 8-16,-10 1-4 15,-16 6 0-15,-5 1-8 16,-4 5 0-16,-11 4-4 0,0 3 8 15,-10-1 0-15,-5 5 0 16,-10-1 0-16,-11-3 8 16,-14-3-8-16,-16-3 0 15,-15-3 0-15,-6-8 8 16,-9-3 4-16,-10-7 0 16,-6-6-8-16,-15-8 0 15,-5-4-4-15,0-10 8 16,11-10-40-16,9-6-32 15,11-4-448-15,14-6-408 16,27-6 32-16,9 10 448 16</inkml:trace>
  <inkml:trace contextRef="#ctx0" brushRef="#br0" timeOffset="4750.04">10399 9162 1272 0,'0'0'392'0,"0"0"-24"0,0 0-24 16,0 0-336-16,0 8 88 16,5 8 64-16,-5 11-16 15,5 5-32-15,5 6-8 16,-5 10-24-16,0-3 0 15,5 3-24-15,-5-5-8 16,-5-1-16-16,5-2 0 16,-5-6-8-16,0-13 0 15,5-1-32-15,-5-6-16 16,5-8-24-16,-5-14 0 16,6-8-8-16,-1-4 0 15,5-7-16-15,0-13 0 16,0 0-4-16,5-3 8 15,1-1 12-15,-6 6 8 0,0 4 16 16,0 11 8-16,0 5 32 16,-5 10 24-16,5 12 20 15,1 14 0-15,-6 9-4 16,5 7 0-16,0 6-4 16,0 2 0-16,0-5-8 15,1-3 0-15,-1-2-12 16,5-6-8-16,-5-9-12 15,5-1 0-15,-5-14-4 16,1-16 8-16,4-1-8 16,0-11 0-16,-5-4-4 15,-5-4 8-15,0-3-12 16,1-1-16-16,-1 0-56 0,-10 6-32 16,10-7-440-16,-5 1-392 15,5 20 48-15,-5 6 448 16</inkml:trace>
  <inkml:trace contextRef="#ctx0" brushRef="#br0" timeOffset="5187.52">10937 8872 1000 0,'0'-6'300'0,"0"-2"-4"15,0 6-4-15,0 0-228 16,0-2 88-16,0 4 56 16,5 14-16-16,-5 16-40 15,0 16-8-15,0 25-16 16,-5 8 0-16,5 3-12 16,0 5-8-16,-15 0-32 15,0-9-16-15,4-17-40 16,6-11-16-16,0-12-32 15,0-13-8-15,5-9-24 16,5-14-8-16,0-14-28 16,11-15-8-16,-1-7 0 15,0-8 16-15,5 1 48 0,1 5 40 16,-1 4 44-16,5 8 16 16,1 10 20-16,-6 18 8 15,0 10 0-15,-4 10-8 16,-1 4-24-16,0 0-16 15,-5 1-56-15,6 1-40 16,-6-2-12-16,5-8 32 16,-5-4-484-16,5-6-504 15</inkml:trace>
  <inkml:trace contextRef="#ctx0" brushRef="#br0" timeOffset="5531.3">11282 9458 1408 0,'0'0'436'15,"6"0"-52"-15,4 0-52 0,0-2-388 16,5 0 112-16,5-4 60 16,1-4-40-16,4-4-68 15,1-4-24-15,-11-6-20 16,0-2 8-16,-5 1 20 16,-5-1 24-16,-10-4 24 15,-5 10 8-15,-5 6 16 16,0 8 8-16,-11 8 16 15,1 12 8-15,-1 10 0 16,6 6 0-16,0 7-16 16,-1 1 0-16,11-4-16 15,5 0 0-15,5-1-24 16,15-7-16-16,1-8-48 16,14-2-24-16,6-8-64 15,-6-8-24-15,11-2-488 0,4-6-448 16,-14-4 52-16,-11 4 512 15,1 0 508-15,-6 2 0 16</inkml:trace>
  <inkml:trace contextRef="#ctx0" brushRef="#br0" timeOffset="5921.91">11643 9283 1456 0,'0'0'452'0,"0"10"-20"16,0 8-28-16,0 5-388 15,0 3 96-15,0 6 48 16,0 0-32-16,5-4-72 16,0-5-32-16,0-3-40 15,-5-6-8-15,5-4-32 16,1-10-24-16,-1-12-32 15,5-10 0-15,5-9-8 16,0-11 8-16,6-2 32 16,4-3 40-16,-5 3 64 15,6 8 40-15,-11 8 40 0,0 13 8 16,0 19 12-16,1 17 8 16,-11 5-8-16,0 8-8 15,0 8-32-15,0-3-16 16,-5-3-48-16,0-4-24 15,0-8-96-15,0-7-64 16,0-5-472-16,5-2-400 16</inkml:trace>
  <inkml:trace contextRef="#ctx0" brushRef="#br0" timeOffset="6267">12222 9080 1400 0,'0'0'436'0,"5"2"-32"16,0 2-28-16,21-4-380 16,4-6 88-16,11-1 40 15,-6-3-40-15,1-2-76 16,0 0-24-16,-11 2-72 0,-5 2-40 16,-10 2-392-16,1 0-344 15,-6 4 52-15,0 0 408 16,-5 0 404-16,0 2 0 15</inkml:trace>
  <inkml:trace contextRef="#ctx0" brushRef="#br0" timeOffset="6626.41">12243 8928 1360 0,'0'0'420'0,"-6"2"-32"0,1 4-36 0,0 6-344 15,0 3 112-15,5 7 48 16,-5 2-56-1,10 0-80-15,5-4-16 0,11-2-24 16,9-5-8-16,1-5-36 16,-1 0-24-16,1-4-16 15,-6 0 16-15,-5-4 32 16,1 2 24-16,-6-2 12 16,-5 0 0-16,-5 0 8 15,5 6 24-15,-10 4 20 16,5 2 8-16,-5 12 4 15,5 8 0-15,-5-1 0 16,0 9 8-16,0 4 0 16,0-3 0-16,-5-1-8 0,5-2 0 15,-5-6-12-15,5-5 0 16,-10-1-12-16,-5-6 0 16,5-6-20-16,-5-2-8 15,-1-4-84-15,-4-6-64 16,-5-6-468-16,-11-6-392 15</inkml:trace>
  <inkml:trace contextRef="#ctx0" brushRef="#br0" timeOffset="6782.62">12085 9364 1416 0,'5'0'440'15,"5"-2"-48"-15,11 0-48 0,14 2-416 16,1-6 72-1,9-6-368-15,-4-1-432 0</inkml:trace>
  <inkml:trace contextRef="#ctx0" brushRef="#br0" timeOffset="7813.92">13050 9098 1200 0,'0'-4'368'0,"0"-2"-12"16,0-2-8-16,-5 1-300 16,0 1 80-16,-5 2 56 15,-10 12-16-15,-1 11-36 16,-4 17-8-16,0 2-16 0,4 6 0 16,1 3-20-1,0-3-16-15,4-3-32 0,16-1-8 16,0-8-48-16,16-8-32 15,9-6-84 1,11-10-48-16,-6-7-444 0,11-6-384 16,-6-9 72-16,-4 6 472 15</inkml:trace>
  <inkml:trace contextRef="#ctx0" brushRef="#br0" timeOffset="8251.44">13391 9053 1208 0,'0'0'372'0,"-5"-2"-8"15,5 2-4-15,-11 0-312 16,6-2 72-16,-10 4 44 16,5 10-16-16,-10 5-36 15,-1 7-8-15,1 10-20 16,5 4 0-16,-6 3-24 15,11-3-16-15,0 0-36 16,5-6-8-16,5-7-36 16,10-7-16-16,0-4-52 15,11-10-32-15,4-18-52 16,6-10-16-16,-1-11-12 0,-5-13 16 16,-4 4 96-16,-1 5 96 15,-5-1 116-15,-5 10 32 16,1 8 12-16,-6 9-16 15,-5 9-20-15,0 19 0 16,0 15-8-16,-5 4 0 16,5 8-20-16,-5 5-8 15,-1-5-40-15,6-6-16 16,0 1-56-16,0-7-24 16,11-8-8-16,4-4 32 15,5-12-472-15,0-12-488 16</inkml:trace>
  <inkml:trace contextRef="#ctx0" brushRef="#br0" timeOffset="8579.56">13782 8892 1432 0,'-5'2'444'0,"0"4"-24"15,-6 0-28-15,1 8-384 16,-5 6 96-16,5 7 40 16,-5 7-48-16,10-2-56 15,5 4-8-15,0 1-16 16,10-5 0-16,5 0-4 16,5-4 8-16,-4-7 4 15,-1 5 8-15,-5 2 0 16,-15 2 0-16,-5 1-8 0,-11-1 0 15,-9 0-24-15,-6-6-16 16,1-6-64-16,4-4-48 16,6-6-468-16,10-10-416 15,10-8 56-15,0 4 480 16,-1 0 476-16,6-2 0 16</inkml:trace>
  <inkml:trace contextRef="#ctx0" brushRef="#br0" timeOffset="8860.75">13853 9257 80 0,'0'0'0'15,"15"-2"336"-15,5-2 336 16,11-4 48-16,10-4-280 0,-1-6-320 16,1-1-24-16,5-5-64 15,-11-4-24-15,-4 0-28 16,-11 2 8-16,-5 1 24 16,-15 1 24-16,-10 8 28 15,-10 2 8-15,-1 6 16 16,-14 12 8-16,-1 6 16 15,-4 12 16-15,4 10 0 16,6 7-8-16,9 9-24 16,1 0-16-16,10-3-16 15,15-3 0-15,15-4-28 16,6-7-24-16,14-9-88 16,6-12-56-16,10-6-532 0,-10-6-464 15</inkml:trace>
  <inkml:trace contextRef="#ctx0" brushRef="#br0" timeOffset="15752.25">14452 9174 1376 0,'0'-2'428'0,"0"2"-40"15,0 0-36-15,5-2-372 16,6 0 96-16,9-4 60 16,10-4-24-16,6-6-68 15,0 2-32-15,9-4-100 16,-4-2-56-16,-21 9-392 16,-10 1-320-16,6 2 64 15,-6 2 400-15,-5 4 392 16,0-2 0-16</inkml:trace>
  <inkml:trace contextRef="#ctx0" brushRef="#br0" timeOffset="16174.13">14584 8948 1056 0,'0'0'320'0,"0"2"-20"0,0 5-16 16,-5 7-244-16,0 12 104 15,5 14 84-15,0 11-8 16,-5 11-44-16,5 1-32 15,0-1-40-15,0-3 0 16,0-5-16-16,5-8 0 16,-5-9-16-16,0-11 0 0,5-6-28 15,-10-4-16 1,0-6-52-16,-5-6-24 16,-5-8-76-16,-6-2-40 0,-4-2 20 15,5-2 64-15,-6-4-404 16,6 4-464-16,0 0 480 15,-1 0 952-15,6 2 428 16,5 1-520-16,-5 3-436 16,10-2 88-16,0 4 68 15,0 2-8-15,5-2-28 16,0 0-8-16,5 2-12 16,5-6 8-16,10 2-24 15,5-4-24-15,6-6-92 0,5 0-64 16,-6 0-476-16,6-2-400 15,-6 2 64-15,-5 4 480 16,-9 2 472-16,-1 3 0 16</inkml:trace>
  <inkml:trace contextRef="#ctx0" brushRef="#br0" timeOffset="16611.62">14640 8898 1312 0,'0'0'404'0,"0"0"-36"16,5 0-36-16,0 0-344 15,11 0 104-15,14-2 72 16,1-2-24-16,9-2-52 0,1-2-24 15,0-4-28-15,-6 0 0 16,1 0-44-16,-11-2-32 16,-5 3-112-16,-4 3-72 15,-6 2-344-15,-5 0-264 16,-5 4 96-16,0 0 368 16,0 2 368-16,0 0 0 15</inkml:trace>
  <inkml:trace contextRef="#ctx0" brushRef="#br0" timeOffset="16767.96">14818 8751 1128 0,'0'2'344'0,"0"4"-20"0,-5 4-24 0,5 8-284 15,-5 4 88 1,5 5 36-16,5 1-40 16,0 2-112-16,5-4-64 15,-5 2-380-15,0-3-304 0,6-7 44 16,-1-8 360-16,-10 2 356 15,5-6 0-15</inkml:trace>
  <inkml:trace contextRef="#ctx0" brushRef="#br0" timeOffset="16939.75">14976 8731 1232 0,'0'0'380'0,"0"0"-20"15,0 8-12-15,0 8-332 16,0 6 72-16,0-4 32 0,0 4-24 15,0 5-64-15,0-3-24 16,0-4-112-16,0-2-72 16,0 0-336-16,0-8-256 15</inkml:trace>
  <inkml:trace contextRef="#ctx0" brushRef="#br0" timeOffset="17205.46">14889 8902 1472 0,'0'4'460'16,"0"10"-32"-16,-5 8-28 0,0 11-392 16,-10 11 96-16,-5 8 56 15,-6 3-32-15,-4-3-64 16,-6-1-24-16,1-7-60 15,-1-8-32-15,5-11-4 16,1-5 32-16,10-10 28 16,-6-16 0-16,11-8-4 15,5 6 0-15,5 1 0 16,0-5 0-16</inkml:trace>
  <inkml:trace contextRef="#ctx0" brushRef="#br0" timeOffset="17439.79">14869 9001 1312 0,'5'0'404'0,"0"0"-20"0,5 8-20 16,0 4-336-16,6 0 96 15,-1 8 48-15,5 2-40 16,1-3-52-16,4 1-8 16,-5 2-16-16,1 4 0 15,-6-8-24-15,0-4-8 16,-5-2-64-16,-5-1-40 15,0-3-488-15,0 0-440 16,1 0 40-16,-6-2 488 16,0-2 480-16,0 0 0 15</inkml:trace>
  <inkml:trace contextRef="#ctx0" brushRef="#br0" timeOffset="17705.43">14788 9231 1352 0,'0'0'420'0,"10"0"-36"16,5 0-36-16,0 0-376 15,6-2 80-15,4-4 32 16,-5-2-40-16,1-3-44 15,-6 3 8-15,5 4-436 0,-10 0-432 16,1 4-4-16,-6 0 432 16,0-2 432-16,-5 4 0 15</inkml:trace>
  <inkml:trace contextRef="#ctx0" brushRef="#br0" timeOffset="17892.87">14747 9475 1536 0,'0'2'480'16,"-5"6"-44"-16,5 4-40 16,0 2-436-16,0 4 88 15,10 2 44-15,0-6-40 16,0-2-132-16,1 0-80 16,4-5-412-16,-5-1-320 0,-5-4 80 15,0 0 408-15,0 2 404 16,-5-4 0-16</inkml:trace>
  <inkml:trace contextRef="#ctx0" brushRef="#br0" timeOffset="18267.88">14798 9382 1408 0,'0'-4'436'0,"10"-6"-40"16,0 2-44-16,10-4-384 15,1 0 96-15,4 1 72 16,6 1-16-16,-6 4-44 15,6 0-16-15,-11 2-16 16,0 4 8-16,-5 4-4 16,1 4-8-16,-11 2-24 0,0 2-16 15,0 3-32-15,-10 1-16 16,-5 6-28-16,-6 2-8 16,-4-6-4-16,0 2 8 15,-16-1 24-15,6 1 16 16,4-4 44-16,6 0 32 15,-5-4 28-15,4 0 8 16,11-6 0-16,0 0 8 16,5-2-24-16,10-2-16 15,0 0-12-15,10-2 16 16,11-2 4-16,-6 0 0 16,0 0-24-16,1-6-8 15,-1 4-32-15,5-2-16 16,-14 2-56-16,-1 2-40 15,-5 2-456-15,5 2-416 0</inkml:trace>
  <inkml:trace contextRef="#ctx0" brushRef="#br0" timeOffset="18689.8">15301 8952 1464 0,'0'0'456'0,"15"-2"-44"15,10-2-48-15,-4 2-412 16,9-6 96-16,6-4 24 15,-6 2-56-15,1 0-492 16,-6 0-424-16,-5 0 12 16,-4 4 448-16</inkml:trace>
  <inkml:trace contextRef="#ctx0" brushRef="#br0" timeOffset="18908.5">15214 9311 1528 0,'0'2'476'0,"0"12"-40"0,-5 13-44 16,5 1-412-16,-5-2 112 16,5 2 56-16,-5-1-48 15,5-3-116-15,5-6-64 16,0 0-488-16,0-2-416 15,0-6 44-15,-5-2 472 16</inkml:trace>
  <inkml:trace contextRef="#ctx0" brushRef="#br0" timeOffset="19236.62">15255 9217 1184 0,'5'-2'364'0,"5"-7"-44"16,11-9-36-16,9-4-320 15,6 2 88-15,4-2 48 16,-4 2-32-16,-1 4-36 16,1 3 0-16,-11 7 20 15,-9 0 24-15,4 8 12 16,-10 8-8-16,0 5 0 16,0 11 16-16,-5 10-4 15,1 4-8 1,-6 5-20-16,5 3 0 0,-5-2-16 15,-5-3 0-15,5-5-16 16,0-4 0-16,-6-5-20 16,6-5-8-16,0-6-48 15,-5-6-32-15,0-2-68 16,-5-4-24-16,5-4 36 0,-5-6 72 16,-5 0-380-16,4-8-440 15</inkml:trace>
  <inkml:trace contextRef="#ctx0" brushRef="#br0" timeOffset="19486.66">15357 9045 1232 0,'-5'0'380'15,"-1"8"-16"-15,6 19-12 16,-5 7-320-16,0 4 72 0,0 2 40 15,5 3-32-15,-5-3-72 16,5-4-40-16,5-7-116 16,0-7-72-16,-5-8-344 15,10-4-264-15,-4-4 84 16,4-2 360-16,-10-2 352 16,5-2 0-16</inkml:trace>
  <inkml:trace contextRef="#ctx0" brushRef="#br0" timeOffset="19642.87">15402 9051 1176 0,'5'0'360'0,"0"8"-16"16,1 8-16-16,-6 7-296 0,5 9 80 15,0 8 40-15,5-1-32 16,-5 1-104 0,0 0-64-16,0-8-424 0,0-5-360 15,-5-3 36-15,5-10 400 16,-5-4 396-16,0-2 0 15</inkml:trace>
  <inkml:trace contextRef="#ctx0" brushRef="#br0" timeOffset="19955.37">15235 9424 1328 0,'5'-2'412'16,"0"2"-56"-16,-5 0-52 16,10-2-368-16,5-2 96 15,11-2 64-15,-1 0-24 16,6 0-72-16,-6 0-40 15,0 0-56-15,-4 0-16 0,-1 2-32 16,-10 4-16 0,-5 6 12-16,-20 10 32 0,-5 2 92 15,-1 4 64-15,-9 0 84 16,-1 3 24-16,11-1 12 16,0-4 0-16,-1-2-32 15,6-6-24-15,15 0-32 16,5-6 0-16,16-6-44 15,4-6-32-15,5-6-28 16,11-4 16-16,5 2-424 16,0-6-432-16,-6-2 0 15,-9 6 440-15,-6 5 432 16,-5 1 0-16</inkml:trace>
  <inkml:trace contextRef="#ctx0" brushRef="#br0" timeOffset="20361.7">15727 8862 1328 0,'6'0'412'0,"4"0"-40"15,0-2-36 1,10 0-344-16,0-2 104 0,6 0 56 16,-1 0-48-16,1 0-60 15,-1 2-8-15,-5 0-12 16,-4 0 0-16,-6 0-8 16,-10 8-8-16,-10 6-28 15,-6 0-16-15,1 10-20 16,-5-2 8-16,0-2 20 15,-1-2 24-15,6 3 20 16,0-7 0-16,5-2 4 16,-1 0 8-16,6-2-8 15,5-2-8-15,5-2-32 16,6 0-16-16,-1-2-84 16,0-2-64-16,0 2-340 0,0 0-272 15</inkml:trace>
  <inkml:trace contextRef="#ctx0" brushRef="#br0" timeOffset="20767.97">15712 9063 1160 0,'0'0'356'15,"5"2"-24"-15,-5 8-20 16,5 9-288-16,-5 5 88 15,5 10 48-15,1 4-32 16,-6-5-48-16,0 3-8 0,0-2 0 16,0-2 8-16,0-3 0 15,-11-1-8-15,11-4-20 16,5-4-8-16,-10-4-16 16,5-4 0-16,0-4-4 15,16-1 0-15,4 1 0 16,10-4 8-1,11 0-8-15,15-2 0 0,0-4-8 16,0-6 8-16,-6-4 0 16,1-3 8-16,-15-1 4 15,-6-4 8-15,-9-4-12 16,-1-4-16-16,-20-3-56 16,-5-11-32-16,-15-12-552 15,-1-5-504-15,-4 3 32 0,5 13 552 16,4 9 544-1,-4 4 0-15</inkml:trace>
  <inkml:trace contextRef="#ctx0" brushRef="#br0" timeOffset="21221">16393 8765 1520 0,'-5'4'476'0,"-5"4"-52"0,-6 8-52 16,1 2-448-16,-5 3 80 15,0 1 48-15,-1 2-24 16,6-2-484-16,5-6-448 16</inkml:trace>
  <inkml:trace contextRef="#ctx0" brushRef="#br0" timeOffset="21392.88">16301 8993 1536 0,'0'4'480'16,"-5"8"-44"-16,5 12-40 0,-5 14-420 15,5 5 112 1,0-1 56-16,5 2-40 0,0-1-108 16,1-9-56-16,-1-8-504 15,5-8-440-15,0-6 36 16,-10-5 488-16,5-3 480 15,0 0 0-15</inkml:trace>
  <inkml:trace contextRef="#ctx0" brushRef="#br0" timeOffset="21611.64">16495 8844 1544 0,'0'0'484'0,"0"0"-52"0,5 0-52 15,10-4-428-15,10-2 104 16,11-7 56-16,4 1-40 16,-9 2-104-16,4 0-48 15,-9-2-464-15,-1 4-408 16,-9 2 44-16,-6 2 456 16,-5 0 452-16,0 2 0 15</inkml:trace>
  <inkml:trace contextRef="#ctx0" brushRef="#br0" timeOffset="21783.56">16489 9041 1328 0,'0'2'412'0,"0"8"-88"15,0 0-84-15,0 0-736 16,0-3-240-16,6 1 84 15,-1-2 328-15,-5 0 324 16,0-4 0-16</inkml:trace>
  <inkml:trace contextRef="#ctx0" brushRef="#br0" timeOffset="22174.17">16454 8940 1208 0,'5'0'372'0,"15"0"-28"0,-4 0-28 16,4-6-300-16,15 0 96 16,1-2 48-16,5 2-40 15,-6-2-64-15,1 4-8 16,-6 0-16-16,-4 0 0 16,-11 2-12-16,0 2-8 15,-5 4-32-15,-5 2-16 16,-10 2-64-16,-5 6-40 15,0 0-68-15,-5-2-16 16,-11 5 24-16,1-1 56 16,-6-2 128-16,6 2 80 15,5 0 72-15,-1-2-8 0,1 0-16 16,10-4 0-16,0-2-16 16,10-4-8-16,5-1-40 15,0-1-32-15,10-7-124 16,0-5-88-16,1 2-308 15,-1-2-216-15,-5 0 96 16,0 2 312-16,0 2 312 16,-5 2 0-16</inkml:trace>
  <inkml:trace contextRef="#ctx0" brushRef="#br0" timeOffset="22439.76">16586 8725 1296 0,'0'0'400'0,"0"10"-12"0,0 10-8 16,5 8-328-16,-5 10 88 16,5 11 56-16,-10 9-24 15,-5 13-44-15,0-3-16 16,5 1-28-16,-11-3-8 16,1-9-44-16,-5-9-24 15,-6-9-64-15,-4-9-32 16,5-8-76-16,-6-8-40 15,-4-8-396-15,-1-18-344 16,11-2 80-16,-1 4 432 16,11-2 432-16,0 0 0 15</inkml:trace>
  <inkml:trace contextRef="#ctx0" brushRef="#br0" timeOffset="22564.84">16261 9073 1400 0,'0'0'436'0,"5"0"-32"16,15 4-28-16,11 7-356 15,9 9 112-15,11 10 72 16,10 10-32-16,5 1-56 15,5 1-16-15,0 0-44 16,-5-1-24-16,0-7-76 16,-10-2-48-16,-10-8-520 15,-10-6-464-15</inkml:trace>
  <inkml:trace contextRef="#ctx0" brushRef="#br0" timeOffset="23049.15">16977 8868 1472 0,'0'0'460'0,"0"6"-28"16,0 12-20-16,0 14-384 15,0 9 104-15,0 15 52 16,-5 3-40-16,5-3-72 16,-5 0-16-16,5-7-68 15,-5-13-40-15,5-10-16 16,0-4 32-16,0-20-492 0,5-14-512 15,-5 0 0 1,0 4 520-16,5-4 520 16,-5 2 0-16</inkml:trace>
  <inkml:trace contextRef="#ctx0" brushRef="#br0" timeOffset="23392.87">17063 8751 1048 0,'0'-6'316'16,"16"-4"-24"-16,4 0-28 15,0-4-264-15,11 1 80 16,15-5 36-16,-6 2-40 16,-9 4-48-16,-1 2 0 15,1 4 16-15,-11 2 24 16,0 4 28-16,-4 8 16 16,-1 6 0-16,5 10-8 15,-5 5-8-15,6 13 8 16,-6 10-8-16,0 7-8 0,0 13-16 15,6 5 0-15,-11-2-16 16,0 1-8-16,0-5-8 16,0-11 0-16,-5-11 0 15,-5-3 8-15,-5-14-8 16,-5-10-8-16,-10-4-24 16,-6-11-16-16,1-9-48 15,-5-13-32-15,-6-9 8 16,-5-12 40-16,6-10-516 15,-6-7-552-15</inkml:trace>
  <inkml:trace contextRef="#ctx0" brushRef="#br0" timeOffset="23596">17003 8902 1296 0,'0'-2'400'15,"10"2"-28"-15,10-2-24 16,5-4-352-16,1-2 80 16,9 2 28-16,6 2-48 15,-11-2-132-15,-4 2-80 16,-1 2-356-16,-4 2-264 0</inkml:trace>
  <inkml:trace contextRef="#ctx0" brushRef="#br0" timeOffset="23861.7">17165 8783 1320 0,'0'0'408'0,"0"2"-20"16,-5 10-24-16,5 8-328 15,-5 7 104-15,0 9 60 16,0 8-32-16,0 7-56 15,0 3-16-15,0-1-32 16,10-3-8-16,-5-6-28 16,0-9-8-16,0-9-68 0,5-6-48 15,-5-4-8-15,-5-16 56 16,5-12-456-16,-11-4-504 16,1-2 0-16,5 2 504 15,0 5 504-15,0-1 0 16</inkml:trace>
  <inkml:trace contextRef="#ctx0" brushRef="#br0" timeOffset="24049.12">16906 9047 1432 0,'0'0'444'16,"0"-2"-44"-16,5 0-44 0,10-4-380 16,11-6 120-1,14 4 72-15,11-4-40 16,10-10-72-16,0 6-32 0,-5 4-72 15,-5 1-40-15,0-1-456 16,-16 4-408-16</inkml:trace>
  <inkml:trace contextRef="#ctx0" brushRef="#br0" timeOffset="24408.5">17917 9334 1896 0,'0'0'600'16,"0"0"-92"-16,0 0-88 0,0 0-604 15,0 0 96-15,0-3-424 16,0-5-512-16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5:37:48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13619 2316 1104 0,'-5'-4'336'16,"0"2"-20"-16,5-4-16 0,0 4-284 15,10-4 80-15,5 0 40 16,1-6-24-16,9-6-44 16,6 6-8-16,-1-2-28 15,-5-1-8-15,1 1-48 16,-6 2-32-16,-5 2-104 16,-4 2-72-16,-6 2-264 15,0 2-184-15</inkml:trace>
  <inkml:trace contextRef="#ctx0" brushRef="#br0" timeOffset="249.95">13792 1982 944 0,'0'0'284'16,"0"0"-12"-16,0 0-12 15,0 10-220-15,0 14 80 16,0 14 56-16,0 13-16 15,0 9-36-15,0 1-16 16,0-1-36-16,0 0-8 16,0-11-16-16,5-1 8 15,-5-9-16-15,0-3-8 16,0-12-36-16,0-2-16 16,5-6-84-16,-10-6-56 15,0-6-360-15,0-12-288 16</inkml:trace>
  <inkml:trace contextRef="#ctx0" brushRef="#br0" timeOffset="453.11">13741 2346 1248 0,'0'4'384'0,"0"7"-16"15,-10 11-16-15,-5 10-328 16,0 4 80-16,-1 17 28 15,-9 3-40-15,5-5-104 16,-1 3-56-16,1-10-420 16,5-15-360-16,5-13 40 15,4-2 408-15,1-6 400 0,0-6 0 16</inkml:trace>
  <inkml:trace contextRef="#ctx0" brushRef="#br0" timeOffset="609.32">13838 2429 1264 0,'0'0'388'15,"5"0"-20"-15,10 8-20 16,0 6-340-16,6 4 80 16,-1-12 40-16,0-6-32 15,6 7-56-15,-1 1-24 16,-10-2-92-16,-5-6-64 16,6 0-372-16,-16 2-296 15</inkml:trace>
  <inkml:trace contextRef="#ctx0" brushRef="#br0" timeOffset="812.52">13965 2008 1296 0,'0'0'400'0,"5"0"-28"15,0-4-24-15,10 0-344 16,0-8 88-16,16 2 36 15,-1 2-40-15,6-5-88 16,-6 5-32-16,-4-4-120 16,-6 2-72-16,0 4-304 15,-4 4-216-15</inkml:trace>
  <inkml:trace contextRef="#ctx0" brushRef="#br0" timeOffset="999.95">13939 2288 1104 0,'0'0'336'16,"5"0"0"-16,6 0 0 16,4-2-280-16,10-6 56 15,16-6 16-15,5-6-32 16,-1-3-64-16,1-1-16 16,0-4-76-16,-11-2-48 15,-4 6-356-15,-11 6-296 16</inkml:trace>
  <inkml:trace contextRef="#ctx0" brushRef="#br0" timeOffset="1312.48">14264 2272 1192 0,'0'6'364'0,"0"6"-16"16,0 10-20-16,0 6-312 15,5 3 72-15,-5 7 48 16,0 4-16-16,6-1-48 16,-1 1-16-16,0-4-8 15,-5-6 24-15,5-5 0 16,-5-1-8-16,0-4-20 16,0-2 0-16,0-10-4 15,-5-2 8-15,0 0-8 0,5-4 0 16,-5-3-24-16,-6-1-16 15,1-1-20-15,-5-11 0 16,5-2-20-16,0-4-16 16,-11-10-64-16,6-2-40 15,5 1-404-15,-5-5-352 16</inkml:trace>
  <inkml:trace contextRef="#ctx0" brushRef="#br0" timeOffset="1515.66">14031 2371 1160 0,'0'-2'356'16,"0"-4"-28"-16,5 4-20 0,-5 10-292 16,-10 14 88-16,-6-4 64 15,1 12-16-15,0 11-64 16,-5-1-32-16,-1 4-120 16,6 1-80-16,0-1-376 15,5-12-288-15,5-8 72 16,-1-4 368-16,1-9 368 15,5-1 0-15</inkml:trace>
  <inkml:trace contextRef="#ctx0" brushRef="#br0" timeOffset="1687.49">14361 2429 1208 0,'5'0'372'0,"0"0"-28"0,10 4-20 16,6 0-308 0,-1 2 88-16,0 2 60 0,1 0-24 15,-6 2-56-15,-5 3-24 16,0-7-84-16,-5 4-48 15,0 4-16-15,0-4 48 16,-5 2 40-16,0-8 0 16,0 2 0-16,0 0 0 15</inkml:trace>
  <inkml:trace contextRef="#ctx0" brushRef="#br0" timeOffset="2124.94">14762 1873 1352 0,'0'4'420'0,"5"8"-28"0,-5 4-20 15,5 4-356-15,0 0 88 16,6 9 48-16,4 5-32 16,-5 8-64-16,5 2-16 15,1-15-48-15,-6 1-16 16,0-2-88-16,-5-10-56 16,0-12-388-16,-5-12-320 15,0 4 76-15,0-2 400 16,0 0 400-16,0-2 0 0</inkml:trace>
  <inkml:trace contextRef="#ctx0" brushRef="#br0" timeOffset="2359.33">14788 1907 944 0,'0'-2'284'0,"5"-6"-12"15,5 0-12-15,10-6-220 16,6-2 80-16,-1 0 56 16,11-5-16-16,-1 5-40 15,1-4-24-15,-6 6-32 16,1 4 0-16,-6 4-8 15,-5-2 0-15,1 8 0 16,-11 6 0-16,0 2-8 16,0 8 0-16,-10 0-24 15,5 4-16-15,-5 4-24 16,-5-1-8-16,-5-1-68 16,0 0-56-16,-5-2-388 0,4-10-328 15</inkml:trace>
  <inkml:trace contextRef="#ctx0" brushRef="#br0" timeOffset="2546.84">14859 1994 1024 0,'0'0'308'16,"0"8"-20"-16,0-8-28 16,5 0-276-16,5-2 64 15,5-4 40-15,-5-2-8 16,6 0-80-16,4-5-56 15,-5 5-328-15,0-6-264 16,1 6 40-16,-6 0 304 16</inkml:trace>
  <inkml:trace contextRef="#ctx0" brushRef="#br0" timeOffset="2718.77">14783 2197 840 0,'0'0'248'0,"5"0"-52"16,5-4-48-16,-5 2-188 15,10-6 112-15,11 0 88 16,-1-8-16-16,0-4-60 16,6 2-32-16,-1-4-68 15,1 1-32-15,-11-1-288 16,0 0-248-16,-4 12 24 16,-6-2 280-16</inkml:trace>
  <inkml:trace contextRef="#ctx0" brushRef="#br0" timeOffset="2985.29">14590 2334 1072 0,'0'0'324'15,"0"4"-36"-15,20-8-44 16,0 2-264-16,16-6 104 15,9-8 56-15,6-4-40 16,0 2-76-16,5-8-24 16,-5 8-24-16,-6-5 8 15,-4 1-344-15,-5 10-352 0,-6 2 0 16,-10-4 360-16,-4 6 352 16,-11 2 0-16</inkml:trace>
  <inkml:trace contextRef="#ctx0" brushRef="#br0" timeOffset="3157.09">14864 2348 1184 0,'0'0'364'0,"0"5"-12"16,0 7-12-16,0 2-312 16,0 2 64-16,5 6 4 15,5 4-56-15,-5-10-112 0,0 5-56 16,0-9-336-16,-5 0-272 15</inkml:trace>
  <inkml:trace contextRef="#ctx0" brushRef="#br0" timeOffset="3391.48">14976 2264 1176 0,'0'0'360'16,"10"-4"-24"-16,10-4-24 15,0 0-312-15,6-2 72 16,-1 2 40-16,1 3-24 16,-1-1-44-16,-5 2-8 0,-4 0-28 15,-6 8-8-15,0 0-24 16,-5 7-8-16,-10 11-80 16,-5 4-72-16,-6-6-296 15,-4 2-224-15,5 0 84 16,0-10 312-16,5-1 308 15,-1-3 0-15</inkml:trace>
  <inkml:trace contextRef="#ctx0" brushRef="#br0" timeOffset="3485.21">14940 2437 1160 0,'0'0'356'0,"0"0"-52"15,0 0-44-15,0 0-320 16,5 0 88-16,5 0 28 16,6-6-48-16,-1 0-372 15,5 2-312-15</inkml:trace>
  <inkml:trace contextRef="#ctx0" brushRef="#br0" timeOffset="3750.93">15072 2340 1024 0,'0'0'308'16,"0"6"8"-16,-5 9 4 15,5 3-256-15,0 10 56 16,0 2 16-16,-5 0-24 15,5 7-48-15,0-5-8 16,0 4-32-16,0 1-16 16,0-13-48-16,0-4-24 15,0-4 0-15,0 0 32 16,-5-10-348-16,0-12-376 0,-5-10-4 16,10 8 384-16,-5 0 376 15,-1-4 0-15</inkml:trace>
  <inkml:trace contextRef="#ctx0" brushRef="#br0" timeOffset="4203.99">14991 2526 920 0,'0'0'276'0,"0"0"-24"15,0 0-20-15,0-4-236 16,0 2 64-16,0 0 44 16,5-6-16-16,0-6-36 15,15 2-16-15,-4 3-36 0,4 1-16 16,-5 0-20-16,0 0 0 15,-4 4 12-15,-6 4 16 16,-5 8 12-16,-11 4 0 16,1 3 16-16,0-1 24 15,0 4 20-15,-5-4 0 16,5 0-16-16,4-6-16 16,-4-2-20-16,10 2 0 15,10-8-8-15,1 2 0 16,-1-4-24-16,0 2-16 15,0 0-20-15,0 0 0 16,-10 2 8-16,0 10 16 16,-10 4 8-16,-5 7 8 15,-5 1 16-15,-1 8 16 0,1-4 32 16,0-8 16-16,-1-1 0 16,6-1-16-16,5-8-8 15,5-4 16-15,10-4-4 16,5-2-8-16,10-6-12 15,11 2 8-15,-1-8-8 16,11-2 0-16,0 3-24 16,-1-3-16-16,-4-2-104 15,-1-4-80-15,6 2-296 16,0-8-208-16</inkml:trace>
  <inkml:trace contextRef="#ctx0" brushRef="#br0" timeOffset="4533.38">15712 2054 1184 0,'0'0'364'0,"0"0"-108"16,0 0-108-16,10 0-348 15,11-8 128-15,-1-4 56 16,10 2-56-16,6-6-252 15,0-6-184-15</inkml:trace>
  <inkml:trace contextRef="#ctx0" brushRef="#br0" timeOffset="4799.01">15951 1994 952 0,'0'0'284'0,"-5"18"-12"16,5 10-20-16,-5 8-236 0,5 5 72 15,0 9 40-15,0-2-16 16,5 9-36-16,-5-5-8 15,0-5-4-15,0-3 16 16,5 0 8-16,-5-11 8 16,0 1-8-16,0 0 0 15,0-6-16-15,-15-1 0 16,-1-7-24-16,-4-2-16 16,-15-6-40-16,-1-4-24 15,0-4-8-15,1-10 16 16,-6-8-444-16,11-4-456 15,9-4 0-15,1 7 464 16,5 1 460-16,5 0 0 16</inkml:trace>
  <inkml:trace contextRef="#ctx0" brushRef="#br0" timeOffset="4955.26">15666 2391 1264 0,'0'-6'388'0,"11"4"-28"16,4-6-36-16,15-2-340 15,1-2 88-15,4 5 48 16,1-5-24-16,0 4-52 15,-11 2-16-15,5-2-60 16,-4 0-40-16,-11 6-400 16,0-4-352-16,-5 4 32 15,-4 2 400-15</inkml:trace>
  <inkml:trace contextRef="#ctx0" brushRef="#br0" timeOffset="5299.03">16500 1978 1232 0,'0'-4'380'0,"0"2"-24"16,5-3-20-16,5-3-328 15,10-2 80-15,11-2 36 16,4 0-32-16,1-2-52 15,-6 2-16-15,1 2-64 16,-6 2-40-16,-5 2-400 16,-4 0-344-16</inkml:trace>
  <inkml:trace contextRef="#ctx0" brushRef="#br0" timeOffset="5564.63">16642 1810 1080 0,'0'0'328'0,"-5"4"4"0,5 12 0 15,0 1-260-15,0 11 64 16,-5 8 20-16,5 4-40 16,5 9-52-16,0 5 0 15,0-11-24-15,0-9-16 16,-5 4-32-16,5-2-16 15,-5-19-64-15,5 1-40 16,-10-6-364-16,0-6-312 16,-5-12 56-16,0 2 376 15</inkml:trace>
  <inkml:trace contextRef="#ctx0" brushRef="#br0" timeOffset="5720.91">16545 2040 1272 0,'0'0'392'0,"-5"6"-44"15,-5 12-40-15,-10 6-352 16,-11 1 88-16,6 7 44 16,-11 4-32-16,6-6-48 15,-1-5 0-15,11-3-408 16,5 0-400-16</inkml:trace>
  <inkml:trace contextRef="#ctx0" brushRef="#br0" timeOffset="5924.01">16616 2107 1072 0,'0'0'324'0,"6"-2"-16"0,9-4-20 16,5 8-268-16,0 6 80 15,-4-4 52-15,9-4-24 16,-5-6-40-16,-4 8-16 16,-1 2-40-16,0-10-16 15,-5 6-68-15,-5 0-40 16,0 0-372-16,0 0-328 15,1 0 44-15,-6 0 376 16,0 2 372-16,0-2 0 0</inkml:trace>
  <inkml:trace contextRef="#ctx0" brushRef="#br0" timeOffset="6142.77">16459 2350 1256 0,'0'0'388'0,"0"3"-24"15,0 5-20-15,0 2-320 16,0 4 96-16,0 8 40 16,10 0-48-16,0 0-64 15,0 2-16-15,-4-9-40 16,4 5-16-16,0-8-88 16,0 0-56-16,0-8-360 15,5 0-288-15,-10-8 72 0,1 2 376 16,-1 2 368-1,0-2 0-15</inkml:trace>
  <inkml:trace contextRef="#ctx0" brushRef="#br0" timeOffset="6392.8">16713 2213 1120 0,'0'0'340'0,"0"2"-24"0,5 2-28 15,0-4-288-15,0 2 88 16,5-1 56-16,1 3-24 15,-6 10-32-15,5 2 0 16,0 0-16-16,-5 6 0 16,5 0-24-16,-10 4-16 15,5-5-12-15,0-1 8 16,-5-2-4-16,-5 2-8 16,5-4-20-16,0-2-8 0,-5-4-48 15,0-2-32-15,0-2 4 16,-5-1 40-16,-5-3-372 15,4-2-408-15</inkml:trace>
  <inkml:trace contextRef="#ctx0" brushRef="#br0" timeOffset="6752.21">16622 2399 952 0,'0'0'284'0,"-11"0"-28"16,6 0-36-16,0 0-260 15,-5 0 56-15,10-4 52 16,0 0 0-16,15-2-16 15,1-2-8-15,4 0-36 16,-5 0-16-16,0 0-40 16,1 3-8-16,-11 3 8 0,5 4 24 15,-10 7 24-15,-10 5 0 16,-1 6 0-16,-4 4 8 16,-10-6 4-16,5 0 8 15,-1-2-4-15,11-1-8 16,-5-9-12-16,5 2 0 15,10-6 0-15,0 4 8 16,5-6 4-16,0 0 0 16,0 0 0-16,0 0 0 15,0 0-24-15,-5 0-24 16,5 0-48-16,-10 8-16 16,-5-2-212-16,-16 10-184 15,6-2 40-15,0-6 232 16</inkml:trace>
  <inkml:trace contextRef="#ctx0" brushRef="#br0" timeOffset="6970.89">16256 2729 968 0,'0'0'292'0,"0"7"-32"16,-5-3-28-16,0 2-260 16,10 0 64-16,5-6 56 15,15-8 0-15,6-7-20 16,20 1-8-16,9-2-16 16,7-4 0-16,-1 4 0 15,-5 0 8-15,-6 0 0 16,-4 4 0-16,-15 2-12 15,-1-3-8-15,-14 5-40 0,-1 2-24 16,-10 4-392-16,0-4-360 16,-5 4 16-16,0 2 384 15,1-4 380-15,-6 4 0 16</inkml:trace>
  <inkml:trace contextRef="#ctx0" brushRef="#br0" timeOffset="7439.64">17317 1963 1336 0,'0'0'412'0,"0"0"-60"0,0 0-60 15,0 2-356-15,0 0 120 16,0 5 76-16,6 1-40 15,-1 4-64-15,-5-4-16 16,0 6-40-16,5 2-16 16,-5-8-404-16,0 6-384 15</inkml:trace>
  <inkml:trace contextRef="#ctx0" brushRef="#br0" timeOffset="7830.32">17119 2324 952 0,'0'0'284'0,"0"0"-44"16,0 0-52-16,0 0-232 16,0 0 104-16,5-4 64 15,6 0-32-15,14 4-52 16,-5-6-8-16,-4 0-12 15,4 10 8-15,-5 0 4 0,-5 4 8 16,0 4 12-16,1 9 16 16,-11 3 4-16,0 8 0 15,-5 2-8-15,-1-4 0 16,1-7-4-16,0-1 0 16,0 2-4-16,5-14 0 15,-5 2-8-15,10-4 0 16,0-6-16-16,11-8 0 15,-6-4-40-15,5-6-32 16,5-8-104-16,1-6-64 16,4-3-332-16,0-5-256 15,1 4 92-15,-6 6 352 16,-5 11 352-16,-5-3 0 16</inkml:trace>
  <inkml:trace contextRef="#ctx0" brushRef="#br0" timeOffset="8111.51">17607 1768 1176 0,'0'0'360'0,"-5"4"-44"15,5 8-40-15,-10 4-320 16,0 12 88-16,-6 3 44 16,1 1-40-16,-5 10-48 15,10-3 0-15,-11-9-368 16,6 0-360-16,5-6 0 0,5-4 368 16,-5-12 360-16,5 2 0 15</inkml:trace>
  <inkml:trace contextRef="#ctx0" brushRef="#br0" timeOffset="8533.49">17622 1974 616 0,'0'0'172'16,"16"-2"-20"-16,4-7-28 16,0-3-156-16,11 2 40 15,-1-2 24-15,1-2-8 16,-6 4 0-16,0 0 16 16,1 0 52-16,-11 2 40 15,0 4 20-15,-5 0-16 16,-4 2-28-16,-1 2-8 15,0-2-12-15,0-2 0 0,0 4 0 16,-5 4 0-16,5 0-8 16,0 8 0-16,-5 2-20 15,0 4-8-15,5 18-4 16,-5 3 8-16,5 11 4 16,-5 6 0-16,0 3-8 15,0-1 0-15,0-3-4 16,-5-1 0-16,0-5-4 15,-5-3 0-15,0-8-4 16,-6 1 8-16,6-5-8 16,0-4-8-16,5-6-16 15,5-2 0-15,-5-9-24 0,0-5-16 16,0 0-64 0,-5-8-40-16,-6-6 8 0,-4-2 56 15,5 0-384-15,-11-5-440 16,6 3 0-16,5 4 448 15,0-2 440-15,4 2 0 16</inkml:trace>
  <inkml:trace contextRef="#ctx0" brushRef="#br0" timeOffset="8861.51">17465 2260 1000 0,'-5'-4'300'0,"5"-8"-28"16,-5 10-36-16,5 4-220 15,0 12 112-15,-5 6 80 16,-1-2-32-16,1 10-64 15,5 1-24-15,0-3-36 16,-5 0 0-16,5-2-16 16,0-2-8-16,0-10-72 15,0 0-56-15,0-5-396 16,0-9-328-16,0 2 48 0,-5 2 392 16,5-4 384-16,0 2 0 15</inkml:trace>
  <inkml:trace contextRef="#ctx0" brushRef="#br0" timeOffset="9252.2">17465 2286 824 0,'0'0'244'0,"0"0"-60"0,5-8-60 16,0 0-216-16,5-2 88 16,0 2 92-16,6-2 8 15,-1 0-8-15,0-1-16 16,0 3-16-16,0 0 8 15,-4 0 8-15,-1 2 16 0,0 6-8 16,-10 2-8-16,5-2-8 16,0 4 8-16,-5-4 4 15,0-4 0-15,5 8 0 16,-5 6 8-16,0 9-12 16,0-1-16-16,5 4-16 15,-5 6 0-15,0-2-8 16,0 0 0-16,5-3-4 15,-5-1 8-15,0 2 0 16,0-8 0-16,5 0-8 16,-5 4 0-16,6-12-12 15,-6 1-8-15,0-1-24 16,0-2-8-16,5 0-56 16,-10-6-40-16,5 0-404 15,-11-4-360-15,6 2 52 0,5 2 416 16</inkml:trace>
  <inkml:trace contextRef="#ctx0" brushRef="#br0" timeOffset="9564.69">17450 2407 1016 0,'0'0'308'0,"-6"0"-28"15,6 0-28-15,0 0-252 16,0-6 88-16,11 4 64 16,-1-6-16-16,5 0-44 15,0 2-24-15,6-2-56 16,-1 0-24-16,-5 0-116 15,-5 3-80-15,6 3-272 16,-11-2-176-16,5 4 96 16,-10-2 280-16,5 2 280 15,-5 0 0-15</inkml:trace>
  <inkml:trace contextRef="#ctx0" brushRef="#br0" timeOffset="9736.56">17399 2504 1184 0,'0'0'364'0,"0"6"-48"0,0-4-44 15,5-2-292-15,5 0 120 16,5-2 72-16,0-4-40 16,6-2-120-16,9 0-72 15,-4 2-408-15,4-1-328 16,-15 5 44-16,6-4 376 16,-11 6 376-16,0 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5:48:2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13843 2167 1544 0,'0'-2'484'0,"0"-4"-68"16,5 2-68-16,5 0-432 15,5-4 120-15,11-4 84 16,4-2-24-16,6 2-52 15,-6-1-16-15,1-1-12 16,-1 4 8-16,-10 2-16 16,1 2-16-16,-11 6-16 15,0 2 8-15,-10 12 4 16,-5 8 0-16,-10-1-8 16,0 3 0-16,4 6 4 0,-4 0 16 15,-5-6 4-15,5 3 0 16,9 3-4-16,6-4 0 15,6-2 0-15,4 1 0 16,0 7 8-16,0 4 8 16,5-6 4-16,1-5 0 15,-1 9-8-15,0-6 0 16,0 6 4-16,0 3 16 16,-4-7 8-16,-11-4 0 15,0 12 0-15,0-1 0 16,-11-11-12-16,-4-4-8 15,0-6-12-15,-10-12 8 16,-6 0-56-16,-4-4-48 16,4-6-8-16,6-8 48 15</inkml:trace>
  <inkml:trace contextRef="#ctx0" brushRef="#br0" timeOffset="281.24">13792 2467 1184 0,'0'0'364'0,"0"0"4"0,0 0 12 15,0 0-296 1,15 0 64-16,6 0 28 0,9 0-32 16,6 0-48-16,4 0-16 15,6-4-20-15,0 0 0 16,-6 4-8-16,-9-4 0 15,-1 2-40-15,-15 0-32 16,1-2-16-16,-1 0 24 16,0-10-504-16,-5 0-520 15,1 4-4-15,-1 0 520 16,-5 0 520-16,0 4 0 16</inkml:trace>
  <inkml:trace contextRef="#ctx0" brushRef="#br0" timeOffset="968.76">14493 2094 1320 0,'0'0'408'0,"0"0"-36"16,0 0-40-16,10 0-348 15,5 0 104-15,6-2 56 16,14-2-32-16,1 0-48 16,4-2-8-16,11 4-8 15,0 2 0-15,-10-6-24 16,-6-8-16-16,1 4-80 16,-6 2-56-16,-4-6 8 0,-6-2 64 15,-5 8-368-15,1-4-432 16,-11-2-4-16,0 5 432 15,0 3 428-15,-5 0 0 16</inkml:trace>
  <inkml:trace contextRef="#ctx0" brushRef="#br0" timeOffset="1218.82">14798 1865 1032 0,'0'0'312'16,"0"0"-12"-16,5 2-8 15,0 6-256-15,-5 12 72 16,5 4 48-16,0 10-16 0,5 13-44 16,-5-1-16-1,0-4-24-15,1-1 0 0,4 13-8 16,-5-5-8-16,0-17-32 16,0-6-16-16,-5 0-88 15,5-10-64-15,-5-8-352 16,0-2-288-16,0-4 72 15,0-2 368-15</inkml:trace>
  <inkml:trace contextRef="#ctx0" brushRef="#br0" timeOffset="1406.37">14788 2213 1024 0,'0'0'308'0,"-11"6"8"0,1 9 4 15,-10 3-264-15,-5 8 48 16,-1-2 12-16,-4-2-24 16,4 4-52-16,1-7-24 15,10-1-408-15,-1 0-384 16,6-10 0-16,10 0 392 16</inkml:trace>
  <inkml:trace contextRef="#ctx0" brushRef="#br0" timeOffset="1578.22">14849 2260 1392 0,'0'0'432'15,"0"4"-56"-15,10-2-56 0,5 2-384 16,-5 0 104 0,5 4 80-16,6 0-24 0,-1-4-44 15,0-2-16-15,1 4-60 16,-6-6-32-16,-5 2-432 15,-5-2-384-15</inkml:trace>
  <inkml:trace contextRef="#ctx0" brushRef="#br0" timeOffset="1843.78">14772 2518 1512 0,'-5'0'472'0,"0"4"-68"0,0 2-72 16,5 8-428-16,0 0 120 16,0 2 72-16,0-6-40 15,0 2-132-15,5-4-88 16,0-6-376-16,-5-4-280 15,5-2 84-15,-5 0 368 16</inkml:trace>
  <inkml:trace contextRef="#ctx0" brushRef="#br0" timeOffset="2281.25">14783 2433 616 0,'0'0'172'0,"0"0"36"15,0 0 28-15,5-2-128 16,0 0 16-16,10 2 4 16,-5 0-8-16,5-6-16 15,6 6-8-15,-6-2-16 16,-5 2-8-16,5-6-8 16,-10 6 8-16,6-2-8 15,-1-2 0-15,0 4-16 16,-5-2 0-16,5 2-12 15,0 0 0-15,-5 0-4 16,0 0 8-16,6 0-8 0,-6 0 0 16,-5 2-12-16,5 4 0 15,0 0 4-15,-5 2 8 16,0 0 4-16,0 2 0 16,0 4-12-16,0 1-8 15,0 1-8-15,-5 4 0 16,5-6 0-16,-5 2 0 15,5 2-12-15,-5-6-8 16,5-10-40-16,0 4-24 16,-5 0 4-16,5-6 32 15,0-4-388-15,0-4-416 16,0 2 0-16,0 4 424 16</inkml:trace>
  <inkml:trace contextRef="#ctx0" brushRef="#br0" timeOffset="2875.02">14757 2538 960 0,'0'0'288'0,"0"0"8"16,5 0 8-16,0 0-232 16,5-2 48-16,6 0 20 15,4-2-24-15,0 0-44 16,1-4-8-16,-1 4-40 15,0 0-16-15,-10-2-64 16,1 6-40-16,-6-4-80 16,0 2-32-16,-5 0-16 0,-5 10 32 15,0 0 56-15,-11 0 32 16,6 6 44-16,-5 2 16 16,5-2 48-16,0-6 40 15,5 2 48-15,0-2 16 16,5-4 4-16,10 0 0 15,5-4-12-15,0 0 0 16,5 0-20-16,-4-2-8 16,-1 0-64-16,-5 2-40 15,0 0-104-15,-5 0-56 16,-10 8-192-16,-10 1-136 0,0 3 236 16,-6 0 376-16,-14 16 216 15,-6 8-152-15,-4-14-88 16,-1-5 72-16,5 3 60 15,6-4 0-15,9-8-32 16,6 2-24-16,15-4-8 16,10-4 16-16,25-14-4 15,16-8-16-15,10 10-28 16,10-8-8-16,5-1-24 16,0-1-8-16,5 10-16 15,-9 10 0-15,-7-4-24 16,-14 2-16-16,-10 2-56 15,-6 0-24-15,-9 0-440 16,-11-8-408-16,0 0 32 16,-5 2 448-16,-5 4 440 15,0-6 0-15</inkml:trace>
  <inkml:trace contextRef="#ctx0" brushRef="#br0" timeOffset="8814.34">15402 1994 1200 0,'0'0'368'0,"0"0"-32"0,0 2-32 16,5 4-304-16,0 0 104 15,1-2 76-15,4 2-16 16,0 8-40-16,5-6-16 15,0 2-28-15,-4 2-8 16,-1-4-16-16,-5 0 0 16,10-2-24-16,-10-2-8 15,0 0-36-15,0 1-16 16,0-1-68-16,0 2-40 0,0-6 12 16,-5 0 64-16,0 0-388 15,-5 6-440-15</inkml:trace>
  <inkml:trace contextRef="#ctx0" brushRef="#br0" timeOffset="9223.84">15265 2342 1000 0,'0'0'300'0,"0"0"-16"15,5 0-20-15,0 0-252 0,16 0 72 16,-6 0 56-16,0 0-8 15,5 0-28-15,6 0-16 16,-11 0-28-16,0-2-8 16,6 2-4-16,-11-6 8 15,-5 12-8-15,0 4-8 16,0 5-16-16,-5 3 0 16,0-2-4-16,5 8 0 15,-5 4-4-15,-5-4 8 16,5-3-4-16,0-5 0 15,0 2 4-15,0-6 8 16,0-2 8-16,5-4 0 16,5-6-8-1,0-6-8-15,6-4-4 16,-1-6 8-16,5-6-28 16,1-2-32-16,-1-9-84 15,0 1-48-15,-5 0 20 16,6 2 80-16,-6-3 68 15,0-1 0-15,-5 20-4 16,1 6 0-16,-6-4 0 16,0 2 0-16</inkml:trace>
  <inkml:trace contextRef="#ctx0" brushRef="#br0" timeOffset="9505.11">15788 1877 1416 0,'-5'6'440'15,"-5"10"-68"-15,-5 4-72 16,0 6-428-16,-1 7 80 15,1 5 72-15,0-4-8 16,10 0-12-16,5-9 0 0,0-11-4 16,0 0 0-16,0-8 0 15,0 2 0-15</inkml:trace>
  <inkml:trace contextRef="#ctx0" brushRef="#br0" timeOffset="9927.01">15763 2092 696 0,'0'-4'200'0,"20"4"24"16,6-4 24-16,9-8-160 15,11 2 16-15,0-6-8 16,5-4-24-16,-11 10-32 16,-4-4 0-16,-6 6-12 15,-9 0 0-15,-6 2 8 16,-5-2 16-16,-5 6 12 0,0-3 0 16,0 3 8-16,-5 4 16 15,0 0-4-15,-5 5-8 16,5 11-12-16,0 0 0 15,0 10-4-15,0 2 0 16,-5 3-12-16,5 9 0 16,0 4-8-16,5-1 8 15,0-1-8-15,5-2-8 16,0 1-8-16,-10-1 8 16,6-2 0-16,-1-1 8 15,-5-1 0-15,0 0 8 16,0 0-8-16,0-9 0 15,5-7-16-15,-10-2 0 16,5-10-4-16,0 2 8 16,-11-4-20-16,-4-6-24 15,-5-10-80-15,-11-6-56 0,1-2 16 16,-6 0 72-16,-4-4-392 16,4 4-456-16,6 1-8 15,4 5 464-15,6 4 456 16,10-2 0-16</inkml:trace>
  <inkml:trace contextRef="#ctx0" brushRef="#br0" timeOffset="10317.64">15656 2286 1248 0,'0'0'384'0,"0"0"-12"0,0 8-8 15,0 2-316-15,0 6 80 16,5 4 48-16,-5 1-32 15,0 3-48-15,0-2-16 16,0 0-24-16,0-6-8 16,0 2-28-16,0-6-16 0,0-5-72 15,0 1-48-15,0-6 0 16,0-6 56-16,0-4-396 16,0-9-448-16,0 5 0 15,0 4 456-15,0-6 448 16,0 8 0-16</inkml:trace>
  <inkml:trace contextRef="#ctx0" brushRef="#br0" timeOffset="10645.73">15677 2304 904 0,'0'0'268'0,"0"0"-12"15,5-2-12-15,5-6-224 16,10-4 64-16,-5 2 44 16,11-2-8-16,4 0-32 15,-9 4-16-15,-1-13-16 0,0 1 8 16,6 24 0-16,-6-2 0 15,-5-10 0-15,-5 4 8 16,6 14-4-16,-11 2 0 16,5-1-4-16,-5-1 0 15,-5 10-4-15,-5 6 0 16,5-4-8-16,0-2 0 16,0 4-16-16,0-3-8 15,0-5-12-15,0-2 8 16,0 2-8-16,5-2-8 15,-5-6-12-15,0 0 0 16,0-2-16-16,0-4-8 16,5 0-68-16,-5 2-56 15,0-4 8-15,-5 0 72 0,0-6-364 16,-5 4-424 0,5-4 0-16,0 4 432 0</inkml:trace>
  <inkml:trace contextRef="#ctx0" brushRef="#br0" timeOffset="10864.51">15697 2407 960 0,'0'0'288'0,"0"0"8"0,0 0 8 16,0 0-240-1,0 0 48-15,10 0 32 16,0-2-8-16,11-4-36 0,-6 2-24 15,10 0-44-15,1-4-8 16,-6 4-80-16,-5-4-56 16,0 2-356-16,-4 2-288 15</inkml:trace>
  <inkml:trace contextRef="#ctx0" brushRef="#br0" timeOffset="11052.02">15656 2526 1272 0,'0'0'392'0,"0"0"-36"0,0 0-40 0,10 0-336 16,6 0 96-16,9-4 64 15,6 0-24-15,-6 0-108 16,11 2-80-16,-11-4-424 16,0 0-336-16,-4-2 48 15,-1 4 392-15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5:50:56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15057 9281 80 0,'-10'2'0'0,"-21"0"336"16,-9 0 336-16,-11-2 16 16,-25 2-312-16,-11-6-316 15,6-8 8-15,-10-6 4 16,-1-6 0-16,-4-17 0 15,-1-5 0-15,6-8-16 0,4-7-8 16,1-7-16-16,15-1 0 16,5-14 0-16,20-9 0 15,5 3-4-15,11-6 0 16,10 6-8-16,4 1 0 16,16-5-4-16,16-6 0 15,4-4 0-15,15 5 0 16,21 1-8-16,10 2 0 15,16-2-8-15,4-1 8 16,16-5-8-16,9 0 0 16,16 8-8-16,0 5 8 15,11 3 0-15,49-4 0 16,62 2 4-16,-25 29 8 16,-31 28 4-16,-5 8 0 15,10 5-8-15,0 11 0 16,-5 8-16-16,0 8-8 0,-10 5 4 15,-15 5 16-15,-11 8 4 16,6 8-8-16,-16 6-8 16,-10 1 0-16,-10 13 0 15,-15 13 8-15,-5 15 0 16,-16 15 0-16,-15 2-4 16,-10-4 0-16,-10-7-4 15,-5-1 8-15,-5 10-4 16,-16 20 0-16,-9 8-8 15,-16-14 0-15,-5-15-4 0,-16-1 0 16,-14 2 8-16,-11 10 8 16,-9-2 4-16,-11-11 0 15,-21-19-4 1,-24-15 8-16,-26-9 0 0,-16-3 0 16,-4-2 0-16,-16-1 8 15,-5 3-4-15,1-5 0 16,4 1-4-16,0-4 0 15,1-2-8-15,19-13-8 16,21-5-16-16,-5 0-8 16,5-2-72-16,16-10-64 15,14-12-380-15,31-8-312 16,31-8 76-16,14-2 392 16,16 10 392-16,5 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5:52:20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15372 7699 1504 0,'0'0'468'15,"10"0"-52"-15,5-4-60 0,6 0-416 16,4-2 112-16,11-1 72 16,4-7-32-1,6 0-48-15,0 0-8 0,-1-2-8 16,6 0 8-16,-10 0-4 15,-6 2-8-15,-4 4-16 16,-11 1-8-16,-5-1-16 16,-10 6 0-16,1 0-4 15,-12 6 8-15,-9 10 4 16,-5-1 8-16,-6 7 4 16,-4 8 8-16,10 6 4 15,-6 2 0-15,11 9 0 16,0 9 8-16,5-1 0 0,5 5 8 15,-1 2-4-15,6-7 0 16,0 1-4 0,6-3 8-16,-1-3-4 0,0-2 0 15,5-3 4-15,-5-5 8 16,0-2 0-16,5-1-8 16,-10-3-4-16,5 0 8 15,-5-4-8-15,-5 0-8 16,-5-1-36-16,0-5-16 15,-10-4-48-15,-1-4-16 16,-4-6 12-16,-1-10 40 16,6-18-500-16,5-6-528 15</inkml:trace>
  <inkml:trace contextRef="#ctx0" brushRef="#br0" timeOffset="343.77">15346 8041 1456 0,'-5'0'452'0,"0"0"-36"0,10 0-36 15,16 0-392-15,9 0 104 16,6 0 68-16,9-2-24 16,6 2-52-16,5-2-16 15,5 2-20-15,-5-2 0 16,0 2-16-16,-16-2-8 16,-4 0-40-16,-11 2-16 15,-9 0-8-15,-6 0 16 16,-5 4 16-16,-15 0 8 15</inkml:trace>
  <inkml:trace contextRef="#ctx0" brushRef="#br0" timeOffset="953.12">16103 7574 1416 0,'0'0'440'16,"11"0"-24"-16,-6 0-24 16,10 0-380-16,5 0 88 0,-5 0 56 15,11 0-24-15,4 0-52 16,6 0-24-16,-1 0-20 15,1-2 8-15,-6-2-36 16,-4 0-40-16,-6-2-80 16,-5 3-40-16,1-3 20 15,-11 0 64-15,-5 0-388 16,-5-4-440-16,5 4 0 16,0 0 448-16,-5 2 448 15,-1 0 0-15</inkml:trace>
  <inkml:trace contextRef="#ctx0" brushRef="#br0" timeOffset="1203.13">16307 7424 1168 0,'0'0'356'0,"0"0"8"15,0 4 4-15,5 3-284 0,-5 11 72 16,0 4 36-16,0 4-24 16,0 4-48-16,0 3-8 15,5 3-24-15,-5 2 0 16,0 0-24-16,0-3-8 15,0-3-32-15,5-4-8 16,-10-4-48-16,5-5-32 16,-5-1-72-16,5-8-40 15,0-6 28-15,0-12 72 16,0-2 68-16,0-4 8 16,0-5 0-16,0 7 0 15,0 2 0-15,0 0 0 16</inkml:trace>
  <inkml:trace contextRef="#ctx0" brushRef="#br0" timeOffset="1328.1">16312 7624 1176 0,'-5'0'360'0,"-1"4"-12"16,-4 8-16-16,-10 8-324 15,5 2 56-15,-6 1-8 16,1 1-56-16,5 0-36 16,5-2 24-16,0 2-352 15,-1-11-368-15,6-7-4 16,5 2 368-16</inkml:trace>
  <inkml:trace contextRef="#ctx0" brushRef="#br0" timeOffset="1515.6">16322 7695 1352 0,'5'0'420'0,"0"0"-36"0,15 0-28 16,6 2-356-16,4 0 96 16,6 0 64-16,4 0-32 15,6 4-48-15,-10 2-16 16,-1-2-52-16,1-4-32 15,-11 2-88-15,-10-4-48 16,1-4 16-16,-16 4 72 16,-16-2-344-16,-4 0-408 15</inkml:trace>
  <inkml:trace contextRef="#ctx0" brushRef="#br0" timeOffset="1791.16">16215 7914 1424 0,'0'4'444'0,"0"6"-36"15,0 9-36-15,0 5-376 16,0 2 104-16,0 4 64 16,0-2-32-16,0-1-68 15,0-3-24-15,0-4-40 16,0-6-8-16,0 0-80 15,-5-8-64-15,5-2 4 16,0-4 80-16,0-8-360 16,0-6-432-16,0-2-4 0,0 6 432 0,0 0 432 15,0 0 0-15</inkml:trace>
  <inkml:trace contextRef="#ctx0" brushRef="#br0" timeOffset="2088">16230 7908 1176 0,'0'0'360'0,"11"-8"-36"16,4-6-32-16,0 6-308 15,10 0 88-15,11-6 72 16,0 4-16-16,-1 0-40 16,1-2-24-16,-6 6-12 15,1 6 16-15,-6 2 4 16,-5 2-8-16,-10 12 0 0,1 8 16 16,-6 2-8-16,-10 6-8 15,0 5-20 1,-6 1 0-16,6-4-8 0,0-4 0 15,0-3-12-15,0-5 0 16,0-2-8-16,5-6 0 16,0-4-24-16,0-2-24 15,0-2-60-15,0-4-32 16,-5-2 16-16,0-6 56 16,-5-2-432-16,0-2-480 15,-1 0-4-15,1 6 488 16</inkml:trace>
  <inkml:trace contextRef="#ctx0" brushRef="#br0" timeOffset="2322.37">16246 8045 1040 0,'0'0'316'0,"0"0"4"16,5 2 12-16,0-2-260 15,10 0 56-15,0-2 16 16,6-2-32-16,4 0-48 15,-5 2-16-15,1-2-56 16,-1-2-32-16,-5 2-16 16,-5 0 24-16,0 0-360 15,-10 2-384-15,0 2 0 16,0 0 392-16,0 0 384 16,0 0 0-16</inkml:trace>
  <inkml:trace contextRef="#ctx0" brushRef="#br0" timeOffset="2462.94">16225 8182 656 0,'0'0'188'0,"0"0"44"0,0 2 52 15,0-2-124-15,0 4 24 16,16-4 8-16,-1 0 0 16,10 0-36-16,1 0-24 15,4-4-60-15,1 0-32 16,-6 0-88-16,-5 2-48 16,-5 0-8-16,-4 0 56 15,-11 2 48-15,-5 0 0 16,-11 4 0-16,11 0 0 15</inkml:trace>
  <inkml:trace contextRef="#ctx0" brushRef="#br0" timeOffset="2681.7">16114 8317 1096 0,'0'0'332'0,"0"0"4"16,10 0-4-16,10 0-252 16,10-2 88-16,11-2 40 15,15 0-32-15,15-2-56 16,5 0-8-16,-5 2-32 15,1 0-8-15,-6 0-20 16,-16 2 0-16,-14-2-32 16,-6 2-24-16,-14 0-120 15,-1 0-88-15,-10 0-412 16,0 0-312-16,0-6 96 16,0 6 424-16</inkml:trace>
  <inkml:trace contextRef="#ctx0" brushRef="#br0" timeOffset="3151.45">16987 7578 1320 0,'0'0'408'0,"0"0"-4"0,0 0 0 16,0 2-348 0,5 4 64-16,0-2 32 0,1 2-32 15,-1 0-68-15,5 2-32 16,0-4-116-16,-5 4-80 15,5 0-408-15,-10 4-320 16,5-4 80-16,-5 0 416 16,0-2 408-16,0-2 0 15</inkml:trace>
  <inkml:trace contextRef="#ctx0" brushRef="#br0" timeOffset="3432.78">16926 7826 1088 0,'0'-2'332'0,"0"0"-20"0,0-6-12 0,10 4-280 15,-4 8 72-15,-1 6 56 16,0 14-8-16,5 8-32 16,-5 4-16-16,0 7-16 15,-5 1 8-15,0-2-8 16,0-3-8-16,0-3-8 16,0-4 8-16,0-8-8 15,0-5-8-15,0-7-16 16,5-2 0-16,0-4-12 15,0-4 0-15,5-4-40 16,6-8-32-16,4-8-80 16,-5-5-40-16,6-9 24 15,-1-8 72-15,0-11-368 16,11-9-440-16,-11 18 0 0,0 9 440 16</inkml:trace>
  <inkml:trace contextRef="#ctx0" brushRef="#br0" timeOffset="3963.95">17373 7451 1584 0,'0'0'496'16,"0"0"-60"-16,-5 4-64 15,0 6-452-15,0 4 104 16,-5 4 56-16,0 0-48 15,0-2-104-15,-1 2-48 0,1-1-40 16,5-5 24 0,5 0 36-16,0-2 24 0,0-4 44 15,10 0 24-15,6-2 40 16,4 0 16-16,5-4 20 16,6 2 8-16,9-2-12 15,1-2-8-15,5-4-24 16,-6 0 0-16,6 2-12 15,-15 0 0-15,-1 0 0 16,-4 0 8-16,-6 4 0 16,-5 4 0-16,-5 2-4 15,-5 12 8-15,-5 6-4 16,0 10 0-16,-10 17-4 16,-5 9 8-16,0-1 0 15,-6 7 8-15,6-9-8 16,0-7 0-16,5-3-12 0,0-7 0 15,-1-12-8-15,6-2 0 16,0-4 0-16,0-3 8 16,0-5-16-16,0-4-16 15,-5 2-40-15,-5-2-16 16,-1-6 4-16,-4 0 24 16,-5-4-452-16,-1-2-472 15,6-4 4-15,5 2 480 16,-1 2 480-16,6-2 0 15</inkml:trace>
  <inkml:trace contextRef="#ctx0" brushRef="#br0" timeOffset="4213.96">17165 7801 1512 0,'5'4'472'0,"5"1"-52"15,-10 11-48-15,0 8-412 16,-5 4 112-16,5 2 72 16,5 3-32-16,-5 1-72 15,0-6-24-15,0-4-64 16,-5-4-32-16,5-4 8 16,-5-9 40-16,5-3-432 0,5-10-472 15,-5-9-4-15,0 5 472 16</inkml:trace>
  <inkml:trace contextRef="#ctx0" brushRef="#br0" timeOffset="4480.96">17246 7793 920 0,'0'0'276'0,"0"-2"-8"0,0 2-4 15,16-6-208-15,-6-4 72 16,0 0 56-16,0 2-8 16,10 0-40-16,-4 2-16 15,-1 2-32-15,0 2 0 16,-5-2-4-16,0 8 8 31,1 8-8-31,-6 2-8 16,0 4-16-16,0 8 0 15,5 1-12-15,-5 1 0 0,0 4-16 16,-5-4-8-16,5-5-16 16,-5-3-8-16,5 4-32 15,-5-2-24-15,0-10-88 16,0-4-64-16,0-2 28 15,0-6 96-15,0-10-336 16,0 2-424-16</inkml:trace>
  <inkml:trace contextRef="#ctx0" brushRef="#br0" timeOffset="4793.5">17257 8003 920 0,'-6'0'276'16,"1"0"8"-16,0 0 12 15,5 0-232-15,0 0 40 16,10-2 8-16,6-4-24 16,-1-2-72-16,5 4-40 15,1-2-128-15,-6 0-72 16,-5 2-44-16,-5 2 40 16,0 8-68-16,-5 8-96 15,-10-2 216-15,-10 0 328 16,-1 8 228-16,1-2-88 15,0-6-92-15,4-1 8 16,6-3-8-16,5 0-8 0,5-2-32 16,10-2-24-16,11-4-44 15,-1 2-16-15,0-4-116 16,1-2-88-16,9 0-360 16,-4-2-256-16</inkml:trace>
  <inkml:trace contextRef="#ctx0" brushRef="#br0" timeOffset="5746.68">18455 7515 1264 0,'-5'0'388'15,"-5"0"-36"-15,5 0-44 0,-5 0-356 16,-10 2 80-16,-6 6 20 16,6 2-48-16,-6 0-36 15,6 3 16-15,0-3 16 16,5 0 8-16,-1 0-4 15,6-4 0-15,5 0-100 16,0 0-88-16,0 4 76 16,5 2 176-16,0 10 148 15,0 6-24-15,-5 9-48 16,5 11-16-16,-5 3-20 16,-5 1 8-16,5-2-20 15,-6-7-24-15,6-11-64 16,0-8-32-16,0-4-20 0,0-8 24 15,5-10-52-15,-5-10-72 16,10-12-412-16,0-8-336 16</inkml:trace>
  <inkml:trace contextRef="#ctx0" brushRef="#br0" timeOffset="6090.33">18222 7812 736 0,'0'-2'212'0,"0"1"4"0,5-7 4 15,10 0-184-15,5-4 32 16,6-2 28-16,-1 0 8 15,16-2-12-15,-1 2-8 16,-9 0-20-16,-6 4 0 16,1-2-12-16,-11 3 0 15,0 5 8-15,-5-2 16 16,1 2 12-16,-1 4 0 16,-5 0 8-16,0 4 8 0,0 8 0 15,-5 7-8-15,0 5-12 16,0 6 0-16,-5 14-12 15,0 3 0-15,-10-3-16 16,-6 4-8-16,6-3-16 16,-5-5 0-16,-1-10-32 15,1-3-24-15,0-5-104 16,-1-6-72-16,6-10 8 16,-5-6 96-16,5-14-336 15,-1-8-416-15,6-3 0 16,0 7 424-16,5 2 424 15,0-2 0-15</inkml:trace>
  <inkml:trace contextRef="#ctx0" brushRef="#br0" timeOffset="6277.83">18298 7854 1328 0,'5'0'412'0,"5"0"-36"0,5 4-28 15,6 6-348-15,9 2 104 16,11-2 80-16,-6 4-16 16,6 2-56-16,5 0-32 15,-11-5-40-15,-4 3 8 16,-1-4-40-16,-9-2-40 15,-6-4-112-15,-10 0-64 16,0 0-388-16,-10 0-312 16,-5-2 92-16,0-2 408 15,5 2 408-15,-1-2 0 0</inkml:trace>
  <inkml:trace contextRef="#ctx0" brushRef="#br0" timeOffset="6637.23">18095 7807 1376 0,'0'2'428'0,"-5"5"-68"16,5 9-60-16,-5 0-388 15,-6 4 104-15,1 6 68 16,-5 2-32-16,5 1-36 15,-5 3 0-15,4-2 8 0,1 2 16 16,5-3 8-16,5 1 0 16,10 0 8-16,11-2 8 15,14-4 12-15,6-3 8 16,10-1-4-16,10-4 0 16,0-2-24-16,5-2-8 15,0 0-12-15,0-6 8 16,-15 2-20-16,-11-4-24 15,-9-2-60-15,-11-6-32 16,-10 0 4-16,-5-6 40 16,-10-4-456-16,-5-4-488 15</inkml:trace>
  <inkml:trace contextRef="#ctx0" brushRef="#br0" timeOffset="6871.35">18079 7614 1320 0,'0'0'408'0,"0"0"-36"15,0 0-40-15,0 2-356 16,6-2 96-16,-1 6 32 15,0 0-48-15,0-2-60 16,10 0 0-16,5 2-4 16,6-2 8-16</inkml:trace>
  <inkml:trace contextRef="#ctx0" brushRef="#br0" timeOffset="7277.6">18791 7703 1336 0,'0'2'412'0,"0"4"12"16,0 14 4-16,0 18-332 16,0 5 80-16,0 1 16 15,0 4-56-15,0 3-68 16,0-5-8-16,-5-10-44 15,5-5-32-15,0-7-100 16,0-8-64-16,0-6 20 0,5-16 88 16,0-22 80-16,-5-15 0 15,10-9-8 1,-5 10 0-16</inkml:trace>
  <inkml:trace contextRef="#ctx0" brushRef="#br0" timeOffset="7636.96">18902 7539 744 0,'11'-2'216'15,"4"2"28"-15,5-4 32 16,11-4-172-16,4-4 16 16,11 6 8-16,0-4 0 15,-6-4-24-15,6 4-16 16,-5-2-20-16,-11 2 0 16,1 2 4-16,-11 4 8 15,0 4 4-15,-5 10 0 16,-4 6-4-16,-1 6 8 0,-5 4 0 15,5 10 0 1,-5 7-8-16,5 9-8 0,-5 5-16 16,0 5 0-16,1 1-16 15,-1-3-8-15,-5-8-8 16,5-5 0-16,-5-7 0 16,0-10 8-16,5-5-16 15,-5-7-16-15,0-4-32 16,0-4-8-16,0-4-64 15,0-4-40-15,-5-2 16 16,-5-6 72-16,-6-2-412 16,1-2-472-16,5 2-4 15,-5 0 472-15</inkml:trace>
  <inkml:trace contextRef="#ctx0" brushRef="#br0" timeOffset="7902.6">18948 7701 1224 0,'0'0'376'16,"0"4"-36"-16,0 6-32 16,0 8-324-16,0 10 96 0,0-2 76 15,0 5-8-15,5 3-60 16,0-4-40-1,-5-2-156-15,5-4-104 0,0-11-340 16,6-13-224-16,-6-6 104 16,0 3 336-16,0 1 336 15,0-6 0-15</inkml:trace>
  <inkml:trace contextRef="#ctx0" brushRef="#br0" timeOffset="8200.91">19116 7644 1304 0,'0'4'404'0,"0"2"-52"16,10-2-44-16,-5 0-368 16,5 6 88-16,-5 0 68 0,5 1-8 15,1 3-36-15,-6 8-16 16,-5 2-20-16,-5 2 8 16,-11 5 8-16,-4 5 8 15,-5-2 8-15,4-6 8 16,1-6-8-16,10-5-8 15,0-3-8-15,10-6 8 16,0-6-8-16,5-4-8 16,10-2-24-16,5-2-8 15,1-12-48-15,9 1-32 16,-15 5 8-16,6-2 48 16,-6 2-416-16,-5 4-456 15,0 2-4-15,-5 0 456 0,-5 4 452 16,5 0 0-16</inkml:trace>
  <inkml:trace contextRef="#ctx0" brushRef="#br0" timeOffset="8389.15">18867 8164 1384 0,'0'0'428'0,"0"-2"-28"16,10 0-36-16,10 2-368 15,6-2 96-15,9 0 64 16,6 0-24-16,5 0-64 15,-1-2-32-15,-4-2-72 0,-5-2-32 16,-6 4 0-16,-5 0 40 16,-9 0 32-16,-1 2 0 15</inkml:trace>
  <inkml:trace contextRef="#ctx0" brushRef="#br0" timeOffset="9201.7">19725 7551 1208 0,'0'-2'372'0,"5"-2"-36"15,6-4-28-15,9-14-316 16,10-14 96-16,16-23 60 16,20-15-24-16,21-5-40 15,9-7-8-15,21-11-4 16,5-4 8-16,5 0-8 15,35-24-8-15,37-20-16 16,-52 42 8-16,-66 43-8 16,-30 26-8-16,-16 11-8 15,-14 7 0-15,-11 4-16 0,-5 8-8 16,-10 6-64-16,-10 10-48 16,-16 16 0-16,-9 17 56 15,-16 17-440-15,-15 9-488 16</inkml:trace>
  <inkml:trace contextRef="#ctx0" brushRef="#br0" timeOffset="9671.54">19868 7525 1216 0,'0'-2'372'0,"0"2"-20"0,0-2-20 16,15 6-308-16,5 2 88 15,11 10 76-15,19 13-8 16,11 19-40-16,16 15-24 16,14 17-32-16,-5 5 0 15,1 4-12-15,4-3-8 16,-9-7-16-16,-6-7-8 15,-15-7-16-15,-16-13 0 16,-9-15-28-16,-16-9-16 16,-15-6-88-16,-10-14-64 15,0-18-464-15,-10-14-392 16,-5-4 76-16,9 7 480 16,1 1 472-16,0 2 0 15</inkml:trace>
  <inkml:trace contextRef="#ctx0" brushRef="#br0" timeOffset="10452.84">21493 5652 1328 0,'0'0'412'0,"5"0"-40"16,-5 0-36-16,16 1-368 16,-1 1 80-16,-5 0 40 15,5 0-40-15,11 2-88 16,-1-2-48-16,5 2-40 16,1-4 8-16,-6 0 16 15,1 0 8-15,-6 0 24 16,-5 2 16-16,1 0 28 15,-11 2 16-15,0-4-20 16,-10 4-32-16,-11 4-64 16,-4 4-32-16,0-2 0 0,-1 0 32 15,-4 0 56-15,0 4 24 16,4 8 68-16,1 5 48 16,0 13 80-16,-1 6 40 15,11-3 32-15,0 5 0 16,0-2-32-16,0-3-24 15,5-7-36-15,0-2 0 16,5-6-40-16,0-7-32 16,0-5-88-16,5-4-48 15,0-2-8-15,0-10 48 16,10-6-352-16,5-6-392 16,-9-4-8-16,-1 6 400 15,5-2 392-15,-10 3 0 16</inkml:trace>
  <inkml:trace contextRef="#ctx0" brushRef="#br0" timeOffset="10687.27">21605 5882 1112 0,'0'0'340'16,"0"0"-28"-16,10 0-20 0,0-2-268 15,11-6 96-15,-1 4 80 16,5 4-8-16,6 4-44 16,-1 0-24-16,1 6-36 15,-1 4 0-15,-4 5-16 16,-6 1-8-16,0-2-24 0,-4 2-8 15,-6 4-36-15,-5 2-16 16,0-5-84 0,-10 3-56-16,-10 0 8 0,-1-6 80 15,1-4-368-15,0-2-440 16,-5-2 0-16,4-8 440 16,6 2 440-16,0-2 0 15</inkml:trace>
  <inkml:trace contextRef="#ctx0" brushRef="#br0" timeOffset="10843.43">21635 6179 936 0,'0'0'280'15,"-5"0"-4"-15,5 0-8 16,0-4-224-16,0 2 64 16,5-6 44-16,1 3-8 15,9-5-52-15,5-2-32 16,-5 0-100-16,6 0-64 16,-6 2-336-16,0 0-272 15,-5 2 56-15,0 4 328 16,-4-2 328-16,-1 4 0 15</inkml:trace>
  <inkml:trace contextRef="#ctx0" brushRef="#br0" timeOffset="11046.64">21691 6046 1016 0,'0'0'308'0,"0"6"-8"16,-5 8-4-16,5 12-244 15,10 6 72-15,-10 4 56 16,0 3-8-16,0 9-36 15,0-1-24-15,0-7-40 16,0 0-16-16,0 0-16 16,0-7 0-16,0-11-16 15,0-4-16-15,0-2-60 0,0-8-40 16,0-4 0-16,0-8 48 16,0-10-384-16,0-2-424 15</inkml:trace>
  <inkml:trace contextRef="#ctx0" brushRef="#br0" timeOffset="11312.18">21534 6281 1216 0,'0'0'372'15,"5"0"-44"-15,0 4-52 16,15-4-324-16,-4 0 104 15,-1 0 72-15,0 0-16 16,5 0-56-16,-4 0-32 16,4 0-84-16,-5-4-48 0,-5 2 0 15,-5-2 56-15,6 4-300 16,-11 0-344-16,0-2-4 16,-5 2 352-16,5 0 348 15,0 0 0-15</inkml:trace>
  <inkml:trace contextRef="#ctx0" brushRef="#br0" timeOffset="11515.31">21326 6412 1120 0,'0'0'340'0,"0"0"-20"0,5 0-28 16,5 0-272-16,20 0 96 15,11 0 80 1,15 0-8-16,10-2-44 0,10 2-32 16,0-4-40-16,0 0-8 15,1 0-16-15,-16 2-8 16,-11-2-48-16,-9 2-40 15,-10-4-92-15,-11 4-48 16,-5-2-364-16,-15-2-312 16,-5 0 80-16,0 0 392 15,5 6 392-15,-10-6 0 16</inkml:trace>
  <inkml:trace contextRef="#ctx0" brushRef="#br0" timeOffset="11984.15">22311 5689 1536 0,'0'0'480'0,"-10"4"-64"0,-5 10-64 16,-6 6-440-16,-9 8 104 15,-6 9 24 1,1 5-80-16,-1 0-44 0,6-9 40 16,9-3-376-16,6-12-408 15,5 2 416-15,5-12 832 16,0-4 312-16,10 0-512 15,0 4-340-15,0 10 176 16,5-1 148-16,0 13-24 16,1 6-44-16,-6 6-16 15,5 1-32-15,-5 1-8 16,0-6-24-16,-5-9-8 16,0 3-56-16,0-10-40 15,10-6-20-15,0-6 32 16,0-6-452-16,11-14-480 15,-11-6 0-15,0 6 488 16,0 0 480-16,-5-2 0 16</inkml:trace>
  <inkml:trace contextRef="#ctx0" brushRef="#br0" timeOffset="12234.06">22240 5816 1288 0,'0'0'396'0,"0"-2"-20"16,5 0-28-16,5 2-332 15,5-4 88-15,6 0 60 16,4-2-24-16,6 0-44 16,4-4-16-16,6 3-24 15,5 1 0-15,-6 0-40 16,-4 2-24-16,-6 2-76 0,-4 0-40 16,-6 0 12-16,-5 0 64 15,-5 0-396-15,-10-6-448 16,-5 6-4-16,0 0 448 15,0-4 448-15,0 6 0 16</inkml:trace>
  <inkml:trace contextRef="#ctx0" brushRef="#br0" timeOffset="12593.43">22474 5640 1272 0,'0'0'392'15,"5"0"-44"-15,-10 6-48 16,0 3-348-16,-11 9 96 15,1 10 60-15,-5 8-24 16,-1-4-84-16,1 5-56 16,0 7-20-16,5 0 40 15,4-15-340-15,6-5-376 16,0-2 0-16,0-6 376 16,5-10 376-16,0 0 0 0,0-2 296 15,5 10 304-15,-5-4 20 16,-5 9-272-16,10 5-236 15,5 8 40-15,-10 4 40 16,6 3 0-16,-6 3-36 16,0-4-32-16,0-1-44 15,-6-5-8-15,6-2-20 0,-5-6-8 16,0-4-48-16,5-6-32 16,0-5-84-16,-5-1-40 15,0-4 20-15,5-6 72 16,0-8 68-16,-5-1 0 15,10-9-416-15,0-6-416 16</inkml:trace>
  <inkml:trace contextRef="#ctx0" brushRef="#br0" timeOffset="13000.62">22377 6100 728 0,'0'0'212'15,"0"0"-4"-15,0 0-4 16,5-2-164-16,0 0 56 15,5-8 32-15,6-2-8 16,-1 0-24-16,5 2 0 16,-10-2-8-16,6 4 8 15,-6 1 0-15,-5 1 8 16,0 2-16-16,0 0-8 0,-5 8-16 16,0 0 0-16,5 6-8 15,-5 7 0-15,0 5-8 16,5 4 0-16,-10 6-4 15,5 2 0-15,0 1-12 16,0 1-8-16,0-6-8 16,0 1 8-16,5-9-8 15,0-6-8-15,-5-2-20 16,5 2-8-16,0-8-20 0,6-2 0 16,-11-4-56-16,5-4-40 15,0-4 16-15,0-2 64 16,-5-8 60-16,0 2 0 15,0-2-408-15,0-2-400 16,0 7-4-16,-5-3 408 16</inkml:trace>
  <inkml:trace contextRef="#ctx0" brushRef="#br0" timeOffset="13500.64">22352 6235 440 0,'0'0'116'15,"-5"0"44"-15,0 0 44 16,0 2-48-16,-1 0 24 15,-4 0-4-15,10 0-16 16,0 0-32-16,5 2 0 16,0-4-20-16,11 2-8 15,-1-2-28-15,0 0-8 16,0-2-48-16,1 0-32 0,-11 2-20 16,5 0 16-16,-10 2 12 15,0 4 0-15,0 0-8 16,-5 2 0-16,0-2-12 15,5 4 0-15,0-7 4 16,-5 3 8-16,5 0 20 16,5 0 16-16,0-4-4 15,5 0-16-15,-10 2-16 16,5 4 0-16,-5-4-48 16,-5 6-48-16,-10 6-16 0,-11-2 40 15,6 4 56-15,-10 4 32 16,-1-1 32-16,1-1 8 15,4-4 24-15,1-2 24 16,10-4 16-16,4-2 0 16,16 0-8-16,11-2 0 15,9-6-12-15,11 0 0 16,4-4-12-16,11-4 0 16,5 6-16-16,-5-4-8 15,-6 0-40-15,-4 4-24 16,-10-2-128-16,-6 2-88 15,-5-4-288-15,-20-2-192 16,5 4 108-16,0 0 304 16,-5 0 300-16,0 2 0 15</inkml:trace>
  <inkml:trace contextRef="#ctx0" brushRef="#br0" timeOffset="14939.02">21249 7713 1320 0,'0'0'408'0,"5"0"-52"0,1 2-48 16,-6 4-368-16,-6 6 96 16,1 8 68-1,-5 0-24-15,0 6-36 16,5-1-8-16,-10 7-16 0,10-8 0 15,-5-4-16-15,4-2-8 16,6-2 4-16,6-5 24 16,9-5 0-16,5-4-16 15,5-6-20-15,1 2 0 16,9 2-4-16,6 2 8 16,-26 4 0-16,-10 4 0 15,11 10-8-15,-16 8 0 16,-11 2-8-16,1-1 8 15,0-3-4-15,0-2 0 16,5-4-12-16,-5-8 0 16,10-2-12-16,5-4 0 15,5-2 4-15,5-6 16 16,0-2 12-16,1-6 8 16,9-4-4-16,6-2 0 15,-1 2-12-15,-5-2 0 16,-4 2 0-16,-1 2 8 0,-5 4 16 15,1 3 16-15,-11 1 12 16,0 8 0-16,-5 5 8 16,-5 7 16-16,-11 6 16 15,-4 8 8-15,0 2 0 16,-1 3 0-16,-9 5-8 16,5 6 8-16,-6 5-8 0,-4 3-8 15,-1-6-16-15,0-1 0 16,6-5-20-16,-1-10-8 15,1-9-36-15,5-5-24 16,4-10-84-16,-4-18-56 16,10-14 20-16,4-3 88 15,6-19-340-15,5-2-416 16,5 11-4-16,1 5 416 16,-6 6 416-16,5 6 0 15</inkml:trace>
  <inkml:trace contextRef="#ctx0" brushRef="#br0" timeOffset="15095.26">21249 8182 1184 0,'0'0'364'16,"5"4"-28"-16,6 3-20 0,4 5-300 16,5-2 88-1,-10 4 64-15,11 2-24 16,-1 2-56-16,-5-4-32 0,-5-2-72 16,1-4-40-16,-6 2-8 15,0-6 32-15,-5-4-388 16,-5-2-416-16,5-6-4 15,-5 4 424-15</inkml:trace>
  <inkml:trace contextRef="#ctx0" brushRef="#br0" timeOffset="15298.33">21204 8017 1336 0,'0'0'412'0,"0"2"-56"0,0 0-60 16,5 0-376-16,0 4 96 16,5 2 24-16,0 2-72 15,10-4-396-15,6 0-320 16,-1-2 32-16,-9-1 360 16,-1-1 356-16,0 0 0 15</inkml:trace>
  <inkml:trace contextRef="#ctx0" brushRef="#br0" timeOffset="15862.52">21900 7761 1168 0,'0'0'356'16,"0"8"-32"-16,-11 14-36 16,-4 5-320-16,0 7 80 15,-10 4 52-15,-1 4-16 16,1-3-84-16,4-7-64 16,6-4-24-16,0-10 40 15,5-4 40-15,5-9 8 16,5-5-112-16,0 0-104 15,5 0 64-15,0-2 176 16,0 6 176-16,-5 8 0 16,5 4-28-16,0 12-24 15,-5 6-28-15,5 7 8 16,-5 3-16-16,-5 2-8 0,0 7-44 16,0-3-24-16,5-18-88 15,0-3-56-15,0-9-4 16,5-16 64-16,0-14 52 15,5-10 0-15,-5-7-4 16,0 7 0-16</inkml:trace>
  <inkml:trace contextRef="#ctx0" brushRef="#br0" timeOffset="16081.26">21996 7955 1472 0,'0'0'460'16,"5"-2"-48"-16,16 0-44 15,4-4-400-15,5-3 112 16,6 1 68-16,5-2-32 16,-1-4-76-16,-4 0-40 15,-1 4-84-15,-9-4-40 16,-6 4 12-16,-10 6 64 16,-5-2-384-16,-5-4-432 15,0 0-8-15,0 4 440 16,-5 2 432-16,5-2 0 15</inkml:trace>
  <inkml:trace contextRef="#ctx0" brushRef="#br0" timeOffset="16268.81">22260 7668 1456 0,'0'2'452'0,"-5"6"-48"16,-5 7-52-16,0 7-408 15,-10 12 96-15,-1 4 60 16,-4 7-32-16,-6-3-108 15,6-2-64-15,-5-7-20 16,4-3 56-16,6-4-340 16,10-8-384-16,-6-8 0 15,11 0 400-15</inkml:trace>
  <inkml:trace contextRef="#ctx0" brushRef="#br0" timeOffset="16409.39">22011 8084 1104 0,'0'0'336'0,"0"4"-4"0,0 8-8 15,0 12-268-15,0 8 80 16,-5 7 56-16,0 9-16 15,0 4-40-15,-5 1-16 16,-5 7-40-16,0-9-8 16,4-15-68-16,6-4-48 15,0-16-20-15,0-16 32 16,10-10-440-16,0-8-472 16</inkml:trace>
  <inkml:trace contextRef="#ctx0" brushRef="#br0" timeOffset="16862.58">22067 8174 624 0,'0'0'176'0,"5"-4"28"15,11 0 24 1,-6-2-128-16,0 0 24 16,10-4 4-16,-5 2-16 0,6 0-20 15,-6 2 0-15,-5 0-4 16,0 2 0-16,1 2-8 15,-1 0 0-15,-5 2-16 16,5 0-8-16,-5 0-8 16,0 0 0-16,0 0 0 15,0 0 0-15,0-2 4 16,-5 2 8-16,0 0-12 16,0 0-8-16,0 2-12 0,0 10 8 15,0 0 4-15,0 6 8 16,0 0 0-16,5 7 0 15,-5 7 0-15,5 6 0 16,-5 2-4-16,0 5 0 16,0-1-12-16,0-4 0 15,0-5-8-15,6-7 0 16,-6 0-16-16,0-8-8 16,0-6-32-16,0-8-16 15,0-8-60-15,0-10-40 16,0-8 16-16,-6-2 64 15,1 2-380-15,5-4-432 16,-5 5 0-16,5 3 440 16</inkml:trace>
  <inkml:trace contextRef="#ctx0" brushRef="#br0" timeOffset="17643.82">21910 8307 1008 0,'0'0'304'0,"0"0"0"0,0 0 0 15,0 0-256-15,10 0 48 16,5-2 20-16,11-2-24 16,4 2-44-16,6 0-16 15,-1 0-36-15,-9-2-16 16,-1 2-48-16,-10 0-24 16,-5 0-52-16,-10 2-16 15,-15 2 4-15,0 4 32 16,-5 2 52-16,-6 2 32 15,-4 1 60-15,4 1 40 16,6-2 28-16,5-2-8 16,5-2-4-16,10-2 8 15,10 0 4-15,5-2 8 16,5 2-16-16,1 0-16 16,-1-4-36-16,5 2-16 15,-14 2-28-15,-6 0 0 0,-5 4-20 16,0 0-8-16,-16 4-36 15,1 4-16-15,-5 1 4 16,-1 3 32-16,-4-2 48 16,0 0 24-16,-1-2 20 15,1 4 8-15,5-2 16 16,-1-3 24-16,1-5 8 16,5-2-8-16,10-2-8 15,-6 0 0-15,11-2-4 16,16-2 0-16,4 0-8 15,10-4 0-15,16-4-12 0,5 0 0 16,0-2-8-16,10-4 8 16,-10-3-4-16,-6 1 0 15,6 0-4-15,-10-2 0 16,4 0-8-16,-4 2-8 16,0 2 0-16,-1 2 8 15,1 0-12-15,-11-1-16 16,-4 5-28-16,-6 2 0 15,-5 0-48-15,1 0-32 16,-6 2 4-16,0 0 48 16,-5-2 44-16,0-4 8 15,0 4 0-15,0 2 0 16</inkml:trace>
  <inkml:trace contextRef="#ctx0" brushRef="#br0" timeOffset="17784.47">22809 8551 1408 0,'0'0'436'0,"0"2"-76"15,0 2-76-15,0 0-800 16,0 0-280-16</inkml:trace>
  <inkml:trace contextRef="#ctx0" brushRef="#br0" timeOffset="48185.09">12131 12789 1384 0,'0'0'428'16,"10"0"-40"-16,5 0-44 15,16 0-368-15,4 0 112 16,1-2 64-16,4-2-32 15,6-2-60-15,-5-2-16 16,-1-1-20-16,-9 1 0 16,-1-2-56-16,-4 2-56 0,-11 2-8 15,-5 0 48-15,0 2-400 16,-5 0-440-16,1 2-4 16,-6 0 448-16</inkml:trace>
  <inkml:trace contextRef="#ctx0" brushRef="#br0" timeOffset="48435.08">12415 12708 1120 0,'0'0'340'0,"-5"2"-4"0,-5 6-4 16,5 6-276-16,0 6 80 15,0 1 44-15,0 9-24 16,5 2-52-16,0 0-16 16,0-3-36-16,0 3-8 15,0-10-68-15,0-6-48 16,0 0-16-16,5-10 40 16,5-12-392-16,5-14-432 15</inkml:trace>
  <inkml:trace contextRef="#ctx0" brushRef="#br0" timeOffset="48638.21">12497 12710 1344 0,'0'0'416'0,"0"4"-36"16,0 6-40-16,0 4-356 16,0 0 96-16,5 3 56 15,-5 3-40-15,0-2-72 16,0 2-24-16,0 0-20 15,0-2 16-15,0 0-444 16,0 1-448-16,0-5-8 16,0-4 456-16</inkml:trace>
  <inkml:trace contextRef="#ctx0" brushRef="#br0" timeOffset="48936.48">12100 13206 1224 0,'0'0'376'0,"0"0"-20"0,5 0-24 15,-5 0-316-15,11 0 80 16,4 0 60-16,5 0-16 16,6-2-32-16,9-6-8 15,6-6-20-15,4 0 0 16,-9-10-20-16,0 3-8 15,9 5-24-15,-9 2-8 16,-11-2-28-16,-4 6-16 0,-1 4-64 16,-10 0-48-16,0 2 16 15,-5-2 64-15,-5-2-392 16,0 0-448-16,0 0-8 16,0 3 456-1,0-1 448-15,0 2 0 0</inkml:trace>
  <inkml:trace contextRef="#ctx0" brushRef="#br0" timeOffset="49155.23">12522 12885 1384 0,'0'0'428'0,"0"5"-36"0,0 13-36 16,-5 14-364-16,-5 6 104 16,-6 13 64-16,-4 3-32 15,-10 2-72-15,-11-5-24 16,11 1-64-16,-6-5-32 15,-5 3 0 1,11-6 40-16,4-15-432 0,6-9-464 16,10-4-4-16,0-6 464 15,0-4 460-15,10-4 0 16</inkml:trace>
  <inkml:trace contextRef="#ctx0" brushRef="#br0" timeOffset="49312.36">12329 13335 1360 0,'0'0'420'16,"0"6"-36"-16,0 6-44 0,5 2-368 15,-10 6 96-15,5 5 64 16,-5 1-24 0,5 2-92-16,-5 0-56 15,0-4-32-15,0-1 40 0,5-7-400 16,0-10-424-16,5-10-4 16,-5 0 432-16,0 4 428 15,0-6 0-15</inkml:trace>
  <inkml:trace contextRef="#ctx0" brushRef="#br0" timeOffset="49734.25">12329 13414 1064 0,'0'-2'324'0,"5"0"-20"16,0-2-12-16,0 0-260 0,5 0 88 16,11-1 72-1,-1-1 0-15,0-2-44 16,6-4-32-16,-1 6-32 16,-5 0 8-16,1 2-8 0,-1 0-8 15,-5 2-20-15,6 0-8 16,-11 2-12-16,5 2 0 15,-5 4-12-15,0 4 0 16,-5-4-36-16,-5-2-24 16,0 8-64-16,-10 2-32 15,0 1-60-15,-5 1-24 16,5-2 0-16,-6-2 24 16,1 0 72-16,0 0 56 15,5 0 72-15,0-4 24 16,-1-2 44-16,6-2 24 0,0 0 20 15,0 0 8-15,0-4 0 16,5 2 0-16,0-2-8 16,5 2 0-16,5 0-24 15,6-2-8-15,-11 0-20 16,5 0 0-16,5 0-28 16,-5 0-24-16,-5 0-92 15,0 0-64-15,1 0-484 16,4-2-408-16,-5 0 64 15,5 2 488-15,-10 0 480 16,5 0 0-16</inkml:trace>
  <inkml:trace contextRef="#ctx0" brushRef="#br0" timeOffset="50843.62">13060 12613 864 0,'0'0'256'15,"0"0"20"-15,0 0 16 16,0 0-184-16,0 0 56 16,-5 0 36-16,5 6-16 15,-5 2-40-15,5 7-16 16,-15 5-36-16,5 4-8 0,-5 0-24 15,4 4-8-15,1 3-12 16,0-3 0 0,0-4-12-16,5 0-8 15,0 0-12-15,0-8 0 0,0-5 0 16,10 1 0-16,10 0 8 16,-5-6 8-16,5-10 0 15,1-2-8-15,4-2-8 16,0 2 0-16,-4-4 0 15,-1 1 0-15,0 3-4 16,-5 4 0-16,-5 2-4 16,0 12 8-16,-10 13 0 15,0 7 8-15,-5 0-8 16,5 6-8-16,-5 3-8 16,0-5 0-16,-6-6 0 0,11-7 0 15,0-3-8-15,0-8 0 16,10-4 0-16,5-6 8 15,6-8 8-15,-1-6 8 16,0 2-8-16,0 0 0 16,6 3-8-16,-6 3 0 15,0 0 4-15,-5 0 8 16,-5 2 4-16,6 4 0 16,-6 12 0-16,0 3 0 15,-5-1 8-15,0 4 8 16,-5 10 0-16,-6 0-8 15,-4-5 0-15,0 13 8 16,0-2 0-16,-6-4-8 16,-4 1-12-16,5 1 0 0,-6-4-20 15,-4-4-8-15,-1-9-56 16,-4-3-40-16,9-14 12 16,11-14 56-16,0-1-424 15,10-9-472-15,-5-4-4 16,5 8 480-16,5 4 472 15,0 2 0-15</inkml:trace>
  <inkml:trace contextRef="#ctx0" brushRef="#br0" timeOffset="51015.47">13005 13281 864 0,'-6'0'256'0,"6"-2"8"15,6-2 8-15,4 4-180 16,0 6 72-16,-5 2 52 16,0 2-16-16,5-4-48 15,0 0-24-15,-5 0-44 0,6 0-8 16,-1 0-36-16,-5-2-24 15,0 0-88-15,0 0-64 16,0-2 0-16,10-2 64 16,-15-2-320-16,0-6-376 15</inkml:trace>
  <inkml:trace contextRef="#ctx0" brushRef="#br0" timeOffset="51234.27">12994 13095 1416 0,'0'0'440'16,"5"-4"-44"-16,-5 0-48 0,6 0-384 15,4 2 104 1,0 8 68-16,-5 4-32 0,10-2-88 16,-10 2-48-16,5 0-24 15,1-4 32-15,-1 2-420 16,5-6-448-16,5-8-4 15,-4 2 448-15,-11 4 448 16,5-4 0-16</inkml:trace>
  <inkml:trace contextRef="#ctx0" brushRef="#br0" timeOffset="51656.18">13619 12704 1280 0,'0'0'396'15,"0"2"-40"-15,0 6-36 16,0 6-360-16,-10 4 80 15,-5 7 20-15,0 7-48 16,-6-4-152-16,1 2-96 16,5-6-56-16,5-11 48 15,-1-3 76-15,6-4 40 0,5-4 128 16,0 0 104-16,5-2 116 16,0 4 24-16,6 18-4 15,-6 10-24-15,0 11-32 16,0 9 0-16,-10 2-24 15,-5 1-16-15,5-5-44 16,-1-5-24-16,1-11-72 16,0-4-40-16,5-12-20 15,5-16 24-15,0-14-452 16,6-16-472-16</inkml:trace>
  <inkml:trace contextRef="#ctx0" brushRef="#br0" timeOffset="51893.86">13650 12827 1320 0,'0'0'408'0,"0"0"-32"0,0-2-32 16,5-2-344-16,5-2 104 15,0 0 68-15,0-2-24 16,6 0-52-16,-1 4-16 16,0-4-32-16,0 0-8 15,0 2-44-15,1 1-32 0,-1-1-104 16,0 0-64-16,-5 0 20 15,1 0 96-15,-1-4 88 16,5 4 0-16,-10 0 0 16,5 0 0-16,-5 2 0 15,0 2 0-15</inkml:trace>
  <inkml:trace contextRef="#ctx0" brushRef="#br0" timeOffset="52253.33">13853 12581 960 0,'0'0'288'0,"0"0"-16"16,0 0-16-16,0 0-240 15,0 6 72-15,-5 8 64 16,-5 0 8-16,0 6-40 16,-6 3-32-16,1 3-64 15,0 4-24-15,0 0-120 16,-1 1-88-16,1 1 8 0,5-4 104 16,5-4-188-16,-5 0-288 15,5-5 196-15,0-5 488 16,-1-2 336-16,6 0-144 15,6 2-128-15,-6 6 32 16,0 12 0-16,5 1-24 16,-5 7-28-16,0 8 0 15,0-5-24-15,-5 1-16 16,5 0-36-16,-6-5-8 16,1-9-48-16,5-8-32 15,-5-6-112-15,5-8-80 16,0-14 12-16,0-10 96 15,0-8-284-15,0-8-376 0,5-5 0 16,-5 9 376-16</inkml:trace>
  <inkml:trace contextRef="#ctx0" brushRef="#br0" timeOffset="52550.14">13751 13002 408 0,'0'-4'104'0,"0"-6"44"16,0-2 40-16,0 6-36 16,0-2 24-16,5-2 12 15,0 2-8-15,1 2-16 16,4-2 0-16,0-2-4 15,0 2 0-15,0 0-16 16,-5 2-8-16,11 2-16 0,-6 0 0 16,0 6-8-16,5 4-8 15,0 8-4 1,1 6 8-16,-1 12-8 0,-5 10-8 16,-5-3-20-16,5 5 0 15,-5-2-12-15,-5-3 0 16,0-9-12-16,-5-10-8 15,5-2-24-15,-5-4-16 16,5-8-36-16,-5-2-16 16,0 0-52-16,0-4-24 15,0 0 24-15,0-6 56 16,0-2 52-16,-6-2 0 16,6-4-4-16,0 4 0 15</inkml:trace>
  <inkml:trace contextRef="#ctx0" brushRef="#br0" timeOffset="53066.6">13767 13214 1000 0,'0'-6'300'0,"0"-4"-24"16,0 2-28-16,5-2-264 15,0-2 72-15,0 2 56 16,0 4-8-16,5-2-44 15,-5 3-32-15,0 5-28 16,0 5 16-16,-5 3 0 16,-5 2 0-16,0 4-12 15,0-2 0-15,0 4-4 16,5-2 0-16,0-6 16 16,-5 0 16-16,10 0 16 0,0-6 8 15,5-6-8-15,0 2 0 16,1-2-16-16,-6-2-8 15,0 2-20-15,0 4-8 16,-5 4-48-16,-10 2-32 16,-6 12-28-16,1 2 16 15,0-1 28-15,-5 3 24 16,-1 2 40-16,1-2 24 16,0-4 44-16,9-2 24 15,1-1 20-15,0-3 0 0,10-4 0 16,5-2 8-16,5 0 4 15,6-4 8-15,9-4-20 16,0 0-16-16,6-2-28 16,-6-2-8-16,1 2-24 15,-6-2-8-15,-5 4-64 16,-5-2-48-16,1 0-4 16,-6-4 48-16,5 1 44 15,0-5 0-15</inkml:trace>
  <inkml:trace contextRef="#ctx0" brushRef="#br0" timeOffset="53863.48">13477 13450 592 0,'5'0'164'16,"0"0"52"-16,-5 0 52 15,0 0-104-15,5 2 16 16,10-2 12-16,1-2 8 15,19-6-16-15,11-2-16 16,0-4-20-16,20-2 0 0,10 1-16 16,5-1-8-16,1 0-28 15,-6 2-8-15,-15 2-28 16,-16 6-8-16,-9 0-24 16,-11 6-8-16,-4-2-84 15,-16 2-72-15,0 4-460 16,-5 2-384-16,-5-2 68 15,5-2 456-15,-5 0 456 16,5 2 0-16</inkml:trace>
  <inkml:trace contextRef="#ctx0" brushRef="#br0" timeOffset="54238.5">14300 12684 1568 0,'0'0'492'0,"5"0"-68"16,0 2-68-16,0 6-448 16,0-2 112-16,0 4 44 15,6 2-56-15,-6 2-48 16,0 2 24-16,-5 3-432 15,0 3-448-15</inkml:trace>
  <inkml:trace contextRef="#ctx0" brushRef="#br0" timeOffset="57441.65">14290 12881 1352 0,'0'0'420'16,"0"0"-48"-16,0 0-44 0,0 0-368 16,5 0 104-16,0 0 64 15,5 0-32-15,0 0-40 16,-5 0 0-16,6 2-8 15,-1 4 0-15,-5 11-4 16,5 11 0-16,-5 10-4 16,-5 4 0-16,0 3 0 15,0-1 8-15,0-4 0 16,-5-7 8-16,5-9-16 16,-5-6-8-16,5-6-12 15,-5-8 8-15,5-4-12 16,0-14-16-16,10-16-48 15,0-12-24-15,0-5-72 0,5-9-32 16,1-1 28-16,4 1 72 16,-5 7-376-16,6 3-440 15,-6 4 0-15,-5 12 448 16,-5 11 444-16,0 1 0 16</inkml:trace>
  <inkml:trace contextRef="#ctx0" brushRef="#br0" timeOffset="57925.99">14625 12345 1480 0,'0'0'460'15,"0"6"-44"-15,0 2-52 16,10 6-412-16,-5 3 104 16,5 3 60-16,1 0-32 15,-1 4-76-15,0 0-40 0,-5 0-100 16,0-3-56-16,-5 5 24 15,-5 0 88-15,0-8 76 16,-10 2 0-16,-1-2-104 16,-4-5-88-16,5-1 32 15,-5-2 136-15,4-4 120 16,6 2 0-16,0-2-20 16,5-2-8-16,10-2 8 15,10-2 24-15,1-2 8 16,9-2-8-16,-5-2-28 15,-5 2-8-15,1 0-16 16,-1 2 0-16,-10 2-8 16,0 6 0-16,-10 4-8 0,-5 4 0 15,-5 8-8-15,4-2-8 16,-9 0-4-16,5 3 8 16,5-1 8-16,0-6 8 15,-1 2-4-15,6 0-8 16,0-6-8-16,10 2 0 15,6-7-16-15,-1-7-8 16,10-3-60-16,5-5-40 16,1-4 8-16,4-6 56 15,1-2-416-15,-6 0-464 16,-5 2-4-16,-4 4 464 16,-1 0 464-16,-5 7 0 0</inkml:trace>
  <inkml:trace contextRef="#ctx0" brushRef="#br0" timeOffset="58130.31">14904 12698 952 0,'-5'0'284'0,"5"2"12"15,-5 4 4-15,0 10-204 16,-10 4 72-16,0 9 56 16,-16 11-8-16,6 8-48 15,-11 7-32-15,-4 1-44 16,-1-3-8-16,5 5-28 16,1-10-8-16,4-5-80 15,11-3-56-15,-5-12-12 16,15-6 56-16,-1-5 48 15,6-7 0-15,0-14-4 0,5 2 0 16,0 2 0-16,0-4 0 16</inkml:trace>
  <inkml:trace contextRef="#ctx0" brushRef="#br0" timeOffset="58302.1">14808 12946 1336 0,'0'4'412'16,"0"14"-60"-16,-10 12-60 15,0 5-396-15,-11 1 88 16,1 4 56-16,0 1-16 16,-6-1-400-16,6-6-368 15,0-8-4-15,9-10 376 16,1-1 372-16,0-7 0 16</inkml:trace>
  <inkml:trace contextRef="#ctx0" brushRef="#br0" timeOffset="58473.97">14864 13170 1288 0,'0'2'396'0,"0"4"-16"15,5 2-20-15,0 2-336 16,0 8 88-16,10 2 44 16,-10-4-32-16,6 0-68 15,-6 1-32-15,5-5-96 16,-5-4-64-16,0 0-404 16,0-6-336-16,0-2 64 15,-5 0 408-15,5 0 404 16,-5-2 0-16</inkml:trace>
  <inkml:trace contextRef="#ctx0" brushRef="#br0" timeOffset="59146.78">15575 12660 1360 0,'-5'0'420'0,"5"-2"-28"0,0 0-28 16,0 0-372-16,0 0 88 15,-5 2 44-15,5 2-32 16,0 2-48-16,-5 4-8 16,-5 8-20-16,-6 4-8 15,1 6-8-15,-5 2 8 16,0-1-8-16,-1 3 0 15,1-2 0-15,10-4 16 16,-6 3 0-16,11 1-8 16,0 0-4-16,5 0 8 15,0-2 8-15,16-3 8 16,-6 1 12-16,10 4 16 0,-5-4-8 16,6-2-8-1,-6-4-24-15,-5-1 0 0,0 1-24 16,0-4-16-16,-5-4-48 15,0-4-24-15,1 0 8 16,-6-8 48-16,0-8-436 16,5-10-472-16,-5-10-4 15,0 11 480-15</inkml:trace>
  <inkml:trace contextRef="#ctx0" brushRef="#br0" timeOffset="59365.5">15606 12839 1456 0,'0'4'452'0,"-6"8"-48"0,1 12-52 16,-10 7-384-16,0 13 120 16,0 4 80-16,-6-1-32 15,1 3-68-15,0-3-24 16,-6-7-36-16,-4-6-8 16,4-8-76-16,1-6-64 15,5-9 4-15,-6-5 72 16,6-8-372-16,0-4-440 15,-1-9-4-15,11 5 440 16,0 2 440-16,5-2 0 16</inkml:trace>
  <inkml:trace contextRef="#ctx0" brushRef="#br0" timeOffset="59553.1">15179 12952 1360 0,'0'-2'420'0,"15"-4"-40"15,5 0-44-15,11-2-376 16,4-6 88-16,6 6 52 15,5-2-32-15,-11 1-108 16,-4 3-72-16,-1-6-384 16,-4 2-312-16,-1 2 60 15,-10 2 376-15,-5 2 372 16,1 0 0-16</inkml:trace>
  <inkml:trace contextRef="#ctx0" brushRef="#br0" timeOffset="59740.55">15666 12821 1600 0,'0'6'500'0,"0"12"-68"0,-5 4-68 15,5 3-468-15,0 3 112 16,0 2 52-16,0-4-48 16,0-6-44-16,0-6 16 15,0-3-444-15,0-14-448 16,0-13 0-16,0 8 456 15,0 0 452-15,0-4 0 16</inkml:trace>
  <inkml:trace contextRef="#ctx0" brushRef="#br0" timeOffset="59896.75">15717 12805 960 0,'0'0'288'15,"5"-2"-8"-15,16 0-8 0,4 0-224 16,11 2 80 0,4-2 56-16,6 0-16 0,0 0-36 15,-11 2-16-15,-4 0-28 16,-6 6 0-16,-15 4-32 15,-20 4-16-15,-15 8-76 16,-6 0-48-16,-4 7-428 16,-6-3-368-16,0-12 40 15,16 0 424-15</inkml:trace>
  <inkml:trace contextRef="#ctx0" brushRef="#br0" timeOffset="60506.13">15748 13012 1472 0,'0'0'460'0,"5"4"-52"0,0-2-44 15,5-4-404-15,0-4 104 16,0 2 64-16,6 2-32 16,-1 4-64-16,-5 2-24 15,5-4-80-15,-5 0-56 16,6 2-416-16,-1 0-352 15,-5-2 56-15,0 0 424 16,0 0 416-16,-5 2 0 16</inkml:trace>
  <inkml:trace contextRef="#ctx0" brushRef="#br0" timeOffset="60990.57">16368 12625 1448 0,'0'0'452'0,"0"0"-64"0,0 0-60 16,-6 6-412-16,-4 9 104 15,-10 5 60 1,5 0-32-16,-6 4-100 0,6-2-56 16,0 0-48-16,5-7 16 15,0-1 60-15,10-2 48 16,0-4 80-16,0 4 32 15,5 4 40-15,5 4 8 16,0 4 0-16,-10 5-8 16,5 11-24-16,0 4-8 15,-5-11-36-15,0-1-16 16,0-2-88-16,0-12-64 16,0-18-8-16,5-16 64 15,0-10 60-15,0-12 0 16,11 9 0-16,-11 7 0 15,0-2 0-15,0 6 0 16</inkml:trace>
  <inkml:trace contextRef="#ctx0" brushRef="#br0" timeOffset="61131.17">16459 12638 1368 0,'0'-2'424'0,"5"1"-24"16,5 1-24-16,0-6-368 16,11 2 88-16,-1-2 52 15,0 0-24-15,6-2-60 16,-1 2-32-16,6 2-56 15,-11-4-24-15,-5 6 0 16,5-2 24-16,-4-2-448 16,-6 4-464-16</inkml:trace>
  <inkml:trace contextRef="#ctx0" brushRef="#br0" timeOffset="61318.65">16428 12785 1488 0,'0'8'464'0,"0"6"-76"0,0 6-72 15,0 2-452-15,0 2 88 16,0 1-4-16,0 3-88 16,0-8-340-16,0 0-248 15</inkml:trace>
  <inkml:trace contextRef="#ctx0" brushRef="#br0" timeOffset="61756.18">16571 12744 1128 0,'5'0'344'0,"10"0"-32"15,5 0-32-15,-4 0-288 16,9-2 88-16,0 2 64 16,-4-2-16-16,-6 0-48 15,0 2-24-15,-5-2-16 16,1 4 16-16,-11 8-16 16,-6 4-24-16,1 3-60 15,-10 7-32-15,-5 4-84 0,5-4-40 16,-6-4-16-16,1 1 40 15,5-1 72-15,-1-6 40 16,6-4 56-16,5-2 16 16,0-2 48-16,0-2 32 15,5-4 24-15,0 2 0 16,0-2-32-16,5 0-24 16,0-2-44-16,0-2-16 15,5 2-12-15,6-4 8 16,-6-8-336-16,0-4-336 15,0 8-4-15,0 2 344 16,-10-3 340-16,10 5 0 16</inkml:trace>
  <inkml:trace contextRef="#ctx0" brushRef="#br0" timeOffset="61990.57">16784 12787 1376 0,'0'0'428'0,"0"6"-40"15,0 14-36-15,0 14-352 16,5 9 120-16,0 13 80 15,5 8-24-15,-5-3-48 16,1-3-16-16,-1-5 4 16,-10-3 24-16,-1-7-20 15,-9-7-32-15,-10-6-52 16,-6-6-8-16,-19-4-60 0,-11-18-40 16,0-10-8-16,5-6 40 15,5-14 40-15,10-14 0 16,11-1 0-16,10 9 0 15,4 8 0-15,6 0 0 16</inkml:trace>
  <inkml:trace contextRef="#ctx0" brushRef="#br0" timeOffset="62787.43">17185 12585 1480 0,'0'0'460'16,"0"0"-52"-16,5 0-52 0,11-2-404 15,-1-4 112-15,10-4 72 16,1 0-40-16,-1 2-84 16,-5-6-40-16,1 2-108 15,-6 0-56-15,0 3 16 16,-10-1 88-16,6 0-296 15,-6 0-376-15,-5-8 0 16,5 4 384-16,-5 6 376 16,0 0 0-16,0 0 196 15,0 4 200-15,-5 4 40 16,5 10-152-16,-5 12-196 0,-6 8-40 16,6 7-48-16,0 11 0 15,0 2-4 1,-5-5 8-16,5 1 0 0,0-2 0 15,-5-9-8-15,5-7 0 16,5-8 56-16,5-4 64 16,-5-10 0-16,5-8-56 15,-5-8-352-15,5-4-288 16</inkml:trace>
  <inkml:trace contextRef="#ctx0" brushRef="#br0" timeOffset="63038.92">17145 12748 896 0,'0'0'268'16,"-10"0"-12"-16,10 0-12 0,-5 0-212 15,10 0 72-15,5 0 64 16,10-2 0-16,11-4-28 16,-1-6-24-16,-5 2-44 15,6-2-8-15,-1-2-36 16,1 4-16-16,-11 0-76 15,1 4-56-15,-11 0 4 16,-5 4 64-16,-5 0 56 16,0 2 0-16,0 0-4 15,-5 0 0-15</inkml:trace>
  <inkml:trace contextRef="#ctx0" brushRef="#br0" timeOffset="63788.92">17119 12922 1128 0,'0'0'344'0,"0"-2"-20"0,11-2-16 16,9-4-284-16,5-4 88 15,6 1 44-15,-1-1-32 16,1-2-56-16,-1 2-16 16,-4 0-24-16,-6 0 0 15,0 4-24-15,-10 2-16 16,1 0-24-16,-6 2 0 0,0 2 20 15,-5-4 32 1,5 4 20-16,-5 6 0 0,-10 10 0 16,-1 2 8-1,-9 8 0-15,-10 12 0 0,-1 9-12 16,-9 5-8-16,-1-3-32 16,0-3-16-16,6-8-72 15,9-8-48-15,11-9 16 16,5-9 64-16,10-10-24 15,5-4-88-15,5-4 32 16,5-3 128-16,1 3 128 16,-6 4 16-16,10 4-4 15,0 12-8-15,-4 5-20 16,-11 3 0-16,5 8-20 16,-5 2-8-16,0-4-12 0,0-7 8 15,-5-3-24-15,-5-2-16 16,10-6-32-16,5-10 0 15,6-6-20-15,4-6-8 16,5-7-4-16,11-7 16 16,-6-4 20-16,11-8 16 15,0 3 12-15,-1 1 0 16,-9 0-8-16,-11 8-8 16,0 5 0-16,-4 1 8 15,-16 12-12-15,-6 8-16 16,-9 2-16-16,0 4 8 15,-15 10 12-15,4 4 8 16,1 3 8-16,-1 3 8 0,6-2 4 16,10-2 8-16,5 0 16 15,15 0 16-15,-5-3 8 16,10 1 0-16,16-8-4 16,4 2 8-16,1-2-12 15,-1 0-8-15,1-4-24 16,-6 0-8-16,-4-2-36 15,-6 0-16-15,-10 0-104 16,0-2-72-16,1-2-448 16,-11-2-360-16,0-8 92 15,0 4 464-15,0 2 460 16,0 0 0-16</inkml:trace>
  <inkml:trace contextRef="#ctx0" brushRef="#br0" timeOffset="64180.64">17892 12775 1440 0,'0'0'448'0,"5"-2"-40"16,0-2-40-16,0 0-396 15,5 1 96-15,10 1 60 16,-5-2-32-16,11-2-48 15,-1 0-8-15,-4-2-24 16,4 0-8-16,-5-4-40 16,-4 4-24-16,4-2-88 15,-10 2-48-15,0 4 24 0,0-2 88 16,1-4 80 0,-6 4 0-16</inkml:trace>
  <inkml:trace contextRef="#ctx0" brushRef="#br0" timeOffset="64399.47">18151 12557 1048 0,'0'0'316'0,"0"2"0"0,-5 10-4 15,-6 14-248-15,-4 6 80 16,0 7 64-16,-11 7-8 16,6 11-44-16,0 5-32 15,0-8-56-15,4 1-16 16,-4-5-60-16,10-15-32 15,0-1-16-15,-1-4 32 16,6-14-440-16,0-14-464 16,10-14 0-16,0 4 464 0,-5 2 464 15,6-4 0-15</inkml:trace>
  <inkml:trace contextRef="#ctx0" brushRef="#br0" timeOffset="64602.55">18074 12837 1128 0,'0'0'344'0,"5"0"-20"15,1 2-16-15,4 0-284 16,0 8 88-16,5 4 80 15,0 0 8-15,-4 3-44 16,4-1-40-16,0-2-60 16,0 0-8-16,-5-4-32 15,1-4-8-15,-6-2-72 16,0 0-48-16,0 0 0 16,-5 2 56-16,-5 0 56 15,0-4 0-15,0 0 0 0,-1 0 0 16,1 0 0-16,0 0 0 15</inkml:trace>
  <inkml:trace contextRef="#ctx0" brushRef="#br0" timeOffset="64930.74">17922 12803 1056 0,'0'2'320'16,"-10"6"-52"-16,-10 6-48 15,-1 4-280-15,6 0 96 0,0 4 96 16,-1 9 8-16,6-3-12 16,10 2-8-16,10-4-12 15,6-3 8-15,14 1 0 16,1-8 0-16,4-4-12 16,11 0-8-16,0 2-12 15,-6-4 0-15,1-6-24 16,-5 0-16-16,-1-6-28 15,-4-6 0-15,-11 4-32 16,-5 0-16-16,-5-2-92 16,-5 2-64-16,-15-4-420 15,0-4-352-15,-5-4 84 16,5 6 440-16,5 2 436 16,-6 0 0-16</inkml:trace>
  <inkml:trace contextRef="#ctx0" brushRef="#br0" timeOffset="65133.78">17810 12571 1568 0,'0'0'492'0,"5"4"-52"0,0 6-52 16,6 0-444-16,4 0 104 15,-5 6 36-15,5-1-56 16,6-3-52-16,-1-2 8 15,5 4-468-15,1 0-472 16,-11-6 0-16,0-2 480 16</inkml:trace>
  <inkml:trace contextRef="#ctx0" brushRef="#br0" timeOffset="65633.87">18699 12474 1464 0,'0'2'456'16,"0"4"-56"-16,5-2-56 15,11 0-408-15,-1 2 112 16,5 2 76-16,6 1-24 15,-6 7-44-15,-5-4-16 16,0 4 0-16,-5 4 16 0,1-2 12 16,-11 2 0-1,0 3-28-15,-5 1-16 0,-6-2-16 16,1-2 8-16,0 0 0 16,0-4 0-16,0-2-24 15,5-3-16-15,-5-1-104 16,4 0-80-16,1 2 8 15,0 4 104-15,5-4 96 16,-5-4 0-16,5 0 0 16,0-2 0-16</inkml:trace>
  <inkml:trace contextRef="#ctx0" brushRef="#br0" timeOffset="65743.14">18730 13099 1664 0,'0'0'524'0,"0"2"-84"0,5 2-76 16,0 0-528-16,5-2 80 15,-5-8 76-15,5 2 8 16</inkml:trace>
  <inkml:trace contextRef="#ctx0" brushRef="#br0" timeOffset="68135.17">16428 12773 736 0,'0'0'212'0,"0"0"4"0,0 0-4 16,0 0-152 0,0 0 64-16,0 0 52 0,6 0-8 15,-1-2-32-15,0 2-24 16,0-2-28-16,5 2 0 16,5 0-16-16,-5 0-8 15,6 0-36-15,-1 0-16 16,0 0-416-16,0 2-392 15,1-2 4-15,-11 4 400 16,5-4 396-16,-5 2 0 16</inkml:trace>
  <inkml:trace contextRef="#ctx0" brushRef="#br0" timeOffset="68464.62">16444 12992 1240 0,'0'0'380'0,"0"0"-44"0,-5 0-44 16,10 0-324-16,-5 0 104 16,10 0 68-16,5-4-32 15,5 0-68-15,6-2-32 16,4 0-24-16,1-2 8 16,9-10-404-16,-4-6-408 15,0 10-4-15,-16 4 416 16,0-1 408-16,-5 3 0 15</inkml:trace>
  <inkml:trace contextRef="#ctx0" brushRef="#br0" timeOffset="69417.8">14493 12746 576 0,'0'0'160'15,"0"-2"24"-15,0 0 24 0,0 2-108 16,5-4 32-16,0 0 36 16,10-4 8-1,11-2 0-15,9 2-8 0,1-4-16 16,5 0-8-16,-1 0-20 15,1 0-8-15,-6 2-8 16,-4 2 8-16,-6-1-16 16,1 1-16-16,-16 2-48 15,0 2-24-15,0 4-24 16,-5 4 8-16,0 0 4 16,-5-2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5:55:18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7">
        <inkml:traceFormat>
          <inkml:channel name="X" type="integer" max="6000" units="cm"/>
          <inkml:channel name="Y" type="integer" max="9600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T" name="resolution" value="1" units="1/dev"/>
        </inkml:channelProperties>
      </inkml:inkSource>
      <inkml:timestamp xml:id="ts1" timeString="2023-10-08T06:01:03.841"/>
    </inkml:context>
  </inkml:definitions>
  <inkml:trace contextRef="#ctx0" brushRef="#br0">11973 1927 1416 0,'0'0'440'0,"-5"2"-48"0,5 10-48 16,-5 10-392-16,-5 3 96 15,-10 19 64-15,4 0-32 16,-4-5-60-16,0 5-24 16,-6-4-76-16,11-3-48 15,5-9 8-15,0-6 64 16,15-6-332-16,10-14-384 15,-10-4-4-15,-5 2 392 16</inkml:trace>
  <inkml:trace contextRef="#ctx0" brushRef="#br0" timeOffset="234.37">11917 2143 1088 0,'0'2'332'0,"0"6"-24"15,6 6-20-15,-6 2-268 16,5 8 88-16,0 5 72 15,0 5-8-15,-5-2-44 16,5 0-24-16,-5-3-36 16,0-1 0-16,0 2-12 15,-5-6-8-15,5-8-12 16,0 3 0-16,0-1-24 16,-5-2-16-16,5-4-68 15,0-8-40-15,0 0 8 16,0-12 56-16,0-12-384 15,10-4-432-15</inkml:trace>
  <inkml:trace contextRef="#ctx0" brushRef="#br0" timeOffset="500.01">12171 1816 1320 0,'0'0'408'0,"0"4"-56"15,0-2-56-15,0 0-368 16,0 6 96 0,0 3 40-16,0-3-48 0,0 6-124 15,0 2-64-15,-5 2-292 16,0 2-216-16,-5-4 76 15,5-6 304-15</inkml:trace>
  <inkml:trace contextRef="#ctx0" brushRef="#br0" timeOffset="796.92">12009 2092 672 0,'0'-6'192'0,"0"4"8"16,0 2 8-16,5-8-132 16,-5 2 56-16,10-8 36 15,5 4-16-15,6 2-40 16,-1-6-16-16,0-2-28 15,1 4 0-15,-1 2-4 16,-5-2 0-16,0 5-4 0,-4 3 0 16,-6-2-4-16,0 12 0 15,5 5 0-15,-10 15 0 16,5 12-8-16,-5 8 0 16,0-1-4-16,0 7 8 15,0-1-4-15,0-3 0 16,-5-12-16-16,0-2 0 15,5-7-12-15,-5-9 0 16,5 0-12-16,0-8 0 16,0-4-24-16,0-2-16 0,0-4-80 15,0-4-64-15,0-4-380 16,-5-6-312-16</inkml:trace>
  <inkml:trace contextRef="#ctx0" brushRef="#br0" timeOffset="1596.51">12009 2193 720 0,'0'0'208'0,"0"0"20"16,0 0 16-16,5 0-148 15,10 0 48-15,0 0 32 16,11-4-8-16,-1-2-40 0,1-2-32 15,4-2-44-15,-10-10-8 16,1 12-48-16,-6 6-32 16,-10-4-100-16,0 6-56 15,-5 10 20-15,-10 6 88 16,-10 6-180-16,4-2-264 16,-9 11 168-16,0-1 432 15,-1-10 260-15,1 0-168 16,10 0-164-16,-1-6 16 15,11-4 48-15,-5-2 48 16,15-3 40-16,5 1 8 16,6-6-16-16,9 0-16 15,0 0-28-15,-4-4-8 0,4 0-20 16,6 1 0-16,-16 1-48 16,0 0-40-16,-5 2-40 15,-10 0 8-15,-5 2 8 16,-5 7 8-16,-5 3 8 15,0-4 8-15,-1 2 0 16,6 2 0-16,0-2 0 16,5 2 0-16,5-8-8 15,0 0 0-15,5 4-36 16,0-8-24-16,0 6-60 0,0-6-24 16,0 0-16-16,-10 2 16 15,-10 4-72-15,-10 2-88 16,4 6 48-16,1-7 144 15,5-3 136-15,-1 2 0 16,-19 8 140-16,-21 18 144 16,15-4 52-16,16-12-88 15,-11 2-88-15,11-1 0 16,25-7 16-16,5-4 16 16,15-6 8-16,16-12-8 15,10-3-32-15,15-3-16 16,15 0-40-16,-5 2-16 15,5-2-20-15,-5 2 0 16,-10 8-12-16,-15-4-8 16,-10 6-36-16,-6 2-24 0,-15 0-64 15,-5 4-32-15,-5-2 8 16,-5 2 48-16,-5-2-368 16,-10-3-408-16,0 3 0 15,0 2 416-15,5-6 412 16,-1 6 0-16</inkml:trace>
  <inkml:trace contextRef="#ctx0" brushRef="#br0" timeOffset="1846.47">12095 2399 920 0,'0'0'276'0,"0"6"0"0,5 4 4 16,-5 4-208-1,5 10 72-15,0 19 44 16,1 11-16-16,4 1-48 0,0 9-24 15,-5-3-28-15,0-3 0 16,5-18-8-16,0-5-8 16,-5-5-16-16,-5-12 0 15,6-4-24-15,-6-4-16 16,5-6-64-16,-5-4-40 16,-5-12 0-16,-1-12 56 15,6-8-372-15,6-5-416 16,-6-1-4-16,-6 10 424 15</inkml:trace>
  <inkml:trace contextRef="#ctx0" brushRef="#br0" timeOffset="2051.12">12151 2482 1072 0,'0'0'324'0,"0"6"-8"16,-5 10-12-16,-5 6-256 16,-5 8 80-16,-11 18 48 15,-4 9-24-15,-1 3-56 16,1-5-24-16,-1-5-44 15,6-5-16-15,-6-7-20 16,11-14 0-16,5-10-436 0,5-22-432 16,5-14 0-1,5 10 440-15,0 0 436 16,0-2 0-16</inkml:trace>
  <inkml:trace contextRef="#ctx0" brushRef="#br0" timeOffset="2238.55">12055 2564 1080 0,'0'0'328'15,"10"2"-16"-15,0 4-16 16,10 8-268-16,11 2 80 15,4-1 72-15,-4 7 0 16,4 0-36-16,6 2-32 16,-5 0-40-16,-1-3 0 15,1 3-36-15,-6 0-24 16,1-14-116-16,-1-6-88 16,-5-14-380-16,6-14-288 15,-11 2 92-15,-10 3 384 16,6 1 384-16,-6 2 0 15</inkml:trace>
  <inkml:trace contextRef="#ctx0" brushRef="#br0" timeOffset="2582.37">12664 1877 1312 0,'0'6'404'0,"-5"18"-24"0,-10 20-28 15,0 13-360-15,-6 5 72 16,1-1 28-16,5 5-40 16,-6-7-48-16,6-11 0 15,5-10-432-15,5-15-424 16,5-5-4-16,0-8 432 16,0-4 424-16,0 0 0 15</inkml:trace>
  <inkml:trace contextRef="#ctx0" brushRef="#br0" timeOffset="2801.06">12735 2008 1384 0,'0'2'428'0,"5"12"-40"15,-5 2-44-15,11 6-376 16,-1 2 96-16,0 5 64 16,0-1-24-16,5-4-48 15,6 2-8-15,-11 0-24 16,0-5 0-16,5-3-24 15,0-2-8-15,1 0-88 16,-6-4-64-16,0-4-392 16,-10 0-320-16,0 0 76 15,0-2 400-15,0 0 396 16,0-4 0-16</inkml:trace>
  <inkml:trace contextRef="#ctx0" brushRef="#br0" timeOffset="3019.89">12568 2407 1384 0,'0'0'428'15,"5"0"-36"-15,10 0-44 16,5-2-372-16,11-2 96 16,-1-2 60-16,6 2-32 15,-1-4-52-15,-4 2-16 16,4 0-44-16,1 4-24 15,-16-4-8-15,-10 4 24 16,1 2-432-16,-16 0-448 16</inkml:trace>
  <inkml:trace contextRef="#ctx0" brushRef="#br0" timeOffset="3238.55">12573 2550 1208 0,'0'0'372'0,"0"8"-8"16,0 6-4-16,0 8-316 15,0 1 64-15,0 7 20 16,0 0-32-16,0-4-48 16,0 0 0-16,0-1-28 15,0 3-16-15,5-12-108 16,-5-2-88-16,0-14-352 0,5-8-264 15</inkml:trace>
  <inkml:trace contextRef="#ctx0" brushRef="#br0" timeOffset="3678.79">12618 2544 1192 0,'0'0'364'15,"6"0"-20"-15,-1 4-20 16,15-10-308-16,0 0 80 15,11 4 56-15,4-4-16 16,1 0-36-16,5 2-8 0,-6-2-20 16,6 0 0-16,-6 4-16 15,-9 2-8-15,-6 6-16 16,0-4-8-16,-10 8-20 16,1 4-8-16,-6 6-20 15,-5 4 0-15,-10-8-48 16,-1 3-40-16,-9 7-24 15,-5 2 16-15,-1-18 40 16,1 2 24-16,-1 4 32 16,-4-2 8-16,10-3 16 15,4-3 8-15,1 4 24 16,0-6 24-16,10-2 16 16,0 0 0-16,10-2 4 15,5 0 8-15,5-2-4 16,1 4-8-16,4-8-16 0,5 4 0 15,-10-4-16-15,6-2-8 16,-6 4-40-16,-5 6-24 16,0 0-12-16,-5-4 24 15,-5-4 20-15,6 8 0 16,-6-4 0-16,0 0 0 16</inkml:trace>
  <inkml:trace contextRef="#ctx0" brushRef="#br0" timeOffset="55246.39">6492 7733 808 0,'0'0'236'16,"0"0"-4"-16,0 0-4 0,0 0-172 16,0 0 72-16,0 0 32 15,0 0-40-15,5 0-36 16,0 0 8-16,5 0 0 15,6-2 0-15,-11 0-12 16,15-4-8-16,10 2-16 16,1-2-8-16,-1 0-8 15,11 0 0-15,5-4-4 16,-6 4 0-16,1-1-12 16,-5 1-8-16,-6 2-4 15,-5 0 8-15,-4 2 4 16,4 4 0-16,-10 8-4 0,1 1 0 15,-6 3-4-15,0 2 0 16,5 2-4-16,-5-2 0 16,1 0-4-16,-6-2 0 15,5-2 4-15,0-2 8 16,5-6 4-16,6-6 0 16,4-6-8-16,5-2 0 15,6-4-8-15,5-4 8 16,9 4-8-16,1-4 0 15,0 0-12-15,-10 2 0 16,-1 7 4-16,-4 1 16 16,-6 2-8-16,1 2-8 15,-6 2-8-15,-10 2 16 16,6 8 4-16,-6 2 0 16,-5 5-4-16,5 5 8 0,1-2-4 15,-6 2 0-15,0 2-12 16,5-8-8-16,6 0 4 15,-11-3 16-15,10-3 8 16,5-4 0-16,6-4-8 16,15-8 0-16,-11-11-4 15,11-3 0-15,5 0-8 16,-6-2-8-16,-4 2 0 16,5 6 8-16,-16 1 0 15,1 5-8-15,-1 2-8 16,-9 2 8-16,-1 6 4 15,0 4 8-15,0 4 4 16,-4 2 0-16,-1 0 0 0,0 1 0 16,0 5 0-16,1-2 0 15,-6-4-8-15,10-2 0 16,-5 0-8-16,6 0 0 16,4-6 0-16,11 0 0 15,-6-8 0-15,6-4 8 16,-1 2-8-16,11-4 0 15,-5-2-8-15,-16 2 8 16,0 4-12-16,-9 4-8 16,4 2 4-16,10-1 16 15,1-1 16-15,-6 8 0 0,6 1-8 16,-6 3 0 0,6 0-4-16,-6 0 8 0,1 4-12 15,-1-4-8-15,5-2-8 16,6 0 16-16,0-4 0 15,-1-4 0-15,1 0 0 16,4 0 8-16,-4-2 4 16,-1-2 0-16,-4 0-4 15,-6 2 8-15,6 0 8 16,-1 0 16-16,-9 2-8 16,-6 0-16-16,0 0-36 15,0-4-16-15,-5 4-4 16,1 0 16-16,-6-2-464 15,0 0-472-15,-5 4 0 0,0-2 488 16</inkml:trace>
  <inkml:trace contextRef="#ctx0" brushRef="#br0" timeOffset="56340.88">9438 7547 608 0,'0'0'172'0,"0"2"40"16,-5 2 44-16,0 1-112 15,-10 1 24-15,-5 4 8 16,-6-2 0-16,-9 0-24 15,-6-2-16-15,-5 0-24 16,-4-2-8-16,-1-2-16 16,-10-10 0-16,10-6-16 15,5-2 0-15,6-7-16 16,4-7 0-16,11-4-16 16,-1-6-8-16,11-5-4 15,5-7 8-15,0-1-4 16,10 1-8-16,0-12 0 15,0 3 8-15,5 13-4 16,5 3-8-16,0 3-12 16,10 12 8-16,1 4-8 0,4 1 0 15,6 9-8-15,4 6 0 16,1-2 0-16,4 2 0 16,1 4 0-16,10 6 0 15,-16 0 0-15,6 4 0 16,5 0 0-16,-11 2 8 15,-4 6-4-15,-1 4 0 16,1-2-4-16,-6 4 8 16,1 5-4-16,-1 1 0 15,-5-2-8-15,1 6 0 16,-1-2 4-16,0-1 8 16,-10 11 8-16,6 0 0 15,-6 1-4-15,0 3 0 16,-10 0-4-16,5 2 8 0,0 1-4 15,-10-1 0-15,0-6 0 16,-5-3 8-16,0-7-4 16,-11-4 0-16,6-2-8 15,-5-4 0-15,-6-4-24 16,6-6-24-16,5-5-88 16,-6-2-56-16,-9-3-432 15,10-10-368-15</inkml:trace>
  <inkml:trace contextRef="#ctx0" brushRef="#br0" timeOffset="81199.53">12994 10928 880 0,'0'0'260'0,"0"0"-4"16,0 0-4-16,0 0-212 16,0 0 56-16,0 0 40 15,5 0-16-15,1 0-24 16,-1-2-8-16,5 2-8 15,0-2 8-15,0-4-8 0,5 0 0 16,1 0-16-16,4 0 0 16,5-8-12-16,6 2 0 15,4-2-12-15,6 1-8 16,5 1-8-16,-6 4 8 16,6 2-4-16,-5 0 0 15,-6 4-4-15,1 4 0 16,-6 4 0-16,1 2 0 15,-6 4 0-15,-10 2 8 16,1 3-8-16,-1 1 0 16,-5 0-8-16,5 0 0 15,-10 2-4-15,6-6 0 0,-1-2-12 16,10-2 0-16,-5-5-8 16,6 1 8-16,9-4 0 15,6-8 0-15,9-3-8 16,11-3 0-16,0-6-8 15,5-4 0-15,0 8 0 16,-5 2 0-16,-5 0-8 16,-6 6 0-16,-9 2-8 15,-6 2 0-15,-9 4 0 16,-1 4 8-16,-5 4 4 16,-4 2 8-16,-1 2 8 15,-5-4 8-15,0 4-8 16,5 2-8-16,0-8-4 15,5-8 8-15,6 0 4 0,9-6 0 16,6 2-12-16,-1-4 0 16,1-2-4-16,-6 4 8 15,16-2 4-15,-15-2 8 16,-6 6-4-16,5 4 0 16,-4 4 4-16,-6 2 8 15,0 2 0-15,6 6-8 16,-11-6 4-16,-5-6 16 15,6 2 4-15,9 2-8 16,0 0-8-16,-4-4 0 16,4 0 8-16,0 2 8 15,1-2-8-15,-6-2-8 16,0 2-60-16,-4-2-40 0,-1 0 4 16,-5 0 48-1,0 0 44-15,-5 0 0 0</inkml:trace>
  <inkml:trace contextRef="#ctx0" brushRef="#br0" timeOffset="84521.95">9875 14581 624 0,'0'0'176'16,"0"0"20"-16,0 0 16 16,-5 0-112-16,0 0 48 15,-10 2 28-15,-11 4-16 16,1-2-28-16,-5-2-8 15,-6 2-12-15,-5 0 0 16,1-4-12-16,-1 4-8 16,-10-4-20-16,6-4 0 0,-1 2-12 15,-5-2 0-15,5-4-12 16,1-2 0-16,4 2-8 16,0-2 0-16,16-9-4 15,0-3 0-15,9-8-8 16,11-10 0-16,10-1-12 15,16-5 0-15,4-6 0 16,11-1 8-16,4-3 0 16,1 3 0-16,10 5-8 15,10 0 8-15,5 1 0 16,15 3 8-16,5 6-8 0,6 3 0 16,-1-1-8-16,-4 6 0 15,9 2-8-15,1 11-8 16,-6 7 0-1,0 4 16-15,-4 8-4 0,-11 6-8 16,-5 0-4-16,0 13 16 16,-5 11 0-16,-15-2-8 15,5 2 0-15,-5 5 8 16,-11 3 0-16,-4-2-8 16,-11 1-8-16,1 1 8 15,-16 2 0-15,0 1 0 16,-10 9 8-16,-10 0 8 15,-10-7 4-15,-16 7 0 0,-10 1-8 16,-4-3 0-16,-6 2 4 16,-10-3 8-16,-21-11 0 15,1 0 0-15,-6-1-16 16,-4-11-8-16,10-8-24 16,4-6-16-16,1-6-48 15,0-10-32-15,15-10 20 16,5-8 56-16,10-6-508 15,10-5-552-15,16-3-8 16,10 8 552-16,5 8 552 16,-1 0 0-16</inkml:trace>
  <inkml:trace contextRef="#ctx0" brushRef="#br0" timeOffset="86461.74">6502 15042 600 0,'0'0'168'0,"0"-2"24"16,0 0 24-16,5-4-120 15,0 2 32-15,11-6 8 16,-1-4-8-16,15-4-20 16,6 0 0-16,15 4-8 15,5 2 0-15,-11 0-16 0,6 3-8 16,0 5-16 0,0 9 0-16,-6-6 0 0,-4-1 8 15,0 9-4-15,-6 9 0 16,1 6-8-1,-6-2 0-15,1-4-12 0,-1 2-8 16,1 8-8-16,-6-9 8 16,16-3-4-16,-11-4-8 15,1-6-4-15,9-12 8 16,1 2-4-16,5-12-8 16,-6-9-8-16,1-5 8 15,10 6-8-15,-11 2-8 16,6 2-8-16,0 7 8 15,10 5 0-15,-16 2 0 16,1 4 0-16,-5 6 8 16,-1 0 4-16,1 6 8 0,-6 10-4 15,1 3 0-15,-1-7-8 16,-4 0 8-16,-1 0-8 16,0-6 0-16,11-4-4 15,-1-6 8-15,6-8-4 16,10-2 0-16,5-8-12 15,5-2 0-15,0 5 0 16,0-5 8-16,0 2-4 16,-11 4 0-16,-4 4 0 15,-5 6 8-15,-6 6 4 16,-9 4 0-16,-1 6-8 16,-5 4 0-16,-4 0-4 15,-1-4 8-15,0-4-8 16,0 2-8-16,1 2-8 0,4-2 8 15,0-6 0-15,6-1 0 16,4-2 0-16,6-3 0 16,-6 2-4-16,6-4 0 15,-1 2-4-15,1 2 8 16,-6 14 0-16,1 1 0 16,-6-9 0-16,1 0 8 15,-1 10 0-15,-5 2 8 16,-4-2-8-16,-6-4 0 15,10-8-4-15,11 0 8 16,-6-2-4-16,11-4-8 0,-1 0-8 16,6 0 8-16,-1 0 8 15,6-2 8-15,0-4 0 16,0-4-8-16,4 10-8 16,-9 2 8-16,0 0 0 15,-1 0 8-15,-4 6 8 16,-6-4 8-16,1-2 4 15,-6-2 0-15,-5 6-12 16,1 2 0-16,-1-4-8 16,-5 0 8-16,1 2-28 15,-1 6-24-15,0-2-8 0,-5-2 24 16,0 6 20-16,1 6 0 16,-1-6 0-16,-5-4 0 15</inkml:trace>
  <inkml:trace contextRef="#ctx0" brushRef="#br0" timeOffset="-203687.09">13147 2240 1072 0,'0'2'324'0,"0"0"-16"16,0 2-20-16,0-4-264 16,0 2 80-16,0 0 48 15,0-2-32-15,5 4-44 16,5-4-8-16,5 0-8 15,1 0 8-15,4-4-12 16,5 0-8-16,1-2-16 16,-11 4 8-16,5-4-40 15,-5-2-40-15,-4 1-12 16,-6 3 32-16,0-4-416 0,-5 4-440 16</inkml:trace>
  <inkml:trace contextRef="#ctx0" brushRef="#br0" timeOffset="-203374.52">13208 2332 1016 0,'0'0'308'0,"0"8"-4"0,0 2-4 16,0 5-240-16,0 5 72 0,0 10 56 15,-5 0-8 1,5 7-40-16,-10 1-24 16,-1 6-28-16,1-3 0 0,-5 3-16 15,5-2-8-15,-5-12-40 16,-1-1-16-16,1-11-84 16,5-8-56-16,5-14 4 15,0-18 64-15,5-5-372 16,5 1-432-16,0-12-4 15,0 8 440-15</inkml:trace>
  <inkml:trace contextRef="#ctx0" brushRef="#br0" timeOffset="-203015.14">13218 2409 752 0,'0'0'220'0,"0"0"4"0,5-2 4 15,5 0-180-15,0-4 32 16,6 2 16-16,-6 0-8 16,5 4-16-16,-5-4 8 15,0 2 0-15,0 2 0 16,-4 2 0-16,-6 4 0 16,5 6-4-16,0 4 0 15,-5 6-4-15,5 4 0 16,-5 1-4-16,0 5 0 15,5 6-8-15,-5-2 0 16,0-5-8-16,-5 1 0 16,5-4-4-16,0-4 0 15,0-5-4-15,-5-5 0 16,5-6-20-16,-10 0-8 0,4-8-36 16,-4-4-16-16,-10-6-52 15,10-13-24-15,-5-13 16 16,-1-10 48-16,6 3-388 15,0-3-432-15</inkml:trace>
  <inkml:trace contextRef="#ctx0" brushRef="#br0" timeOffset="-202607.65">13182 1891 616 0,'0'0'172'0,"0"0"28"0,0 0 20 15,0 4-112-15,0-4 40 16,0 2 28-16,0 12-8 16,16 8-16-16,-1 8-8 15,0 7-16-15,5 17 0 0,11 5-16 16,-1 5 0-1,6 7-28-15,5 1-16 16,-1 7-20-16,1-3 0 0,-1-7-8 16,-9-2 0-16,-1-13-12 15,-9-10 0-15,-1-3-16 16,-10-9-8-16,0-14-28 16,-5-6-16-16,6-12-80 15,-11-12-64-15,0-10 20 16,5-12 88-16,-5-11-304 15,0-7-384-15,5 7-4 16,-5 11 384-16,0 8 384 16,0 2 0-16</inkml:trace>
  <inkml:trace contextRef="#ctx0" brushRef="#br0" timeOffset="-202435.84">13614 2346 1280 0,'0'0'396'0,"-10"9"-32"0,-10 13-28 15,-1-4-348-15,1 4 80 16,-5 8 40-16,-11-2-32 16,6-5-92-16,-6-1-56 15,11-8-16-15,-1-6 40 16,6-14-336-16,5-16-376 16</inkml:trace>
  <inkml:trace contextRef="#ctx0" brushRef="#br0" timeOffset="-202232.67">13441 2018 1096 0,'0'-2'332'0,"0"10"-20"15,6 0-28-15,-1 6-280 16,5 4 80-16,0 2 44 16,5-5-24-16,-5 1-68 15,6 6-32-15,-6-6-28 16,5 0 8-16,-10-8-368 15,10-2-368-15,-5 0 0 16,1-6 376-16,-1 2 376 16,-5 0 0-16</inkml:trace>
  <inkml:trace contextRef="#ctx0" brushRef="#br0" timeOffset="-201795.22">13772 1957 984 0,'0'0'296'0,"0"2"12"15,0 9 16-15,0 1-236 16,0 8 56-16,0 2 8 16,5 0-32-16,-5 2-48 15,0 5-8-15,5-7-32 16,-5-4-24-16,5 2-116 16,-5-10-88-16,5-2-316 15,0-8-216-15</inkml:trace>
  <inkml:trace contextRef="#ctx0" brushRef="#br0" timeOffset="-201529.52">13802 1895 904 0,'0'0'268'16,"0"-4"-12"-16,5 2-20 16,5-4-208-16,1-4 80 15,4 4 56-15,5-4-16 16,5-2-40-16,1 5-16 15,-6 1-20-15,6-2 8 16,-1 6-12-16,-10 2-8 16,6 0-12-16,-6 6 0 15,-10 4-12-15,0 3-8 0,-15 5-36 16,0 2-16-16,-1 4-68 16,-9 0-40-16,0 4 12 15,-6 7 64-15,1-3-316 16,5-2-368-16</inkml:trace>
  <inkml:trace contextRef="#ctx0" brushRef="#br0" timeOffset="-201342.05">13797 2185 472 0,'0'-4'124'0,"0"-8"52"15,0 8 44-15,0-2-76 16,0 0 8-16,0-2 8 16,5 0 16-16,0 0-12 15,10-4-16-15,1 2-32 0,-1-5-8 16,0 1-32-16,0 6-16 15,1 0-76 1,-1 0-56-16,-10 0-12 0,0 4 48 16,0 0-292-16,0 4-336 15</inkml:trace>
  <inkml:trace contextRef="#ctx0" brushRef="#br0" timeOffset="-201076.46">13746 2369 1160 0,'0'0'356'0,"0"10"-4"16,0 4-4-16,0 2-308 16,0 4 56-16,0 2 16 15,0 2-24-15,0-9-64 16,0 5-32-16,5-4-20 15,-5-6 16-15,0-2-396 16,0-2-400-16,5 0-4 16,-5-6 408-16,0 4 404 15,0-4 0-15</inkml:trace>
  <inkml:trace contextRef="#ctx0" brushRef="#br0" timeOffset="-200748.27">13772 2383 768 0,'0'0'224'0,"5"0"0"0,10-6 0 15,0-2-172-15,0-4 56 16,6-3 40-16,9 1-8 16,-4-4-36-16,4 2-16 15,-4 0-24-15,-1 10 8 16,0-6-8-16,-9 0-8 16,4 6-8-16,-10 6 8 15,5 2 0-15,-10 2 0 16,0 4 0-16,1 6 8 15,4-2-8-15,-10 4-8 16,5 2-12-16,0 4 0 16,-5-12-8-16,5 3 0 15,-5 1-12-15,0-6-8 16,0 0-28-16,-5-4-16 0,0 0-68 16,-5 2-40-16,-1-4 16 15,-4-2 64-15,0-8-328 16,0 0-384-16,5 2-4 15,-1 4 392-15,6-4 388 16,0 4 0-16</inkml:trace>
  <inkml:trace contextRef="#ctx0" brushRef="#br0" timeOffset="-200560.84">13980 2387 1104 0,'-5'4'336'0,"5"0"-12"0,-10 10-8 15,0 6-280-15,-1 2 72 16,-9 9 44-16,0 5-16 15,-6 2-72 1,6-6-48-16,-5-3-140 0,4-5-88 16,1-16-304-16,5-10-208 15,5-4 100-15,4 4 312 16,1-4 312-16,0 0 0 16</inkml:trace>
  <inkml:trace contextRef="#ctx0" brushRef="#br0" timeOffset="-200357.65">13888 2484 664 0,'0'4'188'16,"6"4"40"-16,-1-4 36 15,10 6-108-15,5 0 48 16,1 6 28-16,9 4-16 16,-5-2-40-16,6 4-24 15,-1-1-24-15,1 1 0 0,-6 0-24 16,1 0-16-16,-6-10-36 16,-5 0-8-16,-5-2-60 15,1-2-40-15,-1-4-12 16,-10-10 40-16,0-8-428 15,0-4-464-15,0-4-4 16,0 6 464-16</inkml:trace>
  <inkml:trace contextRef="#ctx0" brushRef="#br0" timeOffset="-199810.75">14371 2038 1104 0,'0'0'336'0,"0"0"-24"15,0 0-24-15,5 0-300 16,0 0 64-16,0 0 12 16,11-4-40-16,4 2-64 15,5-4-8-15,1-2 0 16,4 2 16-16,-4 2 12 16,-1-2 0-16,0 6 4 15,-9 8 16-15,-6 8 8 16,-5 4 0-16,-15 4-8 15,0 5 0-15,-11 1-24 0,1-6-16 16,0-2 4 0,-1-4 24-16,1 0-276 15,10-10-296-15,0-16-4 0,-1 4 296 16,6 2 292-16,0 0 0 16</inkml:trace>
  <inkml:trace contextRef="#ctx0" brushRef="#br0" timeOffset="-199576.41">14457 1845 664 0,'0'0'188'16,"0"0"20"-16,0 0 20 16,0 0-140-16,0 2 40 15,0 10 24-15,0 6 0 16,0 16-8-16,0 12 0 0,0 15-12 16,0 9-8-16,0 1-24 15,0-4-8 1,0 1-28-16,-5-9-8 0,5 3-20 15,-10-10 0-15,5-7-20 16,-5-5-16-16,5-4-48 16,0-9-32-16,0-11 4 15,0-8 40-15,5-16-372 16,-5-8-400-16</inkml:trace>
  <inkml:trace contextRef="#ctx0" brushRef="#br0" timeOffset="-199326.45">14315 2282 840 0,'0'0'248'0,"0"0"0"0,5 0 0 15,-5 0-196-15,5 0 56 16,6 0 12-16,4-2-32 15,0 0-44-15,5 2 0 16,6 0-24-16,-6-6-16 16,-5 6-116-16,1-6-88 15,-6 4-224-15,0 2-128 16</inkml:trace>
  <inkml:trace contextRef="#ctx0" brushRef="#br0" timeOffset="-199092.01">14249 2480 840 0,'0'0'248'0,"5"0"-4"15,5 0-8-15,6 0-196 16,4-5 56-16,5 3 32 16,11-8-16-16,-6 6-40 15,6-4-8-15,5-6-20 16,-6 6 0-16,-4 0-40 15,-6 0-32-15,-5 0-20 16,-4-2 24-16,-1 0-312 16,-5 2-328-16</inkml:trace>
  <inkml:trace contextRef="#ctx0" brushRef="#br0" timeOffset="-198873.3">14681 2244 1024 0,'0'4'308'0,"0"0"4"0,0 8 4 16,0-2-276-16,0 4 40 16,0 6 0-16,0-2-24 0,0-4-56 15,0-4-16-15,5 1-16 16,-5-9 16-16,10-2-336 15,0-6-336-15</inkml:trace>
  <inkml:trace contextRef="#ctx0" brushRef="#br0" timeOffset="-198576.44">14818 1963 552 0,'0'0'152'0,"0"0"12"15,0 0 16-15,0 2-92 0,0 3 48 16,0 7 40 0,0 14-8-16,5 12-20 15,-5 4-8-15,0 7-12 0,0 5 0 16,0-1-8-16,0 1-8 16,-10-2-16-16,10-3-8 15,-5-3-8 1,0-3 0-16,-5-5-8 0,-6-4 0 15,1-6-16-15,-10-1-8 16,-1-7-56-16,-9-6-40 16,-1-10-16-16,1-18 32 15,4-8 32-15,6-9 0 16</inkml:trace>
  <inkml:trace contextRef="#ctx0" brushRef="#br0" timeOffset="-197934.8">15098 1897 976 0,'5'0'292'0,"-5"0"4"16,5 0-4-16,-5 8-236 16,5 0 64-16,0 6 32 15,0 0-24-15,0 2-48 16,0-1-24-16,0-1-36 15,0-4-8-15,0 2-76 16,-5-8-56-16,5 2-4 16,-5-4 64-16,5 2-276 15,6-4-336-15,-1-6 0 0,-5 6 336 16,0-2 336-16,0 2 0 16</inkml:trace>
  <inkml:trace contextRef="#ctx0" brushRef="#br0" timeOffset="-197762.9">15499 1824 944 0,'0'4'284'0,"-5"4"-4"0,0 1 4 15,-11 11-244-15,-4 0 40 16,-5 6 12-16,-1 4-24 16,-9-6-52-16,4-3-24 15,1 3-108-15,4-8-80 0,1-2-228 16,0 2-136-1,9-4 88-15,6-8 240 0</inkml:trace>
  <inkml:trace contextRef="#ctx0" brushRef="#br0" timeOffset="-197387.91">15204 1830 712 0,'0'-2'204'0,"0"-6"4"16,0 2 4-16,0 6-156 0,0-6 56 16,0 4 40-1,0 10-8-15,0 8-24 16,0-1-16-16,0 15-8 0,0 14 8 16,5 7-4-16,-5 3-8 15,0 6-20-15,0-1-8 16,-5-5-12-16,5-3 0 15,0-5-12-15,-5-12 0 16,5-5-16-16,-5-3-8 16,5-10-28-16,-5-2-16 15,5-6-44-15,0-8-16 16,0 2-84-16,0-2-56 16,0-8-40-16,0 0 24 0,0-8-128 15,0 0-144-15,0-6 72 16,0 11 224-16,0-3 220 15,0 4 0-15</inkml:trace>
  <inkml:trace contextRef="#ctx0" brushRef="#br0" timeOffset="-196903.55">14986 2266 768 0,'0'0'224'0,"0"0"-4"16,0 0-8-16,0 0-164 0,5 0 72 15,5-2 36 1,5-4-24-16,6-4-36 0,4 2 0 16,5-4-20-16,6-1-8 15,-6-5-16-15,1 2 0 16,-1 2-20-16,-4 0-16 15,-6 6-44-15,6 2-24 16,-16 12-68-16,-15 4-32 16,5-12-44-16,5 0 0 15,-5 10 20-15,0-2 24 16,0-10 40-16,0 2 24 16,0 8 36-16,0-4 24 15,0-2 64-15,-5-2 48 16,5 2 56-16,-11 16 16 15,1 6 4-15,-10-4-8 0,-5 3-20 16,-11 9-8-16,6 0-20 16,-6-6-8-16,-5 3-44 15,6-3-32-15,4-2-100 16,11-6-64-16,0-6-288 16,10-2-224-16,-1 2 68 15,6-8 296-15,5-2 292 16,0 2 0-16</inkml:trace>
  <inkml:trace contextRef="#ctx0" brushRef="#br0" timeOffset="-196684.79">15174 2308 576 0,'0'0'160'0,"5"0"44"0,0 2 40 15,0 4-100 1,5-2 16-16,0 2-4 16,11 2-16-16,-6 0-28 0,5-2-8 15,-10-1-24-15,6-1-8 16,-6 0-44-16,-5 0-24 15,5-4-92-15,-10 4-64 16,5-4-68-16,-5 0 0 16,0 0-128-16,-5 0-120 15,5 2 72-15,-5-2 200 16,5 0 196-16,0 0 0 16</inkml:trace>
  <inkml:trace contextRef="#ctx0" brushRef="#br0" timeOffset="-196294.11">14986 2242 664 0,'0'2'188'0,"0"4"20"16,0 0 12-16,0-4-132 15,0 10 48-15,0 0 12 16,-5 10-24-16,5 6-40 15,0-3-8-15,-10 3-4 16,4 2 8-16,-4 0-8 16,5-2-16-16,0-11-16 15,0 5 0-15,0-8 8 16,5 2 8-16,0-8-4 0,10-2-8 16,5 2-12-16,11-6 0 15,-1 4-8-15,11-10 0 16,4 0-12-16,1-2 0 15,0-4-4-15,-1-2 0 16,-4 4 0-16,-11 0 8 16,-4 2-20-16,-6 4-16 15,-5-4-76-15,0 4-48 16,-5-2 8-16,0 2 72 16,-5 0-288-16,5-6-352 15</inkml:trace>
  <inkml:trace contextRef="#ctx0" brushRef="#br0" timeOffset="-195870.75">15687 1843 920 0,'0'0'276'0,"0"4"-12"0,-10 10-12 15,-6 8-236-15,-9 6 56 16,5-2 16-16,-11 9-32 16,-4 13-112-16,-6 2-80 15,0-13-88-15,6-5 0 0,-6 2-96 16,11-10-88-16,9-8 76 15,1-3 168-15,10-5 164 16,0-2 0-16</inkml:trace>
  <inkml:trace contextRef="#ctx0" brushRef="#br0" timeOffset="-195698.92">15423 2191 736 0,'0'0'212'0,"0"6"28"16,-5 8 28-16,5 1-144 15,0 3 48-15,0 10 24 16,0-2-16-16,0 2-48 15,5-1-24-15,-5-3-44 16,5-10-8-16,-5 10-60 16,0-10-40-16,0 0-16 15,0-6 32-15,0 0-352 16,-5-4-376-16</inkml:trace>
  <inkml:trace contextRef="#ctx0" brushRef="#br0" timeOffset="-195480.19">15529 2332 1192 0,'0'-4'364'15,"5"-8"-24"-15,6 6-28 16,-1-2-312-16,5-8 80 16,0 0 40-16,6 2-32 15,-1-2-72-15,0 2-24 16,-5 3-64-16,-4-5-32 15,-1 6 12-15,-5 2 48 0,0 8-304 16,0 0-344-16</inkml:trace>
  <inkml:trace contextRef="#ctx0" brushRef="#br0" timeOffset="-195214.49">15595 2369 832 0,'0'-4'244'0,"0"0"28"16,0 12 20-16,0 2-172 16,0 10 48-16,5 10 24 15,1 8-24-15,-1 13-40 16,0 11-16-16,0-3-16 16,10 9 0-16,-5 1-8 0,0-1 0 15,0-11-28-15,1-9-16 16,-1-5-36-16,-5-13-8 15,0-6-12-15,-5-8 8 16,-10-4 4-16,10-4 0 16,-5-4 0-16,0 0 0 15</inkml:trace>
  <inkml:trace contextRef="#ctx1" brushRef="#br0">20183 7219 0,'0'0'0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00:14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7071 9833 896 0,'0'0'268'0,"0"0"-8"16,0 0-4-16,5-2-216 15,0-4 64-15,5 0 24 16,11-4-32-16,-6-2-24 16,15-2 8-16,-4 6-4 15,15 0-8-15,-6 0-12 16,6 4 8-16,-6 6-4 0,11 6 0 15,-5 2-8-15,-1 4 0 16,-4 10-12-16,10-2 0 16,-16-1-12-16,6 5 0 15,-1-4 0-15,6-2 8 16,5-4-8-16,-1-2-8 16,6-4-8-16,5-4 8 15,0-6 0-15,0-12 0 16,0-2-4-16,-1-4 8 15,-9-10-8-15,5-4-8 16,5 1-8-16,0-1 8 16,0 4 0-16,-6 8 0 15,11-4 0-15,0 7 8 0,-10 7-4 16,0 2 0-16,0 12-4 16,-6 4 0-16,-4 5-4 15,0 7 0-15,-11 4-4 16,1 0 8-16,9 0-8 15,-4-2 0-15,5-7-8 16,-6-1 8-16,6-6 0 16,4-4 0-16,6-2 0 15,0-2 8-15,-10-10 0 16,-1-2 0-16,6-3-4 16,-5-9 0-16,-1 4-4 15,6 0 0-15,0-2 0 0,-1 2 8 16,11 4-4-1,0 5 0-15,-5-1-4 16,5 6 0-16,-5 2-4 0,-6 2 0 16,-4 4 0-16,0 2 8 15,-1 0-4-15,-4 4-8 16,-1 2-8-16,1-1 8 16,0-1 0-16,-1 4 0 15,21-6 0-15,0-2 0 16,0 2 0-16,5-4 0 15,0 0 4-15,-10 0 8 16,-11 2 0-16,1 6 0 16,-6 0-12-16,1 4 0 0,-6 2-4 15,1-2 8-15,4-3-16 16,1 1-16-16,0-10-4 16,9-8 16-16,16-7 20 15,0-11 8-15,5-4-8 16,0-6-8-16,0 0-4 15,0 1 16-15,5 5 4 16,-4 6 0-16,4 4-4 16,-5 6 8-16,0 6 0 15,-5 8 0-15,-5 8-8 16,-6 6 0-16,-4 6-4 16,0 6 8-16,-6 4 0 15,6 1 0-15,-5 11-8 16,10-2 0-16,4-13-4 0,12 1 8 15,-17-6-4-15,6-8 0 16,0-6-8-16,-10-2 0 16,0-4 4-16,4-2 8 15,-9-8 8-15,5-8 8 16,4 4-8-16,1-2-8 16,5-8-4-16,-5 2 8 15,0 8 4-15,0-2 0 16,-1 3 0-16,-4 3 0 15,0 4-8-15,-6 2 0 16,11-2 0-16,-5 2 16 16,5-2-8-16,0-6-8 15,4-4-16-15,1 4 0 16,5-2 0-16,-10-2 0 16,-5 0 0-16,-6 4 8 0,1 4 0 15,-5 0 8-15,-6 6 0 16,-4 4 0-16,4 6 0 15,-5 0 8-15,6 8-8 16,4 2 0-16,1-6-4 16,0-5 8-16,-1 3 0 15,6-8 0-15,10 0-8 16,4-2 0-16,1-6 0 16,-5-4 8-16,5-2 4 15,-5 0 8-15,5-2-8 16,0 1 0-16,10-3-8 15,0 2 8-15,0 6 0 16,0 2 0-16,0 0 0 0,-10 0 0 16,-6 0-36-16,-4 6-32 15,-10-2-4-15,-6 2 40 16,1-4 28-16,4-2 0 16,-14 6-4-16,-1-2 0 15,-10 0 0-15,0-2 0 16</inkml:trace>
  <inkml:trace contextRef="#ctx0" brushRef="#br0" timeOffset="5613.69">12050 10737 456 0,'0'0'120'16,"0"0"-16"-16,0 0-16 15,0 0-104-15,0 2 40 16,-6-2 32-16,12 0 0 16,-6 2 8-16,10 0 8 15,0 2 16-15,0-4 16 16,10 2-8-16,6-2-8 16,9 2-8-16,1-2 16 15,10 0 0-15,-1 0-8 16,6 0-12-16,-5 0 0 15,0 0-12-15,4 0-8 0,1 0 0 16,10 0 8-16,0 0-4 16,0 0-8-16,15-2-20 15,-5 2-8-15,-10 0 0 16,5 0 16-16,-10 0 0 16,0-2 0-16,0 2-8 15,-5 0 0-15,5 0 0 16,0 0 8-16,10 0-4 15,-5 0 0-15,-11-6-8 16,6 2 0-16,-5-3-4 16,-10 1 0-16,-1-2 0 15,1 2 0-15,0-2-4 16,-1 4 0-16,-4-2-8 0,9 0 0 16,-4-2-4-16,5 4 0 15,0-2 0-15,-1 0 8 16,1 0-4-16,-10 2 0 15,9 0 0-15,-4 0 8 16,-6 0-4-16,1 4 0 16,0-2-16-16,-6 2 0 15,6 0 0-15,-6 0 8 16,6 0 0-16,4 4-8 16,1 2-8-16,5 0 8 0,-1 0 8 15,6 0 8-15,-5-2 0 16,0 0-8-16,-1-2-8 15,1 0 8-15,5-4-8 16,0-2 0-16,-1-4 0 16,11-2 8-16,0-4 0 15,5 2-8-15,6-2-8 16,-6-1 8-16,0-1 0 16,-5-2 0-16,-6 8 0 15,-4 4 0-15,0 2 0 16,0 8 0-16,-5 10 0 15,-1 6 0-15,6-2 0 16,5 5 0-16,-10 3 0 16,5 0 8-16,-6-6-8 0,1 0 0 15,0-6-8-15,-1-5 8 16,6-1 0-16,5-4 8 16,0-6-8-16,10 0 0 15,5-6-12-15,0-3 0 16,-10-3 4-16,0 0 16 15,0 0 0-15,-5 0 0 16,-5 6-12-16,5 0 0 16,-6 6 0-16,6 2 8 15,0 4 0-15,0 2 0 16,-5 6-4-16,0 0 0 16,0-4 0-16,-6 2 0 15,1 4 4-15,0-8 8 0,-1 0-8 16,6-3-8-16,10-5-4 15,0-1 8-15,5-3 0 16,0-4 0-16,0-2-8 16,-10 4 8-16,0 0 0 15,-10 4 8-15,-1-2 0 16,-4-2 0-16,5 2 0 16,-6 2 0-16,6 4-4 15,0-2 0-15,15 0-4 16,-5 2 8-16,-5-4-16 15,-1-2-8-15,-4 0-8 0,0 2 16 16,-6 0 16-16,-4 4 8 16,5 0 0-16,-11 4 0 15,6 2-16-15,4-2-8 16,1 2-4-16,0 0 8 16,4 0 4-16,1-4 8 15,0-2-4-15,-1-4 0 16,1-6-8-16,-5 2 0 15,-6-2 0-15,-4 0 8 16,-1 2 4-16,-4 2 0 16,-1 1 0-16,1 3 8 15,-1-2-8-15,5 4-8 16,-4 0-8-16,9 0 8 0,-9-2-4 16,-6 2 0-1,11-2 0-15,9 0 8 0,1 0 0 16,-1 2 0-16,-4-2-4 15,5 4 0-15,-6 6 0 16,6-2 8-16,-6-1-4 16,6 1 0-16,0 4 0 15,4-4 8-15,6 0 0 16,0-2 0-16,10 0-8 16,0 0 0-16,-5 0-4 15,0 0 0-15,0 0 0 16,-1 0 0-16,-4-2 4 15,0 0 8-15,-5 0-12 16,0 0-16-16,-11 0-44 16,1-2-24-16,-1-6-44 0,-4-4-16 15,-1 0-24-15,-4-8-8 16,-1 4 48-16,-10-1 64 16,0 1 56-16,1 0 8 15</inkml:trace>
  <inkml:trace contextRef="#ctx0" brushRef="#br0" timeOffset="6552.26">16180 9960 720 0,'0'0'208'0,"0"0"-8"16,0 4-8-16,0 0-168 15,-6-1 56-15,-9 3 20 16,-5 0-24-16,-16 2-20 15,1-2 8-15,-6 0 12 32,-15-4 8-32,0-2-12 0,-5-8-8 0,0-8-8 15,1-5 8-15,9-13 0 16,5-12-8-16,5 1-4 16,11-5 8-16,10 0 0 15,-1 1 0-15,11 5-8 31,5 0 0-31,5-1-8 0,5 1 0 0,10 0-12 16,6 1 0-16,9 1-8 16,11-7 0-16,15-5-8 0,15 8 0 15,5 1-8-15,10 1 8 16,-9 6-8-16,-1 9 0 16,5 5-8-16,0 8 0 15,-5 10 4-15,1 14 8 16,-1 2 0-16,-10 16 0 15,-5 13-4-15,-5 9 8 16,-11 3 0-16,-9 9 0 16,-5 3-12-16,-11-1-8 15,0 0-4-15,-10 3 16 16,-10-3 8-16,-15 3 0 16,-5 4 0-16,-16 3 0 15,-20-3-4-15,-5-3 0 16,-5-9-4-16,-10-5 8 0,0-6-24 15,5-7-16-15,5-15-68 16,0-6-40-16,5-14-412 16,0-26-368-16</inkml:trace>
  <inkml:trace contextRef="#ctx0" brushRef="#br0" timeOffset="51892.62">14752 8959 976 0,'0'0'292'15,"0"2"64"-15,0-2 60 16,5-6-296-16,-5-5-56 16,10-3-16-16,0-6 48 15,6-8 24-15,4-2-16 16,11-7-32-16,-1-11-8 15,11-2-12-15,9-3 0 16,11 1-8-16,5-1 0 16,11 1-8-16,9 2 0 15,-5 5-12-15,6 1 0 16,-1 0-8-16,11 5 0 16,-1-1-8-16,6 0 0 15,-6 3 0-15,1 3 8 16,-6 4 0-16,1 4 0 15,-6-3-16-15,0 1 0 0,-4 6-4 16,-6 4 8-16,-5 4 4 16,-5 4 0-16,-5 4 0 15,-5 6 0-15,-5 10-8 16,-1 4 0-16,1 8-8 16,0 4 8-16,0 6-8 15,-6 1 0-15,6 1 0 16,-5 2 16-16,-5 11 0 15,-1 11-8-15,-4 3-8 16,-1 17 8-16,1 1-4 16,0 1 0-16,-6 1 4 15,-5-2 8-15,6-1-8 16,-1 1-8-16,1 0-8 16,-1 1 16-16,6 5-4 0,-11-9-8 15,6-13-4-15,-1 3 8 16,11-5 12-16,0-9 8 15,-16-7-4-15,0-1 0 16,-4-6-16-16,-6-11 0 16,-10-3-12-16,5 0 0 15,-10-8-28-15,5-4-16 16,-5-6-40-16,0 2-8 16,0-6-48-16,5 0-24 15,-5-6 40-15,-5-4 72 0,5-4 72 16,-5-2 8-16,5 2-352 15,0 0-344-15</inkml:trace>
  <inkml:trace contextRef="#ctx0" brushRef="#br0" timeOffset="52283.25">17526 9561 520 0,'0'-2'140'0,"0"2"16"0,0 0 12 16,0 0-88-16,0 4 40 16,0 0 40-16,5-2 0 15,5 4-12-15,0 6-8 16,5 1-4-16,6 7 8 15,9 6-8-15,1 4-16 16,-1 2-20-16,6-3 0 16,9-5-12-16,-4-4 0 15,-5-2-12-15,4-10 0 16,1-16-16-16,0-12-8 16,-1-18-44-16,-4-9-24 15,-1-15-104-15,-4-25-72 16,-1-28-368-16,-4-12-296 0,-6 14 88 15,-10 27 384-15,5 15 384 16,-10 13 0-16</inkml:trace>
  <inkml:trace contextRef="#ctx0" brushRef="#br0" timeOffset="53066.87">14661 8567 1128 0,'0'0'344'0,"0"-4"-32"15,0 0-32-15,0 4-292 0,0 2 88 16,5 6 52-16,-5 13-32 16,0 9-48-16,-5 8-8 15,5 7-8-15,-5 3 16 16,-1 0 8-16,1-1 0 15,-5-3-8-15,5-6 0 16,5-1 0-16,-5-3 8 16,5-8-4-16,10-4-8 15,5-6-8-15,11-4 8 16,-1-7-4-16,6-1 0 16,9-2-16-16,-4 0-8 15,5-6-8-15,-6-5 8 16,1-1-24-16,-1-2-16 15,1-2-12-15,4-4 16 0,1-4 12 16,-5 0 8-16,-11 2 0 16,0 7 0-16,-9-1 0 15,-6 6 0-15</inkml:trace>
  <inkml:trace contextRef="#ctx0" brushRef="#br0" timeOffset="67105.72">17531 7132 704 0,'0'2'204'0,"0"0"12"0,0 0 20 16,5 0-140-16,0 2 48 15,5-2 32-15,5 0-16 16,6-6-24-16,9-2 0 16,11 0-24-16,-1-2-8 15,1-6-20-15,10 0 0 16,0 0-16-16,-11 4-8 0,1-4-16 15,-11 1 0-15,1 7-32 16,-16-2-24-16,0 4-68 16,-4 0-32-16,-1 2 12 15,-10 2 56-15,5-2-348 16,-10 2-400-16,0 2-4 16,5-2 400-16</inkml:trace>
  <inkml:trace contextRef="#ctx0" brushRef="#br0" timeOffset="67418.28">17886 7152 688 0,'0'0'196'0,"-5"-4"24"0,5 4 20 15,-5 0-128-15,5 0 48 16,-5 8 32-16,5 4-8 16,-5 11-24-16,0 9 0 15,0 8-20-15,-5-1-8 16,0 7-16-16,-6 0 0 16,1-7-28-16,5-3-24 15,0-4-44-15,0-6-16 16,5-6-52-16,0-7-24 0,5-3-88 15,0-6-48 1,-6-8 32-16,12-4 96 0,-1-3-280 16,0-1-360-16</inkml:trace>
  <inkml:trace contextRef="#ctx0" brushRef="#br0" timeOffset="67810.11">17993 7144 736 0,'-5'0'212'0,"-5"0"20"0,10 0 20 16,0 0-152-16,-5 0 48 16,0 4 28-16,5 0-8 15,0 8-32-15,-5 5-16 16,5 7-16-16,0 6 0 15,-5 6-8-15,-1 5 0 16,6-7-20-16,-10 4-8 16,10-2-16-16,-5-5 0 15,0-3-12-15,5-4-8 16,0-6-12-16,0 0 0 16,10-6-4-16,0-3 0 15,1-3-8-15,4-4 0 16,5-6-20-16,-5-5-8 15,6 1-36-15,-1-2-24 0,-5-2-80 16,-5 4-56-16,-4-6 32 16,-1 0 96-16,0 4-280 15,-5 2-360-15</inkml:trace>
  <inkml:trace contextRef="#ctx0" brushRef="#br0" timeOffset="68341.37">17638 7318 672 0,'0'0'192'15,"0"0"20"-15,0 4 24 16,0 2-124-16,0 6 48 16,0 0 24-16,0 12-24 15,-6 6-32-15,1 1-8 16,-5 5-24-16,-5 4-16 16,10-4-24-16,-10-3 0 15,10 1 0-15,-6-6 8 16,6-6-8-16,0-4-16 15,5-3-16-15,5-5 0 0,5-2 4 16,16-4 8 0,4-2-4-16,11 0 0 0,0-2-8 15,9-2 8-15,-9-2 0 16,0 2 0-16,-1-4-16 16,-9 2-8-16,-6 2-12 15,-10 2 8-15,1-2-12 16,-6 0-8-16,0 2-84 15,-5 0-64-15,0 0 4 16,-5-2 80-16,5 0-324 16,11-4-392-16,-6-5 0 15,0 3 400-15,-5 2 396 0,0 0 0 16</inkml:trace>
  <inkml:trace contextRef="#ctx0" brushRef="#br0" timeOffset="68859.3">18344 7001 1160 0,'0'0'356'0,"0"0"-28"0,5 0-20 16,0 0-300-16,5 0 80 15,15-2 60-15,6-2-16 16,-6-2-44-16,6-2-16 15,4 0-28-15,1-2 0 16,-11 2-24-16,-4 0-16 16,-1 0-60-16,-5 6-40 15,-5-4 0-15,-10 4 48 16,0 2-364-16,0 2-400 0,-10 4 0 16,5-6 408-16</inkml:trace>
  <inkml:trace contextRef="#ctx0" brushRef="#br0" timeOffset="69187.48">18278 7177 1104 0,'0'4'336'0,"0"10"4"0,0 4 8 15,0 6-268 1,0 10 72-16,0 7 44 0,-5 3-16 16,-6 6-44-16,6-3-16 15,-10-1-40-15,5-2-8 16,0-9-24-16,5-3-8 16,-6-8-40-16,6-8-24 15,5-4-72-15,-5-6-40 16,5-8 16-16,0-10 56 15,5-8 60-15,6-8 8 16,-1-6-452-16,5-3-448 16,5 7-8-16,-4 8 456 15</inkml:trace>
  <inkml:trace contextRef="#ctx0" brushRef="#br0" timeOffset="69609.3">18318 7277 608 0,'0'-2'172'0,"0"0"24"16,5 0 28-16,11-4-120 15,4-8 24-15,5-4 8 16,6-6-8-16,4 4-32 16,1-1-8-16,-6-5-16 15,6 2 8-15,-11 4 4 16,1 0 8-16,-6 6-12 16,-5 4-8-16,1 3-8 15,-6 1 8-15,-5 4 4 16,5 2 0-16,-5 9-8 15,-5 9 0-15,5 2-8 16,-5 12 0-16,0 8-8 16,0 5 0-16,-5 3-8 0,5 2 0 15,0-1-4-15,0-5 0 16,-5-1-4-16,5-5 0 16,0-2-12-16,0-2-8 15,0-13-8-15,0-1 8 16,0-6-20-16,5-4-16 15,-5-4-36-15,0-2-16 16,0-4-48-16,0-4-24 16,0-2 24-16,-5-4 56 15,0 2 60-15,-5-4 8 16,5-2-440-16,-11 3-440 16,6-1-4-16,0 4 440 0,5 0 440 15,-5 2 0-15</inkml:trace>
  <inkml:trace contextRef="#ctx0" brushRef="#br0" timeOffset="69968.73">18384 7060 576 0,'0'0'160'0,"10"0"48"0,6 0 48 16,-11 2-88-16,5 0 32 15,0 6 16-15,-5 12-8 16,-5 8-36-16,-10 10-24 16,0 7-36-16,0 3 0 15,0-4-28-15,-6 1-16 16,6-11-56-16,0-6-32 15,0-4-108-15,0-5-64 16,5-7 12-16,5-8 88 16,0-6-244-16,5-6-320 15,0-2 0-15,0 0 328 16,0 5 328-16,0-3 0 16</inkml:trace>
  <inkml:trace contextRef="#ctx0" brushRef="#br0" timeOffset="70266.57">18572 7072 776 0,'-5'0'228'0,"0"-4"16"16,5 4 20-16,0 0-160 15,-5 0 48-15,5 4 40 16,0 6 0-16,-5 8-32 0,-5 8-16 15,0 12-24-15,-6 7 0 16,1-1-16-16,5 4-16 16,0-3-24-16,5-7-8 15,0-6-28 1,0-7-16-16,5-3-60 0,0-10-40 16,0-4 0-16,0-2 40 15,0-2 40-15,0-4 8 16,5-6-448-16,-5 2-448 15</inkml:trace>
  <inkml:trace contextRef="#ctx0" brushRef="#br0" timeOffset="70532.2">18328 7511 1144 0,'0'0'348'15,"0"0"-28"-15,0 0-36 0,5 0-300 16,1-2 88-16,9-4 52 16,10 0-24-16,-4 0-44 15,9-2-8-15,-5-2-36 16,-4 2-16-16,-1-2-76 16,0 0-56-16,-9 6 8 15,-1-2 72-15,-5 8-276 16,0 8-336-16,-5-6-4 15,5 0 336-15,-5 4 336 16,0-2 0-16</inkml:trace>
  <inkml:trace contextRef="#ctx0" brushRef="#br0" timeOffset="70750.98">18308 7620 840 0,'0'0'248'0,"0"0"-4"0,-5 0 0 16,5 0-188-16,0 0 64 15,0 0 56-15,15 0-8 16,6-4-28-16,-1-2-16 15,10-4-12-15,6 0 8 16,-1-2-16-16,-4-2-16 16,-1 5-40-16,-4 1-8 15,-6 0-48-15,-5 0-24 16,1 2-104-16,-11 2-72 16,5 4-336-16,-5-2-256 15,0 0 88-15,0 0 360 16,0 2 352-16,-5 0 0 0</inkml:trace>
  <inkml:trace contextRef="#ctx0" brushRef="#br0" timeOffset="71236.89">18918 6916 1120 0,'0'0'340'0,"10"-2"-24"0,10-2-28 16,0 0-288-16,6 0 88 15,4-4 48-15,1 2-32 16,-1 2-44-16,-4 0-8 15,-16 2-16-15,-5 2 0 16,-5 0-36-16,-10 10-24 16,-5 0-72-16,-6 4-40 15,-4 3-56-15,-1 1-8 16,1 0 44-16,0-2 64 0,4 0 100 16,6-2 40-16,0 4 36 15,5-2 0-15,5-7-4 16,0 1 8-16,5-2 0 15,0-4 0-15,5-2-8 16,5 0 0-16,0-2-24 16,0-2-8-16,10-2-72 15,-4-2-48-15,-6 2-12 16,-10-2 48-16,5 2-332 16,0 0-368-16,-5 1-8 15,0 1 376-15</inkml:trace>
  <inkml:trace contextRef="#ctx0" brushRef="#br0" timeOffset="71690">18836 7102 968 0,'-5'0'292'0,"5"2"-4"0,0 4-4 15,0 8-228-15,-5 8 64 16,-5 9 40-16,-5 7-16 15,5 4-40-15,0 2-16 16,-6-5-16-16,11 1 0 16,-5-4-4-16,0-7 0 15,5-1-12-15,0-4 0 16,5-6-12-16,0-2 0 16,10-2-8-16,0-4 0 0,10-1-12 15,6-1-8 1,4-4-4-16,11-4 8 0,5-6-4 15,4 0-8-15,6 0-8 16,0-3 0-16,-10-1 8 16,0 2 16-16,-6-2 8 15,-9-2 0-15,-1 2 0 16,-9 0 0-16,-6 0 8 16,0-4 8-16,-5 4 12 15,0-4 8-15,-5-7-12 16,0-9-16-16,1-10-72 15,-12-13-48-15,1-3-8 0,-5-8 48 16,-5-9 44 0,5 23 0-16,5 13-4 15,-5 3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03:17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6870 1088 0,'0'0'332'15,"5"0"-32"-15,0 0-28 0,1 0-280 16,9 0 88-16,5-6 72 16,11-8 0-16,-1 2-36 15,11 0-24-15,-1-6-32 16,1 1 0-16,5-1-16 16,-6 4-8-16,-4 4-36 15,-6-2-16-15,-4 2-52 16,-11 2-24-16,0 4 4 15,-10-2 40-15,0 6-356 16,-5 0-384-16,-5 0 4 16,0 0 392-16</inkml:trace>
  <inkml:trace contextRef="#ctx0" brushRef="#br0" timeOffset="249.99">9443 6741 1288 0,'0'0'396'16,"0"6"-36"-16,0 12-36 16,0 2-340-16,0 3 96 15,0 5 64-15,0 6-32 16,0-6-56-16,0-1-16 16,0-1-40-16,0-2-16 0,0-6-64 15,0-4-48-15,6-4 8 16,-6-6 64-16,10-10-328 15,0-12-384-15,-5-2 0 16,5 6 384-16</inkml:trace>
  <inkml:trace contextRef="#ctx0" brushRef="#br0" timeOffset="469.72">9535 6572 920 0,'0'0'276'0,"5"2"-4"15,-5 6 4-15,0 6-204 16,5 8 72-16,-5 12 52 15,5-5-16-15,-5 3-48 0,0 6-24 16,0-4-32 0,0-7 0-16,5 1-16 0,-5-4-8 15,0-4-32-15,0 0-16 16,5-4-68-16,-5-3-48 16,0-1 8-16,0-2 56 15,-10 4-360-15,10-4-416 16,-5-2-4-16,5-2 416 15</inkml:trace>
  <inkml:trace contextRef="#ctx0" brushRef="#br0" timeOffset="750.81">9286 7156 1208 0,'0'0'372'16,"0"0"-20"-16,0 0-20 0,5 0-308 15,10 0 80 1,1 0 48-16,-1-4-32 0,10-6-40 16,1-4 0-16,-1 6-12 15,-5-4 0-15,6-6-12 16,4 2-8-16,-4 0-32 16,-1-3-24-16,0 5-64 15,1 4-32-15,-6 0 8 16,-5 2 48-16,-4 4-400 15,-6 2-440-15,0-2-4 16,0 4 448-16,-5-2 444 16,5 2 0-16</inkml:trace>
  <inkml:trace contextRef="#ctx0" brushRef="#br0" timeOffset="985.18">9535 6969 1128 0,'0'0'344'0,"0"0"-20"0,0 0-16 16,0 2-276-16,-5 10 88 16,0 10 56-16,-5 4-24 15,-6 11-48-15,6 9-16 16,-10 8-36-16,0 1-16 16,-1-3-56-16,1-3-32 15,0-5-12-15,-6-6 24 16,6-5-400-16,5-9-424 15,-1-8 4-15,6-4 432 0,0-4 428 16,5-4 0-16</inkml:trace>
  <inkml:trace contextRef="#ctx0" brushRef="#br0" timeOffset="1188.31">9438 7314 1240 0,'0'-2'380'0,"0"2"-20"15,0 6-20-15,0 8-328 16,5 4 80-16,-5 2 48 16,0 6-24-16,0 0-60 15,0-1-32-15,0-1-80 16,0-2-40-16,0-4 0 0,0-4 48 16,0-4-348-16,0-8-392 15</inkml:trace>
  <inkml:trace contextRef="#ctx0" brushRef="#br0" timeOffset="1549.2">9433 7354 928 0,'0'0'276'16,"0"-2"-16"-16,0 0-20 16,5-6-220-16,0-2 80 0,6-4 60 15,9-5-8-15,-5-3-40 16,6-2-16-16,-1 6-24 15,0 4 0-15,-5 2 0 16,6 2 0-16,-11 6-8 16,0 6 0-16,5 4-4 15,-5 2 8-15,1 2-4 16,-6 8-8-16,5 4-8 16,-5 2 0-16,0-1-8 15,-5 5-8-15,0 4-8 16,5-4 8-16,-10-2-16 15,0-3-8-15,5-3-48 16,0-4-24-16,-5-2-96 16,0-6-64-16,0 0 28 15,5-4 96-15,-5 0-304 0,-6-2-392 16,1-2 0-16,5 0 400 16</inkml:trace>
  <inkml:trace contextRef="#ctx0" brushRef="#br0" timeOffset="1736.67">9520 7525 704 0,'0'0'204'16,"0"4"36"-16,0-2 36 15,0 2-132-15,0 0 40 16,0-4 24-16,0 2 0 16,0 0-44-16,0-2-32 15,5 2-44-15,0-2-8 16,5 0-20-16,0 0-8 16,0 0-48-16,0 4-32 15,1-4-16-15,-1 0 24 16,0 2-404-16,0-2-424 0,-5-2 0 15,0 2 424-15,0 0 424 16,0-2 0-16</inkml:trace>
  <inkml:trace contextRef="#ctx0" brushRef="#br0" timeOffset="2564.73">9951 6677 688 0,'0'0'196'15,"0"0"28"-15,0 2 28 0,0-2-140 16,0 0 40-16,6 2 16 15,-6 2-8-15,-6 10-40 16,1 8-16-16,0-2-28 16,-10 8 0-16,10 1-12 15,0-3-8-15,0 0-16 16,0-2-8-16,0-6-16 16,5-4 0-16,-5-2-8 15,10-5 0-15,0-1 0 16,5 0 0-16,5-4 0 15,0-4 0-15,-4 2 0 0,-1 0 0 16,0 0 0 0,0 0 8-16,-5 4-8 15,-5 6-8-15,5 6-4 0,-10 2 8 16,0 8 0-16,5 0 0 16,-10-7-4-16,5-1 8 15,-5-2-16-15,10-6-8 16,0-4-4-16,0 0 16 15,0-2 4-15,5-4-8 16,0 4 4-16,0 2 16 16,0 10 12-16,0 10 8 15,-5 9-4-15,0 7 0 16,-5-4 4-16,0 5 8 16,5-7 4-16,-5-8 0 15,0-4-8-15,0-5 0 16,5-7-8-16,0-4 0 15,5-6-12-15,5-6 0 0,-5-6-28 16,10-5-16-16,0-3-60 16,1-8-32-16,-1-10 8 15,5-4 56-15,1-5-376 16,-1-9-416-16,-5 7 0 16,0 11 424-16,-4 6 424 15,-1 8 0-15</inkml:trace>
  <inkml:trace contextRef="#ctx0" brushRef="#br0" timeOffset="2783.53">10150 6771 1312 0,'0'0'404'0,"0"0"-44"0,5 0-44 16,0 0-356-16,0-2 96 15,5-2 64-15,0 0-24 16,5 2-60-16,6-2-24 15,-6 0-52-15,-5 0-16 16,5-2-80-16,1 0-48 16,-6-6 24-16,0 0 80 15,-5-6-244-15,5-6-320 16</inkml:trace>
  <inkml:trace contextRef="#ctx0" brushRef="#br0" timeOffset="2971.05">10282 6586 512 0,'0'0'140'0,"0"0"48"0,-5 0 52 0,5 0-68 15,-5 8 24 1,-1 8 20-16,1 8 8 0,0 4-40 16,-5 7-32-16,0-3-48 15,10-2-8-15,-5 0-40 16,0-3-24-16,0-5-124 16,0-2-88-16,0-4-316 15,5-2-216-15,-6 0 88 16,6-6 312-16,0-2 312 15,0-2 0-15</inkml:trace>
  <inkml:trace contextRef="#ctx0" brushRef="#br0" timeOffset="3205.36">10119 6951 792 0,'0'0'232'0,"0"0"20"0,0 0 24 16,0 2-168-16,0-2 48 15,5-2 28-15,0 0-8 16,5-4-40-16,6 0-16 15,-1 2-32-15,0-4-8 16,5-1-16-16,6 3-8 16,-1 2-32-16,-4-4-24 15,-1 4-112-15,-5 2-80 16,-5 0-344-16,0 0-248 16,-4 2 88-16,-1 0 352 15,-5 0 344-15,5 0 0 16</inkml:trace>
  <inkml:trace contextRef="#ctx0" brushRef="#br0" timeOffset="3892.87">10119 7068 1336 0,'0'0'412'0,"0"10"-28"15,0 12-36-15,0 8-344 16,0 0 104-16,0 9 68 16,0 7-32-16,0-6-64 15,0-3-24-15,0-7-28 16,0-6 8-16,0-6-40 16,0-8-40-16,0-2-84 15,0-6-32-15,0-10 24 0,0-14 72 16,0-10 60-16,5-4 0 15,-5-3-4-15,5 3 8 16,-5 0 0-16,0 8 8 16,5 1-8-16,-5 5 0 15,0 4-56-15,0 4-40 16,5 4 20-16,1 0 72 16,4-4 68-16,5-3 0 15,5 7 0-15,1-4 8 16,4 2-16-16,0 2-8 15,1 4-8-15,-1 0 8 0,6 2 12 16,-6 2 8-16,-10 6-12 16,1 4-8-16,-1 4-24 15,-5 0 0-15,-5 6-20 16,0 3-8-16,0 3-48 16,-10 2-32-16,-10 8-92 15,5 0-48-15,-6-5 40 16,-4-3 96-16,5-4 88 15,-5-8 0-15,4-8-8 16,1-2 8-16,0-4-44 16,5-4-40-16,0 0 32 15,-1 2 80-15,6-2 80 16,5 2 8-16,-5 0-12 16,5 2-8-16,0 0-24 0,5 0 0 15,0 0-12-15,11 0 0 16,-6 0-28-16,5 0-24 15,0 4-96-15,0-2-64 16,6 0-384-16,-1-2-304 16,6 0 72-16,-11 0 384 15</inkml:trace>
  <inkml:trace contextRef="#ctx0" brushRef="#br0" timeOffset="4611.62">10612 6600 1328 0,'0'4'412'0,"0"12"-24"0,5 8-20 16,-5 3-344-16,0 11 88 15,5 4 56-15,-5-2-24 16,5-5-56-16,-5-1-16 15,0-2-32-15,0-6 0 16,5-7-48-16,0-5-40 16,0-4-64-16,0-4-24 15,-5-6-64-15,6-12-40 16,-6-6 52-16,0-7 96 16,0-1 92-16,0-4 0 15,0-2-112-15,0-1-104 16,0 3 24-16,0 0 136 15,0 0 144-15,0 4 8 16,5 1 4-16,0-3 0 16,5 0-4-16,10 2 8 0,-5 2 0 15,6 1 8-15,-1-3-16 16,-5 4-8-16,1 10-16 16,-1 8 8-16,0 4-8 15,-5 0 0-15,0 8-4 16,0 10 8-16,1 14 0 15,-6 5 0-15,0 5-20 16,0 4-16-16,0-5-16 16,-5 3 8-16,0-4-8 15,5-11-8-15,-5 1-12 16,0-6 0-16,0-8-28 16,0-4-16-16,0-4-60 15,0-4-32-15,0-6 20 0,0-4 64 16,-5 0 48-16,5-6 0 15,-10 4-476-15,0 0-464 16</inkml:trace>
  <inkml:trace contextRef="#ctx0" brushRef="#br0" timeOffset="5002.32">10683 6856 808 0,'0'0'236'16,"0"0"20"-16,0 0 12 15,0 0-168-15,0 0 56 16,0-2 36-16,5-6-16 15,0-4-40-15,5 0-24 16,11-2-28-16,-1 2 0 16,0-1-32-16,-4 5-24 0,-1 2-68 15,0-2-40-15,-10 12-4 16,0 2 40-16,-10 8 36 16,-5 5 0-16,-5 5 0 15,-1 2 0 1,-9-2 4-16,10 0 8 0,-6 3-48 15,6-7-48-15,0-2 24 16,10 0 80-16,0-6 76 16,0-4 8-16,10-2-16 15,5-8-16-15,5-6-24 16,6 0 0-16,4-2-28 16,0 0-16-16,-4 0-56 15,-1 2-32-15,-5 2 4 16,-10 2 48-16,0 4-336 0,-10 8-376 15,0-6 0-15,0 2 376 16,0 0 376-16,0 0 0 16</inkml:trace>
  <inkml:trace contextRef="#ctx0" brushRef="#br0" timeOffset="5205.46">10556 7259 752 0,'0'4'220'16,"-5"4"12"-16,0 0 12 15,5 2-144-15,0 0 64 16,15-8 44-16,5-4-8 15,1-10-40-15,4-10-16 16,6-8-40-16,9-2-16 16,-4 3-20-16,-1-1 0 15,6 2-20-15,-5 4-8 16,-11 8-44-16,-5 0-24 0,-4 6-64 16,-6 3-32-16,-5 3 16 15,0-4 56 1,-5 0-340-16,-5-2-384 0</inkml:trace>
  <inkml:trace contextRef="#ctx0" brushRef="#br0" timeOffset="5611.62">10749 6669 864 0,'0'-1'256'0,"-5"-5"-4"0,5 2-8 15,0 4-204-15,0 0 64 16,0 10 52-16,0 7 0 16,0 1-20-16,0 8-16 15,0 10-16-15,0 5 8 16,0 3-4-16,0 4 0 16,0 13-12-16,0 7-8 15,5 5-16-15,-5 4 0 16,5-1-24-16,-5-7-16 15,0-9-8-15,0-11 8 16,5-3 4-16,-5-10 0 16,5-10-20-16,-5-7-16 15,0-5-36-15,0-8-16 0,0 2-44 16,0-6-16-16,5-4 20 16,-5-6 48-16,0-2 40 15,0-9 0-15,-5-3-468 16,5-12-456-16,0-8 0 15,-5 17 464-15,5 3 464 16,0 0 0-16</inkml:trace>
  <inkml:trace contextRef="#ctx0" brushRef="#br0" timeOffset="5986.69">10719 7054 1288 0,'0'6'396'0,"0"14"-24"0,0 14-28 15,-16 10-332-15,-4 13 96 16,0 9 52-1,-6-1-32-15,1-1-76 16,-6-9-32-16,6-5-68 16,0-9-32-16,4-11 0 0,6-10 40 15,10-8 40-15,0-16 8 16,10-14-424-16,10-6-432 16,6-9 416-16,4-5 848 15,5-4 428-15,6 5-416 16,5-3-468-16,-1 8-40 15,1 8 24-15,5 4 72 16,-1 11 72-16,-9 7 0 16,5 9-20-16,-6 5-16 15,-4-4-20-15,-1 2 0 16,1 6-12-16,-11-4-8 16,-10-2-56-16,5-4-40 15,-5-6-4-15,-5-10 40 0,1-4-376 16,4-4-416-16,-5-4 0 15,-5 1 424-15,5 9 416 16,0 0 0-16</inkml:trace>
  <inkml:trace contextRef="#ctx0" brushRef="#br0" timeOffset="6283.51">11145 6856 1376 0,'0'0'428'0,"5"0"-36"0,-5 4-36 16,5 6-368-16,11-2 96 15,-6 2 44-15,0 0-40 16,5 2-68-16,0 1-16 15,-4-3-56-15,4-4-32 16,-5 0 4-16,5-2 40 16,-5-10 36-16,1-8 0 15,4 1-420-15,-5-5-408 0</inkml:trace>
  <inkml:trace contextRef="#ctx0" brushRef="#br0" timeOffset="6534.92">11389 6648 1104 0,'0'2'336'0,"0"4"-16"16,-5 2-16-16,0 9-272 16,0 9 80-16,-5 14 72 15,0 6-8-15,-11 1-24 16,6 11-16-16,-5 3-32 16,4 3-8-16,1-3-28 15,0-1-8-15,0-1-20 0,-1-11-8 16,6-8-48-1,5-9-32-15,-5-7-92 0,0-8-48 16,5-12-396-16,5-14-336 16,0 0 76-16,0 4 424 15,0-2 420-15,0 0 0 16</inkml:trace>
  <inkml:trace contextRef="#ctx0" brushRef="#br0" timeOffset="7003.59">11044 7116 1048 0,'5'0'316'0,"10"0"-24"16,5-2-28-16,1-4-272 16,4-6 80-16,0 2 44 15,6-8-24-15,-1-2-36 16,6 1 0-16,-11-3-8 15,6 2 8-15,-6 6 4 16,-4 4 8-16,4 2-8 16,-10 6-8-16,0 4-4 15,1 10 16-15,-6 6 0 16,-5 8 0-16,0 4-12 16,-5 5 0-16,5 3-8 15,-5 0 0-15,0-3-20 16,-5 3-8-16,-5-4-32 0,0-8-16 15,-6-5-32-15,1-5-8 16,0-6-4-16,0-10 16 16,-1-18 24-16,6-5 16 15,0 1 28-15,5-2 16 16,5-4 12-16,5 6 0 16,5-1-12-16,0 3-8 15,1-2-64-15,9 2-56 16,-5 2-420-16,6 4-360 15,-1 0 52-15,-10 4 416 16,0 3 416-16,0 3 0 16</inkml:trace>
  <inkml:trace contextRef="#ctx0" brushRef="#br0" timeOffset="8144.21">11684 6826 960 0,'5'0'288'0,"5"0"-4"0,0 0-8 15,0 0-232-15,0 0 64 16,6 0 52-16,9 0 0 16,-15 6-28-16,-5 2-16 15,11 10-24-15,-11 6 0 16,0 6-20-16,-10 1-8 16,5 1-20-16,-5 0 0 0,0-4-4 15,-1-3 0 1,1 3-8-16,0-8 0 0,5-8-16 15,-10 2-8-15,5-6-24 16,0-8-16-16,0-10-24 16,5-10 0-16,0-6-24 15,5-8-16-15,5-1-12 16,0-3 8-16,0-2 12 16,1-1 8-16,4 9 16 15,0 6 16-15,-5 2 36 16,-5 6 32-16,5 9 24 15,1 1 0-15,-6 6 8 16,0 8 16-16,5 5 4 16,-5 9-8-16,0 4 0 0,0 6 8 15,5 2-4 1,-5 5-8-16,-5 1-8 0,6-2 8 16,-6-1-4-16,5-1-8 15,-5-12-40-15,0-2-24 16,0-10-72-16,0-6-40 15,0-8 12-15,5-6 56 16,0-10-384-16,10-6-432 16,-5 2 0-16,5 5 440 15</inkml:trace>
  <inkml:trace contextRef="#ctx0" brushRef="#br0" timeOffset="8706.76">12131 6806 608 0,'0'0'172'0,"0"0"52"15,0 0 52-15,0 0-104 0,0 0 16 16,0 4 16-16,0 8 8 16,0 8-24-16,-5 4-24 15,5 4-28-15,0 0 0 16,0-1-24-16,0-3-16 16,5-4-32-16,0-2-8 15,5-4-28-15,5-8-16 16,1-6-44-16,9-10-24 15,-5-6-40-15,6-6-16 16,4-2-8-16,-4 2 8 16,-6-5 24-16,-5 1 24 15,5 0 16-15,-4 8 8 0,-6 6 24 16,0 0 32 0,-5 6 40-16,0 6 24 15,-5 8 16-15,0 8 8 16,0 2-8-16,5 4-8 0,-10 2-16 15,0 0 0-15,0-3-16 16,5-1 0-16,0-6-48 16,0 0-32-16,0-4-72 15,5-2-32-15,0-6 20 16,5-2 56-16,-5-4-376 16,0-2-424-16,6 0-4 15,-6 2 432-15,-5 0 424 16,5 0 0-16</inkml:trace>
  <inkml:trace contextRef="#ctx0" brushRef="#br0" timeOffset="9003.67">12568 6562 1000 0,'0'0'300'16,"0"4"12"-16,0 0 4 15,0 2-236-15,0 10 64 16,5 2 24-16,-5 12-24 16,5 1-32-16,-5 9 0 15,0 4 0-15,0-1 0 16,0 3-20-16,-5-2-16 16,5-5-32-16,0-3-8 15,-5-6-48-15,5-6-32 16,0-4-108-16,0-7-64 0,5-11 24 15,0-9 104-15,10-13-304 16,5-8-400-16,1-2-4 16,-6 6 400-16</inkml:trace>
  <inkml:trace contextRef="#ctx0" brushRef="#br0" timeOffset="9316.09">12857 6513 952 0,'0'0'284'0,"0"0"-8"0,0 0-12 16,0 0-224-1,0 6 80-15,0 6 56 0,0 9-8 16,-5 19-32-16,-5 4-8 16,5 1-12-16,-5 9 8 15,0-6-12-15,-1-5-8 16,6 1-24-16,0-10-8 15,0-7-16-15,5-7-8 16,5-4-16-16,11-2-8 16,4-6-44-16,5-10-32 15,1-10-12-15,4-2 32 16,-4-8-488-16,-11-5-504 16,5 5 0-16,-5 4 512 15,-5 2 512-15,-4 4 0 0</inkml:trace>
  <inkml:trace contextRef="#ctx0" brushRef="#br0" timeOffset="10925.53">9200 8120 848 0,'5'0'252'0,"0"0"4"0,0 0 4 16,0 0-180-16,0 0 64 15,0 0 56-15,0 2 0 16,0 10-28-16,-5 4-16 16,5 8-32-16,-5 5-8 15,0 3-20-15,0 6 0 16,0-4-24-16,0-3-8 15,0-7-32-15,5-4-16 0,-5-6-44 16,0-2-24 0,6-2-52-16,-6-10-24 0,10-6 24 15,-5-10 56-15,5-12-392 16,0-4-440-16</inkml:trace>
  <inkml:trace contextRef="#ctx0" brushRef="#br0" timeOffset="11363.06">9367 8021 968 0,'0'0'292'0,"0"0"-28"16,0 0-28-16,0-2-248 15,0-4 72-15,0 2 60 16,0 2-8-16,5 0-32 16,0 0-24-16,1 2-20 15,-1-2 8-15,5 0 0 0,-5 4 0 16,0-4-8-16,5 2 0 15,-5 2-8-15,-5 2 0 16,5 6 4-16,0 8 16 16,0-4 4-16,0 2 0 15,1 3-4 1,-1 5 0-16,0 0 0 0,5-2 0 16,-5 4 0-16,-5-1 0 15,5-1-8-15,-5-2-8 16,5-4-8-16,-5-4 8 15,0 0-8-15,5-4 0 16,-5-4-16-16,0-2 0 16,5-1-20-16,-5-3-8 15,0 4-28-15,0-2-16 0,0 2-20 16,0-4 0-16,0 2-52 16,0-2-48-16,0-4 28 15,0-2 80-15,-5 1-288 16,-5-3-360-16,5-2-4 15,0 4 368-15,0 0 360 16,5 2 0-16</inkml:trace>
  <inkml:trace contextRef="#ctx0" brushRef="#br0" timeOffset="11567.45">9383 8180 584 0,'0'0'164'0,"0"0"36"0,0 2 36 15,0 4-88-15,0 1 40 16,0 7 20-16,0 12-8 15,0 6-32-15,0 8-16 16,-6 17-24-16,-4 3-8 16,5-5-20-16,-5-5-8 15,0-1-40-15,0-9-24 16,5-10-76-16,-6-8-48 16,6-6 0-16,0-6 48 15,5-8-352-15,-5-12-400 16</inkml:trace>
  <inkml:trace contextRef="#ctx0" brushRef="#br0" timeOffset="11833.06">9403 8360 784 0,'0'0'228'0,"5"4"20"16,0 4 12-16,0 6-160 15,5 4 56-15,0 2 36 16,1 0-16-16,-6 5-36 15,0 1-16-15,5-2-28 16,-10 4-8-16,5-4-36 16,-5-7-24-16,5-3-68 15,0-4-32-15,0-4-4 16,0-8 40-16,0-18 36 0,0-7 0 16,6 1-392-16,-6-10-392 15,0 6 0-15,0 10 392 16</inkml:trace>
  <inkml:trace contextRef="#ctx0" brushRef="#br0" timeOffset="12051.9">9626 8154 1072 0,'0'2'324'16,"0"2"-12"-16,0 8-12 15,0 4-276-15,0-1 72 16,0 5 40-16,0 0-16 15,0 4-68-15,0-6-40 16,0-4-88-16,5-2-40 0,-5-5 12 16,6-3 56-16,-6-6-288 15,5-7-336-15,0-3-8 16,-5 4 344-16,0 0 336 16,5-2 0-16</inkml:trace>
  <inkml:trace contextRef="#ctx0" brushRef="#br0" timeOffset="12301.89">9723 8053 528 0,'0'0'144'0,"5"0"60"16,-5 0 56-16,10 6-68 16,0 9 24-16,-5 5 8 15,6 6-8-15,4 12-16 0,0 1 0 16,5 11-32 0,1 6-16-16,-6 3-32 15,-5 3 0-15,5-3-16 16,1-7-8-16,-11-5-20 0,-5-7-8 15,-5-12-36-15,-6-6-16 16,-4-6-56-16,-10-6-24 16,-1-5-96-16,-4-8-56 15,4-13 24-15,6-8 96 16,0-20-328-16,10-7-408 16</inkml:trace>
  <inkml:trace contextRef="#ctx0" brushRef="#br0" timeOffset="12661.2">10063 8112 1168 0,'0'0'356'0,"0"0"-28"0,5 0-28 16,-5-2-308-1,10 0 88-15,-4-4 56 0,9-4-16 16,5-2-44-16,0-2-16 15,1-3-32-15,4 3-8 16,-5-2-68-16,6-4-48 16,4 4-8-16,6 2 56 15,-16 2 48-15,1 2 0 16</inkml:trace>
  <inkml:trace contextRef="#ctx0" brushRef="#br0" timeOffset="12942.44">10190 8098 1040 0,'0'4'316'0,"0"4"4"16,0 4 12-16,0 10-248 16,0 4 64-16,0 5 28 15,0 7-24-15,0 2-40 16,-5 1-8-16,0 11-16 15,0-4-8-15,0-15-32 16,0-7-16-16,5-4-72 16,-5-6-40-16,5-12-4 15,0-6 48-15,-5-6-412 16,5-8-448-16,0-4-8 16,-5 6 456-16</inkml:trace>
  <inkml:trace contextRef="#ctx0" brushRef="#br0" timeOffset="13192.5">10053 8281 1120 0,'0'0'340'0,"0"0"-12"0,5 0-20 16,-5 0-276-16,0 0 80 16,10-4 52-16,0 2-24 15,6-4-48-15,-1-4-16 16,5 0-24-16,6 0 0 15,-6-4-12-15,5 0-8 0,-4 4-56 16,4-1-40-16,1-3-8 16,-1 2 40-16,-5-6-400 15,1 2-440-15,-6 4-4 16,-5 2 440 0,0 2 436-16,-5 2 0 0</inkml:trace>
  <inkml:trace contextRef="#ctx0" brushRef="#br0" timeOffset="13567.52">10287 8231 928 0,'0'0'276'0,"0"2"-8"16,0 2-12-16,0 6-224 16,0 6 72-16,0 0 40 15,0 2-16-15,0 3-32 16,-5-1-8-16,5 0-8 15,-5 0 0-15,5-4-16 0,-5-2-8 16,5-2-24-16,-6-4-8 16,6 0-8-16,6 0 0 15,-1-1 0-15,10 5 0 16,0-4-8-16,10-2 0 16,6 0-12-16,-6-4 0 15,6 0 4-15,-1-8 16 16,-4-6 4-16,4-4 0 15,-4 3-4-15,-6-5 8 16,5-2 0-16,-9 0 0 16,-1 2-8-16,-5-2 0 15,0 4-56-15,-5-5-40 0,-5-5-4 16,-5-2 48-16,-5 4 40 16,5 4 0-16,0 6-4 15,-5 3 0-15</inkml:trace>
  <inkml:trace contextRef="#ctx0" brushRef="#br0" timeOffset="21085">10993 7731 1128 0,'0'0'344'0,"0"8"68"0,0 4 72 16,0-2-292-16,0 2-16 15,0 10-56-15,0-3-32 16,5-1-72-16,-5-2-32 16,0-2-20-16,5-4 16 15,-5 8-452-15,0 0-456 16</inkml:trace>
  <inkml:trace contextRef="#ctx0" brushRef="#br0" timeOffset="22414.15">11618 7781 384 0,'10'0'96'0,"5"0"20"16,-5 0 24-16,0 0-24 15,1-4 56-15,-1-2 44 16,-5 0-8-16,0 2-16 15,-5 0-8-15,0-6-24 16,0 0-16-16,-5 2-28 16,-5 4-8-16,5-2-20 15,-11 2-8-15,1 0-16 16,-10 4-8-16,4 4-8 16,1 0 0-16,-10 6-8 15,4 4-8-15,1 6-8 16,4 2 8-16,1-4-4 15,5 3 0-15,0 7-12 0,5-8-8 16,4-2 0-16,1 2 8 16,0 6 0-16,10-5-8 15,0-5-8-15,1 0 8 16,4-2 0-16,10-4 0 16,0 0 4-16,6 0 8 15,4-2-8-15,1-2-8 16,-1 2-12-16,6 0 8 15,-6-1-8-15,1 5 0 16,-6-2-8-16,-5-2 8 16,-4 2 0-16,-6 4 8 15,0 2 8-15,-10 0 8 16,5 0 4-16,-5 4 0 16,-10 3-4-16,-5-3 8 0,-1 2-4 15,-4-2 0-15,-5 2 0 16,-6-4 8-16,6-5-12 15,-6-1-8-15,6-2-28 16,0-4-8-16,4-2-56 16,-4-6-40-16,10-8 8 15,-1-6 56-15,11-3 52 16,0-9 8-16</inkml:trace>
  <inkml:trace contextRef="#ctx0" brushRef="#br0" timeOffset="22976.71">11887 7751 672 0,'0'0'192'0,"0"0"28"15,0 0 24-15,0 0-124 16,0 0 40-16,0 2 36 16,0 6 0-16,0 12-24 15,-5 11-16-15,5 7-24 16,0 4 0-16,0 13-16 15,-5 1-8-15,5-8-16 16,0 1 0-16,0 1-16 16,-5-12-8-16,5-5-28 0,-5-5-8 15,0-8-36-15,-6-2-16 16,6-6-60-16,0-6-32 16,10-6-80-16,0-4-40 15,6-10 52-15,-6-2 96 16,5-6-284-16,-5-8-368 15</inkml:trace>
  <inkml:trace contextRef="#ctx0" brushRef="#br0" timeOffset="23523.55">11923 7785 608 0,'0'2'172'16,"0"2"40"-16,0-4 44 0,0 4-104 15,0 2 32-15,0 3 8 16,0 9-8-16,5 12-32 16,-5 6-8-16,0-2-12 15,5 7 8-15,0-1-20 16,0-2-16-16,0-7-32 16,0-3-8-16,-5-8-16 15,10-4 0-15,-5-4-28 16,0-6-16-16,0-2-28 15,11-8 0-15,-6-10-24 16,5-4-8-16,-5-8-16 16,5-6 8-16,1-7 8 15,-1-3 8-15,0-6 12 0,-5 5 8 16,0 5 12-16,-4 2 16 16,4 9 8-16,-5 5 8 15,-5 6 4-15,5 4 8 16,-5 4 8-16,5 2 8 15,-5 4 0-15,0 6 0 16,0 8 4-16,5 6 16 16,0 8 0-16,0 5-8 15,0 11-4-15,0 6 8 16,0 1-4-16,1-1-8 0,4 2-8 16,-5-7 0-16,0-3-12 15,5-4-8-15,-5-11-20 16,5-3 0-1,-5-6-40-15,0-4-24 0,0-6-4 16,-5-6 32-16,6-2-476 16,-6-10-504-16</inkml:trace>
  <inkml:trace contextRef="#ctx0" brushRef="#br0" timeOffset="25632.9">12410 7674 440 0,'-5'0'116'0,"-5"0"48"15,5 0 52-15,0 0-40 16,0 0 32-16,0 0 0 16,0 0-16-16,-1 0-32 15,1 2-8-15,0 0-32 16,5-2-16-16,-5 2-32 16,10-2-8-16,0 2-32 15,0-2-24-15,6-2-92 0,-1 2-64 16,0-2-316-16,0 2-248 15,0 0 72-15,-5 0 320 16,6 0 320-16,-11 0 0 16</inkml:trace>
  <inkml:trace contextRef="#ctx0" brushRef="#br0" timeOffset="26007.97">12431 7737 824 0,'0'0'244'0,"-6"0"-4"0,1 0-4 0,0 4-184 16,5 2 64-16,-5 4 48 16,5 4-8-16,-5 6-28 15,5 7-8-15,-5 3-16 16,5 6 0-16,10-2-12 15,-5 5-8-15,0 1-12 16,-5-2 0-16,5-3-16 16,6 1-8-16,-11-8-24 15,5-8-8-15,-5 0-16 16,0-8 0-16,0-5-40 0,5 1-32 16,-5-4-80-16,0 0-40 15,0-2 24-15,0-2 80 16,-5 0-280-16,5 0-352 15,-5 0 4-15,5-2 360 16,-5 2 356-16,5 0 0 16</inkml:trace>
  <inkml:trace contextRef="#ctx0" brushRef="#br0" timeOffset="26226.68">12359 8245 1040 0,'0'0'316'16,"0"0"-16"-16,0 0-12 15,5 0-260-15,1 0 72 0,4 0 36 16,0 0-32 0,5 0-64-16,-5 0-24 0,0 0-76 15,1 0-40-15,-6 0 4 16,10 0 56-16,-5 0 44 16,5-2 0-16,-5 2-4 15,-4-2 0-15,4 0 0 16,-5 2 0-16</inkml:trace>
  <inkml:trace contextRef="#ctx0" brushRef="#br0" timeOffset="26836.94">12578 7608 984 0,'0'0'296'0,"-5"0"-12"0,5 0-8 15,-5 0-236-15,5 2 80 16,0-2 56-16,0 2-8 15,0-2-28-15,5 2-8 16,5 0-28-16,5-4-8 16,5 0-32-16,1 0-8 15,-1 0-40-15,6-2-24 16,-1 0-64-16,-5 2-32 16,-5 0 4-16,1 0 48 15,-1 0-380-15,0 2-416 16</inkml:trace>
  <inkml:trace contextRef="#ctx0" brushRef="#br0" timeOffset="27290.12">12690 7674 592 0,'0'0'164'16,"0"0"44"-16,0 0 36 0,0 0-96 0,0 0 32 15,0 8 16-15,0 5-8 16,5 5-20-16,0 8-8 16,-5 14-24-16,5 5-8 15,-5 3-20-15,5 2 0 16,-5-1-12-16,0-1 0 16,0-8-24-16,5-7-8 15,-5-3-24-15,0-6-8 16,0-6-40-16,0 0-32 15,0-7-76-15,0-3-40 16,0-4 20-16,5-4 72 0,0-4-360 16,-5-2-416-1,5 3-4-15,-5-5 424 0</inkml:trace>
  <inkml:trace contextRef="#ctx0" brushRef="#br0" timeOffset="27852.58">12959 7638 1224 0,'0'2'376'0,"5"4"-12"16,-5 8-16-16,5 8-308 15,-5 9 80-15,5 9 52 16,-5 8-24-16,0 3-44 16,0-3-16-16,0-7-32 15,0-3-16-15,0-4-48 16,0-10-24-16,0-4-100 16,0-9-64-16,0-1 20 15,5-8 96-15,0-12-312 16,5-1-392-16,6-3-8 15,-11 0 400-15</inkml:trace>
  <inkml:trace contextRef="#ctx0" brushRef="#br0" timeOffset="28086.94">13055 7828 776 0,'0'0'228'16,"0"0"20"-16,-5 0 20 16,5 0-168-16,0 0 40 15,0-2 28-15,5 0-8 16,6 2-24-16,-1-2-16 15,0-6-32-15,0 4-8 16,0 3-40-16,5-3-16 16,1-2-72-16,-11-2-40 15,5 4-8-15,0 0 48 16,5 0-328-16,1-2-360 0,-6-2 0 16,0 4 368-16,-5 0 368 15,5 0 0-15</inkml:trace>
  <inkml:trace contextRef="#ctx0" brushRef="#br0" timeOffset="28430.78">13203 7562 992 0,'0'-2'300'0,"0"0"-8"0,0 2-4 16,0 0-228-16,0 0 80 15,5 0 44-15,-5 0-24 16,0 4-32-16,0 8 0 16,5 8 0-16,0 6 0 15,-5 8-16-15,5 11-8 16,-5 9-20-16,0 3 0 16,0 1-4-16,5-4 8 15,-5-7-24-15,5-3-16 16,0-10-20-16,0-7 8 15,0-9-36-15,-5-4-32 16,5-8-64-16,1-4-16 16,-1-10 20-16,0-10 48 15,0-13 44-15,5-15 0 0,0 16 0 16,-5 8 0-16,0-5 0 16,0 9 0-16</inkml:trace>
  <inkml:trace contextRef="#ctx0" brushRef="#br0" timeOffset="28899.44">13502 7354 1552 0,'0'2'484'0,"-5"2"-68"15,5 4-76-15,-5 6-540 16,5 2 24-16,-10 4 68 16,0 1 56-16,5-5 52 15,0-4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08T06:05:10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12375 14926 368 0,'10'0'92'0,"5"0"4"0,-5-2 4 16,0-1-20-16,11-7 72 15,-6 2 52-15,-15 0-8 16,5 0-16-16,0 8 0 16,-5-2-16-16,0 0-8 15,0 2-32-15,5 0-16 16,-5-6-20-16,0-2 0 15,0 26-8-15,0 16 0 16,5 9-12-16,-10 7 0 16,0 7-4-16,-5 3 8 15,0 5-12-15,-5-1-8 16,-1-1-16-16,1 1 0 16,0 1-8-16,5-5 0 15,-1-18-8-15,1-9 0 0,5-3-4 16,0-10 8-16,0-8-28 15,5-6-24-15,-5-16-8 16,5-16 24-16,0-12-484 16,10-5-496-16,0 7-8 15,-10 10 504-15</inkml:trace>
  <inkml:trace contextRef="#ctx0" brushRef="#br0" timeOffset="359.31">12177 15198 960 0,'0'0'288'0,"0"0"-12"0,10 0-16 15,-5 0-244-15,5-4 64 16,10-6 48-16,1-5-8 15,-1-11-32-15,15-8-24 16,1-10-24-16,-6 3 0 16,1-1 8-16,-1 4 16 15,1 5-4-15,-6 9-8 16,-4 4-12-16,-1 6 0 16,-5 4-8-16,-5 4 0 0,1 4-4 15,-6 6 8-15,0 2-4 16,-5 10-8-16,5 8-12 15,-5 4 0-15,0 7-40 16,0 7-32 0,10-2-440-16,0 5-400 0</inkml:trace>
  <inkml:trace contextRef="#ctx0" brushRef="#br0" timeOffset="4613.14">12039 15714 1272 0,'0'4'392'0,"0"4"-60"16,-10 6-56-16,0 8-356 15,0 6 96-15,-5-3 48 16,-1 7-48-16,1-2-40 16,0-2 8-16,5-2-348 15,10-5-352-15</inkml:trace>
  <inkml:trace contextRef="#ctx0" brushRef="#br0" timeOffset="4972.55">12050 15885 928 0,'0'0'276'15,"0"0"-4"-15,0 0-4 16,0 2-220-16,0 10 64 15,0 2 56-15,-6 8 0 16,1 7-32-16,0 9-24 0,0-4-24 16,0 3 0-1,0 1-12-15,0 0-8 0,0 0-28 16,0-7-8-16,0-9-36 16,0-4-16-1,5 0-4-15,-5-4 16 0,5-18 8 16,0-12 0-16,10-4-8 15,0-6 8-15,-5 4 0 16,5 7 0-16</inkml:trace>
  <inkml:trace contextRef="#ctx0" brushRef="#br0" timeOffset="5363.16">12288 15653 1224 0,'0'0'376'0,"0"8"-36"15,0 2-32-15,0 0-332 16,5 3 88-16,0 1 60 16,-5 0-16-16,6-4-40 15,-1-2-16-15,0-2-28 16,-5 0-8-16,10 0-76 15,0 2-64-15,0-2-376 16,-5-2-304-16,0 2 60 16,0-2 376-16,-5 0 368 15,5-2 0-15</inkml:trace>
  <inkml:trace contextRef="#ctx0" brushRef="#br0" timeOffset="5566.39">12156 15863 752 0,'0'0'220'0,"0"0"20"0,0 0 20 16,5 0-168-16,11-2 32 16,-1 0 12-16,15-2-16 15,-4-4-32-15,4 0-8 16,6 0-24-16,-1 0 0 16,-9 2-36-16,-1 2-24 15,-5 1-124-15,-4-1-88 16,-1 2-244-16,-5 2-144 0</inkml:trace>
  <inkml:trace contextRef="#ctx0" brushRef="#br0" timeOffset="5816.37">12420 15851 512 0,'-5'0'140'16,"5"0"52"-16,-5 0 52 0,0 8-60 16,-5 0 32-16,0 4 8 15,-5 4-16-15,-1 0-32 16,1 2-16-16,0 3-32 15,0 1-16-15,-1 6-28 16,11 0-8-16,-5-10-16 16,5 0 0-16,0-1-28 15,0-3-24-15,0-6-56 16,0 0-32-16,5-2 0 0,0-2 40 16,-5-2-376-16,5-4-408 15,0-2 0-15,0 0 416 16,0 2 408-16,0-2 0 15</inkml:trace>
  <inkml:trace contextRef="#ctx0" brushRef="#br0" timeOffset="6036.34">12161 16014 912 0,'0'0'272'16,"0"0"-8"-16,-5 0-8 16,5 0-220-16,5 0 64 15,0 0 48-15,6 0-8 0,4-2-28 16,0 2-16-16,5-2-28 15,6-2-8-15,-1-4-24 16,-5-2-8-16,1 2-36 16,-6 2-16-16,-5-2-12 15,0 2 16-15,0 4-380 16,-4 2-392-16,-6 2 0 16,5 0 400-16</inkml:trace>
  <inkml:trace contextRef="#ctx0" brushRef="#br0" timeOffset="6380.17">12182 16071 384 0,'0'0'96'0,"-5"2"44"16,-1 0 48-16,1 0-32 0,5 2 24 16,-5-4 12-1,5 4-8-15,10-2-32 0,1 0-24 16,4 0-24-16,0-2 0 16,5 0-20-16,1 0-16 15,-1 0-36-15,5 0-16 16,-9 0-68-16,-1 2-48 15,-5 4-96-15,-5 2-40 16,-5 6 12-16,-15 0 56 16,-5 4 68-16,-6 2 16 15,6-2 36-15,-6 1 24 16,1-3 80-16,10-4 64 16,5-2 44-16,0-4-8 15,4-4-20-15,12 0 0 16,4-2-24-16,0-4-8 0,0 0-28 15,10 0-8 1,-4 0-36-16,-6-4-16 0,0 6-80 16,-5 0-56-16,-5 4 0 15,-15 10 64-15,-11 0-232 16,-4 4-280-16</inkml:trace>
  <inkml:trace contextRef="#ctx0" brushRef="#br0" timeOffset="6645.77">11846 16488 512 0,'0'0'140'0,"0"0"48"15,0 0 52-15,0 2-68 16,5-6 24-16,11-6 12 0,9-6-8 16,16-5-32-16,20-7-24 15,15-6-32-15,5-2 0 16,-5 7-20-16,-5 3-8 16,1-4-24-16,-11 4-8 15,-16 10-16-15,-4 2 0 16,-11 5-12-16,-9 1-8 15,-11 6-52-15,0 0-40 16,-10 4-4-16,-5 6 40 16,-10 3-372-16,-1-1-408 15,6-2-4-15,0 0 416 16,0 0 408-16,5-4 0 16</inkml:trace>
  <inkml:trace contextRef="#ctx0" brushRef="#br0" timeOffset="6880.09">12258 16204 1056 0,'0'0'320'0,"5"2"-28"16,-5 10-24-16,0 12-260 16,-5 6 96-16,5 8 72 15,0 9-8-15,-5 1-44 16,5-1-24-16,0-1-28 16,-5 2 8-16,5-9-12 15,0-3-8-15,0-4-24 16,0-8-8-16,0-4-44 15,0-7-24-15,0-11-16 16,0-8 24-16,0-3-428 16,0-9-440-16,0-4 4 15,0 6 448-15,0 4 448 16,5 0 0-16</inkml:trace>
  <inkml:trace contextRef="#ctx0" brushRef="#br0" timeOffset="7067.59">12268 16310 1184 0,'0'2'364'15,"0"9"-28"-15,0 7-20 16,-10 2-304-16,0 14 88 16,-11 0 52-16,-4-1-24 15,0 5-48-15,-1-2-16 16,-4 0-36-16,4-5-16 16,6-3-56-16,0-2-32 15,4-6 4-15,1-10 40 16,5-6-376-16,5-8-408 15</inkml:trace>
  <inkml:trace contextRef="#ctx0" brushRef="#br0" timeOffset="7255.09">12171 16508 1024 0,'6'-6'308'0,"14"-2"-4"16,0 4-12-16,6 0-248 16,4-2 72-16,11 10 48 15,-6 4-16-15,-4-2-44 16,-1 0-24-16,1 4-24 15,-1 2 0-15,-4 0-92 16,-6-2-88-16,5 4-392 16,-4-1-296-16,4-5 68 15,-5 0 376-15</inkml:trace>
  <inkml:trace contextRef="#ctx0" brushRef="#br0" timeOffset="7692.59">12923 15770 1408 0,'0'0'436'0,"0"2"-52"16,-10 8-52-16,-10 8-396 0,-6 9 104 15,1 7 72 1,-11 4-24-16,6 7-68 16,-1 7-40-16,6-8-28 0,10-3 24 15,0-3 16-15,4-8 8 16,6-12 0-16,5-2 0 15</inkml:trace>
  <inkml:trace contextRef="#ctx0" brushRef="#br0" timeOffset="7895.8">12939 15966 1288 0,'-6'0'396'16,"1"0"-36"-16,5 0-36 16,0 0-348-16,-5 2 88 15,15 0 72-15,6 4-16 16,-1-4-40-16,-5 4-24 15,5 0-28-15,6 2 0 16,-6 0-20-16,-5 0-16 0,5-2-8 16,-5 2 16-16,-4 0-456 15,-1 0-456-15,0 0-8 16,-5-2 464-16,5-2 456 16,-5 0 0-16</inkml:trace>
  <inkml:trace contextRef="#ctx0" brushRef="#br0" timeOffset="8145.76">12685 16157 1184 0,'0'-2'364'16,"5"0"-28"-16,10-4-28 0,5-2-304 0,11 0 88 15,-6-4 52-15,11 2-32 16,4-2-48-16,1 2-16 15,-6 0-16-15,1 4 8 16,-6-1-32-16,-4 3-24 16,-6 2-16-16,-5 0 16 15,1 4-416-15,-11 6-424 16,0-1-4-16,-5-1 432 16,5-2 428-16,-5 4 0 15</inkml:trace>
  <inkml:trace contextRef="#ctx0" brushRef="#br0" timeOffset="8380.16">12786 16228 1040 0,'-5'4'316'0,"0"6"-12"16,-5 8-4-16,5 8-268 15,0 4 56-15,-6 3 36 16,1 5-16-16,5-2-36 15,0-5-16-15,0-1-16 16,5-2 0-16,0-6-24 16,-5-6-24-16,5 0-96 15,0-5-64-15,-5-5-312 16,5-2-240-16</inkml:trace>
  <inkml:trace contextRef="#ctx0" brushRef="#br0" timeOffset="8801.98">12862 16347 792 0,'0'-2'232'16,"0"-4"28"-16,10-6 24 15,6-3-164-15,9-5 40 16,11 4 20-16,-6 0-16 16,-4 4-48-16,-1 6-24 15,-5 10-28-15,1 6 8 16,-11 0 0-16,0 6 0 15,-5 8-24-15,-5 1-16 16,0 5-40-16,-10 4-16 16,-10-2-20-16,-6-3 0 15,-4 1 0-15,-1-4 8 16,1-2 4-16,-1-2 8 16,1-6 12-16,9-7 16 0,1 1 16 15,5-2 8-15,5-4 16 16,10-2 16-16,5 0-4 15,20-4-16-15,6-2-16 16,4-2 8-16,6-4-4 16,-1 2 0-16,-4-1-8 15,0 3 0-15,-1-2-16 16,1 4-8-16,-16 2-88 16,-5-2-72-16,6 8 4 15,-1 4 80-15,-15-2 80 0,-5-2 0 16</inkml:trace>
  <inkml:trace contextRef="#ctx0" brushRef="#br0" timeOffset="8942.64">13248 16611 1256 0,'0'0'388'16,"0"0"-84"-16,5 0-84 15,1 0-388-15,-1 2 88 16,0 0 80-16,0 0 0 15,5-2 0-15,-10 2 0 16</inkml:trace>
  <inkml:trace contextRef="#ctx0" brushRef="#br0" timeOffset="40683.01">8189 5538 1040 0,'0'0'316'16,"0"0"-16"-16,0 0-12 15,0 0-280-15,10-2 56 16,0 2 24-16,10-8-16 15,11-3-16-15,-1-1 8 16,16-12-4-16,5 2-8 0,10 0-20 16,5-6 0-16,-5-11-8 15,0 3 8-15,-5 6-8 16,0-2 0-16,-11 3-8 16,1 5 8-16,-5 6-12 15,-6 6-8-15,1 4-12 16,-6 8 8-16,1 8 0 15,-6 0 0-15,6 4-4 16,-1 8 0-16,1-2 0 16,4 4 8-16,1 5-4 15,4-3 0-15,1 4 0 16,0-2 16-16,4-12 0 16,6-10 0-16,5-8-8 15,20-8 8-15,0-6-8 0,11-8-8 16,4-4-4-16,-4 4 8 15,-1-3-4-15,0 1 0 16,6 2-4-16,-1 10 8 16,1 2 4-16,-16 2 0 15,0 12-8-15,-5 2-8 16,-5 8 0-16,-10 10 8 16,0 4 0-16,0 12-8 15,-5 7-4-15,-11 3 8 16,11-8 4-16,5 1 0 0,-10-5-4 15,-1-6 0 1,11-2 4-16,-5-6 16 16,0-7 0-16,10-1 0 0,0-4-16 15,5-6-8-15,10-4 4 16,-5-4 16-16,0-4 4 16,0-5-8-16,0-7-8 15,6-6 8-15,4 4-4 16,-5 0 0-16,-5-3-4 15,0 3 0-15,0 6 0 16,-4 6 0-16,-12 6-4 16,-4 14 0-16,-5 0-4 15,-5 8 8-15,-1 4-4 0,1 3 0 16,-1-3 0-16,6-4 8 16,5 6 0-16,0-10 0 15,0-2 4-15,10-2 8 16,0-4 0-16,-1-6 0 15,7 0 0-15,-1-10 16 16,5 2-8-16,0 2-8 16,-10-8-8-16,0 4 8 15,-10 2-32-15,-11-2-32 16,-4 2-12-16,-1-1 32 16,-9 3 28-16,-11 2 0 15,0 2 0-15,-5 0 0 16</inkml:trace>
  <inkml:trace contextRef="#ctx0" brushRef="#br0" timeOffset="75234.2">9540 13428 1344 0,'0'-2'416'0,"-5"0"-44"0,-5 0-48 15,-5-4-376-15,-6-2 88 16,-4-5 44-16,-6 1-32 16,-9-4-36-16,-1-10 8 15,-5-2 12-15,1-6 8 16,4-11 4-16,0-7 0 0,6 1-4 15,4-1 8-15,6-6 0 16,10 5 8-16,4-3-8 16,22 3 0-16,4 1-8 15,15-1 0-15,21-9 0 16,10-3 0-16,5-1-8 16,15 1-8-16,11 3-8 15,15 3 0-15,9 5-8 16,1 6 0-16,10 13 0 15,10 3 8-15,-5 10-4 16,-5 8-8-16,-10 2-12 16,5 10 8-16,-10 12 0 15,-10 8 0-15,-1 8 4 16,-9 16 8-16,-16 11-4 0,-5 7 0 16,-10 9-8-16,-10 5 0 15,-11 1 0-15,-9 4 8 16,-6 9-4-16,-15 3 0 15,-10 2-8-15,-10 2 0 16,-15-7 0-16,-11-7 8 16,-25 0 4-16,-20-3 0 15,5 3 0-15,-21-1 8 16,-9-13-4-16,-11-3 0 16,-10-1-4-16,-10-11 8 15,-1-11-16-15,-4-7-8 16,-46-12-52-16,-45-6-32 0,50-14 4 15,56-10 40-15,30-2 40 16,46 0 8-16,31 6 0 16,20 4 0-16</inkml:trace>
  <inkml:trace contextRef="#ctx0" brushRef="#br0" timeOffset="79063.17">13817 2383 680 0,'0'0'196'0,"0"0"4"0,5 0 4 15,6 2-140-15,14 4 56 16,21-6 32-16,25 0-8 16,20 4-16-16,16 2 0 15,30-2 0-15,36-2 0 16,0 0-8-16,81-2-8 15,96 6-24-15,-25-6-8 16,-45 0-16-16,-6 0 8 16,-10 0-12-16,-20-6-8 15,-31 4-20-15,-25-6-8 16,-30-8-24-16,-36-4-16 16,-41 3-64-16,-30-5-40 0,-26 2 8 15,-25-6 56-15,-25-8-360 16,-41 11-416-16,-41 13 0 15,10 4 416-15</inkml:trace>
  <inkml:trace contextRef="#ctx0" brushRef="#br0" timeOffset="79453.81">13431 2842 616 0,'0'0'172'0,"-5"0"-4"0,5-4-4 16,10 4-92-16,21 0 96 15,20 4 76-15,15-4-8 16,35 0-40-16,42-6-24 16,19-4-28-16,21 2 8 15,86-6-20-15,102-12-16 16,-31 2-24-16,-45 10 0 15,5 6-4-15,-1 1 0 16,-9-5-16-16,-11-8-8 16,-9 0-24-16,-16 10 0 15,-36 8-12-15,-30-2 0 16,-20 2-48-16,-31 0-40 0,-25-10-12 16,-36-6 32-16,-20-3 32 15,-21 1 8-15,-14 10 0 16,-11 2 0-16,-5 8 0 15,-5 0 0-15</inkml:trace>
  <inkml:trace contextRef="#ctx0" brushRef="#br0" timeOffset="80547.59">19004 2451 664 0,'0'0'188'15,"0"0"48"-15,5 0 44 0,5-6-104 16,-5-2 40-16,0 0 20 15,-5 0-16-15,0 0-44 16,-5 0-24-16,-15 2-32 16,-5-2 0-16,-16 8-24 15,-5 0-16-15,1 0-28 16,-1 8-8-16,0 2-12 16,5 6 8-16,6 2-8 15,10-2-8-15,4 5-4 16,11 3 8-16,5 0 4 15,10 6 0-15,5 2-12 16,16 1-8-16,9 7-12 0,11-2 8 16,5-9-4-16,-1 7 0 15,1-4-8-15,0-4 0 16,-10-4 4-16,-6-3 16 16,-9 1 0-16,-11-6 0 15,0 0-8-15,-5 2 0 16,-15 0 0-16,-15-2 8 15,-5-1-4-15,-11-1 0 16,-10 2-8-16,-5-6 0 16,1 2-16-16,4-8-8 15,0 2-64-15,11 0-48 16,9-6 8-16,11-8 64 16,20-8 60-16,20-4 0 15,1-4 0-15,-11 5 0 16,5 3 0-16,1 2 0 0</inkml:trace>
  <inkml:trace contextRef="#ctx0" brushRef="#br0" timeOffset="81000.67">19278 2534 1448 0,'0'0'452'0,"0"-4"-52"0,0 0-44 16,11 4-396-16,-1-6 104 15,10 0 72-15,0 2-24 16,11-2-52-16,9 2-16 16,6 2-20-16,0 10 8 15,-5 8 0-15,-6 4 8 16,-4 12-16-16,-11 13-16 15,-10-1-12-15,-10 6 8 16,-10-5 0-16,-5 3 0 16,-16-4 0-16,1-13 8 15,-6-1 4-15,1-6 8 16,-1-6-8-16,11-8-8 16,-1-2-8-16,1-10 0 15,10-6 0-15,4-6 0 16,1-8-8-16,5-10-8 0,0-15-40 15,10-7-32-15,5-6 8 16,11-3 40-16,4 11-448 16,11 7-480-16,-1-1-4 15,-4 16 488-15,-11 9 484 16,0 5 0-16</inkml:trace>
  <inkml:trace contextRef="#ctx0" brushRef="#br0" timeOffset="82080.25">19868 2490 1200 0,'0'0'368'0,"0"0"-20"0,0 2-16 16,0 10-312-16,0 4 80 16,0 8 60-16,0 12-8 15,-5 7-36-15,-6-1-16 16,11 0-28-16,-10-3 0 0,0-3-16 15,5-4 0 1,0-2-20-16,0-11-8 0,0-3-20 16,0-8 0-16,5-2-20 15,0-6-8-15,0-22-8 16,0-15 8-16,5-9-4 16,10-10 0-16,-5 1-8 15,5 1 0-15,6 5 0 16,-1 9 0-16,0 4 12 15,1 11 16-15,-1 3 20 16,0 8 8-16,-4 6 0 16,-1 8-8-16,0 14 0 15,0 2 16-15,-10 9 0 0,6 9-8 16,-11 4-4-16,-6 4 8 16,6 7-4-16,-5-5 0 15,0-14-28-15,0-7-16 16,0-1-20-16,5-12 8 15,0-4 0-15,5-22 8 16,10-14-16-16,6-11-16 16,9-1 0-16,1-2 16 15,4 7 24-15,1 7 8 16,-6 6 8-16,-9 6 8 0,4 16 16 16,-10 16 16-16,1 12 8 15,-6 10-8-15,0 1-12 16,-5 5 0-16,-5 4-24 15,5-5-16-15,-5-5-72 16,10 0-48-16,-10-10 8 16,5-6 64-16,10-15-372 15,6-10-432-15,-6-11 432 16,5 0 864-16,1 2 428 16,-6-2-432-16,-5 8-540 15,5-4-96-15,6 10 24 16,-6 4 128-16,5 0 128 15,11-6 0-15,-1-4-12 16,1-6-8-16,9-2-12 0,1-7 0 16,-6-5 8-16,-4-2 8 15,-1-6 0-15,-4 3 0 16,-11-1 0-16,0 4 16 16,-10 4 8-16,-10 10 0 15,-10 3-8-15,-5 5 0 16,-11 10-20-16,-4 13-8 15,-1 9-4-15,1 12 8 16,-6 18 8-16,10 3 8 16,11-9-8-16,5 1 0 15,5-3-16-15,10-10-8 16,15-6-16-16,15-13 0 16,6-3-36-16,5-20-24 15,15-8-100-15,5-9-64 16,-11-9-456-16,-9-12-376 15,10 6 88-15,-21 9 480 0,-9 5 472 16,-1 2 0-16</inkml:trace>
  <inkml:trace contextRef="#ctx0" brushRef="#br0" timeOffset="85661.52">21300 2260 1360 0,'0'0'420'16,"0"0"-16"-16,0 0-20 0,0 4-364 16,0-4 80-16,0 0 52 15,0 10-16-15,0 12-32 16,0 14-8-16,0 7 0 16,-10 11 8-16,5 9-8 15,-10 11-16-15,-1 1-20 16,6-1 0-16,-5-11-24 15,5-3-16-15,-5-17-60 0,10-7-32 16,0-14-88 0,-1-6-40-16,6-22 32 0,0-18 80 15,11-30 80-15,9-11 8 16,-10 3 0-16,0 11 0 16,0 7 0-16,1 10 0 15</inkml:trace>
  <inkml:trace contextRef="#ctx0" brushRef="#br0" timeOffset="86020.83">21376 2167 1184 0,'5'0'364'16,"6"-2"-36"-16,9-8-36 15,5-2-324-15,11-2 72 16,5-2 52-16,-6 2-16 16,1-1-28-16,-1 7-8 15,-9 2-4-15,-6 0 8 16,0 6 12-16,-4 12 8 15,-6 4 8-15,5 9 8 0,0 17 4 16,-5 6 8 0,6 11 4-16,-6 7 0 0,5 1-8 15,0 3 0-15,-5 5-12 16,1-2 0-16,-1 1-12 16,0-13 0-16,-5-17-8 15,0-10 0-15,0-5-4 16,0-9 0-16,-5-6-12 15,0-10-8-15,0 0-40 16,-10-4-32-16,-10-8-64 16,-6-6-24-16,6-9 16 15,-5-7 56-15,-1-14-512 16,6 2-560-16,5 3 0 16,-1 7 568-16</inkml:trace>
  <inkml:trace contextRef="#ctx0" brushRef="#br0" timeOffset="88365.58">21275 2463 1168 0,'0'0'356'0,"0"-2"4"16,0 4-4-16,0 2-300 16,10-4 64-16,5 0 32 15,11 0-24-15,14-6-28 16,6 0 0-16,-5-2-16 16,4-2-8-16,-4 2-20 15,-11 4 0-15,1 0-36 0,-6-2-24 16,-15 0-80-16,1 2-48 15,-6 0 12-15,0 2 64 16,-10 2-392-16,-5 6-456 16,-1 4-4-16,1-4 456 15</inkml:trace>
  <inkml:trace contextRef="#ctx0" brushRef="#br0" timeOffset="88584.32">21209 2707 1000 0,'0'0'300'15,"0"0"12"-15,5 0 4 0,5 0-232 16,10-6 64-16,16-4 36 16,10-4-16-16,9-2-48 15,1-4-16-15,0 4-32 16,-5 0 0-16,-5 1-36 16,-11 1-24-16,-4 6-68 15,-11 0-40-15,-5 0 0 16,-10 2 48-16,1 4-376 15,-12-2-416-15,6 2 0 16,0 2 424-16</inkml:trace>
  <inkml:trace contextRef="#ctx0" brushRef="#br0" timeOffset="88834.38">21544 2316 1192 0,'-5'-6'364'0,"5"4"4"0,-10 10-4 16,5 8-296-16,0 13 72 16,-6 15 36-16,6 12-32 15,0 17-48-15,0 8-16 16,0 5-32-16,5-3-16 16,5-2-96-16,0 1-80 15,0-5-432-15,-5-3-352 16,-5-21 72-16,0-11 432 15,5-10 424-15,-5-11 0 16</inkml:trace>
  <inkml:trace contextRef="#ctx0" brushRef="#br0" timeOffset="89381.26">22199 2266 1320 0,'0'0'408'15,"0"0"-24"-15,0-2-24 0,0 2-360 16,0 0 80-16,0-4 60 16,5 0-8-16,1 4-36 15,9-4-24-15,0-4-24 16,10 0 0-16,1 0-16 15,-6-1-16-15,0-5-64 16,1-2-48-16,-1 8 0 16,-5-4 56-16,-5 16 44 15,1 4 0-15,-1-6-4 16,-5-2 0-16</inkml:trace>
  <inkml:trace contextRef="#ctx0" brushRef="#br0" timeOffset="89849.97">22321 2278 1224 0,'0'0'376'0,"0"10"-20"16,0 10-16-16,0 0-324 0,0 5 80 16,0 13 48-16,0 0-16 15,0 6-28-15,0-3 0 16,0 5-16-16,0 3-8 15,5-3-12-15,0-6 0 16,-5-6 0-16,6-5 8 16,-6-9-4-16,5-2 0 15,-10-6-4-15,-11-2 8 0,6-2-40 16,-10-6-32-16,-1-4-60 16,-9-6-16-16,15-18 12 15,0-4 32-15,-1-2 32 16,-4-5 0-16,10-1-544 15,0 8-544-15,5 3 544 16,-6 1 1088-16,6 6 544 16,0 10-536-16,5-2-648 15,0 8-96-15,0 0 12 16,0 2 120-16,-5 0 112 16,5 2 0-16,15-6-12 15,11 4-8-15,-1-10-12 16,11-2 0-16,4 5-52 15,11 1-48-15,-5-8-8 16,5 2 40-16,0 2 40 0,-6 2 8 16</inkml:trace>
  <inkml:trace contextRef="#ctx0" brushRef="#br0" timeOffset="95824.17">22966 1851 920 0,'0'0'276'0,"-5"0"28"15,0 2 28-15,5 4-208 16,-5-6 40-16,5 2 20 16,-5 6-8-16,-5 12-44 15,-10 2-24-15,-1 8-36 16,-4 7-8-16,0 1-40 16,-11-4-24-16,11 4-24 15,4-1 16-15,6-7-452 0,0-8-456 16,5-6-4-16,5-4 464 15</inkml:trace>
  <inkml:trace contextRef="#ctx0" brushRef="#br0" timeOffset="96136.72">22916 1972 928 0,'0'2'276'16,"0"10"-4"-16,0 4-12 16,0 6-212-16,0 10 80 15,0 13 56-15,0 5-8 16,0 2-32-16,0-3-16 0,0-3-24 16,0-4-8-16,0-3-8 15,0-3 8 1,-5-6-20-16,5-8-16 0,0-7-28 15,0-1-8-15,0-6-32 16,0 0-24-16,0-6-96 16,0 2-72-16,0-10 20 15,0-6 96-15,5-6-312 16,5-5-400-16</inkml:trace>
  <inkml:trace contextRef="#ctx0" brushRef="#br0" timeOffset="96730.48">23246 1716 1336 0,'0'0'412'15,"0"0"-36"-15,0 0-36 16,0 8-368-16,0 0 88 15,0 0 56-15,-5 6-24 16,5-6-68-16,-5 6-32 16,5 0-100-16,-5-4-56 15,0 4 16-15,-6 0 80 16,1-2 72-16,-5 5 0 16,-5 9-4-16,-1 4 8 15,1-10-8-15,0-2 0 0,-6 9-84 16,11-9-72-16,-5-2 36 15,-1-4 112-15,11-6 96 16,5-4-16-16,0-10-16 16,5-8 8-16,10 8-8 15,5-6-8-15,6-2-16 16,4-1-8-16,6 5-8 16,4 4 0-16,-4 0-8 15,-6 2-8-15,-5-2 0 16,-9 2 16-16,-1 6 16 15,-5 6 8-15,0 10 8 0,-10 10 0 16,0 7 8 0,0 7 8-16,-11 18-4 0,1-7-8 15,5-5-16-15,0 1 0 16,0-5-12-16,5-10 0 16,0-6-12-16,-1-6 0 15,1-7-36-15,5-3-24 16,0-4-92-16,0 0-56 15,0-6-336-15,0-4-272 16,0-4 84-16,0 2 360 16,0 2 360-16,0 0 0 15</inkml:trace>
  <inkml:trace contextRef="#ctx0" brushRef="#br0" timeOffset="97638.12">23027 2240 960 0,'0'-6'288'0,"0"0"-28"16,0 0-24-16,0 3-240 16,11-5 80-16,4 2 60 15,0-2-8-15,16 0-40 16,-1-6-24-16,-5-6-24 15,6 10 0-15,-6 0-16 16,1-4-8-16,-11 6-64 16,0 2-40-16,-5 0-88 0,-10 6-40 15,0 12-32-15,-15 4 8 16,0-2-84-16,-11-2-88 16,1 8 76-16,10-6 168 15,0-6 168 1,-1 0 0-16,-4 6 132 0,-16 9 136 15,16-9 4-15,5 2-120 16,0 0-92-16,-6-6 40 16,16 0 36-16,5-6 0 15,10-4-16-15,6-2-8 16,4 0-24-16,5-8 0 16,1 2-12-16,4 0 0 15,-4 4-28-15,-6-4-16 16,0-2-56-16,-10 2-32 0,1 4-60 15,-11 4-24-15,-5 8 0 16,-11 0 32-16,-4 6 44 16,-5 2 16-16,-1 0 40 15,-4-2 24-15,4 2 40 16,1-3 24-16,5-5 0 16,9 0-8-16,1 0-8 15,5-2 8-15,5-2 0 16,10 0 0-16,6-4-16 15,-1 2 0-15,5 0-16 16,-5-2-8-16,1 4-24 0,-6-4-8 16,0 0-56-16,-5 0-32 15,-5 0-48-15,-15 6-8 16,-6-4 8-16,-9 12 16 16,-1 2 32-16,-9 2 24 15,-6 3 24-15,-5 7 16 16,-5-6 44-16,1 0 40 15,4-6 52-15,5 2 24 16,10-2-4-16,11-10-16 16,5-1-24-16,15 1 0 15,10-4-4-15,20-2 8 16,11-6-4-16,9-7 0 16,11 1-4-16,0-2 8 0,15-6-16 15,0 4-8-15,6 6-20 16,-16-4 0-16,5 6-28 15,-10 0-24-15,-11 2-52 16,-14 0-24-16,-11 2-68 16,-5-1-40-16,-10-1 32 15,0 4 80-15,-10-4-260 16,-5 4-328-16</inkml:trace>
  <inkml:trace contextRef="#ctx0" brushRef="#br0" timeOffset="97903.73">23093 2475 568 0,'0'0'156'0,"-5"0"56"0,5 5 52 16,0 3-80-16,-5 10 32 15,0 10 0-15,5 12-16 16,0 9-84-16,0-3-56 16,-5 2 4-16,5-3 64 15,0 5 24-15,0-12-40 16,0-7-60-16,0-3-16 15,0-6-48-15,0-10-24 16,0 0-8-16,0-10 24 16,0-4-404-16,0-14-424 15,0 2 0-15,0 2 424 0,0 2 424 16,0 0 0 0</inkml:trace>
  <inkml:trace contextRef="#ctx0" brushRef="#br0" timeOffset="98060.05">23007 2496 992 0,'0'0'300'0,"-5"8"12"16,0 0 12-16,-5 16-220 16,0 12 64-16,-11-3 40 15,-4 11-16-15,-1 8-52 16,1-3-24-16,-5-7-60 16,-6 0-24-16,0-9-136 15,11-7-96-15,5-2-376 16,5-16-264-16</inkml:trace>
  <inkml:trace contextRef="#ctx0" brushRef="#br0" timeOffset="98294.36">23053 2594 928 0,'5'2'276'0,"5"4"12"0,15 3 12 16,1 7-200-16,4 10 72 15,11 6 44-15,5-2-16 16,-1 5-52-16,1-7-24 15,-5 0-28-15,4-4 8 16,-9 2-56-16,0-7-48 16,-1-7-40-16,-4-12 24 15,-6-12 16-15,-5 0 0 16,1 5 0-16,-6-3 0 0,-5 0 0 16,0 4 0-16</inkml:trace>
  <inkml:trace contextRef="#ctx0" brushRef="#br0" timeOffset="98669.45">23932 1840 1224 0,'0'0'376'0,"0"0"4"0,-5 3 8 15,-6 11-308-15,-4 10 64 16,-10 6 20-16,-6 10-40 15,-4 11-52-15,4 1-8 16,-4-5-52-16,-1 3-40 16,11-8-20-16,4-7 24 15,6-11-448-15,5-4-472 16,5-6 0-16,5-6 472 16,0-4 472-16,0 0 0 15</inkml:trace>
  <inkml:trace contextRef="#ctx0" brushRef="#br0" timeOffset="98873.45">23800 2117 1192 0,'0'0'364'0,"0"0"-28"16,5 4-28-16,-5 10-304 16,15 2 96-16,0 0 88 15,5 6 0-15,1 0-36 16,9-5-24-16,6 3-44 16,-1-4-8-16,-4-2-28 15,-1-6-8-15,-4 0-60 16,-6-6-40-16,-5 4-12 15,-5-6 40-15,-4 0-460 0,-12 2-488 16,6-2-4-16,-5 0 496 16,0 0 488-16,5 0 0 15</inkml:trace>
  <inkml:trace contextRef="#ctx0" brushRef="#br0" timeOffset="99092.3">23673 2361 1096 0,'0'0'332'15,"0"-4"4"-15,5 4 4 16,0 0-264-16,10-2 72 16,5 0 28-16,16-1-40 15,15-1-56-15,-1 4-8 16,1-6-28-16,-5 0-8 16,0 0-64-16,-16 2-48 15,-4 0-16-15,-1 0 40 0,-10 4-380 16,-10 4-408-16,-5-6 0 15,0 0 424-15,5 6 416 16,-5-4 0-16</inkml:trace>
  <inkml:trace contextRef="#ctx0" brushRef="#br0" timeOffset="99279.75">23805 2445 1248 0,'0'0'384'0,"-5"10"4"15,-1 10 0-15,-4 3-324 16,-5 7 56-16,5-2 24 15,-5 4-24-15,5 7-56 16,-1-1-16-16,6-4-60 0,0-4-32 16,0-1-112-16,10 1-72 15,0-14 24-15,0-2 104 16,6-12-256-16,4-10-352 16</inkml:trace>
  <inkml:trace contextRef="#ctx0" brushRef="#br0" timeOffset="99701.58">23800 2512 1200 0,'0'0'368'0,"5"0"-24"16,5 0-24-16,10-2-312 16,6-4 80-1,19 6 56-15,6-4-16 16,-10 2-48-16,-1 0-24 0,1 2-16 15,-11 0 8-15,-4 0-4 16,-6 4-8-16,-10 0-16 16,0 6 0-16,-4 4-12 15,-17 0-8-15,1 8-20 16,-15 4-8-16,-16 7-12 16,-5-1 8-16,6-2 8 15,-6-2 8-15,5-1 12 16,11 7 8-16,10-16 8 15,-1-4 8-15,11 0 8 0,5 0 8 16,5-10 12-16,15 0 8 16,11-2-4-16,9 0-8 15,6-4-12-15,5-4 0 16,-11 2-32-16,-4-4-32 16,-1 0-16-16,-9-4 24 15,-1 6-476-15,-5 2-488 16,-5-4 0-16,0 8 496 15</inkml:trace>
  <inkml:trace contextRef="#ctx0" brushRef="#br0" timeOffset="100453.19">22210 3352 1040 0,'0'8'316'0,"-6"7"-4"16,6 7-4-16,0 22-252 15,0 4 72-15,-5 1 60 16,0 5 0-16,0-3-36 16,0-5-32-16,0-6-24 15,0-5 8-15,0-5-8 16,5-8-16-16,-5-6-16 0,0-6 8 15,10-2-16 1,0-2-16-16,-5 0-36 0,5-6-16 16,0-8-48-16,5-6-24 15,5 0 4-15,-4-10 40 16,4-6 32-16,0 1 8 16,0-1-512-16,1 0-504 15,-6 8-4-15,0 6 512 16,-5 2 508-16,0 4 0 15</inkml:trace>
  <inkml:trace contextRef="#ctx0" brushRef="#br0" timeOffset="101125.02">22220 3614 832 0,'0'0'244'15,"0"0"20"-15,0 0 12 0,0 0-188 16,0 2 40 0,5-2 16-16,5-2-16 0,0-2-88 15,10-6-56-15,11-4-40 16,4-2 24-16,16-6 24 15,5-6 8-15,5 4-324 16,5 7-320-16,-5-5 320 16,-5 0 648-16,-5 16 220 15,-11 6-424-15,-14-2-248 16,-6 4 176-16,-5 4 152 16,-10 0-16-16,-10 6-52 15,-15 8-24-15,-5-2-36 16,-6 1 0-16,-9-1-36 15,-1 0-24-15,0-6-96 16,1 2-64-16,-1-2 4 16,10-10 72-16,6-2-252 15,5-8-320-15,10 2 320 0,-1-8 648 16,6-6 320-16,0-2-320 16,10-3-420-16,0-7-88 15,1 2 36-15,4 8 136 16,-5 4 140-16,5 2 16 15,-5 3-4-15,0 5-8 16,0 10-8-16,0 6 8 16,0 3-12-16,-5 7-16 15,0 12-24-15,0 8 0 16,-5-1-16-16,-5 1 0 16,10 4-16-16,-5-8 0 15,0-1-16-15,5-5-8 0,0 0-8 16,5 0 8-1,0-3 0-15,10 1 8 0,6-2-4 16,4 0 0-16,6-4-4 16,4-8 8-16,11 0-4 15,0-12 0-15,-1 0-4 16,-4-8 8-16,0-4 0 16,-1-6 0-16,-9 2 4 15,-11 2 8-15,0-6-24 16,-10-2-24-16,1-7-64 15,-6-5-32-15,0-4 12 0,-5-3 48 16,0-1 44-16,0 12 0 16,0 8-4-16,0 2 0 15</inkml:trace>
  <inkml:trace contextRef="#ctx0" brushRef="#br0" timeOffset="108503.46">23170 3435 1280 0,'0'0'396'0,"5"0"-32"0,-5-2-28 15,5-2-332-15,5 2 96 16,5-6 68-16,11-8-16 16,-1 18-44-16,5-2-16 15,1-8-24-15,5 0 0 16,-11 0-20-16,0 4-8 15,1 0-40-15,-11-2-24 16,-5 1-84-16,0 3-56 16,0-2 20-16,-10 2 80 15,0 0-368-15,-10 2-440 16</inkml:trace>
  <inkml:trace contextRef="#ctx0" brushRef="#br0" timeOffset="108831.7">23317 3193 1344 0,'0'0'416'0,"0"0"-44"15,0 0-48-15,0 4-364 16,0 10 96-16,0 13 72 16,-5 5-24-16,0 8-36 15,0 10-8-15,-5-5-8 16,-1 1 8-16,6-3-4 15,0-3-8-15,0-8-16 16,0-6-8-16,0-8 0 0,10-5 16 16,10-5 0-16,1-2-8 15,4 0-28-15,5-6-16 16,1 2-52-16,-6-4-24 16,5-4-80-16,1 0-48 15,-11-7-352-15,0-5-304 16,-5 4 88-16,-4 6 392 15,-1 0 392-15,0 0 0 16</inkml:trace>
  <inkml:trace contextRef="#ctx0" brushRef="#br0" timeOffset="109112.93">23434 3584 1152 0,'0'-8'352'0,"0"2"-12"16,0 12-8-16,0 10-292 15,-5-2 80-15,5 3 48 16,0 7-24-16,-5 4-32 16,5 2-8-16,-5 4-16 15,5-1 0-15,-6-1-24 16,1 4-8-16,5-4-24 16,0-5-8-16,-5-9-28 15,5 2-16-15,-5-6-76 16,5-12-56-16,-5-10 12 15,5-8 72-15,0-6-372 16,5-6-440-16,-5 3 0 0,5 5 440 16,-5 4 440-16,0 2 0 15</inkml:trace>
  <inkml:trace contextRef="#ctx0" brushRef="#br0" timeOffset="109362.85">23114 3778 1200 0,'0'0'368'16,"0"8"-20"-16,0-6-24 16,5 0-308-16,5 2 80 15,10-4 52-15,11 0-24 16,4-8-36-16,11 0 0 16,5 4-24-16,-5-2-8 15,-1 2-28-15,-9-4-8 16,-1 4-44-16,-9 0-32 15,-6-1-72-15,0-3-40 0,-9-4 24 16,4 4 72-16,-5-2-316 16,0-6-376-16</inkml:trace>
  <inkml:trace contextRef="#ctx0" brushRef="#br0" timeOffset="109737.9">23693 3133 1480 0,'0'0'460'16,"0"0"-44"-16,0 0-44 15,5 4-420-15,-5 2 96 16,5 2 68-16,0 0-16 16,0 0-36-16,0-2-8 15,-5 8-32-15,5 0-16 16,0-6-32-16,1 0-8 15,-6 2-100-15,5-6-80 16,-5 5-372-16,0 5-288 16,5-12 96-16,-5 0 392 15</inkml:trace>
  <inkml:trace contextRef="#ctx0" brushRef="#br0" timeOffset="110003.47">23546 3330 1160 0,'0'0'356'0,"-6"0"-12"0,6 0-4 16,0 6-292-16,16-6 80 15,4-4 44-15,11-6-24 16,9 6-48-16,6 0-16 16,5-10-20-16,5 2 0 15,-6 0-16-15,1 0-16 16,-15 2-48-16,-11 2-32 15,-5 2-84-15,-4 4-48 16,-6-5-372-16,-5 1-320 16,0 2 76-16,-5 2 400 15,0 0 396-15,0 2 0 16</inkml:trace>
  <inkml:trace contextRef="#ctx0" brushRef="#br0" timeOffset="110144.97">23718 3346 1080 0,'-5'10'328'0,"0"7"-8"16,0 1-8-16,-5 10-304 15,0-2 40-15,0 2-116 16,-1-5-144-16,6 5-252 16,0-6-104-16</inkml:trace>
  <inkml:trace contextRef="#ctx0" brushRef="#br0" timeOffset="110379.33">23840 3542 1008 0,'0'-4'304'0,"0"-2"-4"0,0 0 0 16,10 0-240-16,1-4 72 16,-1 4 40-16,10-2-24 15,5-1-56-15,1 3-24 16,-1-2-80-16,-4 0-48 15,-1 0-16-15,5-4 40 16,-10 2-348-16,-4-4-384 16,-1 4 0-16,0 4 384 15,-10 0 384-15,5 4 0 16</inkml:trace>
  <inkml:trace contextRef="#ctx0" brushRef="#br0" timeOffset="110645.03">23871 3584 1224 0,'0'0'376'16,"-5"8"-28"-16,-11 6-24 0,-4 3-308 15,0 7 96-15,-6 0 80 16,1 6-8 0,0 0-48-16,-1-1-32 0,-4 5-36 15,9-4 0-15,-9 0-12 16,4-5-8-16,-4-5-28 15,10-4-16-15,-6-2-44 16,1-12-24-16,10-2 8 0,10-2 32 16,-11-6-472-16,11-10-504 15,5-6-4-15,0 11 504 16,0 1 500-16,0 0 0 16</inkml:trace>
  <inkml:trace contextRef="#ctx0" brushRef="#br0" timeOffset="110848.11">23627 3592 1264 0,'0'0'388'16,"0"0"-24"-16,5 0-28 16,0 4-328-16,10 10 88 15,6 5 76-15,-1-1-8 16,10 10-36-16,1 2-16 16,-1 0-28-16,6-1 0 15,-1 5-8-15,1 0 0 16,-6-4-16-16,6 1-8 15,0-3-44-15,-6-4-24 16,1-10-80-16,-6-10-48 16,5 2-472-16,1-8-424 0</inkml:trace>
  <inkml:trace contextRef="#ctx0" brushRef="#br0" timeOffset="115794.82">23627 3397 272 0,'0'0'60'16,"0"0"0"-16,0 0 4 0,0 0-48 15,0 0 8-15,0 0 8 16,0 2 8-16,0 2 8 16,0-4 8-16,0 0 0 15,0 0-8-15,5 0 0 16,-5 0 8-16,0-4 8 16,0 4 8-16,0 8 4 15,0 4 8-15,0 4 8 16,-5-2 8-16,5 8-8 15,-5 9-8-15,-5-1-8 16,-6 0 8-16,6 0-12 16,-5-8-8-16,0 7-32 15,-1-11-8-15,6-2-108 16,0-2-88-16,5-6-4 0,0-2 88 16,0 0 88-16,5-4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t" anchorCtr="0" compatLnSpc="1"/>
          <a:lstStyle>
            <a:lvl1pPr defTabSz="938530">
              <a:defRPr sz="1200"/>
            </a:lvl1pPr>
          </a:lstStyle>
          <a:p>
            <a:pPr marL="0" marR="0" lvl="0" indent="0" algn="l" defTabSz="938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t" anchorCtr="0" compatLnSpc="1"/>
          <a:lstStyle>
            <a:lvl1pPr algn="r" defTabSz="938530">
              <a:defRPr sz="1200"/>
            </a:lvl1pPr>
          </a:lstStyle>
          <a:p>
            <a:pPr marL="0" marR="0" lvl="0" indent="0" algn="r" defTabSz="938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7168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704850"/>
            <a:ext cx="4686300" cy="3514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b" anchorCtr="0" compatLnSpc="1"/>
          <a:lstStyle>
            <a:lvl1pPr defTabSz="938530">
              <a:defRPr sz="1200"/>
            </a:lvl1pPr>
          </a:lstStyle>
          <a:p>
            <a:pPr marL="0" marR="0" lvl="0" indent="0" algn="l" defTabSz="938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896" tIns="46949" rIns="93896" bIns="46949" numCol="1" anchor="b" anchorCtr="0" compatLnSpc="1"/>
          <a:lstStyle/>
          <a:p>
            <a:pPr lvl="0" algn="r" defTabSz="938530"/>
            <a:fld id="{9A0DB2DC-4C9A-4742-B13C-FB6460FD3503}" type="slidenum">
              <a:rPr lang="en-US" altLang="en-US" sz="1200" dirty="0"/>
              <a:t>‹#›</a:t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1738" y="704850"/>
            <a:ext cx="4686300" cy="3514725"/>
          </a:xfrm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r>
              <a:rPr lang="en-US" altLang="zh-CN" dirty="0" err="1"/>
              <a:t>Sql</a:t>
            </a:r>
            <a:r>
              <a:rPr lang="zh-CN" altLang="en-US"/>
              <a:t>语句的引入和介绍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12</a:t>
            </a:fld>
            <a:endParaRPr lang="en-US" altLang="en-US" sz="1200" dirty="0"/>
          </a:p>
        </p:txBody>
      </p:sp>
      <p:sp>
        <p:nvSpPr>
          <p:cNvPr id="82947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2948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49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2950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2951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82952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13</a:t>
            </a:fld>
            <a:endParaRPr lang="en-US" altLang="en-US" sz="1200" dirty="0"/>
          </a:p>
        </p:txBody>
      </p:sp>
      <p:sp>
        <p:nvSpPr>
          <p:cNvPr id="83971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3972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3973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3974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3975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83976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14</a:t>
            </a:fld>
            <a:endParaRPr lang="en-US" altLang="en-US" sz="1200" dirty="0"/>
          </a:p>
        </p:txBody>
      </p:sp>
      <p:sp>
        <p:nvSpPr>
          <p:cNvPr id="84995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4996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997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4998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4999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85000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15</a:t>
            </a:fld>
            <a:endParaRPr lang="en-US" altLang="en-US" sz="1200" dirty="0"/>
          </a:p>
        </p:txBody>
      </p:sp>
      <p:sp>
        <p:nvSpPr>
          <p:cNvPr id="86019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6020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1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6022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6023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86024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16</a:t>
            </a:fld>
            <a:endParaRPr lang="en-US" altLang="en-US" sz="1200" dirty="0"/>
          </a:p>
        </p:txBody>
      </p:sp>
      <p:sp>
        <p:nvSpPr>
          <p:cNvPr id="87043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7044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7045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7046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7047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87048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17</a:t>
            </a:fld>
            <a:endParaRPr lang="en-US" altLang="en-US" sz="1200" dirty="0"/>
          </a:p>
        </p:txBody>
      </p:sp>
      <p:sp>
        <p:nvSpPr>
          <p:cNvPr id="88067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8068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8069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8070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8071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88072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18</a:t>
            </a:fld>
            <a:endParaRPr lang="en-US" altLang="en-US" sz="1200" dirty="0"/>
          </a:p>
        </p:txBody>
      </p:sp>
      <p:sp>
        <p:nvSpPr>
          <p:cNvPr id="89091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9092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9093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9094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89095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89096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19</a:t>
            </a:fld>
            <a:endParaRPr lang="en-US" altLang="en-US" sz="1200" dirty="0"/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20</a:t>
            </a:fld>
            <a:endParaRPr lang="en-US" altLang="en-US" sz="1200" dirty="0"/>
          </a:p>
        </p:txBody>
      </p:sp>
      <p:sp>
        <p:nvSpPr>
          <p:cNvPr id="91139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1140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1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1142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1143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91144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21</a:t>
            </a:fld>
            <a:endParaRPr lang="en-US" altLang="en-US" sz="1200" dirty="0"/>
          </a:p>
        </p:txBody>
      </p:sp>
      <p:sp>
        <p:nvSpPr>
          <p:cNvPr id="92163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2164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165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2166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2167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92168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  <p:sp>
        <p:nvSpPr>
          <p:cNvPr id="73731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73732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3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73734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73735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73736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22</a:t>
            </a:fld>
            <a:endParaRPr lang="en-US" altLang="en-US" sz="1200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23</a:t>
            </a:fld>
            <a:endParaRPr lang="en-US" altLang="en-US" sz="1200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24</a:t>
            </a:fld>
            <a:endParaRPr lang="en-US" altLang="en-US" sz="1200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25</a:t>
            </a:fld>
            <a:endParaRPr lang="en-US" altLang="en-US" sz="1200" dirty="0"/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29</a:t>
            </a:fld>
            <a:endParaRPr lang="en-US" altLang="en-US" sz="1200" dirty="0"/>
          </a:p>
        </p:txBody>
      </p:sp>
      <p:sp>
        <p:nvSpPr>
          <p:cNvPr id="97283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7284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7285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7286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97287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97288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30</a:t>
            </a:fld>
            <a:endParaRPr lang="en-US" altLang="en-US" sz="1200" dirty="0"/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31</a:t>
            </a:fld>
            <a:endParaRPr lang="en-US" altLang="en-US" sz="1200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32</a:t>
            </a:fld>
            <a:endParaRPr lang="en-US" altLang="en-US" sz="1200" dirty="0"/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33</a:t>
            </a:fld>
            <a:endParaRPr lang="en-US" altLang="en-US" sz="1200" dirty="0"/>
          </a:p>
        </p:txBody>
      </p:sp>
      <p:sp>
        <p:nvSpPr>
          <p:cNvPr id="101379" name="Rectangle 2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101380" name="Rectangle 3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914" tIns="45642" rIns="92914" bIns="45642" anchor="b"/>
          <a:lstStyle/>
          <a:p>
            <a:pPr lvl="0" algn="r" defTabSz="930275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1381" name="Rectangle 4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101382" name="Rectangle 5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92290" tIns="46145" rIns="92290" bIns="46145" anchor="ctr"/>
          <a:lstStyle/>
          <a:p>
            <a:pPr lvl="0"/>
            <a:endParaRPr lang="en-US" altLang="en-US" dirty="0"/>
          </a:p>
        </p:txBody>
      </p:sp>
      <p:sp>
        <p:nvSpPr>
          <p:cNvPr id="101383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/>
        </p:spPr>
      </p:sp>
      <p:sp>
        <p:nvSpPr>
          <p:cNvPr id="101384" name="Rectangle 7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2914" tIns="45642" rIns="92914" bIns="45642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5</a:t>
            </a:fld>
            <a:endParaRPr lang="en-US" altLang="en-US" sz="120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34</a:t>
            </a:fld>
            <a:endParaRPr lang="en-US" altLang="en-US" sz="1200" dirty="0"/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35</a:t>
            </a:fld>
            <a:endParaRPr lang="en-US" altLang="en-US" sz="1200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36</a:t>
            </a:fld>
            <a:endParaRPr lang="en-US" altLang="en-US" sz="1200" dirty="0"/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40</a:t>
            </a:fld>
            <a:endParaRPr lang="en-US" altLang="en-US" sz="1200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41</a:t>
            </a:fld>
            <a:endParaRPr lang="en-US" altLang="en-US" sz="1200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42</a:t>
            </a:fld>
            <a:endParaRPr lang="en-US" altLang="en-US" sz="1200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43</a:t>
            </a:fld>
            <a:endParaRPr lang="en-US" altLang="en-US" sz="1200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48</a:t>
            </a:fld>
            <a:endParaRPr lang="en-US" altLang="en-US" sz="1200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57</a:t>
            </a:fld>
            <a:endParaRPr lang="en-US" altLang="en-US" sz="1200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59</a:t>
            </a:fld>
            <a:endParaRPr lang="en-US" altLang="en-US" sz="1200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6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60</a:t>
            </a:fld>
            <a:endParaRPr lang="en-US" altLang="en-US" sz="1200" dirty="0"/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62</a:t>
            </a:fld>
            <a:endParaRPr lang="en-US" altLang="en-US" sz="1200" dirty="0"/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64</a:t>
            </a:fld>
            <a:endParaRPr lang="en-US" altLang="en-US" sz="1200" dirty="0"/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65</a:t>
            </a:fld>
            <a:endParaRPr lang="en-US" altLang="en-US" sz="1200" dirty="0"/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69</a:t>
            </a:fld>
            <a:endParaRPr lang="en-US" altLang="en-US" sz="1200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70</a:t>
            </a:fld>
            <a:endParaRPr lang="en-US" altLang="en-US" sz="1200" dirty="0"/>
          </a:p>
        </p:txBody>
      </p:sp>
      <p:sp>
        <p:nvSpPr>
          <p:cNvPr id="1177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71</a:t>
            </a:fld>
            <a:endParaRPr lang="en-US" altLang="en-US" sz="1200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72</a:t>
            </a:fld>
            <a:endParaRPr lang="en-US" altLang="en-US" sz="1200" dirty="0"/>
          </a:p>
        </p:txBody>
      </p:sp>
      <p:sp>
        <p:nvSpPr>
          <p:cNvPr id="1198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/>
              <a:t>1. False. A column function produces a summary row for a set </a:t>
            </a:r>
          </a:p>
          <a:p>
            <a:pPr algn="l"/>
            <a:r>
              <a:rPr lang="zh-CN" altLang="en-US"/>
              <a:t>of rows.</a:t>
            </a:r>
          </a:p>
          <a:p>
            <a:pPr algn="l"/>
            <a:r>
              <a:rPr lang="zh-CN" altLang="en-US"/>
              <a:t>2. False. A GROUP BY is required and all three columns not </a:t>
            </a:r>
          </a:p>
          <a:p>
            <a:pPr algn="l"/>
            <a:r>
              <a:rPr lang="zh-CN" altLang="en-US"/>
              <a:t>in column functions must be listed in the GROUP BY </a:t>
            </a:r>
          </a:p>
          <a:p>
            <a:pPr algn="l"/>
            <a:r>
              <a:rPr lang="zh-CN" altLang="en-US"/>
              <a:t>clause.</a:t>
            </a:r>
          </a:p>
          <a:p>
            <a:pPr algn="l"/>
            <a:r>
              <a:rPr lang="zh-CN" altLang="en-US"/>
              <a:t>3. e</a:t>
            </a:r>
          </a:p>
          <a:p>
            <a:pPr algn="l"/>
            <a:r>
              <a:rPr lang="zh-CN" altLang="en-US"/>
              <a:t>4. False. Column functions may not be used in a WHERE </a:t>
            </a:r>
          </a:p>
          <a:p>
            <a:pPr algn="l"/>
            <a:r>
              <a:rPr lang="zh-CN" altLang="en-US"/>
              <a:t>clause.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/>
              <a:t>1. True</a:t>
            </a:r>
          </a:p>
          <a:p>
            <a:pPr algn="l"/>
            <a:r>
              <a:rPr lang="zh-CN" altLang="en-US"/>
              <a:t>2. b</a:t>
            </a:r>
          </a:p>
          <a:p>
            <a:pPr algn="l"/>
            <a:r>
              <a:rPr lang="zh-CN" altLang="en-US"/>
              <a:t>3. 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7</a:t>
            </a:fld>
            <a:endParaRPr lang="en-US" altLang="en-US" sz="120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78</a:t>
            </a:fld>
            <a:endParaRPr lang="en-US" altLang="en-US" sz="1200" dirty="0"/>
          </a:p>
        </p:txBody>
      </p:sp>
      <p:sp>
        <p:nvSpPr>
          <p:cNvPr id="1208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79</a:t>
            </a:fld>
            <a:endParaRPr lang="en-US" altLang="en-US" sz="1200" dirty="0"/>
          </a:p>
        </p:txBody>
      </p:sp>
      <p:sp>
        <p:nvSpPr>
          <p:cNvPr id="1218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80</a:t>
            </a:fld>
            <a:endParaRPr lang="en-US" altLang="en-US" sz="1200" dirty="0"/>
          </a:p>
        </p:txBody>
      </p:sp>
      <p:sp>
        <p:nvSpPr>
          <p:cNvPr id="1228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81</a:t>
            </a:fld>
            <a:endParaRPr lang="en-US" altLang="en-US" sz="1200" dirty="0"/>
          </a:p>
        </p:txBody>
      </p:sp>
      <p:sp>
        <p:nvSpPr>
          <p:cNvPr id="1239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82</a:t>
            </a:fld>
            <a:endParaRPr lang="en-US" altLang="en-US" sz="1200" dirty="0"/>
          </a:p>
        </p:txBody>
      </p:sp>
      <p:sp>
        <p:nvSpPr>
          <p:cNvPr id="1249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83</a:t>
            </a:fld>
            <a:endParaRPr lang="en-US" altLang="en-US" sz="1200" dirty="0"/>
          </a:p>
        </p:txBody>
      </p:sp>
      <p:sp>
        <p:nvSpPr>
          <p:cNvPr id="1259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84</a:t>
            </a:fld>
            <a:endParaRPr lang="en-US" altLang="en-US" sz="1200" dirty="0"/>
          </a:p>
        </p:txBody>
      </p:sp>
      <p:sp>
        <p:nvSpPr>
          <p:cNvPr id="1269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85</a:t>
            </a:fld>
            <a:endParaRPr lang="en-US" altLang="en-US" sz="1200" dirty="0"/>
          </a:p>
        </p:txBody>
      </p:sp>
      <p:sp>
        <p:nvSpPr>
          <p:cNvPr id="1280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86</a:t>
            </a:fld>
            <a:endParaRPr lang="en-US" altLang="en-US" sz="1200" dirty="0"/>
          </a:p>
        </p:txBody>
      </p:sp>
      <p:sp>
        <p:nvSpPr>
          <p:cNvPr id="1290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88</a:t>
            </a:fld>
            <a:endParaRPr lang="en-US" altLang="en-US" sz="1200" dirty="0"/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</a:t>
            </a:fld>
            <a:endParaRPr lang="en-US" altLang="en-US" sz="1200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89</a:t>
            </a:fld>
            <a:endParaRPr lang="en-US" altLang="en-US" sz="1200" dirty="0"/>
          </a:p>
        </p:txBody>
      </p:sp>
      <p:sp>
        <p:nvSpPr>
          <p:cNvPr id="1310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90</a:t>
            </a:fld>
            <a:endParaRPr lang="en-US" altLang="en-US" sz="1200" dirty="0"/>
          </a:p>
        </p:txBody>
      </p:sp>
      <p:sp>
        <p:nvSpPr>
          <p:cNvPr id="1320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91</a:t>
            </a:fld>
            <a:endParaRPr lang="en-US" altLang="en-US" sz="1200" dirty="0"/>
          </a:p>
        </p:txBody>
      </p:sp>
      <p:sp>
        <p:nvSpPr>
          <p:cNvPr id="1331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92</a:t>
            </a:fld>
            <a:endParaRPr lang="en-US" altLang="en-US" sz="1200" dirty="0"/>
          </a:p>
        </p:txBody>
      </p:sp>
      <p:sp>
        <p:nvSpPr>
          <p:cNvPr id="1341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93</a:t>
            </a:fld>
            <a:endParaRPr lang="en-US" altLang="en-US" sz="1200" dirty="0"/>
          </a:p>
        </p:txBody>
      </p:sp>
      <p:sp>
        <p:nvSpPr>
          <p:cNvPr id="1351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94</a:t>
            </a:fld>
            <a:endParaRPr lang="en-US" altLang="en-US" sz="1200" dirty="0"/>
          </a:p>
        </p:txBody>
      </p:sp>
      <p:sp>
        <p:nvSpPr>
          <p:cNvPr id="1361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95</a:t>
            </a:fld>
            <a:endParaRPr lang="en-US" altLang="en-US" sz="1200" dirty="0"/>
          </a:p>
        </p:txBody>
      </p:sp>
      <p:sp>
        <p:nvSpPr>
          <p:cNvPr id="137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96</a:t>
            </a:fld>
            <a:endParaRPr lang="en-US" altLang="en-US" sz="1200" dirty="0"/>
          </a:p>
        </p:txBody>
      </p:sp>
      <p:sp>
        <p:nvSpPr>
          <p:cNvPr id="1382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3824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9</a:t>
            </a:fld>
            <a:endParaRPr lang="en-US" altLang="en-US" sz="1200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3896" tIns="46949" rIns="93896" bIns="46949" anchor="b"/>
          <a:lstStyle/>
          <a:p>
            <a:pPr lvl="0" algn="r" defTabSz="938530"/>
            <a:fld id="{9A0DB2DC-4C9A-4742-B13C-FB6460FD3503}" type="slidenum">
              <a:rPr lang="en-US" altLang="en-US" sz="1200" dirty="0"/>
              <a:t>11</a:t>
            </a:fld>
            <a:endParaRPr lang="en-US" altLang="en-US" sz="12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</p:spPr>
        <p:txBody>
          <a:bodyPr wrap="none" lIns="93896" tIns="46949" rIns="93896" bIns="46949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Database System Concepts, 6</a:t>
            </a:r>
            <a:r>
              <a:rPr kumimoji="0" lang="en-US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 Ed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©Silberschatz, Korth and Sudarshan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See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  <a:hlinkClick r:id="rId3"/>
              </a:rPr>
              <a:t>www.db-book.com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 for conditions on re-use </a:t>
            </a:r>
          </a:p>
        </p:txBody>
      </p:sp>
      <p:pic>
        <p:nvPicPr>
          <p:cNvPr id="3077" name="Picture 8" descr="Cover-6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05" y="109220"/>
            <a:ext cx="8077200" cy="609600"/>
          </a:xfrm>
          <a:noFill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rgbClr val="000099"/>
                </a:solidFill>
                <a:latin typeface="Helvetica" panose="020B0604020202030204" pitchFamily="34" charset="0"/>
              </a:rPr>
              <a:t>3.</a:t>
            </a:r>
            <a:fld id="{9A0DB2DC-4C9A-4742-B13C-FB6460FD3503}" type="slidenum">
              <a:rPr lang="en-US" altLang="en-US" sz="1000" b="1" dirty="0">
                <a:solidFill>
                  <a:srgbClr val="000099"/>
                </a:solidFill>
                <a:latin typeface="Helvetica" panose="020B0604020202030204" pitchFamily="34" charset="0"/>
              </a:rPr>
              <a:t>‹#›</a:t>
            </a:fld>
            <a:endParaRPr lang="en-US" altLang="en-US" sz="1000" b="1" dirty="0">
              <a:solidFill>
                <a:srgbClr val="000099"/>
              </a:solidFill>
              <a:latin typeface="Helvetica" panose="020B0604020202030204" pitchFamily="34" charset="0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Database System Concepts - 6</a:t>
            </a:r>
            <a:r>
              <a:rPr kumimoji="0" lang="en-US" sz="1000" b="1" i="0" u="none" strike="noStrike" kern="1200" cap="none" spc="0" normalizeH="0" baseline="30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th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+mn-cs"/>
              </a:rPr>
              <a:t> Edition</a:t>
            </a:r>
          </a:p>
        </p:txBody>
      </p:sp>
      <p:sp>
        <p:nvSpPr>
          <p:cNvPr id="1031" name="Freeform 8"/>
          <p:cNvSpPr/>
          <p:nvPr/>
        </p:nvSpPr>
        <p:spPr bwMode="auto">
          <a:xfrm>
            <a:off x="8916988" y="5445125"/>
            <a:ext cx="227013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pic>
        <p:nvPicPr>
          <p:cNvPr id="4104" name="Picture 9" descr="Cover-6E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3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23.xml"/><Relationship Id="rId4" Type="http://schemas.openxmlformats.org/officeDocument/2006/relationships/image" Target="../media/image6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25.xml"/><Relationship Id="rId4" Type="http://schemas.openxmlformats.org/officeDocument/2006/relationships/image" Target="../media/image6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 more still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course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course_id</a:t>
            </a:r>
            <a:r>
              <a:rPr lang="en-US" altLang="en-US" dirty="0"/>
              <a:t>        </a:t>
            </a:r>
            <a:r>
              <a:rPr lang="en-US" altLang="en-US" b="1" dirty="0"/>
              <a:t>varchar</a:t>
            </a:r>
            <a:r>
              <a:rPr lang="en-US" altLang="en-US" dirty="0"/>
              <a:t>(8),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title</a:t>
            </a:r>
            <a:r>
              <a:rPr lang="en-US" altLang="en-US" dirty="0"/>
              <a:t>                  </a:t>
            </a:r>
            <a:r>
              <a:rPr lang="en-US" altLang="en-US" b="1" dirty="0"/>
              <a:t>varchar(</a:t>
            </a:r>
            <a:r>
              <a:rPr lang="en-US" altLang="en-US" dirty="0"/>
              <a:t>50),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dept_name</a:t>
            </a:r>
            <a:r>
              <a:rPr lang="en-US" altLang="en-US" dirty="0"/>
              <a:t>    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credits</a:t>
            </a:r>
            <a:r>
              <a:rPr lang="en-US" altLang="en-US" dirty="0"/>
              <a:t>             </a:t>
            </a:r>
            <a:r>
              <a:rPr lang="en-US" altLang="en-US" b="1" dirty="0"/>
              <a:t>numeric</a:t>
            </a:r>
            <a:r>
              <a:rPr lang="en-US" altLang="en-US" dirty="0"/>
              <a:t>(2,0),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           </a:t>
            </a:r>
            <a:r>
              <a:rPr lang="en-US" altLang="en-US" b="1" dirty="0"/>
              <a:t>primary key </a:t>
            </a:r>
            <a:r>
              <a:rPr lang="en-US" altLang="en-US" i="1" dirty="0"/>
              <a:t>(course_id),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/>
              <a:t>     </a:t>
            </a:r>
            <a:r>
              <a:rPr lang="en-US" altLang="en-US" dirty="0"/>
              <a:t>        </a:t>
            </a:r>
            <a:r>
              <a:rPr lang="en-US" altLang="en-US" b="1" dirty="0"/>
              <a:t>foreign key </a:t>
            </a:r>
            <a:r>
              <a:rPr lang="en-US" altLang="en-US" i="1" dirty="0"/>
              <a:t>(dept_name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department</a:t>
            </a:r>
            <a:r>
              <a:rPr lang="en-US" altLang="en-US" dirty="0"/>
              <a:t>);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Updates to tables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132080" y="898525"/>
            <a:ext cx="8821420" cy="5617845"/>
          </a:xfrm>
        </p:spPr>
        <p:txBody>
          <a:bodyPr vert="horz" wrap="square" lIns="91440" tIns="45720" rIns="91440" bIns="45720" anchor="t"/>
          <a:lstStyle/>
          <a:p>
            <a:pPr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Insert  </a:t>
            </a:r>
            <a:endParaRPr lang="en-US" altLang="en-US" dirty="0"/>
          </a:p>
          <a:p>
            <a:pPr lvl="1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800" b="1" dirty="0"/>
              <a:t>insert into </a:t>
            </a:r>
            <a:r>
              <a:rPr lang="en-US" altLang="en-US" sz="1800" i="1" dirty="0"/>
              <a:t>instructor </a:t>
            </a:r>
            <a:r>
              <a:rPr lang="en-US" altLang="en-US" sz="1800" b="1" dirty="0"/>
              <a:t>values </a:t>
            </a:r>
            <a:r>
              <a:rPr lang="en-US" altLang="en-US" sz="1800" dirty="0"/>
              <a:t>(‘10211’, ’Smith’, ’Biology’, 66000);</a:t>
            </a:r>
          </a:p>
          <a:p>
            <a:pPr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Delete </a:t>
            </a:r>
          </a:p>
          <a:p>
            <a:pPr lvl="1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sz="1800" dirty="0"/>
              <a:t>Remove all tuples from the </a:t>
            </a:r>
            <a:r>
              <a:rPr lang="en-US" altLang="en-US" sz="1800" i="1" dirty="0"/>
              <a:t>student</a:t>
            </a:r>
            <a:r>
              <a:rPr lang="en-US" altLang="en-US" sz="1800" dirty="0"/>
              <a:t> relation</a:t>
            </a:r>
          </a:p>
          <a:p>
            <a:pPr lvl="2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800" b="1" dirty="0"/>
              <a:t>delete from </a:t>
            </a:r>
            <a:r>
              <a:rPr lang="en-US" altLang="en-US" sz="1800" i="1" dirty="0"/>
              <a:t>student  </a:t>
            </a:r>
          </a:p>
          <a:p>
            <a:pPr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Drop Table</a:t>
            </a:r>
          </a:p>
          <a:p>
            <a:pPr lvl="1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800" b="1" dirty="0"/>
              <a:t>drop table </a:t>
            </a:r>
            <a:r>
              <a:rPr lang="en-US" altLang="en-US" sz="1800" i="1" dirty="0"/>
              <a:t>r</a:t>
            </a:r>
          </a:p>
          <a:p>
            <a:pPr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Alter </a:t>
            </a:r>
            <a:r>
              <a:rPr lang="en-US" altLang="en-US" dirty="0"/>
              <a:t> </a:t>
            </a:r>
          </a:p>
          <a:p>
            <a:pPr lvl="1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800" b="1" dirty="0"/>
              <a:t>alter table </a:t>
            </a:r>
            <a:r>
              <a:rPr lang="en-US" altLang="en-US" sz="1800" i="1" dirty="0"/>
              <a:t>r </a:t>
            </a:r>
            <a:r>
              <a:rPr lang="en-US" altLang="en-US" sz="1800" b="1" dirty="0"/>
              <a:t>add </a:t>
            </a:r>
            <a:r>
              <a:rPr lang="en-US" altLang="en-US" sz="1800" i="1" dirty="0"/>
              <a:t>A D</a:t>
            </a:r>
          </a:p>
          <a:p>
            <a:pPr lvl="2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i="1" dirty="0"/>
              <a:t> </a:t>
            </a:r>
            <a:r>
              <a:rPr lang="en-US" altLang="en-US" sz="1600" dirty="0"/>
              <a:t>where </a:t>
            </a:r>
            <a:r>
              <a:rPr lang="en-US" altLang="en-US" sz="1600" i="1" dirty="0"/>
              <a:t>A</a:t>
            </a:r>
            <a:r>
              <a:rPr lang="en-US" altLang="en-US" sz="1600" dirty="0"/>
              <a:t> is the name of the attribute to be added to relation </a:t>
            </a:r>
            <a:r>
              <a:rPr lang="en-US" altLang="en-US" sz="1600" i="1" dirty="0"/>
              <a:t>r 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D</a:t>
            </a:r>
            <a:r>
              <a:rPr lang="en-US" altLang="en-US" sz="1600" dirty="0"/>
              <a:t> is the domain of </a:t>
            </a:r>
            <a:r>
              <a:rPr lang="en-US" altLang="en-US" sz="1600" i="1" dirty="0"/>
              <a:t>A.</a:t>
            </a:r>
            <a:endParaRPr lang="en-US" altLang="en-US" sz="1600" dirty="0"/>
          </a:p>
          <a:p>
            <a:pPr lvl="2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600" dirty="0">
                <a:solidFill>
                  <a:schemeClr val="tx2"/>
                </a:solidFill>
              </a:rPr>
              <a:t>All exiting tuples in the relation are assigned </a:t>
            </a:r>
            <a:r>
              <a:rPr lang="en-US" altLang="en-US" sz="1600" i="1" dirty="0">
                <a:solidFill>
                  <a:schemeClr val="tx2"/>
                </a:solidFill>
              </a:rPr>
              <a:t>null</a:t>
            </a:r>
            <a:r>
              <a:rPr lang="en-US" altLang="en-US" sz="1600" dirty="0">
                <a:solidFill>
                  <a:schemeClr val="tx2"/>
                </a:solidFill>
              </a:rPr>
              <a:t> as the value for the new attribute.  </a:t>
            </a:r>
            <a:endParaRPr lang="en-US" altLang="en-US" sz="1600" dirty="0"/>
          </a:p>
          <a:p>
            <a:pPr lvl="1" defTabSz="0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b="1" dirty="0"/>
              <a:t>alter table </a:t>
            </a:r>
            <a:r>
              <a:rPr lang="en-US" altLang="en-US" i="1" dirty="0"/>
              <a:t>r</a:t>
            </a:r>
            <a:r>
              <a:rPr lang="en-US" altLang="en-US" b="1" dirty="0"/>
              <a:t> drop</a:t>
            </a:r>
            <a:r>
              <a:rPr lang="en-US" altLang="en-US" i="1" dirty="0"/>
              <a:t> A     </a:t>
            </a:r>
          </a:p>
          <a:p>
            <a:pPr lvl="2" defTabSz="0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dirty="0"/>
              <a:t>where </a:t>
            </a:r>
            <a:r>
              <a:rPr lang="en-US" altLang="en-US" i="1" dirty="0"/>
              <a:t>A</a:t>
            </a:r>
            <a:r>
              <a:rPr lang="en-US" altLang="en-US" dirty="0"/>
              <a:t> is the name of an attribute of relation</a:t>
            </a:r>
            <a:r>
              <a:rPr lang="en-US" altLang="en-US" i="1" dirty="0"/>
              <a:t> r</a:t>
            </a:r>
          </a:p>
          <a:p>
            <a:pPr lvl="2" defTabSz="0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Query Structure 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739775" y="1106488"/>
            <a:ext cx="7640638" cy="4881562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/>
              <a:t>A typical SQL query has the form: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P</a:t>
            </a:r>
            <a:br>
              <a:rPr lang="en-US" altLang="en-US" i="1" dirty="0"/>
            </a:br>
            <a:endParaRPr lang="en-US" altLang="en-US" dirty="0"/>
          </a:p>
          <a:p>
            <a:pPr lvl="1" defTabSz="0">
              <a:tabLst>
                <a:tab pos="2056130" algn="l"/>
              </a:tabLst>
            </a:pPr>
            <a:r>
              <a:rPr lang="en-US" altLang="en-US" i="1" dirty="0"/>
              <a:t>A</a:t>
            </a:r>
            <a:r>
              <a:rPr lang="en-US" altLang="en-US" i="1" baseline="-25000" dirty="0"/>
              <a:t>i </a:t>
            </a:r>
            <a:r>
              <a:rPr lang="en-US" altLang="en-US" dirty="0"/>
              <a:t>represents an attribute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i="1" dirty="0"/>
              <a:t>R</a:t>
            </a:r>
            <a:r>
              <a:rPr lang="en-US" altLang="en-US" i="1" baseline="-25000" dirty="0"/>
              <a:t>i </a:t>
            </a:r>
            <a:r>
              <a:rPr lang="en-US" altLang="en-US" dirty="0"/>
              <a:t>represents a relation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i="1" dirty="0"/>
              <a:t>P</a:t>
            </a:r>
            <a:r>
              <a:rPr lang="en-US" altLang="en-US" dirty="0"/>
              <a:t> is a predicate.</a:t>
            </a:r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select Clause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39775" y="1106488"/>
            <a:ext cx="8066088" cy="5165725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select</a:t>
            </a:r>
            <a:r>
              <a:rPr lang="en-US" altLang="en-US" dirty="0"/>
              <a:t> clause lists the attributes desired in the result of a query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corresponds to the projection operation of the relational algebra</a:t>
            </a:r>
            <a:endParaRPr lang="en-US" altLang="en-US" dirty="0">
              <a:solidFill>
                <a:srgbClr val="FF0000"/>
              </a:solidFill>
            </a:endParaRPr>
          </a:p>
          <a:p>
            <a:pPr defTabSz="0">
              <a:lnSpc>
                <a:spcPct val="110000"/>
              </a:lnSpc>
              <a:tabLst>
                <a:tab pos="2056130" algn="l"/>
              </a:tabLst>
            </a:pPr>
            <a:r>
              <a:rPr lang="en-US" altLang="en-US" dirty="0"/>
              <a:t>Example: find the names of all instructors: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/>
              <a:t>name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 defTabSz="0">
              <a:tabLst>
                <a:tab pos="2056130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NOTE:</a:t>
            </a:r>
            <a:r>
              <a:rPr lang="en-US" altLang="en-US" dirty="0"/>
              <a:t>  SQL names are case insensitive (i.e., you may use upper- or lower-case letters.)  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E.g., 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select Clause (Cont.)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54635" y="1106805"/>
            <a:ext cx="8637270" cy="5202555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SQL allows duplicates in relations as well as in query results.</a:t>
            </a:r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To force the elimination of duplicates, insert the keyword </a:t>
            </a:r>
            <a:r>
              <a:rPr lang="en-US" altLang="en-US" b="1" dirty="0">
                <a:solidFill>
                  <a:srgbClr val="000099"/>
                </a:solidFill>
              </a:rPr>
              <a:t>distinct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select</a:t>
            </a:r>
            <a:r>
              <a:rPr lang="en-US" altLang="en-US" b="1" dirty="0"/>
              <a:t>.</a:t>
            </a:r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Find the department names of all instructors, and remove duplicates</a:t>
            </a:r>
          </a:p>
          <a:p>
            <a:pPr defTabSz="0">
              <a:buNone/>
              <a:tabLst>
                <a:tab pos="205613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distinct </a:t>
            </a:r>
            <a:r>
              <a:rPr lang="en-US" altLang="en-US" i="1" dirty="0"/>
              <a:t>dept_name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The keyword </a:t>
            </a:r>
            <a:r>
              <a:rPr lang="en-US" altLang="en-US" b="1" dirty="0"/>
              <a:t>all </a:t>
            </a:r>
            <a:r>
              <a:rPr lang="en-US" altLang="en-US" dirty="0"/>
              <a:t>specifies that duplicates should not be removed.</a:t>
            </a:r>
          </a:p>
          <a:p>
            <a:pPr defTabSz="0">
              <a:buNone/>
              <a:tabLst>
                <a:tab pos="205613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all</a:t>
            </a:r>
            <a:r>
              <a:rPr lang="en-US" altLang="en-US" dirty="0"/>
              <a:t> </a:t>
            </a:r>
            <a:r>
              <a:rPr lang="en-US" altLang="en-US" i="1" dirty="0"/>
              <a:t>dept_name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select Clause (Cont.)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24460" y="826135"/>
            <a:ext cx="8928100" cy="5688965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/>
              <a:t>An asterisk in the select clause denotes “all attributes”</a:t>
            </a:r>
          </a:p>
          <a:p>
            <a:pPr defTabSz="0">
              <a:buNone/>
              <a:tabLst>
                <a:tab pos="2056130" algn="l"/>
              </a:tabLst>
            </a:pPr>
            <a:r>
              <a:rPr lang="en-US" altLang="en-US" b="1" dirty="0"/>
              <a:t>			select </a:t>
            </a:r>
            <a:r>
              <a:rPr lang="en-US" altLang="en-US" dirty="0"/>
              <a:t>*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An attribute can be a literal  with  no </a:t>
            </a:r>
            <a:r>
              <a:rPr lang="en-US" altLang="en-US" b="1" dirty="0"/>
              <a:t>from  </a:t>
            </a:r>
            <a:r>
              <a:rPr lang="en-US" altLang="en-US" dirty="0"/>
              <a:t>clause</a:t>
            </a:r>
          </a:p>
          <a:p>
            <a:pPr defTabSz="0">
              <a:buNone/>
              <a:tabLst>
                <a:tab pos="2056130" algn="l"/>
              </a:tabLst>
            </a:pPr>
            <a:r>
              <a:rPr lang="en-US" altLang="en-US" b="1" dirty="0"/>
              <a:t>			select  </a:t>
            </a:r>
            <a:r>
              <a:rPr lang="en-US" altLang="en-US" dirty="0"/>
              <a:t>‘437’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Results is a table with one column and a single row with value “437”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Can give the column a name using:</a:t>
            </a:r>
          </a:p>
          <a:p>
            <a:pPr lvl="1" defTabSz="0">
              <a:buNone/>
              <a:tabLst>
                <a:tab pos="2056130" algn="l"/>
              </a:tabLst>
            </a:pPr>
            <a:r>
              <a:rPr lang="en-US" altLang="en-US" dirty="0"/>
              <a:t>                    </a:t>
            </a:r>
            <a:r>
              <a:rPr lang="en-US" altLang="en-US" b="1" dirty="0"/>
              <a:t>select </a:t>
            </a:r>
            <a:r>
              <a:rPr lang="en-US" altLang="en-US" dirty="0"/>
              <a:t>‘437’ </a:t>
            </a:r>
            <a:r>
              <a:rPr lang="en-US" altLang="en-US" b="1" dirty="0"/>
              <a:t>as </a:t>
            </a:r>
            <a:r>
              <a:rPr lang="en-US" altLang="en-US" i="1" dirty="0"/>
              <a:t>FOO</a:t>
            </a:r>
            <a:r>
              <a:rPr lang="en-US" altLang="en-US" dirty="0"/>
              <a:t>	</a:t>
            </a:r>
            <a:endParaRPr lang="en-US" altLang="en-US" i="1" dirty="0"/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An attribute can be a literal with </a:t>
            </a:r>
            <a:r>
              <a:rPr lang="en-US" altLang="en-US" b="1" dirty="0"/>
              <a:t>from  </a:t>
            </a:r>
            <a:r>
              <a:rPr lang="en-US" altLang="en-US" dirty="0"/>
              <a:t>clause</a:t>
            </a:r>
          </a:p>
          <a:p>
            <a:pPr defTabSz="0">
              <a:buNone/>
              <a:tabLst>
                <a:tab pos="2056130" algn="l"/>
              </a:tabLst>
            </a:pPr>
            <a:r>
              <a:rPr lang="en-US" altLang="en-US" b="1" dirty="0"/>
              <a:t>			select  </a:t>
            </a:r>
            <a:r>
              <a:rPr lang="en-US" altLang="en-US" dirty="0"/>
              <a:t>‘A’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Result is a table with one column and </a:t>
            </a:r>
            <a:r>
              <a:rPr lang="en-US" altLang="en-US" i="1" dirty="0"/>
              <a:t>N</a:t>
            </a:r>
            <a:r>
              <a:rPr lang="en-US" altLang="en-US" dirty="0"/>
              <a:t> rows (number of tuples in the </a:t>
            </a:r>
            <a:r>
              <a:rPr lang="en-US" altLang="en-US" i="1" dirty="0"/>
              <a:t>instructors</a:t>
            </a:r>
            <a:r>
              <a:rPr lang="en-US" altLang="en-US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select Clause (Cont.)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58115" y="974725"/>
            <a:ext cx="8733790" cy="5178425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0099"/>
                </a:solidFill>
              </a:rPr>
              <a:t>select</a:t>
            </a:r>
            <a:r>
              <a:rPr lang="en-US" altLang="en-US" dirty="0"/>
              <a:t> clause can contain arithmetic expressions involving the operation, +, –, </a:t>
            </a:r>
            <a:r>
              <a:rPr lang="en-US" altLang="en-US" dirty="0">
                <a:latin typeface="Symbol" panose="05050102010706020507" charset="2"/>
              </a:rPr>
              <a:t></a:t>
            </a:r>
            <a:r>
              <a:rPr lang="en-US" altLang="en-US" dirty="0"/>
              <a:t>, and /, and operating on constants or attributes of tuples.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The query: </a:t>
            </a:r>
          </a:p>
          <a:p>
            <a:pPr lvl="1" defTabSz="0">
              <a:buNone/>
              <a:tabLst>
                <a:tab pos="2056130" algn="l"/>
              </a:tabLst>
            </a:pPr>
            <a:r>
              <a:rPr lang="en-US" altLang="en-US" b="1" dirty="0"/>
              <a:t>	                  select</a:t>
            </a:r>
            <a:r>
              <a:rPr lang="en-US" altLang="en-US" dirty="0"/>
              <a:t> </a:t>
            </a:r>
            <a:r>
              <a:rPr lang="en-US" altLang="en-US" i="1" dirty="0"/>
              <a:t>ID, name, salary/12</a:t>
            </a:r>
            <a:br>
              <a:rPr lang="en-US" altLang="en-US" dirty="0"/>
            </a:br>
            <a:r>
              <a:rPr lang="en-US" altLang="en-US" dirty="0"/>
              <a:t>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 lvl="1" defTabSz="0">
              <a:buNone/>
              <a:tabLst>
                <a:tab pos="2056130" algn="l"/>
              </a:tabLst>
            </a:pPr>
            <a:r>
              <a:rPr lang="en-US" altLang="en-US" i="1" dirty="0"/>
              <a:t>	</a:t>
            </a:r>
            <a:r>
              <a:rPr lang="en-US" altLang="en-US" dirty="0"/>
              <a:t>would return a relation that is the same as the </a:t>
            </a:r>
            <a:r>
              <a:rPr lang="en-US" altLang="en-US" i="1" dirty="0"/>
              <a:t>instructor </a:t>
            </a:r>
            <a:r>
              <a:rPr lang="en-US" altLang="en-US" dirty="0"/>
              <a:t>relation, except that the value of the attribute </a:t>
            </a:r>
            <a:r>
              <a:rPr lang="en-US" altLang="en-US" i="1" dirty="0"/>
              <a:t>salary </a:t>
            </a:r>
            <a:r>
              <a:rPr lang="en-US" altLang="en-US" dirty="0"/>
              <a:t>is divided by 12.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Can rename “s</a:t>
            </a:r>
            <a:r>
              <a:rPr lang="en-US" altLang="en-US" i="1" dirty="0"/>
              <a:t>alary/12” </a:t>
            </a:r>
            <a:r>
              <a:rPr lang="en-US" altLang="en-US" dirty="0"/>
              <a:t>using the </a:t>
            </a:r>
            <a:r>
              <a:rPr lang="en-US" altLang="en-US" b="1" dirty="0"/>
              <a:t>as </a:t>
            </a:r>
            <a:r>
              <a:rPr lang="en-US" altLang="en-US" dirty="0"/>
              <a:t>clause:</a:t>
            </a:r>
          </a:p>
          <a:p>
            <a:pPr lvl="1" defTabSz="0">
              <a:buNone/>
              <a:tabLst>
                <a:tab pos="2056130" algn="l"/>
              </a:tabLst>
            </a:pPr>
            <a:r>
              <a:rPr lang="en-US" altLang="en-US" i="1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/>
              <a:t>ID, name, salary/12  </a:t>
            </a:r>
            <a:r>
              <a:rPr lang="en-US" altLang="en-US" b="1" dirty="0"/>
              <a:t>as </a:t>
            </a:r>
            <a:r>
              <a:rPr lang="en-US" altLang="en-US" i="1" dirty="0"/>
              <a:t>monthly_salary</a:t>
            </a:r>
            <a:br>
              <a:rPr lang="en-US" altLang="en-US" i="1" dirty="0"/>
            </a:br>
            <a:endParaRPr lang="en-US" altLang="en-US" dirty="0"/>
          </a:p>
          <a:p>
            <a:pPr lvl="1" defTabSz="0">
              <a:tabLst>
                <a:tab pos="2056130" algn="l"/>
              </a:tabLst>
            </a:pPr>
            <a:endParaRPr lang="en-US" altLang="en-US" dirty="0"/>
          </a:p>
          <a:p>
            <a:pPr lvl="1" defTabSz="0">
              <a:buNone/>
              <a:tabLst>
                <a:tab pos="2056130" algn="l"/>
              </a:tabLst>
            </a:pPr>
            <a:endParaRPr lang="en-US" altLang="en-US" dirty="0"/>
          </a:p>
          <a:p>
            <a:pPr defTabSz="0">
              <a:buNone/>
              <a:tabLst>
                <a:tab pos="205613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where Clause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0960" y="817880"/>
            <a:ext cx="8993505" cy="5881370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1311275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0099"/>
                </a:solidFill>
              </a:rPr>
              <a:t>where</a:t>
            </a:r>
            <a:r>
              <a:rPr lang="en-US" altLang="en-US" b="1" dirty="0"/>
              <a:t> </a:t>
            </a:r>
            <a:r>
              <a:rPr lang="en-US" altLang="en-US" dirty="0"/>
              <a:t>clause specifies conditions that the result must satisfy</a:t>
            </a:r>
          </a:p>
          <a:p>
            <a:pPr lvl="1" defTabSz="0">
              <a:tabLst>
                <a:tab pos="1311275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Corresponds to the selection predicate of the relational algebra.  </a:t>
            </a:r>
            <a:endParaRPr lang="en-US" altLang="en-US" dirty="0"/>
          </a:p>
          <a:p>
            <a:pPr defTabSz="0">
              <a:tabLst>
                <a:tab pos="1311275" algn="l"/>
              </a:tabLst>
            </a:pPr>
            <a:r>
              <a:rPr lang="en-US" altLang="en-US" dirty="0"/>
              <a:t>To find all instructors in Comp. Sci. dept</a:t>
            </a:r>
          </a:p>
          <a:p>
            <a:pPr defTabSz="0">
              <a:buNone/>
              <a:tabLst>
                <a:tab pos="1311275" algn="l"/>
              </a:tabLst>
            </a:pPr>
            <a:r>
              <a:rPr lang="en-US" altLang="en-US" sz="2000" b="1" dirty="0"/>
              <a:t>	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dept_name =</a:t>
            </a:r>
            <a:r>
              <a:rPr lang="en-US" altLang="en-US" sz="2000" dirty="0"/>
              <a:t> </a:t>
            </a:r>
            <a:r>
              <a:rPr lang="en-US" altLang="en-US" sz="2000" i="1" dirty="0"/>
              <a:t>‘</a:t>
            </a:r>
            <a:r>
              <a:rPr lang="en-US" altLang="en-US" sz="2000" dirty="0"/>
              <a:t>Comp. Sci.'</a:t>
            </a:r>
          </a:p>
          <a:p>
            <a:pPr defTabSz="0">
              <a:tabLst>
                <a:tab pos="1311275" algn="l"/>
              </a:tabLst>
            </a:pPr>
            <a:r>
              <a:rPr lang="en-US" altLang="en-US" dirty="0"/>
              <a:t>Comparison results can be combined using the logical connectives </a:t>
            </a:r>
            <a:r>
              <a:rPr lang="en-US" altLang="en-US" b="1" dirty="0"/>
              <a:t>and, or, </a:t>
            </a:r>
            <a:r>
              <a:rPr lang="en-US" altLang="en-US" dirty="0"/>
              <a:t>and </a:t>
            </a:r>
            <a:r>
              <a:rPr lang="en-US" altLang="en-US" b="1" dirty="0"/>
              <a:t>not </a:t>
            </a:r>
          </a:p>
          <a:p>
            <a:pPr lvl="1" defTabSz="0">
              <a:tabLst>
                <a:tab pos="1311275" algn="l"/>
              </a:tabLst>
            </a:pPr>
            <a:r>
              <a:rPr lang="en-US" altLang="en-US" dirty="0"/>
              <a:t>To find all instructors in Comp. Sci. dept with salary &gt; 80000</a:t>
            </a:r>
          </a:p>
          <a:p>
            <a:pPr lvl="1" defTabSz="0">
              <a:buNone/>
              <a:tabLst>
                <a:tab pos="1311275" algn="l"/>
              </a:tabLst>
            </a:pPr>
            <a:r>
              <a:rPr lang="en-US" altLang="en-US" b="1" dirty="0"/>
              <a:t>		select </a:t>
            </a:r>
            <a:r>
              <a:rPr lang="en-US" altLang="en-US" i="1" dirty="0"/>
              <a:t>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dept_name =</a:t>
            </a:r>
            <a:r>
              <a:rPr lang="en-US" altLang="en-US" dirty="0"/>
              <a:t> </a:t>
            </a:r>
            <a:r>
              <a:rPr lang="en-US" altLang="en-US" i="1" dirty="0"/>
              <a:t>‘</a:t>
            </a:r>
            <a:r>
              <a:rPr lang="en-US" altLang="en-US" dirty="0"/>
              <a:t>Comp. Sci.'</a:t>
            </a:r>
            <a:r>
              <a:rPr lang="en-US" altLang="en-US" i="1" dirty="0"/>
              <a:t>  </a:t>
            </a:r>
            <a:r>
              <a:rPr lang="en-US" altLang="en-US" b="1" dirty="0"/>
              <a:t>and </a:t>
            </a:r>
            <a:r>
              <a:rPr lang="en-US" altLang="en-US" i="1" dirty="0"/>
              <a:t>salary </a:t>
            </a:r>
            <a:r>
              <a:rPr lang="en-US" altLang="en-US" dirty="0"/>
              <a:t>&gt; 80000</a:t>
            </a:r>
          </a:p>
          <a:p>
            <a:pPr defTabSz="0">
              <a:tabLst>
                <a:tab pos="1311275" algn="l"/>
              </a:tabLst>
            </a:pPr>
            <a:r>
              <a:rPr lang="en-US" altLang="en-US" dirty="0"/>
              <a:t>Comparisons can be applied to results of arithmetic expressions.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from Clause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71755" y="904240"/>
            <a:ext cx="8970010" cy="5226685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635000" algn="l"/>
                <a:tab pos="2403475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0099"/>
                </a:solidFill>
              </a:rPr>
              <a:t>from</a:t>
            </a:r>
            <a:r>
              <a:rPr lang="en-US" altLang="en-US" b="1" dirty="0"/>
              <a:t> </a:t>
            </a:r>
            <a:r>
              <a:rPr lang="en-US" altLang="en-US" dirty="0"/>
              <a:t>clause lists the relations involved in the query</a:t>
            </a:r>
          </a:p>
          <a:p>
            <a:pPr lvl="1" defTabSz="0">
              <a:tabLst>
                <a:tab pos="635000" algn="l"/>
                <a:tab pos="2403475" algn="l"/>
              </a:tabLst>
            </a:pPr>
            <a:r>
              <a:rPr lang="en-US" altLang="en-US" dirty="0"/>
              <a:t>Corresponds to the Cartesian product operation of the relational algebra.</a:t>
            </a:r>
          </a:p>
          <a:p>
            <a:pPr defTabSz="0">
              <a:tabLst>
                <a:tab pos="635000" algn="l"/>
                <a:tab pos="2403475" algn="l"/>
              </a:tabLst>
            </a:pPr>
            <a:r>
              <a:rPr lang="en-US" altLang="en-US" dirty="0"/>
              <a:t>Find the Cartesian product </a:t>
            </a:r>
            <a:r>
              <a:rPr lang="en-US" altLang="en-US" i="1" dirty="0"/>
              <a:t>instructor X teaches</a:t>
            </a:r>
            <a:endParaRPr lang="en-US" altLang="en-US" dirty="0"/>
          </a:p>
          <a:p>
            <a:pPr defTabSz="0">
              <a:buNone/>
              <a:tabLst>
                <a:tab pos="635000" algn="l"/>
                <a:tab pos="2403475" algn="l"/>
              </a:tabLst>
            </a:pPr>
            <a:r>
              <a:rPr lang="en-US" altLang="en-US" b="1" dirty="0"/>
              <a:t>			select </a:t>
            </a:r>
            <a:r>
              <a:rPr lang="en-US" altLang="en-US" dirty="0">
                <a:latin typeface="Symbol" panose="05050102010706020507" charset="2"/>
              </a:rPr>
              <a:t>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instructor, teaches</a:t>
            </a:r>
          </a:p>
          <a:p>
            <a:pPr lvl="1" defTabSz="0">
              <a:tabLst>
                <a:tab pos="635000" algn="l"/>
                <a:tab pos="2403475" algn="l"/>
              </a:tabLst>
            </a:pPr>
            <a:r>
              <a:rPr lang="en-US" altLang="en-US" dirty="0"/>
              <a:t>generates every possible instructor – teaches pair, with all attributes from both relations.</a:t>
            </a:r>
          </a:p>
          <a:p>
            <a:pPr lvl="1" defTabSz="0">
              <a:tabLst>
                <a:tab pos="635000" algn="l"/>
                <a:tab pos="2403475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For common attributes (e.g.,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), the attributes  in the resulting table are renamed using the  relation name (e.g.,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instructor.ID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defTabSz="0">
              <a:tabLst>
                <a:tab pos="635000" algn="l"/>
                <a:tab pos="2403475" algn="l"/>
              </a:tabLst>
            </a:pPr>
            <a:r>
              <a:rPr lang="en-US" altLang="en-US" dirty="0">
                <a:solidFill>
                  <a:srgbClr val="C00000"/>
                </a:solidFill>
              </a:rPr>
              <a:t>Cartesian product not very useful directly, but useful combined with where-clause condition</a:t>
            </a:r>
            <a:r>
              <a:rPr lang="en-US" altLang="en-US" dirty="0"/>
              <a:t> (selection operation in relational algebra).</a:t>
            </a:r>
          </a:p>
          <a:p>
            <a:pPr defTabSz="0"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Cartesian Product</a:t>
            </a:r>
          </a:p>
        </p:txBody>
      </p:sp>
      <p:pic>
        <p:nvPicPr>
          <p:cNvPr id="22531" name="Picture 4" descr="2"/>
          <p:cNvPicPr>
            <a:picLocks noChangeAspect="1"/>
          </p:cNvPicPr>
          <p:nvPr/>
        </p:nvPicPr>
        <p:blipFill>
          <a:blip r:embed="rId3"/>
          <a:srcRect b="56506"/>
          <a:stretch>
            <a:fillRect/>
          </a:stretch>
        </p:blipFill>
        <p:spPr>
          <a:xfrm>
            <a:off x="4721225" y="1155700"/>
            <a:ext cx="3890963" cy="156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Text Box 6"/>
          <p:cNvSpPr txBox="1"/>
          <p:nvPr/>
        </p:nvSpPr>
        <p:spPr>
          <a:xfrm>
            <a:off x="1776413" y="833438"/>
            <a:ext cx="12271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Helvetica" panose="020B0604020202030204" pitchFamily="34" charset="0"/>
              </a:rPr>
              <a:t>instructor</a:t>
            </a:r>
          </a:p>
        </p:txBody>
      </p:sp>
      <p:sp>
        <p:nvSpPr>
          <p:cNvPr id="22533" name="Text Box 7"/>
          <p:cNvSpPr txBox="1"/>
          <p:nvPr/>
        </p:nvSpPr>
        <p:spPr>
          <a:xfrm>
            <a:off x="6135688" y="800100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Helvetica" panose="020B0604020202030204" pitchFamily="34" charset="0"/>
              </a:rPr>
              <a:t>teaches</a:t>
            </a:r>
          </a:p>
        </p:txBody>
      </p:sp>
      <p:pic>
        <p:nvPicPr>
          <p:cNvPr id="22534" name="Picture 8" descr="2"/>
          <p:cNvPicPr>
            <a:picLocks noChangeAspect="1"/>
          </p:cNvPicPr>
          <p:nvPr/>
        </p:nvPicPr>
        <p:blipFill>
          <a:blip r:embed="rId4"/>
          <a:srcRect b="50357"/>
          <a:stretch>
            <a:fillRect/>
          </a:stretch>
        </p:blipFill>
        <p:spPr>
          <a:xfrm>
            <a:off x="514350" y="1230313"/>
            <a:ext cx="3883025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5" name="Picture 15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2724150"/>
            <a:ext cx="6629400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09625" y="1104900"/>
            <a:ext cx="7413625" cy="4732338"/>
          </a:xfrm>
        </p:spPr>
        <p:txBody>
          <a:bodyPr vert="horz" wrap="square" lIns="90488" tIns="44450" rIns="90488" bIns="44450" anchor="t"/>
          <a:lstStyle/>
          <a:p>
            <a:r>
              <a:rPr lang="en-US" altLang="en-US" dirty="0"/>
              <a:t>Overview of The SQL Query Language</a:t>
            </a:r>
          </a:p>
          <a:p>
            <a:r>
              <a:rPr lang="en-US" altLang="en-US" dirty="0"/>
              <a:t>Data Definition</a:t>
            </a:r>
          </a:p>
          <a:p>
            <a:r>
              <a:rPr lang="en-US" altLang="en-US" dirty="0"/>
              <a:t>Basic Query Structure</a:t>
            </a:r>
          </a:p>
          <a:p>
            <a:r>
              <a:rPr lang="en-US" altLang="en-US" dirty="0"/>
              <a:t>Additional Basic Operations</a:t>
            </a:r>
          </a:p>
          <a:p>
            <a:r>
              <a:rPr lang="en-US" altLang="en-US" dirty="0"/>
              <a:t>Set Operations</a:t>
            </a:r>
          </a:p>
          <a:p>
            <a:r>
              <a:rPr lang="en-US" altLang="en-US" dirty="0"/>
              <a:t>Null Values</a:t>
            </a:r>
          </a:p>
          <a:p>
            <a:r>
              <a:rPr lang="en-US" altLang="en-US" dirty="0"/>
              <a:t>Aggregate Functions</a:t>
            </a:r>
          </a:p>
          <a:p>
            <a:r>
              <a:rPr lang="en-US" altLang="en-US" dirty="0"/>
              <a:t>Nested Subqueries</a:t>
            </a:r>
          </a:p>
          <a:p>
            <a:r>
              <a:rPr lang="en-US" altLang="en-US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51765" y="1106805"/>
            <a:ext cx="8740140" cy="4600575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/>
              <a:t>Find the names of all instructors who have taught some course and the course_id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/>
              <a:t>name, 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teaches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teaches.ID </a:t>
            </a:r>
          </a:p>
          <a:p>
            <a:pPr lvl="1" defTabSz="0">
              <a:buNone/>
              <a:tabLst>
                <a:tab pos="2056130" algn="l"/>
              </a:tabLst>
            </a:pPr>
            <a:endParaRPr lang="en-US" altLang="en-US" dirty="0"/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Find the names of all instructors in the Art  department who have taught some course and the course_id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/>
              <a:t>name, 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teaches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teaches.ID  </a:t>
            </a:r>
            <a:r>
              <a:rPr lang="en-US" altLang="en-US" b="1" i="1" dirty="0"/>
              <a:t>and</a:t>
            </a:r>
            <a:r>
              <a:rPr lang="en-US" altLang="en-US" i="1" dirty="0"/>
              <a:t>  instructor. dept_name = </a:t>
            </a:r>
            <a:r>
              <a:rPr lang="en-US" altLang="en-US" dirty="0"/>
              <a:t>‘Art’</a:t>
            </a:r>
          </a:p>
          <a:p>
            <a:pPr lvl="1" defTabSz="0">
              <a:buNone/>
              <a:tabLst>
                <a:tab pos="2056130" algn="l"/>
              </a:tabLst>
            </a:pPr>
            <a:endParaRPr lang="en-US" altLang="en-US" dirty="0"/>
          </a:p>
        </p:txBody>
      </p:sp>
      <p:pic>
        <p:nvPicPr>
          <p:cNvPr id="11267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3440"/>
            <a:ext cx="8995410" cy="5761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Rename Operation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124460" y="933450"/>
            <a:ext cx="8911590" cy="5208270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/>
              <a:t>The SQL allows renaming relations and attributes using the </a:t>
            </a:r>
            <a:r>
              <a:rPr lang="en-US" altLang="en-US" b="1" dirty="0"/>
              <a:t>as </a:t>
            </a:r>
            <a:r>
              <a:rPr lang="en-US" altLang="en-US" dirty="0"/>
              <a:t>clause:</a:t>
            </a:r>
          </a:p>
          <a:p>
            <a:pPr defTabSz="0">
              <a:buNone/>
              <a:tabLst>
                <a:tab pos="2056130" algn="l"/>
              </a:tabLst>
            </a:pPr>
            <a:r>
              <a:rPr lang="en-US" altLang="en-US" i="1" dirty="0"/>
              <a:t>		old-name </a:t>
            </a:r>
            <a:r>
              <a:rPr lang="en-US" altLang="en-US" b="1" dirty="0"/>
              <a:t>as</a:t>
            </a:r>
            <a:r>
              <a:rPr lang="en-US" altLang="en-US" i="1" dirty="0"/>
              <a:t> new-name</a:t>
            </a:r>
            <a:br>
              <a:rPr lang="en-US" altLang="en-US" dirty="0"/>
            </a:br>
            <a:endParaRPr lang="en-US" altLang="en-US" dirty="0"/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Find the names of all instructors who have a higher salary than some instructor in ‘Comp. Sci’.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b="1" dirty="0"/>
              <a:t>select distinct </a:t>
            </a:r>
            <a:r>
              <a:rPr lang="en-US" altLang="en-US" i="1" dirty="0"/>
              <a:t>T.name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T, instructor </a:t>
            </a:r>
            <a:r>
              <a:rPr lang="en-US" altLang="en-US" b="1" dirty="0"/>
              <a:t>as </a:t>
            </a:r>
            <a:r>
              <a:rPr lang="en-US" altLang="en-US" i="1" dirty="0"/>
              <a:t>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T.salary &gt; S.salary </a:t>
            </a:r>
            <a:r>
              <a:rPr lang="en-US" altLang="en-US" b="1" dirty="0"/>
              <a:t>and </a:t>
            </a:r>
            <a:r>
              <a:rPr lang="en-US" altLang="en-US" i="1" dirty="0"/>
              <a:t>S.dept_name = ‘Comp. Sci.’</a:t>
            </a:r>
          </a:p>
          <a:p>
            <a:pPr lvl="1" defTabSz="0">
              <a:buNone/>
              <a:tabLst>
                <a:tab pos="2056130" algn="l"/>
              </a:tabLst>
            </a:pPr>
            <a:endParaRPr lang="en-US" altLang="en-US" dirty="0"/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Keyword </a:t>
            </a:r>
            <a:r>
              <a:rPr lang="en-US" altLang="en-US" b="1" dirty="0"/>
              <a:t>as</a:t>
            </a:r>
            <a:r>
              <a:rPr lang="en-US" altLang="en-US" dirty="0"/>
              <a:t> is optional and may be omitted</a:t>
            </a: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 ≡ instructor</a:t>
            </a:r>
            <a:r>
              <a:rPr lang="en-US" altLang="en-US" b="1" dirty="0"/>
              <a:t> </a:t>
            </a:r>
            <a:r>
              <a:rPr lang="en-US" altLang="en-US" i="1" dirty="0"/>
              <a:t>T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Cartesian Product  Example</a:t>
            </a:r>
          </a:p>
        </p:txBody>
      </p:sp>
      <p:sp>
        <p:nvSpPr>
          <p:cNvPr id="25603" name="Rectangle 4"/>
          <p:cNvSpPr/>
          <p:nvPr/>
        </p:nvSpPr>
        <p:spPr>
          <a:xfrm>
            <a:off x="798513" y="1125538"/>
            <a:ext cx="7029450" cy="48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Relation </a:t>
            </a:r>
            <a:r>
              <a:rPr lang="en-US" altLang="en-US" i="1" dirty="0">
                <a:latin typeface="Helvetica" panose="020B0604020202030204" pitchFamily="34" charset="0"/>
              </a:rPr>
              <a:t>emp-super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5604" name="Rectangle 5"/>
          <p:cNvSpPr/>
          <p:nvPr/>
        </p:nvSpPr>
        <p:spPr>
          <a:xfrm>
            <a:off x="801688" y="3671888"/>
            <a:ext cx="8291512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  Find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  Find the supervisor of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  Find  ALL the supervisors (direct and indirect) of “Bob</a:t>
            </a:r>
          </a:p>
        </p:txBody>
      </p:sp>
      <p:grpSp>
        <p:nvGrpSpPr>
          <p:cNvPr id="25605" name="Group 5"/>
          <p:cNvGrpSpPr/>
          <p:nvPr/>
        </p:nvGrpSpPr>
        <p:grpSpPr>
          <a:xfrm>
            <a:off x="2228850" y="1673225"/>
            <a:ext cx="2443163" cy="1744663"/>
            <a:chOff x="3555721" y="1565274"/>
            <a:chExt cx="2443162" cy="1744663"/>
          </a:xfrm>
        </p:grpSpPr>
        <p:sp>
          <p:nvSpPr>
            <p:cNvPr id="25606" name="Rectangle 1"/>
            <p:cNvSpPr/>
            <p:nvPr/>
          </p:nvSpPr>
          <p:spPr>
            <a:xfrm>
              <a:off x="3555721" y="1619249"/>
              <a:ext cx="2360612" cy="36036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US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25607" name="Rectangle 6"/>
            <p:cNvSpPr/>
            <p:nvPr/>
          </p:nvSpPr>
          <p:spPr>
            <a:xfrm>
              <a:off x="3566833" y="2020887"/>
              <a:ext cx="2360613" cy="123983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US" altLang="en-US" dirty="0">
                <a:latin typeface="Helvetica" panose="020B0604020202030204" pitchFamily="34" charset="0"/>
              </a:endParaRPr>
            </a:p>
          </p:txBody>
        </p:sp>
        <p:cxnSp>
          <p:nvCxnSpPr>
            <p:cNvPr id="25608" name="Straight Connector 3"/>
            <p:cNvCxnSpPr/>
            <p:nvPr/>
          </p:nvCxnSpPr>
          <p:spPr>
            <a:xfrm>
              <a:off x="4635221" y="1619249"/>
              <a:ext cx="0" cy="360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609" name="Straight Connector 9"/>
            <p:cNvCxnSpPr/>
            <p:nvPr/>
          </p:nvCxnSpPr>
          <p:spPr>
            <a:xfrm flipH="1">
              <a:off x="4635221" y="2028824"/>
              <a:ext cx="3175" cy="12319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5610" name="TextBox 5"/>
            <p:cNvSpPr txBox="1"/>
            <p:nvPr/>
          </p:nvSpPr>
          <p:spPr>
            <a:xfrm>
              <a:off x="3649383" y="1565274"/>
              <a:ext cx="2349500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en-US" i="1" dirty="0">
                  <a:latin typeface="Helvetica" panose="020B0604020202030204" pitchFamily="34" charset="0"/>
                </a:rPr>
                <a:t> </a:t>
              </a:r>
              <a:r>
                <a:rPr lang="en-US" altLang="en-US" sz="2000" i="1" dirty="0">
                  <a:latin typeface="Palatino Linotype" panose="02040502050505030304" pitchFamily="18" charset="0"/>
                </a:rPr>
                <a:t>person    supervisor</a:t>
              </a:r>
            </a:p>
          </p:txBody>
        </p:sp>
        <p:sp>
          <p:nvSpPr>
            <p:cNvPr id="25611" name="TextBox 7"/>
            <p:cNvSpPr txBox="1"/>
            <p:nvPr/>
          </p:nvSpPr>
          <p:spPr>
            <a:xfrm>
              <a:off x="3590646" y="1987549"/>
              <a:ext cx="2330450" cy="13223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Palatino Linotype" panose="02040502050505030304" pitchFamily="18" charset="0"/>
                </a:rPr>
                <a:t>Bob	   Alice</a:t>
              </a:r>
            </a:p>
            <a:p>
              <a:r>
                <a:rPr lang="en-US" altLang="en-US" sz="2000" dirty="0">
                  <a:latin typeface="Palatino Linotype" panose="02040502050505030304" pitchFamily="18" charset="0"/>
                </a:rPr>
                <a:t>Mary	   Susan</a:t>
              </a:r>
            </a:p>
            <a:p>
              <a:r>
                <a:rPr lang="en-US" altLang="en-US" sz="2000" dirty="0">
                  <a:latin typeface="Palatino Linotype" panose="02040502050505030304" pitchFamily="18" charset="0"/>
                </a:rPr>
                <a:t>Alice	   David</a:t>
              </a:r>
            </a:p>
            <a:p>
              <a:r>
                <a:rPr lang="en-US" altLang="en-US" sz="2000" dirty="0">
                  <a:latin typeface="Palatino Linotype" panose="02040502050505030304" pitchFamily="18" charset="0"/>
                </a:rPr>
                <a:t>David   	   Mary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 Operations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23190" y="982980"/>
            <a:ext cx="8896350" cy="549021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SQL includes a string-matching operator for comparisons on character strings.  The operator </a:t>
            </a:r>
            <a:r>
              <a:rPr lang="en-US" altLang="en-US" b="1" dirty="0"/>
              <a:t>like</a:t>
            </a:r>
            <a:r>
              <a:rPr lang="en-US" altLang="en-US" dirty="0"/>
              <a:t> uses patterns that are described using two special characters: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percent ( % ).  The % character matches any substring.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underscore ( _ ).  The _ character matches any character.</a:t>
            </a:r>
          </a:p>
          <a:p>
            <a:pPr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Find the names of all instructors whose name includes the substring “dar”.</a:t>
            </a:r>
          </a:p>
          <a:p>
            <a:pPr defTabSz="0">
              <a:buNone/>
              <a:tabLst>
                <a:tab pos="1889125" algn="l"/>
                <a:tab pos="2403475" algn="l"/>
              </a:tabLst>
            </a:pPr>
            <a:r>
              <a:rPr lang="en-US" altLang="en-US" b="1" dirty="0"/>
              <a:t>	</a:t>
            </a:r>
            <a:r>
              <a:rPr lang="en-US" altLang="en-US" sz="2000" b="1" dirty="0"/>
              <a:t>	se</a:t>
            </a:r>
            <a:r>
              <a:rPr lang="en-US" altLang="en-US" sz="2000" dirty="0"/>
              <a:t>le</a:t>
            </a:r>
            <a:r>
              <a:rPr lang="en-US" altLang="en-US" sz="2000" b="1" dirty="0"/>
              <a:t>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name </a:t>
            </a:r>
            <a:r>
              <a:rPr lang="en-US" altLang="en-US" sz="2000" b="1" dirty="0"/>
              <a:t>like </a:t>
            </a:r>
            <a:r>
              <a:rPr lang="en-US" altLang="en-US" sz="2000" b="1" dirty="0">
                <a:latin typeface="Century Gothic" panose="020B0502020202020204" charset="0"/>
              </a:rPr>
              <a:t>'</a:t>
            </a:r>
            <a:r>
              <a:rPr lang="en-US" altLang="en-US" sz="2000" dirty="0"/>
              <a:t>%dar%</a:t>
            </a:r>
            <a:r>
              <a:rPr lang="en-US" altLang="en-US" sz="2000" dirty="0">
                <a:latin typeface="Century Gothic" panose="020B0502020202020204" charset="0"/>
              </a:rPr>
              <a:t>' </a:t>
            </a:r>
          </a:p>
          <a:p>
            <a:pPr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Match the string “100%”</a:t>
            </a:r>
          </a:p>
          <a:p>
            <a:pPr defTabSz="0">
              <a:buNone/>
              <a:tabLst>
                <a:tab pos="1889125" algn="l"/>
                <a:tab pos="2403475" algn="l"/>
              </a:tabLst>
            </a:pPr>
            <a:r>
              <a:rPr lang="en-US" altLang="en-US" dirty="0"/>
              <a:t>			</a:t>
            </a:r>
            <a:r>
              <a:rPr lang="en-US" altLang="en-US" sz="2000" b="1" dirty="0"/>
              <a:t>like </a:t>
            </a:r>
            <a:r>
              <a:rPr lang="en-US" altLang="en-US" sz="2000" b="1" dirty="0">
                <a:latin typeface="Century Gothic" panose="020B0502020202020204" charset="0"/>
              </a:rPr>
              <a:t>‘</a:t>
            </a:r>
            <a:r>
              <a:rPr lang="en-US" altLang="en-US" sz="2000" dirty="0"/>
              <a:t>100 \%</a:t>
            </a:r>
            <a:r>
              <a:rPr lang="en-US" altLang="en-US" sz="2000" dirty="0">
                <a:latin typeface="Century Gothic" panose="020B0502020202020204" charset="0"/>
              </a:rPr>
              <a:t>' </a:t>
            </a:r>
            <a:r>
              <a:rPr lang="en-US" altLang="en-US" sz="2000" dirty="0"/>
              <a:t> </a:t>
            </a:r>
            <a:r>
              <a:rPr lang="en-US" altLang="en-US" sz="2000" b="1" dirty="0"/>
              <a:t>escape  </a:t>
            </a:r>
            <a:r>
              <a:rPr lang="en-US" altLang="en-US" sz="2000" b="1" dirty="0">
                <a:latin typeface="Century Gothic" panose="020B0502020202020204" charset="0"/>
              </a:rPr>
              <a:t>'</a:t>
            </a:r>
            <a:r>
              <a:rPr lang="en-US" altLang="en-US" sz="2000" dirty="0"/>
              <a:t>\</a:t>
            </a:r>
            <a:r>
              <a:rPr lang="en-US" altLang="en-US" sz="2000" dirty="0">
                <a:latin typeface="Century Gothic" panose="020B0502020202020204" charset="0"/>
              </a:rPr>
              <a:t>' </a:t>
            </a:r>
            <a:endParaRPr lang="en-US" altLang="en-US" sz="2000" dirty="0"/>
          </a:p>
          <a:p>
            <a:pPr defTabSz="0">
              <a:buNone/>
              <a:tabLst>
                <a:tab pos="1889125" algn="l"/>
                <a:tab pos="2403475" algn="l"/>
              </a:tabLst>
            </a:pPr>
            <a:r>
              <a:rPr lang="en-US" altLang="en-US" dirty="0"/>
              <a:t>      in that above we use backslash (\) as the escape character.</a:t>
            </a:r>
          </a:p>
          <a:p>
            <a:pPr defTabSz="0">
              <a:buNone/>
              <a:tabLst>
                <a:tab pos="1889125" algn="l"/>
                <a:tab pos="24034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 Operations (Cont.)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26390" y="1106805"/>
            <a:ext cx="8632825" cy="51816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Patterns are case sensitive. </a:t>
            </a:r>
          </a:p>
          <a:p>
            <a:pPr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Pattern matching examples: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‘Intro%’ matches any string beginning with “Intro”.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‘%Comp%’ matches any string containing “Comp” as a substring.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‘_ _ _’ matches any string of exactly three characters.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‘_ _ _ %’ matches any string of at least three characters.</a:t>
            </a:r>
          </a:p>
          <a:p>
            <a:pPr lvl="1" defTabSz="0">
              <a:buNone/>
              <a:tabLst>
                <a:tab pos="1889125" algn="l"/>
                <a:tab pos="2403475" algn="l"/>
              </a:tabLst>
            </a:pPr>
            <a:endParaRPr lang="en-US" altLang="en-US" dirty="0"/>
          </a:p>
          <a:p>
            <a:pPr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SQL supports a variety of string operations such as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concatenation (using “||”)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converting from upper to lower case (and vice versa)</a:t>
            </a:r>
          </a:p>
          <a:p>
            <a:pPr lvl="1" defTabSz="0">
              <a:tabLst>
                <a:tab pos="1889125" algn="l"/>
                <a:tab pos="2403475" algn="l"/>
              </a:tabLst>
            </a:pPr>
            <a:r>
              <a:rPr lang="en-US" altLang="en-US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Ordering the Display of Tuples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233680" y="1108075"/>
            <a:ext cx="8658860" cy="420243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906780" algn="l"/>
              </a:tabLst>
            </a:pPr>
            <a:r>
              <a:rPr lang="en-US" altLang="en-US" dirty="0"/>
              <a:t>List in alphabetic order the names of all instructors </a:t>
            </a:r>
          </a:p>
          <a:p>
            <a:pPr defTabSz="0">
              <a:buNone/>
              <a:tabLst>
                <a:tab pos="906780" algn="l"/>
              </a:tabLst>
            </a:pPr>
            <a:r>
              <a:rPr lang="en-US" altLang="en-US" dirty="0"/>
              <a:t>           </a:t>
            </a:r>
            <a:r>
              <a:rPr lang="en-US" altLang="en-US" b="1" dirty="0"/>
              <a:t>select distinct </a:t>
            </a:r>
            <a:r>
              <a:rPr lang="en-US" altLang="en-US" i="1" dirty="0"/>
              <a:t>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  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dirty="0"/>
              <a:t>	</a:t>
            </a:r>
            <a:r>
              <a:rPr lang="en-US" altLang="en-US" b="1" dirty="0"/>
              <a:t>order by </a:t>
            </a:r>
            <a:r>
              <a:rPr lang="en-US" altLang="en-US" i="1" dirty="0"/>
              <a:t>name</a:t>
            </a:r>
            <a:endParaRPr lang="en-US" altLang="en-US" dirty="0"/>
          </a:p>
          <a:p>
            <a:pPr defTabSz="0">
              <a:tabLst>
                <a:tab pos="906780" algn="l"/>
              </a:tabLst>
            </a:pPr>
            <a:r>
              <a:rPr lang="en-US" altLang="en-US" dirty="0"/>
              <a:t>We may specify </a:t>
            </a:r>
            <a:r>
              <a:rPr lang="en-US" altLang="en-US" b="1" dirty="0">
                <a:solidFill>
                  <a:srgbClr val="000099"/>
                </a:solidFill>
              </a:rPr>
              <a:t>desc</a:t>
            </a:r>
            <a:r>
              <a:rPr lang="en-US" altLang="en-US" dirty="0"/>
              <a:t> for descending order or </a:t>
            </a:r>
            <a:r>
              <a:rPr lang="en-US" altLang="en-US" b="1" dirty="0">
                <a:solidFill>
                  <a:srgbClr val="000099"/>
                </a:solidFill>
              </a:rPr>
              <a:t>asc</a:t>
            </a:r>
            <a:r>
              <a:rPr lang="en-US" altLang="en-US" dirty="0"/>
              <a:t> for ascending order, for each attribute; ascending order is the default.</a:t>
            </a:r>
          </a:p>
          <a:p>
            <a:pPr lvl="1" defTabSz="0">
              <a:tabLst>
                <a:tab pos="906780" algn="l"/>
              </a:tabLst>
            </a:pPr>
            <a:r>
              <a:rPr lang="en-US" altLang="en-US" dirty="0"/>
              <a:t>Example:  </a:t>
            </a:r>
            <a:r>
              <a:rPr lang="en-US" altLang="en-US" b="1" dirty="0"/>
              <a:t>order by</a:t>
            </a:r>
            <a:r>
              <a:rPr lang="en-US" altLang="en-US" dirty="0"/>
              <a:t>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/>
              <a:t>desc</a:t>
            </a:r>
          </a:p>
          <a:p>
            <a:pPr defTabSz="0">
              <a:tabLst>
                <a:tab pos="906780" algn="l"/>
              </a:tabLst>
            </a:pPr>
            <a:r>
              <a:rPr lang="en-US" altLang="en-US" dirty="0"/>
              <a:t>Can sort on multiple attributes</a:t>
            </a:r>
          </a:p>
          <a:p>
            <a:pPr lvl="1" defTabSz="0">
              <a:tabLst>
                <a:tab pos="906780" algn="l"/>
              </a:tabLst>
            </a:pPr>
            <a:r>
              <a:rPr lang="en-US" altLang="en-US" dirty="0"/>
              <a:t>Example: </a:t>
            </a:r>
            <a:r>
              <a:rPr lang="en-US" altLang="en-US" b="1" dirty="0"/>
              <a:t>order by </a:t>
            </a:r>
            <a:r>
              <a:rPr lang="en-US" altLang="en-US" dirty="0"/>
              <a:t> </a:t>
            </a:r>
            <a:r>
              <a:rPr lang="en-US" altLang="en-US" i="1" dirty="0"/>
              <a:t>dept_name, name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25" y="315595"/>
            <a:ext cx="8126095" cy="58883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355" y="216535"/>
            <a:ext cx="8128000" cy="58997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94965" y="3966845"/>
            <a:ext cx="5247640" cy="1057275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</p:txBody>
      </p:sp>
      <p:sp>
        <p:nvSpPr>
          <p:cNvPr id="5" name="虚尾箭头 4"/>
          <p:cNvSpPr/>
          <p:nvPr/>
        </p:nvSpPr>
        <p:spPr>
          <a:xfrm rot="5400000">
            <a:off x="2942590" y="4376420"/>
            <a:ext cx="1057275" cy="238125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114540" y="3909695"/>
            <a:ext cx="704850" cy="1981200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590" y="183515"/>
            <a:ext cx="7821930" cy="55048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Where Clause Predicates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739775" y="1106488"/>
            <a:ext cx="8089900" cy="5038725"/>
          </a:xfrm>
        </p:spPr>
        <p:txBody>
          <a:bodyPr vert="horz" wrap="square" lIns="90488" tIns="44450" rIns="90488" bIns="44450" anchor="t"/>
          <a:lstStyle/>
          <a:p>
            <a:r>
              <a:rPr lang="en-US" altLang="en-US" dirty="0"/>
              <a:t>SQL includes a </a:t>
            </a:r>
            <a:r>
              <a:rPr lang="en-US" altLang="en-US" b="1" dirty="0">
                <a:solidFill>
                  <a:srgbClr val="000099"/>
                </a:solidFill>
              </a:rPr>
              <a:t>between</a:t>
            </a:r>
            <a:r>
              <a:rPr lang="en-US" altLang="en-US" dirty="0"/>
              <a:t> comparison operator</a:t>
            </a:r>
          </a:p>
          <a:p>
            <a:r>
              <a:rPr lang="en-US" altLang="en-US" dirty="0"/>
              <a:t>Example:  Find the names of all instructors with salary between $90,000 and $100,000 (that is, </a:t>
            </a:r>
            <a:r>
              <a:rPr lang="en-US" altLang="en-US" dirty="0">
                <a:latin typeface="Symbol" panose="05050102010706020507" charset="2"/>
              </a:rPr>
              <a:t> </a:t>
            </a:r>
            <a:r>
              <a:rPr lang="en-US" altLang="en-US" dirty="0"/>
              <a:t>$90,000 and </a:t>
            </a:r>
            <a:r>
              <a:rPr lang="en-US" altLang="en-US" dirty="0">
                <a:latin typeface="Symbol" panose="05050102010706020507" charset="2"/>
              </a:rPr>
              <a:t> </a:t>
            </a:r>
            <a:r>
              <a:rPr lang="en-US" altLang="en-US" dirty="0"/>
              <a:t>$100,000)</a:t>
            </a:r>
          </a:p>
          <a:p>
            <a:pPr lvl="1"/>
            <a:r>
              <a:rPr lang="en-US" altLang="en-US" b="1" dirty="0"/>
              <a:t>select</a:t>
            </a:r>
            <a:r>
              <a:rPr lang="en-US" altLang="en-US" i="1" dirty="0"/>
              <a:t> name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n-US" altLang="en-US" i="1" dirty="0"/>
              <a:t>salary </a:t>
            </a:r>
            <a:r>
              <a:rPr lang="en-US" altLang="en-US" b="1" dirty="0">
                <a:solidFill>
                  <a:srgbClr val="FF0000"/>
                </a:solidFill>
              </a:rPr>
              <a:t>between</a:t>
            </a:r>
            <a:r>
              <a:rPr lang="en-US" altLang="en-US" b="1" dirty="0"/>
              <a:t> </a:t>
            </a:r>
            <a:r>
              <a:rPr lang="en-US" altLang="en-US" dirty="0"/>
              <a:t>90000 </a:t>
            </a:r>
            <a:r>
              <a:rPr lang="en-US" altLang="en-US" b="1" dirty="0">
                <a:solidFill>
                  <a:srgbClr val="FF0000"/>
                </a:solidFill>
              </a:rPr>
              <a:t>and</a:t>
            </a:r>
            <a:r>
              <a:rPr lang="en-US" altLang="en-US" b="1" dirty="0"/>
              <a:t> </a:t>
            </a:r>
            <a:r>
              <a:rPr lang="en-US" altLang="en-US" dirty="0"/>
              <a:t>100000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Tuple comparison</a:t>
            </a:r>
          </a:p>
          <a:p>
            <a:pPr lvl="1"/>
            <a:r>
              <a:rPr lang="en-US" altLang="en-US" b="1" dirty="0"/>
              <a:t>select </a:t>
            </a:r>
            <a:r>
              <a:rPr lang="en-US" altLang="en-US" i="1" dirty="0"/>
              <a:t>name</a:t>
            </a:r>
            <a:r>
              <a:rPr lang="en-US" altLang="en-US" dirty="0"/>
              <a:t>, </a:t>
            </a:r>
            <a:r>
              <a:rPr lang="en-US" altLang="en-US" i="1" dirty="0"/>
              <a:t>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r>
              <a:rPr lang="en-US" altLang="en-US" dirty="0"/>
              <a:t>, </a:t>
            </a:r>
            <a:r>
              <a:rPr lang="en-US" altLang="en-US" i="1" dirty="0"/>
              <a:t>teaches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dirty="0"/>
              <a:t>(</a:t>
            </a:r>
            <a:r>
              <a:rPr lang="en-US" altLang="en-US" i="1" dirty="0"/>
              <a:t>instructor</a:t>
            </a:r>
            <a:r>
              <a:rPr lang="en-US" altLang="en-US" dirty="0"/>
              <a:t>.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/>
              <a:t>dept_name</a:t>
            </a:r>
            <a:r>
              <a:rPr lang="en-US" altLang="en-US" dirty="0"/>
              <a:t>) = (</a:t>
            </a:r>
            <a:r>
              <a:rPr lang="en-US" altLang="en-US" i="1" dirty="0"/>
              <a:t>teaches</a:t>
            </a:r>
            <a:r>
              <a:rPr lang="en-US" altLang="en-US" dirty="0"/>
              <a:t>.</a:t>
            </a:r>
            <a:r>
              <a:rPr lang="en-US" altLang="en-US" i="1" dirty="0"/>
              <a:t>ID</a:t>
            </a:r>
            <a:r>
              <a:rPr lang="en-US" altLang="en-US" dirty="0"/>
              <a:t>, ’Biology’);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9FD40-E335-4369-B33F-5FE766444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8" t="25872" r="19344" b="21060"/>
          <a:stretch/>
        </p:blipFill>
        <p:spPr>
          <a:xfrm>
            <a:off x="9227" y="794476"/>
            <a:ext cx="9123238" cy="51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Duplicates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78105" y="1095375"/>
            <a:ext cx="8912225" cy="520382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In relations with duplicates, </a:t>
            </a:r>
            <a:r>
              <a:rPr lang="en-US" altLang="en-US" dirty="0">
                <a:solidFill>
                  <a:srgbClr val="C00000"/>
                </a:solidFill>
              </a:rPr>
              <a:t>SQL can define how many copies of tuples appear in the result</a:t>
            </a:r>
            <a:r>
              <a:rPr lang="en-US" altLang="en-US" dirty="0"/>
              <a:t>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Multiset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versions of some of the relational algebra operators – given multiset relations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:</a:t>
            </a:r>
          </a:p>
          <a:p>
            <a:pPr lvl="1">
              <a:buNone/>
            </a:pPr>
            <a:r>
              <a:rPr lang="en-US" altLang="en-US" sz="2400" dirty="0"/>
              <a:t>1.	 </a:t>
            </a:r>
            <a:r>
              <a:rPr lang="en-US" altLang="en-US" sz="2400" b="1" dirty="0">
                <a:sym typeface="Symbol" panose="05050102010706020507" charset="2"/>
              </a:rPr>
              <a:t></a:t>
            </a:r>
            <a:r>
              <a:rPr lang="en-US" altLang="en-US" sz="2400" b="1" i="1" baseline="-25000" dirty="0">
                <a:sym typeface="Symbol" panose="05050102010706020507" charset="2"/>
              </a:rPr>
              <a:t> </a:t>
            </a:r>
            <a:r>
              <a:rPr lang="en-US" altLang="en-US" sz="2400" b="1" dirty="0">
                <a:sym typeface="Symbol" panose="05050102010706020507" charset="2"/>
              </a:rPr>
              <a:t>(</a:t>
            </a:r>
            <a:r>
              <a:rPr lang="en-US" altLang="en-US" sz="2400" b="1" i="1" dirty="0">
                <a:sym typeface="Symbol" panose="05050102010706020507" charset="2"/>
              </a:rPr>
              <a:t>r</a:t>
            </a:r>
            <a:r>
              <a:rPr lang="en-US" altLang="en-US" sz="2400" b="1" baseline="-25000" dirty="0">
                <a:sym typeface="Symbol" panose="05050102010706020507" charset="2"/>
              </a:rPr>
              <a:t>1</a:t>
            </a:r>
            <a:r>
              <a:rPr lang="en-US" altLang="en-US" sz="2400" b="1" dirty="0">
                <a:sym typeface="Symbol" panose="05050102010706020507" charset="2"/>
              </a:rPr>
              <a:t>):</a:t>
            </a:r>
            <a:r>
              <a:rPr lang="en-US" altLang="en-US" sz="2400" dirty="0"/>
              <a:t> If there are </a:t>
            </a:r>
            <a:r>
              <a:rPr lang="en-US" altLang="en-US" sz="2400" i="1" dirty="0">
                <a:solidFill>
                  <a:srgbClr val="FF0000"/>
                </a:solidFill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/>
              <a:t> copies of tuple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in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satisfies selections </a:t>
            </a:r>
            <a:r>
              <a:rPr lang="en-US" altLang="en-US" sz="2400" dirty="0">
                <a:sym typeface="Symbol" panose="05050102010706020507" charset="2"/>
              </a:rPr>
              <a:t></a:t>
            </a:r>
            <a:r>
              <a:rPr lang="en-US" altLang="en-US" sz="2400" i="1" baseline="-25000" dirty="0">
                <a:sym typeface="Symbol" panose="05050102010706020507" charset="2"/>
              </a:rPr>
              <a:t></a:t>
            </a:r>
            <a:r>
              <a:rPr lang="en-US" altLang="en-US" sz="2400" baseline="-25000" dirty="0">
                <a:sym typeface="Symbol" panose="05050102010706020507" charset="2"/>
              </a:rPr>
              <a:t>,</a:t>
            </a:r>
            <a:r>
              <a:rPr lang="en-US" altLang="en-US" sz="2400" dirty="0">
                <a:sym typeface="Symbol" panose="05050102010706020507" charset="2"/>
              </a:rPr>
              <a:t>, then there are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charset="2"/>
              </a:rPr>
              <a:t>1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copies of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t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charset="2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 </a:t>
            </a:r>
            <a:r>
              <a:rPr lang="en-US" altLang="en-US" sz="2400" dirty="0">
                <a:sym typeface="Symbol" panose="05050102010706020507" charset="2"/>
              </a:rPr>
              <a:t>in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charset="2"/>
              </a:rPr>
              <a:t></a:t>
            </a:r>
            <a:r>
              <a:rPr lang="en-US" altLang="en-US" sz="2400" i="1" baseline="-25000" dirty="0">
                <a:sym typeface="Symbol" panose="05050102010706020507" charset="2"/>
              </a:rPr>
              <a:t> </a:t>
            </a:r>
            <a:r>
              <a:rPr lang="en-US" altLang="en-US" sz="2400" dirty="0">
                <a:sym typeface="Symbol" panose="05050102010706020507" charset="2"/>
              </a:rPr>
              <a:t>(</a:t>
            </a:r>
            <a:r>
              <a:rPr lang="en-US" altLang="en-US" sz="2400" i="1" dirty="0">
                <a:sym typeface="Symbol" panose="05050102010706020507" charset="2"/>
              </a:rPr>
              <a:t>r</a:t>
            </a:r>
            <a:r>
              <a:rPr lang="en-US" altLang="en-US" sz="2400" baseline="-25000" dirty="0">
                <a:sym typeface="Symbol" panose="05050102010706020507" charset="2"/>
              </a:rPr>
              <a:t>1</a:t>
            </a:r>
            <a:r>
              <a:rPr lang="en-US" altLang="en-US" sz="2400" dirty="0">
                <a:sym typeface="Symbol" panose="05050102010706020507" charset="2"/>
              </a:rPr>
              <a:t>)</a:t>
            </a:r>
            <a:r>
              <a:rPr lang="en-US" altLang="en-US" sz="2400" i="1" dirty="0">
                <a:sym typeface="Symbol" panose="05050102010706020507" charset="2"/>
              </a:rPr>
              <a:t>.</a:t>
            </a:r>
            <a:endParaRPr lang="en-US" altLang="en-US" sz="2400" dirty="0">
              <a:sym typeface="Symbol" panose="05050102010706020507" charset="2"/>
            </a:endParaRPr>
          </a:p>
          <a:p>
            <a:pPr lvl="1">
              <a:buNone/>
            </a:pPr>
            <a:r>
              <a:rPr lang="en-US" altLang="en-US" sz="2400" dirty="0">
                <a:sym typeface="Symbol" panose="05050102010706020507" charset="2"/>
              </a:rPr>
              <a:t>2.	 </a:t>
            </a:r>
            <a:r>
              <a:rPr lang="en-US" altLang="en-US" sz="2400" b="1" dirty="0">
                <a:sym typeface="Symbol" panose="05050102010706020507" charset="2"/>
              </a:rPr>
              <a:t></a:t>
            </a:r>
            <a:r>
              <a:rPr lang="en-US" altLang="en-US" sz="2400" b="1" i="1" baseline="-25000" dirty="0">
                <a:sym typeface="Symbol" panose="05050102010706020507" charset="2"/>
              </a:rPr>
              <a:t>A </a:t>
            </a:r>
            <a:r>
              <a:rPr lang="en-US" altLang="en-US" sz="2400" b="1" dirty="0">
                <a:sym typeface="Symbol" panose="05050102010706020507" charset="2"/>
              </a:rPr>
              <a:t>(</a:t>
            </a:r>
            <a:r>
              <a:rPr lang="en-US" altLang="en-US" sz="2400" b="1" i="1" dirty="0">
                <a:sym typeface="Symbol" panose="05050102010706020507" charset="2"/>
              </a:rPr>
              <a:t>r </a:t>
            </a:r>
            <a:r>
              <a:rPr lang="en-US" altLang="en-US" sz="2400" b="1" dirty="0">
                <a:sym typeface="Symbol" panose="05050102010706020507" charset="2"/>
              </a:rPr>
              <a:t>):</a:t>
            </a:r>
            <a:r>
              <a:rPr lang="en-US" altLang="en-US" sz="2400" dirty="0">
                <a:sym typeface="Symbol" panose="05050102010706020507" charset="2"/>
              </a:rPr>
              <a:t> For each copy of tuple </a:t>
            </a:r>
            <a:r>
              <a:rPr lang="en-US" altLang="en-US" sz="2400" i="1" dirty="0">
                <a:sym typeface="Symbol" panose="05050102010706020507" charset="2"/>
              </a:rPr>
              <a:t>t</a:t>
            </a:r>
            <a:r>
              <a:rPr lang="en-US" altLang="en-US" sz="2400" i="1" baseline="-25000" dirty="0">
                <a:sym typeface="Symbol" panose="05050102010706020507" charset="2"/>
              </a:rPr>
              <a:t>1</a:t>
            </a:r>
            <a:r>
              <a:rPr lang="en-US" altLang="en-US" sz="2400" i="1" dirty="0">
                <a:sym typeface="Symbol" panose="05050102010706020507" charset="2"/>
              </a:rPr>
              <a:t> </a:t>
            </a:r>
            <a:r>
              <a:rPr lang="en-US" altLang="en-US" sz="2400" dirty="0">
                <a:sym typeface="Symbol" panose="05050102010706020507" charset="2"/>
              </a:rPr>
              <a:t>in </a:t>
            </a:r>
            <a:r>
              <a:rPr lang="en-US" altLang="en-US" sz="2400" i="1" dirty="0">
                <a:sym typeface="Symbol" panose="05050102010706020507" charset="2"/>
              </a:rPr>
              <a:t>r</a:t>
            </a:r>
            <a:r>
              <a:rPr lang="en-US" altLang="en-US" sz="2400" baseline="-25000" dirty="0">
                <a:sym typeface="Symbol" panose="05050102010706020507" charset="2"/>
              </a:rPr>
              <a:t>1</a:t>
            </a:r>
            <a:r>
              <a:rPr lang="en-US" altLang="en-US" sz="2400" i="1" dirty="0">
                <a:sym typeface="Symbol" panose="05050102010706020507" charset="2"/>
              </a:rPr>
              <a:t>, </a:t>
            </a:r>
            <a:r>
              <a:rPr lang="en-US" altLang="en-US" sz="2400" dirty="0">
                <a:sym typeface="Symbol" panose="05050102010706020507" charset="2"/>
              </a:rPr>
              <a:t>there is a copy of tuple</a:t>
            </a:r>
            <a:r>
              <a:rPr lang="en-US" altLang="en-US" sz="2400" i="1" dirty="0">
                <a:sym typeface="Symbol" panose="05050102010706020507" charset="2"/>
              </a:rPr>
              <a:t>    </a:t>
            </a:r>
            <a:r>
              <a:rPr lang="en-US" altLang="en-US" sz="2400" dirty="0">
                <a:sym typeface="Symbol" panose="05050102010706020507" charset="2"/>
              </a:rPr>
              <a:t></a:t>
            </a:r>
            <a:r>
              <a:rPr lang="en-US" altLang="en-US" sz="2400" i="1" baseline="-25000" dirty="0">
                <a:sym typeface="Symbol" panose="05050102010706020507" charset="2"/>
              </a:rPr>
              <a:t>A </a:t>
            </a:r>
            <a:r>
              <a:rPr lang="en-US" altLang="en-US" sz="2400" dirty="0">
                <a:sym typeface="Symbol" panose="05050102010706020507" charset="2"/>
              </a:rPr>
              <a:t>(</a:t>
            </a:r>
            <a:r>
              <a:rPr lang="en-US" altLang="en-US" sz="2400" i="1" dirty="0">
                <a:sym typeface="Symbol" panose="05050102010706020507" charset="2"/>
              </a:rPr>
              <a:t>t</a:t>
            </a:r>
            <a:r>
              <a:rPr lang="en-US" altLang="en-US" sz="2400" baseline="-25000" dirty="0">
                <a:sym typeface="Symbol" panose="05050102010706020507" charset="2"/>
              </a:rPr>
              <a:t>1</a:t>
            </a:r>
            <a:r>
              <a:rPr lang="en-US" altLang="en-US" sz="2400" i="1" dirty="0">
                <a:sym typeface="Symbol" panose="05050102010706020507" charset="2"/>
              </a:rPr>
              <a:t>)</a:t>
            </a:r>
            <a:r>
              <a:rPr lang="en-US" altLang="en-US" sz="2400" dirty="0">
                <a:sym typeface="Symbol" panose="05050102010706020507" charset="2"/>
              </a:rPr>
              <a:t> in </a:t>
            </a:r>
            <a:r>
              <a:rPr lang="en-US" altLang="en-US" sz="2400" i="1" baseline="-25000" dirty="0">
                <a:sym typeface="Symbol" panose="05050102010706020507" charset="2"/>
              </a:rPr>
              <a:t>A </a:t>
            </a:r>
            <a:r>
              <a:rPr lang="en-US" altLang="en-US" sz="2400" dirty="0">
                <a:sym typeface="Symbol" panose="05050102010706020507" charset="2"/>
              </a:rPr>
              <a:t>(</a:t>
            </a:r>
            <a:r>
              <a:rPr lang="en-US" altLang="en-US" sz="2400" i="1" dirty="0">
                <a:sym typeface="Symbol" panose="05050102010706020507" charset="2"/>
              </a:rPr>
              <a:t>r</a:t>
            </a:r>
            <a:r>
              <a:rPr lang="en-US" altLang="en-US" sz="2400" baseline="-25000" dirty="0">
                <a:sym typeface="Symbol" panose="05050102010706020507" charset="2"/>
              </a:rPr>
              <a:t>1</a:t>
            </a:r>
            <a:r>
              <a:rPr lang="en-US" altLang="en-US" sz="2400" dirty="0">
                <a:sym typeface="Symbol" panose="05050102010706020507" charset="2"/>
              </a:rPr>
              <a:t>) where </a:t>
            </a:r>
            <a:r>
              <a:rPr lang="en-US" altLang="en-US" sz="2400" i="1" baseline="-25000" dirty="0">
                <a:sym typeface="Symbol" panose="05050102010706020507" charset="2"/>
              </a:rPr>
              <a:t>A </a:t>
            </a:r>
            <a:r>
              <a:rPr lang="en-US" altLang="en-US" sz="2400" dirty="0">
                <a:sym typeface="Symbol" panose="05050102010706020507" charset="2"/>
              </a:rPr>
              <a:t>(</a:t>
            </a:r>
            <a:r>
              <a:rPr lang="en-US" altLang="en-US" sz="2400" i="1" dirty="0">
                <a:sym typeface="Symbol" panose="05050102010706020507" charset="2"/>
              </a:rPr>
              <a:t>t</a:t>
            </a:r>
            <a:r>
              <a:rPr lang="en-US" altLang="en-US" sz="2400" baseline="-25000" dirty="0">
                <a:sym typeface="Symbol" panose="05050102010706020507" charset="2"/>
              </a:rPr>
              <a:t>1</a:t>
            </a:r>
            <a:r>
              <a:rPr lang="en-US" altLang="en-US" sz="2400" dirty="0">
                <a:sym typeface="Symbol" panose="05050102010706020507" charset="2"/>
              </a:rPr>
              <a:t>) denotes the projection of the single tuple </a:t>
            </a:r>
            <a:r>
              <a:rPr lang="en-US" altLang="en-US" sz="2400" i="1" dirty="0">
                <a:sym typeface="Symbol" panose="05050102010706020507" charset="2"/>
              </a:rPr>
              <a:t>t</a:t>
            </a:r>
            <a:r>
              <a:rPr lang="en-US" altLang="en-US" sz="2400" i="1" baseline="-25000" dirty="0">
                <a:sym typeface="Symbol" panose="05050102010706020507" charset="2"/>
              </a:rPr>
              <a:t>1</a:t>
            </a:r>
            <a:r>
              <a:rPr lang="en-US" altLang="en-US" sz="2400" i="1" dirty="0">
                <a:sym typeface="Symbol" panose="05050102010706020507" charset="2"/>
              </a:rPr>
              <a:t>.</a:t>
            </a:r>
          </a:p>
          <a:p>
            <a:pPr lvl="1">
              <a:buNone/>
            </a:pPr>
            <a:r>
              <a:rPr lang="en-US" altLang="en-US" sz="2400" dirty="0">
                <a:sym typeface="Symbol" panose="05050102010706020507" charset="2"/>
              </a:rPr>
              <a:t>3.	 </a:t>
            </a:r>
            <a:r>
              <a:rPr lang="en-US" altLang="en-US" sz="2400" b="1" i="1" dirty="0">
                <a:sym typeface="Symbol" panose="05050102010706020507" charset="2"/>
              </a:rPr>
              <a:t>r</a:t>
            </a:r>
            <a:r>
              <a:rPr lang="en-US" altLang="en-US" sz="2400" b="1" baseline="-25000" dirty="0">
                <a:sym typeface="Symbol" panose="05050102010706020507" charset="2"/>
              </a:rPr>
              <a:t>1 </a:t>
            </a:r>
            <a:r>
              <a:rPr lang="en-US" altLang="en-US" sz="2400" b="1" dirty="0">
                <a:sym typeface="Symbol" panose="05050102010706020507" charset="2"/>
              </a:rPr>
              <a:t> x </a:t>
            </a:r>
            <a:r>
              <a:rPr lang="en-US" altLang="en-US" sz="2400" b="1" i="1" dirty="0"/>
              <a:t>r</a:t>
            </a:r>
            <a:r>
              <a:rPr lang="en-US" altLang="en-US" sz="2400" b="1" baseline="-25000" dirty="0"/>
              <a:t>2</a:t>
            </a:r>
            <a:r>
              <a:rPr lang="en-US" altLang="en-US" sz="2400" b="1" dirty="0">
                <a:sym typeface="Symbol" panose="05050102010706020507" charset="2"/>
              </a:rPr>
              <a:t>:</a:t>
            </a:r>
            <a:r>
              <a:rPr lang="en-US" altLang="en-US" sz="2400" dirty="0">
                <a:sym typeface="Symbol" panose="05050102010706020507" charset="2"/>
              </a:rPr>
              <a:t> If there are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charset="2"/>
              </a:rPr>
              <a:t>1</a:t>
            </a:r>
            <a:r>
              <a:rPr lang="en-US" altLang="en-US" sz="2400" dirty="0">
                <a:sym typeface="Symbol" panose="05050102010706020507" charset="2"/>
              </a:rPr>
              <a:t> copies of tuple </a:t>
            </a:r>
            <a:r>
              <a:rPr lang="en-US" altLang="en-US" sz="2400" i="1" dirty="0">
                <a:sym typeface="Symbol" panose="05050102010706020507" charset="2"/>
              </a:rPr>
              <a:t>t</a:t>
            </a:r>
            <a:r>
              <a:rPr lang="en-US" altLang="en-US" sz="2400" i="1" baseline="-25000" dirty="0">
                <a:sym typeface="Symbol" panose="05050102010706020507" charset="2"/>
              </a:rPr>
              <a:t>1</a:t>
            </a:r>
            <a:r>
              <a:rPr lang="en-US" altLang="en-US" sz="2400" i="1" dirty="0">
                <a:sym typeface="Symbol" panose="05050102010706020507" charset="2"/>
              </a:rPr>
              <a:t> </a:t>
            </a:r>
            <a:r>
              <a:rPr lang="en-US" altLang="en-US" sz="2400" dirty="0">
                <a:sym typeface="Symbol" panose="05050102010706020507" charset="2"/>
              </a:rPr>
              <a:t>in </a:t>
            </a:r>
            <a:r>
              <a:rPr lang="en-US" altLang="en-US" sz="2400" i="1" dirty="0">
                <a:sym typeface="Symbol" panose="05050102010706020507" charset="2"/>
              </a:rPr>
              <a:t>r</a:t>
            </a:r>
            <a:r>
              <a:rPr lang="en-US" altLang="en-US" sz="2400" baseline="-25000" dirty="0">
                <a:sym typeface="Symbol" panose="05050102010706020507" charset="2"/>
              </a:rPr>
              <a:t>1</a:t>
            </a:r>
            <a:r>
              <a:rPr lang="en-US" altLang="en-US" sz="2400" dirty="0">
                <a:sym typeface="Symbol" panose="05050102010706020507" charset="2"/>
              </a:rPr>
              <a:t> and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charset="2"/>
              </a:rPr>
              <a:t>2</a:t>
            </a:r>
            <a:r>
              <a:rPr lang="en-US" altLang="en-US" sz="2400" dirty="0">
                <a:sym typeface="Symbol" panose="05050102010706020507" charset="2"/>
              </a:rPr>
              <a:t> copies of tuple </a:t>
            </a:r>
            <a:r>
              <a:rPr lang="en-US" altLang="en-US" sz="2400" i="1" dirty="0">
                <a:sym typeface="Symbol" panose="05050102010706020507" charset="2"/>
              </a:rPr>
              <a:t>t</a:t>
            </a:r>
            <a:r>
              <a:rPr lang="en-US" altLang="en-US" sz="2400" baseline="-25000" dirty="0">
                <a:sym typeface="Symbol" panose="05050102010706020507" charset="2"/>
              </a:rPr>
              <a:t>2</a:t>
            </a:r>
            <a:r>
              <a:rPr lang="en-US" altLang="en-US" sz="2400" dirty="0">
                <a:sym typeface="Symbol" panose="05050102010706020507" charset="2"/>
              </a:rPr>
              <a:t> in </a:t>
            </a:r>
            <a:r>
              <a:rPr lang="en-US" altLang="en-US" sz="2400" i="1" dirty="0">
                <a:sym typeface="Symbol" panose="05050102010706020507" charset="2"/>
              </a:rPr>
              <a:t>r</a:t>
            </a:r>
            <a:r>
              <a:rPr lang="en-US" altLang="en-US" sz="2400" baseline="-25000" dirty="0">
                <a:sym typeface="Symbol" panose="05050102010706020507" charset="2"/>
              </a:rPr>
              <a:t>2</a:t>
            </a:r>
            <a:r>
              <a:rPr lang="en-US" altLang="en-US" sz="2400" dirty="0">
                <a:sym typeface="Symbol" panose="05050102010706020507" charset="2"/>
              </a:rPr>
              <a:t>, there are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charset="2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 x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charset="2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 copies of the tuple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t</a:t>
            </a:r>
            <a:r>
              <a:rPr lang="en-US" altLang="en-US" sz="2400" i="1" baseline="-25000" dirty="0">
                <a:solidFill>
                  <a:srgbClr val="FF0000"/>
                </a:solidFill>
                <a:sym typeface="Symbol" panose="05050102010706020507" charset="2"/>
              </a:rPr>
              <a:t>1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charset="2"/>
              </a:rPr>
              <a:t>. t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charset="2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 </a:t>
            </a:r>
            <a:r>
              <a:rPr lang="en-US" altLang="en-US" sz="2400" dirty="0">
                <a:sym typeface="Symbol" panose="05050102010706020507" charset="2"/>
              </a:rPr>
              <a:t>in </a:t>
            </a:r>
            <a:r>
              <a:rPr lang="en-US" altLang="en-US" sz="2400" i="1" dirty="0">
                <a:sym typeface="Symbol" panose="05050102010706020507" charset="2"/>
              </a:rPr>
              <a:t>r</a:t>
            </a:r>
            <a:r>
              <a:rPr lang="en-US" altLang="en-US" sz="2400" baseline="-25000" dirty="0">
                <a:sym typeface="Symbol" panose="05050102010706020507" charset="2"/>
              </a:rPr>
              <a:t>1 </a:t>
            </a:r>
            <a:r>
              <a:rPr lang="en-US" altLang="en-US" sz="2400" dirty="0">
                <a:sym typeface="Symbol" panose="05050102010706020507" charset="2"/>
              </a:rPr>
              <a:t> x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Duplicates (Cont.)</a:t>
            </a:r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160655" y="1104900"/>
            <a:ext cx="8745855" cy="523748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437005" algn="l"/>
                <a:tab pos="2176780" algn="l"/>
              </a:tabLst>
            </a:pPr>
            <a:r>
              <a:rPr lang="en-US" altLang="en-US" dirty="0"/>
              <a:t>Example: Suppose multiset relations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(</a:t>
            </a:r>
            <a:r>
              <a:rPr lang="en-US" altLang="en-US" i="1" dirty="0"/>
              <a:t>A, 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(</a:t>
            </a:r>
            <a:r>
              <a:rPr lang="en-US" altLang="en-US" i="1" dirty="0"/>
              <a:t>C</a:t>
            </a:r>
            <a:r>
              <a:rPr lang="en-US" altLang="en-US" dirty="0"/>
              <a:t>) are as follows:</a:t>
            </a:r>
          </a:p>
          <a:p>
            <a:pPr defTabSz="0">
              <a:buNone/>
              <a:tabLst>
                <a:tab pos="1437005" algn="l"/>
                <a:tab pos="2176780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= {(1, </a:t>
            </a:r>
            <a:r>
              <a:rPr lang="en-US" altLang="en-US" i="1" dirty="0"/>
              <a:t>a</a:t>
            </a:r>
            <a:r>
              <a:rPr lang="en-US" altLang="en-US" dirty="0"/>
              <a:t>) (2,</a:t>
            </a:r>
            <a:r>
              <a:rPr lang="en-US" altLang="en-US" i="1" dirty="0"/>
              <a:t>a</a:t>
            </a:r>
            <a:r>
              <a:rPr lang="en-US" altLang="en-US" dirty="0"/>
              <a:t>)}    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{(2), (3), (3)}</a:t>
            </a:r>
          </a:p>
          <a:p>
            <a:pPr defTabSz="0">
              <a:tabLst>
                <a:tab pos="1437005" algn="l"/>
                <a:tab pos="2176780" algn="l"/>
              </a:tabLst>
            </a:pPr>
            <a:r>
              <a:rPr lang="en-US" altLang="en-US" dirty="0"/>
              <a:t>Then </a:t>
            </a:r>
            <a:r>
              <a:rPr lang="en-US" altLang="en-US" dirty="0">
                <a:sym typeface="Symbol" panose="05050102010706020507" charset="2"/>
              </a:rPr>
              <a:t></a:t>
            </a:r>
            <a:r>
              <a:rPr lang="en-US" altLang="en-US" sz="2000" i="1" baseline="-25000" dirty="0">
                <a:sym typeface="Symbol" panose="05050102010706020507" charset="2"/>
              </a:rPr>
              <a:t>B</a:t>
            </a:r>
            <a:r>
              <a:rPr lang="en-US" altLang="en-US" dirty="0">
                <a:sym typeface="Symbol" panose="05050102010706020507" charset="2"/>
              </a:rPr>
              <a:t>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) would be {(a), (a)}, while </a:t>
            </a:r>
            <a:r>
              <a:rPr lang="en-US" altLang="en-US" dirty="0">
                <a:sym typeface="Symbol" panose="05050102010706020507" charset="2"/>
              </a:rPr>
              <a:t></a:t>
            </a:r>
            <a:r>
              <a:rPr lang="en-US" altLang="en-US" sz="2000" i="1" baseline="-25000" dirty="0">
                <a:sym typeface="Symbol" panose="05050102010706020507" charset="2"/>
              </a:rPr>
              <a:t>B</a:t>
            </a:r>
            <a:r>
              <a:rPr lang="en-US" altLang="en-US" dirty="0">
                <a:sym typeface="Symbol" panose="05050102010706020507" charset="2"/>
              </a:rPr>
              <a:t>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) x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would be</a:t>
            </a:r>
          </a:p>
          <a:p>
            <a:pPr defTabSz="0">
              <a:buNone/>
              <a:tabLst>
                <a:tab pos="1437005" algn="l"/>
                <a:tab pos="2176780" algn="l"/>
              </a:tabLst>
            </a:pPr>
            <a:r>
              <a:rPr lang="en-US" altLang="en-US" dirty="0"/>
              <a:t>		{(</a:t>
            </a:r>
            <a:r>
              <a:rPr lang="en-US" altLang="en-US" i="1" dirty="0"/>
              <a:t>a</a:t>
            </a:r>
            <a:r>
              <a:rPr lang="en-US" altLang="en-US" dirty="0"/>
              <a:t>,2), (</a:t>
            </a:r>
            <a:r>
              <a:rPr lang="en-US" altLang="en-US" i="1" dirty="0"/>
              <a:t>a</a:t>
            </a:r>
            <a:r>
              <a:rPr lang="en-US" altLang="en-US" dirty="0"/>
              <a:t>,2), (</a:t>
            </a:r>
            <a:r>
              <a:rPr lang="en-US" altLang="en-US" i="1" dirty="0"/>
              <a:t>a</a:t>
            </a:r>
            <a:r>
              <a:rPr lang="en-US" altLang="en-US" dirty="0"/>
              <a:t>,3), (</a:t>
            </a:r>
            <a:r>
              <a:rPr lang="en-US" altLang="en-US" i="1" dirty="0"/>
              <a:t>a</a:t>
            </a:r>
            <a:r>
              <a:rPr lang="en-US" altLang="en-US" dirty="0"/>
              <a:t>,3), (</a:t>
            </a:r>
            <a:r>
              <a:rPr lang="en-US" altLang="en-US" i="1" dirty="0"/>
              <a:t>a</a:t>
            </a:r>
            <a:r>
              <a:rPr lang="en-US" altLang="en-US" dirty="0"/>
              <a:t>,3), (</a:t>
            </a:r>
            <a:r>
              <a:rPr lang="en-US" altLang="en-US" i="1" dirty="0"/>
              <a:t>a</a:t>
            </a:r>
            <a:r>
              <a:rPr lang="en-US" altLang="en-US" dirty="0"/>
              <a:t>,3)}</a:t>
            </a:r>
          </a:p>
          <a:p>
            <a:pPr defTabSz="0">
              <a:tabLst>
                <a:tab pos="1437005" algn="l"/>
                <a:tab pos="2176780" algn="l"/>
              </a:tabLst>
            </a:pP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SQL duplicate semantics: </a:t>
            </a:r>
            <a:endParaRPr lang="en-US" altLang="en-US" dirty="0"/>
          </a:p>
          <a:p>
            <a:pPr defTabSz="0">
              <a:buNone/>
              <a:tabLst>
                <a:tab pos="1437005" algn="l"/>
                <a:tab pos="217678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sz="2000" i="1" baseline="-25000" dirty="0"/>
              <a:t>n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r</a:t>
            </a:r>
            <a:r>
              <a:rPr lang="en-US" altLang="en-US" sz="2000" i="1" baseline="-25000" dirty="0"/>
              <a:t>m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P</a:t>
            </a:r>
          </a:p>
          <a:p>
            <a:pPr defTabSz="0">
              <a:buNone/>
              <a:tabLst>
                <a:tab pos="1437005" algn="l"/>
                <a:tab pos="2176780" algn="l"/>
              </a:tabLst>
            </a:pPr>
            <a:r>
              <a:rPr lang="en-US" altLang="en-US" i="1" dirty="0"/>
              <a:t>	</a:t>
            </a:r>
            <a:r>
              <a:rPr lang="en-US" altLang="en-US" dirty="0"/>
              <a:t>is equivalent to the </a:t>
            </a:r>
            <a:r>
              <a:rPr lang="en-US" altLang="en-US" i="1" dirty="0"/>
              <a:t>multiset</a:t>
            </a:r>
            <a:r>
              <a:rPr lang="en-US" altLang="en-US" dirty="0"/>
              <a:t> version of the expression:</a:t>
            </a:r>
          </a:p>
          <a:p>
            <a:pPr defTabSz="0">
              <a:buNone/>
              <a:tabLst>
                <a:tab pos="1437005" algn="l"/>
                <a:tab pos="2176780" algn="l"/>
              </a:tabLst>
            </a:pPr>
            <a:r>
              <a:rPr lang="en-US" altLang="en-US" dirty="0"/>
              <a:t>		</a:t>
            </a:r>
            <a:endParaRPr lang="en-US" altLang="en-US" i="1" baseline="-25000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288647" y="5695643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22600" imgH="355600" progId="Equations">
                  <p:embed/>
                </p:oleObj>
              </mc:Choice>
              <mc:Fallback>
                <p:oleObj r:id="rId3" imgW="3022600" imgH="355600" progId="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8647" y="5695643"/>
                        <a:ext cx="36401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Set Operations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277808" y="1108075"/>
            <a:ext cx="7661275" cy="51117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481455" algn="l"/>
              </a:tabLst>
            </a:pPr>
            <a:r>
              <a:rPr lang="en-US" altLang="en-US" dirty="0"/>
              <a:t>Find courses that ran in Fall 2009 or in Spring 2010</a:t>
            </a:r>
          </a:p>
        </p:txBody>
      </p:sp>
      <p:sp>
        <p:nvSpPr>
          <p:cNvPr id="31748" name="Text Box 4"/>
          <p:cNvSpPr txBox="1"/>
          <p:nvPr/>
        </p:nvSpPr>
        <p:spPr>
          <a:xfrm>
            <a:off x="282570" y="4222750"/>
            <a:ext cx="8417689" cy="4616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defPPr>
              <a:defRPr lang="en-US"/>
            </a:defPPr>
            <a:lvl1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81455" algn="l"/>
              </a:tabLst>
              <a:defRPr kumimoji="1" sz="2400">
                <a:latin typeface="Arial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000">
                <a:latin typeface="Arial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1800">
                <a:latin typeface="Arial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1800">
                <a:latin typeface="Arial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800">
                <a:latin typeface="Arial" panose="020B0604020202020204" pitchFamily="34" charset="0"/>
              </a:defRPr>
            </a:lvl5pPr>
            <a:lvl6pPr marL="22288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6pPr>
            <a:lvl7pPr marL="26860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7pPr>
            <a:lvl8pPr marL="31432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8pPr>
            <a:lvl9pPr marL="36004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9pPr>
          </a:lstStyle>
          <a:p>
            <a:r>
              <a:rPr lang="en-US" altLang="en-US" dirty="0"/>
              <a:t>   Find courses that ran in Fall 2009 but not in Spring 2010</a:t>
            </a:r>
          </a:p>
        </p:txBody>
      </p:sp>
      <p:sp>
        <p:nvSpPr>
          <p:cNvPr id="31749" name="Text Box 5"/>
          <p:cNvSpPr txBox="1"/>
          <p:nvPr/>
        </p:nvSpPr>
        <p:spPr>
          <a:xfrm>
            <a:off x="962553" y="1560513"/>
            <a:ext cx="7540625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en-US" dirty="0">
                <a:latin typeface="Helvetica" panose="020B0604020202030204" pitchFamily="34" charset="0"/>
              </a:rPr>
              <a:t>(</a:t>
            </a:r>
            <a:r>
              <a:rPr lang="en-US" altLang="en-US" b="1" dirty="0">
                <a:latin typeface="Helvetica" panose="020B0604020202030204" pitchFamily="34" charset="0"/>
              </a:rPr>
              <a:t>select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i="1" dirty="0">
                <a:latin typeface="Helvetica" panose="020B0604020202030204" pitchFamily="34" charset="0"/>
              </a:rPr>
              <a:t>course_id </a:t>
            </a:r>
            <a:r>
              <a:rPr lang="en-US" altLang="en-US" b="1" dirty="0">
                <a:latin typeface="Helvetica" panose="020B0604020202030204" pitchFamily="34" charset="0"/>
              </a:rPr>
              <a:t>from </a:t>
            </a:r>
            <a:r>
              <a:rPr lang="en-US" altLang="en-US" i="1" dirty="0">
                <a:latin typeface="Helvetica" panose="020B0604020202030204" pitchFamily="34" charset="0"/>
              </a:rPr>
              <a:t>section </a:t>
            </a:r>
            <a:r>
              <a:rPr lang="en-US" altLang="en-US" b="1" dirty="0">
                <a:latin typeface="Helvetica" panose="020B0604020202030204" pitchFamily="34" charset="0"/>
              </a:rPr>
              <a:t>where </a:t>
            </a:r>
            <a:r>
              <a:rPr lang="en-US" altLang="en-US" i="1" dirty="0">
                <a:latin typeface="Helvetica" panose="020B0604020202030204" pitchFamily="34" charset="0"/>
              </a:rPr>
              <a:t>sem = </a:t>
            </a:r>
            <a:r>
              <a:rPr lang="en-US" altLang="en-US" dirty="0">
                <a:latin typeface="Helvetica" panose="020B0604020202030204" pitchFamily="34" charset="0"/>
              </a:rPr>
              <a:t>‘Fall’ </a:t>
            </a:r>
            <a:r>
              <a:rPr lang="en-US" altLang="en-US" b="1" dirty="0">
                <a:latin typeface="Helvetica" panose="020B0604020202030204" pitchFamily="34" charset="0"/>
              </a:rPr>
              <a:t>and </a:t>
            </a:r>
            <a:r>
              <a:rPr lang="en-US" altLang="en-US" i="1" dirty="0">
                <a:latin typeface="Helvetica" panose="020B0604020202030204" pitchFamily="34" charset="0"/>
              </a:rPr>
              <a:t>year = </a:t>
            </a:r>
            <a:r>
              <a:rPr lang="en-US" altLang="en-US" dirty="0">
                <a:latin typeface="Helvetica" panose="020B0604020202030204" pitchFamily="34" charset="0"/>
              </a:rPr>
              <a:t>2009)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Helvetica" panose="020B0604020202030204" pitchFamily="34" charset="0"/>
              </a:rPr>
              <a:t>union</a:t>
            </a:r>
            <a:br>
              <a:rPr lang="en-US" altLang="en-US" b="1" dirty="0">
                <a:solidFill>
                  <a:srgbClr val="FF0000"/>
                </a:solidFill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(</a:t>
            </a:r>
            <a:r>
              <a:rPr lang="en-US" altLang="en-US" b="1" dirty="0">
                <a:latin typeface="Helvetica" panose="020B0604020202030204" pitchFamily="34" charset="0"/>
              </a:rPr>
              <a:t>select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i="1" dirty="0">
                <a:latin typeface="Helvetica" panose="020B0604020202030204" pitchFamily="34" charset="0"/>
              </a:rPr>
              <a:t>course_id </a:t>
            </a:r>
            <a:r>
              <a:rPr lang="en-US" altLang="en-US" b="1" dirty="0">
                <a:latin typeface="Helvetica" panose="020B0604020202030204" pitchFamily="34" charset="0"/>
              </a:rPr>
              <a:t>from </a:t>
            </a:r>
            <a:r>
              <a:rPr lang="en-US" altLang="en-US" i="1" dirty="0">
                <a:latin typeface="Helvetica" panose="020B0604020202030204" pitchFamily="34" charset="0"/>
              </a:rPr>
              <a:t>section </a:t>
            </a:r>
            <a:r>
              <a:rPr lang="en-US" altLang="en-US" b="1" dirty="0">
                <a:latin typeface="Helvetica" panose="020B0604020202030204" pitchFamily="34" charset="0"/>
              </a:rPr>
              <a:t>where </a:t>
            </a:r>
            <a:r>
              <a:rPr lang="en-US" altLang="en-US" i="1" dirty="0">
                <a:latin typeface="Helvetica" panose="020B0604020202030204" pitchFamily="34" charset="0"/>
              </a:rPr>
              <a:t>sem = </a:t>
            </a:r>
            <a:r>
              <a:rPr lang="en-US" altLang="en-US" dirty="0">
                <a:latin typeface="Helvetica" panose="020B0604020202030204" pitchFamily="34" charset="0"/>
              </a:rPr>
              <a:t>‘Spring’ </a:t>
            </a:r>
            <a:r>
              <a:rPr lang="en-US" altLang="en-US" b="1" dirty="0">
                <a:latin typeface="Helvetica" panose="020B0604020202030204" pitchFamily="34" charset="0"/>
              </a:rPr>
              <a:t>and </a:t>
            </a:r>
            <a:r>
              <a:rPr lang="en-US" altLang="en-US" i="1" dirty="0">
                <a:latin typeface="Helvetica" panose="020B0604020202030204" pitchFamily="34" charset="0"/>
              </a:rPr>
              <a:t>year = </a:t>
            </a:r>
            <a:r>
              <a:rPr lang="en-US" altLang="en-US" dirty="0">
                <a:latin typeface="Helvetica" panose="020B0604020202030204" pitchFamily="34" charset="0"/>
              </a:rPr>
              <a:t>2010)</a:t>
            </a:r>
          </a:p>
        </p:txBody>
      </p:sp>
      <p:sp>
        <p:nvSpPr>
          <p:cNvPr id="31750" name="Text Box 6"/>
          <p:cNvSpPr txBox="1"/>
          <p:nvPr/>
        </p:nvSpPr>
        <p:spPr>
          <a:xfrm>
            <a:off x="311145" y="2678113"/>
            <a:ext cx="7930376" cy="4616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defTabSz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81455" algn="l"/>
              </a:tabLst>
              <a:defRPr kumimoji="1" sz="2400">
                <a:latin typeface="Arial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000">
                <a:latin typeface="Arial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1800">
                <a:latin typeface="Arial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1800">
                <a:latin typeface="Arial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800">
                <a:latin typeface="Arial" panose="020B0604020202020204" pitchFamily="34" charset="0"/>
              </a:defRPr>
            </a:lvl5pPr>
            <a:lvl6pPr marL="22288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6pPr>
            <a:lvl7pPr marL="26860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7pPr>
            <a:lvl8pPr marL="31432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8pPr>
            <a:lvl9pPr marL="36004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9pPr>
          </a:lstStyle>
          <a:p>
            <a:r>
              <a:rPr lang="en-US" altLang="en-US" dirty="0"/>
              <a:t>  Find courses that ran in Fall 2009 and in Spring 2010</a:t>
            </a:r>
          </a:p>
        </p:txBody>
      </p:sp>
      <p:sp>
        <p:nvSpPr>
          <p:cNvPr id="31751" name="Text Box 7"/>
          <p:cNvSpPr txBox="1"/>
          <p:nvPr/>
        </p:nvSpPr>
        <p:spPr>
          <a:xfrm>
            <a:off x="972078" y="3237142"/>
            <a:ext cx="7540625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en-US" dirty="0">
                <a:latin typeface="Helvetica" panose="020B0604020202030204" pitchFamily="34" charset="0"/>
              </a:rPr>
              <a:t>(</a:t>
            </a:r>
            <a:r>
              <a:rPr lang="en-US" altLang="en-US" b="1" dirty="0">
                <a:latin typeface="Helvetica" panose="020B0604020202030204" pitchFamily="34" charset="0"/>
              </a:rPr>
              <a:t>select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i="1" dirty="0">
                <a:latin typeface="Helvetica" panose="020B0604020202030204" pitchFamily="34" charset="0"/>
              </a:rPr>
              <a:t>course_id </a:t>
            </a:r>
            <a:r>
              <a:rPr lang="en-US" altLang="en-US" b="1" dirty="0">
                <a:latin typeface="Helvetica" panose="020B0604020202030204" pitchFamily="34" charset="0"/>
              </a:rPr>
              <a:t>from </a:t>
            </a:r>
            <a:r>
              <a:rPr lang="en-US" altLang="en-US" i="1" dirty="0">
                <a:latin typeface="Helvetica" panose="020B0604020202030204" pitchFamily="34" charset="0"/>
              </a:rPr>
              <a:t>section </a:t>
            </a:r>
            <a:r>
              <a:rPr lang="en-US" altLang="en-US" b="1" dirty="0">
                <a:latin typeface="Helvetica" panose="020B0604020202030204" pitchFamily="34" charset="0"/>
              </a:rPr>
              <a:t>where </a:t>
            </a:r>
            <a:r>
              <a:rPr lang="en-US" altLang="en-US" i="1" dirty="0">
                <a:latin typeface="Helvetica" panose="020B0604020202030204" pitchFamily="34" charset="0"/>
              </a:rPr>
              <a:t>sem = </a:t>
            </a:r>
            <a:r>
              <a:rPr lang="en-US" altLang="en-US" dirty="0">
                <a:latin typeface="Helvetica" panose="020B0604020202030204" pitchFamily="34" charset="0"/>
              </a:rPr>
              <a:t>‘Fall’ </a:t>
            </a:r>
            <a:r>
              <a:rPr lang="en-US" altLang="en-US" b="1" dirty="0">
                <a:latin typeface="Helvetica" panose="020B0604020202030204" pitchFamily="34" charset="0"/>
              </a:rPr>
              <a:t>and </a:t>
            </a:r>
            <a:r>
              <a:rPr lang="en-US" altLang="en-US" i="1" dirty="0">
                <a:latin typeface="Helvetica" panose="020B0604020202030204" pitchFamily="34" charset="0"/>
              </a:rPr>
              <a:t>year = </a:t>
            </a:r>
            <a:r>
              <a:rPr lang="en-US" altLang="en-US" dirty="0">
                <a:latin typeface="Helvetica" panose="020B0604020202030204" pitchFamily="34" charset="0"/>
              </a:rPr>
              <a:t>2009)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latin typeface="Helvetica" panose="020B060402020203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Helvetica" panose="020B0604020202030204" pitchFamily="34" charset="0"/>
              </a:rPr>
              <a:t>intersect</a:t>
            </a:r>
            <a:br>
              <a:rPr lang="en-US" altLang="en-US" b="1" dirty="0">
                <a:solidFill>
                  <a:srgbClr val="FF0000"/>
                </a:solidFill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(</a:t>
            </a:r>
            <a:r>
              <a:rPr lang="en-US" altLang="en-US" b="1" dirty="0">
                <a:latin typeface="Helvetica" panose="020B0604020202030204" pitchFamily="34" charset="0"/>
              </a:rPr>
              <a:t>select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i="1" dirty="0">
                <a:latin typeface="Helvetica" panose="020B0604020202030204" pitchFamily="34" charset="0"/>
              </a:rPr>
              <a:t>course_id </a:t>
            </a:r>
            <a:r>
              <a:rPr lang="en-US" altLang="en-US" b="1" dirty="0">
                <a:latin typeface="Helvetica" panose="020B0604020202030204" pitchFamily="34" charset="0"/>
              </a:rPr>
              <a:t>from </a:t>
            </a:r>
            <a:r>
              <a:rPr lang="en-US" altLang="en-US" i="1" dirty="0">
                <a:latin typeface="Helvetica" panose="020B0604020202030204" pitchFamily="34" charset="0"/>
              </a:rPr>
              <a:t>section </a:t>
            </a:r>
            <a:r>
              <a:rPr lang="en-US" altLang="en-US" b="1" dirty="0">
                <a:latin typeface="Helvetica" panose="020B0604020202030204" pitchFamily="34" charset="0"/>
              </a:rPr>
              <a:t>where </a:t>
            </a:r>
            <a:r>
              <a:rPr lang="en-US" altLang="en-US" i="1" dirty="0">
                <a:latin typeface="Helvetica" panose="020B0604020202030204" pitchFamily="34" charset="0"/>
              </a:rPr>
              <a:t>sem = </a:t>
            </a:r>
            <a:r>
              <a:rPr lang="en-US" altLang="en-US" dirty="0">
                <a:latin typeface="Helvetica" panose="020B0604020202030204" pitchFamily="34" charset="0"/>
              </a:rPr>
              <a:t>‘Spring’ </a:t>
            </a:r>
            <a:r>
              <a:rPr lang="en-US" altLang="en-US" b="1" dirty="0">
                <a:latin typeface="Helvetica" panose="020B0604020202030204" pitchFamily="34" charset="0"/>
              </a:rPr>
              <a:t>and </a:t>
            </a:r>
            <a:r>
              <a:rPr lang="en-US" altLang="en-US" i="1" dirty="0">
                <a:latin typeface="Helvetica" panose="020B0604020202030204" pitchFamily="34" charset="0"/>
              </a:rPr>
              <a:t>year = </a:t>
            </a:r>
            <a:r>
              <a:rPr lang="en-US" altLang="en-US" dirty="0">
                <a:latin typeface="Helvetica" panose="020B0604020202030204" pitchFamily="34" charset="0"/>
              </a:rPr>
              <a:t>2010)</a:t>
            </a:r>
          </a:p>
        </p:txBody>
      </p:sp>
      <p:sp>
        <p:nvSpPr>
          <p:cNvPr id="31752" name="Text Box 8"/>
          <p:cNvSpPr txBox="1"/>
          <p:nvPr/>
        </p:nvSpPr>
        <p:spPr>
          <a:xfrm>
            <a:off x="987953" y="4659313"/>
            <a:ext cx="7540625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en-US" dirty="0">
                <a:latin typeface="Helvetica" panose="020B0604020202030204" pitchFamily="34" charset="0"/>
              </a:rPr>
              <a:t>(</a:t>
            </a:r>
            <a:r>
              <a:rPr lang="en-US" altLang="en-US" b="1" dirty="0">
                <a:latin typeface="Helvetica" panose="020B0604020202030204" pitchFamily="34" charset="0"/>
              </a:rPr>
              <a:t>select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i="1" dirty="0">
                <a:latin typeface="Helvetica" panose="020B0604020202030204" pitchFamily="34" charset="0"/>
              </a:rPr>
              <a:t>course_id </a:t>
            </a:r>
            <a:r>
              <a:rPr lang="en-US" altLang="en-US" b="1" dirty="0">
                <a:latin typeface="Helvetica" panose="020B0604020202030204" pitchFamily="34" charset="0"/>
              </a:rPr>
              <a:t>from </a:t>
            </a:r>
            <a:r>
              <a:rPr lang="en-US" altLang="en-US" i="1" dirty="0">
                <a:latin typeface="Helvetica" panose="020B0604020202030204" pitchFamily="34" charset="0"/>
              </a:rPr>
              <a:t>section </a:t>
            </a:r>
            <a:r>
              <a:rPr lang="en-US" altLang="en-US" b="1" dirty="0">
                <a:latin typeface="Helvetica" panose="020B0604020202030204" pitchFamily="34" charset="0"/>
              </a:rPr>
              <a:t>where </a:t>
            </a:r>
            <a:r>
              <a:rPr lang="en-US" altLang="en-US" i="1" dirty="0">
                <a:latin typeface="Helvetica" panose="020B0604020202030204" pitchFamily="34" charset="0"/>
              </a:rPr>
              <a:t>sem = </a:t>
            </a:r>
            <a:r>
              <a:rPr lang="en-US" altLang="en-US" dirty="0">
                <a:latin typeface="Helvetica" panose="020B0604020202030204" pitchFamily="34" charset="0"/>
              </a:rPr>
              <a:t>‘Fall’ </a:t>
            </a:r>
            <a:r>
              <a:rPr lang="en-US" altLang="en-US" b="1" dirty="0">
                <a:latin typeface="Helvetica" panose="020B0604020202030204" pitchFamily="34" charset="0"/>
              </a:rPr>
              <a:t>and </a:t>
            </a:r>
            <a:r>
              <a:rPr lang="en-US" altLang="en-US" i="1" dirty="0">
                <a:latin typeface="Helvetica" panose="020B0604020202030204" pitchFamily="34" charset="0"/>
              </a:rPr>
              <a:t>year = </a:t>
            </a:r>
            <a:r>
              <a:rPr lang="en-US" altLang="en-US" dirty="0">
                <a:latin typeface="Helvetica" panose="020B0604020202030204" pitchFamily="34" charset="0"/>
              </a:rPr>
              <a:t>2009)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Helvetica" panose="020B0604020202030204" pitchFamily="34" charset="0"/>
              </a:rPr>
              <a:t>except</a:t>
            </a:r>
            <a:br>
              <a:rPr lang="en-US" altLang="en-US" b="1" dirty="0">
                <a:solidFill>
                  <a:srgbClr val="FF0000"/>
                </a:solidFill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(</a:t>
            </a:r>
            <a:r>
              <a:rPr lang="en-US" altLang="en-US" b="1" dirty="0">
                <a:latin typeface="Helvetica" panose="020B0604020202030204" pitchFamily="34" charset="0"/>
              </a:rPr>
              <a:t>select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i="1" dirty="0">
                <a:latin typeface="Helvetica" panose="020B0604020202030204" pitchFamily="34" charset="0"/>
              </a:rPr>
              <a:t>course_id </a:t>
            </a:r>
            <a:r>
              <a:rPr lang="en-US" altLang="en-US" b="1" dirty="0">
                <a:latin typeface="Helvetica" panose="020B0604020202030204" pitchFamily="34" charset="0"/>
              </a:rPr>
              <a:t>from </a:t>
            </a:r>
            <a:r>
              <a:rPr lang="en-US" altLang="en-US" i="1" dirty="0">
                <a:latin typeface="Helvetica" panose="020B0604020202030204" pitchFamily="34" charset="0"/>
              </a:rPr>
              <a:t>section </a:t>
            </a:r>
            <a:r>
              <a:rPr lang="en-US" altLang="en-US" b="1" dirty="0">
                <a:latin typeface="Helvetica" panose="020B0604020202030204" pitchFamily="34" charset="0"/>
              </a:rPr>
              <a:t>where </a:t>
            </a:r>
            <a:r>
              <a:rPr lang="en-US" altLang="en-US" i="1" dirty="0">
                <a:latin typeface="Helvetica" panose="020B0604020202030204" pitchFamily="34" charset="0"/>
              </a:rPr>
              <a:t>sem = </a:t>
            </a:r>
            <a:r>
              <a:rPr lang="en-US" altLang="en-US" dirty="0">
                <a:latin typeface="Helvetica" panose="020B0604020202030204" pitchFamily="34" charset="0"/>
              </a:rPr>
              <a:t>‘Spring’ </a:t>
            </a:r>
            <a:r>
              <a:rPr lang="en-US" altLang="en-US" b="1" dirty="0">
                <a:latin typeface="Helvetica" panose="020B0604020202030204" pitchFamily="34" charset="0"/>
              </a:rPr>
              <a:t>and </a:t>
            </a:r>
            <a:r>
              <a:rPr lang="en-US" altLang="en-US" i="1" dirty="0">
                <a:latin typeface="Helvetica" panose="020B0604020202030204" pitchFamily="34" charset="0"/>
              </a:rPr>
              <a:t>year = </a:t>
            </a:r>
            <a:r>
              <a:rPr lang="en-US" altLang="en-US" dirty="0">
                <a:latin typeface="Helvetica" panose="020B0604020202030204" pitchFamily="34" charset="0"/>
              </a:rPr>
              <a:t>2010)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Set Operations (Cont.)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345758" y="974408"/>
            <a:ext cx="8435975" cy="4806950"/>
          </a:xfrm>
        </p:spPr>
        <p:txBody>
          <a:bodyPr vert="horz" wrap="square" lIns="90488" tIns="44450" rIns="90488" bIns="44450" anchor="t"/>
          <a:lstStyle/>
          <a:p>
            <a:pPr defTabSz="0">
              <a:tabLst>
                <a:tab pos="2056130" algn="l"/>
              </a:tabLst>
            </a:pPr>
            <a:r>
              <a:rPr lang="en-US" altLang="en-US" dirty="0"/>
              <a:t>Find the salaries of all instructors that are less than the largest salary.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b="1" dirty="0"/>
              <a:t>select distinct </a:t>
            </a:r>
            <a:r>
              <a:rPr lang="en-US" altLang="en-US" i="1" dirty="0"/>
              <a:t>T.salary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T, instructor </a:t>
            </a:r>
            <a:r>
              <a:rPr lang="en-US" altLang="en-US" b="1" dirty="0"/>
              <a:t>as </a:t>
            </a:r>
            <a:r>
              <a:rPr lang="en-US" altLang="en-US" i="1" dirty="0"/>
              <a:t>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T.salary &lt; S.salary</a:t>
            </a:r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Find all the salaries of all instructors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b="1" dirty="0"/>
              <a:t>select distinct </a:t>
            </a:r>
            <a:r>
              <a:rPr lang="en-US" altLang="en-US" i="1" dirty="0"/>
              <a:t>salary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endParaRPr lang="en-US" altLang="en-US" dirty="0"/>
          </a:p>
          <a:p>
            <a:pPr defTabSz="0">
              <a:tabLst>
                <a:tab pos="2056130" algn="l"/>
              </a:tabLst>
            </a:pPr>
            <a:r>
              <a:rPr lang="en-US" altLang="en-US" dirty="0"/>
              <a:t>Find the largest salary of all instructors.</a:t>
            </a:r>
          </a:p>
          <a:p>
            <a:pPr lvl="1" defTabSz="0">
              <a:tabLst>
                <a:tab pos="2056130" algn="l"/>
              </a:tabLst>
            </a:pPr>
            <a:r>
              <a:rPr lang="en-US" altLang="en-US" dirty="0"/>
              <a:t>  (</a:t>
            </a:r>
            <a:r>
              <a:rPr lang="en-US" altLang="en-US" b="1" dirty="0"/>
              <a:t>select</a:t>
            </a:r>
            <a:r>
              <a:rPr lang="en-US" altLang="en-US" dirty="0"/>
              <a:t>  “second query” )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b="1" dirty="0"/>
              <a:t>except</a:t>
            </a:r>
            <a:br>
              <a:rPr lang="en-US" altLang="en-US" b="1" dirty="0"/>
            </a:br>
            <a:r>
              <a:rPr lang="en-US" altLang="en-US" b="1" dirty="0"/>
              <a:t>   </a:t>
            </a:r>
            <a:r>
              <a:rPr lang="en-US" altLang="en-US" dirty="0"/>
              <a:t>(</a:t>
            </a:r>
            <a:r>
              <a:rPr lang="en-US" altLang="en-US" b="1" dirty="0"/>
              <a:t>select</a:t>
            </a:r>
            <a:r>
              <a:rPr lang="en-US" altLang="en-US" dirty="0"/>
              <a:t> “first query”)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Set Operations (Cont.)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264160" y="1095375"/>
            <a:ext cx="8627745" cy="490410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400" dirty="0"/>
              <a:t>Set operations </a:t>
            </a:r>
            <a:r>
              <a:rPr lang="en-US" altLang="en-US" sz="2400" b="1" dirty="0">
                <a:solidFill>
                  <a:srgbClr val="000099"/>
                </a:solidFill>
              </a:rPr>
              <a:t>union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intersect</a:t>
            </a:r>
            <a:r>
              <a:rPr lang="en-US" altLang="en-US" sz="2400" b="1" dirty="0"/>
              <a:t>,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000099"/>
                </a:solidFill>
              </a:rPr>
              <a:t>except</a:t>
            </a:r>
            <a:r>
              <a:rPr lang="en-US" altLang="en-US" sz="2400" b="1" dirty="0"/>
              <a:t> 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sym typeface="Symbol" panose="05050102010706020507" charset="2"/>
              </a:rPr>
              <a:t>Each of the above operations automatically eliminates duplicates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z="2400" dirty="0">
                <a:sym typeface="Symbol" panose="05050102010706020507" charset="2"/>
              </a:rPr>
              <a:t>To retain all duplicates use the corresponding multiset versions </a:t>
            </a:r>
            <a:r>
              <a:rPr lang="en-US" altLang="en-US" sz="2400" b="1" dirty="0">
                <a:solidFill>
                  <a:srgbClr val="000099"/>
                </a:solidFill>
                <a:sym typeface="Symbol" panose="05050102010706020507" charset="2"/>
              </a:rPr>
              <a:t>union all, intersect all</a:t>
            </a:r>
            <a:r>
              <a:rPr lang="en-US" altLang="en-US" sz="2400" b="1" dirty="0">
                <a:sym typeface="Symbol" panose="05050102010706020507" charset="2"/>
              </a:rPr>
              <a:t> </a:t>
            </a:r>
            <a:r>
              <a:rPr lang="en-US" altLang="en-US" sz="2400" dirty="0">
                <a:sym typeface="Symbol" panose="05050102010706020507" charset="2"/>
              </a:rPr>
              <a:t>and </a:t>
            </a:r>
            <a:r>
              <a:rPr lang="en-US" altLang="en-US" sz="2400" b="1" dirty="0">
                <a:solidFill>
                  <a:srgbClr val="000099"/>
                </a:solidFill>
                <a:sym typeface="Symbol" panose="05050102010706020507" charset="2"/>
              </a:rPr>
              <a:t>except all</a:t>
            </a:r>
            <a:r>
              <a:rPr lang="en-US" altLang="en-US" sz="2400" b="1" dirty="0">
                <a:sym typeface="Symbol" panose="05050102010706020507" charset="2"/>
              </a:rPr>
              <a:t>.</a:t>
            </a:r>
            <a:br>
              <a:rPr lang="en-US" altLang="en-US" sz="2400" b="1" dirty="0">
                <a:sym typeface="Symbol" panose="05050102010706020507" charset="2"/>
              </a:rPr>
            </a:br>
            <a:endParaRPr lang="en-US" altLang="en-US" sz="2400" dirty="0">
              <a:sym typeface="Symbol" panose="05050102010706020507" charset="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z="2400" dirty="0">
                <a:sym typeface="Symbol" panose="05050102010706020507" charset="2"/>
              </a:rPr>
              <a:t>Suppose a tuple occurs </a:t>
            </a:r>
            <a:r>
              <a:rPr lang="en-US" altLang="en-US" sz="2400" i="1" dirty="0">
                <a:sym typeface="Symbol" panose="05050102010706020507" charset="2"/>
              </a:rPr>
              <a:t>m</a:t>
            </a:r>
            <a:r>
              <a:rPr lang="en-US" altLang="en-US" sz="2400" dirty="0">
                <a:sym typeface="Symbol" panose="05050102010706020507" charset="2"/>
              </a:rPr>
              <a:t> times in </a:t>
            </a:r>
            <a:r>
              <a:rPr lang="en-US" altLang="en-US" sz="2400" i="1" dirty="0">
                <a:sym typeface="Symbol" panose="05050102010706020507" charset="2"/>
              </a:rPr>
              <a:t>r</a:t>
            </a:r>
            <a:r>
              <a:rPr lang="en-US" altLang="en-US" sz="2400" dirty="0">
                <a:sym typeface="Symbol" panose="05050102010706020507" charset="2"/>
              </a:rPr>
              <a:t> and </a:t>
            </a:r>
            <a:r>
              <a:rPr lang="en-US" altLang="en-US" sz="2400" i="1" dirty="0">
                <a:sym typeface="Symbol" panose="05050102010706020507" charset="2"/>
              </a:rPr>
              <a:t>n </a:t>
            </a:r>
            <a:r>
              <a:rPr lang="en-US" altLang="en-US" sz="2400" dirty="0">
                <a:sym typeface="Symbol" panose="05050102010706020507" charset="2"/>
              </a:rPr>
              <a:t>times in </a:t>
            </a:r>
            <a:r>
              <a:rPr lang="en-US" altLang="en-US" sz="2400" i="1" dirty="0">
                <a:sym typeface="Symbol" panose="05050102010706020507" charset="2"/>
              </a:rPr>
              <a:t>s, </a:t>
            </a:r>
            <a:r>
              <a:rPr lang="en-US" altLang="en-US" sz="2400" dirty="0">
                <a:sym typeface="Symbol" panose="05050102010706020507" charset="2"/>
              </a:rPr>
              <a:t>then, it occurs:</a:t>
            </a:r>
          </a:p>
          <a:p>
            <a:pPr lvl="1"/>
            <a:r>
              <a:rPr lang="en-US" altLang="en-US" sz="2400" i="1" dirty="0"/>
              <a:t>m </a:t>
            </a:r>
            <a:r>
              <a:rPr lang="en-US" altLang="en-US" sz="2400" i="1" baseline="-25000" dirty="0"/>
              <a:t> </a:t>
            </a:r>
            <a:r>
              <a:rPr lang="en-US" altLang="en-US" sz="2400" i="1" dirty="0"/>
              <a:t>+ n </a:t>
            </a:r>
            <a:r>
              <a:rPr lang="en-US" altLang="en-US" sz="2400" dirty="0"/>
              <a:t>times in </a:t>
            </a:r>
            <a:r>
              <a:rPr lang="en-US" altLang="en-US" sz="2400" i="1" dirty="0"/>
              <a:t>r </a:t>
            </a:r>
            <a:r>
              <a:rPr lang="en-US" altLang="en-US" sz="2400" b="1" dirty="0"/>
              <a:t>union all </a:t>
            </a:r>
            <a:r>
              <a:rPr lang="en-US" altLang="en-US" sz="2400" i="1" dirty="0"/>
              <a:t>s</a:t>
            </a:r>
          </a:p>
          <a:p>
            <a:pPr lvl="1"/>
            <a:r>
              <a:rPr lang="en-US" altLang="en-US" sz="2400" dirty="0"/>
              <a:t>min(</a:t>
            </a:r>
            <a:r>
              <a:rPr lang="en-US" altLang="en-US" sz="2400" i="1" dirty="0"/>
              <a:t>m,n)</a:t>
            </a:r>
            <a:r>
              <a:rPr lang="en-US" altLang="en-US" sz="2400" dirty="0"/>
              <a:t> times in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</a:t>
            </a:r>
            <a:r>
              <a:rPr lang="en-US" altLang="en-US" sz="2400" b="1" dirty="0"/>
              <a:t>intersect all </a:t>
            </a:r>
            <a:r>
              <a:rPr lang="en-US" altLang="en-US" sz="2400" i="1" dirty="0"/>
              <a:t>s</a:t>
            </a:r>
          </a:p>
          <a:p>
            <a:pPr lvl="1"/>
            <a:r>
              <a:rPr lang="en-US" altLang="en-US" sz="2400" dirty="0"/>
              <a:t>max(0, </a:t>
            </a:r>
            <a:r>
              <a:rPr lang="en-US" altLang="en-US" sz="2400" i="1" dirty="0"/>
              <a:t>m – n)</a:t>
            </a:r>
            <a:r>
              <a:rPr lang="en-US" altLang="en-US" sz="2400" dirty="0"/>
              <a:t> times in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</a:t>
            </a:r>
            <a:r>
              <a:rPr lang="en-US" altLang="en-US" sz="2400" b="1" dirty="0"/>
              <a:t>except all </a:t>
            </a:r>
            <a:r>
              <a:rPr lang="en-US" altLang="en-US" sz="2400" i="1" dirty="0"/>
              <a:t>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Null Values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232512" y="1106488"/>
            <a:ext cx="8710275" cy="515620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It is possible for tuples to have a null value, denoted by </a:t>
            </a:r>
            <a:r>
              <a:rPr lang="en-US" altLang="en-US" i="1" dirty="0"/>
              <a:t>null</a:t>
            </a:r>
            <a:r>
              <a:rPr lang="en-US" altLang="en-US" dirty="0"/>
              <a:t>, for some of their attributes</a:t>
            </a:r>
          </a:p>
          <a:p>
            <a:r>
              <a:rPr lang="en-US" altLang="en-US" i="1" dirty="0"/>
              <a:t>null</a:t>
            </a:r>
            <a:r>
              <a:rPr lang="en-US" altLang="en-US" dirty="0"/>
              <a:t> signifies an unknown value or that a value does not exist.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The result of any arithmetic expression involving </a:t>
            </a:r>
            <a:r>
              <a:rPr lang="en-US" altLang="en-US" i="1" dirty="0">
                <a:solidFill>
                  <a:srgbClr val="000099"/>
                </a:solidFill>
              </a:rPr>
              <a:t>null</a:t>
            </a:r>
            <a:r>
              <a:rPr lang="en-US" altLang="en-US" dirty="0">
                <a:solidFill>
                  <a:srgbClr val="000099"/>
                </a:solidFill>
              </a:rPr>
              <a:t> is </a:t>
            </a:r>
            <a:r>
              <a:rPr lang="en-US" altLang="en-US" i="1" dirty="0">
                <a:solidFill>
                  <a:srgbClr val="000099"/>
                </a:solidFill>
              </a:rPr>
              <a:t>null</a:t>
            </a:r>
            <a:endParaRPr lang="en-US" altLang="en-US" i="1" dirty="0"/>
          </a:p>
          <a:p>
            <a:pPr lvl="1"/>
            <a:r>
              <a:rPr lang="en-US" altLang="en-US" dirty="0"/>
              <a:t>Example:  5 + </a:t>
            </a:r>
            <a:r>
              <a:rPr lang="en-US" altLang="en-US" i="1" dirty="0"/>
              <a:t>null</a:t>
            </a:r>
            <a:r>
              <a:rPr lang="en-US" altLang="en-US" dirty="0"/>
              <a:t>  returns null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The predicate  </a:t>
            </a:r>
            <a:r>
              <a:rPr lang="en-US" altLang="en-US" b="1" dirty="0">
                <a:solidFill>
                  <a:srgbClr val="000099"/>
                </a:solidFill>
              </a:rPr>
              <a:t>is null</a:t>
            </a:r>
            <a:r>
              <a:rPr lang="en-US" altLang="en-US" dirty="0">
                <a:solidFill>
                  <a:srgbClr val="000099"/>
                </a:solidFill>
              </a:rPr>
              <a:t> can be used to check for null values.</a:t>
            </a:r>
          </a:p>
          <a:p>
            <a:pPr lvl="1"/>
            <a:r>
              <a:rPr lang="en-US" altLang="en-US" dirty="0"/>
              <a:t>Example: Find all instructors whose salary is null</a:t>
            </a:r>
            <a:r>
              <a:rPr lang="en-US" altLang="en-US" i="1" dirty="0"/>
              <a:t>.</a:t>
            </a:r>
          </a:p>
          <a:p>
            <a:pPr>
              <a:buNone/>
            </a:pPr>
            <a:r>
              <a:rPr lang="en-US" altLang="en-US" b="1" dirty="0"/>
              <a:t>		select</a:t>
            </a:r>
            <a:r>
              <a:rPr lang="en-US" altLang="en-US" i="1" dirty="0"/>
              <a:t> 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salary </a:t>
            </a:r>
            <a:r>
              <a:rPr lang="en-US" altLang="en-US" b="1" dirty="0"/>
              <a:t>is null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Null Values and Three Valued Logic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93040" y="1106805"/>
            <a:ext cx="8755380" cy="537083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Three values –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r>
              <a:rPr lang="en-US" altLang="en-US" i="1" dirty="0"/>
              <a:t>false</a:t>
            </a:r>
            <a:r>
              <a:rPr lang="en-US" altLang="en-US" dirty="0"/>
              <a:t>, </a:t>
            </a:r>
            <a:r>
              <a:rPr lang="en-US" altLang="en-US" i="1" dirty="0"/>
              <a:t>unknown</a:t>
            </a:r>
          </a:p>
          <a:p>
            <a:r>
              <a:rPr lang="en-US" altLang="en-US" dirty="0"/>
              <a:t>Any comparison with </a:t>
            </a:r>
            <a:r>
              <a:rPr lang="en-US" altLang="en-US" i="1" dirty="0"/>
              <a:t>null</a:t>
            </a:r>
            <a:r>
              <a:rPr lang="en-US" altLang="en-US" dirty="0"/>
              <a:t> returns </a:t>
            </a:r>
            <a:r>
              <a:rPr lang="en-US" altLang="en-US" i="1" dirty="0"/>
              <a:t>unknown</a:t>
            </a:r>
          </a:p>
          <a:p>
            <a:pPr lvl="1"/>
            <a:r>
              <a:rPr lang="en-US" altLang="en-US" sz="1800" dirty="0"/>
              <a:t>Example</a:t>
            </a:r>
            <a:r>
              <a:rPr lang="en-US" altLang="en-US" sz="1800" i="1" dirty="0"/>
              <a:t>: 5 &lt; null   or   null &lt;&gt; null    or    null = null</a:t>
            </a:r>
          </a:p>
          <a:p>
            <a:r>
              <a:rPr lang="en-US" altLang="en-US" dirty="0"/>
              <a:t>Three-valued logic using the value </a:t>
            </a:r>
            <a:r>
              <a:rPr lang="en-US" altLang="en-US" i="1" dirty="0"/>
              <a:t>unknown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1800" dirty="0"/>
              <a:t>OR: (</a:t>
            </a:r>
            <a:r>
              <a:rPr lang="en-US" altLang="en-US" sz="1800" i="1" dirty="0"/>
              <a:t>unknown</a:t>
            </a:r>
            <a:r>
              <a:rPr lang="en-US" altLang="en-US" sz="1800" dirty="0"/>
              <a:t> </a:t>
            </a:r>
            <a:r>
              <a:rPr lang="en-US" altLang="en-US" sz="1800" b="1" dirty="0"/>
              <a:t>or</a:t>
            </a:r>
            <a:r>
              <a:rPr lang="en-US" altLang="en-US" sz="1800" dirty="0"/>
              <a:t> </a:t>
            </a:r>
            <a:r>
              <a:rPr lang="en-US" altLang="en-US" sz="1800" i="1" dirty="0"/>
              <a:t>true</a:t>
            </a:r>
            <a:r>
              <a:rPr lang="en-US" altLang="en-US" sz="1800" dirty="0"/>
              <a:t>)   = </a:t>
            </a:r>
            <a:r>
              <a:rPr lang="en-US" altLang="en-US" sz="1800" i="1" dirty="0"/>
              <a:t>true</a:t>
            </a:r>
            <a:r>
              <a:rPr lang="en-US" altLang="en-US" sz="1800" dirty="0"/>
              <a:t>,</a:t>
            </a:r>
            <a:br>
              <a:rPr lang="en-US" altLang="en-US" sz="1800" dirty="0"/>
            </a:br>
            <a:r>
              <a:rPr lang="en-US" altLang="en-US" sz="1800" dirty="0"/>
              <a:t>       (</a:t>
            </a:r>
            <a:r>
              <a:rPr lang="en-US" altLang="en-US" sz="1800" i="1" dirty="0"/>
              <a:t>unknown</a:t>
            </a:r>
            <a:r>
              <a:rPr lang="en-US" altLang="en-US" sz="1800" dirty="0"/>
              <a:t> </a:t>
            </a:r>
            <a:r>
              <a:rPr lang="en-US" altLang="en-US" sz="1800" b="1" dirty="0"/>
              <a:t>or</a:t>
            </a:r>
            <a:r>
              <a:rPr lang="en-US" altLang="en-US" sz="1800" dirty="0"/>
              <a:t> </a:t>
            </a:r>
            <a:r>
              <a:rPr lang="en-US" altLang="en-US" sz="1800" i="1" dirty="0"/>
              <a:t>false</a:t>
            </a:r>
            <a:r>
              <a:rPr lang="en-US" altLang="en-US" sz="1800" dirty="0"/>
              <a:t>)  = </a:t>
            </a:r>
            <a:r>
              <a:rPr lang="en-US" altLang="en-US" sz="1800" i="1" dirty="0"/>
              <a:t>unknown</a:t>
            </a:r>
            <a:br>
              <a:rPr lang="en-US" altLang="en-US" sz="1800" dirty="0"/>
            </a:br>
            <a:r>
              <a:rPr lang="en-US" altLang="en-US" sz="1800" dirty="0"/>
              <a:t>       (</a:t>
            </a:r>
            <a:r>
              <a:rPr lang="en-US" altLang="en-US" sz="1800" i="1" dirty="0"/>
              <a:t>unknown </a:t>
            </a:r>
            <a:r>
              <a:rPr lang="en-US" altLang="en-US" sz="1800" b="1" dirty="0"/>
              <a:t>or</a:t>
            </a:r>
            <a:r>
              <a:rPr lang="en-US" altLang="en-US" sz="1800" i="1" dirty="0"/>
              <a:t> unknown) = unknown</a:t>
            </a:r>
          </a:p>
          <a:p>
            <a:pPr lvl="1"/>
            <a:r>
              <a:rPr lang="en-US" altLang="en-US" sz="1800" dirty="0"/>
              <a:t>AND:</a:t>
            </a:r>
            <a:r>
              <a:rPr lang="en-US" altLang="en-US" sz="1800" i="1" dirty="0"/>
              <a:t> (true</a:t>
            </a:r>
            <a:r>
              <a:rPr lang="en-US" altLang="en-US" sz="1800" b="1" dirty="0"/>
              <a:t> and </a:t>
            </a:r>
            <a:r>
              <a:rPr lang="en-US" altLang="en-US" sz="1800" i="1" dirty="0"/>
              <a:t>unknown)  = unknown,    </a:t>
            </a:r>
            <a:br>
              <a:rPr lang="en-US" altLang="en-US" sz="1800" i="1" dirty="0"/>
            </a:br>
            <a:r>
              <a:rPr lang="en-US" altLang="en-US" sz="1800" i="1" dirty="0"/>
              <a:t>         (false</a:t>
            </a:r>
            <a:r>
              <a:rPr lang="en-US" altLang="en-US" sz="1800" b="1" dirty="0"/>
              <a:t> and </a:t>
            </a:r>
            <a:r>
              <a:rPr lang="en-US" altLang="en-US" sz="1800" i="1" dirty="0"/>
              <a:t>unknown) = false,</a:t>
            </a:r>
            <a:br>
              <a:rPr lang="en-US" altLang="en-US" sz="1800" i="1" dirty="0"/>
            </a:br>
            <a:r>
              <a:rPr lang="en-US" altLang="en-US" sz="1800" i="1" dirty="0"/>
              <a:t>         (unknown </a:t>
            </a:r>
            <a:r>
              <a:rPr lang="en-US" altLang="en-US" sz="1800" b="1" dirty="0"/>
              <a:t>and</a:t>
            </a:r>
            <a:r>
              <a:rPr lang="en-US" altLang="en-US" sz="1800" i="1" dirty="0"/>
              <a:t> unknown) = unknown</a:t>
            </a:r>
          </a:p>
          <a:p>
            <a:pPr lvl="1"/>
            <a:r>
              <a:rPr lang="en-US" altLang="en-US" sz="1800" dirty="0"/>
              <a:t>NOT</a:t>
            </a:r>
            <a:r>
              <a:rPr lang="en-US" altLang="en-US" sz="1800" i="1" dirty="0"/>
              <a:t>:  (</a:t>
            </a:r>
            <a:r>
              <a:rPr lang="en-US" altLang="en-US" sz="1800" b="1" dirty="0"/>
              <a:t>not</a:t>
            </a:r>
            <a:r>
              <a:rPr lang="en-US" altLang="en-US" sz="1800" i="1" dirty="0"/>
              <a:t> unknown) = unknown</a:t>
            </a:r>
          </a:p>
          <a:p>
            <a:pPr lvl="1"/>
            <a:r>
              <a:rPr lang="en-US" altLang="en-US" sz="1800" dirty="0"/>
              <a:t>“</a:t>
            </a:r>
            <a:r>
              <a:rPr lang="en-US" altLang="en-US" sz="1800" i="1" dirty="0"/>
              <a:t>P</a:t>
            </a:r>
            <a:r>
              <a:rPr lang="en-US" altLang="en-US" sz="1800" b="1" dirty="0"/>
              <a:t>  is unknown</a:t>
            </a:r>
            <a:r>
              <a:rPr lang="en-US" altLang="en-US" sz="1800" dirty="0"/>
              <a:t>”</a:t>
            </a:r>
            <a:r>
              <a:rPr lang="en-US" altLang="en-US" sz="1800" b="1" dirty="0"/>
              <a:t> </a:t>
            </a:r>
            <a:r>
              <a:rPr lang="en-US" altLang="en-US" sz="1800" dirty="0"/>
              <a:t>evaluates to true if predicate </a:t>
            </a:r>
            <a:r>
              <a:rPr lang="en-US" altLang="en-US" sz="1800" i="1" dirty="0"/>
              <a:t>P</a:t>
            </a:r>
            <a:r>
              <a:rPr lang="en-US" altLang="en-US" sz="1800" dirty="0"/>
              <a:t> evaluates to </a:t>
            </a:r>
            <a:r>
              <a:rPr lang="en-US" altLang="en-US" sz="1800" i="1" dirty="0"/>
              <a:t>unknown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Result of </a:t>
            </a:r>
            <a:r>
              <a:rPr lang="en-US" altLang="en-US" b="1" dirty="0">
                <a:solidFill>
                  <a:srgbClr val="FF0000"/>
                </a:solidFill>
              </a:rPr>
              <a:t>where </a:t>
            </a:r>
            <a:r>
              <a:rPr lang="en-US" altLang="en-US" dirty="0">
                <a:solidFill>
                  <a:srgbClr val="FF0000"/>
                </a:solidFill>
              </a:rPr>
              <a:t>clause predicate is treated as </a:t>
            </a:r>
            <a:r>
              <a:rPr lang="en-US" altLang="en-US" i="1" dirty="0">
                <a:solidFill>
                  <a:srgbClr val="FF0000"/>
                </a:solidFill>
              </a:rPr>
              <a:t>false </a:t>
            </a:r>
            <a:r>
              <a:rPr lang="en-US" altLang="en-US" dirty="0">
                <a:solidFill>
                  <a:srgbClr val="FF0000"/>
                </a:solidFill>
              </a:rPr>
              <a:t>if it evaluates to </a:t>
            </a:r>
            <a:r>
              <a:rPr lang="en-US" altLang="en-US" i="1" dirty="0">
                <a:solidFill>
                  <a:srgbClr val="FF0000"/>
                </a:solidFill>
              </a:rPr>
              <a:t>unknown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0" y="167005"/>
            <a:ext cx="8178800" cy="58851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830" y="222250"/>
            <a:ext cx="8060055" cy="57753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07315"/>
            <a:ext cx="7897495" cy="5403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31B0-E551-47FD-96F1-AFD434B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SQL</a:t>
            </a:r>
            <a:r>
              <a:rPr lang="zh-CN" altLang="en-US" sz="4000" dirty="0"/>
              <a:t>查询语言概览</a:t>
            </a:r>
          </a:p>
        </p:txBody>
      </p:sp>
      <p:sp>
        <p:nvSpPr>
          <p:cNvPr id="4" name="Shape6">
            <a:extLst>
              <a:ext uri="{FF2B5EF4-FFF2-40B4-BE49-F238E27FC236}">
                <a16:creationId xmlns:a16="http://schemas.microsoft.com/office/drawing/2014/main" id="{42FF6B84-8AB7-49F1-933B-1592DB990DA0}"/>
              </a:ext>
            </a:extLst>
          </p:cNvPr>
          <p:cNvSpPr/>
          <p:nvPr/>
        </p:nvSpPr>
        <p:spPr>
          <a:xfrm>
            <a:off x="1299480" y="1602416"/>
            <a:ext cx="8558895" cy="4893634"/>
          </a:xfrm>
          <a:prstGeom prst="roundRect">
            <a:avLst>
              <a:gd name="adj" fmla="val 10529"/>
            </a:avLst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rgbClr val="6F1787"/>
              </a:solidFill>
              <a:latin typeface="微软雅黑" panose="020B0503020204020204" pitchFamily="82" charset="2"/>
              <a:ea typeface="OPPOSans M" panose="00020600040101010101" pitchFamily="18" charset="-122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D844B01-701A-4D69-828B-899369D9C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09"/>
          <a:stretch/>
        </p:blipFill>
        <p:spPr>
          <a:xfrm>
            <a:off x="-25262" y="1244184"/>
            <a:ext cx="9367581" cy="52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Aggregate Functions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33680" y="1094105"/>
            <a:ext cx="8658225" cy="389699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2222500" algn="l"/>
              </a:tabLst>
            </a:pPr>
            <a:r>
              <a:rPr lang="en-US" altLang="en-US" dirty="0"/>
              <a:t>These functions operate on the multiset of values of a column of a relation, and return a value</a:t>
            </a:r>
          </a:p>
          <a:p>
            <a:pPr defTabSz="0">
              <a:buNone/>
              <a:tabLst>
                <a:tab pos="22225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avg: </a:t>
            </a:r>
            <a:r>
              <a:rPr lang="en-US" altLang="en-US" dirty="0"/>
              <a:t>average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min:  </a:t>
            </a:r>
            <a:r>
              <a:rPr lang="en-US" altLang="en-US" dirty="0"/>
              <a:t>minimum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max:  </a:t>
            </a:r>
            <a:r>
              <a:rPr lang="en-US" altLang="en-US" dirty="0"/>
              <a:t>maximum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sum:  </a:t>
            </a:r>
            <a:r>
              <a:rPr lang="en-US" altLang="en-US" dirty="0"/>
              <a:t>sum of values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count:  </a:t>
            </a:r>
            <a:r>
              <a:rPr lang="en-US" altLang="en-US" dirty="0"/>
              <a:t>number of values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Aggregate Functions (Cont.)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197485" y="1108075"/>
            <a:ext cx="8778240" cy="525145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711325" algn="l"/>
              </a:tabLst>
            </a:pPr>
            <a:r>
              <a:rPr lang="en-US" altLang="en-US" dirty="0"/>
              <a:t>Find the average salary of instructors in the Computer Science department </a:t>
            </a:r>
          </a:p>
          <a:p>
            <a:pPr lvl="1" defTabSz="0">
              <a:tabLst>
                <a:tab pos="1711325" algn="l"/>
              </a:tabLst>
            </a:pPr>
            <a:r>
              <a:rPr lang="en-US" altLang="en-US" b="1" dirty="0"/>
              <a:t>select avg </a:t>
            </a:r>
            <a:r>
              <a:rPr lang="en-US" altLang="en-US" dirty="0"/>
              <a:t>(</a:t>
            </a:r>
            <a:r>
              <a:rPr lang="en-US" altLang="en-US" i="1" dirty="0"/>
              <a:t>salary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dept_name</a:t>
            </a:r>
            <a:r>
              <a:rPr lang="en-US" altLang="en-US" dirty="0"/>
              <a:t>= ’Comp. Sci.’;</a:t>
            </a:r>
          </a:p>
          <a:p>
            <a:pPr defTabSz="0">
              <a:tabLst>
                <a:tab pos="1711325" algn="l"/>
              </a:tabLst>
            </a:pPr>
            <a:r>
              <a:rPr lang="en-US" altLang="en-US" dirty="0"/>
              <a:t>Find the total number of instructors who teach a course in the Spring 2010 semester</a:t>
            </a:r>
          </a:p>
          <a:p>
            <a:pPr lvl="1" defTabSz="0">
              <a:tabLst>
                <a:tab pos="1711325" algn="l"/>
              </a:tabLst>
            </a:pPr>
            <a:r>
              <a:rPr lang="en-US" altLang="en-US" b="1" dirty="0"/>
              <a:t>select count </a:t>
            </a:r>
            <a:r>
              <a:rPr lang="en-US" altLang="en-US" dirty="0"/>
              <a:t>(</a:t>
            </a:r>
            <a:r>
              <a:rPr lang="en-US" altLang="en-US" b="1" dirty="0"/>
              <a:t>distinct </a:t>
            </a:r>
            <a:r>
              <a:rPr lang="en-US" altLang="en-US" i="1" dirty="0"/>
              <a:t>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teaches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semester </a:t>
            </a:r>
            <a:r>
              <a:rPr lang="en-US" altLang="en-US" dirty="0"/>
              <a:t>= ’Spring’ </a:t>
            </a:r>
            <a:r>
              <a:rPr lang="en-US" altLang="en-US" b="1" dirty="0"/>
              <a:t>and </a:t>
            </a:r>
            <a:r>
              <a:rPr lang="en-US" altLang="en-US" i="1" dirty="0"/>
              <a:t>year </a:t>
            </a:r>
            <a:r>
              <a:rPr lang="en-US" altLang="en-US" dirty="0"/>
              <a:t>= 2010;</a:t>
            </a:r>
          </a:p>
          <a:p>
            <a:pPr defTabSz="0">
              <a:tabLst>
                <a:tab pos="1711325" algn="l"/>
              </a:tabLst>
            </a:pPr>
            <a:r>
              <a:rPr lang="en-US" altLang="en-US" dirty="0"/>
              <a:t>Find the number of tuples in the </a:t>
            </a:r>
            <a:r>
              <a:rPr lang="en-US" altLang="en-US" i="1" dirty="0"/>
              <a:t>course </a:t>
            </a:r>
            <a:r>
              <a:rPr lang="en-US" altLang="en-US" dirty="0"/>
              <a:t>relation</a:t>
            </a:r>
          </a:p>
          <a:p>
            <a:pPr lvl="1" defTabSz="0">
              <a:tabLst>
                <a:tab pos="1711325" algn="l"/>
              </a:tabLst>
            </a:pPr>
            <a:r>
              <a:rPr lang="en-US" altLang="en-US" b="1" dirty="0"/>
              <a:t>select count 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r>
              <a:rPr lang="en-US" altLang="en-US" dirty="0"/>
              <a:t>;</a:t>
            </a:r>
          </a:p>
          <a:p>
            <a:pPr defTabSz="0">
              <a:tabLst>
                <a:tab pos="1711325" algn="l"/>
              </a:tabLst>
            </a:pPr>
            <a:endParaRPr lang="en-US" altLang="en-US" dirty="0"/>
          </a:p>
          <a:p>
            <a:pPr lvl="1" defTabSz="0">
              <a:tabLst>
                <a:tab pos="1711325" algn="l"/>
              </a:tabLst>
            </a:pPr>
            <a:endParaRPr lang="en-US" altLang="en-US" dirty="0"/>
          </a:p>
          <a:p>
            <a:pPr defTabSz="0"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7892" name="Text Box 4"/>
          <p:cNvSpPr txBox="1"/>
          <p:nvPr/>
        </p:nvSpPr>
        <p:spPr>
          <a:xfrm>
            <a:off x="758825" y="2813050"/>
            <a:ext cx="768191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dirty="0">
                <a:latin typeface="Helvetica" panose="020B0604020202030204" pitchFamily="34" charset="0"/>
              </a:rPr>
              <a:t>   </a:t>
            </a:r>
            <a:endParaRPr lang="en-US" altLang="en-US" sz="1600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Aggregate Functions – Group By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161925" y="1024255"/>
            <a:ext cx="8884920" cy="141414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625475" algn="l"/>
              </a:tabLst>
            </a:pPr>
            <a:r>
              <a:rPr lang="en-US" altLang="en-US" dirty="0"/>
              <a:t>Find the average salary of instructors in each department</a:t>
            </a:r>
          </a:p>
          <a:p>
            <a:pPr lvl="1" defTabSz="0">
              <a:tabLst>
                <a:tab pos="625475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/>
              <a:t>dept_name</a:t>
            </a:r>
            <a:r>
              <a:rPr lang="en-US" altLang="en-US" dirty="0"/>
              <a:t>, </a:t>
            </a:r>
            <a:r>
              <a:rPr lang="en-US" altLang="en-US" b="1" dirty="0"/>
              <a:t>avg </a:t>
            </a:r>
            <a:r>
              <a:rPr lang="en-US" altLang="en-US" dirty="0"/>
              <a:t>(</a:t>
            </a:r>
            <a:r>
              <a:rPr lang="en-US" altLang="en-US" i="1" dirty="0"/>
              <a:t>salary</a:t>
            </a:r>
            <a:r>
              <a:rPr lang="en-US" altLang="en-US" dirty="0"/>
              <a:t>) </a:t>
            </a:r>
            <a:r>
              <a:rPr lang="en-US" altLang="en-US" b="1" dirty="0"/>
              <a:t>as</a:t>
            </a:r>
            <a:r>
              <a:rPr lang="en-US" altLang="en-US" dirty="0"/>
              <a:t> </a:t>
            </a:r>
            <a:r>
              <a:rPr lang="en-US" altLang="en-US" i="1" dirty="0"/>
              <a:t>avg_salary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b="1" dirty="0"/>
              <a:t>group by </a:t>
            </a:r>
            <a:r>
              <a:rPr lang="en-US" altLang="en-US" i="1" dirty="0"/>
              <a:t>dept_name</a:t>
            </a:r>
            <a:r>
              <a:rPr lang="en-US" altLang="en-US" dirty="0"/>
              <a:t>;</a:t>
            </a:r>
          </a:p>
          <a:p>
            <a:pPr lvl="1" defTabSz="0">
              <a:tabLst>
                <a:tab pos="625475" algn="l"/>
              </a:tabLst>
            </a:pPr>
            <a:endParaRPr lang="en-US" altLang="en-US" dirty="0"/>
          </a:p>
          <a:p>
            <a:pPr lvl="1" defTabSz="0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8916" name="Picture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" y="2571750"/>
            <a:ext cx="4056062" cy="3648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Picture 5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5" y="3122613"/>
            <a:ext cx="2411413" cy="267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8" name="Text Box 6"/>
          <p:cNvSpPr txBox="1"/>
          <p:nvPr/>
        </p:nvSpPr>
        <p:spPr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lIns="0" tIns="0" rIns="0" bIns="0">
            <a:spAutoFit/>
          </a:bodyPr>
          <a:lstStyle/>
          <a:p>
            <a:r>
              <a:rPr lang="en-US" altLang="en-US" sz="1400" i="1" dirty="0">
                <a:latin typeface="Helvetica" panose="020B0604020202030204" pitchFamily="34" charset="0"/>
              </a:rPr>
              <a:t>avg_salary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Aggregation (Cont.)</a:t>
            </a:r>
          </a:p>
        </p:txBody>
      </p:sp>
      <p:sp>
        <p:nvSpPr>
          <p:cNvPr id="39939" name="Text Box 3"/>
          <p:cNvSpPr>
            <a:spLocks noGrp="1"/>
          </p:cNvSpPr>
          <p:nvPr>
            <p:ph idx="1"/>
          </p:nvPr>
        </p:nvSpPr>
        <p:spPr>
          <a:xfrm>
            <a:off x="241935" y="1094105"/>
            <a:ext cx="8595995" cy="490347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Attributes in </a:t>
            </a:r>
            <a:r>
              <a:rPr lang="en-US" altLang="en-US" b="1" dirty="0">
                <a:solidFill>
                  <a:srgbClr val="FF0000"/>
                </a:solidFill>
              </a:rPr>
              <a:t>select </a:t>
            </a:r>
            <a:r>
              <a:rPr lang="en-US" altLang="en-US" dirty="0">
                <a:solidFill>
                  <a:srgbClr val="FF0000"/>
                </a:solidFill>
              </a:rPr>
              <a:t>clause outside of aggregate functions must appear in </a:t>
            </a:r>
            <a:r>
              <a:rPr lang="en-US" altLang="en-US" b="1" dirty="0">
                <a:solidFill>
                  <a:srgbClr val="FF0000"/>
                </a:solidFill>
              </a:rPr>
              <a:t>group by</a:t>
            </a:r>
            <a:r>
              <a:rPr lang="en-US" altLang="en-US" dirty="0">
                <a:solidFill>
                  <a:srgbClr val="FF0000"/>
                </a:solidFill>
              </a:rPr>
              <a:t> list</a:t>
            </a:r>
          </a:p>
          <a:p>
            <a:pPr lvl="1"/>
            <a:r>
              <a:rPr lang="en-US" altLang="en-US" dirty="0"/>
              <a:t>/* erroneous query */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i="1" dirty="0"/>
              <a:t>dept_name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C00000"/>
                </a:solidFill>
              </a:rPr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avg </a:t>
            </a:r>
            <a:r>
              <a:rPr lang="en-US" altLang="en-US" dirty="0"/>
              <a:t>(</a:t>
            </a:r>
            <a:r>
              <a:rPr lang="en-US" altLang="en-US" i="1" dirty="0"/>
              <a:t>salary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b="1" dirty="0"/>
              <a:t>group by </a:t>
            </a:r>
            <a:r>
              <a:rPr lang="en-US" altLang="en-US" i="1" dirty="0"/>
              <a:t>dept_name</a:t>
            </a:r>
            <a:r>
              <a:rPr lang="en-US" altLang="en-US" dirty="0"/>
              <a:t>;</a:t>
            </a:r>
          </a:p>
        </p:txBody>
      </p:sp>
      <p:pic>
        <p:nvPicPr>
          <p:cNvPr id="38916" name="Picture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53" y="2757170"/>
            <a:ext cx="4056062" cy="364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730" t="4362" r="4203" b="1099"/>
          <a:stretch>
            <a:fillRect/>
          </a:stretch>
        </p:blipFill>
        <p:spPr>
          <a:xfrm>
            <a:off x="683260" y="-57785"/>
            <a:ext cx="8394065" cy="656463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25" y="211455"/>
            <a:ext cx="8015605" cy="56705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110" y="227965"/>
            <a:ext cx="7920990" cy="52787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" y="589280"/>
            <a:ext cx="8283575" cy="5979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0021" t="30892" r="23109" b="8275"/>
          <a:stretch>
            <a:fillRect/>
          </a:stretch>
        </p:blipFill>
        <p:spPr>
          <a:xfrm>
            <a:off x="3126740" y="-107950"/>
            <a:ext cx="6017260" cy="402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Aggregate Functions – Having Clause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30200" y="1193800"/>
            <a:ext cx="8612505" cy="77343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489075" algn="l"/>
              </a:tabLst>
            </a:pPr>
            <a:r>
              <a:rPr lang="en-US" altLang="en-US" dirty="0"/>
              <a:t>Find the names and average salaries of all departments whose average salary is greater than 42000</a:t>
            </a:r>
          </a:p>
        </p:txBody>
      </p:sp>
      <p:sp>
        <p:nvSpPr>
          <p:cNvPr id="40964" name="Text Box 4"/>
          <p:cNvSpPr txBox="1"/>
          <p:nvPr/>
        </p:nvSpPr>
        <p:spPr>
          <a:xfrm>
            <a:off x="658813" y="3756978"/>
            <a:ext cx="78422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  <a:latin typeface="Helvetica" panose="020B0604020202030204" pitchFamily="34" charset="0"/>
              </a:rPr>
              <a:t>Note: </a:t>
            </a:r>
            <a:r>
              <a:rPr lang="en-US" altLang="en-US" sz="2400" dirty="0">
                <a:latin typeface="Helvetica" panose="020B0604020202030204" pitchFamily="34" charset="0"/>
              </a:rPr>
              <a:t> predicates in the </a:t>
            </a:r>
            <a:r>
              <a:rPr lang="en-US" altLang="en-US" sz="2400" b="1" dirty="0">
                <a:latin typeface="Helvetica" panose="020B0604020202030204" pitchFamily="34" charset="0"/>
              </a:rPr>
              <a:t>having</a:t>
            </a:r>
            <a:r>
              <a:rPr lang="en-US" altLang="en-US" sz="2400" dirty="0">
                <a:latin typeface="Helvetica" panose="020B0604020202030204" pitchFamily="34" charset="0"/>
              </a:rPr>
              <a:t> clause are applied after the formation of groups whereas predicates in the </a:t>
            </a:r>
            <a:r>
              <a:rPr lang="en-US" altLang="en-US" sz="2400" b="1" dirty="0">
                <a:latin typeface="Helvetica" panose="020B0604020202030204" pitchFamily="34" charset="0"/>
              </a:rPr>
              <a:t>where</a:t>
            </a:r>
            <a:r>
              <a:rPr lang="en-US" altLang="en-US" sz="2400" dirty="0">
                <a:latin typeface="Helvetica" panose="020B0604020202030204" pitchFamily="34" charset="0"/>
              </a:rPr>
              <a:t> </a:t>
            </a:r>
            <a:br>
              <a:rPr lang="en-US" altLang="en-US" sz="2400" dirty="0">
                <a:latin typeface="Helvetica" panose="020B0604020202030204" pitchFamily="34" charset="0"/>
              </a:rPr>
            </a:br>
            <a:r>
              <a:rPr lang="en-US" altLang="en-US" sz="2400" dirty="0">
                <a:latin typeface="Helvetica" panose="020B0604020202030204" pitchFamily="34" charset="0"/>
              </a:rPr>
              <a:t>clause are applied before forming groups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65" name="Text Box 5"/>
          <p:cNvSpPr txBox="1"/>
          <p:nvPr/>
        </p:nvSpPr>
        <p:spPr>
          <a:xfrm>
            <a:off x="923925" y="2085340"/>
            <a:ext cx="6615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Helvetica" panose="020B0604020202030204" pitchFamily="34" charset="0"/>
              </a:rPr>
              <a:t>select </a:t>
            </a:r>
            <a:r>
              <a:rPr lang="en-US" altLang="en-US" sz="2000" i="1" dirty="0">
                <a:latin typeface="Helvetica" panose="020B0604020202030204" pitchFamily="34" charset="0"/>
              </a:rPr>
              <a:t>dept_name</a:t>
            </a:r>
            <a:r>
              <a:rPr lang="en-US" altLang="en-US" sz="2000" dirty="0">
                <a:latin typeface="Helvetica" panose="020B0604020202030204" pitchFamily="34" charset="0"/>
              </a:rPr>
              <a:t>, </a:t>
            </a:r>
            <a:r>
              <a:rPr lang="en-US" altLang="en-US" sz="2000" b="1" dirty="0">
                <a:latin typeface="Helvetica" panose="020B0604020202030204" pitchFamily="34" charset="0"/>
              </a:rPr>
              <a:t>avg </a:t>
            </a:r>
            <a:r>
              <a:rPr lang="en-US" altLang="en-US" sz="2000" dirty="0">
                <a:latin typeface="Helvetica" panose="020B0604020202030204" pitchFamily="34" charset="0"/>
              </a:rPr>
              <a:t>(</a:t>
            </a:r>
            <a:r>
              <a:rPr lang="en-US" altLang="en-US" sz="2000" i="1" dirty="0">
                <a:latin typeface="Helvetica" panose="020B0604020202030204" pitchFamily="34" charset="0"/>
              </a:rPr>
              <a:t>salary</a:t>
            </a:r>
            <a:r>
              <a:rPr lang="en-US" altLang="en-US" sz="2000" dirty="0">
                <a:latin typeface="Helvetica" panose="020B0604020202030204" pitchFamily="34" charset="0"/>
              </a:rPr>
              <a:t>)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from </a:t>
            </a:r>
            <a:r>
              <a:rPr lang="en-US" altLang="en-US" sz="2000" i="1" dirty="0">
                <a:latin typeface="Helvetica" panose="020B0604020202030204" pitchFamily="34" charset="0"/>
              </a:rPr>
              <a:t>instructor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group by </a:t>
            </a:r>
            <a:r>
              <a:rPr lang="en-US" altLang="en-US" sz="2000" i="1" dirty="0">
                <a:latin typeface="Helvetica" panose="020B0604020202030204" pitchFamily="34" charset="0"/>
              </a:rPr>
              <a:t>dept_name</a:t>
            </a:r>
          </a:p>
          <a:p>
            <a:r>
              <a:rPr lang="en-US" altLang="en-US" sz="2000" b="1" dirty="0">
                <a:solidFill>
                  <a:srgbClr val="FF0000"/>
                </a:solidFill>
                <a:latin typeface="Helvetica" panose="020B0604020202030204" pitchFamily="34" charset="0"/>
              </a:rPr>
              <a:t>having avg </a:t>
            </a:r>
            <a:r>
              <a:rPr lang="en-US" altLang="en-US" sz="2000" dirty="0">
                <a:solidFill>
                  <a:srgbClr val="FF0000"/>
                </a:solidFill>
                <a:latin typeface="Helvetica" panose="020B0604020202030204" pitchFamily="34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Helvetica" panose="020B0604020202030204" pitchFamily="34" charset="0"/>
              </a:rPr>
              <a:t>salary</a:t>
            </a:r>
            <a:r>
              <a:rPr lang="en-US" altLang="en-US" sz="2000" dirty="0">
                <a:solidFill>
                  <a:srgbClr val="FF0000"/>
                </a:solidFill>
                <a:latin typeface="Helvetica" panose="020B0604020202030204" pitchFamily="34" charset="0"/>
              </a:rPr>
              <a:t>) &gt; 42000</a:t>
            </a:r>
            <a:r>
              <a:rPr lang="en-US" altLang="en-US" sz="2000" dirty="0">
                <a:latin typeface="Helvetica" panose="020B060402020203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45" y="40005"/>
            <a:ext cx="8239760" cy="5904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Definition Language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914400" y="1898650"/>
            <a:ext cx="7596188" cy="2633663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The schema for each relation.</a:t>
            </a:r>
          </a:p>
          <a:p>
            <a:r>
              <a:rPr lang="en-US" altLang="en-US" dirty="0"/>
              <a:t>The domain of values associated with each attribute.</a:t>
            </a:r>
          </a:p>
          <a:p>
            <a:r>
              <a:rPr lang="en-US" altLang="en-US" dirty="0"/>
              <a:t>Integrity constraints</a:t>
            </a:r>
          </a:p>
          <a:p>
            <a:r>
              <a:rPr lang="en-US" altLang="en-US" dirty="0"/>
              <a:t>And as we will see later, also other information such as </a:t>
            </a:r>
          </a:p>
          <a:p>
            <a:pPr lvl="1"/>
            <a:r>
              <a:rPr lang="en-US" altLang="en-US" dirty="0"/>
              <a:t>The set of indices to be maintained for each relations.</a:t>
            </a:r>
          </a:p>
          <a:p>
            <a:pPr lvl="1"/>
            <a:r>
              <a:rPr lang="en-US" altLang="en-US" dirty="0"/>
              <a:t>Security and authorization information for each relation.</a:t>
            </a:r>
          </a:p>
          <a:p>
            <a:pPr lvl="1"/>
            <a:r>
              <a:rPr lang="en-US" altLang="en-US" dirty="0"/>
              <a:t>The physical storage structure of each relation on disk.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378460" y="1054735"/>
            <a:ext cx="8387715" cy="67564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The SQL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data-definition language (DDL)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20" y="167640"/>
            <a:ext cx="8313420" cy="588899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940" y="100965"/>
            <a:ext cx="8211820" cy="593471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0" y="330835"/>
            <a:ext cx="880237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80" y="201295"/>
            <a:ext cx="8206105" cy="562546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75" y="1191895"/>
            <a:ext cx="6972300" cy="470662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208280"/>
            <a:ext cx="7791450" cy="53517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45" y="309880"/>
            <a:ext cx="7960360" cy="569658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Null Values and Aggregates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739775" y="1106488"/>
            <a:ext cx="7840663" cy="466725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830705" algn="l"/>
                <a:tab pos="2232025" algn="l"/>
              </a:tabLst>
            </a:pPr>
            <a:r>
              <a:rPr lang="en-US" altLang="en-US" dirty="0"/>
              <a:t>Total all salaries</a:t>
            </a:r>
          </a:p>
          <a:p>
            <a:pPr defTabSz="0">
              <a:buNone/>
              <a:tabLst>
                <a:tab pos="1830705" algn="l"/>
                <a:tab pos="223202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sum</a:t>
            </a:r>
            <a:r>
              <a:rPr lang="en-US" altLang="en-US" dirty="0"/>
              <a:t> (</a:t>
            </a:r>
            <a:r>
              <a:rPr lang="en-US" altLang="en-US" i="1" dirty="0"/>
              <a:t>salary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  <a:endParaRPr lang="en-US" altLang="en-US" dirty="0"/>
          </a:p>
          <a:p>
            <a:pPr lvl="1" defTabSz="0">
              <a:tabLst>
                <a:tab pos="1830705" algn="l"/>
                <a:tab pos="2232025" algn="l"/>
              </a:tabLst>
            </a:pPr>
            <a:r>
              <a:rPr lang="en-US" altLang="en-US" dirty="0"/>
              <a:t>Above statement ignores null amounts</a:t>
            </a:r>
          </a:p>
          <a:p>
            <a:pPr lvl="1" defTabSz="0">
              <a:tabLst>
                <a:tab pos="1830705" algn="l"/>
                <a:tab pos="2232025" algn="l"/>
              </a:tabLst>
            </a:pPr>
            <a:r>
              <a:rPr lang="en-US" altLang="en-US" dirty="0"/>
              <a:t>Result is </a:t>
            </a:r>
            <a:r>
              <a:rPr lang="en-US" altLang="en-US" i="1" dirty="0"/>
              <a:t>null</a:t>
            </a:r>
            <a:r>
              <a:rPr lang="en-US" altLang="en-US" dirty="0"/>
              <a:t> if there is no non-null amount</a:t>
            </a:r>
          </a:p>
          <a:p>
            <a:pPr defTabSz="0">
              <a:tabLst>
                <a:tab pos="1830705" algn="l"/>
                <a:tab pos="2232025" algn="l"/>
              </a:tabLst>
            </a:pPr>
            <a:r>
              <a:rPr lang="en-US" altLang="en-US" dirty="0"/>
              <a:t>All aggregate operations</a:t>
            </a:r>
            <a:r>
              <a:rPr lang="en-US" altLang="en-US" dirty="0">
                <a:solidFill>
                  <a:srgbClr val="C00000"/>
                </a:solidFill>
              </a:rPr>
              <a:t> except </a:t>
            </a:r>
            <a:r>
              <a:rPr lang="en-US" altLang="en-US" b="1" dirty="0">
                <a:solidFill>
                  <a:srgbClr val="C00000"/>
                </a:solidFill>
              </a:rPr>
              <a:t>count(*)</a:t>
            </a:r>
            <a:r>
              <a:rPr lang="en-US" altLang="en-US" dirty="0"/>
              <a:t> ignore tuples with null values on the aggregated attributes</a:t>
            </a:r>
          </a:p>
          <a:p>
            <a:pPr defTabSz="0">
              <a:tabLst>
                <a:tab pos="1830705" algn="l"/>
                <a:tab pos="2232025" algn="l"/>
              </a:tabLst>
            </a:pPr>
            <a:r>
              <a:rPr lang="en-US" altLang="en-US" dirty="0"/>
              <a:t>What if collection has only null values?</a:t>
            </a:r>
          </a:p>
          <a:p>
            <a:pPr lvl="1" defTabSz="0">
              <a:tabLst>
                <a:tab pos="1830705" algn="l"/>
                <a:tab pos="2232025" algn="l"/>
              </a:tabLst>
            </a:pPr>
            <a:r>
              <a:rPr lang="en-US" altLang="en-US" dirty="0">
                <a:solidFill>
                  <a:srgbClr val="C00000"/>
                </a:solidFill>
              </a:rPr>
              <a:t>count returns 0</a:t>
            </a:r>
          </a:p>
          <a:p>
            <a:pPr lvl="1" defTabSz="0">
              <a:tabLst>
                <a:tab pos="1830705" algn="l"/>
                <a:tab pos="2232025" algn="l"/>
              </a:tabLst>
            </a:pPr>
            <a:r>
              <a:rPr lang="en-US" altLang="en-US" dirty="0">
                <a:solidFill>
                  <a:srgbClr val="C00000"/>
                </a:solidFill>
              </a:rPr>
              <a:t>all other aggregates return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3BB1474-290D-20CF-997C-5616D8564B8E}"/>
                  </a:ext>
                </a:extLst>
              </p14:cNvPr>
              <p14:cNvContentPartPr/>
              <p14:nvPr/>
            </p14:nvContentPartPr>
            <p14:xfrm>
              <a:off x="1543320" y="3665520"/>
              <a:ext cx="4837680" cy="1813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3BB1474-290D-20CF-997C-5616D8564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3960" y="3656160"/>
                <a:ext cx="4856400" cy="183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05" y="351790"/>
            <a:ext cx="7437120" cy="5285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32A0A15-6603-01C3-2E1B-1AFC42B7FDDB}"/>
                  </a:ext>
                </a:extLst>
              </p14:cNvPr>
              <p14:cNvContentPartPr/>
              <p14:nvPr/>
            </p14:nvContentPartPr>
            <p14:xfrm>
              <a:off x="5126040" y="2665440"/>
              <a:ext cx="3299400" cy="1641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32A0A15-6603-01C3-2E1B-1AFC42B7FD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6680" y="2656080"/>
                <a:ext cx="3318120" cy="166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Nested Subqueries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10490" y="1040130"/>
            <a:ext cx="8914765" cy="560006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SQL provides a mechanism for the nesting of subqueries. A </a:t>
            </a:r>
            <a:r>
              <a:rPr lang="en-US" altLang="en-US" b="1" dirty="0">
                <a:solidFill>
                  <a:srgbClr val="000099"/>
                </a:solidFill>
              </a:rPr>
              <a:t>subquery</a:t>
            </a:r>
            <a:r>
              <a:rPr lang="en-US" altLang="en-US" dirty="0"/>
              <a:t> is a </a:t>
            </a:r>
            <a:r>
              <a:rPr lang="en-US" altLang="en-US" b="1" dirty="0"/>
              <a:t>select-from-where</a:t>
            </a:r>
            <a:r>
              <a:rPr lang="en-US" altLang="en-US" dirty="0"/>
              <a:t> expression that is nested within another query.</a:t>
            </a:r>
          </a:p>
          <a:p>
            <a:r>
              <a:rPr lang="en-US" altLang="en-US" dirty="0"/>
              <a:t>The nesting can be done in the following SQL query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P</a:t>
            </a:r>
            <a:br>
              <a:rPr lang="en-US" altLang="en-US" i="1" dirty="0"/>
            </a:br>
            <a:r>
              <a:rPr lang="en-US" altLang="en-US" dirty="0"/>
              <a:t>as follows:</a:t>
            </a:r>
          </a:p>
          <a:p>
            <a:pPr lvl="1"/>
            <a:r>
              <a:rPr lang="en-US" altLang="en-US" i="1" dirty="0"/>
              <a:t>A</a:t>
            </a:r>
            <a:r>
              <a:rPr lang="en-US" altLang="en-US" i="1" baseline="-25000" dirty="0"/>
              <a:t>i   </a:t>
            </a:r>
            <a:r>
              <a:rPr lang="en-US" altLang="en-US" dirty="0"/>
              <a:t>can be </a:t>
            </a:r>
            <a:r>
              <a:rPr lang="en-US" altLang="en-US" dirty="0">
                <a:solidFill>
                  <a:srgbClr val="C00000"/>
                </a:solidFill>
              </a:rPr>
              <a:t>replaced be a subquery</a:t>
            </a:r>
            <a:r>
              <a:rPr lang="en-US" altLang="en-US" dirty="0"/>
              <a:t> that</a:t>
            </a:r>
            <a:r>
              <a:rPr lang="en-US" altLang="en-US" dirty="0">
                <a:solidFill>
                  <a:srgbClr val="0070C0"/>
                </a:solidFill>
              </a:rPr>
              <a:t> generates a single value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i="1" dirty="0"/>
              <a:t>r</a:t>
            </a:r>
            <a:r>
              <a:rPr lang="en-US" altLang="en-US" i="1" baseline="-25000" dirty="0"/>
              <a:t>i </a:t>
            </a:r>
            <a:r>
              <a:rPr lang="en-US" altLang="en-US" dirty="0"/>
              <a:t> can be</a:t>
            </a:r>
            <a:r>
              <a:rPr lang="en-US" altLang="en-US" dirty="0">
                <a:solidFill>
                  <a:schemeClr val="tx2"/>
                </a:solidFill>
              </a:rPr>
              <a:t> replaced by any valid subquery</a:t>
            </a:r>
            <a:endParaRPr lang="en-US" altLang="en-US" dirty="0"/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can be replaced with an expression of the form:</a:t>
            </a:r>
          </a:p>
          <a:p>
            <a:pPr lvl="1">
              <a:buNone/>
            </a:pPr>
            <a:r>
              <a:rPr lang="en-US" altLang="en-US" dirty="0"/>
              <a:t>                </a:t>
            </a:r>
            <a:r>
              <a:rPr lang="en-US" altLang="en-US" i="1" dirty="0">
                <a:solidFill>
                  <a:schemeClr val="tx2"/>
                </a:solidFill>
              </a:rPr>
              <a:t>B</a:t>
            </a:r>
            <a:r>
              <a:rPr lang="en-US" altLang="en-US" dirty="0">
                <a:solidFill>
                  <a:schemeClr val="tx2"/>
                </a:solidFill>
              </a:rPr>
              <a:t> &lt;operation&gt; (subquery)</a:t>
            </a:r>
          </a:p>
          <a:p>
            <a:pPr lvl="1">
              <a:buNone/>
            </a:pPr>
            <a:r>
              <a:rPr lang="en-US" altLang="en-US" dirty="0"/>
              <a:t>     Where </a:t>
            </a:r>
            <a:r>
              <a:rPr lang="en-US" altLang="en-US" i="1" dirty="0"/>
              <a:t>B</a:t>
            </a:r>
            <a:r>
              <a:rPr lang="en-US" altLang="en-US" dirty="0"/>
              <a:t> is an attribute and &lt;operation&gt; to be defined later.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286078C-6B1E-D3D7-B7EF-BAD4D522675F}"/>
                  </a:ext>
                </a:extLst>
              </p14:cNvPr>
              <p14:cNvContentPartPr/>
              <p14:nvPr/>
            </p14:nvContentPartPr>
            <p14:xfrm>
              <a:off x="4965120" y="671400"/>
              <a:ext cx="863640" cy="341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286078C-6B1E-D3D7-B7EF-BAD4D52267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5760" y="662040"/>
                <a:ext cx="882360" cy="36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Domain Types in SQL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93040" y="1106805"/>
            <a:ext cx="8874125" cy="48768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char(n).</a:t>
            </a:r>
            <a:r>
              <a:rPr lang="en-US" altLang="en-US" sz="2000" dirty="0"/>
              <a:t>  Fixed length character string, with user-specified length </a:t>
            </a:r>
            <a:r>
              <a:rPr lang="en-US" altLang="en-US" sz="2000" i="1" dirty="0"/>
              <a:t>n.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varchar(n).</a:t>
            </a:r>
            <a:r>
              <a:rPr lang="en-US" altLang="en-US" sz="2000" b="1" dirty="0"/>
              <a:t> </a:t>
            </a:r>
            <a:r>
              <a:rPr lang="en-US" altLang="en-US" sz="2000" dirty="0"/>
              <a:t> Variable length character strings, with user-specified maximum length </a:t>
            </a:r>
            <a:r>
              <a:rPr lang="en-US" altLang="en-US" sz="20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int.</a:t>
            </a:r>
            <a:r>
              <a:rPr lang="en-US" altLang="en-US" sz="2000" b="1" dirty="0"/>
              <a:t>  </a:t>
            </a:r>
            <a:r>
              <a:rPr lang="en-US" altLang="en-US" sz="20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smallint.</a:t>
            </a:r>
            <a:r>
              <a:rPr lang="en-US" altLang="en-US" sz="2000" dirty="0"/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numeric(p,d).</a:t>
            </a:r>
            <a:r>
              <a:rPr lang="en-US" altLang="en-US" sz="2000" dirty="0"/>
              <a:t>  Fixed point number, with user-specified precision of </a:t>
            </a:r>
            <a:r>
              <a:rPr lang="en-US" altLang="en-US" sz="2000" i="1" dirty="0"/>
              <a:t>p</a:t>
            </a:r>
            <a:r>
              <a:rPr lang="en-US" altLang="en-US" sz="2000" dirty="0"/>
              <a:t> digits, with </a:t>
            </a:r>
            <a:r>
              <a:rPr lang="en-US" altLang="en-US" sz="2000" i="1" dirty="0"/>
              <a:t>d</a:t>
            </a:r>
            <a:r>
              <a:rPr lang="en-US" altLang="en-US" sz="2000" dirty="0"/>
              <a:t> digits to the right of decimal point.  (ex.,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real, double precision.</a:t>
            </a:r>
            <a:r>
              <a:rPr lang="en-US" altLang="en-US" sz="2000" dirty="0"/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float(n).</a:t>
            </a:r>
            <a:r>
              <a:rPr lang="en-US" altLang="en-US" sz="2000" dirty="0"/>
              <a:t>  Floating point number, with user-specified precision of at least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More are covered in Chapter 4.</a:t>
            </a:r>
          </a:p>
          <a:p>
            <a:pPr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57175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Subqueries in the Where Clause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803275" y="803275"/>
            <a:ext cx="7343775" cy="4586288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23BB35D-22F5-CD71-E6F8-7EBF5D1B023A}"/>
                  </a:ext>
                </a:extLst>
              </p14:cNvPr>
              <p14:cNvContentPartPr/>
              <p14:nvPr/>
            </p14:nvContentPartPr>
            <p14:xfrm>
              <a:off x="4950360" y="2439000"/>
              <a:ext cx="1631880" cy="908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23BB35D-22F5-CD71-E6F8-7EBF5D1B02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1000" y="2429640"/>
                <a:ext cx="1650600" cy="92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05" y="248285"/>
            <a:ext cx="8032115" cy="4223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00FCD45-BFBF-DFC9-E52B-1B195FD6F656}"/>
                  </a:ext>
                </a:extLst>
              </p14:cNvPr>
              <p14:cNvContentPartPr/>
              <p14:nvPr/>
            </p14:nvContentPartPr>
            <p14:xfrm>
              <a:off x="4356000" y="2030400"/>
              <a:ext cx="3855600" cy="2852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00FCD45-BFBF-DFC9-E52B-1B195FD6F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6640" y="2021040"/>
                <a:ext cx="3874320" cy="287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51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Subqueries in the Where Clause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803275" y="803275"/>
            <a:ext cx="7343775" cy="4586288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A common use of subqueries is to perform tests:</a:t>
            </a:r>
          </a:p>
          <a:p>
            <a:pPr lvl="1"/>
            <a:r>
              <a:rPr lang="en-US" altLang="en-US" dirty="0"/>
              <a:t> For set membership</a:t>
            </a:r>
          </a:p>
          <a:p>
            <a:pPr lvl="1"/>
            <a:r>
              <a:rPr lang="en-US" altLang="en-US" dirty="0"/>
              <a:t> For set comparisons</a:t>
            </a:r>
          </a:p>
          <a:p>
            <a:pPr lvl="1"/>
            <a:r>
              <a:rPr lang="en-US" altLang="en-US" dirty="0"/>
              <a:t> For set cardinality.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20" y="231140"/>
            <a:ext cx="7734935" cy="556387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Set Membership 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811213" y="1109663"/>
            <a:ext cx="7661275" cy="91757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027430" algn="l"/>
              </a:tabLst>
            </a:pPr>
            <a:r>
              <a:rPr lang="en-US" altLang="en-US" dirty="0"/>
              <a:t>Find courses offered in Fall 2009 and in Spring 2010</a:t>
            </a:r>
          </a:p>
        </p:txBody>
      </p:sp>
      <p:sp>
        <p:nvSpPr>
          <p:cNvPr id="46084" name="Text Box 4"/>
          <p:cNvSpPr txBox="1"/>
          <p:nvPr/>
        </p:nvSpPr>
        <p:spPr>
          <a:xfrm>
            <a:off x="758825" y="3595688"/>
            <a:ext cx="76882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  Find courses offered in Fall 2009 but not in Spring 2010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6085" name="Text Box 5"/>
          <p:cNvSpPr txBox="1"/>
          <p:nvPr/>
        </p:nvSpPr>
        <p:spPr>
          <a:xfrm>
            <a:off x="1612900" y="1698625"/>
            <a:ext cx="6216650" cy="1558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600" b="1" dirty="0">
                <a:latin typeface="Helvetica" panose="020B0604020202030204" pitchFamily="34" charset="0"/>
              </a:rPr>
              <a:t>select distinct </a:t>
            </a:r>
            <a:r>
              <a:rPr lang="en-US" altLang="en-US" sz="1600" i="1" dirty="0">
                <a:latin typeface="Helvetica" panose="020B0604020202030204" pitchFamily="34" charset="0"/>
              </a:rPr>
              <a:t>course_id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from </a:t>
            </a:r>
            <a:r>
              <a:rPr lang="en-US" altLang="en-US" sz="1600" i="1" dirty="0">
                <a:latin typeface="Helvetica" panose="020B0604020202030204" pitchFamily="34" charset="0"/>
              </a:rPr>
              <a:t>section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where </a:t>
            </a:r>
            <a:r>
              <a:rPr lang="en-US" altLang="en-US" sz="1600" i="1" dirty="0">
                <a:latin typeface="Helvetica" panose="020B0604020202030204" pitchFamily="34" charset="0"/>
              </a:rPr>
              <a:t>semester </a:t>
            </a:r>
            <a:r>
              <a:rPr lang="en-US" altLang="en-US" sz="1600" dirty="0">
                <a:latin typeface="Helvetica" panose="020B0604020202030204" pitchFamily="34" charset="0"/>
              </a:rPr>
              <a:t>= ’Fall’ </a:t>
            </a:r>
            <a:r>
              <a:rPr lang="en-US" altLang="en-US" sz="1600" b="1" dirty="0">
                <a:latin typeface="Helvetica" panose="020B0604020202030204" pitchFamily="34" charset="0"/>
              </a:rPr>
              <a:t>and </a:t>
            </a:r>
            <a:r>
              <a:rPr lang="en-US" altLang="en-US" sz="1600" i="1" dirty="0">
                <a:latin typeface="Helvetica" panose="020B0604020202030204" pitchFamily="34" charset="0"/>
              </a:rPr>
              <a:t>year</a:t>
            </a:r>
            <a:r>
              <a:rPr lang="en-US" altLang="en-US" sz="1600" dirty="0">
                <a:latin typeface="Helvetica" panose="020B0604020202030204" pitchFamily="34" charset="0"/>
              </a:rPr>
              <a:t>= 2009 </a:t>
            </a:r>
            <a:r>
              <a:rPr lang="en-US" altLang="en-US" sz="1600" b="1" dirty="0">
                <a:latin typeface="Helvetica" panose="020B0604020202030204" pitchFamily="34" charset="0"/>
              </a:rPr>
              <a:t>and </a:t>
            </a:r>
            <a:br>
              <a:rPr lang="en-US" altLang="en-US" sz="1600" b="1" dirty="0">
                <a:latin typeface="Helvetica" panose="020B0604020202030204" pitchFamily="34" charset="0"/>
              </a:rPr>
            </a:br>
            <a:r>
              <a:rPr lang="en-US" altLang="en-US" sz="1600" b="1" dirty="0">
                <a:latin typeface="Helvetica" panose="020B0604020202030204" pitchFamily="34" charset="0"/>
              </a:rPr>
              <a:t>           </a:t>
            </a:r>
            <a:r>
              <a:rPr lang="en-US" altLang="en-US" sz="1600" i="1" dirty="0">
                <a:latin typeface="Helvetica" panose="020B0604020202030204" pitchFamily="34" charset="0"/>
              </a:rPr>
              <a:t>course_id </a:t>
            </a:r>
            <a:r>
              <a:rPr lang="en-US" altLang="en-US" sz="1600" b="1" dirty="0">
                <a:latin typeface="Helvetica" panose="020B0604020202030204" pitchFamily="34" charset="0"/>
              </a:rPr>
              <a:t>in </a:t>
            </a:r>
            <a:r>
              <a:rPr lang="en-US" altLang="en-US" sz="1600" dirty="0">
                <a:latin typeface="Helvetica" panose="020B0604020202030204" pitchFamily="34" charset="0"/>
              </a:rPr>
              <a:t>(</a:t>
            </a:r>
            <a:r>
              <a:rPr lang="en-US" altLang="en-US" sz="1600" b="1" dirty="0">
                <a:latin typeface="Helvetica" panose="020B0604020202030204" pitchFamily="34" charset="0"/>
              </a:rPr>
              <a:t>select </a:t>
            </a:r>
            <a:r>
              <a:rPr lang="en-US" altLang="en-US" sz="1600" i="1" dirty="0">
                <a:latin typeface="Helvetica" panose="020B0604020202030204" pitchFamily="34" charset="0"/>
              </a:rPr>
              <a:t>course_id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from </a:t>
            </a:r>
            <a:r>
              <a:rPr lang="en-US" altLang="en-US" sz="1600" i="1" dirty="0">
                <a:latin typeface="Helvetica" panose="020B0604020202030204" pitchFamily="34" charset="0"/>
              </a:rPr>
              <a:t>section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where </a:t>
            </a:r>
            <a:r>
              <a:rPr lang="en-US" altLang="en-US" sz="1600" i="1" dirty="0">
                <a:latin typeface="Helvetica" panose="020B0604020202030204" pitchFamily="34" charset="0"/>
              </a:rPr>
              <a:t>semester </a:t>
            </a:r>
            <a:r>
              <a:rPr lang="en-US" altLang="en-US" sz="1600" dirty="0">
                <a:latin typeface="Helvetica" panose="020B0604020202030204" pitchFamily="34" charset="0"/>
              </a:rPr>
              <a:t>= ’Spring’ </a:t>
            </a:r>
            <a:r>
              <a:rPr lang="en-US" altLang="en-US" sz="1600" b="1" dirty="0">
                <a:latin typeface="Helvetica" panose="020B0604020202030204" pitchFamily="34" charset="0"/>
              </a:rPr>
              <a:t>and </a:t>
            </a:r>
            <a:r>
              <a:rPr lang="en-US" altLang="en-US" sz="1600" i="1" dirty="0">
                <a:latin typeface="Helvetica" panose="020B0604020202030204" pitchFamily="34" charset="0"/>
              </a:rPr>
              <a:t>year</a:t>
            </a:r>
            <a:r>
              <a:rPr lang="en-US" altLang="en-US" sz="1600" dirty="0">
                <a:latin typeface="Helvetica" panose="020B0604020202030204" pitchFamily="34" charset="0"/>
              </a:rPr>
              <a:t>= 2010);</a:t>
            </a:r>
          </a:p>
        </p:txBody>
      </p:sp>
      <p:sp>
        <p:nvSpPr>
          <p:cNvPr id="46086" name="Text Box 6"/>
          <p:cNvSpPr txBox="1"/>
          <p:nvPr/>
        </p:nvSpPr>
        <p:spPr>
          <a:xfrm>
            <a:off x="1625600" y="4225925"/>
            <a:ext cx="6586538" cy="1558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600" b="1" dirty="0">
                <a:latin typeface="Helvetica" panose="020B0604020202030204" pitchFamily="34" charset="0"/>
              </a:rPr>
              <a:t>select distinct </a:t>
            </a:r>
            <a:r>
              <a:rPr lang="en-US" altLang="en-US" sz="1600" i="1" dirty="0">
                <a:latin typeface="Helvetica" panose="020B0604020202030204" pitchFamily="34" charset="0"/>
              </a:rPr>
              <a:t>course_id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from </a:t>
            </a:r>
            <a:r>
              <a:rPr lang="en-US" altLang="en-US" sz="1600" i="1" dirty="0">
                <a:latin typeface="Helvetica" panose="020B0604020202030204" pitchFamily="34" charset="0"/>
              </a:rPr>
              <a:t>section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where </a:t>
            </a:r>
            <a:r>
              <a:rPr lang="en-US" altLang="en-US" sz="1600" i="1" dirty="0">
                <a:latin typeface="Helvetica" panose="020B0604020202030204" pitchFamily="34" charset="0"/>
              </a:rPr>
              <a:t>semester </a:t>
            </a:r>
            <a:r>
              <a:rPr lang="en-US" altLang="en-US" sz="1600" dirty="0">
                <a:latin typeface="Helvetica" panose="020B0604020202030204" pitchFamily="34" charset="0"/>
              </a:rPr>
              <a:t>= ’Fall’ </a:t>
            </a:r>
            <a:r>
              <a:rPr lang="en-US" altLang="en-US" sz="1600" b="1" dirty="0">
                <a:latin typeface="Helvetica" panose="020B0604020202030204" pitchFamily="34" charset="0"/>
              </a:rPr>
              <a:t>and </a:t>
            </a:r>
            <a:r>
              <a:rPr lang="en-US" altLang="en-US" sz="1600" i="1" dirty="0">
                <a:latin typeface="Helvetica" panose="020B0604020202030204" pitchFamily="34" charset="0"/>
              </a:rPr>
              <a:t>year</a:t>
            </a:r>
            <a:r>
              <a:rPr lang="en-US" altLang="en-US" sz="1600" dirty="0">
                <a:latin typeface="Helvetica" panose="020B0604020202030204" pitchFamily="34" charset="0"/>
              </a:rPr>
              <a:t>= 2009 </a:t>
            </a:r>
            <a:r>
              <a:rPr lang="en-US" altLang="en-US" sz="1600" b="1" dirty="0">
                <a:latin typeface="Helvetica" panose="020B0604020202030204" pitchFamily="34" charset="0"/>
              </a:rPr>
              <a:t>and </a:t>
            </a:r>
            <a:br>
              <a:rPr lang="en-US" altLang="en-US" sz="1600" b="1" dirty="0">
                <a:latin typeface="Helvetica" panose="020B0604020202030204" pitchFamily="34" charset="0"/>
              </a:rPr>
            </a:br>
            <a:r>
              <a:rPr lang="en-US" altLang="en-US" sz="1600" b="1" dirty="0">
                <a:latin typeface="Helvetica" panose="020B0604020202030204" pitchFamily="34" charset="0"/>
              </a:rPr>
              <a:t>           </a:t>
            </a:r>
            <a:r>
              <a:rPr lang="en-US" altLang="en-US" sz="1600" i="1" dirty="0">
                <a:latin typeface="Helvetica" panose="020B0604020202030204" pitchFamily="34" charset="0"/>
              </a:rPr>
              <a:t>course_id  </a:t>
            </a:r>
            <a:r>
              <a:rPr lang="en-US" altLang="en-US" sz="1600" b="1" dirty="0">
                <a:latin typeface="Helvetica" panose="020B0604020202030204" pitchFamily="34" charset="0"/>
              </a:rPr>
              <a:t>not in </a:t>
            </a:r>
            <a:r>
              <a:rPr lang="en-US" altLang="en-US" sz="1600" dirty="0">
                <a:latin typeface="Helvetica" panose="020B0604020202030204" pitchFamily="34" charset="0"/>
              </a:rPr>
              <a:t>(</a:t>
            </a:r>
            <a:r>
              <a:rPr lang="en-US" altLang="en-US" sz="1600" b="1" dirty="0">
                <a:latin typeface="Helvetica" panose="020B0604020202030204" pitchFamily="34" charset="0"/>
              </a:rPr>
              <a:t>select </a:t>
            </a:r>
            <a:r>
              <a:rPr lang="en-US" altLang="en-US" sz="1600" i="1" dirty="0">
                <a:latin typeface="Helvetica" panose="020B0604020202030204" pitchFamily="34" charset="0"/>
              </a:rPr>
              <a:t>course_id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       from </a:t>
            </a:r>
            <a:r>
              <a:rPr lang="en-US" altLang="en-US" sz="1600" i="1" dirty="0">
                <a:latin typeface="Helvetica" panose="020B0604020202030204" pitchFamily="34" charset="0"/>
              </a:rPr>
              <a:t>section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       where </a:t>
            </a:r>
            <a:r>
              <a:rPr lang="en-US" altLang="en-US" sz="1600" i="1" dirty="0">
                <a:latin typeface="Helvetica" panose="020B0604020202030204" pitchFamily="34" charset="0"/>
              </a:rPr>
              <a:t>semester </a:t>
            </a:r>
            <a:r>
              <a:rPr lang="en-US" altLang="en-US" sz="1600" dirty="0">
                <a:latin typeface="Helvetica" panose="020B0604020202030204" pitchFamily="34" charset="0"/>
              </a:rPr>
              <a:t>= ’Spring’ </a:t>
            </a:r>
            <a:r>
              <a:rPr lang="en-US" altLang="en-US" sz="1600" b="1" dirty="0">
                <a:latin typeface="Helvetica" panose="020B0604020202030204" pitchFamily="34" charset="0"/>
              </a:rPr>
              <a:t>and </a:t>
            </a:r>
            <a:r>
              <a:rPr lang="en-US" altLang="en-US" sz="1600" i="1" dirty="0">
                <a:latin typeface="Helvetica" panose="020B0604020202030204" pitchFamily="34" charset="0"/>
              </a:rPr>
              <a:t>year</a:t>
            </a:r>
            <a:r>
              <a:rPr lang="en-US" altLang="en-US" sz="1600" dirty="0">
                <a:latin typeface="Helvetica" panose="020B0604020202030204" pitchFamily="34" charset="0"/>
              </a:rPr>
              <a:t>= 2010);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A84FF68-AFF4-28C8-520C-E53A25C478C8}"/>
                  </a:ext>
                </a:extLst>
              </p14:cNvPr>
              <p14:cNvContentPartPr/>
              <p14:nvPr/>
            </p14:nvContentPartPr>
            <p14:xfrm>
              <a:off x="2337120" y="650160"/>
              <a:ext cx="4929120" cy="4782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A84FF68-AFF4-28C8-520C-E53A25C478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7760" y="640800"/>
                <a:ext cx="4947840" cy="480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Set Membership (Cont.)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739775" y="1106488"/>
            <a:ext cx="7661275" cy="760412"/>
          </a:xfrm>
        </p:spPr>
        <p:txBody>
          <a:bodyPr vert="horz" wrap="square" lIns="91440" tIns="45720" rIns="91440" bIns="45720" anchor="t"/>
          <a:lstStyle/>
          <a:p>
            <a:pPr defTabSz="916305">
              <a:tabLst>
                <a:tab pos="684530" algn="l"/>
                <a:tab pos="1250950" algn="l"/>
              </a:tabLst>
            </a:pPr>
            <a:r>
              <a:rPr lang="en-US" altLang="en-US" dirty="0"/>
              <a:t>Find the total number of (distinct) students who have taken course sections taught by the instructor with </a:t>
            </a:r>
            <a:r>
              <a:rPr lang="en-US" altLang="en-US" i="1" dirty="0"/>
              <a:t>ID </a:t>
            </a:r>
            <a:r>
              <a:rPr lang="en-US" altLang="en-US" dirty="0"/>
              <a:t>10101</a:t>
            </a:r>
          </a:p>
          <a:p>
            <a:pPr defTabSz="916305">
              <a:tabLst>
                <a:tab pos="684530" algn="l"/>
                <a:tab pos="1250950" algn="l"/>
              </a:tabLst>
            </a:pPr>
            <a:endParaRPr lang="en-US" altLang="en-US" i="1" dirty="0"/>
          </a:p>
        </p:txBody>
      </p:sp>
      <p:sp>
        <p:nvSpPr>
          <p:cNvPr id="47108" name="Text Box 4"/>
          <p:cNvSpPr txBox="1"/>
          <p:nvPr/>
        </p:nvSpPr>
        <p:spPr>
          <a:xfrm>
            <a:off x="739775" y="5008563"/>
            <a:ext cx="74374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dirty="0">
                <a:solidFill>
                  <a:schemeClr val="tx2"/>
                </a:solidFill>
                <a:latin typeface="Helvetica" panose="020B0604020202030204" pitchFamily="34" charset="0"/>
              </a:rPr>
              <a:t>  </a:t>
            </a:r>
            <a:r>
              <a:rPr lang="en-US" altLang="en-US" dirty="0">
                <a:latin typeface="Helvetica" panose="020B0604020202030204" pitchFamily="34" charset="0"/>
              </a:rPr>
              <a:t>Note: Above query can be written in a much simpler manner.  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     The formulation above is simply to illustrate SQL features.</a:t>
            </a:r>
          </a:p>
        </p:txBody>
      </p:sp>
      <p:sp>
        <p:nvSpPr>
          <p:cNvPr id="47109" name="Text Box 5"/>
          <p:cNvSpPr txBox="1"/>
          <p:nvPr/>
        </p:nvSpPr>
        <p:spPr>
          <a:xfrm>
            <a:off x="1756410" y="2797175"/>
            <a:ext cx="5749925" cy="1558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Helvetica" panose="020B0604020202030204" pitchFamily="34" charset="0"/>
              </a:rPr>
              <a:t>select count </a:t>
            </a:r>
            <a:r>
              <a:rPr lang="en-US" altLang="en-US" sz="1600" dirty="0">
                <a:latin typeface="Helvetica" panose="020B0604020202030204" pitchFamily="34" charset="0"/>
              </a:rPr>
              <a:t>(</a:t>
            </a:r>
            <a:r>
              <a:rPr lang="en-US" altLang="en-US" sz="1600" b="1" dirty="0">
                <a:latin typeface="Helvetica" panose="020B0604020202030204" pitchFamily="34" charset="0"/>
              </a:rPr>
              <a:t>distinct </a:t>
            </a:r>
            <a:r>
              <a:rPr lang="en-US" altLang="en-US" sz="1600" i="1" dirty="0">
                <a:latin typeface="Helvetica" panose="020B0604020202030204" pitchFamily="34" charset="0"/>
              </a:rPr>
              <a:t>ID</a:t>
            </a:r>
            <a:r>
              <a:rPr lang="en-US" altLang="en-US" sz="1600" dirty="0">
                <a:latin typeface="Helvetica" panose="020B0604020202030204" pitchFamily="34" charset="0"/>
              </a:rPr>
              <a:t>)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from </a:t>
            </a:r>
            <a:r>
              <a:rPr lang="en-US" altLang="en-US" sz="1600" i="1" dirty="0">
                <a:latin typeface="Helvetica" panose="020B0604020202030204" pitchFamily="34" charset="0"/>
              </a:rPr>
              <a:t>takes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where </a:t>
            </a:r>
            <a:r>
              <a:rPr lang="en-US" altLang="en-US" sz="1600" dirty="0">
                <a:latin typeface="Helvetica" panose="020B0604020202030204" pitchFamily="34" charset="0"/>
              </a:rPr>
              <a:t>(</a:t>
            </a:r>
            <a:r>
              <a:rPr lang="en-US" altLang="en-US" sz="1600" i="1" dirty="0">
                <a:latin typeface="Helvetica" panose="020B0604020202030204" pitchFamily="34" charset="0"/>
              </a:rPr>
              <a:t>course_id</a:t>
            </a:r>
            <a:r>
              <a:rPr lang="en-US" altLang="en-US" sz="1600" dirty="0">
                <a:latin typeface="Helvetica" panose="020B0604020202030204" pitchFamily="34" charset="0"/>
              </a:rPr>
              <a:t>, </a:t>
            </a:r>
            <a:r>
              <a:rPr lang="en-US" altLang="en-US" sz="1600" i="1" dirty="0">
                <a:latin typeface="Helvetica" panose="020B0604020202030204" pitchFamily="34" charset="0"/>
              </a:rPr>
              <a:t>sec_id</a:t>
            </a:r>
            <a:r>
              <a:rPr lang="en-US" altLang="en-US" sz="1600" dirty="0">
                <a:latin typeface="Helvetica" panose="020B0604020202030204" pitchFamily="34" charset="0"/>
              </a:rPr>
              <a:t>, </a:t>
            </a:r>
            <a:r>
              <a:rPr lang="en-US" altLang="en-US" sz="1600" i="1" dirty="0">
                <a:latin typeface="Helvetica" panose="020B0604020202030204" pitchFamily="34" charset="0"/>
              </a:rPr>
              <a:t>semester</a:t>
            </a:r>
            <a:r>
              <a:rPr lang="en-US" altLang="en-US" sz="1600" dirty="0">
                <a:latin typeface="Helvetica" panose="020B0604020202030204" pitchFamily="34" charset="0"/>
              </a:rPr>
              <a:t>, </a:t>
            </a:r>
            <a:r>
              <a:rPr lang="en-US" altLang="en-US" sz="1600" i="1" dirty="0">
                <a:latin typeface="Helvetica" panose="020B0604020202030204" pitchFamily="34" charset="0"/>
              </a:rPr>
              <a:t>year</a:t>
            </a:r>
            <a:r>
              <a:rPr lang="en-US" altLang="en-US" sz="1600" dirty="0">
                <a:latin typeface="Helvetica" panose="020B0604020202030204" pitchFamily="34" charset="0"/>
              </a:rPr>
              <a:t>) </a:t>
            </a:r>
            <a:r>
              <a:rPr lang="en-US" altLang="en-US" sz="1600" b="1" dirty="0">
                <a:latin typeface="Helvetica" panose="020B0604020202030204" pitchFamily="34" charset="0"/>
              </a:rPr>
              <a:t>in </a:t>
            </a:r>
            <a:br>
              <a:rPr lang="en-US" altLang="en-US" sz="1600" b="1" dirty="0">
                <a:latin typeface="Helvetica" panose="020B0604020202030204" pitchFamily="34" charset="0"/>
              </a:rPr>
            </a:br>
            <a:r>
              <a:rPr lang="en-US" altLang="en-US" sz="1600" b="1" dirty="0">
                <a:latin typeface="Helvetica" panose="020B0604020202030204" pitchFamily="34" charset="0"/>
              </a:rPr>
              <a:t>                                </a:t>
            </a:r>
            <a:r>
              <a:rPr lang="en-US" altLang="en-US" sz="1600" dirty="0">
                <a:latin typeface="Helvetica" panose="020B0604020202030204" pitchFamily="34" charset="0"/>
              </a:rPr>
              <a:t>(</a:t>
            </a:r>
            <a:r>
              <a:rPr lang="en-US" altLang="en-US" sz="1600" b="1" dirty="0">
                <a:latin typeface="Helvetica" panose="020B0604020202030204" pitchFamily="34" charset="0"/>
              </a:rPr>
              <a:t>select </a:t>
            </a:r>
            <a:r>
              <a:rPr lang="en-US" altLang="en-US" sz="1600" i="1" dirty="0">
                <a:latin typeface="Helvetica" panose="020B0604020202030204" pitchFamily="34" charset="0"/>
              </a:rPr>
              <a:t>course_id</a:t>
            </a:r>
            <a:r>
              <a:rPr lang="en-US" altLang="en-US" sz="1600" dirty="0">
                <a:latin typeface="Helvetica" panose="020B0604020202030204" pitchFamily="34" charset="0"/>
              </a:rPr>
              <a:t>, </a:t>
            </a:r>
            <a:r>
              <a:rPr lang="en-US" altLang="en-US" sz="1600" i="1" dirty="0">
                <a:latin typeface="Helvetica" panose="020B0604020202030204" pitchFamily="34" charset="0"/>
              </a:rPr>
              <a:t>sec_id</a:t>
            </a:r>
            <a:r>
              <a:rPr lang="en-US" altLang="en-US" sz="1600" dirty="0">
                <a:latin typeface="Helvetica" panose="020B0604020202030204" pitchFamily="34" charset="0"/>
              </a:rPr>
              <a:t>, </a:t>
            </a:r>
            <a:r>
              <a:rPr lang="en-US" altLang="en-US" sz="1600" i="1" dirty="0">
                <a:latin typeface="Helvetica" panose="020B0604020202030204" pitchFamily="34" charset="0"/>
              </a:rPr>
              <a:t>semester</a:t>
            </a:r>
            <a:r>
              <a:rPr lang="en-US" altLang="en-US" sz="1600" dirty="0">
                <a:latin typeface="Helvetica" panose="020B0604020202030204" pitchFamily="34" charset="0"/>
              </a:rPr>
              <a:t>, </a:t>
            </a:r>
            <a:r>
              <a:rPr lang="en-US" altLang="en-US" sz="1600" i="1" dirty="0">
                <a:latin typeface="Helvetica" panose="020B0604020202030204" pitchFamily="34" charset="0"/>
              </a:rPr>
              <a:t>year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from </a:t>
            </a:r>
            <a:r>
              <a:rPr lang="en-US" altLang="en-US" sz="1600" i="1" dirty="0">
                <a:latin typeface="Helvetica" panose="020B0604020202030204" pitchFamily="34" charset="0"/>
              </a:rPr>
              <a:t>teaches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where </a:t>
            </a:r>
            <a:r>
              <a:rPr lang="en-US" altLang="en-US" sz="1600" i="1" dirty="0">
                <a:latin typeface="Helvetica" panose="020B0604020202030204" pitchFamily="34" charset="0"/>
              </a:rPr>
              <a:t>teaches</a:t>
            </a:r>
            <a:r>
              <a:rPr lang="en-US" altLang="en-US" sz="1600" dirty="0">
                <a:latin typeface="Helvetica" panose="020B0604020202030204" pitchFamily="34" charset="0"/>
              </a:rPr>
              <a:t>.</a:t>
            </a:r>
            <a:r>
              <a:rPr lang="en-US" altLang="en-US" sz="1600" i="1" dirty="0">
                <a:latin typeface="Helvetica" panose="020B0604020202030204" pitchFamily="34" charset="0"/>
              </a:rPr>
              <a:t>ID</a:t>
            </a:r>
            <a:r>
              <a:rPr lang="en-US" altLang="en-US" sz="1600" dirty="0">
                <a:latin typeface="Helvetica" panose="020B0604020202030204" pitchFamily="34" charset="0"/>
              </a:rPr>
              <a:t>= 10101);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C3D1F97-6E40-F8DC-1F74-DC5881E5C443}"/>
                  </a:ext>
                </a:extLst>
              </p14:cNvPr>
              <p14:cNvContentPartPr/>
              <p14:nvPr/>
            </p14:nvContentPartPr>
            <p14:xfrm>
              <a:off x="2545560" y="2476080"/>
              <a:ext cx="4951080" cy="1394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C3D1F97-6E40-F8DC-1F74-DC5881E5C4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6200" y="2466720"/>
                <a:ext cx="4969800" cy="141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0" y="208280"/>
            <a:ext cx="7450455" cy="540131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05" y="269875"/>
            <a:ext cx="7865110" cy="477075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234315"/>
            <a:ext cx="7613650" cy="5387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E93C90D-AF3E-2351-FEE4-37FF07B560BA}"/>
                  </a:ext>
                </a:extLst>
              </p14:cNvPr>
              <p14:cNvContentPartPr/>
              <p14:nvPr/>
            </p14:nvContentPartPr>
            <p14:xfrm>
              <a:off x="3312000" y="2324520"/>
              <a:ext cx="1549080" cy="808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E93C90D-AF3E-2351-FEE4-37FF07B560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2640" y="2315160"/>
                <a:ext cx="1567800" cy="82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Set Comparison – “some” Clause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739775" y="1106488"/>
            <a:ext cx="7661275" cy="766762"/>
          </a:xfrm>
        </p:spPr>
        <p:txBody>
          <a:bodyPr vert="horz" wrap="square" lIns="91440" tIns="45720" rIns="91440" bIns="45720" anchor="t"/>
          <a:lstStyle/>
          <a:p>
            <a:pPr defTabSz="916305">
              <a:tabLst>
                <a:tab pos="1830705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</p:txBody>
      </p:sp>
      <p:sp>
        <p:nvSpPr>
          <p:cNvPr id="48132" name="Text Box 4"/>
          <p:cNvSpPr txBox="1"/>
          <p:nvPr/>
        </p:nvSpPr>
        <p:spPr>
          <a:xfrm>
            <a:off x="739775" y="3483928"/>
            <a:ext cx="72358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 Same query using &gt; </a:t>
            </a:r>
            <a:r>
              <a:rPr lang="en-US" altLang="en-US" b="1" dirty="0">
                <a:latin typeface="Helvetica" panose="020B0604020202030204" pitchFamily="34" charset="0"/>
              </a:rPr>
              <a:t>some</a:t>
            </a:r>
            <a:r>
              <a:rPr lang="en-US" altLang="en-US" dirty="0">
                <a:latin typeface="Helvetica" panose="020B0604020202030204" pitchFamily="34" charset="0"/>
              </a:rPr>
              <a:t> clause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8133" name="Text Box 5"/>
          <p:cNvSpPr txBox="1"/>
          <p:nvPr/>
        </p:nvSpPr>
        <p:spPr>
          <a:xfrm>
            <a:off x="1957388" y="4034790"/>
            <a:ext cx="5657850" cy="131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600" b="1" dirty="0">
                <a:latin typeface="Helvetica" panose="020B0604020202030204" pitchFamily="34" charset="0"/>
              </a:rPr>
              <a:t>select </a:t>
            </a:r>
            <a:r>
              <a:rPr lang="en-US" altLang="en-US" sz="1600" i="1" dirty="0">
                <a:latin typeface="Helvetica" panose="020B0604020202030204" pitchFamily="34" charset="0"/>
              </a:rPr>
              <a:t>name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from </a:t>
            </a:r>
            <a:r>
              <a:rPr lang="en-US" altLang="en-US" sz="1600" i="1" dirty="0">
                <a:latin typeface="Helvetica" panose="020B0604020202030204" pitchFamily="34" charset="0"/>
              </a:rPr>
              <a:t>instructor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where </a:t>
            </a:r>
            <a:r>
              <a:rPr lang="en-US" altLang="en-US" sz="1600" i="1" dirty="0">
                <a:latin typeface="Helvetica" panose="020B0604020202030204" pitchFamily="34" charset="0"/>
              </a:rPr>
              <a:t>salary </a:t>
            </a:r>
            <a:r>
              <a:rPr lang="en-US" altLang="en-US" sz="1600" dirty="0">
                <a:latin typeface="Helvetica" panose="020B0604020202030204" pitchFamily="34" charset="0"/>
              </a:rPr>
              <a:t>&gt; </a:t>
            </a:r>
            <a:r>
              <a:rPr lang="en-US" altLang="en-US" sz="1600" b="1" dirty="0">
                <a:latin typeface="Helvetica" panose="020B0604020202030204" pitchFamily="34" charset="0"/>
              </a:rPr>
              <a:t>some </a:t>
            </a:r>
            <a:r>
              <a:rPr lang="en-US" altLang="en-US" sz="1600" dirty="0">
                <a:latin typeface="Helvetica" panose="020B0604020202030204" pitchFamily="34" charset="0"/>
              </a:rPr>
              <a:t>(</a:t>
            </a:r>
            <a:r>
              <a:rPr lang="en-US" altLang="en-US" sz="1600" b="1" dirty="0">
                <a:latin typeface="Helvetica" panose="020B0604020202030204" pitchFamily="34" charset="0"/>
              </a:rPr>
              <a:t>select </a:t>
            </a:r>
            <a:r>
              <a:rPr lang="en-US" altLang="en-US" sz="1600" i="1" dirty="0">
                <a:latin typeface="Helvetica" panose="020B0604020202030204" pitchFamily="34" charset="0"/>
              </a:rPr>
              <a:t>salary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    from </a:t>
            </a:r>
            <a:r>
              <a:rPr lang="en-US" altLang="en-US" sz="1600" i="1" dirty="0">
                <a:latin typeface="Helvetica" panose="020B0604020202030204" pitchFamily="34" charset="0"/>
              </a:rPr>
              <a:t>instructor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     where </a:t>
            </a:r>
            <a:r>
              <a:rPr lang="en-US" altLang="en-US" sz="1600" i="1" dirty="0">
                <a:latin typeface="Helvetica" panose="020B0604020202030204" pitchFamily="34" charset="0"/>
              </a:rPr>
              <a:t>dept name </a:t>
            </a:r>
            <a:r>
              <a:rPr lang="en-US" altLang="en-US" sz="1600" dirty="0">
                <a:latin typeface="Helvetica" panose="020B0604020202030204" pitchFamily="34" charset="0"/>
              </a:rPr>
              <a:t>= ’Biology’);</a:t>
            </a:r>
          </a:p>
        </p:txBody>
      </p:sp>
      <p:sp>
        <p:nvSpPr>
          <p:cNvPr id="48134" name="Text Box 6"/>
          <p:cNvSpPr txBox="1"/>
          <p:nvPr/>
        </p:nvSpPr>
        <p:spPr>
          <a:xfrm>
            <a:off x="1952625" y="2394903"/>
            <a:ext cx="5275263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600" b="1" dirty="0">
                <a:latin typeface="Helvetica" panose="020B0604020202030204" pitchFamily="34" charset="0"/>
              </a:rPr>
              <a:t>select distinct </a:t>
            </a:r>
            <a:r>
              <a:rPr lang="en-US" altLang="en-US" sz="1600" i="1" dirty="0">
                <a:latin typeface="Helvetica" panose="020B0604020202030204" pitchFamily="34" charset="0"/>
              </a:rPr>
              <a:t>T</a:t>
            </a:r>
            <a:r>
              <a:rPr lang="en-US" altLang="en-US" sz="1600" dirty="0">
                <a:latin typeface="Helvetica" panose="020B0604020202030204" pitchFamily="34" charset="0"/>
              </a:rPr>
              <a:t>.</a:t>
            </a:r>
            <a:r>
              <a:rPr lang="en-US" altLang="en-US" sz="1600" i="1" dirty="0">
                <a:latin typeface="Helvetica" panose="020B0604020202030204" pitchFamily="34" charset="0"/>
              </a:rPr>
              <a:t>name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from </a:t>
            </a:r>
            <a:r>
              <a:rPr lang="en-US" altLang="en-US" sz="1600" i="1" dirty="0">
                <a:latin typeface="Helvetica" panose="020B0604020202030204" pitchFamily="34" charset="0"/>
              </a:rPr>
              <a:t>instructor </a:t>
            </a:r>
            <a:r>
              <a:rPr lang="en-US" altLang="en-US" sz="1600" b="1" dirty="0">
                <a:latin typeface="Helvetica" panose="020B0604020202030204" pitchFamily="34" charset="0"/>
              </a:rPr>
              <a:t>as </a:t>
            </a:r>
            <a:r>
              <a:rPr lang="en-US" altLang="en-US" sz="1600" i="1" dirty="0">
                <a:latin typeface="Helvetica" panose="020B0604020202030204" pitchFamily="34" charset="0"/>
              </a:rPr>
              <a:t>T</a:t>
            </a:r>
            <a:r>
              <a:rPr lang="en-US" altLang="en-US" sz="1600" dirty="0">
                <a:latin typeface="Helvetica" panose="020B0604020202030204" pitchFamily="34" charset="0"/>
              </a:rPr>
              <a:t>, </a:t>
            </a:r>
            <a:r>
              <a:rPr lang="en-US" altLang="en-US" sz="1600" i="1" dirty="0">
                <a:latin typeface="Helvetica" panose="020B0604020202030204" pitchFamily="34" charset="0"/>
              </a:rPr>
              <a:t>instructor </a:t>
            </a:r>
            <a:r>
              <a:rPr lang="en-US" altLang="en-US" sz="1600" b="1" dirty="0">
                <a:latin typeface="Helvetica" panose="020B0604020202030204" pitchFamily="34" charset="0"/>
              </a:rPr>
              <a:t>as </a:t>
            </a:r>
            <a:r>
              <a:rPr lang="en-US" altLang="en-US" sz="1600" i="1" dirty="0">
                <a:latin typeface="Helvetica" panose="020B0604020202030204" pitchFamily="34" charset="0"/>
              </a:rPr>
              <a:t>S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where </a:t>
            </a:r>
            <a:r>
              <a:rPr lang="en-US" altLang="en-US" sz="1600" i="1" dirty="0">
                <a:latin typeface="Helvetica" panose="020B0604020202030204" pitchFamily="34" charset="0"/>
              </a:rPr>
              <a:t>T.salary </a:t>
            </a:r>
            <a:r>
              <a:rPr lang="en-US" altLang="en-US" sz="1600" dirty="0">
                <a:latin typeface="Helvetica" panose="020B0604020202030204" pitchFamily="34" charset="0"/>
              </a:rPr>
              <a:t>&gt; </a:t>
            </a:r>
            <a:r>
              <a:rPr lang="en-US" altLang="en-US" sz="1600" i="1" dirty="0">
                <a:latin typeface="Helvetica" panose="020B0604020202030204" pitchFamily="34" charset="0"/>
              </a:rPr>
              <a:t>S.salary </a:t>
            </a:r>
            <a:r>
              <a:rPr lang="en-US" altLang="en-US" sz="1600" b="1" dirty="0">
                <a:latin typeface="Helvetica" panose="020B0604020202030204" pitchFamily="34" charset="0"/>
              </a:rPr>
              <a:t>and </a:t>
            </a:r>
            <a:r>
              <a:rPr lang="en-US" altLang="en-US" sz="1600" i="1" dirty="0">
                <a:latin typeface="Helvetica" panose="020B0604020202030204" pitchFamily="34" charset="0"/>
              </a:rPr>
              <a:t>S.dept name </a:t>
            </a:r>
            <a:r>
              <a:rPr lang="en-US" altLang="en-US" sz="1600" dirty="0">
                <a:latin typeface="Helvetica" panose="020B0604020202030204" pitchFamily="34" charset="0"/>
              </a:rPr>
              <a:t>= ’Biology’;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3D16DD1-5F5D-40E5-551D-1DB286907594}"/>
                  </a:ext>
                </a:extLst>
              </p14:cNvPr>
              <p14:cNvContentPartPr/>
              <p14:nvPr/>
            </p14:nvContentPartPr>
            <p14:xfrm>
              <a:off x="2948040" y="617760"/>
              <a:ext cx="5757480" cy="5398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3D16DD1-5F5D-40E5-551D-1DB2869075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8680" y="608400"/>
                <a:ext cx="5776200" cy="541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Create Table Construct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39395" y="1028065"/>
            <a:ext cx="8696325" cy="522795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489075" algn="l"/>
                <a:tab pos="1949450" algn="l"/>
                <a:tab pos="3037205" algn="l"/>
              </a:tabLst>
            </a:pPr>
            <a:r>
              <a:rPr lang="en-US" altLang="en-US" dirty="0"/>
              <a:t>An SQL relation is defined using the </a:t>
            </a:r>
            <a:r>
              <a:rPr lang="en-US" altLang="en-US" b="1" dirty="0">
                <a:solidFill>
                  <a:srgbClr val="000099"/>
                </a:solidFill>
              </a:rPr>
              <a:t>create table</a:t>
            </a:r>
            <a:r>
              <a:rPr lang="en-US" altLang="en-US" b="1" dirty="0"/>
              <a:t> </a:t>
            </a:r>
            <a:r>
              <a:rPr lang="en-US" altLang="en-US" dirty="0"/>
              <a:t>command:</a:t>
            </a:r>
          </a:p>
          <a:p>
            <a:pPr defTabSz="0">
              <a:buNone/>
              <a:tabLst>
                <a:tab pos="1489075" algn="l"/>
                <a:tab pos="1949450" algn="l"/>
                <a:tab pos="3037205" algn="l"/>
              </a:tabLst>
            </a:pPr>
            <a:r>
              <a:rPr lang="en-US" altLang="en-US" dirty="0"/>
              <a:t>		</a:t>
            </a:r>
            <a:r>
              <a:rPr lang="en-US" altLang="en-US" sz="2000" b="1" dirty="0"/>
              <a:t>create table </a:t>
            </a: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r>
              <a:rPr lang="en-US" altLang="en-US" sz="2000" i="1" dirty="0"/>
              <a:t> D</a:t>
            </a:r>
            <a:r>
              <a:rPr lang="en-US" altLang="en-US" sz="2000" i="1" baseline="-25000" dirty="0"/>
              <a:t>n</a:t>
            </a:r>
            <a:r>
              <a:rPr lang="en-US" altLang="en-US" sz="2000" i="1" dirty="0"/>
              <a:t>,</a:t>
            </a:r>
            <a:br>
              <a:rPr lang="en-US" altLang="en-US" sz="2000" i="1" dirty="0"/>
            </a:br>
            <a:r>
              <a:rPr lang="en-US" altLang="en-US" sz="2000" i="1" dirty="0"/>
              <a:t>			</a:t>
            </a:r>
            <a:r>
              <a:rPr lang="en-US" altLang="en-US" sz="2000" dirty="0"/>
              <a:t>(integrity-constraint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</a:t>
            </a:r>
            <a:br>
              <a:rPr lang="en-US" altLang="en-US" sz="2000" dirty="0"/>
            </a:br>
            <a:r>
              <a:rPr lang="en-US" altLang="en-US" sz="2000" dirty="0"/>
              <a:t>			...,</a:t>
            </a:r>
            <a:br>
              <a:rPr lang="en-US" altLang="en-US" sz="2000" dirty="0"/>
            </a:br>
            <a:r>
              <a:rPr lang="en-US" altLang="en-US" sz="2000" dirty="0"/>
              <a:t>			(integrity-constraint</a:t>
            </a:r>
            <a:r>
              <a:rPr lang="en-US" altLang="en-US" sz="2000" baseline="-25000" dirty="0"/>
              <a:t>k</a:t>
            </a:r>
            <a:r>
              <a:rPr lang="en-US" altLang="en-US" sz="2000" dirty="0"/>
              <a:t>))</a:t>
            </a:r>
          </a:p>
          <a:p>
            <a:pPr lvl="1" defTabSz="0">
              <a:tabLst>
                <a:tab pos="1489075" algn="l"/>
                <a:tab pos="1949450" algn="l"/>
                <a:tab pos="3037205" algn="l"/>
              </a:tabLst>
            </a:pPr>
            <a:r>
              <a:rPr lang="en-US" altLang="en-US" i="1" dirty="0"/>
              <a:t>r</a:t>
            </a:r>
            <a:r>
              <a:rPr lang="en-US" altLang="en-US" dirty="0"/>
              <a:t> is the name of the relation</a:t>
            </a:r>
          </a:p>
          <a:p>
            <a:pPr lvl="1" defTabSz="0">
              <a:tabLst>
                <a:tab pos="1489075" algn="l"/>
                <a:tab pos="1949450" algn="l"/>
                <a:tab pos="3037205" algn="l"/>
              </a:tabLst>
            </a:pPr>
            <a:r>
              <a:rPr lang="en-US" altLang="en-US" dirty="0"/>
              <a:t>each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is an attribute name in the schema of relation </a:t>
            </a:r>
            <a:r>
              <a:rPr lang="en-US" altLang="en-US" i="1" dirty="0"/>
              <a:t>r</a:t>
            </a:r>
          </a:p>
          <a:p>
            <a:pPr lvl="1" defTabSz="0">
              <a:tabLst>
                <a:tab pos="1489075" algn="l"/>
                <a:tab pos="1949450" algn="l"/>
                <a:tab pos="3037205" algn="l"/>
              </a:tabLst>
            </a:pP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data type of values in the domain of attribute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endParaRPr lang="en-US" altLang="en-US" dirty="0"/>
          </a:p>
          <a:p>
            <a:pPr defTabSz="0">
              <a:tabLst>
                <a:tab pos="1489075" algn="l"/>
                <a:tab pos="1949450" algn="l"/>
                <a:tab pos="3037205" algn="l"/>
              </a:tabLst>
            </a:pPr>
            <a:r>
              <a:rPr lang="en-US" altLang="en-US" dirty="0"/>
              <a:t>Example:	 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</a:t>
            </a:r>
            <a:r>
              <a:rPr lang="en-US" altLang="en-US" sz="2000" b="1" dirty="0"/>
              <a:t>,</a:t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              </a:t>
            </a:r>
            <a:r>
              <a:rPr lang="en-US" altLang="en-US" sz="2000" i="1" dirty="0"/>
              <a:t>dept_name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Definition of  “some” Clause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140335" y="1106805"/>
            <a:ext cx="8642985" cy="71437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charset="2"/>
              </a:rPr>
              <a:t></a:t>
            </a:r>
            <a:r>
              <a:rPr lang="en-US" altLang="en-US" i="1" dirty="0">
                <a:sym typeface="Symbol" panose="05050102010706020507" charset="2"/>
              </a:rPr>
              <a:t>t </a:t>
            </a:r>
            <a:r>
              <a:rPr lang="en-US" altLang="en-US" dirty="0">
                <a:sym typeface="Symbol" panose="05050102010706020507" charset="2"/>
              </a:rPr>
              <a:t></a:t>
            </a:r>
            <a:r>
              <a:rPr lang="en-US" altLang="en-US" i="1" dirty="0">
                <a:sym typeface="Symbol" panose="05050102010706020507" charset="2"/>
              </a:rPr>
              <a:t>r </a:t>
            </a:r>
            <a:r>
              <a:rPr lang="en-US" altLang="en-US" dirty="0">
                <a:sym typeface="Symbol" panose="05050102010706020507" charset="2"/>
              </a:rPr>
              <a:t>such that (F &lt;comp&gt; </a:t>
            </a:r>
            <a:r>
              <a:rPr lang="en-US" altLang="en-US" i="1" dirty="0">
                <a:sym typeface="Symbol" panose="05050102010706020507" charset="2"/>
              </a:rPr>
              <a:t>t </a:t>
            </a:r>
            <a:r>
              <a:rPr lang="en-US" altLang="en-US" dirty="0">
                <a:sym typeface="Symbol" panose="05050102010706020507" charset="2"/>
              </a:rPr>
              <a:t>)</a:t>
            </a:r>
            <a:br>
              <a:rPr lang="en-US" altLang="en-US" i="1" dirty="0">
                <a:sym typeface="Symbol" panose="05050102010706020507" charset="2"/>
              </a:rPr>
            </a:br>
            <a:r>
              <a:rPr lang="en-US" altLang="en-US" dirty="0">
                <a:sym typeface="Symbol" panose="05050102010706020507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49156" name="Group 1"/>
          <p:cNvGrpSpPr/>
          <p:nvPr/>
        </p:nvGrpSpPr>
        <p:grpSpPr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49157" name="Group 4"/>
            <p:cNvGrpSpPr/>
            <p:nvPr/>
          </p:nvGrpSpPr>
          <p:grpSpPr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49175" name="Rectangle 5"/>
              <p:cNvSpPr/>
              <p:nvPr/>
            </p:nvSpPr>
            <p:spPr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9176" name="Rectangle 6"/>
              <p:cNvSpPr/>
              <p:nvPr/>
            </p:nvSpPr>
            <p:spPr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9177" name="Rectangle 7"/>
              <p:cNvSpPr/>
              <p:nvPr/>
            </p:nvSpPr>
            <p:spPr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49158" name="Text Box 8"/>
            <p:cNvSpPr txBox="1"/>
            <p:nvPr/>
          </p:nvSpPr>
          <p:spPr>
            <a:xfrm>
              <a:off x="830263" y="2257425"/>
              <a:ext cx="1350962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&lt; </a:t>
              </a:r>
              <a:r>
                <a:rPr lang="en-US" altLang="en-US" b="1" dirty="0">
                  <a:latin typeface="Helvetica" panose="020B0604020202030204" pitchFamily="34" charset="0"/>
                </a:rPr>
                <a:t>some</a:t>
              </a:r>
              <a:endParaRPr lang="en-US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49159" name="Text Box 9"/>
            <p:cNvSpPr txBox="1"/>
            <p:nvPr/>
          </p:nvSpPr>
          <p:spPr>
            <a:xfrm>
              <a:off x="2638425" y="2257425"/>
              <a:ext cx="9144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true</a:t>
              </a:r>
            </a:p>
          </p:txBody>
        </p:sp>
        <p:sp>
          <p:nvSpPr>
            <p:cNvPr id="49160" name="Rectangle 10"/>
            <p:cNvSpPr/>
            <p:nvPr/>
          </p:nvSpPr>
          <p:spPr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161" name="Rectangle 11"/>
            <p:cNvSpPr/>
            <p:nvPr/>
          </p:nvSpPr>
          <p:spPr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162" name="Rectangle 12"/>
            <p:cNvSpPr/>
            <p:nvPr/>
          </p:nvSpPr>
          <p:spPr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163" name="Text Box 13"/>
            <p:cNvSpPr txBox="1"/>
            <p:nvPr/>
          </p:nvSpPr>
          <p:spPr>
            <a:xfrm>
              <a:off x="2638425" y="3416300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false</a:t>
              </a:r>
            </a:p>
          </p:txBody>
        </p:sp>
        <p:sp>
          <p:nvSpPr>
            <p:cNvPr id="49164" name="Rectangle 14"/>
            <p:cNvSpPr/>
            <p:nvPr/>
          </p:nvSpPr>
          <p:spPr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165" name="Rectangle 15"/>
            <p:cNvSpPr/>
            <p:nvPr/>
          </p:nvSpPr>
          <p:spPr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166" name="Rectangle 16"/>
            <p:cNvSpPr/>
            <p:nvPr/>
          </p:nvSpPr>
          <p:spPr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167" name="Text Box 17"/>
            <p:cNvSpPr txBox="1"/>
            <p:nvPr/>
          </p:nvSpPr>
          <p:spPr>
            <a:xfrm>
              <a:off x="809625" y="5000625"/>
              <a:ext cx="1447800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charset="2"/>
                </a:rPr>
                <a:t></a:t>
              </a:r>
              <a:r>
                <a:rPr lang="en-US" altLang="en-US" dirty="0">
                  <a:latin typeface="Helvetica" panose="020B0604020202030204" pitchFamily="34" charset="0"/>
                </a:rPr>
                <a:t> </a:t>
              </a:r>
              <a:r>
                <a:rPr lang="en-US" altLang="en-US" b="1" dirty="0">
                  <a:latin typeface="Helvetica" panose="020B0604020202030204" pitchFamily="34" charset="0"/>
                </a:rPr>
                <a:t>some</a:t>
              </a:r>
            </a:p>
          </p:txBody>
        </p:sp>
        <p:sp>
          <p:nvSpPr>
            <p:cNvPr id="49168" name="Text Box 18"/>
            <p:cNvSpPr txBox="1"/>
            <p:nvPr/>
          </p:nvSpPr>
          <p:spPr>
            <a:xfrm>
              <a:off x="2638425" y="5000625"/>
              <a:ext cx="2514600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true (since 0 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charset="2"/>
                </a:rPr>
                <a:t> </a:t>
              </a:r>
              <a:r>
                <a:rPr lang="en-US" altLang="en-US" dirty="0">
                  <a:latin typeface="Helvetica" panose="020B0604020202030204" pitchFamily="34" charset="0"/>
                  <a:sym typeface="Symbol" panose="05050102010706020507" charset="2"/>
                </a:rPr>
                <a:t>5)</a:t>
              </a:r>
              <a:endParaRPr lang="en-US" altLang="en-US" sz="2400" dirty="0">
                <a:latin typeface="Times New Roman" panose="02020603050405020304" pitchFamily="18" charset="0"/>
                <a:sym typeface="Symbol" panose="05050102010706020507" charset="2"/>
              </a:endParaRPr>
            </a:p>
          </p:txBody>
        </p:sp>
        <p:sp>
          <p:nvSpPr>
            <p:cNvPr id="49169" name="Text Box 19"/>
            <p:cNvSpPr txBox="1"/>
            <p:nvPr/>
          </p:nvSpPr>
          <p:spPr>
            <a:xfrm>
              <a:off x="3738563" y="2486025"/>
              <a:ext cx="48768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(read:  5 &lt; some tuple in the relation) </a:t>
              </a:r>
            </a:p>
          </p:txBody>
        </p:sp>
        <p:sp>
          <p:nvSpPr>
            <p:cNvPr id="49170" name="Text Box 20"/>
            <p:cNvSpPr txBox="1"/>
            <p:nvPr/>
          </p:nvSpPr>
          <p:spPr>
            <a:xfrm>
              <a:off x="844550" y="3402013"/>
              <a:ext cx="1377950" cy="3667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&lt; </a:t>
              </a:r>
              <a:r>
                <a:rPr lang="en-US" altLang="en-US" b="1" dirty="0">
                  <a:latin typeface="Helvetica" panose="020B0604020202030204" pitchFamily="34" charset="0"/>
                </a:rPr>
                <a:t>some</a:t>
              </a:r>
              <a:endParaRPr lang="en-US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49171" name="Text Box 21"/>
            <p:cNvSpPr txBox="1"/>
            <p:nvPr/>
          </p:nvSpPr>
          <p:spPr>
            <a:xfrm>
              <a:off x="2638425" y="4159250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true</a:t>
              </a:r>
            </a:p>
          </p:txBody>
        </p:sp>
        <p:sp>
          <p:nvSpPr>
            <p:cNvPr id="49172" name="Text Box 22"/>
            <p:cNvSpPr txBox="1"/>
            <p:nvPr/>
          </p:nvSpPr>
          <p:spPr>
            <a:xfrm>
              <a:off x="885825" y="4162425"/>
              <a:ext cx="15240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= </a:t>
              </a:r>
              <a:r>
                <a:rPr lang="en-US" altLang="en-US" b="1" dirty="0">
                  <a:latin typeface="Helvetica" panose="020B0604020202030204" pitchFamily="34" charset="0"/>
                </a:rPr>
                <a:t>some</a:t>
              </a:r>
              <a:endParaRPr lang="en-US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49173" name="Rectangle 23"/>
            <p:cNvSpPr/>
            <p:nvPr/>
          </p:nvSpPr>
          <p:spPr>
            <a:xfrm>
              <a:off x="823913" y="5472113"/>
              <a:ext cx="6800850" cy="71437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/>
            <a:lstStyle/>
            <a:p>
              <a:r>
                <a:rPr lang="en-US" altLang="en-US" dirty="0">
                  <a:latin typeface="Arial" panose="020B0604020202020204" pitchFamily="34" charset="0"/>
                </a:rPr>
                <a:t>(= </a:t>
              </a:r>
              <a:r>
                <a:rPr lang="en-US" altLang="en-US" b="1" dirty="0">
                  <a:latin typeface="Arial" panose="020B0604020202020204" pitchFamily="34" charset="0"/>
                </a:rPr>
                <a:t>some</a:t>
              </a:r>
              <a:r>
                <a:rPr lang="en-US" altLang="en-US" dirty="0">
                  <a:latin typeface="Arial" panose="020B0604020202020204" pitchFamily="34" charset="0"/>
                </a:rPr>
                <a:t>) </a:t>
              </a:r>
              <a:r>
                <a:rPr lang="en-US" altLang="en-US" dirty="0">
                  <a:latin typeface="Arial" panose="020B0604020202020204" pitchFamily="34" charset="0"/>
                  <a:sym typeface="Symbol" panose="05050102010706020507" charset="2"/>
                </a:rPr>
                <a:t> </a:t>
              </a:r>
              <a:r>
                <a:rPr lang="en-US" altLang="en-US" b="1" dirty="0">
                  <a:latin typeface="Arial" panose="020B0604020202020204" pitchFamily="34" charset="0"/>
                  <a:sym typeface="Symbol" panose="05050102010706020507" charset="2"/>
                </a:rPr>
                <a:t>in</a:t>
              </a:r>
            </a:p>
            <a:p>
              <a:r>
                <a:rPr lang="en-US" altLang="en-US" dirty="0">
                  <a:latin typeface="Arial" panose="020B0604020202020204" pitchFamily="34" charset="0"/>
                  <a:sym typeface="Symbol" panose="05050102010706020507" charset="2"/>
                </a:rPr>
                <a:t>However, ( </a:t>
              </a:r>
              <a:r>
                <a:rPr lang="en-US" altLang="en-US" b="1" dirty="0">
                  <a:latin typeface="Arial" panose="020B0604020202020204" pitchFamily="34" charset="0"/>
                  <a:sym typeface="Symbol" panose="05050102010706020507" charset="2"/>
                </a:rPr>
                <a:t>some</a:t>
              </a:r>
              <a:r>
                <a:rPr lang="en-US" altLang="en-US" dirty="0">
                  <a:latin typeface="Arial" panose="020B0604020202020204" pitchFamily="34" charset="0"/>
                  <a:sym typeface="Symbol" panose="05050102010706020507" charset="2"/>
                </a:rPr>
                <a:t>)  </a:t>
              </a:r>
              <a:r>
                <a:rPr lang="en-US" altLang="en-US" b="1" dirty="0">
                  <a:latin typeface="Arial" panose="020B0604020202020204" pitchFamily="34" charset="0"/>
                  <a:sym typeface="Symbol" panose="05050102010706020507" charset="2"/>
                </a:rPr>
                <a:t>not in</a:t>
              </a:r>
              <a:endParaRPr lang="en-US" altLang="en-US" dirty="0">
                <a:latin typeface="Arial" panose="020B0604020202020204" pitchFamily="34" charset="0"/>
                <a:sym typeface="Symbol" panose="05050102010706020507" charset="2"/>
              </a:endParaRPr>
            </a:p>
          </p:txBody>
        </p:sp>
        <p:sp>
          <p:nvSpPr>
            <p:cNvPr id="49174" name="Line 24"/>
            <p:cNvSpPr/>
            <p:nvPr/>
          </p:nvSpPr>
          <p:spPr>
            <a:xfrm flipH="1">
              <a:off x="2919413" y="5840413"/>
              <a:ext cx="122237" cy="2794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85C336C-D245-E19E-A504-FA92B105DE2F}"/>
                  </a:ext>
                </a:extLst>
              </p14:cNvPr>
              <p14:cNvContentPartPr/>
              <p14:nvPr/>
            </p14:nvContentPartPr>
            <p14:xfrm>
              <a:off x="1409760" y="5483520"/>
              <a:ext cx="3914280" cy="748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85C336C-D245-E19E-A504-FA92B105DE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400" y="5474160"/>
                <a:ext cx="3933000" cy="76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Set Comparison – “all” Clause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814388" y="1108075"/>
            <a:ext cx="7661275" cy="976313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370330" algn="l"/>
                <a:tab pos="1830705" algn="l"/>
              </a:tabLst>
            </a:pPr>
            <a:r>
              <a:rPr lang="en-US" altLang="en-US" dirty="0"/>
              <a:t>Find the names of all instructors whose salary is greater than the salary of all instructors in the Biology department.</a:t>
            </a:r>
          </a:p>
        </p:txBody>
      </p:sp>
      <p:sp>
        <p:nvSpPr>
          <p:cNvPr id="50180" name="Text Box 4"/>
          <p:cNvSpPr txBox="1"/>
          <p:nvPr/>
        </p:nvSpPr>
        <p:spPr>
          <a:xfrm>
            <a:off x="1836738" y="2946718"/>
            <a:ext cx="5018087" cy="131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600" b="1" dirty="0">
                <a:latin typeface="Helvetica" panose="020B0604020202030204" pitchFamily="34" charset="0"/>
              </a:rPr>
              <a:t>select </a:t>
            </a:r>
            <a:r>
              <a:rPr lang="en-US" altLang="en-US" sz="1600" i="1" dirty="0">
                <a:latin typeface="Helvetica" panose="020B0604020202030204" pitchFamily="34" charset="0"/>
              </a:rPr>
              <a:t>name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from </a:t>
            </a:r>
            <a:r>
              <a:rPr lang="en-US" altLang="en-US" sz="1600" i="1" dirty="0">
                <a:latin typeface="Helvetica" panose="020B0604020202030204" pitchFamily="34" charset="0"/>
              </a:rPr>
              <a:t>instructor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where </a:t>
            </a:r>
            <a:r>
              <a:rPr lang="en-US" altLang="en-US" sz="1600" i="1" dirty="0">
                <a:latin typeface="Helvetica" panose="020B0604020202030204" pitchFamily="34" charset="0"/>
              </a:rPr>
              <a:t>salary </a:t>
            </a:r>
            <a:r>
              <a:rPr lang="en-US" altLang="en-US" sz="1600" dirty="0">
                <a:latin typeface="Helvetica" panose="020B0604020202030204" pitchFamily="34" charset="0"/>
              </a:rPr>
              <a:t>&gt; </a:t>
            </a:r>
            <a:r>
              <a:rPr lang="en-US" altLang="en-US" sz="1600" b="1" dirty="0">
                <a:latin typeface="Helvetica" panose="020B0604020202030204" pitchFamily="34" charset="0"/>
              </a:rPr>
              <a:t>all </a:t>
            </a:r>
            <a:r>
              <a:rPr lang="en-US" altLang="en-US" sz="1600" dirty="0">
                <a:latin typeface="Helvetica" panose="020B0604020202030204" pitchFamily="34" charset="0"/>
              </a:rPr>
              <a:t>(</a:t>
            </a:r>
            <a:r>
              <a:rPr lang="en-US" altLang="en-US" sz="1600" b="1" dirty="0">
                <a:latin typeface="Helvetica" panose="020B0604020202030204" pitchFamily="34" charset="0"/>
              </a:rPr>
              <a:t>select </a:t>
            </a:r>
            <a:r>
              <a:rPr lang="en-US" altLang="en-US" sz="1600" i="1" dirty="0">
                <a:latin typeface="Helvetica" panose="020B0604020202030204" pitchFamily="34" charset="0"/>
              </a:rPr>
              <a:t>salary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from </a:t>
            </a:r>
            <a:r>
              <a:rPr lang="en-US" altLang="en-US" sz="1600" i="1" dirty="0">
                <a:latin typeface="Helvetica" panose="020B0604020202030204" pitchFamily="34" charset="0"/>
              </a:rPr>
              <a:t>instructor</a:t>
            </a:r>
          </a:p>
          <a:p>
            <a:r>
              <a:rPr lang="en-US" altLang="en-US" sz="1600" b="1" dirty="0">
                <a:latin typeface="Helvetica" panose="020B0604020202030204" pitchFamily="34" charset="0"/>
              </a:rPr>
              <a:t>                                where </a:t>
            </a:r>
            <a:r>
              <a:rPr lang="en-US" altLang="en-US" sz="1600" i="1" dirty="0">
                <a:latin typeface="Helvetica" panose="020B0604020202030204" pitchFamily="34" charset="0"/>
              </a:rPr>
              <a:t>dept name </a:t>
            </a:r>
            <a:r>
              <a:rPr lang="en-US" altLang="en-US" sz="1600" dirty="0">
                <a:latin typeface="Helvetica" panose="020B0604020202030204" pitchFamily="34" charset="0"/>
              </a:rPr>
              <a:t>= ’Biology’);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68A8325-B4DA-EF6A-039B-94BE7E43E822}"/>
                  </a:ext>
                </a:extLst>
              </p14:cNvPr>
              <p14:cNvContentPartPr/>
              <p14:nvPr/>
            </p14:nvContentPartPr>
            <p14:xfrm>
              <a:off x="5544720" y="704520"/>
              <a:ext cx="799560" cy="290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68A8325-B4DA-EF6A-039B-94BE7E43E8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5360" y="695160"/>
                <a:ext cx="818280" cy="30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Definition of “all” Clause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823913" y="1122363"/>
            <a:ext cx="6638925" cy="382587"/>
          </a:xfrm>
        </p:spPr>
        <p:txBody>
          <a:bodyPr vert="horz" wrap="square" lIns="90488" tIns="44450" rIns="90488" bIns="44450" anchor="t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charset="2"/>
              </a:rPr>
              <a:t></a:t>
            </a:r>
            <a:r>
              <a:rPr lang="en-US" altLang="en-US" i="1" dirty="0">
                <a:sym typeface="Symbol" panose="05050102010706020507" charset="2"/>
              </a:rPr>
              <a:t>t </a:t>
            </a:r>
            <a:r>
              <a:rPr lang="en-US" altLang="en-US" dirty="0">
                <a:sym typeface="Symbol" panose="05050102010706020507" charset="2"/>
              </a:rPr>
              <a:t></a:t>
            </a:r>
            <a:r>
              <a:rPr lang="en-US" altLang="en-US" i="1" dirty="0">
                <a:sym typeface="Symbol" panose="05050102010706020507" charset="2"/>
              </a:rPr>
              <a:t>r</a:t>
            </a:r>
            <a:r>
              <a:rPr lang="en-US" altLang="en-US" dirty="0">
                <a:sym typeface="Symbol" panose="05050102010706020507" charset="2"/>
              </a:rPr>
              <a:t> (F &lt;comp&gt; </a:t>
            </a:r>
            <a:r>
              <a:rPr lang="en-US" altLang="en-US" i="1" dirty="0">
                <a:sym typeface="Symbol" panose="05050102010706020507" charset="2"/>
              </a:rPr>
              <a:t>t)</a:t>
            </a:r>
            <a:endParaRPr lang="en-US" altLang="en-US" dirty="0"/>
          </a:p>
        </p:txBody>
      </p:sp>
      <p:grpSp>
        <p:nvGrpSpPr>
          <p:cNvPr id="51204" name="Group 1"/>
          <p:cNvGrpSpPr/>
          <p:nvPr/>
        </p:nvGrpSpPr>
        <p:grpSpPr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51205" name="Group 4"/>
            <p:cNvGrpSpPr/>
            <p:nvPr/>
          </p:nvGrpSpPr>
          <p:grpSpPr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1222" name="Rectangle 5"/>
              <p:cNvSpPr/>
              <p:nvPr/>
            </p:nvSpPr>
            <p:spPr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1223" name="Rectangle 6"/>
              <p:cNvSpPr/>
              <p:nvPr/>
            </p:nvSpPr>
            <p:spPr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1224" name="Rectangle 7"/>
              <p:cNvSpPr/>
              <p:nvPr/>
            </p:nvSpPr>
            <p:spPr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1206" name="Text Box 8"/>
            <p:cNvSpPr txBox="1"/>
            <p:nvPr/>
          </p:nvSpPr>
          <p:spPr>
            <a:xfrm>
              <a:off x="1593850" y="2057400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&lt; </a:t>
              </a:r>
              <a:r>
                <a:rPr lang="en-US" altLang="en-US" b="1" dirty="0">
                  <a:latin typeface="Helvetica" panose="020B0604020202030204" pitchFamily="34" charset="0"/>
                </a:rPr>
                <a:t>all</a:t>
              </a:r>
              <a:endParaRPr lang="en-US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51207" name="Text Box 9"/>
            <p:cNvSpPr txBox="1"/>
            <p:nvPr/>
          </p:nvSpPr>
          <p:spPr>
            <a:xfrm>
              <a:off x="3152775" y="2057400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false</a:t>
              </a:r>
            </a:p>
          </p:txBody>
        </p:sp>
        <p:sp>
          <p:nvSpPr>
            <p:cNvPr id="51208" name="Rectangle 10"/>
            <p:cNvSpPr/>
            <p:nvPr/>
          </p:nvSpPr>
          <p:spPr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09" name="Rectangle 11"/>
            <p:cNvSpPr/>
            <p:nvPr/>
          </p:nvSpPr>
          <p:spPr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1210" name="Rectangle 12"/>
            <p:cNvSpPr/>
            <p:nvPr/>
          </p:nvSpPr>
          <p:spPr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11" name="Text Box 13"/>
            <p:cNvSpPr txBox="1"/>
            <p:nvPr/>
          </p:nvSpPr>
          <p:spPr>
            <a:xfrm>
              <a:off x="3152775" y="3216275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true</a:t>
              </a:r>
            </a:p>
          </p:txBody>
        </p:sp>
        <p:sp>
          <p:nvSpPr>
            <p:cNvPr id="51212" name="Rectangle 14"/>
            <p:cNvSpPr/>
            <p:nvPr/>
          </p:nvSpPr>
          <p:spPr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13" name="Rectangle 15"/>
            <p:cNvSpPr/>
            <p:nvPr/>
          </p:nvSpPr>
          <p:spPr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14" name="Rectangle 16"/>
            <p:cNvSpPr/>
            <p:nvPr/>
          </p:nvSpPr>
          <p:spPr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15" name="Text Box 17"/>
            <p:cNvSpPr txBox="1"/>
            <p:nvPr/>
          </p:nvSpPr>
          <p:spPr>
            <a:xfrm>
              <a:off x="1704975" y="4800600"/>
              <a:ext cx="1676400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charset="2"/>
                </a:rPr>
                <a:t></a:t>
              </a:r>
              <a:r>
                <a:rPr lang="en-US" altLang="en-US" dirty="0">
                  <a:latin typeface="Helvetica" panose="020B0604020202030204" pitchFamily="34" charset="0"/>
                </a:rPr>
                <a:t> </a:t>
              </a:r>
              <a:r>
                <a:rPr lang="en-US" altLang="en-US" b="1" dirty="0">
                  <a:latin typeface="Helvetica" panose="020B0604020202030204" pitchFamily="34" charset="0"/>
                </a:rPr>
                <a:t>all</a:t>
              </a:r>
            </a:p>
          </p:txBody>
        </p:sp>
        <p:sp>
          <p:nvSpPr>
            <p:cNvPr id="51216" name="Text Box 18"/>
            <p:cNvSpPr txBox="1"/>
            <p:nvPr/>
          </p:nvSpPr>
          <p:spPr>
            <a:xfrm>
              <a:off x="3163888" y="4786313"/>
              <a:ext cx="4572000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true (since 5 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charset="2"/>
                </a:rPr>
                <a:t> </a:t>
              </a:r>
              <a:r>
                <a:rPr lang="en-US" altLang="en-US" dirty="0">
                  <a:latin typeface="Helvetica" panose="020B0604020202030204" pitchFamily="34" charset="0"/>
                  <a:sym typeface="Symbol" panose="05050102010706020507" charset="2"/>
                </a:rPr>
                <a:t>4 and 5 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charset="2"/>
                </a:rPr>
                <a:t></a:t>
              </a:r>
              <a:r>
                <a:rPr lang="en-US" altLang="en-US" dirty="0">
                  <a:latin typeface="Helvetica" panose="020B0604020202030204" pitchFamily="34" charset="0"/>
                  <a:sym typeface="Symbol" panose="05050102010706020507" charset="2"/>
                </a:rPr>
                <a:t> 6)</a:t>
              </a:r>
              <a:endParaRPr lang="en-US" altLang="en-US" sz="2400" dirty="0">
                <a:latin typeface="Times New Roman" panose="02020603050405020304" pitchFamily="18" charset="0"/>
                <a:sym typeface="Symbol" panose="05050102010706020507" charset="2"/>
              </a:endParaRPr>
            </a:p>
          </p:txBody>
        </p:sp>
        <p:sp>
          <p:nvSpPr>
            <p:cNvPr id="51217" name="Text Box 19"/>
            <p:cNvSpPr txBox="1"/>
            <p:nvPr/>
          </p:nvSpPr>
          <p:spPr>
            <a:xfrm>
              <a:off x="1651000" y="3228975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&lt; </a:t>
              </a:r>
              <a:r>
                <a:rPr lang="en-US" altLang="en-US" b="1" dirty="0">
                  <a:latin typeface="Helvetica" panose="020B0604020202030204" pitchFamily="34" charset="0"/>
                </a:rPr>
                <a:t>all</a:t>
              </a:r>
              <a:endParaRPr lang="en-US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51218" name="Text Box 20"/>
            <p:cNvSpPr txBox="1"/>
            <p:nvPr/>
          </p:nvSpPr>
          <p:spPr>
            <a:xfrm>
              <a:off x="3152775" y="3959225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) = false</a:t>
              </a:r>
            </a:p>
          </p:txBody>
        </p:sp>
        <p:sp>
          <p:nvSpPr>
            <p:cNvPr id="51219" name="Text Box 21"/>
            <p:cNvSpPr txBox="1"/>
            <p:nvPr/>
          </p:nvSpPr>
          <p:spPr>
            <a:xfrm>
              <a:off x="1704975" y="3962400"/>
              <a:ext cx="121920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anose="020B0604020202030204" pitchFamily="34" charset="0"/>
                </a:rPr>
                <a:t>(5 = </a:t>
              </a:r>
              <a:r>
                <a:rPr lang="en-US" altLang="en-US" b="1" dirty="0">
                  <a:latin typeface="Helvetica" panose="020B0604020202030204" pitchFamily="34" charset="0"/>
                </a:rPr>
                <a:t>all</a:t>
              </a:r>
              <a:endParaRPr lang="en-US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51220" name="Rectangle 22"/>
            <p:cNvSpPr/>
            <p:nvPr/>
          </p:nvSpPr>
          <p:spPr>
            <a:xfrm>
              <a:off x="1238250" y="5257800"/>
              <a:ext cx="6800850" cy="71437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/>
            <a:lstStyle/>
            <a:p>
              <a:r>
                <a:rPr lang="en-US" altLang="en-US" dirty="0">
                  <a:latin typeface="Arial" panose="020B0604020202020204" pitchFamily="34" charset="0"/>
                </a:rPr>
                <a:t>(</a:t>
              </a:r>
              <a:r>
                <a:rPr lang="en-US" altLang="en-US" dirty="0">
                  <a:latin typeface="Arial" panose="020B0604020202020204" pitchFamily="34" charset="0"/>
                  <a:sym typeface="Symbol" panose="05050102010706020507" charset="2"/>
                </a:rPr>
                <a:t></a:t>
              </a:r>
              <a:r>
                <a:rPr lang="en-US" altLang="en-US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>
                  <a:latin typeface="Arial" panose="020B0604020202020204" pitchFamily="34" charset="0"/>
                </a:rPr>
                <a:t>all</a:t>
              </a:r>
              <a:r>
                <a:rPr lang="en-US" altLang="en-US" dirty="0">
                  <a:latin typeface="Arial" panose="020B0604020202020204" pitchFamily="34" charset="0"/>
                </a:rPr>
                <a:t>) </a:t>
              </a:r>
              <a:r>
                <a:rPr lang="en-US" altLang="en-US" dirty="0">
                  <a:latin typeface="Arial" panose="020B0604020202020204" pitchFamily="34" charset="0"/>
                  <a:sym typeface="Symbol" panose="05050102010706020507" charset="2"/>
                </a:rPr>
                <a:t> </a:t>
              </a:r>
              <a:r>
                <a:rPr lang="en-US" altLang="en-US" b="1" dirty="0">
                  <a:latin typeface="Arial" panose="020B0604020202020204" pitchFamily="34" charset="0"/>
                  <a:sym typeface="Symbol" panose="05050102010706020507" charset="2"/>
                </a:rPr>
                <a:t>not in</a:t>
              </a:r>
            </a:p>
            <a:p>
              <a:r>
                <a:rPr lang="en-US" altLang="en-US" dirty="0">
                  <a:latin typeface="Arial" panose="020B0604020202020204" pitchFamily="34" charset="0"/>
                  <a:sym typeface="Symbol" panose="05050102010706020507" charset="2"/>
                </a:rPr>
                <a:t>However, (= </a:t>
              </a:r>
              <a:r>
                <a:rPr lang="en-US" altLang="en-US" b="1" dirty="0">
                  <a:latin typeface="Arial" panose="020B0604020202020204" pitchFamily="34" charset="0"/>
                  <a:sym typeface="Symbol" panose="05050102010706020507" charset="2"/>
                </a:rPr>
                <a:t>all</a:t>
              </a:r>
              <a:r>
                <a:rPr lang="en-US" altLang="en-US" dirty="0">
                  <a:latin typeface="Arial" panose="020B0604020202020204" pitchFamily="34" charset="0"/>
                  <a:sym typeface="Symbol" panose="05050102010706020507" charset="2"/>
                </a:rPr>
                <a:t>)  </a:t>
              </a:r>
              <a:r>
                <a:rPr lang="en-US" altLang="en-US" b="1" dirty="0">
                  <a:latin typeface="Arial" panose="020B0604020202020204" pitchFamily="34" charset="0"/>
                  <a:sym typeface="Symbol" panose="05050102010706020507" charset="2"/>
                </a:rPr>
                <a:t>in</a:t>
              </a:r>
            </a:p>
          </p:txBody>
        </p:sp>
        <p:sp>
          <p:nvSpPr>
            <p:cNvPr id="51221" name="Line 23"/>
            <p:cNvSpPr/>
            <p:nvPr/>
          </p:nvSpPr>
          <p:spPr>
            <a:xfrm flipH="1">
              <a:off x="3016250" y="5603875"/>
              <a:ext cx="109538" cy="228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84602CC-4C4C-DF62-DDEA-9A6CE40C8CD5}"/>
                  </a:ext>
                </a:extLst>
              </p14:cNvPr>
              <p14:cNvContentPartPr/>
              <p14:nvPr/>
            </p14:nvContentPartPr>
            <p14:xfrm>
              <a:off x="1368000" y="5195520"/>
              <a:ext cx="3357720" cy="894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84602CC-4C4C-DF62-DDEA-9A6CE40C8C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8640" y="5186160"/>
                <a:ext cx="3376440" cy="91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r="6865"/>
          <a:stretch>
            <a:fillRect/>
          </a:stretch>
        </p:blipFill>
        <p:spPr>
          <a:xfrm>
            <a:off x="1991995" y="300990"/>
            <a:ext cx="7090410" cy="5696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5969" t="24058" r="23333" b="16508"/>
          <a:stretch>
            <a:fillRect/>
          </a:stretch>
        </p:blipFill>
        <p:spPr>
          <a:xfrm>
            <a:off x="0" y="1206500"/>
            <a:ext cx="4264660" cy="312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785" y="342265"/>
            <a:ext cx="7672070" cy="5538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C4ED244-0AA2-836A-C009-B9921B077D63}"/>
                  </a:ext>
                </a:extLst>
              </p14:cNvPr>
              <p14:cNvContentPartPr/>
              <p14:nvPr/>
            </p14:nvContentPartPr>
            <p14:xfrm>
              <a:off x="3332160" y="132120"/>
              <a:ext cx="4671000" cy="1649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C4ED244-0AA2-836A-C009-B9921B077D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2800" y="122760"/>
                <a:ext cx="4689720" cy="166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190" y="300355"/>
            <a:ext cx="8121015" cy="4798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122708C-3EE4-C9E9-A4FB-0D513F33B0CA}"/>
                  </a:ext>
                </a:extLst>
              </p14:cNvPr>
              <p14:cNvContentPartPr/>
              <p14:nvPr/>
            </p14:nvContentPartPr>
            <p14:xfrm>
              <a:off x="1219680" y="2711880"/>
              <a:ext cx="7112520" cy="2148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122708C-3EE4-C9E9-A4FB-0D513F33B0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0320" y="2702520"/>
                <a:ext cx="7131240" cy="216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1545" y="309880"/>
            <a:ext cx="7960360" cy="56965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F1F60B3-C07C-AC68-CB18-70A8048FF812}"/>
                  </a:ext>
                </a:extLst>
              </p14:cNvPr>
              <p14:cNvContentPartPr/>
              <p14:nvPr/>
            </p14:nvContentPartPr>
            <p14:xfrm>
              <a:off x="3567960" y="388080"/>
              <a:ext cx="1596960" cy="275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F1F60B3-C07C-AC68-CB18-70A8048FF8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8600" y="378720"/>
                <a:ext cx="1615680" cy="29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705" y="164465"/>
            <a:ext cx="7903210" cy="490474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 for Empty Relations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1089025" y="1106488"/>
            <a:ext cx="6683375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The </a:t>
            </a:r>
            <a:r>
              <a:rPr lang="en-US" altLang="en-US" b="1" dirty="0"/>
              <a:t>exists</a:t>
            </a:r>
            <a:r>
              <a:rPr lang="en-US" altLang="en-US" dirty="0"/>
              <a:t> construct returns the value </a:t>
            </a:r>
            <a:r>
              <a:rPr lang="en-US" altLang="en-US" b="1" dirty="0"/>
              <a:t>true</a:t>
            </a:r>
            <a:r>
              <a:rPr lang="en-US" altLang="en-US" dirty="0"/>
              <a:t> if the argument subquery is nonempty.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exists</a:t>
            </a:r>
            <a:r>
              <a:rPr lang="en-US" altLang="en-US" b="1" dirty="0"/>
              <a:t> </a:t>
            </a:r>
            <a:r>
              <a:rPr lang="en-US" altLang="en-US" i="1" dirty="0"/>
              <a:t> r </a:t>
            </a:r>
            <a:r>
              <a:rPr lang="en-US" altLang="en-US" dirty="0">
                <a:sym typeface="Symbol" panose="05050102010706020507" charset="2"/>
              </a:rPr>
              <a:t> </a:t>
            </a:r>
            <a:r>
              <a:rPr lang="en-US" altLang="en-US" i="1" dirty="0">
                <a:sym typeface="Symbol" panose="05050102010706020507" charset="2"/>
              </a:rPr>
              <a:t>r </a:t>
            </a:r>
            <a:r>
              <a:rPr lang="en-US" altLang="en-US" dirty="0">
                <a:sym typeface="Symbol" panose="05050102010706020507" charset="2"/>
              </a:rPr>
              <a:t> </a:t>
            </a:r>
            <a:r>
              <a:rPr lang="en-US" altLang="en-US" i="1" dirty="0"/>
              <a:t>Ø</a:t>
            </a:r>
            <a:endParaRPr lang="en-US" altLang="en-US" dirty="0">
              <a:sym typeface="Symbol" panose="05050102010706020507" charset="2"/>
            </a:endParaRPr>
          </a:p>
          <a:p>
            <a:r>
              <a:rPr lang="en-US" altLang="en-US" b="1" dirty="0">
                <a:sym typeface="Symbol" panose="05050102010706020507" charset="2"/>
              </a:rPr>
              <a:t>not exists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charset="2"/>
              </a:rPr>
              <a:t> </a:t>
            </a:r>
            <a:r>
              <a:rPr lang="en-US" altLang="en-US" i="1" dirty="0">
                <a:sym typeface="Symbol" panose="05050102010706020507" charset="2"/>
              </a:rPr>
              <a:t>r </a:t>
            </a:r>
            <a:r>
              <a:rPr lang="en-US" altLang="en-US" dirty="0">
                <a:sym typeface="Symbol" panose="05050102010706020507" charset="2"/>
              </a:rPr>
              <a:t>= </a:t>
            </a:r>
            <a:r>
              <a:rPr lang="en-US" altLang="en-US" i="1" dirty="0"/>
              <a:t>Ø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 of “exists” Clause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77495" y="1094105"/>
            <a:ext cx="8614410" cy="490347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Yet another way of specifying the query “Find all courses taught in both the Fall 2009 semester and in the Spring 2010 semester”</a:t>
            </a:r>
          </a:p>
          <a:p>
            <a:pPr>
              <a:buNone/>
            </a:pPr>
            <a:r>
              <a:rPr lang="en-US" altLang="en-US" b="1" dirty="0"/>
              <a:t>	  </a:t>
            </a:r>
            <a:r>
              <a:rPr lang="en-US" altLang="en-US" sz="1800" b="1" dirty="0"/>
              <a:t>select </a:t>
            </a:r>
            <a:r>
              <a:rPr lang="en-US" altLang="en-US" sz="1800" i="1" dirty="0"/>
              <a:t>course_id</a:t>
            </a:r>
            <a:br>
              <a:rPr lang="en-US" altLang="en-US" sz="1800" i="1" dirty="0"/>
            </a:br>
            <a:r>
              <a:rPr lang="en-US" altLang="en-US" sz="1800" i="1" dirty="0"/>
              <a:t>   </a:t>
            </a:r>
            <a:r>
              <a:rPr lang="en-US" altLang="en-US" sz="1800" b="1" dirty="0"/>
              <a:t>from </a:t>
            </a:r>
            <a:r>
              <a:rPr lang="en-US" altLang="en-US" sz="1800" i="1" dirty="0">
                <a:solidFill>
                  <a:srgbClr val="C00000"/>
                </a:solidFill>
              </a:rPr>
              <a:t>section </a:t>
            </a:r>
            <a:r>
              <a:rPr lang="en-US" altLang="en-US" sz="1800" b="1" dirty="0">
                <a:solidFill>
                  <a:srgbClr val="C00000"/>
                </a:solidFill>
              </a:rPr>
              <a:t>as </a:t>
            </a:r>
            <a:r>
              <a:rPr lang="en-US" altLang="en-US" sz="1800" i="1" dirty="0">
                <a:solidFill>
                  <a:srgbClr val="C00000"/>
                </a:solidFill>
              </a:rPr>
              <a:t>S</a:t>
            </a:r>
            <a:br>
              <a:rPr lang="en-US" altLang="en-US" sz="1800" i="1" dirty="0"/>
            </a:br>
            <a:r>
              <a:rPr lang="en-US" altLang="en-US" sz="1800" i="1" dirty="0"/>
              <a:t>   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’Fall’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</a:t>
            </a:r>
            <a:r>
              <a:rPr lang="en-US" altLang="en-US" sz="1800" dirty="0"/>
              <a:t>= 2009 </a:t>
            </a:r>
            <a:r>
              <a:rPr lang="en-US" altLang="en-US" sz="1800" b="1" dirty="0"/>
              <a:t>and </a:t>
            </a:r>
            <a:br>
              <a:rPr lang="en-US" altLang="en-US" sz="1800" b="1" dirty="0"/>
            </a:br>
            <a:r>
              <a:rPr lang="en-US" altLang="en-US" sz="1800" b="1" dirty="0"/>
              <a:t>               exists 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 </a:t>
            </a:r>
            <a:r>
              <a:rPr lang="en-US" altLang="en-US" sz="1800" dirty="0"/>
              <a:t>*</a:t>
            </a:r>
            <a:br>
              <a:rPr lang="en-US" altLang="en-US" sz="1800" dirty="0"/>
            </a:br>
            <a:r>
              <a:rPr lang="en-US" altLang="en-US" sz="1800" dirty="0"/>
              <a:t>                            </a:t>
            </a:r>
            <a:r>
              <a:rPr lang="en-US" altLang="en-US" sz="1800" b="1" dirty="0"/>
              <a:t>from </a:t>
            </a:r>
            <a:r>
              <a:rPr lang="en-US" altLang="en-US" sz="1800" i="1" dirty="0">
                <a:solidFill>
                  <a:srgbClr val="002060"/>
                </a:solidFill>
              </a:rPr>
              <a:t>section </a:t>
            </a:r>
            <a:r>
              <a:rPr lang="en-US" altLang="en-US" sz="1800" b="1" dirty="0">
                <a:solidFill>
                  <a:srgbClr val="002060"/>
                </a:solidFill>
              </a:rPr>
              <a:t>as </a:t>
            </a:r>
            <a:r>
              <a:rPr lang="en-US" altLang="en-US" sz="1800" i="1" dirty="0">
                <a:solidFill>
                  <a:srgbClr val="002060"/>
                </a:solidFill>
              </a:rPr>
              <a:t>T</a:t>
            </a:r>
            <a:br>
              <a:rPr lang="en-US" altLang="en-US" sz="1800" i="1" dirty="0">
                <a:solidFill>
                  <a:srgbClr val="002060"/>
                </a:solidFill>
              </a:rPr>
            </a:br>
            <a:r>
              <a:rPr lang="en-US" altLang="en-US" sz="1800" i="1" dirty="0"/>
              <a:t>                            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’Spring’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2010 </a:t>
            </a:r>
            <a:br>
              <a:rPr lang="en-US" altLang="en-US" sz="1800" dirty="0"/>
            </a:br>
            <a:r>
              <a:rPr lang="en-US" altLang="en-US" sz="1800" dirty="0"/>
              <a:t>                                        </a:t>
            </a:r>
            <a:r>
              <a:rPr lang="en-US" altLang="en-US" sz="1800" b="1" dirty="0"/>
              <a:t>and </a:t>
            </a:r>
            <a:r>
              <a:rPr lang="en-US" altLang="en-US" sz="1800" i="1" dirty="0">
                <a:solidFill>
                  <a:srgbClr val="C00000"/>
                </a:solidFill>
              </a:rPr>
              <a:t>S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i="1" dirty="0">
                <a:solidFill>
                  <a:srgbClr val="C00000"/>
                </a:solidFill>
              </a:rPr>
              <a:t>course_id</a:t>
            </a:r>
            <a:r>
              <a:rPr lang="en-US" altLang="en-US" sz="1800" i="1" dirty="0"/>
              <a:t> </a:t>
            </a:r>
            <a:r>
              <a:rPr lang="en-US" altLang="en-US" sz="1800" dirty="0"/>
              <a:t>=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  <a:r>
              <a:rPr lang="en-US" altLang="en-US" sz="1800" i="1" dirty="0">
                <a:solidFill>
                  <a:srgbClr val="002060"/>
                </a:solidFill>
              </a:rPr>
              <a:t>T</a:t>
            </a:r>
            <a:r>
              <a:rPr lang="en-US" altLang="en-US" sz="1800" dirty="0">
                <a:solidFill>
                  <a:srgbClr val="002060"/>
                </a:solidFill>
              </a:rPr>
              <a:t>.</a:t>
            </a:r>
            <a:r>
              <a:rPr lang="en-US" altLang="en-US" sz="1800" i="1" dirty="0">
                <a:solidFill>
                  <a:srgbClr val="002060"/>
                </a:solidFill>
              </a:rPr>
              <a:t>course_id</a:t>
            </a:r>
            <a:r>
              <a:rPr lang="en-US" altLang="en-US" sz="1800" dirty="0"/>
              <a:t>);</a:t>
            </a:r>
          </a:p>
          <a:p>
            <a:pPr>
              <a:buNone/>
            </a:pPr>
            <a:endParaRPr lang="en-US" altLang="en-US" sz="1800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Correlation name</a:t>
            </a:r>
            <a:r>
              <a:rPr lang="en-US" altLang="en-US" dirty="0"/>
              <a:t> – </a:t>
            </a:r>
            <a:r>
              <a:rPr lang="en-US" altLang="en-US" dirty="0">
                <a:solidFill>
                  <a:srgbClr val="C00000"/>
                </a:solidFill>
              </a:rPr>
              <a:t>variable S</a:t>
            </a:r>
            <a:r>
              <a:rPr lang="en-US" altLang="en-US" dirty="0"/>
              <a:t>  in the outer query</a:t>
            </a:r>
            <a:endParaRPr lang="en-US" altLang="en-US" b="1" dirty="0">
              <a:solidFill>
                <a:srgbClr val="000099"/>
              </a:solidFill>
            </a:endParaRPr>
          </a:p>
          <a:p>
            <a:r>
              <a:rPr lang="en-US" altLang="en-US" b="1" dirty="0">
                <a:solidFill>
                  <a:srgbClr val="000099"/>
                </a:solidFill>
              </a:rPr>
              <a:t>Correlated subquery </a:t>
            </a:r>
            <a:r>
              <a:rPr lang="en-US" altLang="en-US" dirty="0"/>
              <a:t>– the inner query</a:t>
            </a:r>
          </a:p>
          <a:p>
            <a:pPr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1DACC58-AB8C-2878-FBF3-E81CEEF745D1}"/>
                  </a:ext>
                </a:extLst>
              </p14:cNvPr>
              <p14:cNvContentPartPr/>
              <p14:nvPr/>
            </p14:nvContentPartPr>
            <p14:xfrm>
              <a:off x="1464840" y="2715480"/>
              <a:ext cx="6011640" cy="3465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1DACC58-AB8C-2878-FBF3-E81CEEF74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480" y="2706120"/>
                <a:ext cx="6030360" cy="348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Integrity Constraints in Create Table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23913" y="1098550"/>
            <a:ext cx="6638925" cy="125412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b="1" dirty="0"/>
              <a:t>not null</a:t>
            </a:r>
          </a:p>
          <a:p>
            <a:r>
              <a:rPr lang="en-US" altLang="en-US" b="1" dirty="0"/>
              <a:t>primary key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/>
              <a:t>)</a:t>
            </a:r>
          </a:p>
          <a:p>
            <a:r>
              <a:rPr lang="en-US" altLang="en-US" b="1" dirty="0"/>
              <a:t>foreign key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m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r</a:t>
            </a:r>
            <a:endParaRPr lang="en-US" altLang="en-US" dirty="0"/>
          </a:p>
        </p:txBody>
      </p:sp>
      <p:sp>
        <p:nvSpPr>
          <p:cNvPr id="11268" name="Rectangle 4"/>
          <p:cNvSpPr/>
          <p:nvPr/>
        </p:nvSpPr>
        <p:spPr>
          <a:xfrm>
            <a:off x="771525" y="2577148"/>
            <a:ext cx="7319963" cy="25146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/>
          <a:lstStyle/>
          <a:p>
            <a:pPr defTabSz="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Example:</a:t>
            </a:r>
          </a:p>
          <a:p>
            <a:pPr defTabSz="0">
              <a:tabLst>
                <a:tab pos="1428750" algn="l"/>
                <a:tab pos="1711325" algn="l"/>
                <a:tab pos="3319780" algn="l"/>
              </a:tabLst>
            </a:pPr>
            <a:endParaRPr lang="en-US" altLang="en-US" b="1" dirty="0">
              <a:latin typeface="Helvetica" panose="020B0604020202030204" pitchFamily="34" charset="0"/>
            </a:endParaRPr>
          </a:p>
          <a:p>
            <a:pPr defTabSz="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en-US" dirty="0">
                <a:latin typeface="Helvetica" panose="020B0604020202030204" pitchFamily="34" charset="0"/>
              </a:rPr>
              <a:t>	</a:t>
            </a:r>
            <a:r>
              <a:rPr lang="en-US" altLang="en-US" b="1" dirty="0">
                <a:latin typeface="Helvetica" panose="020B0604020202030204" pitchFamily="34" charset="0"/>
              </a:rPr>
              <a:t>create table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i="1" dirty="0">
                <a:latin typeface="Helvetica" panose="020B0604020202030204" pitchFamily="34" charset="0"/>
              </a:rPr>
              <a:t>instructor</a:t>
            </a:r>
            <a:r>
              <a:rPr lang="en-US" altLang="en-US" dirty="0">
                <a:latin typeface="Helvetica" panose="020B0604020202030204" pitchFamily="34" charset="0"/>
              </a:rPr>
              <a:t> (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                             </a:t>
            </a:r>
            <a:r>
              <a:rPr lang="en-US" altLang="en-US" i="1" dirty="0">
                <a:latin typeface="Helvetica" panose="020B0604020202030204" pitchFamily="34" charset="0"/>
              </a:rPr>
              <a:t>ID</a:t>
            </a:r>
            <a:r>
              <a:rPr lang="en-US" altLang="en-US" dirty="0">
                <a:latin typeface="Helvetica" panose="020B0604020202030204" pitchFamily="34" charset="0"/>
              </a:rPr>
              <a:t>                </a:t>
            </a:r>
            <a:r>
              <a:rPr lang="en-US" altLang="en-US" b="1" dirty="0">
                <a:latin typeface="Helvetica" panose="020B0604020202030204" pitchFamily="34" charset="0"/>
              </a:rPr>
              <a:t>char</a:t>
            </a:r>
            <a:r>
              <a:rPr lang="en-US" altLang="en-US" dirty="0">
                <a:latin typeface="Helvetica" panose="020B0604020202030204" pitchFamily="34" charset="0"/>
              </a:rPr>
              <a:t>(5),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                             </a:t>
            </a:r>
            <a:r>
              <a:rPr lang="en-US" altLang="en-US" i="1" dirty="0">
                <a:latin typeface="Helvetica" panose="020B0604020202030204" pitchFamily="34" charset="0"/>
              </a:rPr>
              <a:t>name           </a:t>
            </a:r>
            <a:r>
              <a:rPr lang="en-US" altLang="en-US" b="1" dirty="0">
                <a:latin typeface="Helvetica" panose="020B0604020202030204" pitchFamily="34" charset="0"/>
              </a:rPr>
              <a:t>varchar</a:t>
            </a:r>
            <a:r>
              <a:rPr lang="en-US" altLang="en-US" dirty="0">
                <a:latin typeface="Helvetica" panose="020B0604020202030204" pitchFamily="34" charset="0"/>
              </a:rPr>
              <a:t>(20) </a:t>
            </a:r>
            <a:r>
              <a:rPr lang="en-US" altLang="en-US" b="1" dirty="0">
                <a:latin typeface="Helvetica" panose="020B0604020202030204" pitchFamily="34" charset="0"/>
              </a:rPr>
              <a:t>not null,</a:t>
            </a:r>
            <a:br>
              <a:rPr lang="en-US" altLang="en-US" b="1" i="1" dirty="0">
                <a:latin typeface="Helvetica" panose="020B0604020202030204" pitchFamily="34" charset="0"/>
              </a:rPr>
            </a:br>
            <a:r>
              <a:rPr lang="en-US" altLang="en-US" b="1" i="1" dirty="0">
                <a:latin typeface="Helvetica" panose="020B0604020202030204" pitchFamily="34" charset="0"/>
              </a:rPr>
              <a:t>                             </a:t>
            </a:r>
            <a:r>
              <a:rPr lang="en-US" altLang="en-US" i="1" dirty="0">
                <a:latin typeface="Helvetica" panose="020B0604020202030204" pitchFamily="34" charset="0"/>
              </a:rPr>
              <a:t>dept_name  </a:t>
            </a:r>
            <a:r>
              <a:rPr lang="en-US" altLang="en-US" b="1" dirty="0">
                <a:latin typeface="Helvetica" panose="020B0604020202030204" pitchFamily="34" charset="0"/>
              </a:rPr>
              <a:t>varchar</a:t>
            </a:r>
            <a:r>
              <a:rPr lang="en-US" altLang="en-US" dirty="0">
                <a:latin typeface="Helvetica" panose="020B0604020202030204" pitchFamily="34" charset="0"/>
              </a:rPr>
              <a:t>(20),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                             </a:t>
            </a:r>
            <a:r>
              <a:rPr lang="en-US" altLang="en-US" i="1" dirty="0">
                <a:latin typeface="Helvetica" panose="020B0604020202030204" pitchFamily="34" charset="0"/>
              </a:rPr>
              <a:t>salary</a:t>
            </a:r>
            <a:r>
              <a:rPr lang="en-US" altLang="en-US" dirty="0">
                <a:latin typeface="Helvetica" panose="020B0604020202030204" pitchFamily="34" charset="0"/>
              </a:rPr>
              <a:t>           </a:t>
            </a:r>
            <a:r>
              <a:rPr lang="en-US" altLang="en-US" b="1" dirty="0">
                <a:latin typeface="Helvetica" panose="020B0604020202030204" pitchFamily="34" charset="0"/>
              </a:rPr>
              <a:t>numeric</a:t>
            </a:r>
            <a:r>
              <a:rPr lang="en-US" altLang="en-US" dirty="0">
                <a:latin typeface="Helvetica" panose="020B0604020202030204" pitchFamily="34" charset="0"/>
              </a:rPr>
              <a:t>(8,2),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sz="1600" dirty="0">
                <a:latin typeface="Helvetica" panose="020B0604020202030204" pitchFamily="34" charset="0"/>
              </a:rPr>
              <a:t>                                </a:t>
            </a:r>
            <a:r>
              <a:rPr lang="en-US" altLang="en-US" b="1" dirty="0">
                <a:latin typeface="Helvetica" panose="020B0604020202030204" pitchFamily="34" charset="0"/>
              </a:rPr>
              <a:t>primary key </a:t>
            </a:r>
            <a:r>
              <a:rPr lang="en-US" altLang="en-US" dirty="0">
                <a:latin typeface="Helvetica" panose="020B0604020202030204" pitchFamily="34" charset="0"/>
              </a:rPr>
              <a:t>(</a:t>
            </a:r>
            <a:r>
              <a:rPr lang="en-US" altLang="en-US" i="1" dirty="0">
                <a:latin typeface="Helvetica" panose="020B0604020202030204" pitchFamily="34" charset="0"/>
              </a:rPr>
              <a:t>ID</a:t>
            </a:r>
            <a:r>
              <a:rPr lang="en-US" altLang="en-US" dirty="0">
                <a:latin typeface="Helvetica" panose="020B0604020202030204" pitchFamily="34" charset="0"/>
              </a:rPr>
              <a:t>),</a:t>
            </a:r>
            <a:br>
              <a:rPr lang="en-US" altLang="en-US" dirty="0">
                <a:latin typeface="Helvetica" panose="020B0604020202030204" pitchFamily="34" charset="0"/>
              </a:rPr>
            </a:br>
            <a:r>
              <a:rPr lang="en-US" altLang="en-US" dirty="0">
                <a:latin typeface="Helvetica" panose="020B0604020202030204" pitchFamily="34" charset="0"/>
              </a:rPr>
              <a:t>                             </a:t>
            </a:r>
            <a:r>
              <a:rPr lang="en-US" altLang="en-US" b="1" dirty="0">
                <a:latin typeface="Helvetica" panose="020B0604020202030204" pitchFamily="34" charset="0"/>
              </a:rPr>
              <a:t>foreign key </a:t>
            </a:r>
            <a:r>
              <a:rPr lang="en-US" altLang="en-US" i="1" dirty="0">
                <a:latin typeface="Helvetica" panose="020B0604020202030204" pitchFamily="34" charset="0"/>
              </a:rPr>
              <a:t>(dept_name</a:t>
            </a:r>
            <a:r>
              <a:rPr lang="en-US" altLang="en-US" dirty="0">
                <a:latin typeface="Helvetica" panose="020B0604020202030204" pitchFamily="34" charset="0"/>
              </a:rPr>
              <a:t>) </a:t>
            </a:r>
            <a:r>
              <a:rPr lang="en-US" altLang="en-US" b="1" dirty="0">
                <a:latin typeface="Helvetica" panose="020B0604020202030204" pitchFamily="34" charset="0"/>
              </a:rPr>
              <a:t>references </a:t>
            </a:r>
            <a:r>
              <a:rPr lang="en-US" altLang="en-US" i="1" dirty="0">
                <a:latin typeface="Helvetica" panose="020B0604020202030204" pitchFamily="34" charset="0"/>
              </a:rPr>
              <a:t>department);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804863" y="5229225"/>
            <a:ext cx="741045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b="1" dirty="0">
                <a:latin typeface="Helvetica" panose="020B0604020202030204" pitchFamily="34" charset="0"/>
              </a:rPr>
              <a:t>primary key </a:t>
            </a:r>
            <a:r>
              <a:rPr lang="en-US" altLang="en-US" dirty="0">
                <a:latin typeface="Helvetica" panose="020B0604020202030204" pitchFamily="34" charset="0"/>
              </a:rPr>
              <a:t>declaration on an attribute automatically ensures</a:t>
            </a:r>
            <a:r>
              <a:rPr lang="en-US" altLang="en-US" b="1" dirty="0">
                <a:latin typeface="Helvetica" panose="020B0604020202030204" pitchFamily="34" charset="0"/>
              </a:rPr>
              <a:t> not null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 of “not exists” Clause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202565" y="1106805"/>
            <a:ext cx="8689340" cy="8763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462280" algn="l"/>
                <a:tab pos="1027430" algn="l"/>
                <a:tab pos="1548130" algn="l"/>
              </a:tabLst>
            </a:pPr>
            <a:r>
              <a:rPr lang="en-US" altLang="en-US" dirty="0"/>
              <a:t>Find all students who have taken all courses offered in the Biology department.</a:t>
            </a:r>
          </a:p>
        </p:txBody>
      </p:sp>
      <p:sp>
        <p:nvSpPr>
          <p:cNvPr id="54276" name="Text Box 4"/>
          <p:cNvSpPr txBox="1"/>
          <p:nvPr/>
        </p:nvSpPr>
        <p:spPr>
          <a:xfrm>
            <a:off x="574675" y="2122805"/>
            <a:ext cx="833945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select distinct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S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.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ID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,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S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.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name</a:t>
            </a:r>
          </a:p>
          <a:p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from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student </a:t>
            </a:r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as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S</a:t>
            </a:r>
          </a:p>
          <a:p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where not exists 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( (</a:t>
            </a:r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select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course_id  </a:t>
            </a:r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from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course</a:t>
            </a:r>
          </a:p>
          <a:p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                                 where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dept_name 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= ’Biology’)</a:t>
            </a:r>
          </a:p>
          <a:p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                              </a:t>
            </a:r>
            <a:r>
              <a:rPr lang="en-US" altLang="en-US" sz="2200" b="1" dirty="0">
                <a:solidFill>
                  <a:srgbClr val="C00000"/>
                </a:solidFill>
                <a:latin typeface="Helvetica" panose="020B0604020202030204" pitchFamily="34" charset="0"/>
              </a:rPr>
              <a:t> except</a:t>
            </a:r>
          </a:p>
          <a:p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                                 (</a:t>
            </a:r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select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T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.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course_id  </a:t>
            </a:r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from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takes </a:t>
            </a:r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as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T</a:t>
            </a:r>
          </a:p>
          <a:p>
            <a:r>
              <a:rPr lang="en-US" altLang="en-US" sz="2200" b="1" dirty="0">
                <a:solidFill>
                  <a:srgbClr val="002060"/>
                </a:solidFill>
                <a:latin typeface="Helvetica" panose="020B0604020202030204" pitchFamily="34" charset="0"/>
              </a:rPr>
              <a:t>                                   where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S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.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ID 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= 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T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.</a:t>
            </a:r>
            <a:r>
              <a:rPr lang="en-US" altLang="en-US" sz="2200" i="1" dirty="0">
                <a:solidFill>
                  <a:srgbClr val="002060"/>
                </a:solidFill>
                <a:latin typeface="Helvetica" panose="020B0604020202030204" pitchFamily="34" charset="0"/>
              </a:rPr>
              <a:t>ID</a:t>
            </a: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));</a:t>
            </a:r>
          </a:p>
          <a:p>
            <a:pPr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    First nested query lists all courses offered in Biology</a:t>
            </a:r>
          </a:p>
          <a:p>
            <a:pPr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Helvetica" panose="020B0604020202030204" pitchFamily="34" charset="0"/>
              </a:rPr>
              <a:t>    Second nested query lists all courses a particular student took</a:t>
            </a:r>
          </a:p>
        </p:txBody>
      </p:sp>
      <p:sp>
        <p:nvSpPr>
          <p:cNvPr id="54277" name="Text Box 5"/>
          <p:cNvSpPr txBox="1"/>
          <p:nvPr/>
        </p:nvSpPr>
        <p:spPr>
          <a:xfrm>
            <a:off x="208598" y="5465128"/>
            <a:ext cx="8204200" cy="958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400" dirty="0">
                <a:latin typeface="Helvetica" panose="020B0604020202030204" pitchFamily="34" charset="0"/>
              </a:rPr>
              <a:t>   Note that </a:t>
            </a:r>
            <a:r>
              <a:rPr lang="en-US" altLang="en-US" sz="2400" i="1" dirty="0">
                <a:solidFill>
                  <a:srgbClr val="C00000"/>
                </a:solidFill>
                <a:latin typeface="Helvetica" panose="020B0604020202030204" pitchFamily="34" charset="0"/>
              </a:rPr>
              <a:t>X – Y = Ø   </a:t>
            </a:r>
            <a:r>
              <a:rPr lang="en-US" altLang="en-US" sz="2400" dirty="0">
                <a:solidFill>
                  <a:srgbClr val="C00000"/>
                </a:solidFill>
                <a:latin typeface="Helvetica" panose="020B0604020202030204" pitchFamily="34" charset="0"/>
                <a:sym typeface="Symbol" panose="05050102010706020507" charset="2"/>
              </a:rPr>
              <a:t>   </a:t>
            </a:r>
            <a:r>
              <a:rPr lang="en-US" altLang="en-US" sz="2400" i="1" dirty="0">
                <a:solidFill>
                  <a:srgbClr val="C00000"/>
                </a:solidFill>
                <a:latin typeface="Helvetica" panose="020B0604020202030204" pitchFamily="34" charset="0"/>
                <a:sym typeface="Symbol" panose="05050102010706020507" charset="2"/>
              </a:rPr>
              <a:t>X</a:t>
            </a:r>
            <a:r>
              <a:rPr lang="en-US" altLang="en-US" sz="2400" dirty="0">
                <a:solidFill>
                  <a:srgbClr val="C00000"/>
                </a:solidFill>
                <a:latin typeface="Helvetica" panose="020B0604020202030204" pitchFamily="34" charset="0"/>
                <a:sym typeface="Symbol" panose="05050102010706020507" charset="2"/>
              </a:rPr>
              <a:t> </a:t>
            </a:r>
            <a:r>
              <a:rPr lang="en-US" altLang="en-US" sz="2400" i="1" dirty="0">
                <a:solidFill>
                  <a:srgbClr val="C00000"/>
                </a:solidFill>
                <a:latin typeface="Helvetica" panose="020B0604020202030204" pitchFamily="34" charset="0"/>
                <a:sym typeface="Symbol" panose="05050102010706020507" charset="2"/>
              </a:rPr>
              <a:t>Y</a:t>
            </a:r>
            <a:endParaRPr lang="en-US" altLang="en-US" sz="2400" i="1" dirty="0">
              <a:latin typeface="Helvetica" panose="020B0604020202030204" pitchFamily="34" charset="0"/>
              <a:sym typeface="Symbol" panose="05050102010706020507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400" i="1" dirty="0">
                <a:latin typeface="Helvetica" panose="020B0604020202030204" pitchFamily="34" charset="0"/>
                <a:sym typeface="Symbol" panose="05050102010706020507" charset="2"/>
              </a:rPr>
              <a:t>   Note: </a:t>
            </a:r>
            <a:r>
              <a:rPr lang="en-US" altLang="en-US" sz="2400" dirty="0">
                <a:latin typeface="Helvetica" panose="020B0604020202030204" pitchFamily="34" charset="0"/>
                <a:sym typeface="Symbol" panose="05050102010706020507" charset="2"/>
              </a:rPr>
              <a:t>Cannot write this query using</a:t>
            </a:r>
            <a:r>
              <a:rPr lang="en-US" altLang="en-US" sz="2400" i="1" dirty="0">
                <a:latin typeface="Helvetica" panose="020B0604020202030204" pitchFamily="34" charset="0"/>
                <a:sym typeface="Symbol" panose="05050102010706020507" charset="2"/>
              </a:rPr>
              <a:t> </a:t>
            </a:r>
            <a:r>
              <a:rPr lang="en-US" altLang="en-US" sz="2400" dirty="0">
                <a:latin typeface="Helvetica" panose="020B0604020202030204" pitchFamily="34" charset="0"/>
                <a:sym typeface="Symbol" panose="05050102010706020507" charset="2"/>
              </a:rPr>
              <a:t>=</a:t>
            </a:r>
            <a:r>
              <a:rPr lang="en-US" altLang="en-US" sz="2400" b="1" dirty="0">
                <a:latin typeface="Helvetica" panose="020B0604020202030204" pitchFamily="34" charset="0"/>
                <a:sym typeface="Symbol" panose="05050102010706020507" charset="2"/>
              </a:rPr>
              <a:t> all</a:t>
            </a:r>
            <a:r>
              <a:rPr lang="en-US" altLang="en-US" sz="2400" i="1" dirty="0">
                <a:latin typeface="Helvetica" panose="020B0604020202030204" pitchFamily="34" charset="0"/>
                <a:sym typeface="Symbol" panose="05050102010706020507" charset="2"/>
              </a:rPr>
              <a:t> </a:t>
            </a:r>
            <a:r>
              <a:rPr lang="en-US" altLang="en-US" sz="2400" dirty="0">
                <a:latin typeface="Helvetica" panose="020B0604020202030204" pitchFamily="34" charset="0"/>
                <a:sym typeface="Symbol" panose="05050102010706020507" charset="2"/>
              </a:rPr>
              <a:t>and its variants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99FD547-7C1F-6531-5C42-28F3C405A9D0}"/>
                  </a:ext>
                </a:extLst>
              </p14:cNvPr>
              <p14:cNvContentPartPr/>
              <p14:nvPr/>
            </p14:nvContentPartPr>
            <p14:xfrm>
              <a:off x="1585440" y="507240"/>
              <a:ext cx="6904080" cy="5355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99FD547-7C1F-6531-5C42-28F3C405A9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6080" y="497880"/>
                <a:ext cx="6922800" cy="537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 for Absence of Duplicate Tuples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28270" y="1113155"/>
            <a:ext cx="8863330" cy="456057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803275" algn="l"/>
                <a:tab pos="1548130" algn="l"/>
              </a:tabLst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0099"/>
                </a:solidFill>
              </a:rPr>
              <a:t>unique</a:t>
            </a:r>
            <a:r>
              <a:rPr lang="en-US" altLang="en-US" sz="2400" dirty="0"/>
              <a:t> construct tests whether a subquery has any duplicate tuples in its result.</a:t>
            </a:r>
          </a:p>
          <a:p>
            <a:pPr defTabSz="0">
              <a:tabLst>
                <a:tab pos="803275" algn="l"/>
                <a:tab pos="1548130" algn="l"/>
              </a:tabLst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0099"/>
                </a:solidFill>
              </a:rPr>
              <a:t>unique</a:t>
            </a:r>
            <a:r>
              <a:rPr lang="en-US" altLang="en-US" sz="2400" dirty="0"/>
              <a:t> construct evaluates to “true” if a given subquery contains no duplicates .</a:t>
            </a:r>
          </a:p>
          <a:p>
            <a:pPr defTabSz="0">
              <a:tabLst>
                <a:tab pos="803275" algn="l"/>
                <a:tab pos="1548130" algn="l"/>
              </a:tabLst>
            </a:pPr>
            <a:r>
              <a:rPr lang="en-US" altLang="en-US" sz="2400" dirty="0"/>
              <a:t>Find all courses that were offered at most once in 2009</a:t>
            </a:r>
          </a:p>
          <a:p>
            <a:pPr lvl="1" defTabSz="0">
              <a:buNone/>
              <a:tabLst>
                <a:tab pos="803275" algn="l"/>
                <a:tab pos="1548130" algn="l"/>
              </a:tabLst>
            </a:pPr>
            <a:r>
              <a:rPr lang="en-US" altLang="en-US" sz="2400" b="1" dirty="0"/>
              <a:t>    select </a:t>
            </a:r>
            <a:r>
              <a:rPr lang="en-US" altLang="en-US" sz="2400" i="1" dirty="0"/>
              <a:t>T</a:t>
            </a:r>
            <a:r>
              <a:rPr lang="en-US" altLang="en-US" sz="2400" dirty="0"/>
              <a:t>.</a:t>
            </a:r>
            <a:r>
              <a:rPr lang="en-US" altLang="en-US" sz="2400" i="1" dirty="0"/>
              <a:t>course_id</a:t>
            </a:r>
            <a:br>
              <a:rPr lang="en-US" altLang="en-US" sz="2400" i="1" dirty="0"/>
            </a:br>
            <a:r>
              <a:rPr lang="en-US" altLang="en-US" sz="2400" b="1" dirty="0"/>
              <a:t>from </a:t>
            </a:r>
            <a:r>
              <a:rPr lang="en-US" altLang="en-US" sz="2400" i="1" dirty="0"/>
              <a:t>course </a:t>
            </a:r>
            <a:r>
              <a:rPr lang="en-US" altLang="en-US" sz="2400" b="1" dirty="0"/>
              <a:t>as </a:t>
            </a:r>
            <a:r>
              <a:rPr lang="en-US" altLang="en-US" sz="2400" i="1" dirty="0"/>
              <a:t>T</a:t>
            </a:r>
            <a:br>
              <a:rPr lang="en-US" altLang="en-US" sz="2400" i="1" dirty="0"/>
            </a:br>
            <a:r>
              <a:rPr lang="en-US" altLang="en-US" sz="2400" b="1" dirty="0"/>
              <a:t>where unique </a:t>
            </a:r>
            <a:r>
              <a:rPr lang="en-US" altLang="en-US" sz="2400" dirty="0"/>
              <a:t>(</a:t>
            </a:r>
            <a:r>
              <a:rPr lang="en-US" altLang="en-US" sz="2400" b="1" dirty="0"/>
              <a:t>select </a:t>
            </a:r>
            <a:r>
              <a:rPr lang="en-US" altLang="en-US" sz="2400" i="1" dirty="0"/>
              <a:t>R</a:t>
            </a:r>
            <a:r>
              <a:rPr lang="en-US" altLang="en-US" sz="2400" dirty="0"/>
              <a:t>.</a:t>
            </a:r>
            <a:r>
              <a:rPr lang="en-US" altLang="en-US" sz="2400" i="1" dirty="0"/>
              <a:t>course_id</a:t>
            </a:r>
            <a:br>
              <a:rPr lang="en-US" altLang="en-US" sz="2400" i="1" dirty="0"/>
            </a:br>
            <a:r>
              <a:rPr lang="en-US" altLang="en-US" sz="2400" i="1" dirty="0"/>
              <a:t>                           </a:t>
            </a:r>
            <a:r>
              <a:rPr lang="en-US" altLang="en-US" sz="2400" b="1" dirty="0"/>
              <a:t>from </a:t>
            </a:r>
            <a:r>
              <a:rPr lang="en-US" altLang="en-US" sz="2400" i="1" dirty="0"/>
              <a:t>section </a:t>
            </a:r>
            <a:r>
              <a:rPr lang="en-US" altLang="en-US" sz="2400" b="1" dirty="0"/>
              <a:t>as </a:t>
            </a:r>
            <a:r>
              <a:rPr lang="en-US" altLang="en-US" sz="2400" i="1" dirty="0"/>
              <a:t>R</a:t>
            </a:r>
            <a:br>
              <a:rPr lang="en-US" altLang="en-US" sz="2400" i="1" dirty="0"/>
            </a:br>
            <a:r>
              <a:rPr lang="en-US" altLang="en-US" sz="2400" i="1" dirty="0"/>
              <a:t>                           </a:t>
            </a:r>
            <a:r>
              <a:rPr lang="en-US" altLang="en-US" sz="2400" b="1" dirty="0"/>
              <a:t>where </a:t>
            </a:r>
            <a:r>
              <a:rPr lang="en-US" altLang="en-US" sz="2400" i="1" dirty="0"/>
              <a:t>T</a:t>
            </a:r>
            <a:r>
              <a:rPr lang="en-US" altLang="en-US" sz="2400" dirty="0"/>
              <a:t>.</a:t>
            </a:r>
            <a:r>
              <a:rPr lang="en-US" altLang="en-US" sz="2400" i="1" dirty="0"/>
              <a:t>course_id</a:t>
            </a:r>
            <a:r>
              <a:rPr lang="en-US" altLang="en-US" sz="2400" dirty="0"/>
              <a:t>= </a:t>
            </a:r>
            <a:r>
              <a:rPr lang="en-US" altLang="en-US" sz="2400" i="1" dirty="0"/>
              <a:t>R</a:t>
            </a:r>
            <a:r>
              <a:rPr lang="en-US" altLang="en-US" sz="2400" dirty="0"/>
              <a:t>.</a:t>
            </a:r>
            <a:r>
              <a:rPr lang="en-US" altLang="en-US" sz="2400" i="1" dirty="0"/>
              <a:t>course_id </a:t>
            </a:r>
            <a:br>
              <a:rPr lang="en-US" altLang="en-US" sz="2400" i="1" dirty="0"/>
            </a:br>
            <a:r>
              <a:rPr lang="en-US" altLang="en-US" sz="2400" i="1" dirty="0"/>
              <a:t>                                       </a:t>
            </a:r>
            <a:r>
              <a:rPr lang="en-US" altLang="en-US" sz="2400" b="1" dirty="0"/>
              <a:t>and </a:t>
            </a:r>
            <a:r>
              <a:rPr lang="en-US" altLang="en-US" sz="2400" i="1" dirty="0"/>
              <a:t>R</a:t>
            </a:r>
            <a:r>
              <a:rPr lang="en-US" altLang="en-US" sz="2400" dirty="0"/>
              <a:t>.</a:t>
            </a:r>
            <a:r>
              <a:rPr lang="en-US" altLang="en-US" sz="2400" i="1" dirty="0"/>
              <a:t>year </a:t>
            </a:r>
            <a:r>
              <a:rPr lang="en-US" altLang="en-US" sz="2400" dirty="0"/>
              <a:t>= 2009);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45C6453-2216-981C-A51D-C673EAB29350}"/>
                  </a:ext>
                </a:extLst>
              </p14:cNvPr>
              <p14:cNvContentPartPr/>
              <p14:nvPr/>
            </p14:nvContentPartPr>
            <p14:xfrm>
              <a:off x="1781280" y="2351880"/>
              <a:ext cx="5133600" cy="1004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45C6453-2216-981C-A51D-C673EAB29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1920" y="2342520"/>
                <a:ext cx="5152320" cy="102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Subqueries in the From Clause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739775" y="1106488"/>
            <a:ext cx="7848600" cy="48768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146175" algn="l"/>
                <a:tab pos="1608455" algn="l"/>
                <a:tab pos="1711325" algn="l"/>
              </a:tabLst>
            </a:pPr>
            <a:endParaRPr lang="en-US" altLang="en-US" dirty="0"/>
          </a:p>
          <a:p>
            <a:pPr defTabSz="0">
              <a:buNone/>
              <a:tabLst>
                <a:tab pos="1146175" algn="l"/>
                <a:tab pos="1608455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Subqueries in the From Clause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52070" y="1106805"/>
            <a:ext cx="8931910" cy="559117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000" dirty="0"/>
              <a:t>SQL allows a subquery expression to be used in the </a:t>
            </a:r>
            <a:r>
              <a:rPr lang="en-US" altLang="en-US" sz="2000" b="1" dirty="0"/>
              <a:t>from </a:t>
            </a:r>
            <a:r>
              <a:rPr lang="en-US" altLang="en-US" sz="2000" dirty="0"/>
              <a:t>clause</a:t>
            </a:r>
          </a:p>
          <a:p>
            <a:pPr defTabSz="0"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000" dirty="0"/>
              <a:t>Find the average instructors’ salaries of those departments where the average salary is greater than $42,000.”</a:t>
            </a:r>
          </a:p>
          <a:p>
            <a:pPr lvl="1" defTabSz="0">
              <a:buNone/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b="1" dirty="0"/>
              <a:t>    </a:t>
            </a:r>
            <a:r>
              <a:rPr lang="en-US" altLang="en-US" sz="1800" b="1" dirty="0"/>
              <a:t>select </a:t>
            </a:r>
            <a:r>
              <a:rPr lang="en-US" altLang="en-US" sz="1800" i="1" dirty="0"/>
              <a:t>dept_name</a:t>
            </a:r>
            <a:r>
              <a:rPr lang="en-US" altLang="en-US" sz="1800" dirty="0"/>
              <a:t>, </a:t>
            </a:r>
            <a:r>
              <a:rPr lang="en-US" altLang="en-US" sz="1800" i="1" dirty="0"/>
              <a:t>avg_salary</a:t>
            </a:r>
            <a:br>
              <a:rPr lang="en-US" altLang="en-US" sz="1800" i="1" dirty="0"/>
            </a:br>
            <a:r>
              <a:rPr lang="en-US" altLang="en-US" sz="1800" b="1" dirty="0"/>
              <a:t>from </a:t>
            </a:r>
            <a:r>
              <a:rPr lang="en-US" altLang="en-US" sz="1800" dirty="0">
                <a:solidFill>
                  <a:srgbClr val="002060"/>
                </a:solidFill>
              </a:rPr>
              <a:t>(</a:t>
            </a:r>
            <a:r>
              <a:rPr lang="en-US" altLang="en-US" sz="1800" b="1" dirty="0">
                <a:solidFill>
                  <a:srgbClr val="002060"/>
                </a:solidFill>
              </a:rPr>
              <a:t>select </a:t>
            </a:r>
            <a:r>
              <a:rPr lang="en-US" altLang="en-US" sz="1800" i="1" dirty="0">
                <a:solidFill>
                  <a:srgbClr val="002060"/>
                </a:solidFill>
              </a:rPr>
              <a:t>dept_name</a:t>
            </a:r>
            <a:r>
              <a:rPr lang="en-US" altLang="en-US" sz="1800" dirty="0">
                <a:solidFill>
                  <a:srgbClr val="002060"/>
                </a:solidFill>
              </a:rPr>
              <a:t>, </a:t>
            </a:r>
            <a:r>
              <a:rPr lang="en-US" altLang="en-US" sz="1800" b="1" dirty="0">
                <a:solidFill>
                  <a:srgbClr val="002060"/>
                </a:solidFill>
              </a:rPr>
              <a:t>avg </a:t>
            </a:r>
            <a:r>
              <a:rPr lang="en-US" altLang="en-US" sz="1800" dirty="0">
                <a:solidFill>
                  <a:srgbClr val="002060"/>
                </a:solidFill>
              </a:rPr>
              <a:t>(</a:t>
            </a:r>
            <a:r>
              <a:rPr lang="en-US" altLang="en-US" sz="1800" i="1" dirty="0">
                <a:solidFill>
                  <a:srgbClr val="002060"/>
                </a:solidFill>
              </a:rPr>
              <a:t>salary</a:t>
            </a:r>
            <a:r>
              <a:rPr lang="en-US" altLang="en-US" sz="1800" dirty="0">
                <a:solidFill>
                  <a:srgbClr val="002060"/>
                </a:solidFill>
              </a:rPr>
              <a:t>) </a:t>
            </a:r>
            <a:r>
              <a:rPr lang="en-US" altLang="en-US" sz="1800" b="1" dirty="0">
                <a:solidFill>
                  <a:srgbClr val="002060"/>
                </a:solidFill>
              </a:rPr>
              <a:t>as </a:t>
            </a:r>
            <a:r>
              <a:rPr lang="en-US" altLang="en-US" sz="1800" i="1" dirty="0">
                <a:solidFill>
                  <a:srgbClr val="002060"/>
                </a:solidFill>
              </a:rPr>
              <a:t>avg_salary</a:t>
            </a:r>
            <a:br>
              <a:rPr lang="en-US" altLang="en-US" sz="1800" i="1" dirty="0">
                <a:solidFill>
                  <a:srgbClr val="002060"/>
                </a:solidFill>
              </a:rPr>
            </a:br>
            <a:r>
              <a:rPr lang="en-US" altLang="en-US" sz="1800" i="1" dirty="0">
                <a:solidFill>
                  <a:srgbClr val="002060"/>
                </a:solidFill>
              </a:rPr>
              <a:t>           </a:t>
            </a:r>
            <a:r>
              <a:rPr lang="en-US" altLang="en-US" sz="1800" b="1" dirty="0">
                <a:solidFill>
                  <a:srgbClr val="002060"/>
                </a:solidFill>
              </a:rPr>
              <a:t>from </a:t>
            </a:r>
            <a:r>
              <a:rPr lang="en-US" altLang="en-US" sz="1800" i="1" dirty="0">
                <a:solidFill>
                  <a:srgbClr val="002060"/>
                </a:solidFill>
              </a:rPr>
              <a:t>instructor</a:t>
            </a:r>
            <a:br>
              <a:rPr lang="en-US" altLang="en-US" sz="1800" i="1" dirty="0">
                <a:solidFill>
                  <a:srgbClr val="002060"/>
                </a:solidFill>
              </a:rPr>
            </a:br>
            <a:r>
              <a:rPr lang="en-US" altLang="en-US" sz="1800" i="1" dirty="0">
                <a:solidFill>
                  <a:srgbClr val="002060"/>
                </a:solidFill>
              </a:rPr>
              <a:t>           </a:t>
            </a:r>
            <a:r>
              <a:rPr lang="en-US" altLang="en-US" sz="1800" b="1" dirty="0">
                <a:solidFill>
                  <a:srgbClr val="002060"/>
                </a:solidFill>
              </a:rPr>
              <a:t>group by </a:t>
            </a:r>
            <a:r>
              <a:rPr lang="en-US" altLang="en-US" sz="1800" i="1" dirty="0">
                <a:solidFill>
                  <a:srgbClr val="002060"/>
                </a:solidFill>
              </a:rPr>
              <a:t>dept_name</a:t>
            </a:r>
            <a:r>
              <a:rPr lang="en-US" altLang="en-US" sz="1800" dirty="0">
                <a:solidFill>
                  <a:srgbClr val="002060"/>
                </a:solidFill>
              </a:rPr>
              <a:t>)</a:t>
            </a:r>
            <a:br>
              <a:rPr lang="en-US" altLang="en-US" sz="1800" dirty="0"/>
            </a:br>
            <a:r>
              <a:rPr lang="en-US" altLang="en-US" sz="1800" b="1" dirty="0"/>
              <a:t>where </a:t>
            </a:r>
            <a:r>
              <a:rPr lang="en-US" altLang="en-US" sz="1800" i="1" dirty="0"/>
              <a:t>avg_salary </a:t>
            </a:r>
            <a:r>
              <a:rPr lang="en-US" altLang="en-US" sz="1800" dirty="0"/>
              <a:t>&gt; 42000;</a:t>
            </a:r>
          </a:p>
          <a:p>
            <a:pPr defTabSz="0"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000" dirty="0"/>
              <a:t>Note that we do not need to use the </a:t>
            </a:r>
            <a:r>
              <a:rPr lang="en-US" altLang="en-US" sz="2000" b="1" dirty="0"/>
              <a:t>having </a:t>
            </a:r>
            <a:r>
              <a:rPr lang="en-US" altLang="en-US" sz="2000" dirty="0"/>
              <a:t>clause</a:t>
            </a:r>
          </a:p>
          <a:p>
            <a:pPr defTabSz="0"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000" dirty="0"/>
              <a:t>Another way to write above query</a:t>
            </a:r>
          </a:p>
          <a:p>
            <a:pPr lvl="1" defTabSz="0">
              <a:buNone/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b="1" dirty="0"/>
              <a:t>    </a:t>
            </a:r>
            <a:r>
              <a:rPr lang="en-US" altLang="en-US" sz="1800" b="1" dirty="0"/>
              <a:t>select </a:t>
            </a:r>
            <a:r>
              <a:rPr lang="en-US" altLang="en-US" sz="1800" i="1" dirty="0"/>
              <a:t>dept_name</a:t>
            </a:r>
            <a:r>
              <a:rPr lang="en-US" altLang="en-US" sz="1800" dirty="0"/>
              <a:t>, </a:t>
            </a:r>
            <a:r>
              <a:rPr lang="en-US" altLang="en-US" sz="1800" i="1" dirty="0"/>
              <a:t>avg_salary</a:t>
            </a:r>
            <a:br>
              <a:rPr lang="en-US" altLang="en-US" sz="1800" i="1" dirty="0"/>
            </a:br>
            <a:r>
              <a:rPr lang="en-US" altLang="en-US" sz="1800" b="1" dirty="0"/>
              <a:t>from </a:t>
            </a:r>
            <a:r>
              <a:rPr lang="en-US" altLang="en-US" sz="1800" dirty="0">
                <a:solidFill>
                  <a:srgbClr val="002060"/>
                </a:solidFill>
              </a:rPr>
              <a:t>(</a:t>
            </a:r>
            <a:r>
              <a:rPr lang="en-US" altLang="en-US" sz="1800" b="1" dirty="0">
                <a:solidFill>
                  <a:srgbClr val="002060"/>
                </a:solidFill>
              </a:rPr>
              <a:t>select </a:t>
            </a:r>
            <a:r>
              <a:rPr lang="en-US" altLang="en-US" sz="1800" i="1" dirty="0">
                <a:solidFill>
                  <a:srgbClr val="002060"/>
                </a:solidFill>
              </a:rPr>
              <a:t>dept_name</a:t>
            </a:r>
            <a:r>
              <a:rPr lang="en-US" altLang="en-US" sz="1800" dirty="0">
                <a:solidFill>
                  <a:srgbClr val="002060"/>
                </a:solidFill>
              </a:rPr>
              <a:t>, </a:t>
            </a:r>
            <a:r>
              <a:rPr lang="en-US" altLang="en-US" sz="1800" b="1" dirty="0">
                <a:solidFill>
                  <a:srgbClr val="002060"/>
                </a:solidFill>
              </a:rPr>
              <a:t>avg </a:t>
            </a:r>
            <a:r>
              <a:rPr lang="en-US" altLang="en-US" sz="1800" dirty="0">
                <a:solidFill>
                  <a:srgbClr val="002060"/>
                </a:solidFill>
              </a:rPr>
              <a:t>(</a:t>
            </a:r>
            <a:r>
              <a:rPr lang="en-US" altLang="en-US" sz="1800" i="1" dirty="0">
                <a:solidFill>
                  <a:srgbClr val="002060"/>
                </a:solidFill>
              </a:rPr>
              <a:t>salary</a:t>
            </a:r>
            <a:r>
              <a:rPr lang="en-US" altLang="en-US" sz="1800" dirty="0">
                <a:solidFill>
                  <a:srgbClr val="002060"/>
                </a:solidFill>
              </a:rPr>
              <a:t>) </a:t>
            </a:r>
            <a:br>
              <a:rPr lang="en-US" altLang="en-US" sz="1800" i="1" dirty="0">
                <a:solidFill>
                  <a:srgbClr val="002060"/>
                </a:solidFill>
              </a:rPr>
            </a:br>
            <a:r>
              <a:rPr lang="en-US" altLang="en-US" sz="1800" i="1" dirty="0">
                <a:solidFill>
                  <a:srgbClr val="002060"/>
                </a:solidFill>
              </a:rPr>
              <a:t>           </a:t>
            </a:r>
            <a:r>
              <a:rPr lang="en-US" altLang="en-US" sz="1800" b="1" dirty="0">
                <a:solidFill>
                  <a:srgbClr val="002060"/>
                </a:solidFill>
              </a:rPr>
              <a:t>from </a:t>
            </a:r>
            <a:r>
              <a:rPr lang="en-US" altLang="en-US" sz="1800" i="1" dirty="0">
                <a:solidFill>
                  <a:srgbClr val="002060"/>
                </a:solidFill>
              </a:rPr>
              <a:t>instructor</a:t>
            </a:r>
            <a:br>
              <a:rPr lang="en-US" altLang="en-US" sz="1800" i="1" dirty="0">
                <a:solidFill>
                  <a:srgbClr val="002060"/>
                </a:solidFill>
              </a:rPr>
            </a:br>
            <a:r>
              <a:rPr lang="en-US" altLang="en-US" sz="1800" i="1" dirty="0">
                <a:solidFill>
                  <a:srgbClr val="002060"/>
                </a:solidFill>
              </a:rPr>
              <a:t>           </a:t>
            </a:r>
            <a:r>
              <a:rPr lang="en-US" altLang="en-US" sz="1800" b="1" dirty="0">
                <a:solidFill>
                  <a:srgbClr val="002060"/>
                </a:solidFill>
              </a:rPr>
              <a:t>group by </a:t>
            </a:r>
            <a:r>
              <a:rPr lang="en-US" altLang="en-US" sz="1800" i="1" dirty="0">
                <a:solidFill>
                  <a:srgbClr val="002060"/>
                </a:solidFill>
              </a:rPr>
              <a:t>dept_name</a:t>
            </a:r>
            <a:r>
              <a:rPr lang="en-US" altLang="en-US" sz="1800" dirty="0">
                <a:solidFill>
                  <a:srgbClr val="002060"/>
                </a:solidFill>
              </a:rPr>
              <a:t>)</a:t>
            </a:r>
            <a:r>
              <a:rPr lang="en-US" altLang="en-US" sz="1800" dirty="0"/>
              <a:t> </a:t>
            </a:r>
            <a:r>
              <a:rPr lang="en-US" altLang="en-US" sz="1800" b="1" dirty="0"/>
              <a:t>as </a:t>
            </a:r>
            <a:r>
              <a:rPr lang="en-US" altLang="en-US" sz="1800" i="1" dirty="0"/>
              <a:t>dept_avg </a:t>
            </a:r>
            <a:r>
              <a:rPr lang="en-US" altLang="en-US" sz="1800" dirty="0"/>
              <a:t>(</a:t>
            </a:r>
            <a:r>
              <a:rPr lang="en-US" altLang="en-US" sz="1800" i="1" dirty="0"/>
              <a:t>dept_name</a:t>
            </a:r>
            <a:r>
              <a:rPr lang="en-US" altLang="en-US" sz="1800" dirty="0"/>
              <a:t>, </a:t>
            </a:r>
            <a:r>
              <a:rPr lang="en-US" altLang="en-US" sz="1800" i="1" dirty="0"/>
              <a:t>avg_salary</a:t>
            </a:r>
            <a:r>
              <a:rPr lang="en-US" altLang="en-US" sz="1800" dirty="0"/>
              <a:t>)</a:t>
            </a:r>
          </a:p>
          <a:p>
            <a:pPr lvl="1" defTabSz="0">
              <a:buNone/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1800" b="1" dirty="0"/>
              <a:t>    where </a:t>
            </a:r>
            <a:r>
              <a:rPr lang="en-US" altLang="en-US" sz="1800" i="1" dirty="0"/>
              <a:t>avg_salary </a:t>
            </a:r>
            <a:r>
              <a:rPr lang="en-US" altLang="en-US" sz="1800" dirty="0"/>
              <a:t>&gt; 42000;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344FE79-3F19-DCC4-6744-67A16F6FF836}"/>
                  </a:ext>
                </a:extLst>
              </p14:cNvPr>
              <p14:cNvContentPartPr/>
              <p14:nvPr/>
            </p14:nvContentPartPr>
            <p14:xfrm>
              <a:off x="996480" y="29880"/>
              <a:ext cx="5858280" cy="6098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344FE79-3F19-DCC4-6744-67A16F6FF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120" y="20520"/>
                <a:ext cx="5877000" cy="611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With Clause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276860" y="1106805"/>
            <a:ext cx="8615045" cy="490347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0099"/>
                </a:solidFill>
              </a:rPr>
              <a:t>with</a:t>
            </a:r>
            <a:r>
              <a:rPr lang="en-US" altLang="en-US" dirty="0"/>
              <a:t> clause provides a way of defining</a:t>
            </a:r>
            <a:r>
              <a:rPr lang="en-US" altLang="en-US" dirty="0">
                <a:solidFill>
                  <a:srgbClr val="00B050"/>
                </a:solidFill>
              </a:rPr>
              <a:t> a temporary relation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whose definition is available only to the query in which the </a:t>
            </a:r>
            <a:r>
              <a:rPr lang="en-US" altLang="en-US" b="1" dirty="0">
                <a:solidFill>
                  <a:srgbClr val="C00000"/>
                </a:solidFill>
              </a:rPr>
              <a:t>with </a:t>
            </a:r>
            <a:r>
              <a:rPr lang="en-US" altLang="en-US" dirty="0">
                <a:solidFill>
                  <a:srgbClr val="C00000"/>
                </a:solidFill>
              </a:rPr>
              <a:t>clause occurs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Find all departments with the maximum budget </a:t>
            </a:r>
            <a:br>
              <a:rPr lang="en-US" altLang="en-US" dirty="0"/>
            </a:br>
            <a:br>
              <a:rPr lang="en-US" altLang="en-US" b="1" dirty="0"/>
            </a:br>
            <a:r>
              <a:rPr lang="en-US" altLang="en-US" b="1" dirty="0"/>
              <a:t>     with </a:t>
            </a:r>
            <a:r>
              <a:rPr lang="en-US" altLang="en-US" i="1" dirty="0"/>
              <a:t>max_budget 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br>
              <a:rPr lang="en-US" altLang="en-US" b="1" dirty="0"/>
            </a:br>
            <a:r>
              <a:rPr lang="en-US" altLang="en-US" b="1" dirty="0"/>
              <a:t>             </a:t>
            </a:r>
            <a:r>
              <a:rPr lang="en-US" altLang="en-US" dirty="0"/>
              <a:t>(</a:t>
            </a:r>
            <a:r>
              <a:rPr lang="en-US" altLang="en-US" b="1" dirty="0"/>
              <a:t>select max</a:t>
            </a:r>
            <a:r>
              <a:rPr lang="en-US" altLang="en-US" dirty="0"/>
              <a:t>(</a:t>
            </a:r>
            <a:r>
              <a:rPr lang="en-US" altLang="en-US" i="1" dirty="0"/>
              <a:t>budget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department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select </a:t>
            </a:r>
            <a:r>
              <a:rPr lang="en-US" altLang="en-US" i="1" dirty="0"/>
              <a:t>department.name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/>
              <a:t>department</a:t>
            </a:r>
            <a:r>
              <a:rPr lang="en-US" altLang="en-US" dirty="0"/>
              <a:t>, </a:t>
            </a:r>
            <a:r>
              <a:rPr lang="en-US" altLang="en-US" i="1" dirty="0"/>
              <a:t>max_budget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department</a:t>
            </a:r>
            <a:r>
              <a:rPr lang="en-US" altLang="en-US" dirty="0"/>
              <a:t>.</a:t>
            </a:r>
            <a:r>
              <a:rPr lang="en-US" altLang="en-US" i="1" dirty="0"/>
              <a:t>budget </a:t>
            </a:r>
            <a:r>
              <a:rPr lang="en-US" altLang="en-US" dirty="0"/>
              <a:t>= </a:t>
            </a:r>
            <a:r>
              <a:rPr lang="en-US" altLang="en-US" i="1" dirty="0"/>
              <a:t>max_budget.value</a:t>
            </a:r>
            <a:r>
              <a:rPr lang="en-US" altLang="en-US" dirty="0"/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1DE3028-671C-1638-B867-C8887A22CFE1}"/>
                  </a:ext>
                </a:extLst>
              </p14:cNvPr>
              <p14:cNvContentPartPr/>
              <p14:nvPr/>
            </p14:nvContentPartPr>
            <p14:xfrm>
              <a:off x="1821240" y="29880"/>
              <a:ext cx="5569200" cy="5376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1DE3028-671C-1638-B867-C8887A22CF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1880" y="20520"/>
                <a:ext cx="5587920" cy="539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Complex Queries using With Clause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814388" y="1147763"/>
            <a:ext cx="7661275" cy="99695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000" dirty="0"/>
              <a:t>Find all departments where the total salary is greater than the average of the total salary at all departments</a:t>
            </a:r>
          </a:p>
        </p:txBody>
      </p:sp>
      <p:sp>
        <p:nvSpPr>
          <p:cNvPr id="59396" name="Text Box 4"/>
          <p:cNvSpPr txBox="1"/>
          <p:nvPr/>
        </p:nvSpPr>
        <p:spPr>
          <a:xfrm>
            <a:off x="1201738" y="2073275"/>
            <a:ext cx="7659687" cy="3169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latin typeface="Helvetica" panose="020B0604020202030204" pitchFamily="34" charset="0"/>
              </a:rPr>
              <a:t>with </a:t>
            </a:r>
            <a:r>
              <a:rPr lang="en-US" altLang="en-US" sz="2000" i="1" dirty="0">
                <a:solidFill>
                  <a:srgbClr val="000099"/>
                </a:solidFill>
                <a:latin typeface="Helvetica" panose="020B0604020202030204" pitchFamily="34" charset="0"/>
              </a:rPr>
              <a:t>dept _total</a:t>
            </a:r>
            <a:r>
              <a:rPr lang="en-US" altLang="en-US" sz="2000" i="1" dirty="0">
                <a:latin typeface="Helvetica" panose="020B0604020202030204" pitchFamily="34" charset="0"/>
              </a:rPr>
              <a:t> </a:t>
            </a:r>
            <a:r>
              <a:rPr lang="en-US" altLang="en-US" sz="2000" dirty="0">
                <a:latin typeface="Helvetica" panose="020B0604020202030204" pitchFamily="34" charset="0"/>
              </a:rPr>
              <a:t>(</a:t>
            </a:r>
            <a:r>
              <a:rPr lang="en-US" altLang="en-US" sz="2000" i="1" dirty="0">
                <a:latin typeface="Helvetica" panose="020B0604020202030204" pitchFamily="34" charset="0"/>
              </a:rPr>
              <a:t>dept_name</a:t>
            </a:r>
            <a:r>
              <a:rPr lang="en-US" altLang="en-US" sz="2000" dirty="0">
                <a:latin typeface="Helvetica" panose="020B0604020202030204" pitchFamily="34" charset="0"/>
              </a:rPr>
              <a:t>, </a:t>
            </a:r>
            <a:r>
              <a:rPr lang="en-US" altLang="en-US" sz="2000" i="1" dirty="0">
                <a:latin typeface="Helvetica" panose="020B0604020202030204" pitchFamily="34" charset="0"/>
              </a:rPr>
              <a:t>value</a:t>
            </a:r>
            <a:r>
              <a:rPr lang="en-US" altLang="en-US" sz="2000" dirty="0">
                <a:latin typeface="Helvetica" panose="020B0604020202030204" pitchFamily="34" charset="0"/>
              </a:rPr>
              <a:t>) </a:t>
            </a:r>
            <a:r>
              <a:rPr lang="en-US" altLang="en-US" sz="2000" b="1" dirty="0">
                <a:latin typeface="Helvetica" panose="020B0604020202030204" pitchFamily="34" charset="0"/>
              </a:rPr>
              <a:t>as</a:t>
            </a:r>
          </a:p>
          <a:p>
            <a:r>
              <a:rPr lang="en-US" altLang="en-US" sz="2000" dirty="0">
                <a:latin typeface="Helvetica" panose="020B0604020202030204" pitchFamily="34" charset="0"/>
              </a:rPr>
              <a:t>        (</a:t>
            </a:r>
            <a:r>
              <a:rPr lang="en-US" altLang="en-US" sz="2000" b="1" dirty="0">
                <a:latin typeface="Helvetica" panose="020B0604020202030204" pitchFamily="34" charset="0"/>
              </a:rPr>
              <a:t>select </a:t>
            </a:r>
            <a:r>
              <a:rPr lang="en-US" altLang="en-US" sz="2000" i="1" dirty="0">
                <a:latin typeface="Helvetica" panose="020B0604020202030204" pitchFamily="34" charset="0"/>
              </a:rPr>
              <a:t>dept_name</a:t>
            </a:r>
            <a:r>
              <a:rPr lang="en-US" altLang="en-US" sz="2000" dirty="0">
                <a:latin typeface="Helvetica" panose="020B0604020202030204" pitchFamily="34" charset="0"/>
              </a:rPr>
              <a:t>, </a:t>
            </a:r>
            <a:r>
              <a:rPr lang="en-US" altLang="en-US" sz="2000" b="1" dirty="0">
                <a:latin typeface="Helvetica" panose="020B0604020202030204" pitchFamily="34" charset="0"/>
              </a:rPr>
              <a:t>sum</a:t>
            </a:r>
            <a:r>
              <a:rPr lang="en-US" altLang="en-US" sz="2000" dirty="0">
                <a:latin typeface="Helvetica" panose="020B0604020202030204" pitchFamily="34" charset="0"/>
              </a:rPr>
              <a:t>(</a:t>
            </a:r>
            <a:r>
              <a:rPr lang="en-US" altLang="en-US" sz="2000" i="1" dirty="0">
                <a:latin typeface="Helvetica" panose="020B0604020202030204" pitchFamily="34" charset="0"/>
              </a:rPr>
              <a:t>salary</a:t>
            </a:r>
            <a:r>
              <a:rPr lang="en-US" altLang="en-US" sz="2000" dirty="0">
                <a:latin typeface="Helvetica" panose="020B0604020202030204" pitchFamily="34" charset="0"/>
              </a:rPr>
              <a:t>)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         from </a:t>
            </a:r>
            <a:r>
              <a:rPr lang="en-US" altLang="en-US" sz="2000" i="1" dirty="0">
                <a:latin typeface="Helvetica" panose="020B0604020202030204" pitchFamily="34" charset="0"/>
              </a:rPr>
              <a:t>instructor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         group by </a:t>
            </a:r>
            <a:r>
              <a:rPr lang="en-US" altLang="en-US" sz="2000" i="1" dirty="0">
                <a:latin typeface="Helvetica" panose="020B0604020202030204" pitchFamily="34" charset="0"/>
              </a:rPr>
              <a:t>dept_name</a:t>
            </a:r>
            <a:r>
              <a:rPr lang="en-US" altLang="en-US" sz="2000" dirty="0">
                <a:latin typeface="Helvetica" panose="020B0604020202030204" pitchFamily="34" charset="0"/>
              </a:rPr>
              <a:t>),</a:t>
            </a:r>
          </a:p>
          <a:p>
            <a:r>
              <a:rPr lang="en-US" altLang="en-US" sz="2000" i="1" dirty="0">
                <a:latin typeface="Helvetica" panose="020B0604020202030204" pitchFamily="34" charset="0"/>
              </a:rPr>
              <a:t>       </a:t>
            </a:r>
            <a:r>
              <a:rPr lang="en-US" altLang="en-US" sz="2000" i="1" dirty="0">
                <a:solidFill>
                  <a:schemeClr val="tx2"/>
                </a:solidFill>
                <a:latin typeface="Helvetica" panose="020B0604020202030204" pitchFamily="34" charset="0"/>
              </a:rPr>
              <a:t> dept_total_avg</a:t>
            </a:r>
            <a:r>
              <a:rPr lang="en-US" altLang="en-US" sz="2000" dirty="0">
                <a:latin typeface="Helvetica" panose="020B0604020202030204" pitchFamily="34" charset="0"/>
              </a:rPr>
              <a:t>(</a:t>
            </a:r>
            <a:r>
              <a:rPr lang="en-US" altLang="en-US" sz="2000" i="1" dirty="0">
                <a:latin typeface="Helvetica" panose="020B0604020202030204" pitchFamily="34" charset="0"/>
              </a:rPr>
              <a:t>value</a:t>
            </a:r>
            <a:r>
              <a:rPr lang="en-US" altLang="en-US" sz="2000" dirty="0">
                <a:latin typeface="Helvetica" panose="020B0604020202030204" pitchFamily="34" charset="0"/>
              </a:rPr>
              <a:t>) </a:t>
            </a:r>
            <a:r>
              <a:rPr lang="en-US" altLang="en-US" sz="2000" b="1" dirty="0">
                <a:latin typeface="Helvetica" panose="020B0604020202030204" pitchFamily="34" charset="0"/>
              </a:rPr>
              <a:t>as</a:t>
            </a:r>
          </a:p>
          <a:p>
            <a:r>
              <a:rPr lang="en-US" altLang="en-US" sz="2000" dirty="0">
                <a:latin typeface="Helvetica" panose="020B0604020202030204" pitchFamily="34" charset="0"/>
              </a:rPr>
              <a:t>        ( </a:t>
            </a:r>
            <a:r>
              <a:rPr lang="en-US" altLang="en-US" sz="2000" b="1" dirty="0">
                <a:latin typeface="Helvetica" panose="020B0604020202030204" pitchFamily="34" charset="0"/>
              </a:rPr>
              <a:t>select avg</a:t>
            </a:r>
            <a:r>
              <a:rPr lang="en-US" altLang="en-US" sz="2000" dirty="0">
                <a:latin typeface="Helvetica" panose="020B0604020202030204" pitchFamily="34" charset="0"/>
              </a:rPr>
              <a:t>(</a:t>
            </a:r>
            <a:r>
              <a:rPr lang="en-US" altLang="en-US" sz="2000" i="1" dirty="0">
                <a:latin typeface="Helvetica" panose="020B0604020202030204" pitchFamily="34" charset="0"/>
              </a:rPr>
              <a:t>value</a:t>
            </a:r>
            <a:r>
              <a:rPr lang="en-US" altLang="en-US" sz="2000" dirty="0">
                <a:latin typeface="Helvetica" panose="020B0604020202030204" pitchFamily="34" charset="0"/>
              </a:rPr>
              <a:t>)</a:t>
            </a:r>
          </a:p>
          <a:p>
            <a:r>
              <a:rPr lang="en-US" altLang="en-US" sz="2000" dirty="0">
                <a:latin typeface="Helvetica" panose="020B0604020202030204" pitchFamily="34" charset="0"/>
              </a:rPr>
              <a:t> </a:t>
            </a:r>
            <a:r>
              <a:rPr lang="en-US" altLang="en-US" sz="2000" b="1" dirty="0">
                <a:latin typeface="Helvetica" panose="020B0604020202030204" pitchFamily="34" charset="0"/>
              </a:rPr>
              <a:t>         from </a:t>
            </a:r>
            <a:r>
              <a:rPr lang="en-US" altLang="en-US" sz="2000" i="1" dirty="0">
                <a:solidFill>
                  <a:srgbClr val="000099"/>
                </a:solidFill>
                <a:latin typeface="Helvetica" panose="020B0604020202030204" pitchFamily="34" charset="0"/>
              </a:rPr>
              <a:t>dept_total</a:t>
            </a:r>
            <a:r>
              <a:rPr lang="en-US" altLang="en-US" sz="2000" i="1" dirty="0">
                <a:latin typeface="Helvetica" panose="020B0604020202030204" pitchFamily="34" charset="0"/>
              </a:rPr>
              <a:t> </a:t>
            </a:r>
            <a:r>
              <a:rPr lang="en-US" altLang="en-US" sz="2000" dirty="0">
                <a:latin typeface="Helvetica" panose="020B0604020202030204" pitchFamily="34" charset="0"/>
              </a:rPr>
              <a:t>)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select </a:t>
            </a:r>
            <a:r>
              <a:rPr lang="en-US" altLang="en-US" sz="2000" i="1" dirty="0">
                <a:latin typeface="Helvetica" panose="020B0604020202030204" pitchFamily="34" charset="0"/>
              </a:rPr>
              <a:t>dept_name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from </a:t>
            </a:r>
            <a:r>
              <a:rPr lang="en-US" altLang="en-US" sz="2000" i="1" dirty="0">
                <a:solidFill>
                  <a:srgbClr val="C00000"/>
                </a:solidFill>
                <a:latin typeface="Helvetica" panose="020B0604020202030204" pitchFamily="34" charset="0"/>
              </a:rPr>
              <a:t>dept_total</a:t>
            </a:r>
            <a:r>
              <a:rPr lang="en-US" altLang="en-US" sz="2000" dirty="0">
                <a:latin typeface="Helvetica" panose="020B0604020202030204" pitchFamily="34" charset="0"/>
              </a:rPr>
              <a:t>, </a:t>
            </a:r>
            <a:r>
              <a:rPr lang="en-US" altLang="en-US" sz="2000" i="1" dirty="0">
                <a:solidFill>
                  <a:srgbClr val="002060"/>
                </a:solidFill>
                <a:latin typeface="Helvetica" panose="020B0604020202030204" pitchFamily="34" charset="0"/>
              </a:rPr>
              <a:t>dept_total_avg</a:t>
            </a:r>
            <a:endParaRPr lang="en-US" altLang="en-US" sz="2000" i="1" dirty="0">
              <a:latin typeface="Helvetica" panose="020B0604020202030204" pitchFamily="34" charset="0"/>
            </a:endParaRP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where </a:t>
            </a:r>
            <a:r>
              <a:rPr lang="en-US" altLang="en-US" sz="2000" i="1" dirty="0">
                <a:latin typeface="Helvetica" panose="020B0604020202030204" pitchFamily="34" charset="0"/>
              </a:rPr>
              <a:t>dept_total.value </a:t>
            </a:r>
            <a:r>
              <a:rPr lang="en-US" altLang="en-US" sz="2000" dirty="0">
                <a:latin typeface="Helvetica" panose="020B0604020202030204" pitchFamily="34" charset="0"/>
              </a:rPr>
              <a:t>&gt; </a:t>
            </a:r>
            <a:r>
              <a:rPr lang="en-US" altLang="en-US" sz="2000" i="1" dirty="0">
                <a:latin typeface="Helvetica" panose="020B0604020202030204" pitchFamily="34" charset="0"/>
              </a:rPr>
              <a:t>dept_total_avg.value</a:t>
            </a:r>
            <a:r>
              <a:rPr lang="en-US" altLang="en-US" sz="2000" dirty="0">
                <a:latin typeface="Helvetica" panose="020B0604020202030204" pitchFamily="34" charset="0"/>
              </a:rPr>
              <a:t>;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86815" y="2091055"/>
            <a:ext cx="4706620" cy="1255395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66460" y="2319020"/>
            <a:ext cx="3039110" cy="645160"/>
            <a:chOff x="9396" y="3652"/>
            <a:chExt cx="4786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10536" y="3652"/>
              <a:ext cx="36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ym typeface="+mn-ea"/>
                </a:rPr>
                <a:t> total salary at all departments</a:t>
              </a:r>
              <a:endParaRPr lang="zh-CN" altLang="en-US"/>
            </a:p>
          </p:txBody>
        </p:sp>
        <p:sp>
          <p:nvSpPr>
            <p:cNvPr id="5" name="虚尾箭头 4"/>
            <p:cNvSpPr/>
            <p:nvPr/>
          </p:nvSpPr>
          <p:spPr>
            <a:xfrm rot="10800000">
              <a:off x="9396" y="3885"/>
              <a:ext cx="1055" cy="540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1184275" y="3346450"/>
            <a:ext cx="4706620" cy="926465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62015" y="3512185"/>
            <a:ext cx="2552065" cy="645160"/>
            <a:chOff x="9396" y="3652"/>
            <a:chExt cx="4019" cy="1016"/>
          </a:xfrm>
        </p:grpSpPr>
        <p:sp>
          <p:nvSpPr>
            <p:cNvPr id="9" name="文本框 8"/>
            <p:cNvSpPr txBox="1"/>
            <p:nvPr/>
          </p:nvSpPr>
          <p:spPr>
            <a:xfrm>
              <a:off x="10536" y="3652"/>
              <a:ext cx="287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ym typeface="+mn-ea"/>
                </a:rPr>
                <a:t>average of the </a:t>
              </a:r>
              <a:r>
                <a:rPr lang="en-US" altLang="en-US" i="1" dirty="0">
                  <a:solidFill>
                    <a:srgbClr val="000099"/>
                  </a:solidFill>
                  <a:sym typeface="+mn-ea"/>
                </a:rPr>
                <a:t>dept_total</a:t>
              </a:r>
              <a:endParaRPr lang="zh-CN" altLang="en-US"/>
            </a:p>
          </p:txBody>
        </p:sp>
        <p:sp>
          <p:nvSpPr>
            <p:cNvPr id="10" name="虚尾箭头 9"/>
            <p:cNvSpPr/>
            <p:nvPr/>
          </p:nvSpPr>
          <p:spPr>
            <a:xfrm rot="10800000">
              <a:off x="9396" y="3885"/>
              <a:ext cx="1055" cy="540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ECB5247-565D-99FB-D5B7-6A641CFD7844}"/>
                  </a:ext>
                </a:extLst>
              </p14:cNvPr>
              <p14:cNvContentPartPr/>
              <p14:nvPr/>
            </p14:nvContentPartPr>
            <p14:xfrm>
              <a:off x="3231360" y="2447280"/>
              <a:ext cx="2853360" cy="1580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ECB5247-565D-99FB-D5B7-6A641CFD78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000" y="2437920"/>
                <a:ext cx="2872080" cy="159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Subqueries in the Select Clause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-496887" y="931863"/>
            <a:ext cx="2189162" cy="3097212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146175" algn="l"/>
                <a:tab pos="1608455" algn="l"/>
                <a:tab pos="1711325" algn="l"/>
              </a:tabLst>
            </a:pPr>
            <a:endParaRPr lang="en-US" altLang="en-US" dirty="0"/>
          </a:p>
          <a:p>
            <a:pPr defTabSz="0">
              <a:buNone/>
              <a:tabLst>
                <a:tab pos="1146175" algn="l"/>
                <a:tab pos="1608455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Scalar Subquery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202565" y="1094105"/>
            <a:ext cx="8668385" cy="490347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Scalar subquery is one which is used where a single value is expected</a:t>
            </a:r>
          </a:p>
          <a:p>
            <a:r>
              <a:rPr lang="en-US" altLang="en-US" dirty="0"/>
              <a:t>List all departments along with the number of instructors in each department</a:t>
            </a:r>
          </a:p>
          <a:p>
            <a:pPr>
              <a:buNone/>
            </a:pPr>
            <a:r>
              <a:rPr lang="en-US" altLang="en-US" b="1" dirty="0"/>
              <a:t>	select </a:t>
            </a:r>
            <a:r>
              <a:rPr lang="en-US" altLang="en-US" i="1" dirty="0"/>
              <a:t>dept_name</a:t>
            </a:r>
            <a:r>
              <a:rPr lang="en-US" altLang="en-US" dirty="0"/>
              <a:t>, ( </a:t>
            </a:r>
            <a:r>
              <a:rPr lang="en-US" altLang="en-US" b="1" dirty="0">
                <a:solidFill>
                  <a:srgbClr val="002060"/>
                </a:solidFill>
              </a:rPr>
              <a:t>select count</a:t>
            </a:r>
            <a:r>
              <a:rPr lang="en-US" altLang="en-US" dirty="0">
                <a:solidFill>
                  <a:srgbClr val="002060"/>
                </a:solidFill>
              </a:rPr>
              <a:t>(*)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 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                     </a:t>
            </a:r>
            <a:r>
              <a:rPr lang="en-US" altLang="en-US" b="1" dirty="0">
                <a:solidFill>
                  <a:srgbClr val="002060"/>
                </a:solidFill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</a:rPr>
              <a:t>department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i="1" dirty="0">
                <a:solidFill>
                  <a:srgbClr val="002060"/>
                </a:solidFill>
              </a:rPr>
              <a:t>dept_name </a:t>
            </a:r>
            <a:r>
              <a:rPr lang="en-US" altLang="en-US" dirty="0">
                <a:solidFill>
                  <a:srgbClr val="002060"/>
                </a:solidFill>
              </a:rPr>
              <a:t>=                  </a:t>
            </a:r>
          </a:p>
          <a:p>
            <a:pPr>
              <a:buNone/>
            </a:pPr>
            <a:r>
              <a:rPr lang="en-US" altLang="en-US" dirty="0">
                <a:solidFill>
                  <a:srgbClr val="002060"/>
                </a:solidFill>
              </a:rPr>
              <a:t>                                                 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                     </a:t>
            </a:r>
            <a:r>
              <a:rPr lang="en-US" altLang="en-US" b="1" dirty="0"/>
              <a:t>as </a:t>
            </a:r>
            <a:r>
              <a:rPr lang="en-US" altLang="en-US" i="1" dirty="0">
                <a:solidFill>
                  <a:srgbClr val="C00000"/>
                </a:solidFill>
              </a:rPr>
              <a:t>num_instructors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department</a:t>
            </a:r>
            <a:r>
              <a:rPr lang="en-US" altLang="en-US" dirty="0"/>
              <a:t>;</a:t>
            </a:r>
          </a:p>
          <a:p>
            <a:r>
              <a:rPr lang="en-US" altLang="en-US" b="1" i="1" u="sng" dirty="0">
                <a:solidFill>
                  <a:srgbClr val="002060"/>
                </a:solidFill>
              </a:rPr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Modification of the Database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962025" y="1363663"/>
            <a:ext cx="7747000" cy="376872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652905" algn="l"/>
                <a:tab pos="2633980" algn="l"/>
              </a:tabLst>
            </a:pPr>
            <a:r>
              <a:rPr lang="en-US" altLang="en-US" dirty="0"/>
              <a:t>Deletion of tuples from a given relation.</a:t>
            </a:r>
            <a:endParaRPr lang="en-US" altLang="en-US" dirty="0">
              <a:latin typeface="Century Gothic" panose="020B0502020202020204" charset="0"/>
            </a:endParaRPr>
          </a:p>
          <a:p>
            <a:pPr defTabSz="0">
              <a:tabLst>
                <a:tab pos="1652905" algn="l"/>
                <a:tab pos="2633980" algn="l"/>
              </a:tabLst>
            </a:pPr>
            <a:r>
              <a:rPr lang="en-US" altLang="en-US" dirty="0"/>
              <a:t>Insertion of new tuples into a given relation</a:t>
            </a:r>
          </a:p>
          <a:p>
            <a:pPr defTabSz="0">
              <a:tabLst>
                <a:tab pos="1652905" algn="l"/>
                <a:tab pos="2633980" algn="l"/>
              </a:tabLst>
            </a:pPr>
            <a:r>
              <a:rPr lang="en-US" altLang="en-US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Deletion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291465" y="1106805"/>
            <a:ext cx="8853170" cy="517525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652905" algn="l"/>
                <a:tab pos="2633980" algn="l"/>
              </a:tabLst>
            </a:pPr>
            <a:r>
              <a:rPr lang="en-US" altLang="en-US" dirty="0"/>
              <a:t>Delete all instructors</a:t>
            </a:r>
          </a:p>
          <a:p>
            <a:pPr defTabSz="0">
              <a:buNone/>
              <a:tabLst>
                <a:tab pos="1652905" algn="l"/>
                <a:tab pos="2633980" algn="l"/>
              </a:tabLst>
            </a:pPr>
            <a:r>
              <a:rPr lang="en-US" altLang="en-US" dirty="0"/>
              <a:t>	    </a:t>
            </a:r>
            <a:r>
              <a:rPr lang="en-US" altLang="en-US" b="1" dirty="0"/>
              <a:t>delete from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</a:p>
          <a:p>
            <a:pPr defTabSz="0">
              <a:tabLst>
                <a:tab pos="1652905" algn="l"/>
                <a:tab pos="2633980" algn="l"/>
              </a:tabLst>
            </a:pPr>
            <a:r>
              <a:rPr lang="en-US" altLang="en-US" dirty="0"/>
              <a:t>Delete all instructors from the Finance department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delete from </a:t>
            </a:r>
            <a:r>
              <a:rPr lang="en-US" altLang="en-US" i="1" dirty="0"/>
              <a:t>instructor </a:t>
            </a:r>
            <a:r>
              <a:rPr lang="en-US" altLang="en-US" b="1" dirty="0"/>
              <a:t>where </a:t>
            </a:r>
            <a:r>
              <a:rPr lang="en-US" altLang="en-US" i="1" dirty="0"/>
              <a:t>dept_name</a:t>
            </a:r>
            <a:r>
              <a:rPr lang="en-US" altLang="en-US" dirty="0"/>
              <a:t>= ’Finance’;</a:t>
            </a:r>
          </a:p>
          <a:p>
            <a:pPr defTabSz="0">
              <a:tabLst>
                <a:tab pos="1652905" algn="l"/>
                <a:tab pos="2633980" algn="l"/>
              </a:tabLst>
            </a:pPr>
            <a:r>
              <a:rPr lang="en-US" altLang="en-US" dirty="0"/>
              <a:t>Delete all tuples in the </a:t>
            </a:r>
            <a:r>
              <a:rPr lang="en-US" altLang="en-US" i="1" dirty="0"/>
              <a:t>instructor </a:t>
            </a:r>
            <a:r>
              <a:rPr lang="en-US" altLang="en-US" dirty="0"/>
              <a:t>relation for those instructors associated with a department located in the Watson building.</a:t>
            </a:r>
          </a:p>
          <a:p>
            <a:pPr defTabSz="0">
              <a:buNone/>
              <a:tabLst>
                <a:tab pos="1652905" algn="l"/>
                <a:tab pos="2633980" algn="l"/>
              </a:tabLst>
            </a:pPr>
            <a:r>
              <a:rPr lang="en-US" altLang="en-US" b="1" dirty="0"/>
              <a:t>	    delete 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where </a:t>
            </a:r>
            <a:r>
              <a:rPr lang="en-US" altLang="en-US" i="1" dirty="0"/>
              <a:t>dept name </a:t>
            </a:r>
            <a:r>
              <a:rPr lang="en-US" altLang="en-US" b="1" dirty="0"/>
              <a:t>in </a:t>
            </a:r>
            <a:r>
              <a:rPr lang="en-US" altLang="en-US" dirty="0"/>
              <a:t>( </a:t>
            </a:r>
            <a:r>
              <a:rPr lang="en-US" altLang="en-US" b="1" dirty="0"/>
              <a:t>select </a:t>
            </a:r>
            <a:r>
              <a:rPr lang="en-US" altLang="en-US" i="1" dirty="0"/>
              <a:t>dept name</a:t>
            </a:r>
            <a:br>
              <a:rPr lang="en-US" altLang="en-US" i="1" dirty="0"/>
            </a:br>
            <a:r>
              <a:rPr lang="en-US" altLang="en-US" i="1" dirty="0"/>
              <a:t>                  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department</a:t>
            </a:r>
            <a:br>
              <a:rPr lang="en-US" altLang="en-US" i="1" dirty="0"/>
            </a:br>
            <a:r>
              <a:rPr lang="en-US" altLang="en-US" i="1" dirty="0"/>
              <a:t>                                        </a:t>
            </a:r>
            <a:r>
              <a:rPr lang="en-US" altLang="en-US" b="1" dirty="0"/>
              <a:t>where </a:t>
            </a:r>
            <a:r>
              <a:rPr lang="en-US" altLang="en-US" i="1" dirty="0"/>
              <a:t>building </a:t>
            </a:r>
            <a:r>
              <a:rPr lang="en-US" altLang="en-US" dirty="0"/>
              <a:t>= ’Watson’);</a:t>
            </a:r>
          </a:p>
          <a:p>
            <a:pPr defTabSz="0">
              <a:tabLst>
                <a:tab pos="1652905" algn="l"/>
                <a:tab pos="263398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 a Few More Relation Definitions</a:t>
            </a:r>
          </a:p>
        </p:txBody>
      </p:sp>
      <p:sp>
        <p:nvSpPr>
          <p:cNvPr id="12291" name="AutoShape 3"/>
          <p:cNvSpPr>
            <a:spLocks noGrp="1" noChangeAspect="1"/>
          </p:cNvSpPr>
          <p:nvPr>
            <p:ph idx="1"/>
          </p:nvPr>
        </p:nvSpPr>
        <p:spPr>
          <a:xfrm>
            <a:off x="160020" y="885825"/>
            <a:ext cx="8851265" cy="549783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student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name</a:t>
            </a:r>
            <a:r>
              <a:rPr lang="en-US" altLang="en-US" sz="1800" dirty="0"/>
              <a:t>    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 not null,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dept_name</a:t>
            </a:r>
            <a:r>
              <a:rPr lang="en-US" altLang="en-US" sz="1800" dirty="0"/>
              <a:t>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tot_cred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(3,0),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b="1" dirty="0"/>
              <a:t>primary key </a:t>
            </a:r>
            <a:r>
              <a:rPr lang="en-US" altLang="en-US" sz="18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b="1" dirty="0"/>
              <a:t>             foreign key </a:t>
            </a:r>
            <a:r>
              <a:rPr lang="en-US" altLang="en-US" sz="1800" i="1" dirty="0"/>
              <a:t>(dept_name</a:t>
            </a:r>
            <a:r>
              <a:rPr lang="en-US" altLang="en-US" sz="1800" dirty="0"/>
              <a:t>) </a:t>
            </a:r>
            <a:r>
              <a:rPr lang="en-US" altLang="en-US" sz="1800" b="1" dirty="0"/>
              <a:t>references </a:t>
            </a:r>
            <a:r>
              <a:rPr lang="en-US" altLang="en-US" sz="1800" i="1" dirty="0"/>
              <a:t>department</a:t>
            </a:r>
            <a:r>
              <a:rPr lang="en-US" altLang="en-US" sz="1800" dirty="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course_id</a:t>
            </a:r>
            <a:r>
              <a:rPr lang="en-US" altLang="en-US" sz="1800" dirty="0"/>
              <a:t>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(8),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sec_id</a:t>
            </a:r>
            <a:r>
              <a:rPr lang="en-US" altLang="en-US" sz="1800" dirty="0"/>
              <a:t> 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(8),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semester</a:t>
            </a:r>
            <a:r>
              <a:rPr lang="en-US" altLang="en-US" sz="1800" dirty="0"/>
              <a:t>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(6),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(4,0),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i="1" dirty="0"/>
              <a:t>grade</a:t>
            </a:r>
            <a:r>
              <a:rPr lang="en-US" altLang="en-US" sz="1800" dirty="0"/>
              <a:t>   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b="1" dirty="0"/>
              <a:t>             primary key </a:t>
            </a:r>
            <a:r>
              <a:rPr lang="en-US" altLang="en-US" sz="1800" i="1" dirty="0"/>
              <a:t>(ID, course_id, sec_id, semester, year)</a:t>
            </a:r>
            <a:r>
              <a:rPr lang="en-US" altLang="en-US" sz="18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b="1" dirty="0"/>
              <a:t>             foreign key </a:t>
            </a:r>
            <a:r>
              <a:rPr lang="en-US" altLang="en-US" sz="1800" dirty="0"/>
              <a:t>(</a:t>
            </a:r>
            <a:r>
              <a:rPr lang="en-US" altLang="en-US" sz="1800" i="1" dirty="0"/>
              <a:t>ID</a:t>
            </a:r>
            <a:r>
              <a:rPr lang="en-US" altLang="en-US" sz="1800" dirty="0"/>
              <a:t>) </a:t>
            </a:r>
            <a:r>
              <a:rPr lang="en-US" altLang="en-US" sz="1800" b="1" dirty="0"/>
              <a:t>references </a:t>
            </a:r>
            <a:r>
              <a:rPr lang="en-US" altLang="en-US" sz="1800" b="1" i="1" dirty="0"/>
              <a:t> </a:t>
            </a:r>
            <a:r>
              <a:rPr lang="en-US" altLang="en-US" sz="1800" i="1" dirty="0"/>
              <a:t>student,</a:t>
            </a:r>
            <a:br>
              <a:rPr lang="en-US" altLang="en-US" sz="1800" dirty="0"/>
            </a:br>
            <a:r>
              <a:rPr lang="en-US" altLang="en-US" sz="1800" dirty="0"/>
              <a:t>        </a:t>
            </a:r>
            <a:r>
              <a:rPr lang="en-US" altLang="en-US" sz="1800" b="1" dirty="0"/>
              <a:t>foreign key </a:t>
            </a:r>
            <a:r>
              <a:rPr lang="en-US" altLang="en-US" sz="1800" dirty="0"/>
              <a:t>(</a:t>
            </a:r>
            <a:r>
              <a:rPr lang="en-US" altLang="en-US" sz="1800" i="1" dirty="0"/>
              <a:t>course_id, sec_id, semester, year</a:t>
            </a:r>
            <a:r>
              <a:rPr lang="en-US" altLang="en-US" sz="1800" dirty="0"/>
              <a:t>) </a:t>
            </a:r>
            <a:r>
              <a:rPr lang="en-US" altLang="en-US" sz="1800" b="1" dirty="0"/>
              <a:t>references </a:t>
            </a:r>
            <a:r>
              <a:rPr lang="en-US" altLang="en-US" sz="1800" i="1" dirty="0"/>
              <a:t>section</a:t>
            </a:r>
            <a:r>
              <a:rPr lang="en-US" altLang="en-US" sz="1800" dirty="0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Note: </a:t>
            </a:r>
            <a:r>
              <a:rPr lang="en-US" altLang="en-US" i="1" dirty="0"/>
              <a:t>sec_id</a:t>
            </a:r>
            <a:r>
              <a:rPr lang="en-US" altLang="en-US" dirty="0"/>
              <a:t> can be dropped from primary key above, to ensure a student cannot be registered for two sections of the same course in the same semester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440"/>
            <a:ext cx="8995410" cy="5761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Deletion (Cont.)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227330" y="1109980"/>
            <a:ext cx="8665210" cy="1887855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370330" algn="l"/>
                <a:tab pos="3140075" algn="l"/>
              </a:tabLst>
            </a:pPr>
            <a:r>
              <a:rPr lang="en-US" altLang="en-US" dirty="0"/>
              <a:t>Delete all instructors whose salary is less than the average salary of instructors</a:t>
            </a:r>
          </a:p>
        </p:txBody>
      </p:sp>
      <p:sp>
        <p:nvSpPr>
          <p:cNvPr id="64516" name="Text Box 4"/>
          <p:cNvSpPr txBox="1"/>
          <p:nvPr/>
        </p:nvSpPr>
        <p:spPr>
          <a:xfrm>
            <a:off x="1549400" y="1924050"/>
            <a:ext cx="7415213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latin typeface="Helvetica" panose="020B0604020202030204" pitchFamily="34" charset="0"/>
              </a:rPr>
              <a:t>delete from </a:t>
            </a:r>
            <a:r>
              <a:rPr lang="en-US" altLang="en-US" sz="2000" i="1" dirty="0">
                <a:latin typeface="Helvetica" panose="020B0604020202030204" pitchFamily="34" charset="0"/>
              </a:rPr>
              <a:t>instructor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where </a:t>
            </a:r>
            <a:r>
              <a:rPr lang="en-US" altLang="en-US" sz="2000" i="1" dirty="0">
                <a:latin typeface="Helvetica" panose="020B0604020202030204" pitchFamily="34" charset="0"/>
              </a:rPr>
              <a:t>salary </a:t>
            </a:r>
            <a:r>
              <a:rPr lang="en-US" altLang="en-US" sz="2000" dirty="0">
                <a:latin typeface="Helvetica" panose="020B0604020202030204" pitchFamily="34" charset="0"/>
              </a:rPr>
              <a:t>&lt; (</a:t>
            </a:r>
            <a:r>
              <a:rPr lang="en-US" altLang="en-US" sz="2000" b="1" dirty="0">
                <a:latin typeface="Helvetica" panose="020B0604020202030204" pitchFamily="34" charset="0"/>
              </a:rPr>
              <a:t>select avg </a:t>
            </a:r>
            <a:r>
              <a:rPr lang="en-US" altLang="en-US" sz="2000" dirty="0">
                <a:latin typeface="Helvetica" panose="020B0604020202030204" pitchFamily="34" charset="0"/>
              </a:rPr>
              <a:t>(</a:t>
            </a:r>
            <a:r>
              <a:rPr lang="en-US" altLang="en-US" sz="2000" i="1" dirty="0">
                <a:latin typeface="Helvetica" panose="020B0604020202030204" pitchFamily="34" charset="0"/>
              </a:rPr>
              <a:t>salary</a:t>
            </a:r>
            <a:r>
              <a:rPr lang="en-US" altLang="en-US" sz="2000" dirty="0">
                <a:latin typeface="Helvetica" panose="020B0604020202030204" pitchFamily="34" charset="0"/>
              </a:rPr>
              <a:t>) </a:t>
            </a:r>
          </a:p>
          <a:p>
            <a:r>
              <a:rPr lang="en-US" altLang="en-US" sz="2000" b="1" dirty="0">
                <a:latin typeface="Helvetica" panose="020B0604020202030204" pitchFamily="34" charset="0"/>
              </a:rPr>
              <a:t>                           from </a:t>
            </a:r>
            <a:r>
              <a:rPr lang="en-US" altLang="en-US" sz="2000" i="1" dirty="0">
                <a:latin typeface="Helvetica" panose="020B0604020202030204" pitchFamily="34" charset="0"/>
              </a:rPr>
              <a:t>instructor</a:t>
            </a:r>
            <a:r>
              <a:rPr lang="en-US" altLang="en-US" sz="2000" dirty="0">
                <a:latin typeface="Helvetica" panose="020B0604020202030204" pitchFamily="34" charset="0"/>
              </a:rPr>
              <a:t>);</a:t>
            </a:r>
          </a:p>
        </p:txBody>
      </p:sp>
      <p:sp>
        <p:nvSpPr>
          <p:cNvPr id="64517" name="Text Box 5"/>
          <p:cNvSpPr txBox="1"/>
          <p:nvPr/>
        </p:nvSpPr>
        <p:spPr>
          <a:xfrm>
            <a:off x="74930" y="2997835"/>
            <a:ext cx="9003665" cy="282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793750" lvl="1" indent="-336550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Problem</a:t>
            </a:r>
            <a:r>
              <a:rPr lang="en-US" altLang="en-US" sz="2400" dirty="0">
                <a:latin typeface="Arial" panose="020B0604020202020204" pitchFamily="34" charset="0"/>
              </a:rPr>
              <a:t>:  as we delete tuples from deposit, the average salary changes</a:t>
            </a:r>
          </a:p>
          <a:p>
            <a:pPr marL="793750" lvl="1" indent="-336550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Solution</a:t>
            </a:r>
            <a:r>
              <a:rPr lang="en-US" altLang="en-US" sz="2400" dirty="0">
                <a:latin typeface="Arial" panose="020B0604020202020204" pitchFamily="34" charset="0"/>
              </a:rPr>
              <a:t> used in SQL: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1.   First, compute </a:t>
            </a:r>
            <a:r>
              <a:rPr lang="en-US" altLang="en-US" sz="2400" b="1" dirty="0">
                <a:latin typeface="Arial" panose="020B0604020202020204" pitchFamily="34" charset="0"/>
              </a:rPr>
              <a:t>avg</a:t>
            </a:r>
            <a:r>
              <a:rPr lang="en-US" altLang="en-US" sz="2400" dirty="0">
                <a:latin typeface="Arial" panose="020B0604020202020204" pitchFamily="34" charset="0"/>
              </a:rPr>
              <a:t> (salary) and find all tuples to delete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2.   Next, delete all tuples found above (without 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 recomputing  </a:t>
            </a:r>
            <a:r>
              <a:rPr lang="en-US" altLang="en-US" sz="2400" b="1" dirty="0">
                <a:latin typeface="Arial" panose="020B0604020202020204" pitchFamily="34" charset="0"/>
              </a:rPr>
              <a:t>avg</a:t>
            </a:r>
            <a:r>
              <a:rPr lang="en-US" altLang="en-US" sz="2400" dirty="0">
                <a:latin typeface="Arial" panose="020B0604020202020204" pitchFamily="34" charset="0"/>
              </a:rPr>
              <a:t> or retesting the tuples)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280" y="113665"/>
            <a:ext cx="8077200" cy="62166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Insertion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129540" y="1106805"/>
            <a:ext cx="8749030" cy="48768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1205230" algn="l"/>
                <a:tab pos="1891030" algn="l"/>
              </a:tabLst>
            </a:pPr>
            <a:r>
              <a:rPr lang="en-US" altLang="en-US" dirty="0"/>
              <a:t>Add a new tuple to </a:t>
            </a:r>
            <a:r>
              <a:rPr lang="en-US" altLang="en-US" i="1" dirty="0"/>
              <a:t>course</a:t>
            </a:r>
          </a:p>
          <a:p>
            <a:pPr defTabSz="0">
              <a:buNone/>
              <a:tabLst>
                <a:tab pos="1205230" algn="l"/>
                <a:tab pos="1891030" algn="l"/>
              </a:tabLst>
            </a:pPr>
            <a:r>
              <a:rPr lang="en-US" altLang="en-US" b="1" dirty="0"/>
              <a:t>	      insert into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values </a:t>
            </a:r>
            <a:r>
              <a:rPr lang="en-US" altLang="en-US" dirty="0"/>
              <a:t>(’CS-437’, ’Database Systems’, ’Comp. Sci.’, 4);</a:t>
            </a:r>
          </a:p>
          <a:p>
            <a:pPr defTabSz="0">
              <a:tabLst>
                <a:tab pos="1205230" algn="l"/>
                <a:tab pos="1891030" algn="l"/>
              </a:tabLst>
            </a:pPr>
            <a:r>
              <a:rPr lang="en-US" altLang="en-US" dirty="0"/>
              <a:t>or equivalently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insert into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course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course_id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title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dept_name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credits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(’CS-437’, ’Database Systems’, ’Comp. Sci.’, 4);</a:t>
            </a:r>
          </a:p>
          <a:p>
            <a:pPr defTabSz="0">
              <a:tabLst>
                <a:tab pos="1205230" algn="l"/>
                <a:tab pos="1891030" algn="l"/>
              </a:tabLst>
            </a:pPr>
            <a:r>
              <a:rPr lang="en-US" altLang="en-US" dirty="0"/>
              <a:t>Add a new tuple to </a:t>
            </a:r>
            <a:r>
              <a:rPr lang="en-US" altLang="en-US" i="1" dirty="0"/>
              <a:t>student  </a:t>
            </a:r>
            <a:r>
              <a:rPr lang="en-US" altLang="en-US" dirty="0"/>
              <a:t>with </a:t>
            </a:r>
            <a:r>
              <a:rPr lang="en-US" altLang="en-US" i="1" dirty="0"/>
              <a:t>tot_creds </a:t>
            </a:r>
            <a:r>
              <a:rPr lang="en-US" altLang="en-US" dirty="0">
                <a:solidFill>
                  <a:schemeClr val="tx2"/>
                </a:solidFill>
              </a:rPr>
              <a:t>set to null</a:t>
            </a:r>
            <a:endParaRPr lang="en-US" altLang="en-US" dirty="0"/>
          </a:p>
          <a:p>
            <a:pPr defTabSz="0">
              <a:buNone/>
              <a:tabLst>
                <a:tab pos="1205230" algn="l"/>
                <a:tab pos="1891030" algn="l"/>
              </a:tabLst>
            </a:pPr>
            <a:r>
              <a:rPr lang="en-US" altLang="en-US" b="1" dirty="0"/>
              <a:t>	      insert into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values </a:t>
            </a:r>
            <a:r>
              <a:rPr lang="en-US" altLang="en-US" dirty="0"/>
              <a:t>(’3003’, ’Green’, ’Finance’, </a:t>
            </a:r>
            <a:r>
              <a:rPr lang="en-US" altLang="en-US" i="1" dirty="0"/>
              <a:t>null</a:t>
            </a:r>
            <a:r>
              <a:rPr lang="en-US" altLang="en-US" dirty="0"/>
              <a:t>);</a:t>
            </a:r>
          </a:p>
          <a:p>
            <a:pPr defTabSz="0">
              <a:buNone/>
              <a:tabLst>
                <a:tab pos="1205230" algn="l"/>
                <a:tab pos="1891030" algn="l"/>
              </a:tabLst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B4E580F-DD7C-D66D-72EF-ABFE5A4FF925}"/>
                  </a:ext>
                </a:extLst>
              </p14:cNvPr>
              <p14:cNvContentPartPr/>
              <p14:nvPr/>
            </p14:nvContentPartPr>
            <p14:xfrm>
              <a:off x="2622240" y="3153240"/>
              <a:ext cx="5788800" cy="196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B4E580F-DD7C-D66D-72EF-ABFE5A4FF9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2880" y="3143880"/>
                <a:ext cx="5807520" cy="19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B05CBF3-6D78-E8B2-AAC7-E40246FA606E}"/>
                  </a:ext>
                </a:extLst>
              </p14:cNvPr>
              <p14:cNvContentPartPr/>
              <p14:nvPr/>
            </p14:nvContentPartPr>
            <p14:xfrm>
              <a:off x="5446080" y="4557600"/>
              <a:ext cx="360" cy="4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B05CBF3-6D78-E8B2-AAC7-E40246FA60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6720" y="4548240"/>
                <a:ext cx="19080" cy="2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4450"/>
            <a:ext cx="8058150" cy="70294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Insertion (Cont.)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277495" y="1106805"/>
            <a:ext cx="8577580" cy="52705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908050" algn="l"/>
              </a:tabLst>
            </a:pPr>
            <a:r>
              <a:rPr lang="en-US" altLang="en-US" dirty="0"/>
              <a:t>Add all instructors to the </a:t>
            </a:r>
            <a:r>
              <a:rPr lang="en-US" altLang="en-US" i="1" dirty="0"/>
              <a:t>student</a:t>
            </a:r>
            <a:r>
              <a:rPr lang="en-US" altLang="en-US" dirty="0"/>
              <a:t>  relation with </a:t>
            </a:r>
            <a:r>
              <a:rPr lang="en-US" altLang="en-US" dirty="0">
                <a:solidFill>
                  <a:schemeClr val="tx2"/>
                </a:solidFill>
              </a:rPr>
              <a:t>tot_creds set to 0</a:t>
            </a:r>
          </a:p>
          <a:p>
            <a:pPr defTabSz="0">
              <a:buNone/>
              <a:tabLst>
                <a:tab pos="908050" algn="l"/>
              </a:tabLst>
            </a:pPr>
            <a:r>
              <a:rPr lang="en-US" altLang="en-US" dirty="0"/>
              <a:t>	    </a:t>
            </a:r>
            <a:r>
              <a:rPr lang="en-US" altLang="en-US" b="1" dirty="0"/>
              <a:t>insert into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select </a:t>
            </a:r>
            <a:r>
              <a:rPr lang="en-US" altLang="en-US" i="1" dirty="0"/>
              <a:t>ID, name, dept_name, </a:t>
            </a:r>
            <a:r>
              <a:rPr lang="en-US" altLang="en-US" i="1" dirty="0">
                <a:solidFill>
                  <a:schemeClr val="tx2"/>
                </a:solidFill>
              </a:rPr>
              <a:t>0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from </a:t>
            </a:r>
            <a:r>
              <a:rPr lang="en-US" altLang="en-US" i="1" dirty="0"/>
              <a:t>  instructor</a:t>
            </a:r>
          </a:p>
          <a:p>
            <a:pPr defTabSz="0">
              <a:buNone/>
              <a:tabLst>
                <a:tab pos="908050" algn="l"/>
              </a:tabLst>
            </a:pPr>
            <a:endParaRPr lang="en-US" altLang="en-US" i="1" dirty="0"/>
          </a:p>
          <a:p>
            <a:pPr defTabSz="0">
              <a:tabLst>
                <a:tab pos="908050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select from where</a:t>
            </a:r>
            <a:r>
              <a:rPr lang="en-US" altLang="en-US" dirty="0"/>
              <a:t> statement is evaluated fully before any of its results are inserted into the relation.  </a:t>
            </a:r>
          </a:p>
          <a:p>
            <a:pPr defTabSz="0">
              <a:buNone/>
              <a:tabLst>
                <a:tab pos="908050" algn="l"/>
              </a:tabLst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chemeClr val="tx2"/>
                </a:solidFill>
              </a:rPr>
              <a:t>Otherwise queries like</a:t>
            </a:r>
          </a:p>
          <a:p>
            <a:pPr defTabSz="0">
              <a:buNone/>
              <a:tabLst>
                <a:tab pos="908050" algn="l"/>
              </a:tabLst>
            </a:pPr>
            <a:r>
              <a:rPr lang="en-US" altLang="en-US" dirty="0"/>
              <a:t>       	</a:t>
            </a: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table</a:t>
            </a:r>
            <a:r>
              <a:rPr lang="en-US" altLang="en-US" dirty="0"/>
              <a:t>1 </a:t>
            </a:r>
            <a:r>
              <a:rPr lang="en-US" altLang="en-US" b="1" dirty="0"/>
              <a:t>select</a:t>
            </a:r>
            <a:r>
              <a:rPr lang="en-US" altLang="en-US" dirty="0"/>
              <a:t> *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table</a:t>
            </a:r>
            <a:r>
              <a:rPr lang="en-US" altLang="en-US" dirty="0"/>
              <a:t>1</a:t>
            </a:r>
          </a:p>
          <a:p>
            <a:pPr defTabSz="0">
              <a:buNone/>
              <a:tabLst>
                <a:tab pos="908050" algn="l"/>
              </a:tabLst>
            </a:pPr>
            <a:r>
              <a:rPr lang="en-US" altLang="en-US" dirty="0"/>
              <a:t>       would cause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FB3CBB5-0016-CA69-501A-CDDDDB8A0806}"/>
                  </a:ext>
                </a:extLst>
              </p14:cNvPr>
              <p14:cNvContentPartPr/>
              <p14:nvPr/>
            </p14:nvContentPartPr>
            <p14:xfrm>
              <a:off x="649080" y="1520280"/>
              <a:ext cx="8215560" cy="135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FB3CBB5-0016-CA69-501A-CDDDDB8A08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20" y="1510920"/>
                <a:ext cx="8234280" cy="13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5378B3A-20BF-2DFA-EDAA-49A5D9FB8380}"/>
                  </a:ext>
                </a:extLst>
              </p14:cNvPr>
              <p14:cNvContentPartPr/>
              <p14:nvPr/>
            </p14:nvContentPartPr>
            <p14:xfrm>
              <a:off x="753480" y="4082760"/>
              <a:ext cx="7714080" cy="750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5378B3A-20BF-2DFA-EDAA-49A5D9FB83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120" y="4073400"/>
                <a:ext cx="7732800" cy="76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Updates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221615" y="1154430"/>
            <a:ext cx="8736330" cy="4876800"/>
          </a:xfrm>
        </p:spPr>
        <p:txBody>
          <a:bodyPr vert="horz" wrap="square" lIns="91440" tIns="45720" rIns="91440" bIns="45720" anchor="t"/>
          <a:lstStyle/>
          <a:p>
            <a:pPr defTabSz="0">
              <a:tabLst>
                <a:tab pos="2336800" algn="l"/>
              </a:tabLst>
            </a:pPr>
            <a:r>
              <a:rPr lang="en-US" altLang="en-US" sz="2400" dirty="0"/>
              <a:t>Increase salaries of instructors whose salary is over $100,000 by 3%, and all others by a 5% </a:t>
            </a:r>
          </a:p>
          <a:p>
            <a:pPr lvl="1" defTabSz="0">
              <a:tabLst>
                <a:tab pos="2336800" algn="l"/>
              </a:tabLst>
            </a:pPr>
            <a:r>
              <a:rPr lang="en-US" altLang="en-US" sz="2400" dirty="0"/>
              <a:t>Write two </a:t>
            </a:r>
            <a:r>
              <a:rPr lang="en-US" altLang="en-US" sz="2400" b="1" dirty="0"/>
              <a:t>update </a:t>
            </a:r>
            <a:r>
              <a:rPr lang="en-US" altLang="en-US" sz="2400" dirty="0"/>
              <a:t>statements:</a:t>
            </a:r>
          </a:p>
          <a:p>
            <a:pPr lvl="1" defTabSz="0">
              <a:buNone/>
              <a:tabLst>
                <a:tab pos="2336800" algn="l"/>
              </a:tabLst>
            </a:pPr>
            <a:r>
              <a:rPr lang="en-US" altLang="en-US" sz="2400" dirty="0"/>
              <a:t>	           </a:t>
            </a:r>
            <a:r>
              <a:rPr lang="en-US" altLang="en-US" sz="2400" b="1" dirty="0">
                <a:sym typeface="Symbol" panose="05050102010706020507" charset="2"/>
              </a:rPr>
              <a:t>update </a:t>
            </a:r>
            <a:r>
              <a:rPr lang="en-US" altLang="en-US" sz="2400" i="1" dirty="0">
                <a:sym typeface="Symbol" panose="05050102010706020507" charset="2"/>
              </a:rPr>
              <a:t>instructor</a:t>
            </a:r>
            <a:br>
              <a:rPr lang="en-US" altLang="en-US" sz="2400" i="1" dirty="0">
                <a:sym typeface="Symbol" panose="05050102010706020507" charset="2"/>
              </a:rPr>
            </a:br>
            <a:r>
              <a:rPr lang="en-US" altLang="en-US" sz="2400" i="1" dirty="0">
                <a:sym typeface="Symbol" panose="05050102010706020507" charset="2"/>
              </a:rPr>
              <a:t>               </a:t>
            </a:r>
            <a:r>
              <a:rPr lang="en-US" altLang="en-US" sz="2400" b="1" dirty="0">
                <a:sym typeface="Symbol" panose="05050102010706020507" charset="2"/>
              </a:rPr>
              <a:t>set </a:t>
            </a:r>
            <a:r>
              <a:rPr lang="en-US" altLang="en-US" sz="2400" i="1" dirty="0">
                <a:sym typeface="Symbol" panose="05050102010706020507" charset="2"/>
              </a:rPr>
              <a:t>salary </a:t>
            </a:r>
            <a:r>
              <a:rPr lang="en-US" altLang="en-US" sz="2400" dirty="0">
                <a:sym typeface="Symbol" panose="05050102010706020507" charset="2"/>
              </a:rPr>
              <a:t>= </a:t>
            </a:r>
            <a:r>
              <a:rPr lang="en-US" altLang="en-US" sz="2400" i="1" dirty="0">
                <a:sym typeface="Symbol" panose="05050102010706020507" charset="2"/>
              </a:rPr>
              <a:t>salary </a:t>
            </a:r>
            <a:r>
              <a:rPr lang="en-US" altLang="en-US" sz="2400" dirty="0">
                <a:sym typeface="Symbol" panose="05050102010706020507" charset="2"/>
              </a:rPr>
              <a:t>* 1.03</a:t>
            </a:r>
            <a:br>
              <a:rPr lang="en-US" altLang="en-US" sz="2400" dirty="0">
                <a:sym typeface="Symbol" panose="05050102010706020507" charset="2"/>
              </a:rPr>
            </a:br>
            <a:r>
              <a:rPr lang="en-US" altLang="en-US" sz="2400" dirty="0">
                <a:sym typeface="Symbol" panose="05050102010706020507" charset="2"/>
              </a:rPr>
              <a:t>               </a:t>
            </a:r>
            <a:r>
              <a:rPr lang="en-US" altLang="en-US" sz="2400" b="1" dirty="0">
                <a:sym typeface="Symbol" panose="05050102010706020507" charset="2"/>
              </a:rPr>
              <a:t>where </a:t>
            </a:r>
            <a:r>
              <a:rPr lang="en-US" altLang="en-US" sz="2400" i="1" dirty="0">
                <a:sym typeface="Symbol" panose="05050102010706020507" charset="2"/>
              </a:rPr>
              <a:t>salary </a:t>
            </a:r>
            <a:r>
              <a:rPr lang="en-US" altLang="en-US" sz="2400" dirty="0">
                <a:sym typeface="Symbol" panose="05050102010706020507" charset="2"/>
              </a:rPr>
              <a:t>&gt; 100000;</a:t>
            </a:r>
            <a:br>
              <a:rPr lang="en-US" altLang="en-US" sz="2400" dirty="0">
                <a:sym typeface="Symbol" panose="05050102010706020507" charset="2"/>
              </a:rPr>
            </a:br>
            <a:r>
              <a:rPr lang="en-US" altLang="en-US" sz="2400" dirty="0">
                <a:sym typeface="Symbol" panose="05050102010706020507" charset="2"/>
              </a:rPr>
              <a:t>           </a:t>
            </a:r>
            <a:r>
              <a:rPr lang="en-US" altLang="en-US" sz="2400" b="1" dirty="0">
                <a:sym typeface="Symbol" panose="05050102010706020507" charset="2"/>
              </a:rPr>
              <a:t>update </a:t>
            </a:r>
            <a:r>
              <a:rPr lang="en-US" altLang="en-US" sz="2400" i="1" dirty="0">
                <a:sym typeface="Symbol" panose="05050102010706020507" charset="2"/>
              </a:rPr>
              <a:t>instructor</a:t>
            </a:r>
            <a:br>
              <a:rPr lang="en-US" altLang="en-US" sz="2400" i="1" dirty="0">
                <a:sym typeface="Symbol" panose="05050102010706020507" charset="2"/>
              </a:rPr>
            </a:br>
            <a:r>
              <a:rPr lang="en-US" altLang="en-US" sz="2400" i="1" dirty="0">
                <a:sym typeface="Symbol" panose="05050102010706020507" charset="2"/>
              </a:rPr>
              <a:t>                </a:t>
            </a:r>
            <a:r>
              <a:rPr lang="en-US" altLang="en-US" sz="2400" b="1" dirty="0">
                <a:sym typeface="Symbol" panose="05050102010706020507" charset="2"/>
              </a:rPr>
              <a:t>set </a:t>
            </a:r>
            <a:r>
              <a:rPr lang="en-US" altLang="en-US" sz="2400" i="1" dirty="0">
                <a:sym typeface="Symbol" panose="05050102010706020507" charset="2"/>
              </a:rPr>
              <a:t>salary </a:t>
            </a:r>
            <a:r>
              <a:rPr lang="en-US" altLang="en-US" sz="2400" dirty="0">
                <a:sym typeface="Symbol" panose="05050102010706020507" charset="2"/>
              </a:rPr>
              <a:t>= </a:t>
            </a:r>
            <a:r>
              <a:rPr lang="en-US" altLang="en-US" sz="2400" i="1" dirty="0">
                <a:sym typeface="Symbol" panose="05050102010706020507" charset="2"/>
              </a:rPr>
              <a:t>salary </a:t>
            </a:r>
            <a:r>
              <a:rPr lang="en-US" altLang="en-US" sz="2400" dirty="0">
                <a:sym typeface="Symbol" panose="05050102010706020507" charset="2"/>
              </a:rPr>
              <a:t>* 1.05</a:t>
            </a:r>
            <a:br>
              <a:rPr lang="en-US" altLang="en-US" sz="2400" dirty="0">
                <a:sym typeface="Symbol" panose="05050102010706020507" charset="2"/>
              </a:rPr>
            </a:br>
            <a:r>
              <a:rPr lang="en-US" altLang="en-US" sz="2400" dirty="0">
                <a:sym typeface="Symbol" panose="05050102010706020507" charset="2"/>
              </a:rPr>
              <a:t>                </a:t>
            </a:r>
            <a:r>
              <a:rPr lang="en-US" altLang="en-US" sz="2400" b="1" dirty="0">
                <a:sym typeface="Symbol" panose="05050102010706020507" charset="2"/>
              </a:rPr>
              <a:t>where </a:t>
            </a:r>
            <a:r>
              <a:rPr lang="en-US" altLang="en-US" sz="2400" i="1" dirty="0">
                <a:sym typeface="Symbol" panose="05050102010706020507" charset="2"/>
              </a:rPr>
              <a:t>salary </a:t>
            </a:r>
            <a:r>
              <a:rPr lang="en-US" altLang="en-US" sz="2400" dirty="0">
                <a:sym typeface="Symbol" panose="05050102010706020507" charset="2"/>
              </a:rPr>
              <a:t>&lt;= 100000;</a:t>
            </a:r>
          </a:p>
          <a:p>
            <a:pPr lvl="1" defTabSz="0">
              <a:tabLst>
                <a:tab pos="2336800" algn="l"/>
              </a:tabLst>
            </a:pPr>
            <a:r>
              <a:rPr lang="en-US" altLang="en-US" sz="2400" dirty="0">
                <a:sym typeface="Symbol" panose="05050102010706020507" charset="2"/>
              </a:rPr>
              <a:t>The order is important</a:t>
            </a:r>
          </a:p>
          <a:p>
            <a:pPr lvl="1" defTabSz="0">
              <a:tabLst>
                <a:tab pos="2336800" algn="l"/>
              </a:tabLst>
            </a:pPr>
            <a:r>
              <a:rPr lang="en-US" altLang="en-US" sz="2400" dirty="0">
                <a:sym typeface="Symbol" panose="05050102010706020507" charset="2"/>
              </a:rPr>
              <a:t>Can be done better using the </a:t>
            </a:r>
            <a:r>
              <a:rPr lang="en-US" altLang="en-US" sz="2400" b="1" dirty="0">
                <a:sym typeface="Symbol" panose="05050102010706020507" charset="2"/>
              </a:rPr>
              <a:t>case </a:t>
            </a:r>
            <a:r>
              <a:rPr lang="en-US" altLang="en-US" sz="2400" dirty="0">
                <a:sym typeface="Symbol" panose="05050102010706020507" charset="2"/>
              </a:rPr>
              <a:t>statement (next slide)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12BEA02-7571-F677-13D8-F09D9DCE7A13}"/>
                  </a:ext>
                </a:extLst>
              </p14:cNvPr>
              <p14:cNvContentPartPr/>
              <p14:nvPr/>
            </p14:nvContentPartPr>
            <p14:xfrm>
              <a:off x="1146600" y="4850640"/>
              <a:ext cx="4704120" cy="1334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12BEA02-7571-F677-13D8-F09D9DCE7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240" y="4841280"/>
                <a:ext cx="4722840" cy="135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Case Statement for Conditional Updates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421005" y="977265"/>
            <a:ext cx="8442325" cy="490347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Same query as before but with case statement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</a:t>
            </a:r>
            <a:r>
              <a:rPr lang="en-US" altLang="en-US" sz="2000" b="1" dirty="0"/>
              <a:t>set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= </a:t>
            </a:r>
            <a:r>
              <a:rPr lang="en-US" altLang="en-US" sz="2000" b="1" dirty="0"/>
              <a:t>case</a:t>
            </a:r>
            <a:br>
              <a:rPr lang="en-US" altLang="en-US" sz="2000" b="1" dirty="0"/>
            </a:br>
            <a:r>
              <a:rPr lang="en-US" altLang="en-US" sz="2000" b="1" dirty="0"/>
              <a:t>                          when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&lt;= 100000 </a:t>
            </a:r>
            <a:r>
              <a:rPr lang="en-US" altLang="en-US" sz="2000" b="1" dirty="0"/>
              <a:t>then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1.05</a:t>
            </a:r>
            <a:br>
              <a:rPr lang="en-US" altLang="en-US" sz="2000" dirty="0"/>
            </a:br>
            <a:r>
              <a:rPr lang="en-US" altLang="en-US" sz="2000" dirty="0"/>
              <a:t>                                      </a:t>
            </a:r>
            <a:r>
              <a:rPr lang="en-US" altLang="en-US" sz="2000" b="1" dirty="0"/>
              <a:t>else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1.03</a:t>
            </a:r>
            <a:br>
              <a:rPr lang="en-US" altLang="en-US" sz="2000" dirty="0"/>
            </a:br>
            <a:r>
              <a:rPr lang="en-US" altLang="en-US" sz="2000" dirty="0"/>
              <a:t>                          </a:t>
            </a:r>
            <a:r>
              <a:rPr lang="en-US" altLang="en-US" sz="2000" b="1" dirty="0"/>
              <a:t>end</a:t>
            </a:r>
            <a:endParaRPr lang="en-US" altLang="en-US" sz="2000" dirty="0"/>
          </a:p>
          <a:p>
            <a:pPr>
              <a:buNone/>
            </a:pPr>
            <a:endParaRPr lang="en-US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C254733-3BF7-6CA5-30AC-4CA53137D6EE}"/>
                  </a:ext>
                </a:extLst>
              </p14:cNvPr>
              <p14:cNvContentPartPr/>
              <p14:nvPr/>
            </p14:nvContentPartPr>
            <p14:xfrm>
              <a:off x="2401200" y="2152440"/>
              <a:ext cx="4049280" cy="1319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C254733-3BF7-6CA5-30AC-4CA53137D6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840" y="2143080"/>
                <a:ext cx="4068000" cy="133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Updates with Scalar Subqueries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161290" y="875030"/>
            <a:ext cx="8851900" cy="565086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Recompute and update tot_creds value for all students</a:t>
            </a:r>
          </a:p>
          <a:p>
            <a:pPr>
              <a:buNone/>
            </a:pPr>
            <a:r>
              <a:rPr lang="en-US" altLang="en-US" b="1" dirty="0"/>
              <a:t>       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student S </a:t>
            </a:r>
            <a:br>
              <a:rPr lang="en-US" altLang="en-US" sz="2000" i="1" dirty="0"/>
            </a:br>
            <a:r>
              <a:rPr lang="en-US" altLang="en-US" sz="2000" i="1" dirty="0"/>
              <a:t>    </a:t>
            </a:r>
            <a:r>
              <a:rPr lang="en-US" altLang="en-US" sz="2000" b="1" dirty="0"/>
              <a:t>set </a:t>
            </a:r>
            <a:r>
              <a:rPr lang="en-US" altLang="en-US" sz="2000" i="1" dirty="0"/>
              <a:t>tot_cred </a:t>
            </a:r>
            <a:r>
              <a:rPr lang="en-US" altLang="en-US" sz="2000" dirty="0"/>
              <a:t>= ( </a:t>
            </a:r>
            <a:r>
              <a:rPr lang="en-US" altLang="en-US" sz="2000" b="1" dirty="0"/>
              <a:t>select 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takes, course</a:t>
            </a:r>
            <a:br>
              <a:rPr lang="en-US" altLang="en-US" sz="2000" i="1" dirty="0"/>
            </a:br>
            <a:r>
              <a:rPr lang="en-US" altLang="en-US" sz="2000" i="1" dirty="0"/>
              <a:t>         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takes.course_id </a:t>
            </a:r>
            <a:r>
              <a:rPr lang="en-US" altLang="en-US" sz="2000" dirty="0"/>
              <a:t>= </a:t>
            </a:r>
            <a:r>
              <a:rPr lang="en-US" altLang="en-US" sz="2000" i="1" dirty="0"/>
              <a:t>course.course_id </a:t>
            </a:r>
            <a:r>
              <a:rPr lang="en-US" altLang="en-US" sz="2000" b="1" dirty="0"/>
              <a:t>and </a:t>
            </a:r>
            <a:br>
              <a:rPr lang="en-US" altLang="en-US" sz="2000" b="1" dirty="0"/>
            </a:br>
            <a:r>
              <a:rPr lang="en-US" altLang="en-US" sz="2000" b="1" dirty="0"/>
              <a:t>                                         </a:t>
            </a:r>
            <a:r>
              <a:rPr lang="en-US" altLang="en-US" sz="2000" i="1" dirty="0"/>
              <a:t>S</a:t>
            </a:r>
            <a:r>
              <a:rPr lang="en-US" altLang="en-US" sz="2000" dirty="0"/>
              <a:t>.</a:t>
            </a:r>
            <a:r>
              <a:rPr lang="en-US" altLang="en-US" sz="2000" i="1" dirty="0"/>
              <a:t>ID</a:t>
            </a:r>
            <a:r>
              <a:rPr lang="en-US" altLang="en-US" sz="2000" dirty="0"/>
              <a:t>= </a:t>
            </a:r>
            <a:r>
              <a:rPr lang="en-US" altLang="en-US" sz="2000" i="1" dirty="0"/>
              <a:t>takes</a:t>
            </a:r>
            <a:r>
              <a:rPr lang="en-US" altLang="en-US" sz="2000" dirty="0"/>
              <a:t>.</a:t>
            </a:r>
            <a:r>
              <a:rPr lang="en-US" altLang="en-US" sz="2000" i="1" dirty="0"/>
              <a:t>ID.</a:t>
            </a:r>
            <a:r>
              <a:rPr lang="en-US" altLang="en-US" sz="2000" b="1" dirty="0"/>
              <a:t>and  </a:t>
            </a:r>
            <a:r>
              <a:rPr lang="en-US" altLang="en-US" sz="2000" i="1" dirty="0"/>
              <a:t>takes</a:t>
            </a:r>
            <a:r>
              <a:rPr lang="en-US" altLang="en-US" sz="2000" dirty="0"/>
              <a:t>.</a:t>
            </a:r>
            <a:r>
              <a:rPr lang="en-US" altLang="en-US" sz="2000" i="1" dirty="0"/>
              <a:t>grade </a:t>
            </a:r>
            <a:r>
              <a:rPr lang="en-US" altLang="en-US" sz="2000" dirty="0"/>
              <a:t>&lt;&gt; ’F’ </a:t>
            </a:r>
            <a:r>
              <a:rPr lang="en-US" altLang="en-US" sz="2000" b="1" dirty="0"/>
              <a:t>and </a:t>
            </a:r>
          </a:p>
          <a:p>
            <a:pPr>
              <a:buNone/>
            </a:pPr>
            <a:r>
              <a:rPr lang="en-US" altLang="en-US" sz="2000" b="1" dirty="0"/>
              <a:t>                                              </a:t>
            </a:r>
            <a:r>
              <a:rPr lang="en-US" altLang="en-US" sz="2000" i="1" dirty="0"/>
              <a:t>takes</a:t>
            </a:r>
            <a:r>
              <a:rPr lang="en-US" altLang="en-US" sz="2000" dirty="0"/>
              <a:t>.</a:t>
            </a:r>
            <a:r>
              <a:rPr lang="en-US" altLang="en-US" sz="2000" i="1" dirty="0"/>
              <a:t>grade </a:t>
            </a:r>
            <a:r>
              <a:rPr lang="en-US" altLang="en-US" sz="2000" b="1" dirty="0"/>
              <a:t>is not null </a:t>
            </a:r>
            <a:r>
              <a:rPr lang="en-US" altLang="en-US" sz="2000" dirty="0"/>
              <a:t>);</a:t>
            </a:r>
          </a:p>
          <a:p>
            <a:r>
              <a:rPr lang="en-US" altLang="en-US" dirty="0"/>
              <a:t>Sets </a:t>
            </a:r>
            <a:r>
              <a:rPr lang="en-US" altLang="en-US" i="1" dirty="0"/>
              <a:t>tot_creds</a:t>
            </a:r>
            <a:r>
              <a:rPr lang="en-US" altLang="en-US" dirty="0"/>
              <a:t> to null for students who have not taken any course</a:t>
            </a:r>
          </a:p>
          <a:p>
            <a:r>
              <a:rPr lang="en-US" altLang="en-US" dirty="0"/>
              <a:t>Instead of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credits</a:t>
            </a:r>
            <a:r>
              <a:rPr lang="en-US" altLang="en-US" dirty="0"/>
              <a:t>), use:</a:t>
            </a:r>
          </a:p>
          <a:p>
            <a:pPr>
              <a:buNone/>
            </a:pPr>
            <a:r>
              <a:rPr lang="en-US" altLang="en-US" b="1" dirty="0"/>
              <a:t>                  </a:t>
            </a:r>
            <a:r>
              <a:rPr lang="en-US" altLang="en-US" sz="2000" b="1" dirty="0"/>
              <a:t>case </a:t>
            </a:r>
            <a:br>
              <a:rPr lang="en-US" altLang="en-US" sz="2000" b="1" dirty="0"/>
            </a:br>
            <a:r>
              <a:rPr lang="en-US" altLang="en-US" sz="2000" b="1" dirty="0"/>
              <a:t>                 when 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 </a:t>
            </a:r>
            <a:r>
              <a:rPr lang="en-US" altLang="en-US" sz="2000" b="1" dirty="0"/>
              <a:t>is not null then 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    </a:t>
            </a:r>
            <a:r>
              <a:rPr lang="en-US" altLang="en-US" sz="2000" b="1" dirty="0"/>
              <a:t>else </a:t>
            </a:r>
            <a:r>
              <a:rPr lang="en-US" altLang="en-US" sz="2000" dirty="0"/>
              <a:t>0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end</a:t>
            </a:r>
            <a:endParaRPr lang="en-US" altLang="en-US" sz="2000" dirty="0"/>
          </a:p>
          <a:p>
            <a:pPr>
              <a:buNone/>
            </a:pPr>
            <a:endParaRPr lang="en-US" altLang="en-US" sz="2000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3767E05-7D60-9EF1-B766-3B5A3DAA9A8A}"/>
                  </a:ext>
                </a:extLst>
              </p14:cNvPr>
              <p14:cNvContentPartPr/>
              <p14:nvPr/>
            </p14:nvContentPartPr>
            <p14:xfrm>
              <a:off x="4880880" y="629280"/>
              <a:ext cx="1575000" cy="371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3767E05-7D60-9EF1-B766-3B5A3DAA9A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1520" y="619920"/>
                <a:ext cx="1593720" cy="38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 of Chapter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7cf1c3-0059-48a7-8028-6d952ec6f682}"/>
  <p:tag name="COMMONDATA" val="eyJoZGlkIjoiZWIxYzZkM2FmYTk4YjgyMWQyYjQ4MGI5NDkwOGIwY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074,&quot;width&quot;:14166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</TotalTime>
  <Words>5568</Words>
  <Application>Microsoft Office PowerPoint</Application>
  <PresentationFormat>全屏显示(4:3)</PresentationFormat>
  <Paragraphs>576</Paragraphs>
  <Slides>96</Slides>
  <Notes>67</Notes>
  <HiddenSlides>0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  <vt:variant>
        <vt:lpstr>自定义放映</vt:lpstr>
      </vt:variant>
      <vt:variant>
        <vt:i4>1</vt:i4>
      </vt:variant>
    </vt:vector>
  </HeadingPairs>
  <TitlesOfParts>
    <vt:vector size="110" baseType="lpstr">
      <vt:lpstr>Monotype Sorts</vt:lpstr>
      <vt:lpstr>微软雅黑</vt:lpstr>
      <vt:lpstr>Arial</vt:lpstr>
      <vt:lpstr>Century Gothic</vt:lpstr>
      <vt:lpstr>Helvetica</vt:lpstr>
      <vt:lpstr>Palatino Linotype</vt:lpstr>
      <vt:lpstr>Symbol</vt:lpstr>
      <vt:lpstr>Times New Roman</vt:lpstr>
      <vt:lpstr>Webdings</vt:lpstr>
      <vt:lpstr>Wingdings</vt:lpstr>
      <vt:lpstr>2_db-5-grey</vt:lpstr>
      <vt:lpstr>MS_ClipArt_Gallery.2</vt:lpstr>
      <vt:lpstr>Equations</vt:lpstr>
      <vt:lpstr>Chapter 3: Introduction to SQL</vt:lpstr>
      <vt:lpstr>Outline</vt:lpstr>
      <vt:lpstr>PowerPoint 演示文稿</vt:lpstr>
      <vt:lpstr>SQL查询语言概览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Cartesian Product</vt:lpstr>
      <vt:lpstr>Examples</vt:lpstr>
      <vt:lpstr>The Rename Operation</vt:lpstr>
      <vt:lpstr>Cartesian Product  Example</vt:lpstr>
      <vt:lpstr>String Operations</vt:lpstr>
      <vt:lpstr>String Operations (Cont.)</vt:lpstr>
      <vt:lpstr>Ordering the Display of Tuples</vt:lpstr>
      <vt:lpstr>PowerPoint 演示文稿</vt:lpstr>
      <vt:lpstr>PowerPoint 演示文稿</vt:lpstr>
      <vt:lpstr>PowerPoint 演示文稿</vt:lpstr>
      <vt:lpstr>Where Clause Predicates</vt:lpstr>
      <vt:lpstr>Duplicates</vt:lpstr>
      <vt:lpstr>Duplicates (Cont.)</vt:lpstr>
      <vt:lpstr>Set Operations</vt:lpstr>
      <vt:lpstr>Set Operations (Cont.)</vt:lpstr>
      <vt:lpstr>Set Operations (Cont.)</vt:lpstr>
      <vt:lpstr>Null Values</vt:lpstr>
      <vt:lpstr>Null Values and Three Valued Logic</vt:lpstr>
      <vt:lpstr>PowerPoint 演示文稿</vt:lpstr>
      <vt:lpstr>PowerPoint 演示文稿</vt:lpstr>
      <vt:lpstr>PowerPoint 演示文稿</vt:lpstr>
      <vt:lpstr>Aggregate Functions</vt:lpstr>
      <vt:lpstr>Aggregate Functions (Cont.)</vt:lpstr>
      <vt:lpstr>Aggregate Functions – Group By</vt:lpstr>
      <vt:lpstr>Aggregation (Cont.)</vt:lpstr>
      <vt:lpstr>PowerPoint 演示文稿</vt:lpstr>
      <vt:lpstr>PowerPoint 演示文稿</vt:lpstr>
      <vt:lpstr>PowerPoint 演示文稿</vt:lpstr>
      <vt:lpstr>PowerPoint 演示文稿</vt:lpstr>
      <vt:lpstr>Aggregate Functions – Having Clause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Null Values and Aggregates</vt:lpstr>
      <vt:lpstr>PowerPoint 演示文稿</vt:lpstr>
      <vt:lpstr>Nested Subqueries</vt:lpstr>
      <vt:lpstr>Subqueries in the Where Clause</vt:lpstr>
      <vt:lpstr>PowerPoint 演示文稿</vt:lpstr>
      <vt:lpstr>Subqueries in the Where Clause</vt:lpstr>
      <vt:lpstr>PowerPoint 演示文稿</vt:lpstr>
      <vt:lpstr>Set Membership </vt:lpstr>
      <vt:lpstr>Set Membership (Cont.)</vt:lpstr>
      <vt:lpstr>PowerPoint 演示文稿</vt:lpstr>
      <vt:lpstr>PowerPoint 演示文稿</vt:lpstr>
      <vt:lpstr>PowerPoint 演示文稿</vt:lpstr>
      <vt:lpstr>Set Comparison – “some” Clause</vt:lpstr>
      <vt:lpstr>Definition of  “some” Clause</vt:lpstr>
      <vt:lpstr>Set Comparison – “all” Clause</vt:lpstr>
      <vt:lpstr>Definition of “all” Clause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From Clause</vt:lpstr>
      <vt:lpstr>With Clause</vt:lpstr>
      <vt:lpstr>Complex Queries using With Clause</vt:lpstr>
      <vt:lpstr>Subqueries in the Select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馨木 葛</cp:lastModifiedBy>
  <cp:revision>394</cp:revision>
  <cp:lastPrinted>2014-01-22T15:39:00Z</cp:lastPrinted>
  <dcterms:created xsi:type="dcterms:W3CDTF">1999-11-04T20:50:00Z</dcterms:created>
  <dcterms:modified xsi:type="dcterms:W3CDTF">2023-10-27T05:27:59Z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4766C977E38C4CBABB09690F1B5F6133</vt:lpwstr>
  </property>
</Properties>
</file>