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9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7.xml" ContentType="application/inkml+xml"/>
  <Override PartName="/ppt/notesSlides/notesSlide25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26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7.xml" ContentType="application/vnd.openxmlformats-officedocument.presentationml.notesSlide+xml"/>
  <Override PartName="/ppt/ink/ink25.xml" ContentType="application/inkml+xml"/>
  <Override PartName="/ppt/notesSlides/notesSlide28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28.xml" ContentType="application/inkml+xml"/>
  <Override PartName="/ppt/notesSlides/notesSlide33.xml" ContentType="application/vnd.openxmlformats-officedocument.presentationml.notesSlide+xml"/>
  <Override PartName="/ppt/ink/ink29.xml" ContentType="application/inkml+xml"/>
  <Override PartName="/ppt/notesSlides/notesSlide34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350" r:id="rId13"/>
    <p:sldId id="267" r:id="rId14"/>
    <p:sldId id="268" r:id="rId15"/>
    <p:sldId id="269" r:id="rId16"/>
    <p:sldId id="302" r:id="rId17"/>
    <p:sldId id="303" r:id="rId18"/>
    <p:sldId id="270" r:id="rId19"/>
    <p:sldId id="271" r:id="rId20"/>
    <p:sldId id="272" r:id="rId21"/>
    <p:sldId id="273" r:id="rId22"/>
    <p:sldId id="304" r:id="rId23"/>
    <p:sldId id="318" r:id="rId24"/>
    <p:sldId id="308" r:id="rId25"/>
    <p:sldId id="277" r:id="rId26"/>
    <p:sldId id="278" r:id="rId27"/>
    <p:sldId id="279" r:id="rId28"/>
    <p:sldId id="281" r:id="rId29"/>
    <p:sldId id="283" r:id="rId30"/>
    <p:sldId id="286" r:id="rId31"/>
    <p:sldId id="309" r:id="rId32"/>
    <p:sldId id="310" r:id="rId33"/>
    <p:sldId id="349" r:id="rId34"/>
    <p:sldId id="305" r:id="rId35"/>
    <p:sldId id="311" r:id="rId36"/>
    <p:sldId id="306" r:id="rId37"/>
    <p:sldId id="312" r:id="rId38"/>
    <p:sldId id="307" r:id="rId39"/>
    <p:sldId id="291" r:id="rId40"/>
    <p:sldId id="292" r:id="rId41"/>
    <p:sldId id="293" r:id="rId42"/>
    <p:sldId id="294" r:id="rId43"/>
    <p:sldId id="313" r:id="rId44"/>
    <p:sldId id="314" r:id="rId45"/>
    <p:sldId id="315" r:id="rId46"/>
    <p:sldId id="351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16" r:id="rId55"/>
    <p:sldId id="317" r:id="rId56"/>
  </p:sldIdLst>
  <p:sldSz cx="9144000" cy="6858000" type="screen4x3"/>
  <p:notesSz cx="6997700" cy="9283700"/>
  <p:custShowLst>
    <p:custShow name="Custom Show 1" id="0">
      <p:sldLst>
        <p:sld r:id="rId4"/>
        <p:sld r:id="rId26"/>
        <p:sld r:id="rId7"/>
        <p:sld r:id="rId10"/>
        <p:sld r:id="rId31"/>
        <p:sld r:id="rId11"/>
        <p:sld r:id="rId45"/>
        <p:sld r:id="rId28"/>
        <p:sld r:id="rId28"/>
        <p:sld r:id="rId33"/>
        <p:sld r:id="rId44"/>
        <p:sld r:id="rId16"/>
        <p:sld r:id="rId49"/>
        <p:sld r:id="rId50"/>
        <p:sld r:id="rId36"/>
        <p:sld r:id="rId38"/>
      </p:sldLst>
    </p:custShow>
  </p:custShow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82217" autoAdjust="0"/>
  </p:normalViewPr>
  <p:slideViewPr>
    <p:cSldViewPr snapToGrid="0" showGuides="1">
      <p:cViewPr varScale="1">
        <p:scale>
          <a:sx n="63" d="100"/>
          <a:sy n="63" d="100"/>
        </p:scale>
        <p:origin x="77" y="355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>
            <a:lvl1pPr defTabSz="930275">
              <a:defRPr sz="1200"/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>
            <a:lvl1pPr algn="r" defTabSz="930275">
              <a:defRPr sz="1200"/>
            </a:lvl1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b" anchorCtr="0" compatLnSpc="1"/>
          <a:lstStyle>
            <a:lvl1pPr defTabSz="930275">
              <a:defRPr sz="1200"/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b" anchorCtr="0" compatLnSpc="1"/>
          <a:lstStyle/>
          <a:p>
            <a:pPr lvl="0" algn="r" defTabSz="930275"/>
            <a:fld id="{9A0DB2DC-4C9A-4742-B13C-FB6460FD3503}" type="slidenum">
              <a:rPr lang="en-US" sz="1200"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48:54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0 236 3329,'3'0'864,"125"-4"1481,146-23 0,124-42 1308,-328 54-3073,-1-2-1,77-30 1,-115 33-36,49-28 0,-149 103 283,10-15-736,3 2-1,2 2 1,2 3 0,2 2 0,3 2-1,-58 93 1,37-43-92,-27 48 45,82-133-226,0-1 1,-1-1-1,-2 0 1,-30 30 0,34-40-1311,8-19-2071,5 6 3173,-1 1 0,1 0 1,0 0-1,0 0 0,0 0 1,0 0-1,2-4 0,2-3-744,-1 0 0,0 0-1,4-15 1,10-23-1349,-11 32 2483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49:38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1 307 3393,'0'0'864,"0"0"-760,0 1 1,1-1-1,-1 1 0,0-1 1,1 1-1,-1-1 0,1 1 1,-1-1-1,0 0 1,1 1-1,-1-1 0,1 0 1,-1 1-1,1-1 0,-1 0 1,1 0-1,-1 0 1,1 1-1,0-1 0,-1 0 1,1 0-1,0 0 0,353-74 4152,61-9-2169,-355 76-1899,2 2 1,-1 3 0,0 2 0,119 17 0,137 64 146,-33-6-71,-236-65-200,1-3 0,-1-2-1,99-2 1,237-35 213,3 0-52,6 26 398,-253 13-479,-12 1 43,210-14 0,-299 1-185,314-23 39,-319 28-63,-1 2 1,1 2 0,0 0-1,-1 3 1,0 0-1,-1 2 1,1 2 0,-2 1-1,40 21 1,11 8 21,165 60 0,-228-97 35,0 0 0,0-1-1,1-1 1,-1-1 0,1-1 0,-1 0 0,33-6-1,-2-3 41,85-25-1,121-50-85,-103 38 43,244-63 118,81 50-65,-335 46 64,-12 4 81,29-4 42,215-10-21,-366 23-241,44 0 77,-1 2 1,1 3-1,51 11 0,153 46 323,71 11 229,-245-62-486,1-5 0,-1-3 0,1-4-1,0-3 1,114-21 0,238-72-2528,-152 17-6410,-265 75 7809,86-25-3590,-19 8 1728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49:40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2163 1060 2497,'10'-8'1120,"-8"6"-1088,0 1 0,0 0 0,0 0 1,1 0-1,-1 0 0,0 0 0,1 1 1,-1-1-1,1 1 0,-1-1 0,1 1 0,-1 0 1,0 0-1,1 0 0,-1 0 0,1 1 0,-1-1 1,3 1-1,27 0 108,-20-3-47,-1-1-1,0 0 1,17-8 0,-18 6-8,-1 2-1,1-1 1,0 1 0,20-3 0,37-2 586,-33 3 380,41 0 1,-75 5-1040,0 0 0,0 0 1,0 0-1,-1 0 1,1 0-1,0 0 0,0 0 1,0 1-1,0-1 1,0 0-1,0 0 0,0 0 1,0 0-1,0 0 1,0 0-1,0 0 0,0 0 1,0 0-1,0 0 1,0 0-1,0 0 0,0 0 1,0 0-1,0 0 1,0 0-1,0 0 0,0 0 1,0 1-1,1-1 0,-1 0 1,0 0-1,0 0 1,0 0-1,0 0 0,0 0 1,-12 4 117,-22 5-162,-456 83 308,444-85-125,-43 7 222,-1-4 0,0-4-1,-93-6 1,127-3-242,-1-3-1,1-2 0,0-3 0,1-2 0,-104-40 0,-50-44-133,110 50-5,-44-27 944,4-6-1,-169-126 0,299 199-851,-20-14 190,1-1 0,-35-36-1,57 53-241,1-1 1,0 0-1,0 0 0,0-1 0,1 1 0,0-1 0,0 0 0,0 0 0,1 0 0,0 0 1,1-1-1,0 1 0,0-1 0,0 0 0,1 0 0,0 1 0,1-10 0,0 12-18,2 0-1,-1 1 0,0-1 1,1 0-1,0 1 1,0 0-1,1-1 0,-1 1 1,1 0-1,0 0 1,0 0-1,0 0 0,0 1 1,1-1-1,-1 1 1,1 0-1,0 0 0,0 0 1,0 1-1,1-1 1,-1 1-1,7-2 0,13-6 26,1 1 0,51-11 0,-74 19-37,95-16 118,143-9 0,-106 15-67,33-5-36,351-38-71,-10 16 54,-242 36 53,259 4 140,2 31 144,-419-19-233,-1 4 1,191 58-1,-244-57-18,53 26-1,-89-36-27,0 1 0,-1 0 0,0 2 0,-1 0 0,0 0 0,19 21-1,-31-30-34,-1 1 0,0-1-1,0 1 1,0 0 0,0 0 0,0 0-1,-1 0 1,0 1 0,0-1-1,0 1 1,0 0 0,-1-1-1,1 1 1,-1 0 0,-1 0-1,1 0 1,-1-1 0,0 1-1,0 0 1,0 0 0,0 0-1,-1 0 1,0 0 0,0 0 0,0-1-1,-1 1 1,0 0 0,0-1-1,0 1 1,0-1 0,-5 7-1,-4 3 20,-1 0-1,0-1 0,-1-1 0,0 0 1,-1-1-1,0 0 0,-29 16 1,-6 0-14,-1-2 1,-2-2 0,-71 21-1,-176 33-174,-401 39-2014,-20-48-7037,667-64 8355,-594 29-5086,617-35 5928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49:4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61 478 4737,'-7'-1'435,"-32"-8"3743,38 9-4113,1 0-1,-1 0 0,0 0 0,0 0 0,1-1 0,-1 1 1,0 0-1,1-1 0,-1 1 0,1-1 0,-1 1 0,0 0 1,1-1-1,-1 0 0,1 1 0,-1-1 0,1 1 0,-1-1 1,1 1-1,0-1 0,-1 0 0,1 1 0,0-1 0,-1 0 0,1 1 1,0-1-1,0 0 0,0 0 0,0 1 0,0-1 0,0 0 1,0 0-1,0 1 0,0-1 0,0 0 0,0 0 0,0 1 1,0-1-1,0 0 0,1 1 0,-1-2 0,4-4 74,0 0 0,0 0 0,1 1-1,-1-1 1,1 1 0,1 0 0,-1 0 0,12-8-1,57-32 801,-63 39-801,84-45 443,2 5-1,3 3 0,0 5 0,3 5 0,1 4 0,213-31 1,-189 43-413,0 5 0,137 6 0,-118 13-71,0 7 0,205 45 0,-268-38-86,331 74 237,-317-77-162,1-5 0,126 0 0,347-55 225,-151 4-174,-317 34-94,0 5-1,114 15 1,378 99 117,-423-77 13,193 19 276,-288-51-325,1-4-1,131-13 1,40-24 29,86-9-133,-39 28-80,-234 17 49,-1 3 0,109 21 1,-75-2 10,109 42 1,81 50 3,-207-82 0,24 7 56,2-3-1,146 29 1,-171-51-58,0-3 1,1-4-1,157-4 0,194-51-154,-353 37 130,48-8 18,213-21 202,-167 31 42,293-23 476,-367 18-588,-1-3-1,161-49 1,111-37 22,-283 85-28,1 5 0,120-4 0,-97 15 71,186 23 0,-163-4-592,1-6 0,146-5 0,-269-8-89,1-1 1,-1 0-1,0 0 1,0-1 0,0-1-1,0 0 1,0-1-1,14-7 1,3-5-4986,45-36 1,-49 34 2012,-14 12 2637,-1-2-1,0 1 1,13-15 0,-7 4 824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48:35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1 145 4865,'8'0'3057,"7"-3"-2321,1-1 0,-1-1 0,-1 0 0,15-7 0,6-2-218,33-11-76,-24 7 2,1 2 0,0 2 1,76-13-1,-111 26-353,0 1 0,-1 0-1,1 1 1,0 0 0,-1 0-1,1 1 1,-1 0 0,1 1 0,-1 0-1,0 0 1,0 1 0,0 1 0,-1-1-1,0 1 1,0 1 0,12 9 0,8 10 42,-1 1 0,-2 1 0,23 32 1,0-2-23,-36-44-79,1 0 0,0-1 0,1-1 0,0 0 0,1 0 0,0-2 0,1 0 0,0 0 0,0-2 0,1 0 0,0-1 0,27 6 0,-16-7 17,0-1 1,0-1-1,0-2 0,1-1 1,-1-1-1,0-1 1,33-7-1,450-114 192,68-10-151,-493 120 14,0 4 1,1 4-1,0 4 1,121 14 0,-11 15 555,207 27 765,-162-30-918,-168-21-555,93-5 0,-159 1 41,0-1-1,0 1 1,0-1-1,0-1 1,0 1-1,-1-2 1,1 1-1,0-1 1,11-6-1,-18 9 8,0 0 0,-1 0 0,1-1 0,-1 1 0,0 0 0,1-1 0,-1 1 0,1-1 0,-1 1 0,0 0 0,1-1 0,-1 1 0,0-1 0,1 1 0,-1-1 0,0 1 0,1-1 0,-1 1 0,0-1 0,0 1 0,0-1 0,0 1 0,0-1 0,0 0 0,0 1 0,0-1 0,0 1 0,0-1 0,0 1 0,0-1 0,0 0 0,0 1 0,0-1 0,0 1 0,-1-1 0,1 0 0,-17-14 0,3 4 0,3-1 0,-10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48:36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0 178 3393,'0'0'1755,"9"-3"-619,247-58 2822,-124 27-2498,180-36 827,-279 65-2163,1 2 1,0 2-1,0 1 1,-1 1-1,1 2 1,0 1-1,44 12 1,-11 3 224,98 43 0,-88-31-55,134 36-1,-180-59-202,1-2 0,0-1 1,0-2-1,1-1 0,41-3 0,163-26 116,-147 14-235,86-13-5,-31 4 71,171-5-1,472 39 145,-752-8-172,0 1 1,0 2 0,0 1-1,-1 2 1,41 17 0,-36-11 1,0-2 1,1-2 0,0-2 0,1-2 0,0-1 0,0-2-1,1-3 1,-1 0 0,59-7 0,239-44 78,-185 23 13,160-6-1,-23 35 522,-166 1-481,-22-6-1278,-38-6-2672,-17-5-1411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48:44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 4161,'2'-3'5462,"4"-12"-3237,21 14-1243,-16 2-817,414 12 1067,-91-2-1024,323-11 731,10 20 867,-521-12-1334,282 22-72,-380-24-675,-35-3 171,0-2 1,0 1-1,1-2 1,-1 0-1,26-3 1,-24 3 103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48:45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98 4545,'0'-2'120,"0"1"0,1-1 0,-1 1 0,1-1 0,-1 1 0,1-1 0,0 1 0,-1-1 0,1 1 0,0-1 0,0 1 0,0 0 0,0 0 0,0-1 0,1 1 0,-1 0 0,0 0 0,0 0 0,1 0 0,-1 0 0,1 1 0,-1-1 0,1 0 0,1 0 0,47-15 552,-31 11-172,32-8-1,1 2 0,0 2 1,0 3-1,61 0 0,215 17 1582,618 36 127,-575-29-1543,46 0-76,272-49-312,-213 0-93,765 48 0,-242 13-370,-805-27 201,401 27 163,-82-3-302,-365-23 65,451 30 214,-56 11-241,-140-54 6,412 8 262,-554 8-54,403 11 208,-407 2 33,21 0-770,-273-19 396,-1-1 1,1-1 0,0 1 0,0-1-1,0 1 1,-1-1 0,1-1-1,0 1 1,-1-1 0,1 0-1,-1 0 1,7-4 0,-9 4 5,1 0 0,0 0 1,-1 0-1,0-1 0,1 1 1,-1-1-1,0 0 0,0 0 1,-1 1-1,1-1 0,-1 0 1,1-1-1,-1 1 0,0 0 1,0 0-1,0 0 0,0-7 1,0-15-2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3T06:05:33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2931 4913 392 0,'-15'6'100'0,"-26"2"-12"0,-30 6-4 16,-5-4-84-16,-41-2 24 15,-5 2 8-15,0-4-8 16,-25-2-16-16,10-12 0 16,-11-4 20-16,6-6 24 15,10-16 20-15,10-17 0 16,10-17 0-16,6-11 8 15,24-8 0-15,6-9 0 16,20-13-8-16,21-12-8 0,19-6-16 16,32-8 0-1,9-8-16-15,41-5 0 0,10-3-8 16,77-44 0-16,70-45-4 16,6 38 0-16,-1 35-12 15,11 6 0-15,25 18-12 16,-10 12 0-16,21 10 8 15,-11 6 16-15,20 22 4 16,1 18-8-16,9 25-12 16,-14 20 0-16,4 14-4 15,-20 14 8-15,-10 26 0 16,-15 30 0-16,-25 35 0 0,-16 22 0 16,-26 8-8-1,-24 2-8-15,-31 8-4 0,-16 26 8 16,-20 12 4-16,-20-6 8 15,-20-7-8-15,-10 11 0 16,-31 6-8-16,-16-13 8 16,-24 1-8-16,-26 24 0 15,-31-1-4-15,-15-21 8 16,-30-10-8-16,-20 12-8 16,-16-5 0-16,-10-29 16 15,-10-28 12-15,-6-11 0 16,-9-5 4-16,-16-4 8 15,-14-7 0-15,-11-11 0 16,0-11-4-16,0-16 8 16,0-12 0-16,-11-17 8 15,1-14-8-15,5-15 0 0,10-18-4 16,-5-20 8-16,0-15-16 16,16-8-16-16,9 1-16 15,0 15 8-15,21 1 8 16,20-7 8-16,36-20 20 15,25-28 16-15,20-18 0 16,31 4-16-16,30-2-16 16,26-14 8-16,40-22 4 15,36 9 8-15,41 5 4 16,50-12 8-16,26-3-8 16,50-5 0-16,21 6-16 15,25-5-8-15,36 11-8 16,10 32 0-16,20 22-4 15,-5 4 0-15,16 18-8 0,-1 21 0 16,-4 27-4-16,-6 27 0 16,0 24 8-16,-15 29 8 15,-20 17 0-15,-5 27 0 16,-21 5 0-16,-30 11 16 16,-36 26 0-16,-30 30-8 15,-31 17-4-15,-30 3 8 16,-26 8-4-16,-40 9-8 15,-36-11-4-15,-25-17 8 16,-30 5 4-16,-31 6 0 16,-36-11 0-16,-25-19 0 15,-16 4-4-15,-14 0 0 16,-16-12-4-16,-10-24 0 0,-20-6 0 16,-26-6 0-16,-20 13-8 15,-20-11 0-15,-16-16 0 16,1-21 16-16,4-21 8 15,21-19 8-15,15-14-8 16,5-14-8-16,16-22-16 16,4-23 0-16,16-23-80 15,5-17-64-15,25-8-304 16,10-5-224-16,36 7 72 16,20 24 304-16,62 37 304 15,45 28 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1T06:50:01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11963 1911 1264 0,'0'0'388'0,"0"0"-44"0,-5 0-52 16,0 14-332-16,-10 2 112 15,-6 0 72-15,6-1-32 16,-10 21-48-16,-1 6-16 16,6-8-4-16,0-5 16 15,-1 1 0-15,6-6-8 16,5-2-16-16,0-6 0 15,10-6-4-15,5-4 8 16,5 1-8-16,10-9-8 16,6-13-16-16,4-5-8 0,1-2-16 15,4-8 0 1,1 6-44-16,-6 1-32 16,1-1 4-16,-6 2 40 0,-4 8-412 15,-1-6-448-15,0 10 0 16,-5 2 456-16,-4 0 452 15,-1 2 0-15</inkml:trace>
  <inkml:trace contextRef="#ctx0" brushRef="#br0" timeOffset="157.16">12116 1905 680 0,'0'0'196'0,"0"2"36"16,5 4 44-16,-5 8-132 16,0 0 32-16,0 2-4 0,5 5-24 15,0 3-52 1,0-2-16-16,0 4-44 15,-5 4-16-15,5-11-20 0,0-3 0 16,-10 12 0-16,0 4 0 16</inkml:trace>
  <inkml:trace contextRef="#ctx0" brushRef="#br0" timeOffset="470.74">11521 2475 784 0,'0'0'228'0,"0"0"16"16,0 0 12-16,10 0-156 15,11 0 64-15,9-2 36 16,16-10-24-16,-5-4-40 16,9-6-16-16,11-2-32 15,0-6-8-15,-15-1-20 16,10-3 0-16,0 8-28 15,-16 0-16-15,-4 0-64 16,-6 11-40-16,-9-7-92 16,-6 2-48-16,-5 2 36 15,-5 4 96-15,0 6-212 16,-10 0-296-16,0 2 0 0,0 4 304 16,0 2 300-16,0 0 0 15</inkml:trace>
  <inkml:trace contextRef="#ctx0" brushRef="#br0" timeOffset="659.08">12050 2084 728 0,'0'2'212'15,"0"4"20"-15,0-1 20 16,-6 5-144-16,-4 12 48 16,5 4 40-16,-5 12 0 15,-15 5-36-15,4 1-24 16,-4 4-44-16,0 1-8 16,-6-9-32-16,6-6-16 15,-1-3-116-15,1-13-96 16,10-4-344-16,10-6-240 15,5-4 88-15,0-2 336 16,0-2 336-16,5 0 0 0</inkml:trace>
  <inkml:trace contextRef="#ctx0" brushRef="#br0" timeOffset="862.14">11994 2334 544 0,'0'0'148'0,"0"0"60"16,0 0 52-16,15 4-76 15,0 0 24-15,0 0-16 16,6 3-24-16,-1 1-40 16,0-4-8-16,6 2-24 0,4 0-8 15,1-4-32-15,-1 2-16 16,1-4-56-16,-1 0-32 16,-20 2-16-16,0-2 32 15,-4 0-340-15,-1-2-360 16</inkml:trace>
  <inkml:trace contextRef="#ctx0" brushRef="#br0" timeOffset="1269.93">11968 2534 856 0,'-5'2'252'0,"5"4"-4"0,-5 10-12 0,-5 6-224 16,0-6 40-16,5-3-4 15,-5 1-40-15,10-6-80 16,5-8-40-16,0-6-4 16,15-4 40-16,0-3 60 15,11-1 32-15,-6 4 52 16,-4 4 32-16,-1 2 36 16,-5 8 8-16,-5 4-24 15,-5 0-24-15,-10 2-44 16,5-4-8-16,-5 7-28 15,0-7-16-15,0-2-4 16,15 0 16-16,5 0 12 16,11 2 8-16,-6 6 4 15,-5 4 8-15,6 10 28 0,-11 9 24 16,-15 9 0-16,-16 8-24 16,-14-5-40-16,-1 3-16 15,-9-8-28-15,4-9-8 16,5-7-4-16,6-12 16 15,15-20-408-15,5-20-416 16</inkml:trace>
  <inkml:trace contextRef="#ctx0" brushRef="#br0" timeOffset="1739.54">12624 2054 1160 0,'-11'8'356'0,"1"22"-24"0,-5 7-20 15,0-7-304-15,0 10 72 16,-1 3 40-16,1-13-32 16,5-4-64-16,5-4-32 15,5-8-72-15,10-6-40 16,-10-4 12-16,10-10 56 16,-5-16-284-16,5-2-336 15,-5 0 0-15,-5 2 336 0</inkml:trace>
  <inkml:trace contextRef="#ctx0" brushRef="#br0" timeOffset="2630.18">12517 1978 488 0,'0'0'132'0,"0"-4"28"16,0 2 36-16,0 0-80 16,5-5 24-16,5-7 12 15,5 6-8-15,1-4-24 16,-1-4-16-16,0 2-24 16,0 4-8-16,6 2-8 15,-6 0 0-15,0 8 0 16,0 0 0-16,6 8-8 15,-11 6 0-15,5 12 0 16,-5 16 8-16,0 3-16 16,-5 11-16-16,1 1-20 15,-1 3 8-15,-5-13-8 0,5-5-8 16,-5-8-16-16,5-6 0 16,-5-12-16-16,0-3-8 15,0-5-80-15,-5-6-64 16,-5-4-48-16,-6-4 24 15,-4-4 52-15,0-1 40 16,-11-3 40-16,1-2 16 16,4 0 52-16,6 0 48 15,0 6 40-15,4-4 0 16,6-8-12-16,10 3 0 16,0 1-8-16,5 2 8 0,0 4-16 15,1 2-16-15,-1 16-12 16,0 6 8-16,0 8 0 15,-10 4 0-15,5 3-4 16,-5-5 0-16,-6-2-12 16,1-2-8-16,5-6-16 15,5-4 0-15,5-12-20 16,11-10-16-16,9-10-56 16,10-10-40-16,1-13-48 15,5-3 0-15,4 2 32 16,-4 3 48-16,0-1 48 15,-16 8 8-15,6 9 64 16,-6 7 56-16,-10 2 56 16,0 4 0-16,11 6-12 0,-1 4-8 15,1 0-24-15,-1 2-8 16,0-2-12-16,1 4 0 16,-6 2-12-16,-5 4-8 15,1 8 0-15,-11-2 16 16,0 4-4-16,0 8-8 15,-10 0-24-15,0 2-8 16,0-3-16-16,-6 3-8 16,1-4-24-16,0-8-16 15,0 10-64-15,5-6-48 16,-10-16-40-16,10-2 8 16,0 0 12-16,-6-4 8 15,1 0-100-15,0-4-96 16,5-2 172-16,-5 2 280 0,5 10 164 15,5-2-112-15,0-2-72 16,5 2 48-16,-5 4 56 16,0 4 24-16,-5 10-16 15,-5 12-24-15,-6 1-64 16,-4 3-24-16,0-2-136 16,-6-8-104-16,6 0-216 15,0 1-112-15,4-9 92 16,6-6 208-16,0 0 204 15,5-2 0-15</inkml:trace>
  <inkml:trace contextRef="#ctx0" brushRef="#br0" timeOffset="2990.57">12842 2250 608 0,'0'0'172'0,"10"8"52"15,0 12 52-15,-10-4-120 16,5 6 0-16,0 0-28 16,1-7-24-16,-6 1-56 15,5-2-32-15,0-6-128 16,0-4-96-16,0 0-192 16,5-2-88-16,0 2 96 15,-5-4 200-15,5 0 192 16,-4 0 0-16</inkml:trace>
  <inkml:trace contextRef="#ctx0" brushRef="#br0" timeOffset="3241.86">12979 2234 568 0,'5'0'156'0,"0"0"48"0,5 0 44 16,1-2-92-16,4-2 24 15,0-2-4-15,0-3-16 16,1 7-32-16,-1-2-8 16,-5 8-28-16,-5 0-16 15,0 0-48-15,0 9-24 16,-10 5-36-16,0 4-8 15,0 0-24-15,-5-6-16 16,5-2 8-16,0 0 32 16,0-6 40-16,5-4 16 15,-5 1 8-15,5-3-8 16,5 2-4-16,0-4 8 16,0 0-4-16,0 2-8 0,0-2-104 15,0 0-96-15,-5 0-240 16,0 2-136-16</inkml:trace>
  <inkml:trace contextRef="#ctx0" brushRef="#br0" timeOffset="3648.03">12405 2788 848 0,'5'0'252'0,"-5"0"0"0,5-4 4 16,5-2-208-16,1 2 40 15,4-16 16-15,0-4-16 16,0 11-16-16,11-1 16 16,4 2-24-16,1 0-32 15,4 10 24-15,1 2 64 16,4 0 12-16,1 2-40 15,5 4-44-15,10-6 0 16,0 0-8-16,5-12 0 16,-6-4-16-16,1 8 0 15,0-2-4-15,0 2 8 16,0 12-4-16,-5 6 0 0,-6-6-16 16,1 2 0-16,-10-6-32 15,-6-14-16-15,1-2-8 16,-6 0 24-16,-5-7 16 15,-4 9 8-15,-6 0 0 16,0 4 0-16</inkml:trace>
  <inkml:trace contextRef="#ctx0" brushRef="#br0" timeOffset="4101.18">13751 1730 1232 0,'0'0'380'0,"0"0"-28"16,5 0-28-16,6 4-336 15,-6 4 72-15,5 2 48 16,0-2-16-16,0 0-60 16,0 0-32-16,-5 0-32 15,6 0 16-15,-6-2 8 16,0 2 8-16,0 0 0 16,0 0 0-16,-5-6 0 15,0 4 0-15</inkml:trace>
  <inkml:trace contextRef="#ctx0" brushRef="#br0" timeOffset="4336.42">13507 1822 1096 0,'0'2'332'0,"0"10"-4"0,-5 3-12 15,0 11-276-15,-5 4 72 16,5-4 32-16,0-6-32 16,0 5-72-16,0-1-32 15,5-6-120-15,5 0-72 16,5-10-304-16,0-12-216 0,5 2 84 16,1 4 312-16</inkml:trace>
  <inkml:trace contextRef="#ctx0" brushRef="#br0" timeOffset="4695.81">13701 1907 640 0,'-6'0'180'0,"6"0"24"16,6 0 20-16,4-2-132 15,0 2 32-15,5-6 20 16,0 4-8-16,6 0-36 16,-11-4-24-16,0 2-28 15,0 4 0-15,-5-2-28 16,-5 4-24-16,0 8-28 15,-5-8 8-15,-5 8 8 16,5 2 8-16,-10 2 8 16,4-2 0-16,1 6 0 0,-5-3 8 15,0 9 0-15,5 0 8 16,5-12 8-16,0-4 16 16,-6-4-4-16,11 2-8 15,0 0-12-15,11-6 8 16,-1-6-24-16,-10 4-16 15,10 4-80-15,0 4-48 16,-10-4-80-16,0 4-24 16,0 8-108-16,-10-4-80 15,-5 3 88-15,4 1 176 16</inkml:trace>
  <inkml:trace contextRef="#ctx0" brushRef="#br0" timeOffset="4867.67">13472 2350 536 0,'0'0'148'0,"0"0"36"16,0-2 36-16,10 2-76 15,10-2 32-15,11-2 20 16,-1-4-8-16,11 0-44 16,-5-2-32-16,-6 2-52 15,-10-4-16-15,6 2-64 16,-11 2-40-16,0-4-112 16,0 4-64-16,-4-2-180 15,-6-6-104-15,0 10 96 16,0 1 216-16</inkml:trace>
  <inkml:trace contextRef="#ctx0" brushRef="#br0" timeOffset="5227.14">13751 2258 520 0,'0'0'140'0,"-5"6"52"0,0 2 44 16,-5 14-80-16,5 2 16 15,-5 4 0-15,-11 9-8 16,-4 9-40-16,-11 0-24 16,1-1-44-16,-1 1-16 15,6-3-80-15,4-5-64 16,11-22-12-16,5-14 56 15,10-12-224-15,15-6-272 16,6-12 280-16,14 3 560 16,-4-5 204-16,-1 4-344 15,1 8-200-15,-6 2 152 16,0 8 128-16,1 8-24 16,-6 16-40-16,-5 6-16 0,1 2-12 15,-6 6 8-15,0-6-16 16,-5-3-16-16,5-1-36 15,0-10-8-15,6-10-40 16,-1-14-24-16,10-10-96 16,6-7-64-16,4-21 8 15,11-7 80-15,-5-3-324 16,9-11-400-16,-4 5-4 16,-15 18 400-16,-6 13 400 15,-5 5 0-15</inkml:trace>
  <inkml:trace contextRef="#ctx0" brushRef="#br0" timeOffset="5617.73">14259 1873 968 0,'0'0'292'0,"0"0"0"15,10-4 4-15,1 2-248 16,9 0 48-16,-10-4 8 16,5 0-24-16,-4 4-88 15,-1-4-56-15,0 4-16 16,0-3 48-16,-5 3-280 16,0 2-312-16,0-4-8 15,-5 4 320-15,5 0 312 16,-5 0 0-16</inkml:trace>
  <inkml:trace contextRef="#ctx0" brushRef="#br0" timeOffset="5852.9">14259 2107 952 0,'0'0'284'0,"-5"0"-20"0,-5 0-28 15,5 0-252-15,0-6 64 16,-5 4 48-16,10 2-8 16,5-11-32-16,15-5-16 15,-5 6-24-15,1-2 8 16,9 0 0-16,-5-2 0 15,-4 2 16-15,-1 8 16 16,-5 8 12-16,0 8 0 16,-10 4-28-16,0 6-16 15,0-6-36-15,-10 5-8 16,-5 1-96-16,5-4-80 0,-1-14 8 16,1-4 96-16,5-12-192 15,5-6-280-15</inkml:trace>
  <inkml:trace contextRef="#ctx0" brushRef="#br0" timeOffset="6102.92">14315 1701 952 0,'0'0'284'0,"0"0"-16"16,0 0-20-16,0 4-252 16,0 7 56-16,0 11 60 15,0 12 8-15,0 10-8 16,0 13-8-16,-5 5-24 15,0 5 0-15,0-1-20 0,5-9-8 16,0-1-28-16,0-9-8 16,5-11-76-16,0-6-56 15,0-8-4-15,0-14 56 16,-5-4-292-16,10-12-344 16,-10-2 0-16,6 2 352 15</inkml:trace>
  <inkml:trace contextRef="#ctx0" brushRef="#br0" timeOffset="6307.41">14310 2092 800 0,'0'7'236'16,"-10"9"-12"-16,-5 6-12 0,-6 8-192 16,-4 8 56-16,-5-9 48 15,-1 3 0-15,6-2-24 16,4-8-16-16,6-2-20 16,5-8 8-16,10-1-12 15,10-3-8-15,10-2-40 16,6-12-24-16,4-8-120 15,1-1-88-15,4-15-236 16,1-2-144 0,-6-4 104-16,-9 9 248 0,-1 5 248 15,-5 4 0-15</inkml:trace>
  <inkml:trace contextRef="#ctx0" brushRef="#br0" timeOffset="6746.28">14676 1701 928 0,'-5'4'276'0,"0"13"-32"0,-11 7-36 16,-4 6-244-16,-5 8 72 16,-1 1 52-16,1 5-16 15,5-8-32-15,-1-10-16 16,11 1 0-16,0-9 16 16,15-6 0-16,5-4-16 31,11-8-16-31,-1-8 8 15,5 2 16-15,1 0 24 16,4 4 8-16,-10 2 0 16,-4 6-8-16,-1 2 0 15,-15 14-12-15,-10 4-8 16,-5 2-44-16,-11-3-24 16,-4 3-8-16,4-4 32 0,1-10 16 15,5 0-8-15,-1-6-8 16,6-14 8-16,5-4 0 15,5-4 0-15,0-2-80 16,0 0-80-16,5-2 40 16,0 6 120-16,0 0 112 15,10 5 0-15,5 7-24 16,0 7-8-16,11 7-16 16,-1 0 8-16,-5-4-24 0,6 4-16 15,-1-2-44-15,-10-2-16 16,1-4-4-16,-1 2 24 15,-5 6-392-15,0-2-408 16</inkml:trace>
  <inkml:trace contextRef="#ctx0" brushRef="#br0" timeOffset="7060.22">14310 2413 704 0,'0'0'204'16,"0"0"4"-16,5-4 4 0,0 4-156 16,11-4 40-16,4-10 16 15,-5 0-24-15,5-2-32 16,1 3-8-16,-1 3-8 16,-5 0 0-16,-5 2 0 15,6 4 8-15,-11 8 8 16,5 10 8-16,-5 5 0 15,-5-1 0-15,5 6-24 16,-5 2-16 0,-5-2-32-16,5-2-8 0,0-5-8 0,0-3 16 15,0-6 8 1,-5-2 0-16</inkml:trace>
  <inkml:trace contextRef="#ctx0" brushRef="#br0" timeOffset="7216.48">14518 2451 720 0,'0'0'208'16,"0"4"20"-16,5 0 16 15,1-4-164-15,-1 0 32 16,5-6-16-16,0 4-32 16,0-2-144-16,5 0-96 15,-10-2-200-15,1 0-96 16,-1 4 92-16,0-4 192 16,-5 4 188-16,0-2 0 15</inkml:trace>
  <inkml:trace contextRef="#ctx0" brushRef="#br0" timeOffset="7466.57">14371 2451 968 0,'-5'0'292'0,"-5"0"-16"16,5 8-12-16,0 2-248 16,0 3 56-16,0 1 40 15,-1-4-16-15,6 2-48 16,-5 0-32-16,5 2-120 16,5-2-80-16,-10-2-248 0,0 4-152 15</inkml:trace>
  <inkml:trace contextRef="#ctx0" brushRef="#br0" timeOffset="7669.6">14132 2738 872 0,'0'0'260'0,"0"0"4"0,-5 0 12 15,10 0-196-15,5-2 56 16,16-13 56-16,20-5 0 16,4-2-32-16,27-10-24 15,14 0-36-15,0-3 0 16,1 3-24-16,-16 2-16 15,-5 8-36-15,-15 1-16 16,-15 5-108-16,-11 2-88 0,-9-2-384 16,-6 8-288-16</inkml:trace>
  <inkml:trace contextRef="#ctx0" brushRef="#br0" timeOffset="8405.32">14960 2094 1064 0,'0'5'324'16,"0"3"-36"-16,5-2-28 0,-5-2-272 16,0 14 88-16,6 2 52 15,-6 0-32-15,5-2-40 16,0-4 0-16,0-2-16 16,10-5-8-16,5-5-16 15,1-9-8-15,4-7-20 16,-5-4-8-16,1-16-20 15,-6 0 0-15,0 1-4 16,-5-7 8-16,-10 0-4 16,0 2-8-16,-5 1 0 15,0 1 16-15,0 6 20 16,-5 1 16-16,0 11 20 16,5-2 16-16,0 6 16 15,0 4 8-15,-1 2 0 0,1-4 0 16,0 10-8-16,5-4 0 15,-5 4 0-15,5-2 0 16,-5 4-16-16,5 4-16 16,0 6-12-16,0 10 8 15,0 14 4-15,0 17 8 16,0 29-8-16,0 19 0 16,5-2 0-16,-5 6 8 15,0 10-8-15,5-5-8 16,-5-13-16-16,5-12 0 15,0-9 0-15,1-21 0 16,-6-19 0-16,5-8 0 16,-5-22 0-16,5-28 0 0</inkml:trace>
  <inkml:trace contextRef="#ctx0" brushRef="#br0" timeOffset="8874.04">15372 1869 688 0,'-5'0'196'0,"0"0"44"0,0 0 36 16,5 4-136-16,-5 4 24 16,-1 8-4-16,-9 6-16 15,0 2-44-15,5-2-16 16,0 1-36-16,-1-3-8 0,6-2-8 15,0-4 8-15,5-8 0 16,5 2-8-16,0-2-8 16,6-4 8-16,4 0-8 15,0-4 0-15,5-10-24 16,6 2-16-16,-11-4-36 16,5-4-16-16,-4-4-68 15,-1 1-48-15,-5-1-60 16,0-2-8-16,-5 2-132 15,0 0-112-15</inkml:trace>
  <inkml:trace contextRef="#ctx0" brushRef="#br0" timeOffset="9420.99">15468 1794 408 0,'0'0'104'0,"0"0"20"0,0 0 16 16,-5 4-36 0,5 4 56-16,0 8 40 0,0 7 0 15,0 15-28-15,-5 12-16 16,5 5-28-16,0 11-8 15,0-13-28-15,0 1-16 16,0-4-36 0,0-11-16-16,0-7-20 0,0-6 0 15,0-10-12-15,5 0 0 16,-5-10-16-16,-5 1-8 16,0-3 0-16,-10 0 8 15,0-4 20-15,-1 0 16 16,-4 0 12-16,0 0 0 15,10 0 16-15,-6-4 16 16,6 0 4-16,5-3-8 16,0-1-12-16,10-6 0 15,15-2 0-15,6-4 0 0,4 2-4 16,1-2 0-16,-1 4-12 16,-4 3 0-16,-1 5-16 15,-10 6 0-15,-5 6-16 16,-4 9-8-16,-6 7-8 15,-16 10 0-15,-4 0 8 16,-5 4 8-16,-1-1 4 16,-4-1 0-16,-1 4 4 15,6-4 8-15,5-7 12 16,14 1 8-16,1-2 8 16,16-8 8-16,14-8-8 15,0-4-8-15,6-16-28 16,4-10-16-16,6-4-88 15,-11-4-72-15,6-7 8 0,0-1 88 16,-6 2 80-16,-5 12 0 16,-9 5 0-16,-1 1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1T06:51:17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16068 9735 832 0,'0'0'244'0,"0"0"12"15,0-2 4-15,-5 0-196 16,0-2 40-16,-11-2 40 15,-4-3 0-15,-5-1-28 16,-1 4-24-16,-14-4-24 16,-1-2 8-16,0 4-8 15,-4 4-8-15,4 0-12 16,-5 8 8-16,11 10-12 16,-1 0-8-16,11 8-12 15,4 3 0-15,1 7-8 0,10 2-8 16,0-6 0-16,5-3 8 15,10 1 8-15,10-2 0 16,0-14-8-16,16-8 0 16,-1 0-8-16,6-2 0 15,4 0-4-15,1 2 0 16,0 2-8-16,-1 0 0 16,-4-4 4-16,-6 4 8 15,1 0 0-15,-11 2 0 16,-5 4-8-16,1 0 8 15,-6 5 0-15,0 5 8 0,-10-4-8 16,5 2 0-16,-5 2 0 16,-5 0 8-16,-15-2 4 15,-6-3 0-15,1 5 4 16,-11-2 8-16,-4 0 4 16,-6 0 0-16,5-4-12 15,-4 0 0-15,-1-4-20 16,15-3-8-16,6-3-48 15,0-4-32-15,14-11 4 16,11-11 40-16,11-2 40 16,-6 8 0-16</inkml:trace>
  <inkml:trace contextRef="#ctx0" brushRef="#br0" timeOffset="781.18">15748 10789 984 0,'0'0'296'16,"0"0"-20"-16,0 0-16 0,0 0-236 15,0 0 88 1,-5 0 64-16,5 0-16 0,0 0-44 16,0 2-24-16,-5 6-32 15,5 6 0 1,0 12-4-16,-5 11 8 0,-6 15-8 16,1 11 0-16,-5 11-16 15,-5-3 0-15,4 1-16 16,1-7 0-16,5-5-12 15,-5-13 0-15,5-13-20 16,5-8-8-16,-1-8-52 16,6-6-32-16,6-12 8 15,-1-10 48-15,0-16-388 16,-5-8-432-16</inkml:trace>
  <inkml:trace contextRef="#ctx0" brushRef="#br0" timeOffset="1124.93">15778 10759 1064 0,'0'0'324'16,"0"0"-24"-16,0 0-20 16,5 2-272-16,-5 4 80 15,5 2 68-15,0 6 0 16,6 12-28-16,4 12-24 15,-5 11-20-15,5 15 8 16,1 11-12-16,-1 4-8 16,0-1-24-16,-5 1-8 15,0-5-16-15,0-7 0 0,6-5-8 16,-6-11 8-16,-5-7-16 16,0-6-8-16,0-17-32 15,-5-13-16-15,-10-14-96 16,0-11-80-16,5-13-360 15,-5-4-280-15,-6 2 100 16,11 8 384-16,-5 3 380 16,5 5 0-16</inkml:trace>
  <inkml:trace contextRef="#ctx0" brushRef="#br0" timeOffset="1359.3">15611 11212 784 0,'0'0'228'0,"0"0"24"0,0-2 20 16,5 0-152-16,0 0 56 16,10-4 48-16,10-2-8 15,6 0-40-15,-1 2-32 16,6 0-40-16,-11 0-8 16,6 2-32-16,-6 2-16 15,-10 2-104-15,1 0-72 16,-6 0-416-16,0 0-328 15,-10-6 64-15,5 4 408 16</inkml:trace>
  <inkml:trace contextRef="#ctx0" brushRef="#br0" timeOffset="3188.38">19756 9823 728 0,'0'0'212'0,"0"0"32"16,0 0 36-16,5 0-144 15,0 0 32-15,0-2 16 16,-10 2-16-16,5 0-40 16,0 8-24-16,0 7-20 15,0 5 8-15,-5 8-4 16,5 12 0-16,0-1-24 16,5 3-8-16,-5 0-20 15,5-1 0-15,0-5-12 16,0-6-8-16,-5-2-12 0,5-6 0 15,-5-9-32-15,0-1-24 16,5-8-80-16,-5-6-48 16,0-10 28-16,0-9 80 15,0-3-300-15,6-6-376 16,-6-16-4-16,0 15 376 16,0 9 376-16,0 0 0 15</inkml:trace>
  <inkml:trace contextRef="#ctx0" brushRef="#br0" timeOffset="3625.81">19751 9592 944 0,'0'0'284'16,"0"0"-16"-16,0 0-12 0,0 2-228 15,0 0 72 1,5 2 68-16,10 2 0 0,5 0-32 16,1 0-32-16,4 4-28 15,1 8 8-15,-1-2 4 16,0-2 0-16,1 10-16 15,-11 1-16-15,0 1-24 16,-10 2 0 0,0 4-16-16,-10-2-8 0,0-1-16 15,-5-5 0-15,-5 2-8 16,-5-10 8-16,-1-4 0 16,-4-2 0-16,4-4 4 15,1-2 8-15,5-2 8 16,-5-2 8-16,9 0-4 15,1-4 0-15,5 2-8 16,0 2 0-16,5-2 0 0,10 6 0 16,6 9 8-16,-6 3 16 15,10 0 0-15,5 4 0 16,-4 6 0-16,-1 0 8 16,0-5 0-16,1 3-8 15,-6-4-12-15,-5-4 0 16,0 0-28-16,-5-4-24 15,-5-2-8-15,5-2 24 16,-5 4 16-16,0 3 0 16,0-15 0-16,0 0 0 15</inkml:trace>
  <inkml:trace contextRef="#ctx0" brushRef="#br0" timeOffset="4516.52">19776 10769 488 0,'0'0'132'0,"0"-2"52"0,0 0 52 16,0 0-68-16,0 2 16 15,0-2-8-15,-5 8-16 16,5 8-24-16,0 6 0 16,-5 16-12-16,0 13 0 15,-5 15-16-15,0 7-8 16,-11 5-20-16,11-3 0 16,-10-15-24-16,0-9-8 0,4-3-28 15,16-16-8-15,-10-9-68 16,5-3-48-16,0-8 0 15,5-14 56-15,5-12 48 16,5-7 0-16,0-15-400 16,11-8-384-16,-1 3 0 15,-5 9 392-15</inkml:trace>
  <inkml:trace contextRef="#ctx0" brushRef="#br0" timeOffset="4829.82">19781 10781 776 0,'0'0'228'0,"0"0"20"0,0 0 20 15,0 0-164-15,0 0 40 16,5 0 36-16,0 6 0 16,6 6-28-16,-6 8-24 15,10 12-28-15,-5 11 0 16,0 13-12-16,0 11 0 15,1 3-16-15,4 1-8 16,0-3-16-16,0-9-8 16,-10-5-24-16,6-11-8 15,-1-7-20-15,-5-6 0 16,0-10-76-16,0-6-64 0,-5-4 4 16,0-8 80-16,-5-14-340 15,0 0-416-15,5-4-4 16,-5 4 416-16</inkml:trace>
  <inkml:trace contextRef="#ctx0" brushRef="#br0" timeOffset="5048.49">19730 11247 1208 0,'0'0'372'0,"6"-2"-36"15,9 0-28-15,-5 0-332 0,5 2 72 16,6-1 40 0,-6-3-32-16,5 0-40 0,0-2-8 15,-4-4-8-15,4-10 0 16,0-2 0-16,-10 6 0 16</inkml:trace>
  <inkml:trace contextRef="#ctx0" brushRef="#br0" timeOffset="8986.79">16464 11073 1000 0,'0'0'300'0,"0"0"-28"0,0-2-36 15,5-10-260 1,0-2 72-16,0 4 40 0,0 0-24 15,6 0-40-15,-1 4-8 16,10 6-4-16,-5 2 8 16,16 4 0-16,4-2 0 15,1-2-12-15,10 2-8 16,-6-2 0-16,11 0 8 16,0-2 4-16,10 0 0 15,0 0 0-15,5 0 8 16,5 0 0-16,-5 0 0 15,0 0-8-15,-5 0 0 16,0 0-8-16,0 0 0 0,-5 0-8 16,0 0 0-16,-6 0 4 15,11-4 8-15,0 2 4 16,0-2 0-16,0 4-8 16,0-2 0-16,-5-2-4 15,0-4 8-15,-5 4 0 16,0 2 0-16,-1-2 4 15,-4 4 8-15,0-2-4 16,-6 0-8-16,1 2-8 16,0-4 0-16,-6 2 0 15,-4 1 0-15,4-1 4 16,-4 2 8-16,4-2-4 16,1 0 0-16,-6-4 0 15,1 0 8-15,-1 0 8 0,6 4 8 16,-6-2 4-16,6 2 8 15,0 0 0-15,-1-2 0 16,6 2-8-16,-1 2 0 16,1-2-4-16,10-2 8 15,-16 0-8-15,-14 4-8 16,9-4-8-16,11-2 0 16,-11 2-8-16,1 2-8 15,-1-2-20-15,-4 0-8 16,-6 0-84-16,0-2-64 15,-4 2-356-15,-1-2-280 16</inkml:trace>
  <inkml:trace contextRef="#ctx0" brushRef="#br0" timeOffset="9628.84">16561 10835 848 0,'0'0'252'16,"0"0"-12"-16,0 0-4 0,0 0-204 15,-6 0 64-15,-4 2 28 16,0 0-24-16,0 2-44 16,-10 0-16-16,-1 7-16 15,6 1 0-15,-5-4 4 16,-1 4 8-16,6 0-4 15,0 0-8-15,5 4-4 16,0 0 8-16,5 2 8 16,5 4 8-16,0-1 12 15,0 3 16-15,5 4 0 16,10 2 0-16,10 1-8 16,1 1 0-16,4-8-4 0,11 0 0 15,-1 2-16-15,1-9-8 16,-5-1-60-16,-6 0-40 15,1-2-16-15,4-2 40 16,1-2 32-16,-16-6 8 16,-5 2 0-16,1-2 0 15</inkml:trace>
  <inkml:trace contextRef="#ctx0" brushRef="#br0" timeOffset="11081.96">20523 9977 904 0,'0'0'268'15,"0"-4"-36"-15,0 4-44 16,15-5-244-16,0-1 64 16,6 0 52-16,-1-4-8 15,0 2-24-15,6 2-8 16,-11-2-20-16,0 0 0 15,-5 4-16-15,1 0 0 16,-1 0 4-16,-5 2 16 0,-5 2 12 16,-5 6 8-16,5 8 0 15,-5 2 0-15,0 6 0 16,0 9 0 0,-1-3-8-16,6 6 0 0,0 2 8 15,6-1 16-15,-1 3 24 16,5-4 16-16,-5-3-8 15,5 3-8-15,-5-4-16 16,-5-2 0-16,0-4-8 16,-5-3 0-16,-5-5-24 15,-5-6-16-15,-11-4-80 16,1-6-64-16,-1-12-304 16,1-8-240-16,0 1 68 15,9 3 312-15,1 2 308 0,5 2 0 16</inkml:trace>
  <inkml:trace contextRef="#ctx0" brushRef="#br0" timeOffset="11300.71">20472 10126 888 0,'0'0'264'15,"0"0"0"-15,5 0 0 16,5 0-200-16,6 0 64 16,-1 0 48-16,5 0-16 15,6 0-40-15,-6 0-24 16,5 0-48-16,-4 0-16 15,-1 0-60-15,0-2-32 16,1-4-4-16,-1 0 40 16,0-2-348-16,-5-3-376 15,6-1-4-15,-6 2 376 16,-5 4 376-16,0-2 0 0</inkml:trace>
  <inkml:trace contextRef="#ctx0" brushRef="#br0" timeOffset="11582.04">20924 9880 728 0,'0'0'212'0,"0"0"12"16,5 0 20-16,0 0-164 0,6-2 40 15,9-6 8-15,0 0-16 16,-5 2-52-16,6 0-24 16,-1 2-44-16,-10-1-16 15,0-3-112-15,6-4-88 16,-11 4-180-16,5 2-80 16,-5-2 104-16,-5 4 192 15,5 2 188-15,-5-2 0 16</inkml:trace>
  <inkml:trace contextRef="#ctx0" brushRef="#br0" timeOffset="11753.9">21056 9700 488 0,'0'0'132'16,"0"4"24"-16,0 0 28 0,0 2-80 15,0 9 32-15,-5 11 16 16,5 4 0-16,5-2-32 16,-5 3-16-16,0 3-36 15,0-6-8-15,0 0-28 16,0 0-16-16,0-7-108 15,0-5-88-15,0-2-212 16,0-2-120-16</inkml:trace>
  <inkml:trace contextRef="#ctx0" brushRef="#br0" timeOffset="12613.21">20777 10015 416 0,'10'0'108'0,"5"0"8"0,-4 0 12 16,-6 0-44-16,10 0 56 16,5 0 36-16,6-2-16 15,-6 0-40-15,0 2-16 16,1-4-40-16,-1 4-16 16,0-2-36-16,-5 2-16 15,1-4-80-15,-11 0-56 16,0 0-32-16,0 2 32 15,-10 2 36-15,0 0 8 16,0 2 8-16,0 4 0 16,-11 0 24-16,1 2 32 15,-5 2 36-15,5-2 16 0,4-2 20 16,6 4 8-16,0-4 32 16,5 0 32-16,10-2 8 15,6 0-16 1,-6-4-20-16,10 0 0 0,5-2 4 15,-9 0 8-15,4-2 8 16,0 0 8-16,-9 2-12 16,-1 2-8-16,-5 0-20 15,0 2 0-15,-10 2-20 16,0 6-8-16,-11 2-20 16,1 0-8-16,-5 1-20 15,-6 5-8-15,6-4-64 16,0-2-48-16,0-2-76 15,4-2-24-15,1 0 24 0,5-4 48 16,5 0 64 0,0 2 16-16,5 0 44 0,5 6 32 15,0 2 72-15,-5 3 48 16,5 5 28-16,-5 0-16 16,0 0-32-16,-5 4-16 15,5-5-24-15,0-7 0 16,5-2-24-16,5-10-8 15,0-8-28-15,11-6-8 16,-1-9-12-16,5-3 0 16,-4-2 12-16,-6 4 16 15,5 2 4-15,-10 2 0 16,1 3-8-16,-1-1 8 0,-10 6-8 16,0 0 0-16,-5 2-8 15,5 4 0-15,-11 2 4 16,1 0 8-16,5 4-4 15,-5 0 0-15,5 8 0 16,0 0 16-16,5 2 0 16,5 2-8-16,5 3 0 15,5-1 8-15,-4 4 20 16,-1 6 16-16,10-2 12 16,0 0 8-16,-4 1-8 15,-1 1 0-15,0-2-28 16,-5-8-16-16,0-4-44 15,-5 0-24-15,1-12-400 0,-6-6-376 16</inkml:trace>
  <inkml:trace contextRef="#ctx0" brushRef="#br0" timeOffset="13925.71">16606 9870 944 0,'0'0'284'0,"0"4"-32"0,-10 4-28 16,0 4-256-16,5 0 56 15,0 8 28-15,0 2-24 16,0-6-28-16,5-5 8 16,0-5-288-16,0-6-280 15,5 0-8-15,-5 0 288 16,0-4 280-16,5 2 0 16</inkml:trace>
  <inkml:trace contextRef="#ctx0" brushRef="#br0" timeOffset="14128.84">16738 9751 800 0,'0'-2'236'0,"0"0"12"16,5 2 20-16,6 0-172 15,-1-2 56-15,5 2 8 16,0 0-32-16,-5 4-56 16,6-2-16-16,4 0-48 15,-10 2-32-15,5 4-16 16,-4-4 24-16,-1-2 16 15,0 2 0-15,0 0 0 16,-5-2 0-16,0-2 0 16,0 2 0-16</inkml:trace>
  <inkml:trace contextRef="#ctx0" brushRef="#br0" timeOffset="14347.65">16865 9793 504 0,'0'6'136'0,"-5"6"60"0,5 8 56 16,0 5-64-16,-5 7 16 15,5 0-12-15,-10 4-24 16,5 1-32-16,-10 5-8 16,-1 0-16-16,1-7-8 15,0 1-24-15,-10-4-16 16,4-2-40-16,-4-3-16 16,5-7-48-16,-6-6-16 15,6-4 0-15,0-12 32 0,4-12-348 16,1-8-368-1,5 3-4-15,0 1 376 0</inkml:trace>
  <inkml:trace contextRef="#ctx0" brushRef="#br0" timeOffset="14566.33">16647 9964 592 0,'0'0'164'0,"0"0"40"16,0 2 36-16,10 0-100 16,5 5 32-16,6 7 20 15,-1 4-8-15,0-2-24 16,6 4-16-16,-6 4-28 15,5-4-8-15,-4-1-24 16,-6 1-8-16,5-4-52 16,-10-4-32-16,6-2-24 15,-6-4 24-15,0-4 12 16,10-8 0-16,-10-2-4 0,1 2 0 16,-1-2 0-16,0 2 0 15</inkml:trace>
  <inkml:trace contextRef="#ctx0" brushRef="#br0" timeOffset="22133.32">17170 10049 384 0,'0'0'96'0,"0"0"28"16,0 0 32-16,-5 4-32 15,5 2 40-15,-5 4 12 16,-5 2-16-16,0 3-36 16,-11 7-8-16,1-2-36 15,0 2-16-15,-1-6-44 0,1 0-16 16,5-2-116-16,5-6-88 15,0-2-184-15,4-2-88 16,1-3 96-16,0 1 192 16</inkml:trace>
  <inkml:trace contextRef="#ctx0" brushRef="#br0" timeOffset="23758.37">17130 9717 392 0,'0'2'100'0,"0"2"12"15,0 0 20-15,0-2-28 0,5 0 64 16,0 0 32 0,0-4-24-16,10 2-32 0,5 0-8 15,1-4-28-15,-1-2-16 16,-5 2-40-16,0 1-16 16,-4-3-36-16,-1-2-8 15,-5 6-104-15,0-2-80 16,0 2-208-16,5 0-112 15,0 2 88-15,-5 0 216 16,0 0 208-16,1 0 0 16</inkml:trace>
  <inkml:trace contextRef="#ctx0" brushRef="#br0" timeOffset="24039.56">17287 9581 304 0,'-5'0'68'0,"-10"4"8"0,5-1 4 0,4-1-40 16,-4 4 24-16,0 6 36 15,10-2 16-15,0 6 12 16,0 4 8-16,5 2-20 16,-5 4-16-16,0 1-24 15,-5 1 0-15,10 0-16 16,5 2-8-16,-5-1-28 15,1-7-8-15,-1-4-36 0,-5 0-16 16,5-8-44-16,-5-2-24 16,5-6-32-16,-10 2 0 15,5-4-112-15,0-2-96 16,-5 0 44-16,5 2 152 16</inkml:trace>
  <inkml:trace contextRef="#ctx0" brushRef="#br0" timeOffset="24398.95">17170 9912 384 0,'0'0'96'0,"-5"0"16"16,5 0 16-16,0 0-48 15,0 0 40-15,5-2 36 16,5-2 8-16,-5 2-16 16,0 0-16-16,11-2-28 15,-1-4-8-15,0 0-24 16,6-4-16-16,-6 6-24 16,0 0 0-16,-5 2-24 15,0-2-8-15,-5 4-72 16,0 0-56-16,1 0-64 15,-1 1 0-15,-5 4-116 16,5 3-104-16,-5-2 64 16,0-2 176-16,0 2 172 0,0 0 0 15</inkml:trace>
  <inkml:trace contextRef="#ctx0" brushRef="#br0" timeOffset="24695.88">17048 10015 312 0,'0'0'72'15,"0"-2"12"-15,5 0 16 0,-5 2-20 16,10-2 48 0,1 0 52-16,4 0 16 15,5 0-4-15,1-4-8 16,4 2-28-16,0-2-8 0,6 0-32 15,-6 0-16-15,1 2-24 16,-6 1 0-16,0-1-28 16,-5-2-24-16,-4 4-44 15,4 2-16-15,-10-2-4 16,0 2 16-16,0 0-324 16,0-2-336-16,0 0 0 15,-5 2 344-15</inkml:trace>
  <inkml:trace contextRef="#ctx0" brushRef="#br0" timeOffset="25228.49">17185 10043 280 0,'0'0'60'0,"0"0"4"16,0 0 4-16,0 2-40 15,0 2 24-15,0 2 28 16,0 0 16-16,0 4 20 16,0 6 16-16,-5 1 4 15,5 1-8-15,0 4-16 16,-5 2-8-16,5 0-8 15,-5-6 0-15,5 1-8 16,0-5 0-16,0-2-12 16,5-2 0-16,0-4-8 0,0 0 0 15,0-4-8-15,1 0 0 16,-1-2-20-16,10-2-8 16,-5-6-32-16,5-2-16 15,1-2-116-15,-1-6-96 16,0 3-244-16,0-1-136 15,-5-2 104-15,1 4 256 16</inkml:trace>
  <inkml:trace contextRef="#ctx0" brushRef="#br0" timeOffset="25634.74">17389 10073 752 0,'0'0'220'0,"0"-2"-12"16,0 2-12-16,0-2-196 15,-5 2 40-15,5 2 16 16,-6 0-16-16,-4 2-36 16,5 0-16-16,-10 2-20 15,5 2 8-15,0-1 8 16,-1-1 16-16,1 0 16 16,5-2 8-16,-5-2 8 15,5 2 0-15,5-4 4 16,0 2 8-16,-5 0 4 15,0-2 8-15,5 4 0 0,5-2 8 16,0 0 0 0,5 6 8-16,-5 0 0 0,5-2 0 15,6 4-4-15,-1 0 0 16,-5 0-4-16,5 0 0 16,1 0 4-16,-6 2 8 15,0-5-8-15,-5 1-8 16,0 0-52-16,0-2-32 15,0-2-432-15,-5 0-392 16,0-2 20-16,5 0 416 16,-5-2 412-16,0 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48:54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3073,'0'9'1717,"11"407"5560,7-233-5727,-17-178-1527,-1 13-213,0-16 75,0-1 0,-1 1 0,1 0 0,0 0 0,0 0 1,1 0-1,-1 0 0,0 0 0,1 0 0,-1 0 0,1 0 0,-1 0 0,1 0 0,0-1 0,0 1 0,0 0 0,0 0 0,2 2 0,-2-4 99,-1 0-1,1 0 1,-1 0 0,1 0-1,-1 0 1,0 0-1,1 0 1,-1 0-1,1 0 1,-1 0-1,1 0 1,-1-1-1,0 1 1,1 0-1,-1 0 1,0 0-1,1-1 1,-1 1 0,0 0-1,1-1 1,-1 1-1,0 0 1,1-1-1,-1 1 1,0 0-1,0-1 1,1 1-1,-1 0 1,0-1-1,0 1 1,0-1-1,0 1 1,1 0 0,-1-1-1,0 1 1,0-1-1,0 0 1,1-3 1,1-4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1T06:51:56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12024 6931 360 0,'0'0'88'0,"0"0"16"16,0 0 16-16,0 0-68 16,5-2 8-16,5 0-4 15,1 0-8-15,-1-1-12 0,0-3 0 16,10-2-8-16,-5 2 0 16,-4 2 4-1,9-2 8-15,0-2-4 0,6-2-8 16,-1 0-4-16,5 0 8 15,6 0 0-15,0-2 0 16,-6 0-4-16,6 4 8 16,-6-8-8-16,-4-1-8 15,-1 7-16-15,0 8 0 16,-9 0-4-16,-1-2 8 16,5 4-4-16,-5 4 0 15,1 4-4-15,-6 0 0 16,5-2 0-16,-5 1 8 15,5 1-8-15,6-2 0 16,-11-2-8-16,5 2 8 0,11-4 0 16,4-6 0-16,6 0 0 15,9-6 8-15,1-7-8 16,0-1 0-16,-1-2-8 16,1-4 8-16,0-2 0 15,-5 8 8-15,-6 3-12 16,1 1-8-16,-6 8-12 15,1 8 8-15,-11-2 8 16,5 4 8-16,-9 8 0 16,4 7-8-16,-5-3 0 15,0-6 8-15,1 2 4 16,-1 4 0-16,0-6-4 16,0 0 0-16,6 0 4 15,-1-4 8-15,5 0-4 0,11-2-8 16,-1-4-4-16,6-4 8 15,-5-4-4-15,4-4 0 16,1 0-8-16,-5-2 8 16,4 0 4-16,-9 6 8 15,-16 8-4-15,5-2 0 16,11-2-12-16,-1 6 0 16,-4 2 0-16,-1 6 8 15,-5 2 0-15,1-2 0 16,-1 0-4-16,0-4 0 15,1 2-4-15,4 0 0 16,0-2 4-16,6-6 8 16,-1 0 0-16,6 0 0 15,-6 0-16-15,6-4 0 16,-6-2-4-16,-4 2 8 0,4 4 4 16,-4-6 0-16,-6 4 0 15,0 0 0-15,1 4 0 16,-6 2 0-16,0 2 4 15,0 2 8-15,1-2 0 16,4-2 0-16,-5 2-8 16,5-1 0-16,1 1-4 15,-1-6 0-15,6 2 0 16,-1 0 8-16,0-2 0 16,1 2 0-16,-6-2-8 0,0 0-8 15,6 0-4-15,-1 4 8 16,-5 0 8-16,6-2 8 15,-1 0-4-15,6 2 0 16,4 0-8-16,1-6 0 16,5-6 4-16,4 6 8 15,1 0-4-15,-5 0-8 16,4-2-8-16,-4 2 8 16,0 2 4-16,-1 4 8 15,-4 0 4-15,4 0 0 16,-4 0 0-16,-6 6 0 15,-4-2 0-15,9-4 8 16,1 0 0-16,5 0 0 0,-1 0 0 16,1-4 0-16,5-4-4 15,4 0 0-15,6 0-4 16,0-2 0-16,-15 0 0 16,-1-4 8-16,6 6-8 15,-5 0 0-15,-1 2-4 16,-9-2 8-16,-1 4 0 15,1-2 0-15,4 4-12 16,-4-2 0-16,-1 4-4 16,6-4 8-16,0 2 4 15,4 0 0-15,6 0 0 16,0 0 8-16,4 0 8 16,1-2 16-16,0 0 8 15,5-6 0-15,5-6-8 16,0 6-8-16,0 2-12 0,0-1 0 15,0-7-4-15,0 6 0 16,-5 2 0-16,-6 2 0 16,-4-8-8-16,0 6-8 15,-6 2-4-15,-4 2 8 16,-6-2 0-16,-4 2 0 16,-1 8-12-16,1-2-8 15,4-2 0-15,-10-2 8 16,11 2 8-16,-1 4 0 15,1-6-4-15,-1 0 0 16,6 0-4-16,5-2 8 16,9-4 0-16,1-2 0 15,-5 0-8-15,-5-2 0 16,14-4-4-16,1 2 8 0,-5 2 0 16,-5-2 0-16,0 8-4 15,-1 2 0-15,-4-6 0 16,5 2 0-16,-11 4-4 15,1 2 0-15,9 4 4 16,-9 2 16-16,0-6-8 16,4 6-8-16,1-2-8 15,0 0 8-15,-1-4 8 16,6 0 8-16,0 2-16 16,-1-4-8-16,1-6-8 15,0 2 16-15,-1 4 4 0,1-2 0 16,-5 0-4-16,-6 4 8 15,1 0-8-15,0 0 0 16,-6 4-4-16,-5 0 8 16,1 0 4-16,4 0 8 15,-4 2-8-15,-1-2-8 16,6-2 0-16,-1 0 16 16,-5-3-4-16,6-1-8 15,-6 0-16-15,-4 0 0 16,-1-1-4-16,-5-1 0 15,0-4 8-15,-9-8 16 16,-12-2 0-16,12 6 0 16,-6 6-8-16,0-6 0 0</inkml:trace>
  <inkml:trace contextRef="#ctx0" brushRef="#br0" timeOffset="10753.26">7203 6757 1368 0,'0'0'424'15,"0"0"-44"-15,0 0-40 0,0 0-372 16,0 0 104-16,-5 4 64 15,0 6-24-15,-5 10-48 16,-5 3-8-16,-6 3-28 16,1 4-8-16,5 8-28 15,-6-1-8-15,-9-9-72 16,15-2-48-16,5-4-68 16,10-4-8-16,-11-9 40 15,11-5 56-15,11-6 68 16,-6-1 24-16,0-1 20 15,5-4 8-15,0 0 24 16,5-2 24-16,6 0 8 0,-6-4-8 16,10-2-20-16,1 0 0 15,-6 0-4-15,0 2 8 16,-4 1-4-16,4 1 0 16,-5-2-16-16,5 4-8 15,-20 2 0-15,11 4 8 16,-1-2 8-16,-10 4 8 15,0 0-8-15,0 0-8 16,5 2 0-16,-5 4 8 16,0 4 4-16,0 8 0 15,0 4-4-15,0 5 8 16,-5 1 0-16,-5 4 0 16,-1 8-8-16,-9-1 0 15,0-3-12-15,-6-2 0 0,6-2-28 16,5-7-16-16,-6-7-72 15,6-2-48-15,-5-16 20 16,10-14 72-16,0 0-300 16,-1-9-360-16</inkml:trace>
  <inkml:trace contextRef="#ctx0" brushRef="#br0" timeOffset="10987.62">7061 6969 432 0,'0'0'112'0,"0"0"60"16,5 4 64-16,0 2-36 15,5 2 16-15,0 0 0 0,11 4-8 16,-6 2-36-16,-5 2-16 16,10-1-28-16,-4-1-8 15,-1-2-32-15,0 2-24 16,-5 0-56-16,1-4-24 16,-6 0-12-16,0-2 24 15,5-12-388-15,5-6-408 16,-5-6-8-16,0 8 408 15,1-2 400-15,-1 0 0 16</inkml:trace>
  <inkml:trace contextRef="#ctx0" brushRef="#br0" timeOffset="11440.67">7366 6656 816 0,'0'0'240'0,"0"-4"4"0,5 2 0 16,-5 0-188-16,0 4 48 15,0 8 32-15,5 7-8 16,0 7-24-16,0 10 0 16,-5 6-12-16,5 7 0 15,0 7-12-15,-5 7-8 16,0 7-12-16,0 3 0 15,0-5-16 1,0-3-8-16,0-3-12 0,-5-13 0 16,5-7-16-16,-5-6-8 15,5-14-32-15,-5-12-16 16,5-8 0-16,0-8 24 16,0-16-400-16,0-14-416 15</inkml:trace>
  <inkml:trace contextRef="#ctx0" brushRef="#br0" timeOffset="11675.06">7518 6963 1176 0,'0'0'360'0,"0"4"-36"15,0-2-32-15,0 6-312 16,0 2 88-16,5 4 68 15,0 2-16-15,11 2-48 16,-16-3-32-16,5-1-64 0,-5-4-32 16,5-2-392-16,0-4-352 15,-5-8 24-15,5 2 392 16,-5 2 384-16,0-4 0 16</inkml:trace>
  <inkml:trace contextRef="#ctx0" brushRef="#br0" timeOffset="12238.44">7665 6646 808 0,'0'0'236'0,"0"0"8"0,0 2 4 16,0-4-168-16,0 2 64 15,11-2 52-15,-1-4-8 16,0 0-36-16,10-4-24 16,1 0-32-16,-6 2 0 15,5-2-32-15,0 2-24 16,-4 0-52-16,-1 2-24 16,-5 0-4-16,5-2 24 15,1-2-400-15,-6-5-416 16,0 7-8-16,0-2 424 0,-5 4 416 15,0-2 0-15</inkml:trace>
  <inkml:trace contextRef="#ctx0" brushRef="#br0" timeOffset="12582.25">7701 6457 608 0,'0'0'172'0,"0"0"36"0,0 2 36 16,0 2-104-16,0-4 32 15,0 4 4-15,0 0-16 16,0 0-36-16,0 8-8 16,-5 8-12-16,0 8 0 15,0 5-16-15,-5 5-16 16,10 0-16-16,-16-3 0 16,1-1-40-16,5-4-32 15,5-8-24-15,0-2 24 16,0 1-396-16,5-5-408 0</inkml:trace>
  <inkml:trace contextRef="#ctx0" brushRef="#br0" timeOffset="12894.67">7716 6779 816 0,'0'0'240'0,"0"0"24"0,-5 0 24 15,5 0-176-15,0 0 48 16,0-4 12-16,5 2-24 16,0-2-52-16,6-4-16 15,-6 4-40-15,5-2-8 16,0-4-80-16,0 4-64 15,-5-4-8-15,5 4 56 16,0 0-276-16,-4 2-328 16,4 0 0-16,-10 0 336 15</inkml:trace>
  <inkml:trace contextRef="#ctx0" brushRef="#br0" timeOffset="13097.79">7721 6955 584 0,'0'0'164'0,"-5"0"60"0,5-2 60 0,0-2-88 16,0 2 16-16,5-2-16 15,-5-2-24-15,11 0-48 16,-11 0-16-16,10-1-32 16,-5 1-8-16,5-4-44 15,-5 2-32-15,0 2-120 16,5-2-88-16,0-2-272 15,1 0-184-15</inkml:trace>
  <inkml:trace contextRef="#ctx0" brushRef="#br0" timeOffset="13583.65">7798 6880 736 0,'-6'0'212'0,"1"0"0"16,0 4-4-16,0 4-168 15,-5 2 48-15,5 6 40 16,0 7-8-16,-5 5-12 15,5 0 0-15,0 8-12 16,5-3 0-16,-5-5-8 0,5 0 0 16,0-8-4-1,0-8 0-15,0 0-20 0,10-12-8 16,0-14-72-16,0-8-48 16,5-2-16-16,6-6 48 15,-1-7-352-15,0 3-392 16,-5 6-4-16,1 6 392 15</inkml:trace>
  <inkml:trace contextRef="#ctx0" brushRef="#br0" timeOffset="14021.19">7925 6781 592 0,'5'-2'164'0,"0"-6"28"15,10-2 20-15,5-4-116 16,11-2 24-16,-1-4 16 15,-4-4 0-15,-6 6-24 0,0 3-8 16,-4 3-16-16,-1 2 8 16,-5 2-16-16,-5 4-8 15,0 0-16-15,-5 2 0 16,5 6-12-16,0 4-8 16,-5 2-8-16,5 2 8 15,-5 8-20-15,0-3-16 16,5 7-24-16,-5 2 0 15,0-6-8-15,0-4 0 16,0-2 4-16,-5-3 16 16,5-1-364-16,0-4-368 15</inkml:trace>
  <inkml:trace contextRef="#ctx0" brushRef="#br0" timeOffset="14364.84">8006 6906 712 0,'0'-2'204'0,"0"0"28"15,0-2 28-15,5 0-164 16,5-6 16-16,0-4-16 16,-5 0-24-16,11 6-88 15,-11 0-48-15,5 0-80 16,5 4-16-16,-10 8 8 15,-5 0 40-15,0 6 40 16,0 2 16-16,0 2 16 16,-5 2 8-16,0-2 8 15,10 2 8-15,-10-3 44 16,5-5 48-16,10-2 28 0,0-6-16 16,-5-8-76-16,6-7-56 15,4-1-84-15,-10-4-16 16,5-2-76-16,10-2-48 15,-10 2 52-15,1 6 112 16,-6 7 104-16,5-3 0 16</inkml:trace>
  <inkml:trace contextRef="#ctx0" brushRef="#br0" timeOffset="14677.34">8082 6539 960 0,'0'0'288'0,"0"0"-16"16,0-2-16-16,0 0-232 16,-5 0 72-16,0 4 52 15,0 3-16-15,5 9-36 16,0 12-16-16,0 12-16 16,-5 4 8-16,5 7-8 15,0 7 0-15,0-3-16 16,0 1-8-16,-5-1-24 15,5-5-16-15,0-8-28 16,0-10-8-16,0-9-60 16,0-9-40-16,0-6 8 0,0-4 64 15,0-10-296-15,0-8-352 16,0 6 0-16,5 3 360 16</inkml:trace>
  <inkml:trace contextRef="#ctx0" brushRef="#br0" timeOffset="14942.98">7965 7005 728 0,'0'0'212'15,"0"0"12"-15,0 0 12 16,0 0-140-16,5 0 56 16,0 0 36-16,16 0-16 15,-11 0-44-15,15 0-16 0,-4-4-32 16,-11 0-8-16,5 2-36 15,-10-2-24-15,0-4-64 16,5 0-32-16,0-2 4 16,11-4 40-16,-21 4-312 15,5-2-352-15,5 1 0 16,-5 1 352-16,-5 4 352 16,5 2 0-16</inkml:trace>
  <inkml:trace contextRef="#ctx0" brushRef="#br0" timeOffset="15130.48">7996 7066 896 0,'0'0'268'0,"0"0"-12"0,15 0-4 16,0 0-220-16,-5 0 64 15,6 0 36-15,-6-4-16 16,0 0-56-16,0 0-32 15,0 0-124-15,-5-1-88 16,-5-1-244-16,0-2-152 16,5-2 88-16,0 2 248 15</inkml:trace>
  <inkml:trace contextRef="#ctx0" brushRef="#br0" timeOffset="15458.72">7884 6846 440 0,'-5'0'116'0,"10"2"60"16,0 2 60-16,-5 4-36 15,5 6 24-15,0 4-12 16,0 2-24-16,0 7-36 16,-5 7 0-16,0 4-36 0,0 3-24 15,-10 7-40-15,-5 2-8 16,0-7-36-16,-6-9-24 16,1-4-8-16,5-8 16 15,0-16 12-15,-1-14 0 16</inkml:trace>
  <inkml:trace contextRef="#ctx0" brushRef="#br0" timeOffset="15694.33">7711 7007 496 0,'0'0'132'16,"0"0"56"-16,0 0 52 15,5 0-72-15,-5 2 8 16,16 4 12-16,4 4 8 16,10 4-20-16,6 5-16 15,-1 9-32-15,6 0 0 0,15 4-24 16,-5 3-8-16,0 7-16 15,-6 6 0-15,-4-1-28 16,-11-1-24-16,1-8-44 16,-11-5-16-16,1-9-4 15,-11-6 16-15,0-8 12 16,0-14 8-16,0-8 0 16,-5 6 0-16,-5-2 0 15,5 0 0-15</inkml:trace>
  <inkml:trace contextRef="#ctx0" brushRef="#br0" timeOffset="16131.84">7732 6854 480 0,'0'-2'128'0,"0"0"60"15,0 0 56-15,0 2-68 16,0 0 8-16,0 4-20 15,0 8-16-15,0 4-64 16,0 6-40-16,0-2-44 0,0 1 0 16</inkml:trace>
  <inkml:trace contextRef="#ctx0" brushRef="#br0" timeOffset="16741.28">7574 7068 1088 0,'0'0'332'0,"5"0"-24"0,5-6-20 16,11-6-292-16,4-3 64 15,5-3 32-15,11-6-24 16,5 0-44-16,10-2-8 15,-16-3-16-15,-4 7 0 16</inkml:trace>
  <inkml:trace contextRef="#ctx0" brushRef="#br0" timeOffset="53919.03">12375 9614 1240 0,'5'0'380'15,"5"-6"-28"-15,5-6-28 0,11 3-336 16,4-7 80-16,0-2 36 16,6 2-32-16,-5 2-44 15,-1 2 0-15,-5 2-24 16,-4 0-16-16,-6 2-52 15,-5 2-32-15,0 2 8 16,-5-2 48-16,-5 1 40 16,-5 3 0-16,5 0 0 15,-5-2 0-15,5 4 0 16,-5 0 0-16</inkml:trace>
  <inkml:trace contextRef="#ctx0" brushRef="#br0" timeOffset="54184.63">12558 9362 1048 0,'0'0'316'0,"0"0"-24"0,0 6-28 16,0 2-264-16,0 6 80 16,0 8 60-16,0 2-16 15,0 2-44-15,0 3-16 16,0-1-24-16,0 0 0 15,0-4-16-15,0-8-16 16,-6-1-92-16,6-1-72 16,0-6-324-16,-5-2-248 15,5-2 76-15,0-2 328 16,0 0 324-16,0-2 0 0</inkml:trace>
  <inkml:trace contextRef="#ctx0" brushRef="#br0" timeOffset="54403.39">12471 9737 1000 0,'0'0'300'0,"5"0"-8"16,0 0-12-16,0-4-260 0,11-4 56 16,-6 2 36-16,0-1-8 15,0-1-48-15,-5 2-24 16,0 0-52-1,0 0-16-15,-5-2-4 0,5 2 24 16,-10 4-336-16,0 0-344 16,5 2-4-16,-5 0 352 15</inkml:trace>
  <inkml:trace contextRef="#ctx0" brushRef="#br0" timeOffset="54700.25">12380 9948 472 0,'5'0'124'15,"5"2"28"-15,-5-2 20 16,0 4-52-16,5-2 56 15,11 2 24-15,4-10-16 16,0-12-40-16,1-4-8 0,4-8-24 16,1-6-8-1,-6 1-24-15,1 5-8 0,-1-2-24 16,-10 2 0-16,0 11-8 16,-4 3 0-16,-1 6-8 15,0 2 0 1,-5 4-24-16,0 6-8 0,0 6-8 15,0 4 16-15,-5 8 8 16,0 3 0-16,0-1-16 16,0 0-8-16,0 0-24 15,-5-8-8-15,5 0 4 16,-5 4 16-16,0-7-364 16,0-7-376-16,0 0 0 15,0 0 384-15</inkml:trace>
  <inkml:trace contextRef="#ctx0" brushRef="#br0" timeOffset="54872.13">12659 9811 664 0,'0'2'188'0,"0"4"0"0,-5 8-4 16,0 7-164-16,0 5 32 16,0-2-12-16,-5 2-32 15,10-2-232-15,-5-7-192 16,-6-1 8-16,11-4 208 15,-5-6 200-15,5 0 0 16</inkml:trace>
  <inkml:trace contextRef="#ctx0" brushRef="#br0" timeOffset="54981.59">12573 10055 800 0,'0'0'236'0,"0"0"12"15,0 2 20-15,0-2-184 16,5 0 40-16,0-2 20 16,0-4-16-16,5-4-60 15,0-6-40-15,0-2-44 16,1 0 8-16,-1 1 0 15,-5-1 8-15</inkml:trace>
  <inkml:trace contextRef="#ctx0" brushRef="#br0" timeOffset="55231.56">12532 10045 1232 0,'0'4'380'0,"0"8"-36"16,-5 10-28-16,0 5-324 0,-10 17 88 15,-1 14 64-15,-14 11-16 16,-16 10-44-16,-5 1-16 16,1-9-48-16,-6-9-24 15,5-15-16-15,5-17 16 16,11-16 8-16,9-38 0 15</inkml:trace>
  <inkml:trace contextRef="#ctx0" brushRef="#br0" timeOffset="56059.64">13015 9596 784 0,'0'0'228'0,"0"0"12"0,0 0 12 16,5 0-168-16,-5 6 56 16,0 6 48-16,-5 6 0 15,5 6-36-15,-5 10-32 16,-6 9-36-16,1-1 0 15,-5-8-36-15,5-2-24 16,5-3-32-16,5-11 0 16,0-8-416-16,15-16-408 15,0-14 0-15,1 8 416 0,-11 2 416 16,10-3 0 0</inkml:trace>
  <inkml:trace contextRef="#ctx0" brushRef="#br0" timeOffset="56528.45">13076 9725 792 0,'0'-2'232'0,"0"2"20"0,0-4 24 16,0-5-196-16,5-5 24 16,5-2 0-16,0-6-16 15,0 2-28-15,0-4-8 16,6 6-16-16,-6 7 0 15,0-1-4-15,-5 0 8 16,5 6 0-16,-5 2 8 16,0 0 0-16,-5 4 8 15,5 10 0-15,-5 6 8 16,0 11-8-16,0 7 0 16,-5 16-4-16,-5 7 8 0,0-3-4 15,-5 3-8 1,-6 3-16-16,-4-4-8 0,0-7-20 15,-6-7-8-15,1-12-44 16,4-11-24-16,1-7 0 16,10-10 32-16,-6-6-392 15,11-10-424-15</inkml:trace>
  <inkml:trace contextRef="#ctx0" brushRef="#br0" timeOffset="56747.14">13020 9837 600 0,'0'0'168'0,"5"2"64"0,0 1 64 16,10-1-104-16,-5 0 0 15,1 8-20-15,4 4-16 16,5-4-44-16,-5 2-16 16,-5-2-80-16,1 0-48 15,4-4-360-15,-5-2-304 16,5-2 28-16,-10 0 336 15,6-2 332-15,-6 0 0 16</inkml:trace>
  <inkml:trace contextRef="#ctx0" brushRef="#br0" timeOffset="56965.96">13142 10081 1072 0,'0'2'324'0,"0"13"8"0,0 5 4 0,-5-2-284 15,5 4 40-15,0 6 20 16,-5-2-16-16,5-5-64 16,0-1-48-16,0-4-24 15,0-4 24-15,10-12 20 16,0-10 0-16</inkml:trace>
  <inkml:trace contextRef="#ctx0" brushRef="#br0" timeOffset="57357.34">13137 10025 1032 0,'0'0'312'0,"5"0"-20"0,0 0-16 15,5 0-260-15,0 0 80 16,5 0 52-16,6-2-16 15,-6 0-36-15,0 0-16 16,0 2-12-16,1 0 8 16,-6 0-16-16,0 2-16 15,-5 2-24-15,0 0 0 16,-5 4-24-16,-5 2-16 16,-5 6-36-16,0 2-16 15,-6-1-16-15,1 5 8 16,0 0 20-16,-5-2 24 15,10 0 24-15,-1-2 8 0,1-6 20 16,10 0 24-16,0-3 20 16,5-3 8-16,5-2-4 15,6-2 0-15,-1 0-16 16,-5 0 0-16,0-2-32 16,0 2-24-16,-5-2-16 15,1 0 8-15,-6 0 8 16,5 0 8-16</inkml:trace>
  <inkml:trace contextRef="#ctx0" brushRef="#br0" timeOffset="58905.48">13772 12127 1072 0,'0'0'324'0,"0"5"-36"15,0 9-44-15,0 4-300 16,-5 6 72-16,5 6 24 15,-6 4-40-15,1-7-328 0,0-3-280 16,5-2 8-16,-5-10 304 16,5 0 296-16,0-6 0 15</inkml:trace>
  <inkml:trace contextRef="#ctx0" brushRef="#br0" timeOffset="59358.67">13782 12166 344 0,'0'0'84'16,"0"0"8"-16,5 0 12 15,-5 0-4-15,0 0 72 16,0 0 44-16,5 0-24 16,-5 0-44-16,0 2-16 0,0 0-20 15,5-2 8-15,0 2-8 16,5-2-8-16,6 2-16 15,-1-6 0-15,5-6-20 16,0 0-8-16,-4-2-16 16,4 4 0-16,-5-1-12 15,-5 1 0-15,6 2-4 16,-11 2 8-16,0 0 4 16,0 0 0-16,-5 4-8 15,0 4-8-15,5 6-4 16,-5 6 8-16,0 5 4 15,5 13 0-15,-10 10-4 16,-5 5 0-16,-5 9-4 16,-1 3 0-16,-4-5-8 0,0-4 0 15,-1-5-32-15,1-9-16 16,0-8-84-16,-6-9-56 16,11-13 20-16,0-17 80 15,0-9-308-15,-1-12-384 16,11-4-4-16,5 10 384 15,-5 3 384-15,0 1 0 16</inkml:trace>
  <inkml:trace contextRef="#ctx0" brushRef="#br0" timeOffset="59514.94">13792 12248 1080 0,'0'2'328'15,"0"0"-12"-15,5 2-8 16,10 1-260-16,6 3 88 16,-6 2 48-16,0 4-24 15,0 0-60-15,6 0-24 16,-6-4-64-16,-5 0-32 0,5-6-20 15,6-4 24-15,-11-14-416 16,5-6-432-16,0 4 0 16,-5 2 432-16</inkml:trace>
  <inkml:trace contextRef="#ctx0" brushRef="#br0" timeOffset="59905.51">14132 11873 888 0,'5'0'264'0,"-5"1"20"0,5 7 24 16,1 8-188-16,-6 12 56 16,-6 8 32-16,1 11-16 15,5 9-40-15,-5 15-16 16,-10 11-24-16,5 3-8 16,-5 0-24-16,-1-5-8 0,1-13-44 15,0-7-24-15,5-13-96 16,0-13-64-16,-1-12 4 15,11-20 80-15,11-22-356 16,4-22-424-16,-10-9-4 16,5 11 432-16</inkml:trace>
  <inkml:trace contextRef="#ctx0" brushRef="#br0" timeOffset="60046.1">14173 12132 864 0,'0'0'256'0,"0"0"20"15,5 0 24-15,0 4-180 16,5 2 56-16,0 4 40 15,1 4-8-15,-1 2-48 16,5 4-32-16,-5 2-44 16,0 0-8-16,-5-1-76 15,0-5-64-15,6-4-456 0,-1-6-384 16</inkml:trace>
  <inkml:trace contextRef="#ctx0" brushRef="#br0" timeOffset="60561.75">14574 11863 1264 0,'-5'2'388'0,"-5"4"-44"16,0 7-44-16,-5 5-356 0,-1 0 80 15,6 0 48 1,-5 2-24-16,10-2-40 16,-5-4-8-16,10-4 8 0,0-3 16 15,5-1 16-15,5-4 8 16,5-4 0-16,6-4 0 15,-1 2-8-15,0-3 0 16,6-7-24-16,-6-2-16 16,0 4-48-16,1 2-24 15,-6 2 0-15,-5 2 40 16,0 4-368-16,-5 12-392 16</inkml:trace>
  <inkml:trace contextRef="#ctx0" brushRef="#br0" timeOffset="60749.28">14483 12190 504 0,'0'0'136'0,"0"4"56"16,0-2 56-16,10 0-60 16,0-2 24-16,0 2-12 15,6-6-24-15,4-4-52 16,0 0-16-16,1-4-48 16,4-2-24-16,-10-2-92 15,-5 5-56-15,0-3-300 16,-4-4-232-16,-12 8 56 15,6 2 296-15,0 2 292 16,-5 0 0-16</inkml:trace>
  <inkml:trace contextRef="#ctx0" brushRef="#br0" timeOffset="60905.55">14452 12434 944 0,'0'0'284'0,"0"0"-8"0,0 0-4 15,16 2-216-15,-1-2 72 16,5-12 36-16,0-2-32 15,6-4-72-15,4-1-32 16,-4-9-36-16,-1-2 8 16,-5 0-376-16,1-3-376 15</inkml:trace>
  <inkml:trace contextRef="#ctx0" brushRef="#br0" timeOffset="61156.58">14579 12212 1056 0,'-5'4'320'0,"5"10"-20"16,0 15-24-16,0 17-260 15,-5 12 80-15,0 1 72 32,5 7 0-32,-5-5-32 15,0-5-16-15,5-7-24 16,0-7 8-16,5-14-12 15,0-8-8-15,5-12-44 16,-5-18-32-16,16-22-116 16,4-16-80-16,0-15-400 15,6-13-312-15</inkml:trace>
  <inkml:trace contextRef="#ctx0" brushRef="#br0" timeOffset="61594.03">14945 11982 1152 0,'0'-2'352'0,"0"-4"-20"16,10-6-24-16,0-4-300 15,11-6 80-15,-1-6 48 16,0 8-24-16,1-1-44 16,-1-3-16-16,-5 10-20 15,-5 4 8-15,1-2-8 16,-6 4 0-16,0 6-8 15,-5 4 0-15,5 10-4 16,-5 10 0-16,-5 6-12 16,0 5-8-16,0 1-8 15,-6 4 8-15,6-2-8 16,0-7 0-16,0-1-32 16,0-4-24-16,0-8 4 0,5-4 32 15,-5-6 28-15,5-6 0 16,0-6 0-16,0 4 0 15,0-2 0-15,0 0 0 16</inkml:trace>
  <inkml:trace contextRef="#ctx0" brushRef="#br0" timeOffset="61906.58">14935 12081 1128 0,'0'0'344'16,"0"0"-24"-16,5-2-24 15,5-2-296-15,0-4 72 16,11-6 52-16,-6 2-16 15,0-2-60-15,-5 2-40 16,6 2-72-16,-6 5-24 0,-5 1-60 16,0 8-24-16,-10 5 4 15,0 9 32-15,-5 0 56 16,-6 8 24-16,6-2 52 16,0 0 32-16,0-7 44 15,0-1 16-15,5-4 16 16,5-6 8-16,5-4-32 15,5-10-24-15,0-4-48 16,5-6-16-16,0-3-12 16,-4-7 8-16,4-8 4 15,-5-4 8-15</inkml:trace>
  <inkml:trace contextRef="#ctx0" brushRef="#br0" timeOffset="62125.28">14986 11722 520 0,'0'0'140'0,"0"0"56"0,0-2 52 15,-5 6-88-15,5 8 8 16,0 11-8-16,-5 9 0 16,5 12-16-16,0 9 0 15,0 3-24-15,0 5-8 16,0 3-32-16,0-1-8 15,0 5-40-15,0 1-24 16,5-7-16-16,-5-11 8 0,5-9-392 16,-5-14-400-16</inkml:trace>
  <inkml:trace contextRef="#ctx0" brushRef="#br0" timeOffset="62345.38">14869 12323 1088 0,'5'-2'332'0,"0"-2"-28"16,5 0-28-16,0 0-272 15,6-2 88-15,4-2 60 16,-5-2-16-16,0-2-64 0,6-2-40 16,-6-3-60-16,0 3-16 15,-5 0 0-15,1 2 24 16,-6-2-360-16,0 4-376 15</inkml:trace>
  <inkml:trace contextRef="#ctx0" brushRef="#br0" timeOffset="62533.03">14955 12440 1024 0,'-5'0'308'0,"5"-4"-20"0,0 2-28 0,5-2-260 16,5 0 72-1,1-4 56-15,-1-4-8 16,0 2-64-16,0-2-48 0,0-5-36 16,0 1 16-16,-5 0 12 15,1-2 0-15,-1 0 0 16,0 6 0-16</inkml:trace>
  <inkml:trace contextRef="#ctx0" brushRef="#br0" timeOffset="62767.27">14803 12321 1336 0,'0'8'412'0,"-5"18"-52"0,0 11-60 16,-5 5-380-16,-6 2 96 15,-4-1 32-15,0-1-48 16,-6-10-44-16,6-6 16 16,5-12-352-16,-1-16-360 15</inkml:trace>
  <inkml:trace contextRef="#ctx0" brushRef="#br0" timeOffset="62939.23">14676 12359 1168 0,'0'0'356'15,"15"0"-16"-15,0 0-20 16,11 2-296-16,4 12 88 15,6 7 72-15,-6 3-8 0,6 4-44 16,-1 2-32-16,6 5-36 16,5 1 0-16,-1 6-32 15,1-4-32-15,5-11-24 16,-5-11 16-16,5-10-488 16,-1-22-496-16</inkml:trace>
  <inkml:trace contextRef="#ctx0" brushRef="#br0" timeOffset="63314.24">15377 11821 1384 0,'0'2'428'16,"0"0"-48"-16,0 4-52 0,5 2-396 16,-5 2 88-16,5 0 32 15,0 0-48-15,0-3-36 16,0 1 24-16,0 0-388 16,6 2-400-16,-6 0-4 15,-5-2 400-15</inkml:trace>
  <inkml:trace contextRef="#ctx0" brushRef="#br0" timeOffset="63564.23">15438 12015 600 0,'0'4'168'0,"0"2"52"16,0 0 48-16,5 6-104 15,0 10 16-15,0 6 8 16,0 7 0-16,0 11-24 16,5 10-16-16,-4 1-12 0,-6-3 8 15,0-5-4-15,5-3-8 16,-5-12-28-16,0-10-16 15,5-7-24-15,0-9 0 16,-5-25-36-16,10-19-24 16,-5-10-84-16,5-7-48 15,-5-13 8-15,0-7 64 16,5-3-392-16,6 1-456 16,-1 3-4-16,-10 19 456 15,5 13 452-15,-5 6 0 16</inkml:trace>
  <inkml:trace contextRef="#ctx0" brushRef="#br0" timeOffset="63704.8">15626 11680 1008 0,'0'4'304'0,"0"8"4"16,0 4 0-16,0 8-244 16,5 3 64-16,-5-1 36 15,5 0-16-15,0-4-68 16,0-6-40-16,5-2-140 16,0-7-88-16,1-12-316 15,4-11-216-15</inkml:trace>
  <inkml:trace contextRef="#ctx0" brushRef="#br0" timeOffset="63845.41">15885 11613 1048 0,'0'0'316'0,"-5"0"-4"15,-5 6-4-15,5 11-264 16,-6 3 64-16,-4 4 20 16,0 8-32-16,-5 4-148 15,-1-1-104-15,6-5-20 0,-10-10 88 16,9 0 88-16,6-8 0 15</inkml:trace>
  <inkml:trace contextRef="#ctx0" brushRef="#br0" timeOffset="64001.65">15677 12015 1104 0,'0'4'336'15,"0"6"-20"-15,0 6-24 16,0 4-300-16,0 4 64 16,0-8 32-16,0 4-16 15,0-3-160-15,5-7-128 16,5-8-20-16,-5-8 120 15,10 0 116-15,-10 4 0 16,5-4 0-16,-4 0 0 16</inkml:trace>
  <inkml:trace contextRef="#ctx0" brushRef="#br0" timeOffset="64376.64">15733 11966 1296 0,'0'0'400'0,"5"-4"-36"0,5 0-40 0,5-2-352 16,5-2 88-16,1 2 64 15,-6 0-16-15,0 2-44 16,0 0-24-16,1 4-28 16,-11 0 0-16,5 2-12 15,-10 0 0-15,-10 4-44 16,5 4-32-16,-6-2-44 16,-4 4 0-16,0 2 24 15,0 4 32-15,5-3 36 16,-6-3 8-16,6 0 8 15,0 0 8-15,5-4 12 0,0-2 8 16,0 0 8-16,0-2 0 16,5 0 12-16,0 4 16 15,0 4 12-15,5 8 8 16,-5 1-4-16,-5 13 0 16,0 10-12-16,-11 5-8 15,1 5-24-15,0-4-16 16,-5-9-124-16,4-7-104 15,6-12-332-15,0-28-224 16,10-14 108-16,-5 8 336 16,5 2 332-16,0-6 0 0</inkml:trace>
  <inkml:trace contextRef="#ctx0" brushRef="#br0" timeOffset="64517.32">15839 12218 1176 0,'0'0'360'0,"0"6"-20"16,5 8-16-16,11 4-276 15,-1 5 104-15,5-3 56 16,0-2-40-16,6 0-72 15,4-4-24-15,1-14-56 16,-1-12-32-16,6-10-16 16,-1-10 16-16,-4-9 16 15,4-5 0-15</inkml:trace>
  <inkml:trace contextRef="#ctx0" brushRef="#br0" timeOffset="64923.57">16098 11952 1288 0,'5'0'396'0,"0"10"-36"15,1 6-36-15,-1 6-352 16,0-1 88-16,0 5 60 15,-5 2-16-15,5-6-116 16,-5-6-88-16,5-2-400 16,-5-11-304-16,5-3 60 15,-5 2 376-15,0-4 368 16,0 0 0-16</inkml:trace>
  <inkml:trace contextRef="#ctx0" brushRef="#br0" timeOffset="65189.15">16144 11912 1168 0,'0'0'356'0,"0"0"-40"0,0-4-44 15,0-4-312-15,0-2 88 16,5 0 68-16,5-1-16 16,0-5-40-16,1 2-16 15,-1 0-12-15,0 0 8 16,-5 8 8-16,5 2 0 16,0 8 0-16,0 6 0 15,-4 2 4-15,4 2 8 16,-5 6-12-16,0 5-16 15,0 1-16-15,0 2 0 16,-5 4-4-16,5-4 0 16,-5-5-28-16,0-5-16 0,0 0 0 15,-5-6 24 1,5-4-448-16,0-6-464 0,0-2-8 16,-5-2 464-16</inkml:trace>
  <inkml:trace contextRef="#ctx0" brushRef="#br0" timeOffset="65486.06">16129 12035 632 0,'0'0'180'0,"5"0"44"16,-5-2 44-16,0 2-124 15,5-2 8-15,0-6-32 16,0-2-40-16,5 6-80 16,-5-2-32-16,0-1-96 15,6 3-48-15,-6 4 0 16,5 0 56-16,-10 8 76 0,5 3 24 15,-5 7 68-15,0 2 56 16,-5-2 60 0,5 0 16-16,-5 2-4 0,5-6-8 15,-5-10-32-15,10-8-16 16,0 6-44-16,5-2-24 16,0-12-92-16,5-6-56 15,6 4-336-15,-6-2-272 16,0-6 52-16,0 8 328 15,-4 4 324-15,-6 0 0 16</inkml:trace>
  <inkml:trace contextRef="#ctx0" brushRef="#br0" timeOffset="65751.64">16444 11857 856 0,'0'2'252'0,"0"8"36"15,0 11 36-15,0 13-188 16,0 4 40-16,0 5 8 16,-5 9-24-16,-6 0-52 15,6-3-24-15,-5 1-68 16,0-10-32-16,5-13-16 15,0-5 24-15,5-18-392 0,0-20-416 16,0-2-8 0,0 7 416-16</inkml:trace>
  <inkml:trace contextRef="#ctx0" brushRef="#br0" timeOffset="66142.27">16459 11896 936 0,'0'-2'280'15,"5"-6"-48"-15,0-5-48 16,5-7-268-16,6-8 64 15,-1-4 52-15,10-2 0 16,1-3-12-16,-6 3 0 16,5 0 4-16,1 2 16 15,-6 9 4-15,-10 5 0 0,5 4 4 16,-10 2 8 0,1 8 0-16,-1 10 0 0,-5 16-8 15,0 10 0-15,5 11 12 16,0 11 16-16,-5 11-4 15,5 1-8-15,-5 3-24 16,5 5 0-16,-5 1 8 16,5 0 24-16,0-5 0 15,-5-7-8-15,5-7-20 16,0-14 0-16,-5-5-8 16,-5-9 0-16,0-14-16 15,-5-12-8-15,0-6-36 16,5-14-16-16,-5-12-64 15,-6-5-32-15,6-5 16 0,0-4 56 16,-5-1-332-16,5 5-384 16,-6 8 0-16,6 8 392 15</inkml:trace>
  <inkml:trace contextRef="#ctx0" brushRef="#br0" timeOffset="66439.16">16418 12023 1168 0,'0'0'356'16,"5"0"-32"-16,6-4-36 15,-1-2-312-15,5 2 88 16,5-2 56-16,-4 3-16 16,-1-1-48-16,-5 4-24 15,5 9-16-15,-5 7 8 0,-5 2 8 16,0 2 8-16,-5 6 0 15,6-6 8-15,-1-2 12 16,5-5 16-16,0-3-8 16,0-10-16-16,5-16-72 15,6-9-48-15,-1-5-456 16,5-8-400-16,6 1 36 16,-16 7 448-16</inkml:trace>
  <inkml:trace contextRef="#ctx0" brushRef="#br0" timeOffset="109799.37">10094 12009 416 0,'0'0'108'0,"0"2"-20"0,0 6-12 16,0-4-84-16,0-2 40 16,0 2 16-16,0-2-16 15,0 0-20-15,0 2 8 16,5-2 32-16,-5-2 32 15,5 2 36-15,0-2 16 16,0-2-16-16,10-4-24 16,6-4-24-16,-1 0 0 15,5-3-8-15,6-1 0 16,-1 4-16-16,-4-2 0 16,4 0-12-16,1 2 0 15,-1 6-12-15,1 0 0 0,-1 6-12 16,6 2 0-16,-6 6-4 15,-4 2 0-15,-1 0-4 16,0 0 0 0,-4 2-4-16,-1-1 0 0,0-3-8 15,-4 2 0-15,-1-4-4 16,0 0 8-16,5-2 4 16,-4-4 0-16,9 0 8 15,-5-2 8-15,6-4 0 16,-1-2-8-16,0 2-16 15,6-6 0-15,-6 0 4 16,6 2 16-16,4 0 8 16,-4-1 0-16,-6 1-12 15,6 4 0-15,-6 0-8 16,6 4 8-16,-11 4-4 0,5 2 0 16,-4 1-4-16,4 1 0 15,-5 0 4-15,-4 0 8 16,4-2-4-16,0 0-8 15,-4-2 0-15,4-4 8 16,0-2 16-16,-5-6 16 16,6-4 0-16,-1 2-8 15,5 2-16-15,6 1 0 16,-1-3-8-16,1 2 8 16,-1 2-8-16,1 2 0 15,4 0-8-15,-4 2 8 16,-1 6 0-16,1-2 0 15,-1 2-8-15,1 0 0 16,-6 2-8-16,1 2 8 0,4-6 0 16,1 2 8-16,-6 0 0 15,5-1 0-15,6-1 0 16,5-2 8-16,-1 0 4 16,1 0 8-16,5 2-4 15,-11 0-8-15,11 0-8 16,0 0 0-16,-16-2-4 15,1 2 0-15,4 0-20 16,-4 0-16-16,-6 0 0 16,0 0 16-16,1-2 16 15,-1 0 0-15,-4-4 0 16,-6 4 0-16,-5 0 0 16,0-2 0-16</inkml:trace>
  <inkml:trace contextRef="#ctx0" brushRef="#br0" timeOffset="111050.32">10338 12932 560 0,'-6'0'156'0,"6"0"4"0,0 0 4 16,0-2-92-16,6-2 56 16,-1-2 8-16,5-4-40 15,5-2-32-15,0-1 24 16,11 3 12-16,-6-2 0 16,5 0-20-16,6 2-8 15,-11 4-24-15,6 2-8 16,-1 0-8-16,0 0 0 0,-9 4-4 15,4 6 0-15,0 4-8 16,1 0 0 0,-1 4-8-16,0 2 0 0,-5 1-4 15,6 1 0-15,-6 0-4 16,5-6 0-16,1-4-4 16,-6 0 8-16,5-4-4 15,6-4 0-15,-6-4 4 16,5-2 16-16,1-10 0 15,4-2 0-15,1 4-8 16,-1-2 0-16,1-1-4 16,-6 3 0-16,6 2-4 15,-1 2 0-15,-5 4 0 16,1 0 0-16,-1 4-4 16,1 0 0-16,-6 2-8 15,0 0 0-15,1 4-4 0,-1 2 0 16,0-2-4-16,1 2 0 15,4-2 4-15,0 2 8 16,1-4 4-16,4-2 0 16,-4 0-4-16,4-2 0 15,6 0 0-15,-6 0 0 16,1-2 0-16,-6 0 8 16,-5 0-8-16,1-2 0 15,9-2-4-15,1 0 8 16,-1 2-4-16,-4-4 0 15,-6 4-4-15,10 0 8 16,-9 0-4-16,-1 2 0 16,5 4-8-16,6 4 0 0,-6 0 0 15,6 2 8-15,-1 2-8 16,1-2-8-16,4 2-8 16,1 2 8-16,-1-4 0 15,6 0 8-15,0 2 0 16,-16-4 0-16,11-2 0 15,-6-2 0-15,6-2 0 16,-1-6 0-16,-9 4 0 16,-1 2 8-16,11-6 0 15,-6 0 0-15,-5 2 8 16,6 4 8-16,4-2 0 0,6-2-8 16,-5 2 4-16,-1 2 16 15,6 0 4-15,0 2-8 16,4 2-8-16,1 2 0 15,-5 0-24-15,-21 4-24 16,5 2 0-16,6-4 24 16,-1-6 16-16,1-10 0 15,-6 0-8-15,-5 4 0 16,-4-2 0-16,-6-2 0 16</inkml:trace>
  <inkml:trace contextRef="#ctx0" brushRef="#br0" timeOffset="172776.31">10851 13730 272 0,'0'-4'60'16,"0"-6"-4"-16,-11 4-4 15,1-4-56-15,5-6 8 16,-5 0-4-16,5 0 0 15,-5 1-12-15,5-1 0 16,5-2 0-16,5-2 8 16,-5 0 4-16,5-4 8 15,0 5 16-15,0 7 24 0,0-4 56 16,0 2 40 0,0 6 52-16,-5 2 16 0,0 4-4 15,0 6-8-15,0 10-32 16,0 10-8-16,0 7-32 15,-10 3-16-15,5 4-32 16,-5 4-16-16,0-5-76 16,0-7-56-16,5-6-348 15,-6-8-280-15</inkml:trace>
  <inkml:trace contextRef="#ctx0" brushRef="#br0" timeOffset="173276.25">11028 13311 1192 0,'0'0'364'0,"0"2"-12"16,6 0-12-16,4 2-312 16,0 6 72-16,10-2 52 15,0-2-8-15,-4 8-48 16,-1 0-24-16,5-4-32 15,-10-2 0-15,1-2-36 16,-6 1-32-16,0-5-12 0,0-2 24 16,0 0-440-16,0-4-464 15</inkml:trace>
  <inkml:trace contextRef="#ctx0" brushRef="#br0" timeOffset="173557.56">11171 13450 608 0,'0'0'172'0,"0"0"44"0,0 8 44 0,0 8-92 16,-5 10 32 0,5 9 4-16,-11 11-24 15,1 8-36-15,-5 1 0 16,0 3-32-16,-6-1-16 0,-4-3-32 15,0-8 0-15,-6-13-40 16,1-3-24-16,4-4-96 16,-4-10-56-16,10-12 4 15,-1-10 72-15,1-12-280 16,10-12-344-16,0 4 0 16,-1 6 352-16</inkml:trace>
  <inkml:trace contextRef="#ctx0" brushRef="#br0" timeOffset="173791.84">10871 13535 720 0,'0'0'208'0,"5"4"36"0,10 2 40 16,6-4-128-16,4 0 48 16,5 4 16-16,11 12-24 15,-5 8-36-15,-1 2 0 16,6 11-16-16,-11 9-8 16,1-4-32-16,-6-1-24 15,-4-3-36-15,-1-6-8 16,-10-10-44-16,0-5-24 15,0-7-12-15,1-6 24 16,-6-10-468-16,0-14-480 16,5 5-4-16,-5 1 488 15,-5 0 484-15,5 0 0 16</inkml:trace>
  <inkml:trace contextRef="#ctx0" brushRef="#br0" timeOffset="174245.06">11450 13299 1120 0,'0'0'340'0,"0"0"-8"0,0 0-12 15,15-2-288-15,-5-2 64 16,6-4 44-16,4 2-16 16,0-5-60-16,1 1-32 15,-6 0-44-15,-5-6 0 16,5 2-92-16,-5 0-88 16,6 4 8-16,4-2 96 15,-10-4-228-15,0-2-320 0,1 9-4 16,-6 1 320-16,0-2 320 15,0 4 0-15</inkml:trace>
  <inkml:trace contextRef="#ctx0" brushRef="#br0" timeOffset="174448.11">11623 13019 624 0,'0'0'176'0,"-5"0"32"16,5 2 32-16,-5 8-116 16,0 4 32-16,5 10 20 15,0 8 0-15,-6 2-32 16,6 3-16-16,-5 7-36 15,0-2-8-15,5-7-24 16,0-1-8-16,-5-4-36 0,5-6-24 16,0-8-16-16,0-1 8 15,0-5-376-15,0-4-376 16,0-2 0 0,0 0 384-16,0-2 384 0,0-2 0 15</inkml:trace>
  <inkml:trace contextRef="#ctx0" brushRef="#br0" timeOffset="175526.23">11470 13379 432 0,'0'0'112'16,"0"6"28"-16,0-2 24 16,0 2-44-16,0 1 48 15,0-3 36-15,5 2 0 16,1-2-36-16,4-2-24 16,0-2-48-16,0 0-8 15,5-8-28-15,-10-4-8 16,11 7-32-16,-11-3-16 0,0 0-60 15,5 2-40-15,-5 2-92 16,0 2-48-16,-10 6-164 16,0 4-104-16,0 0 92 15,0 0 208-15,0-3 204 16,0 1 0-16,0 12 120 16,-11 10 120-16,11-8 8 15,-5-8-104-15,5 2-56 16,0-2 56-16,10-8 28 15,5-4-24-15,5-2-28 16,6 0 0-16,-6-6 0 16,5 2 8-16,1 0-8 15,-6 2 0-15,-5 0-24 16,0 2-8-16,0-2-16 0,-5 4 0 16,0 0-12-16,1 0-8 15,-6-4-20-15,5 4 0 16,-5 0-12-16,0 0 0 15,0 0-8-15,0-2 0 16,0 2-8-16,0 2 0 16,0 0-8-16,0 0 0 15,0 2-4-15,0 0 0 16,-5 4-8-16,-6 2-8 16,6 4 0-16,-10-1 8 15,5 5-24-15,-5 0-24 16,-1 16-4-16,1 0 32 15,0-7 32-15,-5 1 8 16,9 4 0-16,1-4 0 0,-5-8-4 16,10-5 0-16,-5 3-4 15,5-4 0-15,0-4-80 16,5 0-72-16,0 6 20 16,0 2 104-16,5 0 112 15,-5 2 16-15,0 3 4 16,5-1-8-16,-5 0-12 15,0 2 8-15,0-4-8 16,5 1 0-16,-5 3-16 16,5 0-8-16,0-2-8 15,0 2 0-15,5-4-16 0,-5-7-8 16,0-3 0 0,6-4 24-16,-6-10-8 0,5-12-16 15,5 3-32-15,0-7-8 16,6-6-4-16,-1 0 8 15,0-6-4-15,6-1-8 16,-1 7-16-16,-5-2 0 16,-4-2-8-16,-1 5 8 15,0-1 0-15,-5 2 0 16,-10 6 0-16,0-2 0 16,0 2 8-16,-10 4 16 15,-5 5 0-15,0 1 0 16,-1 6 4-16,1 8 16 15,-5 0 12-15,5 1 0 0,4 1 0 16,11 0 0-16,0 8 4 16,11 2 8-16,4-2 0 15,5 0 0-15,6 6 0 16,-1-4 8-16,0 3 12 16,1 5 8-16,-1-4-4 15,6 2-8-15,-11 2-20 16,-5-5 0-16,-5 5-32 15,1-2-24-15,-1-6-8 16,-10-6 24-16,5-10-464 16,-5-16-472-16,0 6-4 15,0 2 480-15</inkml:trace>
  <inkml:trace contextRef="#ctx0" brushRef="#br0" timeOffset="178541.94">12177 13125 904 0,'0'0'268'15,"-6"0"-4"-15,1 4-4 0,5 10-228 16,-10 5 56-16,0 5 24 15,-5 8-16-15,-6 2-52 16,6-1-24-16,0-1-124 16,-5-8-96-16,-1-4-232 15,11-10-136-15,0-6 96 16,5 0 240-16</inkml:trace>
  <inkml:trace contextRef="#ctx0" brushRef="#br0" timeOffset="178744.99">12171 13202 488 0,'0'0'132'0,"0"0"48"0,11 0 52 16,-1 0-56-16,5 2 24 16,5 6-8-16,1-2-32 15,4 0-36-15,-5 0 0 16,1 2-24-16,-1-4-16 16,-5 2-36-16,0-2-16 15,-4 0-36-15,-11 0-16 16,0-2-4-16,5 0 16 15,-10-4-344-15,-11 2-352 16</inkml:trace>
  <inkml:trace contextRef="#ctx0" brushRef="#br0" timeOffset="178963.77">12146 13430 864 0,'0'0'256'15,"5"0"0"-15,0 0 0 0,5 0-200 16,6 0 56-16,-1-2 32 16,0 2-16-16,0-2-48 15,1-2-24-15,-1-2-32 16,-5 4-8-16,0-2-56 16,-5 2-40-16,0 0-8 15,-5 0 40-15,-10 0-272 16,0 0-312-16</inkml:trace>
  <inkml:trace contextRef="#ctx0" brushRef="#br0" timeOffset="179323.17">11968 13647 328 0,'0'-2'76'15,"0"-10"16"-15,5-4 12 16,5 12-28-16,1-2 40 16,4-4 44-16,0 0 8 15,5 2-4-15,1 2-8 0,4-2-12 16,1 6 8 0,-1-6-12-16,5 0-8 0,-4 0-24 15,-1 4-8 1,-4-5-24-16,-1-1-8 0,-10 4-20 15,0 4 0-15,0-4-24 16,1 4-16-16,-1 0-56 16,-10 2-40-16,5 0 0 15,-5 0 48-15,5 0-320 16,-10 0-352-16,0 0-4 16,5 0 360-16,0 0 356 15,-5 0 0-15</inkml:trace>
  <inkml:trace contextRef="#ctx0" brushRef="#br0" timeOffset="179838.81">12207 13613 384 0,'0'2'96'0,"-5"0"12"0,0 4 16 16,0 8-28-16,0 0 56 15,0 5 28-15,-6 11-24 16,1-4-36-16,5-2 0 15,0 4 0-15,-5 1 8 16,5-7 4-16,0 0 0 16,0-2-20-16,5-2-8 15,0-8-24-15,5-3 0 16,0 1-8-16,5-6 8 16,5-2-16-16,-5-4-8 15,6-2-24-15,-1-5-8 0,-5 5-28 16,5-8-16-1,1-26-68-15,-1-4-40 0,0 17 8 16,0-9 56-16,-5-6 56 16,6 10 8-16,4 13 0 15,-5 7 0-15,-15 0 0 16,0 12 0-16,10 6-44 16,-5-6-40-16,1 12 28 15,-1 13 72-15,0-1 72 16,5 2 0-16,0 10-4 15,0 4 0-15,0-5-12 16,1 7 0-16,-6-6-16 16,0-7-8-16,5-1-32 15,-5-8-16-15,0-6-16 16,0-10 8-16,0-14 8 0,5-20 0 16,-10-19 0-16,0 13 0 15,5 10 0-15,-5-6 0 16</inkml:trace>
  <inkml:trace contextRef="#ctx0" brushRef="#br0" timeOffset="180604.34">12649 13137 496 0,'0'-2'132'0,"0"2"60"16,0 0 60-16,0 2-60 15,5 0 16-15,0 7-4 16,0 5-16-16,0 6-36 16,0 2-16-16,0-2-40 0,1 2-24 15,-1-2-60 1,-5-5-32-16,5-3-20 0,-5-8 24 16,0-8 16-16,5-10 0 15,-5-1 0-15,5 3 0 16,-5 2 0-16,0-2 0 15</inkml:trace>
  <inkml:trace contextRef="#ctx0" brushRef="#br0" timeOffset="180854.39">12725 13057 936 0,'0'-4'280'16,"0"0"-12"-16,0 2-8 15,10 0-228-15,6-2 64 16,-1-6 52-16,0 4-8 15,0 2-28-15,6-1-8 0,-1-1-24 16,-5 4 0-16,11 0-16 16,-6 2-8-16,-5 6-16 15,0 3 0-15,1 9-16 16,-11 0 0-16,0 6-28 16,-5 2-16-16,0-2-76 15,-10 1-48-15,-1-5 8 16,1 0 64-16,-10-8-304 15,0-2-368-15</inkml:trace>
  <inkml:trace contextRef="#ctx0" brushRef="#br0" timeOffset="181463.73">12705 13258 616 0,'0'0'172'15,"10"0"32"-15,0-2 28 16,0 0-128-16,6 0 16 15,-6-2-12-15,5 0-24 16,-5-2-40-16,5-2-8 16,-4 0-24-16,-1 0-8 15,-5 4-88-15,-5 0-72 16,-5 8-36-16,5 6 48 16,-5 0 60-16,0-2 24 15,-6 2 28-15,6-2 16 16,0-2 32-16,5 4 24 0,0-3 28 15,0-5 8-15,0 2-16 16,0-4-16-16,5 4-24 16,0 0 0-16,-5 0-12 15,0 4-8-15,0 4-8 16,0-2 8-16,-5 6-4 16,5-2 0-16,-5-2 12 15,5-2 16-15,0-6 8 16,5-2-8-16,0-2-8 15,6-4 8-15,9-2 0 16,-10 2 8-16,-5-2-12 16,5 2-8-16,-5 2-20 15,-5 0 0-15,0 0-16 16,-5 4-8-16,-5 4-8 16,-5 6 8-16,0-2 8 0,-6 5 8 15,6 1 12-15,0 2 8 16,-6 2 12-16,11-6 8 15,0-2-4-15,5 0-8 16,0 0 8-16,10 0 24 16,0-6-4-16,10-6-16 15,6-6-44-15,-6-2-16 16,5-2-48-16,1-4-24 16,-6-6-40-16,5 4-8 15,-5 2-80-15,1 2-64 16</inkml:trace>
  <inkml:trace contextRef="#ctx0" brushRef="#br0" timeOffset="182057.54">12979 13416 472 0,'-10'0'124'0,"0"4"32"15,0 6 28-15,5 4-68 16,0 6 32-16,5 10 20 16,5 5 0-16,-5 5-16 15,5 6-8-15,0-3-12 16,0-1 0-16,0-2-20 15,0-4-8-15,0-11-20 16,-5 1 0-16,0-6-24 16,-5-8-16-16,-5-4-40 15,-5 0-16-15,-6-8-36 0,1-8-8 16,5-8-60 0,-1-6-40-16,1-2-68 15,-5-5-24-15,10-3 16 16,-5-2 40-16,-1 0 60 0,11 9 24 15,-5-1 36-15,5-2 24 16,0 12 88-16,0 4 80 16,0 2 72-16,5 4 0 15,-5 6-8-15,0 12-8 16,-1 4-32-16,-4 0-16 16,5 4-48-16,-5 4-16 15,0-9-72-15,5-7-40 16,-5-4-16-16,5-4 32 15,0-6 32-15,15 2 8 16,-5-5-8-16,10-1-8 0,5 2-76 16,6 0-64-16,9 2 52 15,1 2 120-15,-6 2 104 16,6 2-8-16,-6 6-20 16,-4 2 0-16,-1 4-4 15,-5 3 8-15,-4 3-16 16,-1-4-16-16,-5-4-40 15,-5-2-16-15,0 0-56 16,0-10-32-16,6-6 4 16,-1-6 40-16,0-8-364 15,-5-3-392-15,0-3-8 16,5 6 400-16,-5 6 392 16,-5 0 0-16</inkml:trace>
  <inkml:trace contextRef="#ctx0" brushRef="#br0" timeOffset="182620.01">13152 13162 736 0,'0'0'212'0,"0"0"28"16,0 0 28-16,0 6-156 15,0 10 40-15,-5 0 8 16,0 4-24-16,0 0-56 16,0 0-24-16,-6-5-40 15,6 1-8-15,0-4-40 16,0-2-24-16,5-6-8 15,5-4 32-15,-5 2 36 16,5-4 16-16,5-2 12 16,1 2 0-16,-1 2 4 15,-5 6 8-15,5 2-8 16,-5 4-8-16,-5 2-16 16,0 2 0-16,-5-2-16 0,0 0-8 15,5-3-8 1,-5-3 8-16,5-2 12 0,5-2 8 15,5-2 8-15,5 0 0 16,1-2-8-16,-1 4 0 16,-5 6 40-16,-5 8 48 15,-10 6 4-15,-5 8-40 16,-5 11-60-16,-6 5-8 16,1-6-72-16,0-7-56 15,4-17 8-15,6-14 72 16,5-10-288-16,10-18-344 15,0-13-8-15,0 11 352 16,0 4 344-16,1 0 0 0</inkml:trace>
  <inkml:trace contextRef="#ctx0" brushRef="#br0" timeOffset="182965.23">13431 13311 1008 0,'0'0'304'0,"0"2"0"0,5 10 0 16,-5 6-248-16,0 0 56 16,0 8 40-16,0 3-16 15,0-1-52-15,-5-8-32 16,5-4-100-16,-5-2-56 16,5-10-8-16,0-14 56 15,5 0-300-15,0-8-352 16</inkml:trace>
  <inkml:trace contextRef="#ctx0" brushRef="#br0" timeOffset="183262.13">13492 13309 800 0,'0'0'236'0,"0"0"24"15,-5 0 28-15,15 0-172 16,0 0 40-16,1 0 20 16,9 0-16-16,0 0-40 15,-4 0-24-15,-6 2-24 16,5 4 8-16,-5 4-16 15,-5 2-16-15,5-6-24 16,-10-2 0-16,-5 6-20 16,0 2-8-16,0-4-12 15,-5-2 0-15,-5 2-8 0,10-3 0 16,-6 3 0-16,1 0 8 16,0 0 4-1,5 2 0-15,-5-6-24 0,-5 2-16 16,15 2 4-16,5-8 32 15,0-6-372-15,5-2-392 16,-5-2-4-16,5 2 392 16</inkml:trace>
  <inkml:trace contextRef="#ctx0" brushRef="#br0" timeOffset="184168.37">13797 12992 848 0,'0'2'252'0,"0"2"8"15,0-2 12-15,0 2-200 16,0 4 48-16,0-1 16 16,0 5-16-16,-5 12-56 15,-5-2-32-15,0-2-112 0,-1 2-72 16,-4 0-92-16,0-7-8 15,10 1-108-15,-5 0-88 16,0-6 236-16,5-4 336 16,5 6 196-16,-6 2-136 15,12 2-72-15,-6 6 64 16,0 5 44-16,0 5-16 16,5 4-24-16,0 5 0 15,-10 7-36-15,0-6-24 16,-1 7-48-16,1 1-16 15,0-12-48-15,-5-11-24 16,5-17-88-16,5-14-48 0,0-11-72 16,0-9-8-1,5-6 36-15,5-6 56 0,-5 3 64 16,-5 3 16-16,11 4 60 16,-6 6 48-16,0 0 56 15,-5 4 16-15,10 4 0 16,0-3-8-16,0-1-20 15,5-4-8-15,11-4-20 16,4-8-8-16,1 3-16 16,4 1 0-16,6-2-4 15,0 2 8-15,-11 4 8 16,6 3 8-16,-6 7 8 16,-4 10 8-16,-1 6-4 15,0 4 0-15,-9 13-16 0,-1 9 0 16,0 6 0-16,0 6 8 15,-5 1 0-15,-4 9-8 16,4 13-12-16,-10 1 0 16,5-1-12-16,5 3 0 15,-5 5-12-15,-5-9 0 16,0-12-8-16,0-11 0 16,0-7-16-16,0-8-8 15,-10-8-20-15,-5-10-8 16,-6-12-44-16,1-12-32 15,0-2-72-15,-1-6-32 16,1-16 48-16,0-3 88 0,10 11-284 16,-11 0-368-16,11-3 0 15,0 11 368-15,5 10 368 16,0 0 0-16</inkml:trace>
  <inkml:trace contextRef="#ctx0" brushRef="#br0" timeOffset="184652.79">13853 13337 744 0,'0'0'216'0,"0"6"40"0,0 6 40 15,0 4-144-15,0 8 32 16,0 3 0-16,0-3-24 15,0 4-56-15,0 0-24 16,0-8-44-16,0-7-16 16,0-3-20-16,0-10 0 15,0-2-20-15,5-6-16 16,-5-5-4-16,5-5 16 16,-5 2 16-16,5-4 8 15,-5-2-68-15,5 2-64 16,0 6 28-16,0 2 104 15,6 3 96-15,4 3 0 16,0 2-12-16,-5 2-8 16,5 0-12-16,-4 4 8 15,-6 8-8-15,5-1-8 16,-10 5-16-16,-5 6-8 0,-5 4-8 16,-1-2 8-16,-4 2-8 15,0-4 0-15,0-3-40 16,-1-5-32-16,6-8-8 15,5-12 32-15,0-10 24 16,5-3 0-16,0-5 0 16,0 4 0-16,0 4 0 15,5 4 0-15</inkml:trace>
  <inkml:trace contextRef="#ctx0" brushRef="#br0" timeOffset="185950.47">14620 13049 536 0,'0'0'148'0,"0"2"52"16,0 4 52-16,0-2-96 15,0 4 0-15,0 0-20 16,0-4-8-16,5-4-36 16,0 0-16-16,5-8-36 0,0-2-8 15,6-4-20-15,-1 0 0 16,0-2-4-16,-10 3 0 15,11 1 8-15,-11 4 8 16,0 0-4-16,-5 10-8 16,0 14-8-16,-5 7 8 15,0 3 4-15,-6 12 0 16,6 6 4-16,5 1 8 16,-5 7 20-16,0-3 24 15,5 1 16-15,0-2 0 16,0-1-4-16,0 1 0 15,-5-10-12-15,5-1 0 16,0 1-12-16,-5-6 0 16,0 4-12-16,-5 3 0 0,0-25-20 15,-6-10-8-15,-4 14-24 16,0-2-8-16,-1-20-44 16,1-18-32-16,0-4-76 15,-1-6-40-15,6-3 36 16,0-5 80-16,5 0 80 15,5 3 8-15,-5 5 0 16,4-2 0-16,6 8 0 16,-5 5 8-16,5 1-80 15,-5 6-80-15,5 6 32 16,0 2 120-16,-5 2 120 16,10 4 16-16,-5-2-4 15,10 2-8-15,1 2-16 16,9 0 0-16,0-4-16 15,6-6-8-15,4 6-28 0,6-4-16 16,-6 0-28-16,1-6-8 16,-1-2-76-16,-4 0-56 15,-1-3 0-15,0 3 64 16,1-2-344-16,-1 0-408 16,-5 6 0-16,-9 4 408 15,-11 6 408-15,10-2 0 16</inkml:trace>
  <inkml:trace contextRef="#ctx0" brushRef="#br0" timeOffset="186278.6">15062 13135 1136 0,'0'0'348'0,"5"0"4"16,5-4 4-16,0 2-288 15,11-8 56-15,4 2 0 16,11-2-48-16,-11 0-56 16,6-2 0-16,-1 2-12 15,-5 4-8-15,-4-6-32 0,-6-4-24 16,0-5 4-16,-10-1 32 15,0-4-372-15,-5-2-400 16,5 6-4 0,-5 8 400-16,0 1 396 0,0 3 0 15</inkml:trace>
  <inkml:trace contextRef="#ctx0" brushRef="#br0" timeOffset="186450.39">15235 12851 400 0,'0'0'100'15,"0"4"40"-15,0 0 36 16,0 2-24-16,0 10 48 15,-5 3 4-15,5 7-32 16,0 16-52-16,0 4-8 16,0-1-20-16,-5 3 0 0,5-9-28 15,-6-5-24-15,6-4-104 16,-5-10-80-16,5-8-264 16,-5-2-184-16</inkml:trace>
  <inkml:trace contextRef="#ctx0" brushRef="#br0" timeOffset="186731.64">15092 13268 472 0,'0'0'124'0,"0"2"56"16,0 1 52-16,0 3-60 15,0 0 16-15,6 2 0 16,-1-4-8-16,10 2-28 15,-5-6-8-15,10 0-36 16,1-2-16-16,-6 0-32 0,0-4-8 16,-5-2-32-16,0 4-16 15,-4 2-44-15,-1-5-24 16,0 1 4-16,-5 2 32 16,0-2-324-16,-5 2-344 15,5 2-4-15,0 0 352 16,0 0 348-16,0 0 0 15</inkml:trace>
  <inkml:trace contextRef="#ctx0" brushRef="#br0" timeOffset="187108.31">15103 13432 632 0,'0'-2'180'16,"0"0"12"-16,5 0 20 0,5-2-140 15,5 0 32-15,0-2 24 16,6-2 8-16,-1 2-16 15,5-1-8-15,1-3-24 16,4 0 0-16,-4 4-12 16,-1-4 0-16,0 4-28 15,1 2-16-15,-11 0-20 16,0 0 8-16,-15 0 0 16,-10 0 0-16,10 6-12 0,0 2 0 15,-5-8-12-15,5 0 0 16,0 4 0-16,-5 0 8 15,5 2-4-15,-10 6 0 16,0 0-4-16,-6 4 8 16,-4 8-4-16,-5 5 0 15,-11 5-12-15,-4 6 0 16,-1 14-32-16,5 1-24 16,-4-9 4-16,4-4 32 15,11-5-312-15,4-17-336 16,6-10-4-16,5 0 344 15</inkml:trace>
  <inkml:trace contextRef="#ctx0" brushRef="#br0" timeOffset="187547">15082 13531 712 0,'0'4'204'0,"5"6"20"15,0 4 12-15,1 6-152 16,4 10 40-16,-10 8 24 16,5-7-8-16,0 1-36 15,0-2-24-15,-5-6-40 16,5-5-8-16,0-7-24 15,0-8 0-15,10-10-12 16,6-6 0-16,-1-3-4 16,5-7 0-16,6-12 8 15,-6-2 16-15,6 7 8 16,4-5 8-16,-9 0-8 16,-1 8 0-16,-5 4-16 0,-4 5-8 15,-6 5-12-15,-5 4 0 16,-20 2-4-16,-6 8 0 15,11 2 0-15,-10 8 0 16,0 11 12-16,4 3 16 16,1-6 16-16,5 0 8 15,5 8 12-15,5 5 8 16,15-11 12-16,5-2 8 31,6 12 4-31,-1-2 0 16,11-10-12-16,-6-3-8 15,-4 5-20-15,-1-4-8 16,-5-10-32-16,-4-8-16 0,-1 0-8 16,-5-8 16-16,0-18-440 15,-5-5-448-15,0 11-8 16,0 0 456-16</inkml:trace>
  <inkml:trace contextRef="#ctx0" brushRef="#br0" timeOffset="188157.19">15260 13365 456 0,'0'0'120'0,"0"0"16"0,0 2 16 15,0 2-100-15,-5 0 8 16,5 0-44-16,-5-2-48 16,5 2-156-16,0-2-104 15,5 0 24-15,-5-2 136 16</inkml:trace>
  <inkml:trace contextRef="#ctx0" brushRef="#br0" timeOffset="188454.15">15265 13319 456 0,'0'0'120'16,"-10"2"36"-16,10 0 40 0,0-2-76 15,0 0 16-15,5 0-24 16,0-6-32-16,5 2-104 16,6-4-72-16,-6-4-184 15,5-2-112-15,5 3 56 0,-10 3 168 16</inkml:trace>
  <inkml:trace contextRef="#ctx0" brushRef="#br0" timeOffset="188797.81">15219 13331 600 0,'0'0'168'0,"0"2"60"16,0 2 56-16,0 10-100 15,0 0 8-15,0-2-32 16,0 0-32-16,6 1-64 16,-6-3-24-16,0-6-32 15,10-2 0-15,0-4-340 16,5-8-328-16</inkml:trace>
  <inkml:trace contextRef="#ctx0" brushRef="#br0" timeOffset="-120943.54">7335 16256 600 0,'0'-4'168'0,"0"-8"36"0,-5 2 40 15,5 0-116-15,0-4 24 16,-5 2-4-16,0 7-16 15,0 3-36-15,-5 6-8 16,5 1-16-16,-16 3 0 16,6 10-16-16,5 6-16 15,-5 0-16-15,5 4 0 16,5 7-8-16,-6-1 0 16,6 2-8-16,10 2 8 15,6-9-8-15,-1 3 0 16,5-10-12-16,5-6 0 15,11-2 8-15,-6-6 16 16,6-6 4-16,-6-6-8 16,5-6-12-16,-14-4 0 15,4-10-4-15,0-2 8 16,-9-4 8-16,-1-3 16 0,0-5 8 16,-5-4 8-16,-5 7 0 15,-5 1 0-15,-5 0-8 16,10 8 0-16,-21 6-8 15,1 7 0-15,0-1-16 16,-6 4-16-16,6 6-24 16,0 8 0-16,-1 2-104 15,6 4-96-15,15 8-320 16,10 5-216-16,0-9 104 16,1-4 328-16</inkml:trace>
  <inkml:trace contextRef="#ctx0" brushRef="#br0" timeOffset="-120349.83">7655 16171 864 0,'0'0'256'15,"0"2"-4"-15,0 0 0 0,0 2-212 16,0 0 48 0,0 2 36-16,0 7-8 15,0 9-28-15,0 2-16 0,0 10-24 16,0 0 0-16,-5 1-16 15,5 3 0-15,-5-6-12 16,0-10 0-16,5-1-4 16,-5-5 8-16,5-4-16 15,-5-6-8-15,5-4-12 16,0-10 8-16,-5-6 4 16,5-10 8-16,5-7 0 15,5-11 0-15,0-8-8 16,5 1-8-16,1 5 8 15,4-2 16-15,0 5 8 0,1 11-8 16,-1 4 4-16,0 2 16 16,-4 13 12-16,4 11 0 15,-5 6-8-15,0 5 0 16,1 3-16-16,-6 6 0 16,0 8-8-16,-5 4 0 15,-5 3 0-15,0 1 0 16,0-6-8-16,0 2 0 15,0-5-40-15,-5-7-24 16,5-6 0-16,0-2 32 16,10-8-400-16,0-4-424 15</inkml:trace>
  <inkml:trace contextRef="#ctx0" brushRef="#br0" timeOffset="-119442.13">8707 16137 512 0,'0'0'140'0,"-10"0"48"15,5-2 52-15,-16 0-76 16,6-6 16-16,0 4-4 16,-5 0-16-16,4-2-28 15,-4 6-8-15,0 10-20 16,-1 8 0-16,1 10-24 16,0 9-8-16,4 5-20 15,6 6 0-15,5 1-12 16,-5-5 0-16,10-8-16 0,5-7-8 15,0-5 0-15,10-8 16 16,1-6-12-16,-1-2-16 16,10-6-28-16,1-6 0 15,-6-10-12-15,11-6 0 16,-11-8-36-16,0-5-32 16,-5-11-72-16,1-5-40 15,-1 1-16-15,-5-2 32 16,-5-1 44-16,0 1 24 15,0 6 36-15,-5 3 24 16,5 3 24-16,-5 4 16 16,0 7 60-16,5 1 56 15,-5 2 68-15,0 8 24 16,0 6-4-16,0 0-16 0,0 6-44 16,0 10-24-16,0 12-24 15,0 10 8-15,6 15-8 16,-6 13-8-16,0 10-24 15,0 5-8-15,0 0-40 16,0-1-24-16,5-7-352 16,10-9-328-16,-10-14 20 15,0-11 352-15,5-7 348 16,-5-8 0-16</inkml:trace>
  <inkml:trace contextRef="#ctx0" brushRef="#br0" timeOffset="-119098.28">8961 16242 480 0,'0'0'128'0,"0"0"40"0,5 0 40 16,-5 2-60-16,10-4 32 16,0-4-4-16,-5 0-24 15,6 0-48-15,-1-8-16 16,-5-4-28-16,0 3-8 16,0-3-28-16,-5 4-16 15,0-4-4-15,-5 2 16 16,-5 2 16-16,5 6 8 15,-6-2-4-15,-4 6 0 16,0 10-12-16,-5 10 0 16,9 24 4-16,1 8 8 0,0-3 4 15,5 7 0 1,0-1-12-16,5-9-8 16,5-6-8-16,0-10 8 15,5-7-12-15,6-3-8 0,-1-8-28 16,0-6-8-16,5-8-56 15,1-6-40-15,4-11 16 16,0-9 56-16,6-6-272 16,5-10-328-16,-16 11 0 15,-5 11 328-15</inkml:trace>
  <inkml:trace contextRef="#ctx0" brushRef="#br0" timeOffset="-118503.23">9164 15919 768 0,'0'-2'224'0,"0"2"20"0,0 0 24 16,0 0-180-16,0 0 32 16,0 6 8-16,5 8-16 15,-5 17-24-15,0 9 0 16,0 16-16-16,0 13 0 15,0 4-16-15,5-3 0 16,5-7-32-16,1-9-16 16,-1-10-32-16,5-9 0 15,10-9-52-15,-4-12-40 16,4-10 4-16,0-10 48 0,6-6 48 16,-11-2 8-16,1-6-4 15,4-1 0-15,-5-1 4 16,-4 2 16-16,4-2 4 15,-5 4 0-15,-5-2-4 16,0 2 8-16,-4 1-8 16,-1-1 0-16,0-8-8 15,-5 0 8-15,-5 6 0 16,0-2 8-16,-6 1 16 16,1 7 16-16,-5 2 8 15,5 4-8-15,0 2-16 16,-6 14-8-16,6 12-4 0,5 10 8 15,-5 7 0 1,10 7 0-16,0 4-12 0,0-5 0 16,10-7-8-16,0-2 8 15,11-7-4-15,-1-9 0 16,0-4-28-16,1-4-24 16,-1-8-36-16,0-8-8 15,1-12 20-15,-6-12 32 16,10-7-312-16,-4-11-344 15,-6 3 0-15,0 9 344 16,-5 8 344-16,0 4 0 16</inkml:trace>
  <inkml:trace contextRef="#ctx0" brushRef="#br0" timeOffset="-117815.64">9718 15972 1080 0,'-5'0'328'0,"5"0"-20"16,-5 0-16-16,0 0-288 15,-1 0 64-15,-4 6 44 16,5 14-16-16,-5 16-32 16,5 11-8-16,5 13-24 15,0 5 0-15,5 5-8 16,5-5 8-16,0-3-8 16,6-13-8-16,4-9-12 15,-5-10 0-15,6-8 4 16,-6-8 8-16,5-8-16 15,0-10-24-15,-9-6-32 16,-1-4 0-16,0-12 16 0,-5-2 24 16,0-8-368-16,-5-1-392 15,-5 5-4-15,5 6 392 16,-5 6 388-16,5 5 0 16</inkml:trace>
  <inkml:trace contextRef="#ctx0" brushRef="#br0" timeOffset="-117393.84">9606 16246 808 0,'0'4'236'16,"0"8"20"-16,10 2 12 16,0-12-180-16,11-8 40 15,9 6 16-15,1 4-24 0,9-4-40 16,1-4-8-16,-6 2-24 16,6 2 0-16,-5-8-12 15,-6-6 0-15,1 8-12 16,-11 0 0-16,0-10-8 15,-10-2 8-15,6 3 0 16,-16-5 0-16,0 2-8 16,0 4-8-16,-5-2-4 15,0 2 8-15,-6 4 4 16,1 2 8-16,-5 2-4 16,0 12 0-16,-1 14-8 15,1 18 0-15,5 11 4 16,-5 9 8-16,10-6 4 15,10-1 0-15,0-1 4 0,5-9 8 16,10-9-8-16,1-6-8 16,4-8-20-16,11-6 0 15,-6-4-32-15,6-8-24 16,4-6 0-16,6-10 32 16,5-12-416-16,-5-8-440 15,-6-3-4-15,-9 7 440 16,-6 8 440-16,-5 0 0 15</inkml:trace>
  <inkml:trace contextRef="#ctx0" brushRef="#br0" timeOffset="-116581.31">10988 16050 1016 0,'0'0'308'0,"0"0"-24"15,0 0-20-15,0 0-256 16,0 2 80-16,5 10 56 16,0 11-16-16,5 9-36 15,-5 14-16-15,0 11-20 16,0 3 0-16,6-5-12 15,-11 3-8-15,0-8-16 0,-6-9 0 16,6-7-12 0,0-8 0-16,-5-10-8 0,0-8 8 15,0-14-8-15,5-16 0 16,-5-8 0-16,10-14 16 16,5-19 0-16,11-3-8 15,-1 3-16-15,0-9-8 16,6 11-16-16,-6 9-8 15,5 9 4-15,1 9 16 16,-6 8-396-16,-5 6-400 16,6 8 0-16,-11 4 408 15,-5 2 408-15,5 4 0 16</inkml:trace>
  <inkml:trace contextRef="#ctx0" brushRef="#br0" timeOffset="-116206.34">11308 16290 816 0,'0'0'240'0,"0"0"-4"15,5-4-8-15,0-2-188 16,5-4 56-16,0-6 32 16,0-4-16-16,1 0-40 15,-1-5-16-15,-5-1-16 16,0 2 0-16,-5-2 0 15,0 2 8-15,-5 6-8 0,-5 7 0 16,5 1-4 0,-11 4 8-16,1 8-4 15,5 14 0-15,0 9-4 0,0 9 8 16,-6 14 8 0,6 3 8-16,10-1-8 0,-5-2-8 15,0-9-20-15,10-3 0 16,0-6-16-16,5-10-8 15,6-3-20-15,-1-5-8 16,10-4-68-16,1-4-48 16,14-8 8-16,-4-4 64 15,5-10-300-15,-1-3-360 16,-4 3 0-16,-16 4 368 16</inkml:trace>
  <inkml:trace contextRef="#ctx0" brushRef="#br0" timeOffset="-115753.14">11669 16006 816 0,'0'0'240'0,"-6"0"4"16,6 0 8-16,-5 0-188 15,-5 0 56-15,-10 6 24 16,0 4-16-16,-1 6-40 0,1 6-16 16,-5 5-20-16,9 1 0 15,6 4-12-15,0 0 0 16,0-11-8-16,15-1 0 16,5 2 0-16,5-8 0 15,11 0-8-15,-1-2 0 16,0-4 8-16,1 2 16 15,-1 4 0-15,-4-1-16 16,-6-3-8-16,-10 8 8 16,-5 6 8-16,-15-2 0 15,-1 0-24-15,-9 0-16 16,0 1-28-16,-1 1 0 16,1-8-56-16,5-4-48 15,4 0 8-15,6-8 64 0,5-8-324 16,10-10-384-16,10 0 0 15,-4 4 384-15,-6 0 384 16,5 0 0-16</inkml:trace>
  <inkml:trace contextRef="#ctx0" brushRef="#br0" timeOffset="-115346.89">11867 15988 472 0,'0'0'124'0,"-5"-4"60"0,5 2 52 16,-6 0-56-16,1 0 16 16,0 0-12-16,5 2-24 15,-5 2-40-15,0 12-8 16,0 10-24-16,5 10 0 15,-5 11-12-15,5 7 0 16,0 7-20-16,0 3-16 16,10-3-16-16,-5-9 8 15,-5-10-8-15,10-11 0 16,-5-1-12-16,1-14 0 16,-1-6-8-16,0-10 0 15,-5-10-24-15,5-8-16 16,0-5-68-16,-5-9-40 0,0 0 12 15,-5-2 64 1,5 3-260-16,0 5-312 0,-5-2 0 16,0 10 320-16,5 6 320 15,-5 4 0-15</inkml:trace>
  <inkml:trace contextRef="#ctx0" brushRef="#br0" timeOffset="-115142.77">11719 16208 704 0,'0'-4'204'0,"0"0"12"16,-5 0 12-16,10 2-132 15,0-5 56-15,6 1 32 16,-6 2-16-16,10 0-48 0,0-2-16 16,0-2-32-16,1 0-8 15,-1 2-48-15,-5-4-40 16,5-2-24 0,0 0 24-16,6 2-344 0,4 0-352 15,-10 2 0-15,-4 2 360 16</inkml:trace>
  <inkml:trace contextRef="#ctx0" brushRef="#br0" timeOffset="-114830.33">12009 16091 952 0,'0'0'284'16,"0"6"-12"-16,0 6-12 0,0 12-236 16,0 10 72-16,5 9 32 15,-5 7-24 1,0-4-40-16,-5-1-8 0,5-7-8 15,-5-10 0-15,5 1 0 16,0-7 8-16,-5-12 8 16,0-14 8-16,5-6-4 15,0-11-8-15,5-13-12 16,0-10 0-16,5-5-12 16,0-1-8-16,0 6-12 15,11 1 8-15,-11 9-12 16,0 8-8-16,-5 4-40 15,5 8-24-15,0 4 0 16,-5 4 32-16,0-5-416 16,1-1-440-16,-1 4-4 15,0 4 448-15,-5-2 440 0,0 2 0 16</inkml:trace>
  <inkml:trace contextRef="#ctx0" brushRef="#br0" timeOffset="-114642.73">12334 16191 1040 0,'0'5'316'16,"0"19"-28"-16,0 8-28 16,-5 0-276-16,5 4 64 15,-10-3 32-15,5-5-24 16,15-4-152-16,10-10-112 16,-10-12-240-16,-10-16-120 0,5-8 108 15,0 6 232-15,-5 2 228 16,6-2 0-1</inkml:trace>
  <inkml:trace contextRef="#ctx0" brushRef="#br0" timeOffset="-114517.73">12268 15857 864 0,'-5'-4'256'0,"0"-4"8"16,5 2 8-16,-5-2-196 15,5 0 56-15,0 4 28 16,0 6-24-16,15 8-56 16,0 4-24-16,0 2-96 15,1 8-56-15,-1-6-328 16,5 2-264-16,6-1 52 15,-11-5 320-15</inkml:trace>
  <inkml:trace contextRef="#ctx0" brushRef="#br0" timeOffset="-114236.5">12639 15992 984 0,'-5'0'296'0,"0"0"-4"0,-11 4-8 16,1 4-244-16,0 12 56 16,-10 18 40-16,-1 11-16 15,1 7-16-15,9 3 8 16,1 1-16-16,0-5-8 16,15-11-24-16,0-8 0 15,10-9-24-15,0-9-16 16,11-8-32-16,-1-16-16 15,5-18-68-15,6-7-48 0,-6-3 12 16,6-4 72-16,4-5-324 16,1 3-384-16</inkml:trace>
  <inkml:trace contextRef="#ctx0" brushRef="#br0" timeOffset="-113892.77">12776 15907 728 0,'0'-2'212'0,"0"0"8"0,0 0 12 16,5 2-164-16,-5-2 40 16,0 6 20-16,5 6-16 15,0 10-24-15,0 7-8 16,0 13-16-16,6 8 0 15,-6 7-16-15,0 3-8 16,10-7-8-16,-5-7 0 16,0-4-8-1,-5-9-8-15,11-9-12 0,-1-10 0 16,-5-12-20-16,5-12-16 16,6-14-8-16,-6-3 16 15,0-3-88-15,-5-8-96 16,0 9-240-16,-5 3-144 15</inkml:trace>
  <inkml:trace contextRef="#ctx0" brushRef="#br0" timeOffset="-113673.97">12700 16139 1120 0,'0'0'340'0,"0"-4"-4"16,10-2-4-16,10-4-284 15,6-2 64-15,4-2 24 16,6 2-32-16,4-2-72 16,-4 1-24-16,-6 3-136 0,1-2-96 15,-11 0-296-15,0 2-192 16,-4-2 108-16,-1 6 304 16,-10-2 300-16,5 4 0 15</inkml:trace>
  <inkml:trace contextRef="#ctx0" brushRef="#br0" timeOffset="-112517.75">13726 16064 1088 0,'0'0'332'0,"0"0"-16"0,0-4-12 16,10-8-284-16,0-6 64 15,0 2 20-15,16 0-40 0,-1-2-48 16,-4 2-8-16,9 2-4 16,-5 6 8-16,-4 1 0 15,-6-1 0-15,5 4-4 16,-15 2 8-16,0-2 4 16,1 4 8-16,-12 2 4 15,1 8 0-15,0 5 4 16,-10 11 8-16,0 10-4 15,0 6-8-15,-1 21-12 16,1 13 0-16,-5-11-4 16,5 1 0-16,4-9-12 15,1-11-8-15,0-11-28 16,5-7-16-16,0-8 4 16,5-8 24-16,0-12-396 15,-5-8-416-15,5-6 0 0,0 4 416 16,0 4 416-16,0-4 0 15</inkml:trace>
  <inkml:trace contextRef="#ctx0" brushRef="#br0" timeOffset="-112314.7">13726 16363 1008 0,'-5'0'304'16,"5"0"-12"-16,0-2-8 15,10 0-244-15,10-10 80 16,-4-14 40-16,9 1-24 15,11-1-76-15,-6-8-40 16,6-2-84-16,-6 3-32 16,1 1-336-16,-6 4-296 0,-5 4 44 15,-5 8 344-15,-4 3 340 16,-1 5 0-16</inkml:trace>
  <inkml:trace contextRef="#ctx0" brushRef="#br0" timeOffset="-112064.61">13985 16087 752 0,'0'2'220'0,"0"4"16"16,0 6 20-16,0 22-168 16,0 10 32-16,0 3 20 15,0 7-8-15,0 3-24 16,0-3-8-16,0-10-16 16,0-7 0-16,0-3-12 15,5-12 0-15,5-6-16 0,0-4 0 16,1-6-20-1,4-14-8-15,0-4-56 0,0-10-40 16,1-14-4-16,-1-8 40 16,10-5-356-16,-5-11-392 15,-4 13-4-15,-1 13 392 16,-5 2 392-16,0 8 0 16</inkml:trace>
  <inkml:trace contextRef="#ctx0" brushRef="#br0" timeOffset="-111814.68">14320 15952 920 0,'0'0'276'0,"0"0"-8"16,0 0-4-16,0 0-236 16,0 2 48-16,0 2 20 15,0 2-16-15,5-2-152 16,-5 0-120-16,0 0-244 16,11 0-112-16</inkml:trace>
  <inkml:trace contextRef="#ctx0" brushRef="#br0" timeOffset="-111486.54">14336 16169 792 0,'0'2'232'15,"0"4"4"-15,0 4 8 16,0-3-200-16,0-1 32 16,0 10 8-16,0 4-16 15,0-10-60-15,5-6-32 16,-5 4-84-16,0 4-40 15,0 6-4-15,0 0 48 16,0 3 60-16,0 5 24 16,5 2 92-16,0-4 72 15,0-2 56-15,-5-4-16 0,0-5-32 16,0-3-16-16,0-6-32 16,5-6-8-16,0-12-52 15,0-3-32-15,5-11-28 16,0-16 16-16,6-15 4 15,-1-5 0-15,0 16-4 16,-5 11 0-16,-5 1 0 16,0 10 0-16</inkml:trace>
  <inkml:trace contextRef="#ctx0" brushRef="#br0" timeOffset="-111299.08">14523 15895 744 0,'0'0'216'0,"0"0"28"0,0 2 24 16,6-2-160-16,-1 2 32 15,0-2 8-15,5 0-16 16,0 0-36-16,10-4-16 16,-4-4-40-16,4-2-16 15,-5-8-60-15,0 0-32 16,1-4-4-16,-1-3 40 16,-5 5-296-16,0-2-320 15</inkml:trace>
  <inkml:trace contextRef="#ctx0" brushRef="#br0" timeOffset="-111127.18">14661 15684 392 0,'0'0'100'16,"5"0"28"-16,-5 2 36 16,0 10-36-16,-5 4 32 15,-6 2 8-15,6 2-24 16,0 4-32-16,5-2-8 0,-5-1-40 16,0-1-24-16,5-4-108 15,-5-2-72-15,5-6-204 16,-5-2-128-16,5 0 72 15,-5-4 200-15,5 0 200 16,0-2 0-16</inkml:trace>
  <inkml:trace contextRef="#ctx0" brushRef="#br0" timeOffset="-110610.08">14483 16044 472 0,'0'0'124'0,"0"2"20"0,0 4 20 16,0 2-76-1,0-2 40-15,0-1 28 0,5 1 0 16,0-4-12-16,5-4-8 16,0-2-16-16,11-2-8 15,-6-1-16-15,0-3-8 16,0 0-20-16,-4 0-8 16,-1 6-20-16,-5-2-8 15,0 6-8-15,0 4 0 16,-5 6-8-16,0 8-8 15,-10 1-12-15,-5 11 0 16,-1 8 0-16,1 4 8 16,-5 9 4-16,4 1 0 0,1-3 0 15,0-3 8 1,5-6-8-16,5-9 0 16,0-7-4-16,10-6 8 0,-5-8-12 15,15-8-8-15,5-14-24 16,1-6-8-16,-1-6-28 15,5-5-16-15,1-9-12 16,-6-2 16-16,-5 5 32 16,1 3 24-16,-6 8 28 15,5 8 8-15,0 4 12 16,-5 10 8-16,6 14 8 16,-1 10 8-16,0 0-8 0,0 6 0 15,-5 3-12-15,1-3 0 16,4 2-12-16,-10-6 0 15,5-2-28-15,-5-9-16 16,0-3-360-16,0-6-336 16</inkml:trace>
  <inkml:trace contextRef="#ctx0" brushRef="#br0" timeOffset="-110156.06">14981 15923 1024 0,'0'0'308'0,"0"0"-4"0,0 0-4 16,5 8-248-16,0 7 72 15,0 11 48-15,-5 6-16 16,5 18-48-16,-5 7-24 16,0-1-36-16,0-3 0 15,0 3-28-15,-5-12-16 16,5-15-20 0,0-7 8-16,0-14-436 0,0-22-432 15,0-14 0-15,0 11 440 16,0 1 436-16,0-4 0 15</inkml:trace>
  <inkml:trace contextRef="#ctx0" brushRef="#br0" timeOffset="-109827.89">15031 15823 616 0,'0'-2'172'0,"0"-2"44"16,0-3 36-16,6-1-120 15,-1-4 16-15,0-2-12 16,0 2-24-16,5 4-36 16,0 0-8-16,0 0-16 15,-5 4 0-15,6-2-4 16,-6 4 8-16,5 6 4 15,0 8 8-15,0 8-4 16,5 8 0-16,-10 3 0 16,6 5 8-16,4 10 0 15,-10 1 0-15,0 7-12 16,0 4 0-16,0 1-12 16,-5 1-8-16,-5-5-20 0,0-3-8 15,-5-11-16-15,-5-11 0 16,-1-4-84-16,-4-16-72 15,5-12 0-15,5-18 80 16,-6-18 80-16,11-5 0 16,5-3 0-16,0 8 0 15,-5 9 0-15,10 1 0 16</inkml:trace>
  <inkml:trace contextRef="#ctx0" brushRef="#br0" timeOffset="-109593.58">15397 15875 936 0,'-5'0'280'16,"-5"8"-4"-16,10 6 0 0,0 4-236 16,-5 7 48-16,0 9 32 15,5 4-16-15,0 2-48 16,-5-5-32-16,5-3-136 15,0-2-104-15,0-16-244 16,0-14-136-16,0-6 104 16,0 4 248-16</inkml:trace>
  <inkml:trace contextRef="#ctx0" brushRef="#br0" timeOffset="-109296.64">15367 15821 440 0,'0'-4'116'0,"0"-1"36"0,0-7 36 15,5 0-28-15,0 0 48 16,0 0 16-16,5 2-24 15,0 2-52-15,6 2-16 16,-6 2-28-16,0 6 0 16,0 12-16-16,5 8 0 15,-5 6-16-15,-4 5-8 16,4 7-16-16,-5 6 0 16,-5 7-16-16,5 5-8 15,0-5-8-15,-5 5 0 16,5 3-8-16,-5-7-8 15,0-8-16-15,0-5 0 16,0-11-52-16,0-10-40 16,-5-12 8-16,-5-16 56 15,-11-16-328-15,-4-8-376 16,-5 7-4-16,9 1 376 16,6 4 376-16,0 2 0 0</inkml:trace>
  <inkml:trace contextRef="#ctx0" brushRef="#br0" timeOffset="-109062.31">14874 16192 624 0,'0'0'176'0,"-5"2"52"16,0 0 56-16,0 2-108 15,5-4 16-15,0 0 8 16,10-6-8-16,10-7-24 16,11-5-16-16,9-10-32 0,16 0-8 15,5 2-32-15,5 3-16 16,-5-5-32-16,-5 4-8 15,-5 2-76-15,-10 2-56 16,-11 0-4-16,0 3 56 16,1-3-344-16,-6 2-400 15,-4 2 0-15,-1 4 400 16,-10 2 400-16,0 2 0 16</inkml:trace>
  <inkml:trace contextRef="#ctx0" brushRef="#br0" timeOffset="-108687.24">15636 15940 984 0,'0'2'296'0,"0"4"-4"15,-5 4 0-15,5 0-268 16,0-2 40-16,0 0-16 16,0 0-40-16,0-8-124 15,5-4-72-15,-5-2-52 16,5-8 32-16,0-8 60 15,0-3 40-15,0 1 56 16,0 0 24-16,0 6 84 16,1 4 64-16,-1 2 64 15,5 10 0-15,0 10-20 16,0 8-16-16,-5 12-4 16,0 12 16-16,0 13-4 15,0 13-16-15,1 15-12 0,4 0 8 16,-10-5-4-1,0-5-8-15,0-15-44 16,-10-13-32-16,4-11-52 0,-14-16-16 16,0-22-8-16,-1-26 16 15,6-23-472-15,-5-21-480 16,5 7-4-16,10 15 488 16,-6 5 480-16,6 11 0 15</inkml:trace>
  <inkml:trace contextRef="#ctx0" brushRef="#br0" timeOffset="-108156.03">15844 15851 800 0,'0'-2'236'0,"0"-2"12"15,10-2 12-15,1-2-180 16,9-6 48-16,0-1 24 16,6 1-16-16,-1 2-32 0,11 0-16 15,-16 4-20-15,-5 2 0 16,0 10-24-16,-4 10-16 15,-6 4-20 1,-5 6 8-16,0 3 0 0,0 1 8 16,-11 0-16-16,6-4-8 15,-5-1-24-15,0-5-8 16,0-6-72-16,0-4-56 16,5-2-16-16,-11-6 48 15,11-2 92-15,0-2 48 16,0-8 56-16,0 4 16 15,5 4 8-15,0-4 0 16,0 8-4-16,0 4 8 16,5 6-16-16,0 6-8 15,0 14-20-15,0 2 0 16,1 7-20-16,-1 1-8 0,-5 2-48 16,-11-5-24-16,11-13-8 15,0-12 24-15,0-10-380 16,0-16-400-16</inkml:trace>
  <inkml:trace contextRef="#ctx0" brushRef="#br0" timeOffset="-107562.24">16200 15669 1064 0,'0'0'324'0,"0"8"-12"0,0 7-4 16,-5 3-288-16,5 0 48 15,-5 4 4-15,0-2-32 16,0-2-104-16,-6-2-64 15,6-1-68-15,5-3 0 16,-5-6 44-16,5-6 56 16,0 0 112-16,5 0 64 15,-5-2 64-15,10-6 8 16,1-2-16-16,9 3-8 0,-5-1-28 16,0 0-8-16,1 0-28 15,-1 0-8-15,-5 0-32 16,0 0-8-16,-5 4-100 15,-5 0-80-15,-5 6 0 16,-5 6 88-16,0 2-220 16,-5 6-304-16,-11 6 292 15,6 3 600-15,0-3 196 16,-1-2-400-16,1 2-280 16,5-4 128-16,5-4 140 15,5-5 24-15,10-1 0 16,0-4-16-16,5-4-36 15,5-6-16-15,0-2-28 16,-5-1-8-16,1-3-84 0,-1 0-64 16,0 4-56-16,-5 0 16 15,-10 4-68-15,0 8-80 16,0 4 56-16,-5-4 144 16</inkml:trace>
  <inkml:trace contextRef="#ctx0" brushRef="#br0" timeOffset="-107390.41">16017 16119 472 0,'0'0'124'15,"0"0"60"-15,10 2 52 16,0 2-56-16,6-4 16 16,9 4 0-16,-5-4-8 15,6-4-28-15,-1-6-16 0,0 6-44 16,-4-4-24 0,-1-4-44-16,-5 0-16 0,1 0-76 15,-11-1-56-15,0 1-4 16,0-4 64-16,0-2-256 15,-5-2-304-15</inkml:trace>
  <inkml:trace contextRef="#ctx0" brushRef="#br0" timeOffset="-107093.52">16174 15998 616 0,'0'2'172'0,"0"4"36"16,0 8 36-16,0 22-112 0,0 9 32 15,6 5 12 1,-6 9-16-16,5 1-16 16,-5-3 0-16,0-3-8 0,0-4-8 15,5-7-20-15,0-5-8 16,-5-10-20-16,0-8-8 16,0-6-16-16,0-5 0 15,-5-5-24-15,0-6-16 16,-11-4-44-16,6-3-24 15,-10-3-92-15,0-4-64 16,4-8 24-16,6-2 88 16,-10-4-264-16,10-7-352 15</inkml:trace>
  <inkml:trace contextRef="#ctx0" brushRef="#br0" timeOffset="-106952.93">16093 16129 520 0,'0'0'140'0,"0"0"60"15,0 4 60-15,0 6-84 16,0 12 8-16,-5 13-8 15,-5 9-8-15,-10 6-40 16,-6 7-24-16,-14-3-80 16,-1-3-48-16,5-13-344 15,1-6-288-15,-1-8 20 16,16-10 320-16</inkml:trace>
  <inkml:trace contextRef="#ctx0" brushRef="#br0" timeOffset="-106765.42">16291 16339 1064 0,'5'-2'324'0,"26"2"-4"0,-1 0 4 16,16 4-264-16,10 6 64 15,5 4 32-15,-5 0-24 16,-5 4-44-16,-6 0-8 16,-14-2-36-16,-1-4-16 15,-14-1-20-15,-6-3 0 16,0-6-4-16,-5 2 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1T06:57:55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5943 4223 1408 0,'5'-44'332'16,"21"-15"0"-16,9-5-308 16,11-11 24-16,15 3 4 15,10-1-8-15,5-3-20 16,21 13 0-16,5 9-8 16,9 5 0-16,32 11-8 0,-11 10 0 15,15 18 0-15,15 16 8 16,37 24 0-16,14 30-8 15,-50 7-16-15,-62 0 0 16,-9 17-16-16,-37 9 0 16,-29 12 8-16,-26-2 16 15,-26-11 24-15,-14-9 16 16,-26-4 12-16,-26 3 8 16,-30 7-8-16,-30 2-8 15,-36-5-28-15,-15-11-8 16,5-21-52-16,10-21-32 15,25-19-380-15,46-20-344 16,46-15 36-16,36-3 384 16</inkml:trace>
  <inkml:trace contextRef="#ctx0" brushRef="#br0" timeOffset="1923.34">12497 9761 424 0,'-16'-2'108'16,"-9"-10"20"-16,-16-6 12 0,-20-3-80 16,0-9 16-16,0-6 8 15,6-6 0-15,9-5-24 16,15-7-16-16,11-3-16 15,20-9 8-15,30-3 4 16,16-1 0-16,20 3-4 16,16-1 0-16,29 7 4 15,21 5 8-15,16 7 0 16,14 1 0-16,52 0-16 16,65 5-8-16,-50 19-8 15,-77 20 0-15,-20 10-8 16,0 12-8-16,0 8 0 15,-25 5 16-15,-26-1-4 0,-25-8-8 16,-31-4-4-16,-14-4 8 16,-16 6 32-16,-21 11 32 15,-40 13-4-15,-41 11-24 16,-40 15-36-16,-15 5 0 16,-11-1 0-16,0-9 8 15,11-9-4-15,29-13-8 16,27-5-32-16,25-2-16 15,9-4-104-15,17-5-80 16,19-3-172-16,11 0-88 16,19-6 104-16,1-8 192 15,5-8 192-15,0-2 0 16</inkml:trace>
  <inkml:trace contextRef="#ctx0" brushRef="#br0" timeOffset="2407.65">13345 10710 864 0,'-10'4'256'0,"-26"2"-20"0,-15 2-24 15,-4-3-220-15,-27 1 56 16,-14-2 24-16,14-2-24 15,1-6-40-15,10-5-8 16,15-9 16-16,16-14 24 16,9-16 12-16,21-13-8 15,30-5-28-15,26-1-8 16,20-5-8-16,25 3 16 16,16 5 0-16,30 1 0 15,21 5-8-15,-1 11 8 16,11 1 0-16,60 2 0 15,47 11-12-15,-62 21-8 16,-76 22-12-16,-20 12 8 16,-20 7 8-16,-31 3 8 15,-26-4 8-15,-19 0 8 16,-26 1 0-16,-31 5 8 0,-45 4-8 16,-36 7-8-16,-30 7-16 15,-21 12 0-15,-10 5-20 16,21-9-8-16,19-21 4 15,22-23 16-15,14-24 12 16,21-35 0-16,25-31-4 16,15-1 0-16</inkml:trace>
  <inkml:trace contextRef="#ctx0" brushRef="#br0" timeOffset="7018.58">8438 3764 640 0,'0'0'180'0,"0"4"0"16,10-8-4-16,10-4-156 16,16-7 32-16,20-7 8 15,5-4-16-15,10-20-16 16,20-5 8-16,11 1 16 16,4-15 16-16,16-5 0 15,-5 5-8-15,15 17-20 16,16-4-8-16,-6-7-8 15,41-1 0-15,35-7-8 16,-30 15-8-16,-41 17 0 16,6 5 8-16,-16 6 8 15,0 6 0-15,0 10-8 16,0 8 0-16,-20 8-12 16,-10 16 0-16,-5 24 0 0,4 15 8 15,6 22 8-15,-10 40 8 16,-16 34 0-16,-20 30 0 15,5 19-12-15,10 24 0 16,11 16-8-16,-1 6 8 16,1 4-4-16,4 10 0 15,-9-2-12-15,-6 4 0 16,-5-14-4-16,5-20 8 16,-4-28 0-16,4-11 0 15,-5-13 4-15,-5-13 16 16,-5-16 0-16,-10-10 0 0,5-4-12 15,-10-24 0-15,5-26 0 16,-6-6 8-16,-9 3 0 16,-15 3 0-16,-1 6 0 15,-5-2 8-15,1-9-4 16,-6-7 0-16,-5-9-8 16,5-13 0-16,0-3-4 15,6 3 0-15,-6 5-12 16,-10-7 0-16,0-5-24 15,0-14-8-15,-5-21-64 16,0-11-48-16,0-15-300 16,-20-29-248-16</inkml:trace>
  <inkml:trace contextRef="#ctx0" brushRef="#br0" timeOffset="7737.33">8814 3044 608 0,'0'0'172'0,"0"0"8"0,0 0 12 16,-6 0-144-16,-4 4 16 16,-10 10-20-16,-10 8-32 15,-16 21-32-15,-10 17 8 16,0 15 12-16,0-1 16 16,0 1 12-16,5 1 8 15,16-9 4-15,-1-7 0 16,11-7 4-16,10-1 8 15,15-7 4-15,0 1 0 0,10-2-8 16,10-5-8-16,6 13-8 16,14 3 0-16,11-21 0 15,5-12 0-15,10 2-16 16,0-6-8-16,-5-10-84 16,5-10-64-16,15 4-232 15,6-2-160-15,-6-4 68 16,-25 0 232-16,-10 2 232 15,-6 0 0-15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3T05:32:44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7151 16831 48 0,'-5'4'0'0,"-6"8"440"15,-4 10 440-15,0 9 0 16,-10 6-432-16,4 5-520 15,-4 5-80-15,-1-8-364 0,11-5-280 16,5-3 76-16,0-7 360 16</inkml:trace>
  <inkml:trace contextRef="#ctx0" brushRef="#br0" timeOffset="564.16">7105 17018 1216 0,'0'4'372'16,"0"8"4"-16,5 10-4 15,-5 9-372-15,10 9 0 16,-5 3 0-16,-5 2 0 16,0 2 100-16,0-3 104 15,0-7 16-15,-5-4-80 16,5-5-140-16,-5-4-56 16,5-5-20-16,0-3 40 15,0-8-420-15,0-6-456 16,0-4 0-16,0 0 456 0,0 2 456 15,0-4 0-15</inkml:trace>
  <inkml:trace contextRef="#ctx0" brushRef="#br0" timeOffset="783.77">7130 17357 96 0,'0'0'0'0,"0"-2"320"16,5-2 320-16,11 0 52 15,4-6-264-15,0 0-292 16,6-1-16-16,4-3-48 15,1 2-16-15,-11 0-52 16,5 2-24-16,-4 0-108 0,-6-1-72 16,-10 3 16-16,-5 8 96 15,0 2-220-15,-10 4-312 16,0-1-4-16,0 1 312 16,5 0 312-16,-6-2 0 15</inkml:trace>
  <inkml:trace contextRef="#ctx0" brushRef="#br0" timeOffset="1128.83">7039 17262 1048 0,'0'0'316'16,"0"0"-24"-16,0 4-28 0,0 2-268 16,0 6 80-16,0 6 60 15,0 3-8-15,0 5-32 16,0 1-16-16,0 5-16 15,5-2 8-15,-10-3-8 16,5 4-8-16,-5 1-16 16,0-6 0-16,0 1-12 15,0-2 0-15,5-5-4 16,0-2 8-16,10-4 0 16,0-8 8-16,5-4-16 15,0-6-16-15,6-6-24 16,-1-6-8-16,-5 4-48 15,6-4-40-15,-6-3 8 16,-5 3 56-16,-5 3 48 0,0-3 0 16,-10 2 0-16,0 4 0 15,-10-4 0-15,5 4 0 16</inkml:trace>
  <inkml:trace contextRef="#ctx0" brushRef="#br0" timeOffset="1613.31">6765 17414 808 0,'0'0'236'16,"0"-2"-4"-16,0 0-4 0,10 0-192 15,10-4 56-15,0 2 40 16,6 0-8-16,-6 4-20 16,0 4 0-16,1 8-8 15,-6 4 8-15,-5 3-4 16,0 5 0-16,-5 5-24 15,-10 3-16-15,-5 6-36 16,-10 2-8-16,0 4-72 16,-11 1-48-16,-4 0-4 15,-1-9 56-15,-5-2 52 16,6-8 0-16,4-12 0 16,1-14 0-16,-1-14 0 15,11-4 0-15,5-8-80 16,5-4-80-16,15 2 56 15,10 5 136-15,10 3 128 16,16 9-8-16,15-1-32 0,0 10-16 16,5 10-16-16,10-2 8 15,0 2 0-15,-5 5 0 16,0 0-24-16,-10 1-16 16,0 2-24-16,-5-2-8 15,-16-4-40-15,-9 2-32 16,-6 0-4-16,-5-4 32 15,-5-6-460-15,-5-8-488 16,5-8-4-16,-4 4 488 16,-1 4 484-16,0-4 0 15</inkml:trace>
  <inkml:trace contextRef="#ctx0" brushRef="#br0" timeOffset="5496.27">7964 17042 656 0,'0'-2'188'16,"10"0"24"-16,0-4 28 15,10 0-156-15,6-2 8 16,-1-5 0-16,0 1 0 16,1 2-4-16,-6 0 8 15,0 0-8-15,-4 6-8 16,-1 0-16-16,-5 2 0 16,-5 4-28-16,-5 6-16 15,0 12-68-15,-5 10-40 0,-5-11-88 16,-5 1-32-16,-6 9 8 15,-4 3 48-15,0-1 60 16,-1-3 16-16,1-3 36 16,4 1 32-16,6-4 76 15,5-7 56-15,0 3 28 16,5-2-24-16,0-6-24 16,5-4 8-16,15-6-8 15,5-6 0-15,1-4-24 16,-1-2-16-16,0-12-36 15,1 1-16-15,-1 9-100 16,0 4-80-16,-10-8-264 16,-5-3-184-16,0 9 80 15,-5 6 272-15</inkml:trace>
  <inkml:trace contextRef="#ctx0" brushRef="#br0" timeOffset="5761.91">7938 17180 992 0,'0'0'300'15,"0"9"-4"-15,0 5-4 16,-5 6-240-16,0 5 64 16,0 3 40-16,0 4-16 15,-10 5-44-15,-1-2-16 16,1-3-32-16,-10-3-8 0,4-1-20 15,1-9-8-15,0-1-12 16,4-4 0-16,6-16 0 16,0-12 0-16,5 6 0 15,0 4 0-15,5-6 0 16,0 3 0-16</inkml:trace>
  <inkml:trace contextRef="#ctx0" brushRef="#br0" timeOffset="5934.63">7892 17382 664 0,'5'0'188'0,"6"2"48"16,9 2 44-16,5 6-120 15,11 0 24-15,-1 4 8 16,1 2-16-16,0-1-40 0,-6-1-24 16,1 0-28-16,-6 1 0 15,-5-1-20-15,-4 0-8 16,-1-6-56-16,-10-4-40 16,0 0-16-16,0-4 32 15,-5-4-376-15,5-2-400 16</inkml:trace>
  <inkml:trace contextRef="#ctx0" brushRef="#br0" timeOffset="6404.18">7740 17296 880 0,'0'0'260'0,"-5"0"-20"15,0 4-28-15,-5 6-232 16,-11 3 56-16,1 1 56 16,-5 6 8-16,-1 3-12 15,-4 1-16-15,-1 0 0 16,11-1 24-16,10-1 4 0,10-3-8 15,10 5-16-15,0-6 0 16,10 2-16 0,16-3-8-16,5-1-4 15,9-3 8-15,6 1 4 0,0 0 0 16,5 0-8-16,-10-4 0 16,0 0-12-16,-6-2 0 15,-9-4-12-15,-16 0 0 16,1 2-28-16,-6-2-16 15,-10-2-64-15,0-2-40 16,-5-8 16-16,0-2 56 16,-10 4-380-16,-5-6-432 0,-6-4-4 15,11 4 432-15,-5 6 432 16,10-2 0-16</inkml:trace>
  <inkml:trace contextRef="#ctx0" brushRef="#br0" timeOffset="6560.42">7593 17105 1216 0,'0'0'372'0,"0"2"-32"15,5 6-36-15,5 0-380 16,0 1 32-16,5 9 32 16,6 0 8-16,-1-6 4 15,-5-1 0-15,-5-1 0 16,6-4 0-16</inkml:trace>
  <inkml:trace contextRef="#ctx0" brushRef="#br0" timeOffset="8908.65">8700 16851 680 0,'-5'0'196'0,"0"0"-8"0,5 4-4 15,-5 6-156-15,-5 4 48 16,-6 9 24-16,1 1-16 15,0-1-24-15,-5 5 0 16,4 0-4-16,6-5 8 16,-10-1-8-16,10-1-8 15,0-3-8-15,10-4 0 16,0-2-4-16,0-6 0 16,10-2-4-16,5-2 8 15,-5-6-8-15,0 0 0 16,1 2-16-16,-1-2-8 15,-10 8 0-15,10 2 16 16,-10 3-8-16,0 5-8 16,0 12-12-16,-5 5 8 15,-5-3 4-15,5-1 0 16,-6 7-8-16,1-7 0 0,0-9-8 16,0 2 0-16,5-7-16 15,0-5-16-15,5-2-8 16,-5 0 16-16,10-6 16 15,-5 0 8-15,5-2 0 16,0-2-8-16,0 0 0 16,-5 4 8-16,0 4 0 15,5 6 0-15,-10 8-8 16,-5 0 0-16,0 5 8 16,-1 3 8-16,1-5 16 15,0-1 16-15,0-4 4 0,0-2 0 16,0-4-8-16,15-2 0 15,5-7-20-15,5-6-8 16,0-7-40-16,6-4-16 16,4-4-80-16,1-4-48 15,4-3-44-15,11-2 16 16,-11-3-92-16,-4-6-104 16,-1 5 64-16,-10 6 176 15,-5 9 168-15,0 0 0 16</inkml:trace>
  <inkml:trace contextRef="#ctx0" brushRef="#br0" timeOffset="9409.56">8929 16810 776 0,'0'0'228'0,"-5"3"20"16,5 3 28-16,-5 4-188 15,-1 8 24-15,-4 8-12 16,-10-1-24-16,10 5-36 15,5-5-8-15,-5 1-24 16,5-4-8-16,-1-5-12 16,6-3 8-16,6-6 0 15,-1-6 0-15,10-6-4 16,0-4 0-16,5-6 0 16,6-1 0-16,-1 1 0 15,-4 0 8-15,-1 0 0 0,0 4 0 16,0 2 0-16,-9 3 8 15,4 1 8-15,-10 0 16 16,5 4 20-16,-5 11 16 16,-5 7 4-16,5 6 0 15,-5 13-8-15,0 16 0 16,0 6-4-16,0 2 0 16,-5 2-8-16,5 0 0 15,-5-8-4-15,0-1 0 16,0-5-8-16,-5-8-8 15,5-3-8-15,-5-5 8 16,4-2-8-16,-4-5 0 16,0-6-16-16,5-2 0 0,-5-7-8 15,0-5 0-15,-5-4-32 16,4-4-24-16,-4-13-440 16,0-3-408-16,5 4 28 15,0 2 440-15</inkml:trace>
  <inkml:trace contextRef="#ctx0" brushRef="#br0" timeOffset="9628.27">8837 17284 1272 0,'0'2'392'0,"0"2"-32"0,10 2-32 16,6 6-344-1,-1 1 80-15,0-1 32 0,5 0-48 16,1 4-48-16,-6-7 0 15,0 1-16-15,1-2-8 16,-6 0-4-16,5-4 16 16,-10 0 12-16,0-2 0 15,0 0 0-15,0 0 0 16</inkml:trace>
  <inkml:trace contextRef="#ctx0" brushRef="#br0" timeOffset="11239.53">9432 16963 568 0,'0'-4'156'0,"0"2"52"0,0 0 52 15,0 0-88-15,0 2 24 16,0-2-4-16,10 0-16 16,0-2-40-16,5-2-8 15,6-1-56-15,4 1-32 16,5-2 12-16,1-4 56 15,-1-1 4-15,-4 3-40 16,-1-2-100-16,-10 0-48 0,1 4-4 16,-6 2 48-16,-5 2-352 15,0 0-400-15</inkml:trace>
  <inkml:trace contextRef="#ctx0" brushRef="#br0" timeOffset="11865.37">9467 17056 1120 0,'0'2'340'0,"0"7"-16"0,0 7-20 16,0 2-300-16,0 8 64 15,0-3 36-15,0-3-24 16,0 1-80-16,5-1-56 15,0-6-104-15,0-2-48 16,1-8-40-16,-1-6 8 16,0-2-104-16,-5-2-104 15,5 0 72-15,0 2 192 16,-5 0 184-16,0 0 0 16,5-6 116-16,-5-5 120 15,0 3 20-15,0 2-88 16,0-4-56-16,5 0 48 0,0 1 32 15,5-5 0 1,11 6-24-16,4 0-16 16,5 4-28-16,1 2-8 0,-6 1-16 15,6 1 0-15,-6 0-16 16,-4 2-8-16,-6 4-20 16,0 0 0-16,-10 4-24 15,0 5-8-15,-10 3-44 16,-10 2-24-16,0 6-64 15,-6-1-32-15,1 1-24 16,-5-1 16-16,-6-1 44 16,11-2 32-16,-6 0 52 0,6-5 24 15,5-1 24-15,5-4 8 16,-6 0 8-16,11-4 8 16,5 0 4-16,0-2 8 15,0 2-12-15,10-4-8 16,1 0-16-16,-1-4 0 15,5 0-52-15,5 2-40 16,-4-6-112-16,-6 4-56 16,5-8-192-16,-10-2-120 15</inkml:trace>
  <inkml:trace contextRef="#ctx0" brushRef="#br0" timeOffset="12318.48">9640 16806 352 0,'0'0'84'0,"-5"-2"12"15,5 2 12-15,0-2-36 16,-5 0 48-16,5 2 40 16,-5-2 8-16,5-2-12 15,0 0-8-15,0 2-16 16,-5 4 0-16,5 6-12 15,0 4-8-15,0 5-8 16,0 11 0-16,0 8-12 16,0 7-8-16,0 16-20 15,0 6-8-15,0 0-8 16,0 3 0-16,0 3-8 16,0-8-8-16,0-8-4 15,0-3 8-15,0-5-4 0,0-8-8 16,0-5-8-16,0-5 0 15,0 0-4-15,0-1 0 16,0-8-4-16,0-6 8 16,0-4-20-16,0-6-16 15,0-2-8-15,0-2 16 16,-5-2 12-16,5 0 0 16,-6-8-96-16,1 0-96 15,0 2 8-15,-5 0 104 16,5-4-264-16,0 0-360 15</inkml:trace>
  <inkml:trace contextRef="#ctx0" brushRef="#br0" timeOffset="12537.22">9523 17353 1152 0,'0'0'352'0,"0"8"-20"16,-5 9-16-16,0 7-300 16,-10 0 72-16,-1 3 32 15,-4 2-40-15,0-1-80 0,-1-4-32 16,-9 0-16-16,10-5 24 16,-1-9-356-16,11 1-376 15</inkml:trace>
  <inkml:trace contextRef="#ctx0" brushRef="#br0" timeOffset="12740.42">9630 17422 1096 0,'5'2'332'16,"15"0"0"-16,6 4-4 16,4 0-272-16,11 1 64 15,15-1 48-15,-11 6-16 16,1 0-44-16,-5-3-24 15,-1 1-28-15,-9-2 8 16,-11-4-12-16,-5 0-8 0,-5 0-112 16,-4-2-96-16,-1-6-420 15,0 0-312-15</inkml:trace>
  <inkml:trace contextRef="#ctx0" brushRef="#br0" timeOffset="14193.53">10097 17056 888 0,'0'2'264'0,"0"0"4"0,0 0 0 16,0 0-204-16,5-1 56 16,5 1 44-16,6-2-8 15,-1-5-40-15,10-9-24 16,1 8-24-16,-1-2 8 15,0-4-12-15,1 3-8 16,-11 1-56-16,0 0-32 16,1 0-80-16,-16 2-40 15,5 0 24-15,-5-4 72 0,0 2-288 16,-5 2-352-16,-1-2-4 16,6 4 352-16,-5 0 348 15,5 3 0-15,-10-9 112 16,-5-8 112-16,5 8 32 15,5 5-72-15,-5-5-40 16,5 4 48-16,-1 6 24 16,1 6-16-16,0 0-16 15,5 9 0-15,0 11-16 16,0 7-16-16,0 11-24 16,0 11 0-16,5 2-20 0,-5 2-8 15,0 0-16-15,5-4 0 16,-5-6-20-16,0-8-8 15,0-1-16 1,0-7 0-16,0-9-24 0,6-5-16 16,-6-5-52-16,-6-2-24 15,6-6 4-15,0-6 40 16,-5-6 32-16,0-4 0 16,-5-6 0-16,0-9 0 15,5 1 0-15,0 7 0 16,0-1 0-16,5 4 0 15</inkml:trace>
  <inkml:trace contextRef="#ctx0" brushRef="#br0" timeOffset="14335.54">10194 17164 1064 0,'0'8'324'0,"0"13"-16"16,-11 7-12-16,1-1-280 16,0 5 56-16,-5 7 24 15,0-5-24-15,-1-5-48 16,1 1-8-16,5-10-380 15,0-7-360-15</inkml:trace>
  <inkml:trace contextRef="#ctx0" brushRef="#br0" timeOffset="14523.05">10219 17337 1176 0,'0'0'360'0,"10"0"-28"0,5 6-24 15,6 2-308-15,9 2 80 16,1-1 60-16,4 1-16 15,-9-2-48-15,-6-2-24 16,-10-4-92-16,-10-4-64 16,10 2-8-16,-5-6 64 15,-5-6-324-15,0 2-376 16,5 3-4-16,1-1 376 16</inkml:trace>
  <inkml:trace contextRef="#ctx0" brushRef="#br0" timeOffset="14757.43">10514 16717 1016 0,'0'0'308'0,"0"8"8"15,0 6 12-15,-5 6-256 16,-6 5 40-16,-4 4-24 15,0 3-56-15,-5-2-56 16,4-1 16-16,-4 1-356 16,0-9-360-16,10-3-4 15,-1-2 368-15,1-6 360 16,5-2 0-16</inkml:trace>
  <inkml:trace contextRef="#ctx0" brushRef="#br0" timeOffset="14991.9">10605 16845 1224 0,'0'0'376'0,"5"0"-16"0,0 2-16 16,11 6-312-16,4 2 80 15,5-2 52-15,11 2-24 16,-6 0-48-16,11-1-16 16,5-1-20-16,-6 0 0 15,-4-4-4-15,-6 0 0 16,1 0-20-16,-11-2-16 15,0-2-56-15,-4 0-40 16,-6-2-88-16,0-2-48 0,-5 4 36 16,-5-4 88-16,-5 2-300 15,-10 2-376-15</inkml:trace>
  <inkml:trace contextRef="#ctx0" brushRef="#br0" timeOffset="15273.05">10529 17064 592 0,'0'0'164'0,"-5"1"52"15,5 1 52-15,5 0-100 16,5-2 16-16,-5 2 0 16,5-2-16-16,6 0-24 0,-1-4-8 15,0-1-24-15,5-3-8 16,1-2-24-16,4 2 0 15,-10 0-52-15,1 0-40 16,-6 1-128-16,5 3-80 16,-5 0-292-16,-10-2-208 15,0 4 100-15,0 2 312 16,0-2 308-16,0 2 0 16</inkml:trace>
  <inkml:trace contextRef="#ctx0" brushRef="#br0" timeOffset="15523.09">10443 17272 1008 0,'0'2'304'0,"0"6"16"16,0 2 16-16,0 0-240 16,0 9 48-16,5 1 12 15,0 0-32-15,5-1-48 16,-5 3-8-16,0-2-16 15,5-2 0-15,-5-3-36 16,0-5-32-16,-5 0-104 16,5-3-64-16,1-5-336 15,4 0-264-15,-5-2 84 16,0 0 352-16,0 0 348 0,0-2 0 16</inkml:trace>
  <inkml:trace contextRef="#ctx0" brushRef="#br0" timeOffset="16024.62">10636 17282 1008 0,'-5'0'304'16,"-11"2"-4"-16,1 4 0 16,10 2-260-16,0 2 48 15,-5 1 24-15,5 3-16 16,5-4-40-16,0 0-16 15,0 3-48-15,5 1-24 16,0-10-84-16,0-4-48 0,0 0-52 16,0-4 8-16,0-6 28 15,5-3 32-15,0-1 40 16,1-2 16-16,-1 5 48 16,5 1 40-16,0 0 100 15,-10 2 64-15,0 2 36 16,0 8-24-16,1 6-48 15,-6 2-16-15,0 4-28 16,-6 1-8-16,-4 1-8 16,0 3 0-16,-5 5-16 15,0 2-16-15,-11-1-16 16,1 3 0-16,5-5 0 0,-11 3 0 16,6-4 16-16,9 0 16 15,1-3 12 1,5-2 0-16,5-1-4 0,10-6 0 15,5-2-8-15,11 2-8 16,4 0-4-16,0-6 8 16,11-4-4-16,-1-4 0 15,-4 2-28-15,-6 0-16 16,6 0-100-16,-11-4-72 16,-5-2 4-16,1-2 88 15</inkml:trace>
  <inkml:trace contextRef="#ctx0" brushRef="#br0" timeOffset="20749.86">11205 16873 1128 0,'0'0'344'0,"0"0"52"0,0 0 48 0,10 0-304 16,5 0-8-16,5 0-40 15,1-4-24-15,4 0-20 16,5-4 8-16,6-2 4 16,5 0 0-16,-11 2-28 15,6 0-24-15,-11-5-56 0,-5 3-32 16,1 2-96-16,-11 2-64 15,-5-1-304 1,-5 5-240-16,-5-2 100 0,5 4 344 16,-5-2 340-16,0 2 0 15</inkml:trace>
  <inkml:trace contextRef="#ctx0" brushRef="#br0" timeOffset="21077.92">11362 16723 872 0,'0'0'260'16,"0"0"-4"-16,0 0 4 16,0 6-200-16,0 8 64 15,0 2 52-15,0 5 0 0,0 11-32 16,0 1-24-16,0 5-28 15,0 5 0 1,-5 4-12-16,5-2-8 0,0 1-28 16,0-3-16-16,0-6-44 15,0-5-16-15,0-9-68 16,0-7-40-16,0-4 12 16,-5-8 56-16,5-10-312 15,-5-12-368-15,5-3 4 16,0 3 376-16,-5 4 372 15,5 0 0-15</inkml:trace>
  <inkml:trace contextRef="#ctx0" brushRef="#br0" timeOffset="21218.54">11337 16955 1184 0,'0'0'364'0,"-5"4"-36"0,-6 12-36 16,-4 6-324-16,0 7 72 15,-10 9 12-15,-11 1-56 16,11-2-40-16,-11 1 24 15,11-3-328-15,4-7-344 16</inkml:trace>
  <inkml:trace contextRef="#ctx0" brushRef="#br0" timeOffset="21406.04">11306 17022 1224 0,'5'2'376'0,"0"4"-28"16,5-2-24-16,11 0-380 15,-1 0 32-15,6-2 88 16,-1 2 72-16,0-4-8 16,1 2-72-16,-6-2-160 15,-5 0-88-15,-10 0-312 16,0 8-224-16,-10 5 92 16,0-3 320-16</inkml:trace>
  <inkml:trace contextRef="#ctx0" brushRef="#br0" timeOffset="21624.79">11199 17372 1344 0,'-5'6'416'0,"5"10"-36"0,-5 4-40 15,5-4-364-15,0 3 88 16,0 3 44-16,0-9-40 15,0 1-116-15,0 0-64 16,0-4-12-16,0-6 64 16,0 0-316-16,5-8-376 15</inkml:trace>
  <inkml:trace contextRef="#ctx0" brushRef="#br0" timeOffset="21937.38">11215 17361 792 0,'0'0'232'0,"0"-2"-4"16,0-2-8-16,5-8-180 16,5 2 64-16,0 0 48 15,5-3-8-15,6-5-24 16,-6 4-16-16,0 4-16 16,5-2 0-16,-4 4-8 15,-1 1 0-15,-5 1-12 16,0 10 0-16,0 9-4 15,-4 5 0-15,4 0-12 16,-10 4-8-16,5 1-16 16,0 1 0-16,-5-1-4 0,-5-7 8 15,5-2-16-15,-5 2-16 16,0-4-64-16,5-3-40 16,-11-3 8-16,6 0 56 15,0-6-384-15,-5-4-432 16,5 2-8-16,0 0 432 15</inkml:trace>
  <inkml:trace contextRef="#ctx0" brushRef="#br0" timeOffset="22531.07">11199 17441 840 0,'6'0'248'15,"-1"0"-16"-15,0 0-16 0,0 0-216 16,0 0 56-16,5-3 36 15,0-1-8-15,-5 2-28 16,5-2-8-16,1 2-28 16,-6 2-8-16,0 0-16 15,0 2 0-15,0 2 0 16,-5 4 8-16,-5-3 0 16,5 5 0-16,-5-2 0 15,0-2 8-15,10 0 4 16,0 0 8-16,0-5 0 15,5 3 0-15,-5-2-8 0,5-2 0 16,-10 0-16 0,5 0 0-16,-10 4-20 15,0 4-8-15,-10 2-24 16,0 2-8-16,-6 4 8 0,-4 0 24 16,0-2 36-16,-1 3 24 15,6-4 24-15,0 3 8 16,-1-6 8-16,11 0 0 15,5-2 0-15,10-2 8 16,10-2 0-16,6 0 0 16,14-8-4-16,-4 0 0 15,9 2-12-15,6-4 0 16,-5-4-4-16,4 2 8 16,1 2-12-16,-5-2-8 15,-6 0-12-15,-4 1 8 0,-1 1-28 16,-9 4-32-16,-6-4-80 15,-5 4-48-15,5 2 16 16,-10-2 64-16,0 0-352 16,1 0-408-16,-1 2-4 15,-5 0 416-15,5-2 412 16,-5 2 0-16</inkml:trace>
  <inkml:trace contextRef="#ctx0" brushRef="#br0" timeOffset="22640.43">11774 17612 1080 0,'-6'-2'328'0,"6"2"-12"15,0 0-16-15,0 0-292 16,0-2 48-16,-5 2-100 16,10 0-144-16,1-4-276 15,4 2-120-15,-5 0 108 16,0 2 240-16</inkml:trace>
  <inkml:trace contextRef="#ctx0" brushRef="#br0" timeOffset="144826.63">11343 13922 328 0,'0'0'76'0,"0"2"-4"15,0 0-4-15,0 4-68 16,5-2 16-16,-5-2 20 15,0 4 8-15,6 2 4 16,-1-2 8-16,0-2 24 16,15 2 24-16,11-2 24 15,9-2 0-15,16 0-8 16,15-4-8-16,5-2-16 16,6-8 0-16,9-4-8 15,11-2 0-15,-11 4-8 16,6 3 0-16,-1-3-12 15,-9 2 0-15,-11 4-20 16,0 4-8-16,-10 2-16 0,-10 6 8 16,-16 0-8-16,1 8 0 15,-10 8-8-15,-6-1 0 16,-10-1-8-16,0 0 0 16,1 2-8-16,-1-4 8 15,0 0 0-15,0-4 0 16,6 0 0-16,14-3 8 15,1-3 0-15,5-2 0 16,4-6 0-16,6-4 0 16,10-1-4-16,0-5 0 15,5-4-4-15,0-2 0 16,5 4 0-16,0 4 8 0,-5-2-4 16,0 6 0-16,-15 0-12 15,-5 2 0-15,-5 0-8 16,-11 2 0-16,-5 0 0 15,6 0 8-15,-6 4-4 16,1 0 0-16,9 0-4 16,1-2 8-16,4 0 0 15,6 2 8-15,0-2-12 16,5 2-8-16,-11 4 4 16,1-2 16-16,0 2 4 15,-11 2-8-15,1 2-12 16,-6 2 0-16,-5-2-8 15,1 2-8-15,-6 0 0 16,0 0 16-16,0 1 4 0,6-3 0 16,-6-4 4-16,0-4 8 15,11 2 0-15,4 2-8 16,6-2-8-16,4-2 0 16,1-2 0-16,10 0 8 15,-1-4-4-15,6-2 0 16,0-2-4-16,0 0 0 15,0 2-4-15,-5 0 0 16,0-1 4-16,-6-1 16 16,1 6 0-16,-5-2-8 15,-11 0-8-15,1 2 8 16,-6 4 0-16,0 0 0 16,-4 0 0-16,-1 0 8 15,0 2 0-15,1-2 0 0,4 2-8 16,0-2 0-16,1 0-4 15,-1 0 8-15,1-1-4 16,4-1 0-16,1 0-8 16,-1 0 8-16,11-1 0 15,-6-1 8-15,1-2-8 16,-6 0 0-16,6 2 0 16,-1-2 8-16,1 2 4 15,0 0 0-15,-6 2-12 16,1 0-8-16,-1-2 0 15,1 2 8-15,-1 0 8 16,0 2 8-16,-4 2-8 0,9-4 0 16,1 0-8-16,5 2 0 15,-1 0 4-15,6-2 8 16,5-8 4-16,5 4 0 16,5-2 0-16,0-4 0 15,-6 0-4-15,1 0 0 16,0 2-4-16,-5 2 0 15,-5-2-8-15,-6 2 0 16,1 2-8-16,-5 4 8 16,-6 0-4-16,-10 0 0 15,6 0 4-15,-6 4 8 16,0 0 0-16,6 0 0 0,-6-2-8 16,0 2 8-16,6-4 0 15,-1-4 0-15,6 6-4 16,4 0 0-16,6-2-4 15,-5-4 0-15,-1 4 0 16,6-2 8-16,-1 0 0 16,-4-4 0-16,5 0-4 15,-6 4 0-15,-4-6-4 16,4-6 0-16,-4 10 4 16,4 6 8-16,-4-4-8 15,-1-5-8-15,1 3 0 16,4 4 16-16,-4 2 4 15,4 1-8-15,1-1-16 16,-6 0 0-16,1 0 0 16,-1 0 16-16,1 2 4 0,-1 0 0 15,6-4-4-15,4 0 0 16,1-4-8-16,5-2 0 16,5 0-4-16,4-1 8 15,1-1 8-15,0 2 8 16,0 0-4-16,0 0-8 15,-5-4-4-15,0 2 8 16,-6 6 4-16,-4 6 0 16,-6-8-8-16,1-2-8 15,0 6-8-15,-6 4 0 16,-5 8 0-16,-4 2 8 16,4-10 0-16,1 6 8 15,-11 9-4-15,-5-7 0 16,10-6-4-16,6 2 0 0,4 2 0 15,1-4 8-15,-1-2-4 16,6 0 0-16,9 0 0 16,6-2 8-16,0-2-4 15,0 2-8-15,10 0-4 16,-5 0 8-16,0 0 4 16,-1-2 0-16,6 2-4 15,-5 0 0-15,0 2-8 16,-5 0 0-16,0 0 0 15,-6 2 8-15,1-2 4 16,5 0 0-16,-10 4-8 16,-1-2 0-16,6 2-4 0,0-2 8 15,-1 1 0-15,1 3 0 16,-5-2-12-16,5-2 0 16,-6 4 0-16,6 4 16 15,0-6 0-15,-1 0 0 16,6 0-8-16,5 4 0 15,10 0 0-15,10-6 0 16,16 2 0-16,35-2 8 16,-5-6-8-16,-11-4-8 15,16-6 0-15,11-4 8 0,-1 0-12 16,5-2-16 0,0-2-104-16,-10 0-80 0,-10 2 12 15,-10-7 104-15,-26-1 96 16,-20 4 0-16,-25 2 0 15,-16 6 0-15</inkml:trace>
  <inkml:trace contextRef="#ctx0" brushRef="#br0" timeOffset="146248.46">2331 14794 400 0,'0'0'100'0,"0"3"4"0,0-1-4 15,0 0-80 1,0-4 24-16,0 2 28 16,0 2 8-16,6-2 12 15,14 0 8-15,0 0 4 0,16-2 8 16,15-3-16-16,-6-7-8 16,11-6-12-16,15-2 8 15,5 2-8-15,11-4-8 16,-11 0-24-16,10 7-8 15,1 3-4-15,-16-2 8 16,-10 8-4-16,10 4-8 16,-15 2-12-16,-5 4 0 15,-6 4 0-15,1 4 8 16,0 5-12-16,-6 1-8 16,-4-4-12-16,5 2 8 15,-6 6 4-15,11-6 8 16,5-6-4-16,-11-2-8 0,11-6 0 15,5-8 8-15,10-2 12 16,5-4 8-16,5-4-12 16,6-4-8-16,-1 4-8 15,-5 2 8-15,-20 0 0 16,5 5-8-16,-5 5-4 16,-10 0 8-16,-1 4 4 15,-9 4 8-15,5 0-8 16,-6 5-8-16,6-1-8 15,-6 2 8-15,11-2 4 16,0-2 8-16,-1-4 12 16,6-2 8-16,5-2 4 15,5-2 0-15,0-2-8 16,5-2 0-16,-5 4-4 16,0 2 8-16,-5-2 0 0,-5 2 0 15,-11 4-8-15,11-2 0 16,-25 6-32-16,-1 4-24 15,0-6-8-15,-4 2 24 16,-1-2-392-16,5 0-400 16,-4 0-4-16,-11-2 408 15,5-2 404-15,-5 0 0 16</inkml:trace>
  <inkml:trace contextRef="#ctx0" brushRef="#br0" timeOffset="159706.65">21285 14893 448 0,'0'0'116'0,"10"-2"-16"16,0 0-20-16,6 2-96 16,9 2 40-16,0-4 24 15,1 2-8-15,14 2-4 16,6-4 16-16,5 2 8 16,15 0 0-16,5-2 8 15,10 2 16-15,16-2 4 16,10 0 0-16,-1-2-16 15,11 2-8-15,10-2-12 16,0 0 0-16,5 0-12 0,-5-2-8 16,0 6-16-16,10-2 0 15,-10 0 4-15,0 2 16 16,-5-4 0-16,5 0-8 16,-10 0-16-16,-5-2 0 15,5 0-4-15,-11 2 0 16,-14 2-8-16,-6 2 0 15,-5 0 0-15,-9 0 16 16,-12 0 0-16,1 0-8 16,-10 0-8-16,-5 2 0 0,-16-2 8 15,-9 4 8-15,-6 16-8 16,-5-2-8-16,-5-18-56 16,0 4-32-16,-5 6-88 15,0-4-40-15,-5 2-136 16,0-4-88-16,0-22 88 15,0-2 176-15</inkml:trace>
  <inkml:trace contextRef="#ctx0" brushRef="#br0" timeOffset="160972.28">2392 15927 448 0,'0'0'116'16,"0"0"-4"-16,-5 0-4 15,5 0-92-15,0 0 32 16,-10 0 20-16,10 0-8 16,0 0-4-16,10 0 16 15,11 2-8-15,-1 0-8 16,21 0-20-16,9 0 0 0,-4-2 0 16,20 2 8-1,-5-4-4-15,20-4-8 0,21 2 0 16,-5 0 8-16,-1-8 4 15,11 2 0-15,10 0-4 16,-6-4 8-16,6 0 0 16,-5 0 8-16,0 4 0 15,-1 0 0-15,1 0-4 16,-15 3 0-16,-1-1-12 16,-4 0-8-16,-21-2-16 15,-15 0 0-15,-5-4-76 16,-6 0-64-16,-19 4-284 15,4-10-208-15,-4-2 60 16,-11 11 280-16,0-1 276 16,-5 2 0-16</inkml:trace>
  <inkml:trace contextRef="#ctx0" brushRef="#br0" timeOffset="165303.06">18400 15073 936 0,'0'0'280'0,"0"2"-4"0,0 6 0 15,0 2-212-15,0 6 80 16,-6 8 44-16,-4 0-24 15,0 1-52-15,0 1-24 16,-5 4-28-16,5-4 0 16,-1-4-44-16,1-4-32 15,5-7-24-15,0-1 24 16,5-4-400-16,5-2-416 16,-5-2 0-16,5-2 416 15,-5 2 416-15,5-2 0 16</inkml:trace>
  <inkml:trace contextRef="#ctx0" brushRef="#br0" timeOffset="165553.07">18445 15284 696 0,'0'4'200'0,"10"6"28"16,1 1 24-16,-6 5-132 15,15 4 48-15,0 0 32 16,6 0 0-16,-1 6-32 16,6-3-24-16,4 1-24 15,1 0 0-15,-6-4-12 16,1 0-8-16,-6-8-24 15,-5-2-8-15,1-4-16 0,-11-2 0 16,0-4-36 0,-5-4-32-16,-5-4-60 0,0-6-24 15,0-6 12-15,-5-4 40 16,5-6 40-16,-10-3 8 16,5 1 0-16,0 12 0 15,5 0 0-15,-5 6 0 16</inkml:trace>
  <inkml:trace contextRef="#ctx0" brushRef="#br0" timeOffset="165803.03">18648 14805 1008 0,'0'0'304'16,"0"0"-24"-16,0 4-24 0,0 4-252 15,0 6 80-15,6-4 64 16,4 6-8-16,-5 6-36 15,5 4-24-15,0 3-24 16,-5-5 0-16,5-6-8 16,0 2 0-16,1-4-32 15,-1-6-16-15,0-4-80 16,-5 0-56-16,5-6 8 16,0-2 72-16,1-4-296 15,4-4-360-15,0-6-4 16,-5 2 360-16</inkml:trace>
  <inkml:trace contextRef="#ctx0" brushRef="#br0" timeOffset="166068.64">18928 14857 304 0,'0'-4'68'0,"0"-2"16"0,0 0 12 15,0 2-8-15,0-2 48 16,0 4 36-16,-5-2-8 16,0 2-12-16,0 8 8 15,-6 10-8-15,-4 10-8 16,0 12-4-16,-5 11 8 15,-11 7-8-15,-4 1-8 16,4 5-28-16,-10 3-16 16,-4-3-24-16,4-5-8 15,0-9-12-15,1-2 0 16,-1-5-16-16,16-11-8 16,-1-10-60-16,1-2-48 15,5-8 0-15,10-16 56 16,15-8-360-16,15-8-408 15</inkml:trace>
  <inkml:trace contextRef="#ctx0" brushRef="#br0" timeOffset="166318.62">19009 15169 1344 0,'0'0'416'0,"0"2"-36"16,10 2-32-16,-5 5-364 16,11 1 88-16,-6 6 52 15,5 0-32-15,0-2-84 0,-5-2-40 16,6-2-24 0,-11-2 32-16,15-4-404 0,-5-2-424 15,1-6-4-15,-6 2 432 16,5 2 424-16,-10-4 0 15</inkml:trace>
  <inkml:trace contextRef="#ctx0" brushRef="#br0" timeOffset="167006.18">19527 14855 992 0,'0'0'300'0,"0"0"-12"16,0 2-12-16,-5 6-244 16,-10 8 64-16,-5 0 40 15,-1 4-16-15,-4 1-76 16,0 3-48-16,-6 0-32 15,6-4 24-15,4-2-340 16,1-4-360-16,15-2-4 16,0-5 360-16,0-1 356 15,0-2 0-15</inkml:trace>
  <inkml:trace contextRef="#ctx0" brushRef="#br0" timeOffset="167146.74">19487 15071 920 0,'0'0'276'0,"0"0"-4"0,0 4-4 15,-5 4-220-15,-11 8 56 16,-4 4 32-16,0-2-16 16,-6 4-72-16,1-1-40 15,-1 1-32-15,1-2 16 16,5-6-336-16,5-2-344 16</inkml:trace>
  <inkml:trace contextRef="#ctx0" brushRef="#br0" timeOffset="167334.23">19400 15288 1016 0,'0'2'308'0,"0"6"-12"15,0-1-12-15,-5 7-244 16,-5 8 72-16,5 6 56 16,-5 0-16-16,0 0-48 15,-1 1-24-15,1-7-80 16,0-2-40-16,5-10-20 15,0-8 32-15,5-8 28 16,5-8 0-16</inkml:trace>
  <inkml:trace contextRef="#ctx0" brushRef="#br0" timeOffset="167740.5">19649 14845 680 0,'0'0'196'0,"5"0"20"16,0-2 28-16,6 0-132 15,9 2 40-15,0-2 8 16,6 0-24-16,-1 2-56 16,-5-2-16-16,6-4-84 15,-6 2-56-15,-5 2-12 16,0-4 48-16,1 0 44 15,-1 2 0-15,0-2-4 16,-10 2 0-16,0 1 0 16,0 1 0-16</inkml:trace>
  <inkml:trace contextRef="#ctx0" brushRef="#br0" timeOffset="168006.17">19832 14859 600 0,'0'4'168'0,"-5"2"44"0,0 2 48 16,-10 2-108-16,5 10 16 15,-6 5-16-15,1-3-32 16,5 4-68-16,-5 0-32 15,-6-2-28-15,6-4 16 16,5-5-304-16,-5-3-304 16,10-4-8-16,-6-2 304 15,11-2 304-15,-5 0 0 0</inkml:trace>
  <inkml:trace contextRef="#ctx0" brushRef="#br0" timeOffset="168177.98">19644 15137 1024 0,'0'0'308'0,"0"0"-8"15,0 4-12-15,0 6-248 16,0 2 72-16,-5 3 48 16,0-1-24-16,5 6-52 15,-10-4-24-15,5-2-56 16,0 0-24-16,0-4-16 0,5 0 16 16,0-8-376-1,5-6-384-15,5 4 0 0,-5-2 392 16</inkml:trace>
  <inkml:trace contextRef="#ctx0" brushRef="#br0" timeOffset="168521.73">19695 15089 520 0,'5'0'140'0,"0"-4"28"0,5 2 20 16,0-2-92-16,11 0 32 16,-1 0 16-16,0 0-8 15,1-6-16-15,4-1 0 16,0 1-16-16,-4 0 0 15,-1 2-20-15,-5 2-8 16,-4 0-16-16,-1 0 0 16,-5 2-12-16,0 0-8 15,0 8-4-15,-5 0 8 0,0 2-4 16,0 16-8 0,0-4-8-16,0 1 8 0,0 7 0 15,0 6 0-15,0-10-8 16,0 2 0-16,0 5-8 15,-5-9 0-15,5-2-16 16,-5-2-8-16,5 0-32 16,-5-6-16-16,5 0 4 15,-5-4 24-15,0-4-380 16,5-4-392-16,0 0 0 16,-6 0 400-16</inkml:trace>
  <inkml:trace contextRef="#ctx0" brushRef="#br0" timeOffset="168787.43">19812 15184 984 0,'-5'2'296'0,"5"8"0"0,-10 6 0 16,-6 4-236-16,1 2 64 15,0 8 52-15,-6 1-8 16,-4-5-44-16,0 6-32 15,-11 4-40-15,1-7 0 16,-6-5-20-16,5-8-8 0,11-2-104 16,0-4-80-16,4-14-376 15,11-12-280-15,10 8 80 16,-5 2 368-16,5-4 368 16,5 2 0-16</inkml:trace>
  <inkml:trace contextRef="#ctx0" brushRef="#br0" timeOffset="168974.87">19771 15307 880 0,'0'4'260'0,"5"10"20"16,5 6 12-16,11 8-184 16,-1 2 64-16,5 11 36 15,6 7-16-15,-1 6-36 16,1-7-8-16,-1-3-28 16,6 3-16-16,-6-9-24 15,-4-8 0-15,-11-6-36 16,0-2-24-16,-5-10-28 0,-5-5 0 15,-10-7 0-15,5 0 8 16,0 0 0-16,0 0 0 16</inkml:trace>
  <inkml:trace contextRef="#ctx0" brushRef="#br0" timeOffset="177417.49">20238 14849 1192 0,'6'0'364'0,"4"0"-52"0,0 8-52 15,-5 0-336-15,5 0 88 16,0 2 52-16,0 4-32 16,1-4-32-16,-1 0 8 15,5 11-352-15,-5 3-352 16,0-28-4-16,0-2 352 16,-4 10 348-16,-1 0 0 15</inkml:trace>
  <inkml:trace contextRef="#ctx0" brushRef="#br0" timeOffset="177776.79">20213 15147 600 0,'0'0'168'0,"0"2"12"16,0 0 8-16,0 2-132 15,-5 0 32-15,5 4 12 16,-5 5-8-16,5 1-24 16,0 2-8-16,5 2-8 15,0 2 8-15,-5 2 4 0,5-2 0 16,-5 3-4 0,0-1 0-16,0 0-4 0,0 2 8 15,-5 0 0 1,5-6 0-16,-5-3 0 0,5-3 0 15,0-4-20-15,0-2-16 16,10-10-40-16,5-8-16 16,1-2-68-16,4-5-40 15,0-7 16-15,6-4 64 16,-6-2-252-16,5 1-312 16,-4 3-4-16,-6 8 312 15</inkml:trace>
  <inkml:trace contextRef="#ctx0" brushRef="#br0" timeOffset="177979.92">20508 14893 920 0,'0'2'276'0,"0"10"-20"16,-5 2-12-16,5-3-236 15,0 1 64-15,0 10 32 16,0 2-16-16,0-4-104 15,0 0-80-15,0-4-112 16,0-9-32-16,0-1-116 16,10-2-80-16</inkml:trace>
  <inkml:trace contextRef="#ctx0" brushRef="#br0" timeOffset="178745.57">20538 14970 336 0,'0'-12'80'0,"5"-14"20"0,-5 13 16 16,5 3 4-16,0-6 72 15,1 0 40-15,4 8-16 16,-5 2-48-16,10 0-16 16,-10 4-32-16,10 2 0 15,-10 4-24-15,6 0-8 16,-6 0-32-16,5 2-16 16,-10 10-24-16,5 6-8 15,-5-5-32-15,0 1-24 16,-10 0-16-16,0 4 8 0,4-2 12 15,-4-2 8 1,5 0 4-16,0-5 8 0,0-1 4 16,0 0 8-16,5-4 0 15,-5-4 0-15,5-4-4 16,0-2 8-16,0 4 8 16,0 0 16-16,5-4 0 15,0-4 0-15,0-18-8 16,0 5 0-16,0 13 8 15,0-2 8-15,6 2 8 16,-11 8 0-16,5 6 8 16,0 4 8-16,0-5 8 15,-5 7 8-15,5 4-8 16,-5 2-8-16,0-4-16 16,-5 2 0-16,-5 6 0 15,5 1 8-15,-6 1 4 0,-4 0 0 16,0 0-4-16,-5 0 0 15,4-3-8-15,-4-3-8 16,0-2-36-16,4-6-24 16,-4-4-96-16,5-2-64 15,0-6 24-15,5-10 96 16,-6-2-244-16,11-8-336 16,-5 2-8-16,5 6 336 15,5 1 328-15,-5 1 0 16,5-12 104-16,0-14 112 15,0 12 32-15,0 6-72 16,5-1-24-16,0 3 56 16,5 10 24-16,0 8-24 0,1 10-36 15,4 6-8-15,0 3-20 16,5 5 0-16,1 4-24 16,-1 0-8-16,0-1-32 15,1 1-16-15,-1 2-28 16,-5-6-8-16,0-4-84 15,-4-3-72-15,-1-7-376 16,0-8-304-16,-5-2 64 16,0 2 376-16,0-4 368 15,-5 0 0-15</inkml:trace>
  <inkml:trace contextRef="#ctx0" brushRef="#br0" timeOffset="179167.42">21000 14881 864 0,'0'0'256'0,"0"6"40"16,0 4 40-16,6 0-188 15,-1 2 32-15,0 7-16 16,5 1-40-16,0 4-52 15,0-2-8-15,-5-2-32 16,0-2-24-16,6-7-104 16,-6 1-80-16,0 2 0 15,10-4 88-15,-10-14-232 16,10-6-312-16,0 2 0 16,-4 2 320-16,-1 2 312 15,-5-2 0-15</inkml:trace>
  <inkml:trace contextRef="#ctx0" brushRef="#br0" timeOffset="179793.98">21183 14774 464 0,'0'0'124'15,"0"0"12"-15,5 2 20 16,-5 0-60-16,0-2 48 16,6 2 40-16,-6 8 0 15,0 11-20-15,-11 9-8 16,1 14-12-16,0 3 0 15,-15 7-12-15,4 4-8 0,-4-3-28 16,0-3-8 0,-6-5-24-16,1 1-8 0,-1-4-20 15,1 1-8-15,4-3-28 16,-4-12-16-16,9-5-44 16,1-5-24-16,10-6-68 15,0-6-32-15,0-6-36 16,5-8 8-16,5-10 44 15,0 0 40-15,-6-1 56 16,6-7 24-16,0 4 28 16,0 4 16-16,0-2 36 15,0 2 32-15,0 4 16 16,0 4-8-16,0 3-16 0,6-3 0 16,4 2-16-16,5-4 0 15,0 0-4-15,11 0 8 16,9 2 0-16,6 0 0 15,-1 2-4-15,6 0 8 16,0 4-8-16,5 0-8 16,-11 8-4-16,-4 6 8 15,-6 4 4-15,-4 8 0 16,-11 3-12-16,-10 5-8 16,-5 2-12-16,-5-6 0 15,-5-4-4-15,-5-9 0 16,-6-3-4-16,1-6 8 15,5-6-4-15,-6-8 0 16,1 2 0-16,10 0 8 0,-5-6-8 16,10-5-8-16,-1 5-8 15,6-2 8-15,6-8-28 16,9 2-24-16,5 0-4 16,11 0 32-16,4 1-324 15,6-3-344-15</inkml:trace>
  <inkml:trace contextRef="#ctx0" brushRef="#br0" timeOffset="180762.75">21707 14728 1040 0,'0'0'316'0,"0"0"-32"0,0 0-28 15,0 2-268-15,5 4 80 16,-5 2 68-16,-5 8-8 16,0 6-40-16,-11 9-24 15,1 5-28-15,0 2 8 16,0 5-8-16,-6 3-8 16,1-8-8-16,5-6 8 15,-1-3-8-15,6-7-8 16,0-4-12-16,10-4 8 15,0-2 8-15,5-6 16 16,10 0-4-16,1-2-8 16,-1-2-20-16,5-6 0 0,1-6-32 15,-1 0-24-15,0-16-80 16,1-10-48-16,-6 9 24 16,5-1 80-16,5-6 76 15,-9 2 0-15,-1 4-328 16,5 3-320-16,-10 3 0 15,1 10 328-15,-6 0 324 16,0 4 0-16,0 0 132 16,-5 0 136-16,0 4 36 15,0 6-96-15,0 2-64 16,0 4 40-16,0 6 12 16,0 0-16-16,5 6-52 15,-5 2-24-15,0 3-40 16,0-1-8-16,5-4-48 0,-5 2-32 15,5-8-20-15,-5-4 24 16,5-4-292-16,5-2-312 16,-5-4 0-16,-5 2 312 15,5-2 312-15,1-2 0 16</inkml:trace>
  <inkml:trace contextRef="#ctx0" brushRef="#br0" timeOffset="180965.87">21727 15109 504 0,'-5'2'136'15,"5"6"72"-15,-5 10 72 0,-5 4-64 16,-6 9 8 0,-4 5-24-16,-5 2-16 0,-6 3-48 15,-4 3-16-15,9-2-40 16,1-3-8-16,-6-1-36 16,11-2-16-16,10-12-80 15,0-6-56-15,5-5-4 16,10-11 56-16,0-9-272 15,15-7-320-15,-10-10 0 16,0 8 328-16</inkml:trace>
  <inkml:trace contextRef="#ctx0" brushRef="#br0" timeOffset="181373.05">21620 15234 448 0,'0'0'116'0,"5"0"4"0,-5 0-4 16,10-2-92-16,1-8 32 15,14 0 32-15,0-2 8 16,-4 0 0-16,-1 0-8 15,5 1-8-15,-4 1 0 16,-1 2-12-16,-5 2-8 16,-4 0-4-16,-1 2 8 15,-5 2 8-15,0 2 8 16,0 4-12-16,0 6-8 16,-5 0-12-16,0 4 8 15,0 7 0-15,0 7 8 16,-5 2-8-16,5 6 0 15,-5 13-12-15,-5 13 0 16,0 7-12-16,-1 1-8 16,6-3-4-16,-5-9 8 0,5-11 0 15,0-7 0-15,0-8 4 16,0-10 8-16,5-7-16 16,-5-5-16-16,-5-8-40 15,4-10-16-15,1-13-60 16,-5-11-40-16,5-14 20 15,0-9 72-15,0-3-280 16,5-3-336-16,0 13-8 16,0 16 344-16</inkml:trace>
  <inkml:trace contextRef="#ctx0" brushRef="#br0" timeOffset="181716.86">21671 15248 472 0,'0'0'124'0,"-5"0"36"0,0 2 36 16,0 0-64-16,0-2 32 15,10 4 8-15,-5 2-16 16,10-4-40-16,0-2-16 16,0 0-28-16,0 2 0 15,1 2-24-15,-1 0-16 16,-5 0-24-16,-5 2 0 0,-5 6-8 15,0-3 8-15,0 3 8 16,-6 2 16-16,1-2 0 16,0-2 0-1,5 0-12-15,0-4 0 0,5 0-4 16,-5-4 0-16,10 0-20 16,0-2-16-16,5-4-20 15,0-6 0-15,6 4-52 16,4-2-48-16,0-4-68 15,6 2-8-15,-6-2-132 16,10-3-112-16</inkml:trace>
  <inkml:trace contextRef="#ctx0" brushRef="#br0" timeOffset="182154.29">22270 14948 496 0,'0'-4'132'0,"0"-2"52"16,-5-2 44-16,0 6-76 15,0 2 8-15,-10 0-24 16,-5 0-24-16,-1 4-56 15,6 6-16-15,-5-6-128 16,-1-2-104-16,1 4-180 16,0 8-72-16,10-8 96 15,0 0 176-15,-1-4 172 16,6 2 0-16</inkml:trace>
  <inkml:trace contextRef="#ctx0" brushRef="#br0" timeOffset="182435.62">22057 14847 496 0,'0'2'132'0,"0"6"8"0,0-4 4 16,0-2-80-16,0 4 48 16,0-2 40-16,0 4-8 15,0 2-16-15,5 4 0 16,-5 11-16-16,0 5 0 16,0 0-16-16,0 2-8 15,0-3-16-15,0-3 0 16,0 0-24-16,0 0-8 15,5-8-24-15,5-4 0 16,1-4-24-16,-1-3-8 0,10-7-16 16,0 0 0-16,-4-7-68 15,9-3-64-15,-10-4-76 16,6 2 0-16,-11-2-116 16,10-2-104-16,-5 2 80 15,1 4 192-15,-11 0 188 16,5 4 0-16</inkml:trace>
  <inkml:trace contextRef="#ctx0" brushRef="#br0" timeOffset="182966.8">22255 15117 424 0,'0'0'108'0,"0"2"12"16,-5 6 12-16,-5 8-68 15,-5-2 32-15,-6 0 0 16,-9 3-32-16,5 3-56 16,4-2-24-16,-9-2-40 15,-1-4-16-15,11-2-16 0,0-4 8 16,4 0 12-16,1-4 16 15,5 0 32-15,5-6 24 16,0-6 28-16,-5 4 16 16,10 0 44-16,0-2 40 15,-5-2 24-15,5 4-8 16,0 2-4-16,5 4 8 16,-5 6-20-16,0 0-24 15,5 4-36-15,-5 2-8 16,0 2-12-16,0 0 0 15,0 0-16-15,0-3-8 16,0 1-4-16,0-2 8 16,0 0-4-16,0 0-8 15,-5-2-16-15,10 0 0 0,0 0 4 16,5 0 16-16,0 2 0 16,0-4-8-16,6-2-4 15,-1 2 8-15,5-2 8 16,6-2 8-16,-1 0 4 15,0-2 8-15,6 0 8 16,-1 0 8-16,1-4 0 16,-1 2-8-16,-9 0-8 15,4 2 8-15,-10-6-16 16,-5 0-16-16,1-8-68 16,-6-8-48-16,-5-2 0 15,0-6 56-15,0-3 44 16,0-13 0-16,5-6-8 15,-5 17 0-15,0 9 0 0,5 0 0 16</inkml:trace>
  <inkml:trace contextRef="#ctx0" brushRef="#br0" timeOffset="184044.91">22712 15091 400 0,'0'0'100'0,"0"-2"44"15,0 4 36-15,0 2-48 16,-5 0 16-16,5 2-12 16,0 4-24-16,-5 6-20 15,0 4 8-15,0 2-12 16,-5 5-8-16,0-1-20 16,5 0 0-16,0 0-20 15,-6-4-8-15,1-5-12 16,0 1 8-16,0-4-4 15,5-4 0-15,0-4-4 0,5-2 8 16,-5 0-12 0,0 0-8-16,5-4-16 0,0-2 8 15,5 0-8-15,5-4-8 16,-5-8-8-16,5-4 0 16,10-6 0-16,6-3 0 15,-1 7 4-15,6-8 8 16,-6 0 0-16,1 4 0 15,-11 11 4-15,0 1 16 16,0 0 8-16,-5 4 0 16,-4 0 4-16,4 4 8 15,-5 2 4-15,0 0 8 16,-5 2-8-16,5 4-8 16,0 10 0-16,0 0 8 0,-5 4 0 15,5-1 0-15,-5 5-4 16,0 2 8-16,0 0 0 15,0 0 0-15,0-1-12 16,0-1 0-16,-5-6-12 16,0 0 0-16,5 2-28 15,-5-6-16-15,5-6-8 16,-5 0 16-16,5-2-352 16,5-4-368-16,5 2 0 15,-5-2 376-15</inkml:trace>
  <inkml:trace contextRef="#ctx0" brushRef="#br0" timeOffset="184764.55">23048 15161 456 0,'0'0'120'0,"0"0"44"16,0 0 48-16,0 2-52 15,0 4 24-15,0 1 0 16,0 5-24-16,-5 10-32 16,5 0 0-16,-5 0-16 15,-1 4-8-15,1 3-32 16,5-5-16-16,-5 0-32 15,5-2-8-15,0-4-12 16,0-4 0-16,10-4-12 16,1-2 0-16,-1-5-40 0,5-8-32 15,5-3-72-15,-4-6-40 16,4-4-24-16,0 0 24 16,-5-4 28-16,6-2 16 15,-1 5 28-15,-10 1 24 16,6-6 28-16,-6 2 16 15,0 6 28-15,-5 4 16 16,0 2 24-16,0 6 8 16,-5 0 48-16,5 2 48 15,-5 6 40-15,0 4 8 16,-10 0-12-16,0 6-8 16,5 4-12-16,0 4 8 0,-5 4-8 15,-1-1-8-15,6-3-28 16,-5 2-16-16,5-4-36 15,5-4-16-15,-5-2-56 16,5-2-32-16,0-7-8 16,0-3 32-16,5-4-324 15,10-1-352-15,-5-1-4 16,1 2 360-16</inkml:trace>
  <inkml:trace contextRef="#ctx0" brushRef="#br0" timeOffset="185248.92">23474 14891 624 0,'0'0'176'0,"0"0"28"16,-5 2 24-16,5 8-120 15,0 2 32-15,-5 3 16 16,5 13-8-16,0 8-20 15,0 4 0-15,-10 5-16 16,0-1-8-16,0 0-20 16,-5-5-8-16,-1-3-20 15,6 0-8-15,0-7-20 16,0-7-8-16,0-6-32 16,5 0-16-16,0-4-44 15,-1-6-16-15,1-2-72 16,10 0-40-16,6-4-48 15,-1-6 8-15,0-2-120 16,5-2-120-16,5 2 80 16,-9 2 200-16,-6 0 200 15,5 2 0-15</inkml:trace>
  <inkml:trace contextRef="#ctx0" brushRef="#br0" timeOffset="185639.5">23612 14930 352 0,'0'0'84'0,"0"0"16"16,0 0 12-16,0 0-24 15,0 2 56-15,0-4 32 16,0 0-8-16,0 0-24 15,0 4 0-15,0 0-16 16,-5-2 0-16,5 4-16 16,0 10 0-16,-6 12-8 15,6 0 0-15,-10 8-8 16,5 7 0-16,-5-3-12 16,0 2 0-16,-5-1-12 15,4-1 0-15,6-2-16 16,-5-4 0-16,5-5-12 15,0 1 0-15,0-2-12 0,0-8-8 16,5-2-24-16,-5-4-16 16,5-3-96-16,0-5-80 15,10-10-368-15,0-5-288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3T05:39:20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15021 6961 1168 0,'0'0'356'16,"5"6"52"-16,-5 6 52 15,-5 10-336-15,0 6-24 16,0 11-60-16,-5 7-24 16,0-4-56-16,5-3-16 15,-5-5-24-15,5-6 8 0,5-8 4 16,-6-4 8-1,6-5 20-15,0-3 16 0,0-16 24 16,6-7 8-16,4 5 4 16,5-6 0-16,0-12-4 15,11-4 8-15,-6 6-4 16,5 1 0-16,6-1-12 16,-6 2-8-16,-5 4 0 15,1 6 8-15,-6 0 12 16,-5 8 8-16,0 1 8 15,-5 1 8-15,1 2 4 16,-6 0 8-16,0 8 8 16,0 7 16-16,0 15 0 15,0 12-8-15,-6 12-12 16,-4 1 0-16,-5 5-4 0,5 1 8 16,-5-1-8-16,-1-9 0 15,-4-1-24-15,5-8-16 16,0-7-48-16,-6-5-24 15,1-4-76-15,0-8-40 16,4-8 28-16,1-12 80 16,0-10-320-16,-5-6-392 15,9-2 0-15,1 4 392 16,5 4 392-16,0 1 0 16</inkml:trace>
  <inkml:trace contextRef="#ctx0" brushRef="#br0" timeOffset="156.19">14940 7320 600 0,'0'0'168'16,"5"0"64"-16,5 0 64 0,6 0-88 15,-1 2 16-15,5 2-16 16,5 0-24-16,6 0-52 16,-6 2-16-16,6 2-36 15,-1 0-16-15,-9 0-104 16,-1 2-80-16,0 0-360 16,-4 0-264-16</inkml:trace>
  <inkml:trace contextRef="#ctx0" brushRef="#br0" timeOffset="546.83">15296 6669 832 0,'0'0'244'16,"0"0"12"-16,-5 0 4 15,5 0-188-15,0 6 48 16,0 12 52-16,5 10 8 16,5 8-20-16,-5 13-16 15,0 7-32-15,5 11 0 16,0 15-20-16,-10 3-8 0,10-2-20 15,-4-3 0 1,4-9-16-16,-5-5-8 0,0-11-32 16,0-9-24-16,0-10-64 15,-5-11-32-15,0-9 8 16,5-8 56-16,-5-20-388 16,0-13-432-16,0-7-4 15,0 10 440-15,0 2 432 16,0 0 0-16</inkml:trace>
  <inkml:trace contextRef="#ctx0" brushRef="#br0" timeOffset="703.32">15423 7106 1088 0,'0'0'332'0,"0"0"-20"0,10 4-12 15,0 8-276 1,5 8 72-16,0 4 72 16,1 5 0-16,-6-3-48 0,5 0-40 15,0 4-48-15,-10 1 8 16,6-13-96-16,-6-8-96 15,0 2-384-15,-5-8-288 16</inkml:trace>
  <inkml:trace contextRef="#ctx0" brushRef="#br0" timeOffset="922.12">15646 6731 1400 0,'0'4'436'0,"0"8"-68"16,0 12-68-16,-5-1-436 16,5 5 72-16,-5 6 56 15,0-2 0-15,0-2-368 16,0-5-360-16</inkml:trace>
  <inkml:trace contextRef="#ctx0" brushRef="#br0" timeOffset="1062.63">15621 6945 464 0,'5'0'124'0,"0"-6"52"0,0-4 60 15,0 3-56-15,5-1 16 16,-5 0-16-16,11 0-24 16,-6-2-44-16,0-4-16 15,5 6-80-15,0 0-56 16,-4 0-312-16,-1 0-248 15</inkml:trace>
  <inkml:trace contextRef="#ctx0" brushRef="#br0" timeOffset="1265.84">15616 7037 920 0,'0'0'276'0,"0"0"-16"0,0 0-12 0,0-2-224 16,5 2 72-1,15-6 40-15,0 2-24 16,-9-2-64-16,4 2-32 0,0-4-136 16,-5 2-96-16,0 2-224 15,-5 0-128-15,1 2 104 16,-6-2 232-16,0 4 232 16,0 0 0-16</inkml:trace>
  <inkml:trace contextRef="#ctx0" brushRef="#br0" timeOffset="1422.97">15611 7152 512 0,'0'0'140'0,"0"4"44"16,0 0 44-16,0 2-84 16,0-2 8-16,5-2-8 15,10-6-8-15,0-10-36 16,0-2-16-16,21 2-60 0,0 0-40 16,-6-2-104-16,-5 2-56 15,6-2-184-15,-6 2-120 16</inkml:trace>
  <inkml:trace contextRef="#ctx0" brushRef="#br0" timeOffset="1704.52">15768 6961 976 0,'0'0'292'16,"0"0"-24"-16,0 2-28 0,-5 8-228 15,5 8 96 1,0 10 76-16,0 9-16 0,-5 9-32 15,5 4-16-15,0-1-16 16,0-1 0-16,0-2-8 16,0-3 0-16,5-11-12 15,0-10 0-15,5-6-20 16,0-8-16-16,6-12-40 16,4-12-16-16,0-14-80 15,6-12-56-15,-6-3 4 16,-5-7 64-16,0-5-372 15,-4 1-432-15,-1 4 4 16,0 13 440-16</inkml:trace>
  <inkml:trace contextRef="#ctx0" brushRef="#br0" timeOffset="1954.44">15956 6735 1040 0,'5'-8'316'0,"5"-6"-44"0,11-2-36 15,4-12-276-15,0 1 80 16,6-1 68-16,4-2-8 16,-4 8-28-16,-6 6-8 15,1 5-8-15,-6 7 16 16,-5 8 0-16,-5 7-8 16,1 5-16-16,-6 10-8 15,0-4-28-15,-5 0-16 16,0 4-76-16,0-3-48 0,0-3 4 15,-5 2 64-15,0-4-292 16,-6-4-344-16</inkml:trace>
  <inkml:trace contextRef="#ctx0" brushRef="#br0" timeOffset="2220.21">16022 6775 384 0,'5'0'96'0,"10"0"28"16,-4 0 24-16,-6-4-40 15,10-2 32-15,5-2 12 16,1 4-16-16,-6-12-20 15,0-4 0-15,10 10-28 16,-9 0-24-16,-1 0-24 16,-5 12 8-16,0 12-8 0,-5 4 0 15,-10 8-8 1,0 6 8-16,-5-5 8 16,0-1 8-16,5-2-8 0,5-8-16 15,-5-4-40-15,5-4-24 16,0-4-96-16,0-10-64 15,5-6-60-15,0-2 16 16,-5-12-68-16,5-10-80 16</inkml:trace>
  <inkml:trace contextRef="#ctx0" brushRef="#br0" timeOffset="2564.01">16088 6368 472 0,'0'-2'124'15,"0"-4"44"-15,0 6 36 0,0-6-76 16,0 4 8-16,0-2-4 15,0-4-8-15,0 4-16 16,0 2 0-16,0-2-12 16,5 0 0-16,-5 6-12 15,5 0 0-15,0 4-4 16,0 4 0-16,1 8-16 16,-1 8-8-16,5 7-8 15,0 17 16-15,0 17 0 16,0 5 0-16,0-3-16 15,1 3 0-15,-6-3-16 16,5-7-8-16,0 1-4 16,-5-5 8-16,0-18-16 15,5-3-16-15,-5-3-52 16,0-6-24-16,1-10-88 0,-6-6-56 16,0-9 36-16,0-8 96 15,-6-11-224-15,1-4-312 16,0 0-4-16,5 4 320 15,-5 2 312-15,5 4 0 16</inkml:trace>
  <inkml:trace contextRef="#ctx0" brushRef="#br0" timeOffset="2753.02">16098 6973 816 0,'0'0'240'16,"5"0"-4"-16,6 0 0 16,-1 0-184-16,0-2 64 15,5 0 36-15,0-4-16 0,6 0-48 16,-6 2-16-16,0-4-48 15,0 0-16-15,1 2-128 16,-6 0-96 0,0 3-240-16,-5-1-128 0,-5 2 104 31,5-2 240-31,-5 4 240 16,0 0 0-16</inkml:trace>
  <inkml:trace contextRef="#ctx0" brushRef="#br0" timeOffset="2972.87">16093 7066 1048 0,'0'0'316'0,"5"-2"-32"0,16-2-36 16,-6-4-280-16,10 1 80 16,1-9 48-16,4-2-16 15,1 0-84-15,-6 2-56 16,5 2-116-16,-9 0-48 15,-6 4-176-15,0 0-112 16,-5 3 88-16,-4 3 216 16,-1 2 208-16,-5-2 0 15</inkml:trace>
  <inkml:trace contextRef="#ctx0" brushRef="#br0" timeOffset="3394.73">15905 6882 1176 0,'0'2'360'0,"0"12"-20"15,0 6-16-15,0 7-308 16,0 9 80-16,0 0 40 16,0 3-32-16,-10 5-64 15,5-6-32-15,0-2-92 16,-5-1-56-16,0-7 4 15,-1-14 72-15,1-20 64 16,10-12 8-16,-5-4-8 16,0-4 0-16,15-5-52 15,11 5-40-15,-6 6 60 0,5 2 104 16,11 6 88-16,9 8-16 16,-14 18-28-16,4 6-8 15,6 4-8-15,-1 8 8 16,1-1-12-16,-1 1-16 15,1-4-20-15,0-8 0 16,4-4-48-16,1-12-40 16,-1-10-20-16,11-10 24 15,5-10-464-15,10-8-488 16,-10-7 0-16,-15 9 488 16,-6 8 488-16,-4 0 0 15</inkml:trace>
  <inkml:trace contextRef="#ctx0" brushRef="#br0" timeOffset="3722.87">16682 6386 1464 0,'0'4'456'0,"0"-2"-40"0,6 8-40 16,-6 9-408-16,5 5 88 16,0 0 56-16,0 4-24 15,0 6-112-15,0-7-72 16,0-5-24-16,-5-6 56 15,10-8-368-15,0-16-416 16,-10-2 0-16,0 6 424 16,5-4 424-16,1 0 0 15</inkml:trace>
  <inkml:trace contextRef="#ctx0" brushRef="#br0" timeOffset="3988.49">16708 6251 1152 0,'0'-4'352'0,"0"-2"-32"16,5-4-32-16,5 0-312 15,0-2 72-15,0-4 60 16,1 2-8-16,4 4-20 16,-5 1-8-16,-5 3-16 15,10 4 0-15,-5 10-4 16,-4 5 8-16,-1 5 0 16,5 8 0-16,-5 0-8 15,0 2 0-15,-5-1-12 16,5 1-8-16,-5 0-32 15,0-4-16-15,0-4-72 16,0-3-40-16,0 1 8 16,0-4 56-16,0-4-360 15,0-6-408-15,0 0 0 0,0-2 416 16</inkml:trace>
  <inkml:trace contextRef="#ctx0" brushRef="#br0" timeOffset="4144.72">16718 6439 1008 0,'0'0'304'0,"0"0"-44"0,5-2-48 16,0-2-272-16,5-2 80 16,1-6 60-16,4 3-16 15,0-1-120-15,0 0-104 16,0 2-76-16,-4 2 32 16,4 2-76-16,-10 8-104 0</inkml:trace>
  <inkml:trace contextRef="#ctx0" brushRef="#br0" timeOffset="4269.72">16769 6515 416 0,'0'0'108'0,"0"-2"20"0,0 0 20 0,5 2-72 16,-5 0 16-16,15 0-12 15,-5-2-24-15,6 0-88 16,-6-4-56-16,0 2-136 16,0-2-72-16,-5 2 48 15,0 0 128-15</inkml:trace>
  <inkml:trace contextRef="#ctx0" brushRef="#br0" timeOffset="4485.37">16505 6878 1120 0,'0'0'340'0,"10"-2"-32"0,5-4-36 16,10-4-296-16,16-6 80 0,5-6 56 15,5-6-16-15,5-5-64 16,-1-5-32-16,1-4-120 15,-10 9-72-15,0 3 12 0,-6 4 96 16,-9 2-188-16,-11 8-280 16,-10 6-4-16,-5 1 280 15</inkml:trace>
  <inkml:trace contextRef="#ctx0" brushRef="#br0" timeOffset="4688.5">16860 6727 1056 0,'0'0'320'15,"0"10"12"-15,-5 10 8 16,5 4-268-16,-5 1 48 16,5 1 8-16,-5 2-32 15,5-4-84-15,0-2-48 16,0-3-20-16,0-5 32 16,5-2-352-16,0-4-384 0,0-2-4 15,0-2 384-15,0-2 380 16,-5 0 0-16</inkml:trace>
  <inkml:trace contextRef="#ctx0" brushRef="#br0" timeOffset="4782.25">16911 6886 1072 0,'0'0'324'0,"0"-4"-32"16,5-4-36-16,0-2-288 15,5 2 80-15,6-8 48 16,-1-4-24-16,0 6-104 16,5 2-72-16,-9-1-308 15,-1-3-224-15</inkml:trace>
  <inkml:trace contextRef="#ctx0" brushRef="#br0" timeOffset="5165.26">16754 6765 1176 0,'0'0'360'0,"-5"2"12"16,-6 12 8-16,-4 13-280 15,0 5 72-15,-11 12 12 16,1 3-48-16,5-1-64 16,-6-2-8-16,1 7-32 15,5-7-24-15,-1-4-80 0,1-5-56 16,5-11 4 0,0-18 64-16,4-18 56 15,6-12 0-15,15-7 0 0,6-7 8 16,4 0-100-16,5 1-96 15,11 5 48-15,0 10 152 16,4 4 136-16,1 6-16 16,-6 8-24-16,11 6 0 15,-5 6-12-15,-1 6 0 16,11 0-12-16,0 0-8 16,5-6-32-16,5 0-24 15,-5-4-96-15,5-4-64 16,0-8-432-16,-6-2-352 15</inkml:trace>
  <inkml:trace contextRef="#ctx0" brushRef="#br0" timeOffset="5525.52">17394 6205 1312 0,'-5'-2'404'0,"5"6"-4"0,0 2-4 16,0 6-348-16,0 2 72 15,0 4 16-15,5 4-40 16,0-5-84-16,0-1-32 16,0 2-20-16,0-8 24 15,0-2-444-15,5-4-456 16,-5-2-4-16,5-2 464 16,-4 0 456-16,-1 0 0 15</inkml:trace>
  <inkml:trace contextRef="#ctx0" brushRef="#br0" timeOffset="6259.9">17389 6084 1208 0,'0'0'372'0,"0"-2"-32"16,5-2-28-16,5-4-324 15,5 0 80-15,0 2 52 16,6-2-24-16,-1 4-44 16,0 4-16-16,1 8-40 15,-11 8-16-15,5 0-28 16,-10 12 0-16,-10 2 0 15,-5-3 8-15,0 1 12 16,0 0 8-16,-1-6 4 16,1-2 8-16,0-2-40 15,5-3-32-15,-5 1-88 0,5 2-48 16,-5 4 0-16,-6 2 48 16,1 4 72-1,-5 3 24-15,-1 5 88 0,6-2 64 16,-5-6 68-16,5-7 8 15,4-3-16-15,6-2-16 16,5-12-20-16,11-8 8 16,4-12-8-16,5-4-8 15,16-1-24-15,4-7-8 16,1-6-24-16,5 4 0 16,4 8-12-16,1 5 0 15,-15 3-8-15,4 6 0 16,-4 16 0-16,-16 8 8 0,1 15 12 15,-6 17 8 1,-10 7 0-16,0 3 0 0,-10 0-8 16,-5-3 8-16,0-7-8 15,-6-5 0-15,1-5-24 16,0-8-8-16,0-14-32 16,-1 0-16-16,1-8-56 15,0-8-40-15,-5-14 20 16,-1-12 64-16,1-18 56 15,0-11 0-15,4-13-4 16,1-5 0-16,5 5 0 16,0 7 0-16,5 7-84 15,0 13-80-15,0 13 44 16,5 6 136-16,-5 14 124 0,5 14 0 16,-5 14-24-16,-11 16-16 15,1 11-20-15,0 17 8 16,-11-3-16-16,1-1-8 15,-5 1-56-15,-1-7-32 16,6-9-20-16,4-15 24 16,11-8-464-16,10-22-480 15,5-10-4-15,-5 2 488 16,5 4 480-16,0-10 0 16</inkml:trace>
  <inkml:trace contextRef="#ctx0" brushRef="#br0" timeOffset="6526.79">18029 6302 1352 0,'0'0'420'0,"0"0"-60"16,0 0-60-16,0 0-364 15,0-2 112-15,15 0 112 16,5-4 0-16,6-1-40 16,-6-5-40-16,10 0-96 0,1 2-48 15,-1 0-16-15,-4-2 40 16,4 0 40-16,-9 6 0 16,-6 2 0-16,-5-2 0 15</inkml:trace>
  <inkml:trace contextRef="#ctx0" brushRef="#br0" timeOffset="7372.04">18638 5636 1352 0,'0'0'420'0,"0"10"-40"0,0 9-36 15,-5 11-372-15,-5 8 88 16,-5 11 36-16,5 3-40 15,-6 4-48-15,6-3 0 16,-5-5-440-16,10-3-432 16,0-11-8-16,-5-10 440 15,10-6 432-15,0-6 0 16</inkml:trace>
  <inkml:trace contextRef="#ctx0" brushRef="#br0" timeOffset="7481.49">18694 5909 1272 0,'0'0'392'15,"5"0"-52"-15,5 0-56 0,11-3-368 16,-1-3 80-16,5-6-36 16,1 4-104-16,4 0-308 15,1-6-192-15</inkml:trace>
  <inkml:trace contextRef="#ctx0" brushRef="#br0" timeOffset="7731.44">18699 6076 1240 0,'0'6'380'0,"0"10"-4"16,0 10-4-16,0 8-308 0,0 3 88 16,0 3 28-16,0 0-48 15,0-3-60-15,0-1-8 16,5-8-24-16,0-8-8 15,0-4-72-15,1-1-48 16,-1-13-12-16,0-10 48 16,0-1 44-16,-5 3 8 15,5-2 0-15,-5 2 0 16</inkml:trace>
  <inkml:trace contextRef="#ctx0" brushRef="#br0" timeOffset="8419.79">18953 5485 1240 0,'0'-4'380'0,"0"2"-36"0,0-2-36 16,5-8-340 0,16 0 88-16,-1-2 52 0,10-2-24 15,1-4-104-15,-1 1-72 16,-4 3-20-16,-6 0 64 16,0 0-304-16,-4 2-352 15,-6 4-8-15,-5 4 360 16</inkml:trace>
  <inkml:trace contextRef="#ctx0" brushRef="#br0" timeOffset="8669.84">19014 5221 1112 0,'0'0'340'16,"15"6"-36"-16,1-2-28 0,-16 12-284 15,0 9 96-15,10 11 68 16,-10 8-16-16,5 0-44 15,0 1-16-15,-5-1-24 16,5-5 0-16,0 1-12 16,0-10-8-16,-5-2-28 15,5-8-16-15,0-1-48 16,0-3-32-16,1-10-92 16,-6 0-56-16,5-6-268 15,0-6-200-15,0 2 96 16,0 2 304-16</inkml:trace>
  <inkml:trace contextRef="#ctx0" brushRef="#br0" timeOffset="8858.65">18984 5616 936 0,'0'0'280'16,"0"0"-28"-16,0 0-32 15,5 0-236-15,5-2 80 16,5 0 48-16,6 0-24 15,4-6-96-15,-5 4-64 16,1-2-112-16,-1 2-32 16,-10 4-144-16,0 2-96 15</inkml:trace>
  <inkml:trace contextRef="#ctx0" brushRef="#br0" timeOffset="9250.78">18968 5755 432 0,'0'0'112'0,"0"0"4"16,-5 0 8-16,5 0-76 15,11 0 40-15,14 0 44 16,5-2 16-16,6-6-4 16,0 0-8-16,-1-4-16 15,1 2 0-15,-1-4-20 16,-9 2-16-16,-6 2-28 16,0 0 0-16,-4 0-8 15,-11 6 8-15,5-1 0 16,-10 3 0-16,5 0 0 0,-5 0 0 15,0 2-8-15,0 0 0 16,-10 0-12-16,0 2 0 16,-1 4-4-16,6-1 0 15,-5-1-4-15,5 4 0 16,0 2-8-16,0-2 0 16,5 0-12-16,-5 4-8 15,0 6-24-15,-5 2-16 16,-6-2-32-16,1 7-8 15,0 5-36-15,-5 2-16 16,-1-2-60-16,-4 3-40 16,-1-3-16-16,11-6 24 0,0-6-84 15,5-8-104-15,5 0 64 16,0-4 176-16</inkml:trace>
  <inkml:trace contextRef="#ctx0" brushRef="#br0" timeOffset="9720.91">19045 6068 576 0,'0'0'160'0,"5"2"44"15,5 10 40-15,-5 0-100 16,-5 6 24-16,10-2 8 16,-10 0 0-16,5 5-28 15,-5-3-16-15,5-2-36 16,0 2-8-16,0-8-40 16,1-2-16-16,-1-4-72 15,0-4-40-15,10-6-8 16,-5-8 48-16,0-8 36 0,11-8 0 15,-1-9-344-15,0-7-336 16,6-9 340-16,-1-1 680 16,0 4 340-16,1 5-336 15,-1 9-440-15,-10 8-96 16,1 4 8-16,-6 11 112 16,-5 5 108-16,-5 10 0 15,-10 12 0-15,-5 5 8 31,-1-1 16-31,-4 6 16 16,5 8 16-16,0-8 0 16,4-2-4-16,1-1 0 0,5-1-4 15,10 2 8-15,5 8-8 16,11 0 0-16,-1-6-8 16,16 3 8-16,-1-3-4 15,6-2 0-15,-6-2-12 16,-9-8-8-16,9-2-16 15,-9-2 0-15,-1-4-36 16,-10 2-24-16,1-4-104 16,-6-2-72-16,-5-2-372 15,-5-4-288-15</inkml:trace>
  <inkml:trace contextRef="#ctx0" brushRef="#br0" timeOffset="10002.19">19725 5517 1016 0,'0'0'308'16,"0"0"4"-16,-5 0 4 15,5 0-248-15,0 4 56 16,-10 9 12-16,0 7-32 15,-5 4-128-15,-6 2-80 16,1 2-24-16,5-5 64 16,0-1-268-16,4 0-328 0,1-10-4 15,5-2 336-15,5-4 328 16,-5-2 0-16</inkml:trace>
  <inkml:trace contextRef="#ctx0" brushRef="#br0" timeOffset="10158.34">19654 5806 1048 0,'0'2'316'0,"0"4"-4"15,0 8-12-15,0 8-252 16,0-6 80-16,0 4 48 16,0 3-24-16,0 7-64 15,0-12-32-15,5-8-88 16,6-6-48-16,-1-6-8 16,0-6 48-16,0-2-344 15,5-12-384-15</inkml:trace>
  <inkml:trace contextRef="#ctx0" brushRef="#br0" timeOffset="10502.17">19715 5661 992 0,'0'0'300'15,"5"0"-36"-15,11 0-36 16,-6-2-268-16,10-2 64 15,-5 1 60-15,1-3 0 16,4-4-16-16,-5 0-8 16,0 2-12-16,1 0 8 0,-6 0 0 15,5 2 8-15,-5 2-4 16,0 0 0-16,0 4 4 16,1 8 8-16,-6 6-4 15,0 2-8-15,0 8-12 16,-5 3 8-1,0-5 0-15,0-2 0 0,5 0-16 16,-5 0-8-16,0-2-32 16,0-9-8-16,0-3-56 15,-5-6-32-15,5-2 4 16,0 0 48-16,0-4-388 16,0-7-424-16</inkml:trace>
  <inkml:trace contextRef="#ctx0" brushRef="#br0" timeOffset="10845.84">19675 5761 928 0,'0'0'276'0,"5"0"-32"0,0 0-36 16,10 0-260-16,5-2 56 15,-4 2 36-15,4-4-8 16,5-2-72-16,-4 2-48 15,-11 0-40-15,5 2 16 16,-5 8 32-16,-5 6 16 16,0 0 24-16,-10 1 16 15,0 13 64-15,-5 4 64 16,0-6 44-16,5 2-8 0,-5-8-24 16,5-5-8-16,-1-5-32 15,6-6-16-15,0-4-60 16,11-6-32-16,-1-9-112 15,10-5-72-15,0-2-168 16,6-6-96-16,-1-8 96 16,-4 13 192-16,-11 7 192 15,5 0 0-15</inkml:trace>
  <inkml:trace contextRef="#ctx0" brushRef="#br0" timeOffset="11299.1">20117 5219 944 0,'-6'2'284'0,"6"6"-12"0,-5 0-12 16,-5 4-228-16,-5 6 72 15,5 5 48-15,0 1-8 0,-6-2-48 0,6 0-24 16,5-4-44-16,0-2-8 16,5-5-12-16,5-5 0 15,10-2 0-15,11 0 0 32,-6-6-8-32,6 0-8 0,-1 0 20 0,0 4 32 31,1 8 20-31,-1 10-8 15,1-2-8-15,-11 10 8 16,-5 7 0-16,0 1 0 16,0 2-16-16,-10 4-8 15,-5-3-32-15,-5-1-8 0,0-8-48 16,-5-2-32-16,4-13-52 16,1-1-16-16,-10-6-40 15,0-16-16-15,10-14 20 16,-6-5 40-16,1 3 64 15,5-4 32-15,0-2 76 16,5 7 56-16,0 7 56 16,-1 2 8-16,6 6 0 15,6 6 0-15,-6 4-28 16,10 2-16-16,0 4-68 16,5 0-40-16,0 0-28 15,16-2 24-15,-6 0 16 16,-4-3 0-16,-6-1 0 0,5 0 0 15</inkml:trace>
  <inkml:trace contextRef="#ctx0" brushRef="#br0" timeOffset="11753.18">20609 4830 1064 0,'0'0'324'0,"0"0"-12"0,0 4-12 15,-5 2-276-15,5 2 56 16,0 6 32-16,0 0-24 16,-5 0-100-16,5 3-72 15,0-3-28-15,-5-4 48 16,0 4-272-16,-5 2-320 16</inkml:trace>
  <inkml:trace contextRef="#ctx0" brushRef="#br0" timeOffset="12159.52">20457 5066 472 0,'0'2'124'0,"0"4"44"0,0-2 44 16,-5-2-76-16,5 2 16 16,-5-4-8-16,5 0-16 15,0 0-32-15,10-6-16 0,5 2-24 16,0-6 0-16,11 0-16 16,-1-2-8-16,1-4-12 15,4 1 0-15,-10 1-12 16,1 4 0-16,-1-2-4 15,0 8 8-15,-9 0 20 16,-1 2 16-16,-5 2 20 16,-10 6 8-16,0 10 12 15,-6 6 16-15,1 7-8 16,5 11-8-16,0 12-16 16,0 1 8-16,0 9-8 15,5-1 0-15,0-3-20 16,-5-7-8-16,10-7-16 0,-5-12 0 15,5-6-20-15,-5-9-8 16,5-5-16-16,0-4 0 16,-5-2-24-16,5-2-16 15,0-4-48-15,0-4-16 16,-5-2-72-16,6 0-48 16,-6-6 44-16,0-3 96 15,0 3-212-15,-6-8-304 16</inkml:trace>
  <inkml:trace contextRef="#ctx0" brushRef="#br0" timeOffset="12582.34">20528 5366 336 0,'0'0'80'0,"-5"6"24"15,0-2 24-15,0 0 4 16,0 8 64-16,0-8 36 16,0-1-16-16,5 1-52 15,-6 0-24-15,6-4-36 16,0 0 0-16,16-6-16 15,-1-1 0-15,5-3-16 16,11-2-8-16,4-2-12 16,6 0 0-16,-5 10-12 15,-6-4-8-15,0 8-16 16,-9 2-8-16,-6 8-16 16,0 4-8-16,-15 10-4 15,-5 1 8-15,-5 1-8 16,-10 2-8-16,-6 2 4 0,1 0 16 15,-6-5 16-15,6 3 0 16,0-8 4-16,4-4 8 16,11-4 4-16,0-2 0 15,5-2 0-15,10-2 8 16,10-2-8-16,6-8 0 16,9-2-28-16,1-2-16 15,4 0-76-15,1-6-56 16,4-6 12-16,-4 2 72 15,-6 0-256-15,1-2-320 16,-6-1-4-16,-10 1 328 16,1 6 320-16,-6 2 0 0</inkml:trace>
  <inkml:trace contextRef="#ctx0" brushRef="#br0" timeOffset="12926.15">21067 4679 1368 0,'0'0'424'0,"-6"8"-60"0,-4 10-64 15,0 2-440-15,0 4 48 16,0 3 52-16,5-1 16 16,0-2-328-16,0-2-336 15,5-4 4-15,-6-8 344 16,6 0 340-16,0-6 0 15</inkml:trace>
  <inkml:trace contextRef="#ctx0" brushRef="#br0" timeOffset="13082.37">21046 4814 752 0,'0'0'220'15,"0"0"12"-15,5 0 20 0,5-4-156 16,-4 0 56-16,4-2 16 16,0-2-32-16,5 0-56 15,-5 0-24-15,5-2-96 16,1 6-64-16,-6-3-16 15,0 3 64-15,-5 10 56 16,0 1 0-16,0 5 0 16,-5-4 0-16</inkml:trace>
  <inkml:trace contextRef="#ctx0" brushRef="#br0" timeOffset="13285.55">20975 5032 680 0,'0'0'196'0,"-5"0"20"16,5 0 28-16,5 0-132 0,5 0 48 15,0-4 16-15,6 0-24 16,4 0-48-16,0-3-24 16,6-3-68-16,-1 2-40 15,-5-4-120-15,1 2-72 16,-6 2-204-16,-5 0-128 16,0 2 96-16,-5 4 232 15,-5-2 224-15,5 2 0 16</inkml:trace>
  <inkml:trace contextRef="#ctx0" brushRef="#br0" timeOffset="13473">20853 5298 944 0,'0'0'284'0,"5"0"-20"16,5 0-12-16,11 0-240 16,4-4 64-16,11-14 44 15,-1 7-16-15,1-15-40 16,4-2-24-16,1 6-68 15,0 0-40-15,-6-1-4 16,-4 3 40-16,-11 2-272 16,0 4-312-16</inkml:trace>
  <inkml:trace contextRef="#ctx0" brushRef="#br0" timeOffset="13755.71">21092 5007 1120 0,'0'2'340'16,"0"9"-24"-16,0 9-28 15,0 10-280-15,0 12 88 16,5 13 72-16,5 5-16 16,-5-7-40-16,5 1-16 15,-5-10-28-15,6-11 0 16,-1-3-4-16,0-10 8 15,-5-14-24-15,10-12-16 0,1-12-80 16,9-12-56-16,-5-17-4 16,6-9 56-16,4-1-392 15,-4-5-440-15,-6 7-4 16,-5 13 448-16</inkml:trace>
  <inkml:trace contextRef="#ctx0" brushRef="#br0" timeOffset="14131.68">21295 4665 728 0,'0'2'212'0,"0"2"12"0,10-4 12 16,6-4-160-16,4-4 40 15,10-8 20-15,16-1-16 16,-5-3-24-16,4 0 0 16,-4-4-8-16,-5 0 8 15,-1 4-16-15,-9 1-8 16,-1 5-16-16,-10-2 0 16,0 6-16-16,1 2-16 15,-11 4-16-15,5 4 8 16,-5 2 0-16,-5 8 8 15,0 12-4-15,0 0 0 16,0-1-4-16,-5 9 8 0,0 2-12 16,0 2-8-16,0-3-56 15,-5 7-40-15,-1-10 0 16,1-4 48-16,-5-3-348 16,-5-3-384-16</inkml:trace>
  <inkml:trace contextRef="#ctx0" brushRef="#br0" timeOffset="14443.08">21417 4854 376 0,'-5'0'92'0,"0"0"36"16,-5 0 28-16,5 0-20 15,5 0 48-15,-5-2 8 16,5-2-24-16,10-6-44 16,10-2-8-16,5-6-20 15,6-2-8-15,4 4-32 0,-4 6-16 16,5-3-48-16,-11 7-16 15,-10 14-20-15,-5 5 8 16,-10 7-4-16,-15 10 0 16,-10-6 0-16,-1 2 16 15,11 0 16-15,-5-9 16 16,-1-3-8-16,11-6-8 16,5 0-36-16,5-6-16 15,0-4-52-15,10-8-32 16,0-6-20-16,1-2 16 15,-1-5-76-15,0-11-88 16</inkml:trace>
  <inkml:trace contextRef="#ctx0" brushRef="#br0" timeOffset="14818.13">21392 4342 656 0,'-5'-4'188'0,"-6"2"28"16,6-4 28-16,0-2-136 15,-5 6 24-15,5-4 4 16,0 4-8-16,5-2-36 15,-5 0-16-15,5 4-20 16,0 0 8-16,5 0-12 16,0 0-8-16,-5 0-20 15,5 0-8-15,0 4-4 16,0 0 8-16,5-2 4 16,-5 4 0-16,6 0-8 15,-6 4 0-15,0-2-8 0,0 4 8 16,5 4 0-1,-5-1 0-15,0 9 8 0,10 12 8 16,1 4 0-16,-6 17 0 16,0 3-8-16,10 7 0 15,1-3-8-15,-1 1 0 16,-5-5-12-16,0-7 0 16,1-5 4-16,-1-4 8 15,-5-7-20-15,0-5-24 16,0-6-56-16,-5-4-24 15,-5-8 16-15,6-5 48 16,-1-3-320-16,-5-12-360 16</inkml:trace>
  <inkml:trace contextRef="#ctx0" brushRef="#br0" timeOffset="15084.7">21397 5062 456 0,'0'0'120'0,"-5"-4"48"15,5 4 48-15,0 0-64 16,5 0 16-16,0 0-8 16,10-4-16-16,10-10-32 15,1 2-16-15,9 4-24 16,1-3-8-16,-6-1-52 0,1 2-40 15,-6-6-116-15,-4 4-64 16,-6 2-176-16,5 2-104 16</inkml:trace>
  <inkml:trace contextRef="#ctx0" brushRef="#br0" timeOffset="15303.48">21503 5102 736 0,'-5'0'212'16,"5"0"0"-16,5-2-4 16,11-2-176-16,-1 0 40 15,5-4 24-15,6-2-16 16,-1 4-40-16,0 0-24 16,-4-2-80-16,-1 0-56 0,-5-2-40 15,-5 0 24-15,-4 4 20 16,-6-1 8-16,0 1-96 15,-11-2-96-15</inkml:trace>
  <inkml:trace contextRef="#ctx0" brushRef="#br0" timeOffset="15898.52">21188 4913 784 0,'0'0'228'0,"-5"0"0"0,5 0-4 16,5 0-180-16,1 0 56 15,9 0 44-15,0 6-8 16,10 6-20-16,6 6-8 15,-6 2-8-15,1 10 8 16,-1-3-4-16,-5 5-8 16,-4 4-24-16,-6 6-16 15,-5-5-20-15,-15 1 0 16,-11 12-48-16,1-5-40 0,0-11-108 16,-11-10-56-16,6-2-48 15,10-16 24-15,-6-10 44 16,6-8 32-16,5-8 52 15,0-8 24-15,5 2 48 16,5-4 24-16,10 7 76 16,5 3 56-16,0 6 52 15,6 2 0-15,9 6-16 16,11 2-8-16,4 8-12 16,6 6 8-16,5 2-12 15,-5-2-16-15,0 2-16 0,0 4 8 16,-1-4-8-16,1-3-8 15,-5-1-16-15,5 0-8 16,-6-8-20-16,-4 0-8 16,0-6-36-16,-1 0-16 15,-4-4-112-15,-6-1-88 16,6 3-376-16,-11 0-280 16,6 2 96-16,-11 2 392 15,-5 0 384-15,1 4 0 16</inkml:trace>
  <inkml:trace contextRef="#ctx0" brushRef="#br0" timeOffset="-130065.83">15357 8154 800 0,'-5'0'236'16,"-1"0"0"-16,1 0 4 0,5 0-176 16,5 0 56-16,-5 4 40 15,6 6-8-15,4 14-20 16,0 3 0-16,0 13-12 15,5 10-8-15,0 7-20 16,-4 5-8-16,4-5-20 16,-5-3-8-16,5-1-16 15,-5-5 0-15,-4-14-24 16,-1-7-8-16,0-7-40 16,-5-4-24-16,5-8-80 15,-5-10-56-15,0-10 24 16,0-12 88-16,0-11-280 15,0-15-352-15</inkml:trace>
  <inkml:trace contextRef="#ctx0" brushRef="#br0" timeOffset="-129616.91">15412 8104 824 0,'0'0'244'0,"6"0"4"0,4 0 12 15,-5 0-204-15,5-2 40 16,5-2 16-16,0 0-8 16,6-4-32-16,-1 0-16 15,0-4-24-15,6-1 0 16,4-1-4-16,-4 0 8 16,-6-6-8-16,0 0-8 15,1 6-8-15,-11 2 8 16,0 8 0-16,-5 0 0 15,0 6 0-15,0 6 8 16,0 6 12-16,-5 8 8 16,5 8 8-16,6 6 0 15,-1 7 0-15,0 5 8 16,10 3-16-16,6 3-8 0,-1 9-16 16,5 1 8-1,-4-6-4-15,-1-7 0 0,-4-3-12 16,-6-9 0-16,0-5-8 15,-5-10 0-15,-5-6-28 16,0-6-24-16,-5-6-76 16,0-8-48-16,-5 2 24 15,-5-8 80-15,0-8-316 16,-5 2-384-16,-1-6-4 16,1 2 384-16</inkml:trace>
  <inkml:trace contextRef="#ctx0" brushRef="#br0" timeOffset="-129226.22">15509 8473 536 0,'-5'0'148'15,"5"0"40"-15,0-2 44 16,0-2-72-16,0-6 32 16,5 4 16-16,0-1-8 15,5-5-32-15,5-2-16 16,6-2-24-16,-1-2 0 16,-5 2-28-16,1 2-16 15,9-2-20-15,-10 0 0 0,-5 5-28 16,6 1-24-16,-6 0-64 15,0 2-32-15,-5 2-80 16,0 0-40-16,0 2 36 16,-5 0 80-16,0 2-244 15,0 0-320-15,0 2 0 16,-5-2 328-16,5 2 324 16,0 0 0-16</inkml:trace>
  <inkml:trace contextRef="#ctx0" brushRef="#br0" timeOffset="-128991.89">15590 8243 616 0,'0'0'172'0,"0"0"36"0,0 0 36 15,0 0-112-15,0 0 32 16,5 2 20-16,-5 8 0 16,5 2-28-16,1 2-16 15,-6 4-32-15,5 1-8 16,-5 11-36-16,5 0-16 15,-10 2-80-15,0 2-48 16,5-5-8-16,-6-1 48 16,1 2-324-16,0-6-368 15,5-14-4-15,5-4 368 16,-5 3 368-16,0-5 0 16</inkml:trace>
  <inkml:trace contextRef="#ctx0" brushRef="#br0" timeOffset="-128773.18">15656 8414 960 0,'0'0'288'0,"0"2"-20"16,5 2-24-16,0 6-244 15,6 0 64-15,-6-3 56 16,10 3 0-16,0 0-32 16,0-2-24-16,1-2-24 15,4 2 8-15,-5-4-40 16,-5-2-32-16,1 0-20 15,-6 0 24-15,-5 0-336 16,0 2-352-16,-5 2-4 0,5-2 360 16,-6-2 352-1,6 4 0-15</inkml:trace>
  <inkml:trace contextRef="#ctx0" brushRef="#br0" timeOffset="-128538.81">15550 8773 544 0,'0'0'148'15,"0"0"52"-15,0 0 52 16,5 0-84-16,0-4 16 16,10 0 0-16,5-4-16 15,6-2-24-15,4-4 0 16,11 0-32-16,-6 2-16 16,-4 3-48-16,-1-1-16 0,-9 2-80 15,-6 2-48-15,5-2-344 16,-10 0-288-16,1 2 48 15,-6 2 344-15,0 0 336 16,0 2 0-16</inkml:trace>
  <inkml:trace contextRef="#ctx0" brushRef="#br0" timeOffset="-127818.58">16241 7876 864 0,'0'0'256'0,"0"0"-4"0,0-4 0 15,0 4-188-15,0 0 72 16,0 2 56-16,0 4-8 16,0 2-40-16,0 8-24 15,5 6-28-15,0 3 0 16,0 7-4-16,0-2 0 15,0 2-16-15,0-1-8 16,-5-1-24-16,5-6 0 16,0 0-16-16,0-6 0 15,0-2-28-15,-5-7-16 16,5 1-72-16,-5 0-48 16,5-4 12-16,-5-4 64 15,6-2 64-15,-1-4 0 16,-5 2 0-16,5-2 0 0,-5 4 0 15,0-4 0-15</inkml:trace>
  <inkml:trace contextRef="#ctx0" brushRef="#br0" timeOffset="-127553.08">16312 8168 776 0,'0'0'228'0,"0"0"20"15,0-2 20-15,0 2-180 16,0-2 32-16,5-4 16 15,0-2-8-15,5 0-20 16,5-4-8-16,-5 2-20 16,6-4-8-16,-1 4-16 15,0-2-8-15,0-2-32 0,-5 8-16 16,1 1-56-16,-6-3-24 16,5 4-72-16,-5 2-32 15,0 2-36-15,-5-2 8 16,-5 4-140-16,0 0-136 15,0 2 64-15,0-4 216 16</inkml:trace>
  <inkml:trace contextRef="#ctx0" brushRef="#br0" timeOffset="-127256.2">16159 8172 464 0,'0'-2'124'0,"0"0"52"15,0 0 52-15,0 0-64 16,0 0 8-16,0 0-4 16,0-2-8-16,0 2-20 15,0 2-8-15,0 6-28 16,0 2-8-16,0 2-24 15,5 2-8-15,-5 3-16 16,0-1-8-16,5 0-56 0,0-2-40 16,-5-2-12-16,6 0 40 15,-6 6-316-15,5 0-352 16</inkml:trace>
  <inkml:trace contextRef="#ctx0" brushRef="#br0" timeOffset="-127006.2">16159 8461 408 0,'0'0'104'15,"0"0"32"-15,0 0 32 16,0 4-32-16,-5-2 40 16,5-2 28-16,0 2-8 15,0 0-20-15,0-2-8 16,5-4-24-16,0-2-8 16,0-8-36-16,11 1-16 15,-6-3-24-15,5-6 0 0,5-6-56 16,6 4-48-16,-6 2-108 15,5-3-48-15,6 1 28 16,-1 4 88-16,1-2-204 16,-6-2-280-16,1 1-4 15,-11 7 288-15,0 6 284 16,-5-2 0-16</inkml:trace>
  <inkml:trace contextRef="#ctx0" brushRef="#br0" timeOffset="-126802.14">16637 7934 664 0,'0'0'188'0,"-5"4"24"0,5 5 20 15,-10 5-164 1,-1-2 8-16,1 0-36 0,-5 6-40 16,5 0-100-16,-11-4-56 15,1-2-140-15,5 2-72 16,5-7 68-16,0-1 152 15,-1 0 148-15,11-4 0 16</inkml:trace>
  <inkml:trace contextRef="#ctx0" brushRef="#br0" timeOffset="-126364.65">16383 7771 456 0,'0'0'120'16,"0"2"48"-16,0-6 48 0,0-2-56 16,-5 0 24-16,5 4 0 15,0 0-8 1,0 0-32-16,-5 6-16 0,5 6-16 15,0 6 0-15,5 8-16 16,0 9-16-16,5 7-16 16,-5 4 8-16,10-5-8 15,-5 5-8-15,6 0-16 16,-6-5-8-16,0-1-8 16,-5-4 0-16,0-1-4 15,0-5 0-15,0-2-12 16,0-4 0-16,0-4-4 15,6 2 8-15,-6-3 4 0,5-3 0 16,-5-4-8-16,10-2-8 16,5-2 0-16,1-2 8 15,-1-2 4-15,6-4 0 16,4-4-4-16,-5-2 0 16,1 0 0-16,4 0 8 15,-4-6-8-15,-1 1 0 16,0-3 4-16,-4-2 16 15,-6 2 12-15,0 0 8 16,-5-4-16-16,-4-2-8 16,4 3-28-16,-10-5-8 15,-10-12-4-15,-6-6 8 16,6 3 8-16,0 11 0 16</inkml:trace>
  <inkml:trace contextRef="#ctx0" brushRef="#br0" timeOffset="-121549.8">17089 7473 752 0,'0'0'220'0,"0"-2"4"16,0 2 12-16,5-2-160 16,5 2 56-16,0 0 32 15,0 0-16-15,6 0-40 16,-6 0-16-16,0 2-36 0,-5 0-16 16,5 2-36-1,-5 0-16-15,0 2-116 0,-5 4-96 16,0 4-240-16,-5 0-136 15,-5 0 104-15,0-4 248 16</inkml:trace>
  <inkml:trace contextRef="#ctx0" brushRef="#br0" timeOffset="-121190.41">17043 7695 320 0,'0'0'76'16,"0"0"12"-16,0 0 12 16,5 0-12-16,-5-2 48 15,10 0 36-15,1-2-8 16,4-5-24-16,0-1-8 15,5 0-20-15,1-2-8 16,-1-2-16-16,0 2-8 16,-4 0-24-16,-1 2-8 15,-5 2-12-15,0 2 8 0,-5 0-4 16,-5 0-8-16,5 4 4 16,-5-2 16-16,5 2 4 15,6 2 0-15,-6 0-4 16,0 2 8-16,5 4 0 15,-5 6 0-15,-5 2-8 16,5 2 0-16,-5 6-4 16,0 4 8-16,0 1-4 15,-10 5 0-15,0-2-12 16,5-2 0-16,-6 0-8 0,1 1 0 16,5-3-24-16,-10 2-24 15,0-8-80-15,-6-2-48 16,11-5 8-16,0-9 64 15,-5-11-336-15,0-9-392 16</inkml:trace>
  <inkml:trace contextRef="#ctx0" brushRef="#br0" timeOffset="-120956.05">17094 7757 656 0,'0'0'188'15,"5"0"44"-15,10 0 44 16,6 0-116-16,4 4 24 15,11 0 4-15,4 2-16 16,-4 0-36-16,4 6-16 16,-4-6-28-16,-6 0-8 0,-4 0-20 15,-1-1-8-15,-15-3-68 16,6 2-56-16,-11 0-20 16,0-2 48-16,-5 0 40 15,0 0 0-15,-5-2 0 16,5 0 0-16</inkml:trace>
  <inkml:trace contextRef="#ctx0" brushRef="#br0" timeOffset="-120580.2">16992 7685 688 0,'0'2'196'0,"-5"6"0"0,5 4-4 16,0 6-160-16,-10 4 48 15,5 0 24-15,0 4-16 16,5 3-24-16,-5-1 0 16,0-2-8-16,5 0 0 15,5 0 8-15,10-1 8 16,5-5-4-16,16 0-8 15,5-4-8-15,4-4 8 0,1 0 4 16,5-6 8 0,-10 0 0-16,-6 0 8 0,6-4-12 15,-11-2-8-15,-4-4-20 16,-11 4-8-16,5 0-28 16,-10-2-16-16,0 2-84 15,-10 2-64-15,0-4-340 16,-5-2-272-16</inkml:trace>
  <inkml:trace contextRef="#ctx0" brushRef="#br0" timeOffset="-120314.61">16901 7630 880 0,'0'0'260'16,"0"0"28"-16,0 0 20 16,5 0-212-16,0 2 32 15,5 0-16-15,5 2-32 16,6-2-64-16,-1 0-24 16,0 4-16-16,6 6 16 15,-1-8-336-15,1-6-336 16,-1-2-4-16,-10 0 344 15</inkml:trace>
  <inkml:trace contextRef="#ctx0" brushRef="#br0" timeOffset="-119953.79">17531 7247 936 0,'0'0'280'15,"0"6"-12"-15,0 2-16 16,5 2-240-16,-5 10 56 16,5 5 44-16,-5 1 0 15,0 0-104-15,-5 4-96 16,0-2-316-16,0-3-216 0</inkml:trace>
  <inkml:trace contextRef="#ctx0" brushRef="#br0" timeOffset="-119749.15">17602 7469 1072 0,'0'-2'324'0,"0"0"-24"15,5-2-28-15,10-2-280 16,1 0 72-16,4-4 56 15,0 1-8-15,0-3-52 16,1 2-32-16,-6 0-108 16,0 2-72-16,1 4-300 0,-6 0-224 15,-5 2 72-15,0 2 304 16</inkml:trace>
  <inkml:trace contextRef="#ctx0" brushRef="#br0" timeOffset="-119467.81">17627 7539 944 0,'5'0'284'0,"-5"0"12"0,6 6 20 0,-1 4-220 16,5 7 56-1,0 3 20-15,5 6-24 16,-5 6-48-16,11 2-16 15,-11-1-20-15,5-1 8 0,-5 0-16 16,0-3-8-16,1-7-36 16,-1-8-16-16,-5-2-12 15,0-4 8-15,0-6-452 16,0-10-456-16,-5-4-4 16,5 2 464-16,-5 4 456 15,0-4 0-15</inkml:trace>
  <inkml:trace contextRef="#ctx0" brushRef="#br0" timeOffset="-109681.9">18471 6929 376 0,'0'0'92'0,"0"0"12"15,0-4 4-15,-5 2-28 16,5-3 64-16,-6-1 32 16,-4 2-16-16,5-4-32 15,-10 0 0-15,-5 0-20 0,4-2-8 16,-9 0-16 0,0 0 0-16,4 2-12 15,1 2 0-15,0 2-8 0,-1 0 0 16,1 4-12-16,0 0-8 15,4 4-12-15,6 2 0 16,-10 6-4-16,5 4 0 16,5 2 4-16,5 6 8 15,-1 7 0-15,6 3 0 16,6 0-12-16,-1 7 0 16,5 13 4-16,5 6 8 15,0 1 4-15,6 7 0 16,4-7-12-16,5 3-8 15,-4-1-12-15,4-11 0 16,6-5 0-16,-11-3 8 16,1-2 0-16,-11-11 0 15,0-3-12-15,-5-2 0 16,-10-8-36-16,0-4-24 16,0-8-76-16,-10-12-40 15,-10-8 24-15,5-6 72 16,-6-6-300-16,1-4-368 0,0 3-4 15,4 7 376-15,11 2 368 16,-5 4 0-16</inkml:trace>
  <inkml:trace contextRef="#ctx0" brushRef="#br0" timeOffset="-109478.88">18079 7527 728 0,'0'0'212'0,"0"0"12"15,0-2 12-15,0 2-148 16,6-6 48-16,4-2 32 0,5-2-16 15,0-2-36-15,6-2-16 16,4 2-28 0,0 2-8-16,-4-2-36 0,9 2-24 15,-4 1-108-15,4 1-72 16,-5-4-280-16,1 0-192 16,4 4 80-16,-14 2 288 15</inkml:trace>
  <inkml:trace contextRef="#ctx0" brushRef="#br0" timeOffset="-108916.29">18699 7237 472 0,'0'-4'124'16,"0"-2"24"-16,-5 2 20 0,0 0-60 15,0-4 48-15,-5 2 24 16,0 4-16-16,0 10-24 16,-1 14 0-16,-4-2-8 15,0 2 0-15,0 7-20 16,-1 1-16-16,1 0-28 15,0 0-8-15,10-2-12 16,0-9 0-16,5 3-20 16,0-10-16-16,5 0-36 0,5-4-16 15,0-2-32-15,0-6-8 16,6-8-32-16,-6-6-16 16,0-2-32-16,5-6-8 15,0-5 4-15,-4-1 24 16,-1 2 40-16,0 2 24 15,-5 0 52-15,0 3 32 16,0 7 64-16,0 2 40 16,-5 4 28-16,5 10 0 15,0 12-8-15,0 2 0 16,0 1-12-16,1 7 0 16,-1 0-20-16,5-2-8 15,0 0-28-15,0-4-8 16,0-4-40-16,-5-3-24 0,0-3-44 15,1-4-16-15,4 0 8 16,-10-6 32-16,10-4-348 16,-5-4-368-16</inkml:trace>
  <inkml:trace contextRef="#ctx0" brushRef="#br0" timeOffset="-108557">18831 6983 392 0,'0'0'100'0,"0"0"28"0,0 0 28 16,5 0-32-16,-5 2 40 15,0 4 24-15,5 8-8 16,1 8-20-16,-1 7-8 15,0 11-20-15,0 6-8 16,0-14-28-16,5 1-8 16,0 11-24-16,0-10 0 15,-5-15-12-15,6 1 0 16,-6-4-12-16,5-6 0 16,0-6-24-16,0-2-16 15,0-6-32-15,-5-6-16 0,6 2-52 16,-6-4-32-16,0-2-72 15,0-5-32-15,0-3-184 16,-5 0-144-16</inkml:trace>
  <inkml:trace contextRef="#ctx0" brushRef="#br0" timeOffset="-108307">18720 7122 744 0,'0'0'216'0,"0"0"4"0,0 0 8 16,0 0-176 0,0 0 40-16,5 0 32 0,5 0 0 15,5-2-28-15,10-4-16 16,-4 0-24-16,4-2 0 16,6-2-36-16,-1-2-32 15,-4 0-108-15,4 0-72 16,-10 3-60-16,6-1 16 15,-6-2-84-15,-5 4-88 16</inkml:trace>
  <inkml:trace contextRef="#ctx0" brushRef="#br0" timeOffset="-107742.21">18984 6598 424 0,'0'0'108'0,"0"0"20"16,-10 0 20-16,4 0-48 16,1 0 48-16,5 2 36 15,0 0-8-15,5 8-16 16,1 8-8-16,-1 10-20 15,5 5-8-15,5 5-16 0,0 4 0 16,-5 9-8-16,6-1 0 16,-1 0-16-1,0-3-8-15,-5-3-20 0,0-1-8 16,11 1-12-16,-6-8 0 16,-5-4-12-16,0-3-8 15,1-9-12-15,-6-6 0 16,-5-4-20-16,0-4-8 15,0-8-20-15,-5-6 0 16,-1-8-12-16,1-6 0 16,5-5-16-16,0-1 0 15,0 0 0-15,5 2 16 16,1 2 12-16,-1 5 8 16,0 3 20-16,5 6 24 0,-5 2 36 15,5 6 24-15,0 12 16 16,0 4 0-16,1 9-20 15,-1 7-16-15,0 0-24 16,-5 4 0-16,10-1-36 16,-10-5-24-16,0-8-8 15,0 2 24-15,1-10-384 16,-1-6-400-16</inkml:trace>
  <inkml:trace contextRef="#ctx0" brushRef="#br0" timeOffset="-107303.75">19344 7076 552 0,'0'0'152'0,"0"0"28"0,0 0 32 16,11 0-120-16,-1-8 8 16,5 2-12-16,5-4-16 15,6-3-24-15,-6-3-8 16,0 0-28-16,1-4-16 15,-6 0-16-15,-5-2 8 16,-5 4 4-16,-5 1 8 0,0 1 24 16,-5 2 24-16,-5 8 20 15,-5-2 0-15,4 6 8 16,-4 2 16-16,5 6 8 16,0 4 0-16,0 10-12 15,5 5-8-15,0-1-4 16,5 2 8-16,5 8-16 15,0 0-16-15,5-9-20 16,0-3 8-16,5-2-8 16,-5-2-8-16,6-6-16 15,-1-10-8-15,0-6-24 16,0 0-16-16,11-2-44 16,-6-6-24-16,0-4-84 15,-4-4-48-15,-1 6-28 16,0 0 32-16,-5-5-100 0,-5 3-120 15,1 4 64-15,-6 0 200 16</inkml:trace>
  <inkml:trace contextRef="#ctx0" brushRef="#br0" timeOffset="-106928.84">19670 6846 432 0,'0'0'112'15,"0"0"44"-15,0 0 40 16,0 4-28-16,0 2 40 15,0 8 8-15,0 0-32 16,5 6-48-16,5 3-8 16,0 1-24-16,-5-2-8 15,5-2-20-15,-5-2-8 16,5-4-20-16,-5-4 0 16,1 0-16-16,-6-7 0 0,5-3-16 15,0-5 0-15,0-13-16 16,5-6-8-16,-5 2-8 15,5-6 8-15,0-5 8 16,1 1 8-16,4 2 16 16,0-2 16-16,5 2 8 15,-4 7 0-15,-1 5-16 16,0 6-8-16,-5 6-20 16,0-6 0-16,1 4-64 15,-6 6-56-15,0 6-372 16,-5 2-312-16,5-10 56 15,-5 4 376-15,0 0 368 0,0 0 0 16</inkml:trace>
  <inkml:trace contextRef="#ctx0" brushRef="#br0" timeOffset="-105146.29">20198 6360 1056 0,'0'0'320'16,"5"0"-12"-16,0 4-8 0,5 4-276 16,0 2 56-16,0 0 40 15,-4 0-16-15,-1 3-48 16,5-1-32-16,-5-4-84 15,0 4-48-15,0-6 0 16,5 0 56-16,-5 6-276 16,-5-6-328-16</inkml:trace>
  <inkml:trace contextRef="#ctx0" brushRef="#br0" timeOffset="-104771.22">20218 6241 464 0,'0'0'124'0,"-5"-4"4"0,10 2 12 16,5-4-92-16,6-2 24 16,4-6 28-16,0 0 8 15,6-4 4-15,-1 3 0 16,0-3-8-16,-4 4 0 16,-6-2 0-16,0 4 16 15,-5 6 0-15,1 4 0 16,-6 2-16-16,0 8 0 15,5 12-16-15,-5-2 0 16,0 5-16-16,0 7-8 16,0 4-16-16,-5-2 0 15,5-3-12-15,-5 1 0 16,0 0-12-16,5-2 0 16,-5-4-16-16,0-3 0 15,5-7-32-15,0-2-16 0,1-4-64 16,-6-2-40-16,5-2 24 15,-5-2 64-15,0-2-320 16,-5 0-376-16,-1-2-8 16,6 2 384-16,-5 0 376 15,5-2 0-15</inkml:trace>
  <inkml:trace contextRef="#ctx0" brushRef="#br0" timeOffset="-104411.83">20305 6505 728 0,'-6'-2'212'0,"1"0"4"16,5-2 4-16,5 2-156 15,1-2 48-15,4-4 28 16,5 0-16-16,-5 0-40 0,10-2-16 16,-4-4-60-16,-6 4-40 15,5 4-104-15,-5-2-64 16,-5 3-24-16,5 5 48 16,-10 7 52-16,-5 7 16 15,0 10 28-15,-5 8 24 16,-5 2 52-16,0 3 40 15,-1-5 80-15,1-2 48 16,5-2 20-16,0-9-24 16,0-1-36-16,10-8-8 15,10-6-16-15,0-8 0 16,10-6-28-16,-4-6-16 0,9-5-64 16,-5-1-40-16,1-8-100 15,-1 2-56-15,-10 0-188 16,0-1-128-16,-5-1 88 15,5 8 216-15,-10 6 216 16,6 2 0-16</inkml:trace>
  <inkml:trace contextRef="#ctx0" brushRef="#br0" timeOffset="-103833.55">20416 6292 456 0,'0'0'120'0,"-5"-4"32"16,-5 1 32-16,10 3-52 15,0-4 40-15,-5 2 16 16,5 0-16-16,0 4-28 15,0 7-8-15,10 9-4 16,-5 10 8-16,0 10-16 0,11 11-16 16,-11 11-28-16,5 1 0 15,0-3-16-15,-5 2 0 16,5-7-20-16,-5-9-8 16,0-7-24-16,-5-5-8 15,0-8-20-15,5-4 0 16,-5-12-32-16,0 2-16 15,0-6-20-15,0-2 8 16,0-2 12-16,-5-2 16 16,0-4 20-16,0 2 16 15,-5-2 12-15,5 0 8 16,0-6-8-16,0 4 0 16,0-2-4-16,5 2 8 15,5-6 4-15,5 0 8 16,0 1 0-16,5 1 0 0,6 2 0 15,-1-2 0-15,0 10-12 16,1 4-8-16,-11 2-4 16,0 4 8-16,-10 6 4 15,-5 5 0-15,-10 5-4 16,-1 4 0-16,-9 0 4 16,5-2 8-16,-1-3 12 15,-4-1 8-15,10-4 0 16,-1-6-8-16,6-2-8 15,10-4 0-15,10-4 8 16,11-2 16-16,-6-8 0 16,10-2-8-16,6 0-16 15,4-4 0-15,1 0-28 16,-6 0-16-16,1-1-68 0,-6-1-48 16,-4 4 16-16,-1-2 72 15,-5-8-300-15,-5-4-360 16</inkml:trace>
  <inkml:trace contextRef="#ctx0" brushRef="#br0" timeOffset="-103160.77">20960 6213 1088 0,'-5'0'332'0,"5"12"-44"16,-5 0-36-16,-5 6-296 15,-6 2 80-15,6 3 56 16,-10 1-16-16,5 0-36 16,4-2-8-16,1 2-20 15,0-2 0-15,5-1-4 16,0 1 8-16,5-4 4 15,5 2 8-15,5-2 4 16,5-6 8-16,6-4-4 16,4-8 0-16,6-8-12 0,-1-4 0 15,1-6-12-15,-1-6 0 16,1 0-12 0,4-4-8-16,1-5-20 0,-6 7-8 15,6 4-4-15,-1 6 16 16,-9-4 8-16,4 10 8 15,-4 6 4-15,-11 8 8 16,0 4 8-16,-10 8 8 16,-5 6-4-16,-10 2 0 15,-5-2-16-15,-1 6 0 16,-9-7-32-16,0-7-16 16,4-4-96-16,1-8-72 15,0-2-40-15,-1-6 40 0,6-8 48 16,0-6 24-16,0-3 32 15,4-5 24-15,6-4 48 16,0 4 32-16,0 5 96 16,5 7 72-16,0 2 52 15,0 8-8-15,5 6-12 16,5 10 8-16,-4 6-28 16,-1 5-24-16,0 5-52 15,0-2-16-15,0-2-104 16,0 0-72-16,0-6-24 15,10-7 64-15,1-5 56 0,-6 0 0 16,0 0 0-16,0-4 0 16</inkml:trace>
  <inkml:trace contextRef="#ctx0" brushRef="#br0" timeOffset="-102299.78">21747 5691 1216 0,'0'0'372'0,"0"4"-60"0,-10 8-60 16,0 2-368-16,-5 4 72 16,-6 8-36-16,1-5-96 15,0 5-240-15,-6 0-128 16,11-6 88-16,5-4 232 15,0-4 224-15,5-2 0 16</inkml:trace>
  <inkml:trace contextRef="#ctx0" brushRef="#br0" timeOffset="-102096.58">21615 5876 408 0,'0'0'104'15,"0"0"36"-15,5 4 32 0,-5 2-32 16,5 8 40-16,0 7 28 16,0 11 0-16,6 2-16 15,-6 4-8-15,0 1-28 16,5 1-16-16,-5-4-28 15,0-3 0-15,0-7-20 16,0-4-8-16,-5-2-32 16,10-2-16-16,-10-4-36 15,6-6-16-15,-1-1-60 16,-5-3-40-16,0-4 8 16,0-6 56-16,5-5-332 15,-5-5-376-15</inkml:trace>
  <inkml:trace contextRef="#ctx0" brushRef="#br0" timeOffset="-101830.97">21768 5747 936 0,'0'0'280'16,"0"0"-4"-16,5 0 0 15,5 0-228-15,5-2 56 16,5-4 24-16,1-6-32 15,9 2-44-15,-4-4-8 16,-6 4-36-16,0 2-24 16,6 0-100-16,-16 2-72 15,-5 4 12-15,0-4 88 16,0 2-180-16,-10 2-264 16,5 0-4-16,0 0 272 0,0 2 264 15,-5-1 0-15</inkml:trace>
  <inkml:trace contextRef="#ctx0" brushRef="#br0" timeOffset="-101487.29">21930 5574 1016 0,'0'0'308'0,"0"2"-24"15,-5 8-20-15,5 8-252 16,-5 6 80-16,-5 7 52 16,0 9-24-16,-1-12-56 15,1 8-24-15,-5 5-68 16,5-1-32-16,0 2-8 15,0-9 32-15,5-5 32 16,-6-2 8-16,6-10-4 0,0-8 0 16,5 2-4-16,-5 6 8 15,5-7-56-15,0-3-56 16,5 8 28-16,-5 8 88 16,5-2 88-16,-5 6 0 15,5-2-16-15,0 1-8 16,1-1-24-16,-1 0-8 15,-5-2-16-15,5-2-8 16,-5-6-32-16,0-2-16 16,0-9-104-16,5 3-72 15,-5-8-56-15,0-5 32 16,0-5-112-16,0-6-128 16,0 0 64-16,0 2 208 15</inkml:trace>
  <inkml:trace contextRef="#ctx0" brushRef="#br0" timeOffset="-100784.18">21844 6025 368 0,'0'-6'92'0,"5"-4"4"16,0-2 12-16,0 2-76 16,0 0 16-16,0-6 24 15,5 2 24-15,-5 6 16 16,11-8 8-16,-11 2-4 16,0 1 0-16,10-1-12 15,0-2 0-15,-5 6-8 16,1 4 0-16,-6 6-12 15,0 2-8-15,5 4-12 16,-5 12 8-16,0 15-8 16,5 5 0-16,-5 0-16 0,-5 2-8 15,10 1-12-15,-10-5 0 16,6-2-12-16,-1-5 0 16,0 5-20-16,-5-2-8 15,-5-12-20-15,5-2-8 16,-5-1-24-16,-6-7-8 15,1-8-12-15,-5-4 8 16,0-6-4-16,-6-3 0 16,6-3 8-16,0 0 24 15,-5 0 24-15,9 0 8 16,1 2 16-16,5 2 16 16,-5 2 8-16,0 4 0 15,5-4-8-15,5 4-8 0,0 2 0 16,5 2 8-16,0-2 8 15,5 0 0-15,5 6 0 16,1 2 8-16,-1-2 0 16,0 4 0-16,0 4-8 15,-4 2-8-15,-1 4 0 16,-10 2 8-16,-16 0-4 16,1 3-8-16,-15 5-16 15,-1 2 0-15,1-4 0 16,-6 2 8-16,1 1 4 15,4-1 0-15,6-12 8 16,4 4 8-16,11-8 8 0,5-6 0 16,10-6 0-16,11-6 8 15,14-10 0-15,11-2 8 16,4-6-8-16,11-2 0 16,5 5-8-16,-5 1 0 15,-5 2-20-15,-10 2-16 16,-6 4-60-16,-10 4-32 15,-9 0 4-15,-11 2 48 16,0-2-308-16,0 4-344 16,-5-4-4-16,0 4 352 15</inkml:trace>
  <inkml:trace contextRef="#ctx0" brushRef="#br0" timeOffset="-95469.33">22499 5453 320 0,'0'-2'76'0,"0"-2"8"15,0 0 12-15,0-6-32 16,0-4 32-16,0 8 56 16,0-4 24-16,0-1 16 15,0-1 0-15,0 4-16 16,0 2 0-16,0 2-12 16,0 4 0-16,0 8-20 15,0 4-8-15,0 7-24 0,0 5-8 16,0 6-16-16,0 0 0 15,5 2-20-15,-5-5-8 16,5 1-16-16,-5-6 0 16,5-4-16-16,-5-4-8 15,5-4-36-15,-5-6-24 16,0 2-48-16,0-4-16 16,0-8-56-16,5-8-24 15,-5 2 40-15,-5-6 72 16,5-8 72-16,-5-4 8 15,0-7-8-15,0 1 0 16,-5-2-4-16,5 6 8 16,-5 5-104-16,5-1-104 15,-11 8 28-15,11 0 136 16,0 6 116-16,0 0-16 16,0 3-40-16,5-5-16 15,5 2-8-15,10-2 16 0,1 2 4 16,4 0 0-1,0 0-4-15,1 4 8 0,-1-4 8 16,-5 5 8-16,0-3 8 16,1 6 8-16,-6 2 4 15,0-2 8-15,0 4-8 16,-5 4 0-16,5 4-4 16,-10 8 8-16,5 5 4 15,1 15 8-15,-1 6-12 0,0 3-8 16,0-1-20-16,5-2 0 15,0 2-12-15,0-5 0 16,0-9-12-16,1 0 0 16,-1-6-28-16,5-7-16 15,-5-3-52-15,-5-4-32 16,0-2 20-16,-5-4 56 16,0-2-344-16,0-6-392 15,-5 0-4-15,5 0 392 16</inkml:trace>
  <inkml:trace contextRef="#ctx0" brushRef="#br0" timeOffset="-94891.25">22438 5497 784 0,'0'0'228'0,"10"0"4"16,-5-6 4-16,6 2-176 15,4-4 56-15,10 0 24 16,-5 0-24-16,11-4-40 15,-1 0-8-15,1 2-20 16,-1-4-8-16,-4 2-48 16,-11 3-40-16,0 7-68 15,-5 2-24-15,-15 2-28 16,-5 11 0-16,-5 9 24 16,-10-2 32-16,-6 6 40 15,1 0 24-15,-1-3 56 0,1 1 40 16,4 0 48-16,11-10 16 15,0-2-4-15,10 2-8 16,5-4-20-16,15-6 0 16,0-2-16-16,5-2-8 15,1-4-28-15,4-2-16 16,1-2-60-16,-11 2-40 16,-5 4-56-16,5-4-16 15,-15 4-12-15,-10 4 8 16,-5 12-92-16,-11-2-88 15,1 6 164-15,-11 5 264 16,6-1 148-16,0 4-104 16,-6 0-100-16,11-8 16 15,4 4 28-15,6-5 16 16,0-3 16-16,10-6 0 0,0-4-4 16,10-2 0-16,0-4-20 15,15-4-16-15,11-2-16 16,4-6 8-16,1 0-16 15,9-1-16-15,1-1-64 16,-10 2-48-16,4-4-64 16,-14-4-16-16,-6 8-128 15,0 6-112-15</inkml:trace>
  <inkml:trace contextRef="#ctx0" brushRef="#br0" timeOffset="-94688.13">22702 5655 360 0,'0'2'88'0,"0"2"28"0,0 4 32 16,-5 4-8-16,-5 6 56 15,10 2 36-15,0 6-8 16,0-2-44-16,0 11-24 16,5 3-44-16,0-12-8 15,0-4-48-15,5 1-32 16,-4-11-120-16,-1-6-80 16,0 4-76-16,0-4 16 15,5-14-92-15,-5-2-96 16,5 0 72-16,-5 8 176 15</inkml:trace>
  <inkml:trace contextRef="#ctx0" brushRef="#br0" timeOffset="-94547.5">22809 5798 480 0,'0'0'128'15,"0"2"28"-15,0-2 32 0,5 0-84 16,5-6 16-16,0-2-8 16,6-1-24-16,-1-3-68 15,-5 0-40-15,5 0-92 16,0-2-40-16,-4 4-120 15,-1 2-64-15</inkml:trace>
  <inkml:trace contextRef="#ctx0" brushRef="#br0" timeOffset="-94219.35">22565 5707 584 0,'0'4'164'0,"0"4"64"0,0 10 68 15,0 8-92-15,0 3 8 16,-5 15-20-16,0 6-16 15,5-9-36-15,-10 3-8 16,0 0-28-16,-1-15-8 16,1-1-36-16,-5-6-16 15,0-4-96-15,0-8-72 16,-1 0-12-16,1-6 64 16,0-6-296-16,0-8-360 15,10 0 0-15,-1 2 368 16</inkml:trace>
  <inkml:trace contextRef="#ctx0" brushRef="#br0" timeOffset="-94047.5">22474 6056 584 0,'10'-2'164'0,"15"0"44"16,1 2 52-16,19 4-84 16,16 2 32-16,0 4 20 15,0 4-8-15,5-2-36 16,0 2-24-16,5-6-32 16,-5 0-8-16,6-4-48 15,-6-2-40-15,0-6-104 16,-10-2-56-16,-11 4-376 0,-9-6-312 15</inkml:trace>
  <inkml:trace contextRef="#ctx0" brushRef="#br0" timeOffset="-93108.97">16205 9053 1080 0,'0'0'328'0,"0"4"12"0,0 14 8 15,0-3-268-15,5 7 48 16,0 10 12-16,0 0-32 15,-5 1-52-15,5-1-16 16,5-6-32-16,-4-2-16 0,-1-4-68 16,0-10-48-16,-5-6 4 15,5-10 64-15,0-14 52 16,-5-10 0-16,0 6-364 16,0-4-352-1</inkml:trace>
  <inkml:trace contextRef="#ctx0" brushRef="#br0" timeOffset="-92389.22">16241 8995 392 0,'0'0'100'0,"0"0"32"16,0 0 36-16,0 0-28 16,0 0 40-16,0 0 20 15,0 0-8-15,10-2-32 16,0-2-8-16,5 0-24 16,5-2-8-16,6 2-16 15,-6 0-8-15,6 2-20 16,-6 0-8-16,0 2-24 0,-5 8-8 15,1 8-20-15,-11 6 0 16,-5 4-24-16,-5 6-16 16,-6 7-20-16,1 1 0 15,-5-4 8-15,5-5 16 16,0 1 12-16,0-8 0 16,5-6-8-16,-1-8-8 15,1-6-8-15,10-4 0 16,1-4 0-16,4-6 0 15,-5 4-8-15,0 0 0 16,0 6-12-16,-5 10 0 16,-10 8-24-16,-5 8-16 15,-6-1-4-15,1 5 16 16,-6 6 40-16,-4 0 24 0,10-9 44 16,-1-5 24-16,6 0 20 15,0-6 0-15,10-6-8 16,5-4-8-16,10-2-4 15,0-8 8-15,10-4-12 16,6-4-8-16,4-6-16 16,1-2 8-16,4-2-8 15,1-1 0-15,-6-1-12 16,1 4 0-16,-1 0 0 16,1 6 8-16,-6 2 4 15,-4 2 0-15,-1 4 4 16,-5 6 8-16,0 6 0 15,6 6 0-15,-6 4 4 0,-5 10 16 16,5 2-4-16,-10 1-8 16,11 1-8-16,-1 4 8 15,-15 0-4-15,0-7 0 16,0 1-12-16,0 0 0 16,0-8-12-16,-5 0-8 15,-5-8-44-15,-1-12-32 16,1-8-68-16,-10-4-24 15,-5-2 32-15,4-10 64 16,-9-6 64-16,4-1 0 16,6-9-368-16,0-2-368 15,5 10 0-15,-1 7 368 0</inkml:trace>
  <inkml:trace contextRef="#ctx0" brushRef="#br0" timeOffset="-92186.08">16444 9198 560 0,'0'2'156'0,"0"6"56"15,0 1 60-15,0 1-72 16,5 16 24-16,0 6 8 15,-5 4-16-15,0 5-36 16,-5 3-16-16,-5 8-28 16,-11 3-8-16,1-5-24 15,0-1-16-15,-6 1-60 16,6-4-40-16,-5-9-88 16,4-11-40-16,6-14 16 15,5-20 64-15,0-6-340 16,10-16-392-16,10-7-4 15,-10 9 400-15</inkml:trace>
  <inkml:trace contextRef="#ctx0" brushRef="#br0" timeOffset="-91904.83">16815 9229 1216 0,'0'0'372'16,"0"0"-16"-16,0 0-20 0,5 0-324 15,0 0 72 1,5 0 48-16,5-4-16 0,0-4-44 16,6-1-16-16,-1-5-36 15,0 0-8-15,6-2-68 16,-6 2-56-16,-5 0-392 15,6-2-336-15,-1-4 56 16,-10 8 392-16,0 4 392 16,0-1 0-16</inkml:trace>
  <inkml:trace contextRef="#ctx0" brushRef="#br0" timeOffset="-91311.06">17399 8527 1128 0,'0'0'344'0,"0"4"-16"16,0 2-16-16,0 10-280 15,-5 5 80-15,5 11 56 16,-5 2-16-16,-6 4-56 16,6-1-32-16,-5-5-80 15,0-2-48-15,0 0-16 16,5-7 40-16,0-5 32 16,0-4 8-16,0-6 0 15,5-2 8-15,0-6-8 16,0-2 0-16,5-4-96 15,-5 0-88-15,5 0 36 16,5 2 128-16,5-6 120 0,0 2 0 16,1 2-16-16,-1-1-8 15,5-7-20-15,0 0 0 16,1 2-28-16,-1 0-16 16,-5 2-80-1,1 0-56-15,-1 0 4 0,-5 2 64 16,0 10 60-16,-10 4 0 15</inkml:trace>
  <inkml:trace contextRef="#ctx0" brushRef="#br0" timeOffset="-91029.86">17434 8882 992 0,'0'0'300'0,"0"2"8"16,0 4 12-16,5 6-240 15,6 6 56-15,-6 6 24 16,5 5-16-16,5 5-40 16,0 4-8-16,-5 5-16 15,1 1 8-15,-6-10-8 16,0-2-8-16,0-1-36 16,0-9-24-16,-5-8-68 15,0-4-40-15,5-4 8 16,-5-18 48-16,5-12 44 15,0-6 0-15,-5 1-4 16,5 3 0-16,-5 4 0 16,5 4 0-16</inkml:trace>
  <inkml:trace contextRef="#ctx0" brushRef="#br0" timeOffset="-80289.52">18049 8701 392 0,'0'0'100'0,"0"-1"28"16,-5-3 28-16,0-4-36 15,5-4 32-15,-5 0 24 16,5 2 0-16,-5-4-20 16,5 0-8-16,0 4-12 15,0 2 8-15,-5 2-8 16,5 4-8-16,0 10-16 16,0 6-8-16,5 8-16 0,0 12-8 15,5 3-12 1,0 7 0-16,5 12-4 15,-5 3 8-15,1 15-16 0,4 5-8 16,-5-10-20-16,5-5 0 16,-5-5-12-16,1-9 0 15,-6-12-20-15,0-9-8 16,0-7-24-16,0-8-8 16,0-12-56-16,-5-8-40 15,0-4 16-15,0-8 64 16,0-17 60-16,-5-11 0 15,5 0 0-15,-5-11 0 16,5 1 0-16,0 19 0 16,0 5 0-16,-5 6 0 15</inkml:trace>
  <inkml:trace contextRef="#ctx0" brushRef="#br0" timeOffset="-79883.27">18008 8559 568 0,'0'0'156'0,"0"-2"36"16,0 2 36-16,5-4-96 16,1-4 32-16,-1 10 12 15,0-2-8-15,5-10-36 16,0 2-16-16,0 6-20 15,10 2 0-15,1-4-16 16,-1 0-8-16,11 18-16 0,-6 6 0 16,0 1-4-16,-4 5 0 15,-1 2-12 1,-5 2-8-16,-5 2-8 0,-4-1 8 16,-17-3 0-16,1 0 8 15,-5-2-12-15,-5-4-8 16,-6-7-36-16,1-1-24 15,5-4-76-15,-1-4-48 16,1-8 20-16,10-6 80 16,0-8-304-16,10-3-368 15,5-3-8-15,-5 2 376 16,5 6 368-16,0 2 0 16</inkml:trace>
  <inkml:trace contextRef="#ctx0" brushRef="#br0" timeOffset="-79352">18389 8630 1032 0,'0'0'312'0,"0"0"-36"0,5 0-32 15,6-2-280 1,4-6 72-16,0-4 60 0,0-2-8 16,6-2-24-16,-11-5-16 15,5-3-24-15,-5 2 0 16,-5-2-20-16,5-2-8 16,-4 3-16-16,-6-1 0 15,0 4 4-15,-6 2 16 16,-4 2 12-16,5 4 8 15,-10 4-4-15,-5 0 0 16,4 6 0-16,1 6 16 16,0 10 8-16,0 4 8 15,5 10 4-15,4 10 8 16,1 3 0-16,0 1 0 16,10-4-12-16,0-1 0 0,11-7-12 15,-1-6 0 1,0-6-16-16,5-4-8 0,6-6-20 15,-6-2-8-15,-5-4-40 16,1-2-24-16,-1-4-72 16,-5-4-40-16,0-2 40 15,-5-4 88-15,5-2-256 16,6-6-328-16,-6 0-8 16,-5 8 328-16,0 3 328 15,5-1 0-15</inkml:trace>
  <inkml:trace contextRef="#ctx0" brushRef="#br0" timeOffset="-78944.4">18648 8362 680 0,'0'-6'196'16,"0"-2"28"-16,0 4 28 15,6 4-132-15,-6 10 40 16,5 10 12-16,0 10-16 16,-5 8-36-16,5 3-8 15,-5 1-32-15,5-2-8 16,-5-1-20-16,5-5 0 0,-5-8-12 16,0-4-8-16,0-7-12 15,0-7 0-15,0-8-16 16,0-9-8-16,5-15-12 15,0-16 8-15,0-8 0 16,5 1 8-16,0-1 4 16,1 6 8-16,9 3-4 15,0 3-8-15,-10 10-24 16,1 8-8-16,-1 4-96 16,5 7-72-16,-10 1-288 15,10 2-208-15,-10 2 92 16,6 2 304-16,-6 0 300 15,-5 0 0-15</inkml:trace>
  <inkml:trace contextRef="#ctx0" brushRef="#br0" timeOffset="-78537.97">19060 8186 536 0,'0'-2'148'15,"-5"-4"48"-15,0 2 52 16,0 0-96-16,0 0 8 15,-6 0-16-15,-4 2-16 16,0 2-16-16,0 8 0 16,-1 4-4-16,1 3 0 15,5 1-12-15,5 4-8 0,0 4-16 16,10 2-8-16,5-2-16 16,0 1 0-1,11 3-16-15,-1-4 0 0,0-2-8 16,6 2 0-16,-11-5 0 15,-10 1 0-15,5 0 0 16,-5-2 0-16,-5-4 0 16,0-8 0-16,-5 2-4 15,-10 2 0-15,0 0-12 16,-1-6 0-16,-4 0-24 16,0 2-16-16,-1-6-72 15,6-10-56-15,0 4 16 16,10-4 72-16,-5-4-304 0,15-8-376 15,5 2 0-15,-5 4 376 16,-5 4 376-16,10 1 0 16</inkml:trace>
  <inkml:trace contextRef="#ctx0" brushRef="#br0" timeOffset="-78115.94">19233 8215 728 0,'0'0'212'16,"0"0"36"-16,0 0 36 0,0 0-164 15,0-4 16 1,0 2-8-16,5-2-16 0,5-6-20 16,0 3 0-16,0 1-4 15,5-4 0-15,1 6-8 16,-1 0-8-16,0 0-12 15,5 8 0-15,-9 6-12 16,4 6 0-16,-5 5-16 16,-5 7-8-1,-10 2-8-15,0 2 8 0,-5-1 0 16,0-1 8-16,-11-6-4 16,6-6 0-16,0-2-4 15,-5-6 8-15,4-8-12 16,-4-4-8-16,10-8-12 0,0-6 8 15,-1-6-32 1,6-4-24-16,0-2-80 0,5-1-48 16,5-1 32-16,6 0 80 15,4 6 72-15,5-1 0 16,-5-1-8-16,1 8 0 16</inkml:trace>
  <inkml:trace contextRef="#ctx0" brushRef="#br0" timeOffset="-75458.9">19568 8068 368 0,'0'0'92'0,"0"0"28"15,0-2 36-15,0 0-28 16,-5 2 40-16,0 0 24 15,5 0 0-15,0 0-16 16,0-3-8-16,-5 1-16 0,5-2 0 16,0 2-16-16,0-2-8 15,0 2-20-15,5 4-8 16,-5 6-12-16,0 1 0 16,0 3-12-16,5 6-8 15,0 8-12-15,0 0 8 16,-5-2-16-16,5 5-8 15,5 1-16-15,-5-2 8 16,-5 0-4-16,0-4 0 16,0-1-12-16,0-3-8 15,0-6-4-15,0-2 8 16,0-4-4-16,0-4 0 16,0-6-16-16,0-6-8 0,-5-6-12 15,5-4 0-15,0-8-8 16,0-3 0-16,0-3-12 15,5-4 0-15,0-3-8 16,0-1 8-16,11 2 4 16,-1-2 8-16,-5 7 4 15,0-1 0-15,11 6 8 16,-6 10 16-16,-5 2 20 16,10 7 16-16,-10 5 20 15,6 12 8-15,-1 11 0 16,0 5 0-16,-5 4-4 15,1 2 8-15,4 7-4 16,0 1-8-16,-5-4-16 0,-5-2-8 16,0-5-16-16,0-3-8 15,0-6-40-15,-5-6-32 16,0-2 0-16,6-2 40 16,-6-8-460-16,0-6-488 15,5 4-4-15,-5-2 496 16,0 0 488-16,0 2 0 15</inkml:trace>
  <inkml:trace contextRef="#ctx0" brushRef="#br0" timeOffset="-74755.69">20142 7612 1008 0,'0'0'304'15,"0"0"-20"-15,0 0-24 16,5 0-252-16,-5 8 72 16,5-4 48-16,-10 2-16 15,-5 4-80-15,-5 4-56 16,-1 4-136-16,1 1-80 15,-5 3 24-15,10 0 112 16,-6-4 104-16,6-4 0 16,5-4 0-16,0-2 0 15,5 10-96-15,-5 13-88 16,5-3 52-16,5 4 152 0,0 10 168 16,-5-3 24-16,0-1 4 15,5-2-8-15,-5-1-40 16,0-3-24-16,0-8-36 15,0 0-8-15,0-8-48 16,0-6-32-16,0-3-92 16,5-3-48-16,-5-4 4 0,5-8 64 15,-5-3-284 1,11-7-344-16</inkml:trace>
  <inkml:trace contextRef="#ctx0" brushRef="#br0" timeOffset="-74396.38">20061 7848 432 0,'0'0'112'16,"0"0"16"-16,0-2 16 15,5-4-68-15,5-2 32 16,0 0 20-16,5 2 0 16,1-2-24-16,-1 1-8 15,5 1-12-15,-5 0 8 16,-4 0 4-16,-1 4 0 15,5 0 8-15,0 0 16 16,-5 6-8-16,-5 6-8 16,11 6-8-16,-1 7 8 0,-10 1-8 15,5 6-8 1,0 8-16-16,-5-3 8 0,0-1-12 16,1 0-8-16,4-6-20 15,0-5 0-15,0-3-24 16,0-4-8-16,-5-6-32 15,0-2-16-15,-5-4-48 16,0 0-32-16,0-4 20 16,0-4 56-16,-10-6-376 15,0-4-424-15</inkml:trace>
  <inkml:trace contextRef="#ctx0" brushRef="#br0" timeOffset="-74162.02">20061 8041 520 0,'0'2'140'16,"0"2"52"-16,0-2 52 16,-5 0-88-16,5 0 8 15,5 0-12-15,0-2-16 16,0-2-40-16,5-4-24 16,10-2-28-16,1-4 0 15,-1 2-68-15,-5 2-64 0,6-2-100 16,-6 4-32-16,-5 2-136 15,-5 2-96 1,-5 0 84-16,5 2 184 0</inkml:trace>
  <inkml:trace contextRef="#ctx0" brushRef="#br0" timeOffset="-74005.76">20020 8182 568 0,'0'0'156'0,"5"0"32"16,-5 2 28-16,-5 2-108 15,10 1 24-15,0-3 4 16,0 2-8-16,5-2-36 15,6-2-16-15,-1-4-40 16,0-1-16-16,5-3-68 16,1-2-48-16,-1-6-76 15,6-2-24-15,-6 4-128 16,0-6-96-16</inkml:trace>
  <inkml:trace contextRef="#ctx0" brushRef="#br0" timeOffset="-73208.9">20437 7644 984 0,'0'0'296'0,"0"2"-36"16,-5 8-40-16,-6-2-268 15,6 2 64-15,0-2 48 16,-5-3-16-16,5 1-40 15,-5 0-24-15,5-4-52 16,5 0-24-16,5-4-16 16,5 0 16-16,-5-4 24 15,10 0 16-15,1-3 8 16,-1-1 0-16,5 0 4 16,0 2 8-16,1-4 24 15,4 0 16-15,-5-2 36 0,-4 4 24 16,-6 4 28-16,0-2 16 15,-5 6 8-15,0 4 0 16,0 2-8-16,-5 6 0 16,0 4 0-16,0 8 8 15,0 4-4-15,0 5-8 16,0-1-20-16,0 6 0 16,0 8-16-16,0-3-8 15,0-3-4-15,-5 0 8 16,5 1-4-16,0-3-8 15,0-12-16-15,-5-4-8 16,0-6-24-16,5-5-8 16,-10-3-40-16,5-2-24 15,-5-4-84-15,-6-6-56 16,1-9 24-16,0-5 88 16,0-4 84-16,-1-8 0 0,1-4 4 15,0 9 8 1,5-1 0-16,0 2 0 0,5 6-40 15,-1 2-32-15,1 5 28 16,5 7 64-16,0 4 68 16,5 0 8-16,1 4-24 15,4 0-24-15,0 0-60 0,0 0-24 16,-5-2-112-16,5-4-80 16,0 4-272-16,1 0-184 15,-6-4 96-15,5 0 296 16,-5 2 288-16,0 0 0 15</inkml:trace>
  <inkml:trace contextRef="#ctx0" brushRef="#br0" timeOffset="-72958.9">20462 7390 872 0,'0'0'260'16,"-5"6"28"-16,0 2 28 15,5 6-180-15,-5 5 48 16,0 7 8-16,0 4-32 16,0 4-64-16,-6 1-24 15,-4-1-68-15,-10 0-40 16,-6 0-16-16,1-7 32 0,9-3-372 16,1-6-400-16,10-4-4 15,5-4 400-15,-5-4 396 16,10-2 0-16</inkml:trace>
  <inkml:trace contextRef="#ctx0" brushRef="#br0" timeOffset="-72349.52">21021 7431 984 0,'0'0'296'0,"0"0"-24"16,0-1-24-16,0-1-240 16,5 0 80-16,5-6 80 15,5-4 0-15,6-4-36 0,4-2-32 16,-5 4-60-16,6 2-16 15,-1-2-16-15,-10 2 16 16,1 4-80-16,-1 0-80 16,-5 3-16-16,-5 3 80 15,-5 2 72-15,-5 2 0 16,5 3 0-16,-5-3 0 16,5 0 0-16,-5 2 0 15</inkml:trace>
  <inkml:trace contextRef="#ctx0" brushRef="#br0" timeOffset="-71833.8">21107 7449 728 0,'0'0'212'16,"0"0"12"-16,0 0 12 0,5 2-148 15,0 4 56 1,0 2 40-16,-5 2-8 15,5 4-32-15,1 8-24 0,-1 4-20 16,-5 7 8-16,0 3-4 16,0 4-8-16,0 1-24 15,0-3-16-15,5-2-20 16,-5-4 0-16,0-3-8 16,5-7 0-16,-5-6-40 15,0-2-32-15,0-2-72 0,0-6-32 16,0-2 24-1,0 0 64-15,0-4 60 0,0 0 0 16,0 0-4-16,-5-2 0 16,0 2 0-16,0 2 8 15,-6 4 4-15,1 2 0 16,5 2-8-16,-5 4-8 16,0-5-60-16,0 3-48 15,10 4 28-15,-5 6 80 16,5-14 80-16,0-4 0 15,10 0-8-15,0-8 0 16,0-4-16-16,5-4-8 16,11-8-16-16,-1 0-8 15,-5 3-60-15,6-5-48 16,-6 6-4-16,0 2 56 16,-9 0-320-16,4 4-360 15,-10-4-8-15,0 4 368 16,0 2 360-16,-5 4 0 0</inkml:trace>
  <inkml:trace contextRef="#ctx0" brushRef="#br0" timeOffset="-71537.03">21326 7402 656 0,'0'0'188'0,"0"0"40"0,0 0 44 15,5 0-112-15,-5 4 40 16,5 8 8-16,5 5-16 16,-5 7-32-16,0 4-8 15,0 4-28-15,0 2-16 16,0-1-28-16,0-5-8 16,0 2-24-16,6 0-8 15,-6-9-40-15,-5-5-24 16,5-2-72-16,0-4-48 15,-5-8 12-15,0-8 64 16,0-10 68-16,0-6 8 16,5-3-392-16,0-9-392 15</inkml:trace>
  <inkml:trace contextRef="#ctx0" brushRef="#br0" timeOffset="-71068.19">21407 7189 496 0,'0'0'132'0,"0"0"56"16,-5 0 52-16,5 0-64 15,-5 0 16-15,5 0-4 16,0 0-16-16,5 2-32 16,5 2-8-16,5-2-24 15,0 4-8-15,1-2-28 16,4-2-8-16,5 2-12 16,6-2 8-16,-6-2-8 15,1 4-8-15,-1 6-12 16,0-4 8-16,-4 4-8 0,-6 10 0 15,0 2-4-15,-5-1 8 16,-4 3-4 0,-1 4 0-16,0 0-4 0,0-4 8 15,0-1-8-15,-5 1-8 16,0-2-8-16,5 0 8 16,-5 0 0-16,-5 2 0 15,5-7-4-15,0 3 8 16,0 0-8-16,-5-4-8 15,0 0 0-15,0 0 16 16,0-4-4-16,-1 2-8 16,1-3-4-16,0 3 8 15,-5 0-4-15,0 0-8 16,0-2-4-16,-5 0 8 16,4-4-36-16,1-2-40 15,0 0-8-15,0-2 40 16,10-4 36-16,0-2 0 15,-5 2 0-15,5 0 0 0</inkml:trace>
  <inkml:trace contextRef="#ctx0" brushRef="#br0" timeOffset="-70912.03">21900 7814 1280 0,'0'0'396'0,"5"-2"-144"0,0-1-140 16,-5-1-396-16,5-2 144 15,-5 4 140-15,5 0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3T06:02:49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14793 6612 1368 0,'-5'0'424'0,"5"-2"-40"15,0 2-40-15,0 0-356 16,0 6 112-16,-5 12 76 16,5 6-32-16,-6 7-56 15,-4 7-24-15,5 0-24 16,-10-1 0-16,-5 3-56 15,4-4-48-15,-4-4-16 16,5-3 40-16,5-3 40 16,0-8 0-16,4-4 0 15,6-4 0-15,-5-6 0 0,5 0 0 16</inkml:trace>
  <inkml:trace contextRef="#ctx0" brushRef="#br0" timeOffset="374.91">14798 6888 1056 0,'0'-4'320'16,"0"-6"-20"-16,0 6-16 16,5-4-268-16,15-2 80 15,-5-2 48-15,1 0-24 16,4 0-40-16,-5-2-16 16,6-1-16-16,-6 1 8 15,0 0-12-15,-10 2-8 0,5 0-12 16,0 4 8-1,-4 2 0-15,-1 2 8 0,-5 4 0 16,5 2 8-16,-5 10 0 16,0 4 8-16,0 6-8 15,-5 3 0-15,-6 9-8 16,-4 2 8-16,5 6-4 16,-5-1 0-16,-11-1-16 15,-4 0-8-15,10-5-36 16,-6-3-24-16,1-12-76 15,-1-8-48-15,6-8 20 16,0-10 72-16,-1-12-376 0,11-10-440 16,0 4-4-1,0 9 448-15,5-3 444 16,5 4 0-16</inkml:trace>
  <inkml:trace contextRef="#ctx0" brushRef="#br0" timeOffset="531.16">14711 6838 800 0,'6'0'236'0,"4"0"32"0,5 0 36 16,5 2-156-16,-5 4 48 15,6 8 20-15,-1-2-16 16,0 4-44-16,-4 2-16 16,4 1-40-16,-10 1-16 15,0-2-48-15,6-2-24 16,-11-4-28-16,0-2 8 16,0-6-460-16,5-4-456 15</inkml:trace>
  <inkml:trace contextRef="#ctx0" brushRef="#br0" timeOffset="937.41">15042 6332 1296 0,'0'2'400'0,"0"8"-20"0,0 16-24 15,0 10-328-15,0 15 96 16,0 21 60-16,5 1-24 15,-5-2-56-15,0 3-16 16,5-9-24-16,-5-5 0 16,5-3-12-16,-5-7-8 15,0-6-24-15,0-5-8 16,5-3-56-16,-5-8-40 16,-5-12-4-16,5-10 40 15,-5-16-464-15,5-14-496 16,0 0 0-16,-5 2 504 15</inkml:trace>
  <inkml:trace contextRef="#ctx0" brushRef="#br0" timeOffset="1124.91">15118 6808 1088 0,'0'0'332'0,"5"0"0"16,5 4 4-16,0 8-256 16,5 4 72-16,1 2 56 15,4 4-16-15,-5 2-52 16,1-1-32-16,4-3-40 15,-10 0 0-15,0-2-52 16,0-6-48-16,-5-2-20 16,0-2 32-16,1-4 24 15,-6-2 0-15</inkml:trace>
  <inkml:trace contextRef="#ctx0" brushRef="#br0" timeOffset="1562.43">15550 6285 1472 0,'-5'0'460'0,"-1"0"-60"15,-4 11-60-15,0 5-416 16,-5 6 104-16,0 4-16 16,-6-4-112-16,11 10-420 0,0-5-296 15,0-9 68-15,5 0 376 16</inkml:trace>
  <inkml:trace contextRef="#ctx0" brushRef="#br0" timeOffset="1703.14">15484 6429 1264 0,'0'0'388'16,"0"0"-36"-16,5 0-36 16,5 0-352-16,0 0 80 15,0 0 36-15,5-2-32 16,-4 2-44-16,4 0 0 15,-5-4-4-15,5 2 0 16</inkml:trace>
  <inkml:trace contextRef="#ctx0" brushRef="#br0" timeOffset="1906.24">15336 6781 1032 0,'0'-2'312'0,"0"-2"4"16,10 2 8-16,1-2-248 15,4-8 64-15,10 0 20 16,-4-2-32-16,4-4-64 16,5-2-24-16,-9-2-64 15,4 1-40-15,-10 3-8 16,1 0 32-16,-1 0-352 16,0 6-376-16,-5 2 0 0,-5 2 384 15</inkml:trace>
  <inkml:trace contextRef="#ctx0" brushRef="#br0" timeOffset="2141.87">15392 6923 1048 0,'0'-1'316'16,"5"-1"-8"-16,5-2-12 15,6-10-280-15,4 2 56 16,0 0 12-16,6-2-32 0,-6 0-100 15,5 0-64-15,-9-4-8 16,-1 2 64 0,0-3 56-16,-5 3 0 0,0-2 0 15,-4 4 0-15,-1 4 0 16,-5 2 0-16</inkml:trace>
  <inkml:trace contextRef="#ctx0" brushRef="#br0" timeOffset="2329.34">15504 6791 1040 0,'0'0'316'0,"0"11"-12"16,0 19-4-16,5 2-248 0,-5 8 80 16,5 9 64-1,0-1-8-15,-5-4-48 0,5-5-32 16,0-5-28-16,-5-8 8 16,16-10-4-16,-1-10-8 15,-5-14-44-15,5-12-24 16,6-12-96-16,-6-6-64 15,-5-9 8 1,0-11 72-16,5-15 72 0,1-9 0 16</inkml:trace>
  <inkml:trace contextRef="#ctx0" brushRef="#br0" timeOffset="2657.54">15753 6360 1224 0,'0'0'376'0,"0"0"-4"15,5 0-8-15,5-8-324 16,10-2 56-16,6 2 32 16,4 0-24-16,6-2-36 15,-6 0-8-15,1 0-20 16,-6 6 0-16,1-3 0 15,-11 7 8-15,-5 0 0 16,5 7-8-16,-10 1-24 16,0 4-16-16,-5 6-20 15,0 0 0-15,-5-6-52 16,-5 2-40-16,-5 4 8 0,0-4 56 16,-6 1-392-1,-4-3-440-15</inkml:trace>
  <inkml:trace contextRef="#ctx0" brushRef="#br0" timeOffset="2985.66">15727 6485 456 0,'0'0'120'16,"0"0"64"-16,0 2 64 16,0-2-56-16,0 0 0 15,6 0-24-15,4-6-16 16,5-4-36-16,5-4-8 16,11 0-36-16,-6 4-16 15,1-2-72-15,-1 1-40 16,0 3-100-16,-9 10-48 15,-11 9-12-15,-10 7 40 0,-6 6 76 16,-4 6 40 0,-15 16 84-16,4-1 48 0,6-9 64 15,0 0 16-15,-1-7 0 16,11-9-8-16,5-8-36 16,5-8-16-16,10-16-36 15,11-6-8-15,-1-7-72 16,-5-5-48-16,5-2-104 15,-4 0-48-15,4-3-160 16,-10 3-104-16,-5 0 88 16,0 8 200-16,-5 8 200 15,0 1 0-15</inkml:trace>
  <inkml:trace contextRef="#ctx0" brushRef="#br0" timeOffset="3313.82">15804 6160 520 0,'0'-2'140'16,"0"0"44"-16,0 2 44 15,0 0-92-15,0 0 16 16,0-4-8-16,5 2-16 16,-5 4-24-16,0 2 0 15,5 1-8-15,5 7 0 16,-5-2 0-16,-5 0 0 16,10 4-8-16,-5 4 0 15,0 2-16-15,6 8 0 16,-6 5-8-16,5 15 8 0,-5 17-12 15,0 7-8 1,0-1-12-16,-5-1 0 0,0-5-8 16,0-9 0-1,0-7-12-15,0-15 0 0,0-4-12 16,0-6 0-16,-5-10-40 16,5-4-32-16,-5-4-4 15,5-8 32-15,-10-8 28 16,10-4 8-16,-10 0-448 15,-1-2-448-15</inkml:trace>
  <inkml:trace contextRef="#ctx0" brushRef="#br0" timeOffset="3532.47">15717 6781 1008 0,'0'0'304'0,"0"0"-20"0,0 0-24 16,0 0-244-1,5 0 88-15,16 0 64 0,-1 0-8 16,0 0-40-16,11-6-24 15,-1-2-32-15,-4 2-8 16,-1 0-28-16,0-4-16 16,-9 2-92-16,-1 0-64 15,-5 2 0-15,-5 0 80 16,0 2-296-16,0 0-360 16,-10-6-8-16,5 4 368 15</inkml:trace>
  <inkml:trace contextRef="#ctx0" brushRef="#br0" timeOffset="3735.67">15783 6860 968 0,'0'0'292'0,"5"0"-20"0,0 0-12 0,6 0-236 16,4 0 72-16,10 0 44 16,-4-4-24-16,4-2-52 15,0 0-24-15,-9-2-72 16,-1-2-40-16,0 4-16 15,-10 2 40-15,-5-4-284 16,-10-2-312-16,10 5 4 16,-5-1 320-16,0 0 320 15,5 4 0-15</inkml:trace>
  <inkml:trace contextRef="#ctx0" brushRef="#br0" timeOffset="3938.71">15682 6668 1120 0,'0'0'340'16,"0"11"4"-16,0 17-4 15,0 2-280-15,0 6 64 16,-5 5 24-16,5 1-32 16,-5-2-68-16,-6-5-24 15,6-7-120-15,0-4-80 16,-5-10-340-16,5-6-248 15</inkml:trace>
  <inkml:trace contextRef="#ctx0" brushRef="#br0" timeOffset="4143.22">15677 6878 1048 0,'0'0'316'0,"10"0"-12"16,5 6-12-16,10 4-252 31,16 4 88-31,-5 5 64 16,9 3-8-16,11-2-40 15,-5-2-16-15,0 2-36 16,-5-6-8-16,-1-4-60 16,1-4-48-16,-10-10-32 15,4-12 24-15,-4-4 20 0,-11 8 8 16,-10 0 4-16,1-2 0 16</inkml:trace>
  <inkml:trace contextRef="#ctx0" brushRef="#br0" timeOffset="17331.08">16312 6150 1104 0,'0'0'336'0,"0"0"-28"0,0 0-24 16,0 0-284-16,0 0 88 15,10 0 64-15,5 2-16 16,0 0-48-16,11-4-32 16,-6-4-24-16,5-6 8 15,1 6-8-15,-1 0-8 16,1 0-68-16,-11 2-48 15,0 0-4-15,-5 2 48 16,-10 4 48-16,-10 10 0 16</inkml:trace>
  <inkml:trace contextRef="#ctx0" brushRef="#br0" timeOffset="17612.3">16312 6433 1304 0,'0'0'404'0,"0"6"-36"16,0 2-36-16,0 8-404 16,5 4 40-16,-5-2 32 15,5 2 0-15,-5 1 40 16,5-1 40-16,0-2 4 0,0-4-32 15,-5-4-456-15,5-6-416 16,-5-4-8-16,5-2 416 16,-5 2 412-16,0-2 0 15</inkml:trace>
  <inkml:trace contextRef="#ctx0" brushRef="#br0" timeOffset="17940.43">16256 6415 936 0,'0'0'280'16,"0"0"-20"-16,-5-3-16 15,5-7-236-15,5 0 64 16,5-2 64-16,10 0 0 15,1-4-16-15,14 0-16 16,6 2-16-16,4 2 0 16,-4 0-16-16,5 2-8 15,-11 1-12-15,1 1 8 16,-11 0-12-16,-4 2-8 16,-6 0-8-16,-5 2 8 0,5 2 0 15,-10 0-8-15,0 4-4 16,1 2 8-16,-1 2-4 15,0 4 0-15,0 4-8 16,0-1 0-16,-5 5-8 16,0 2-8-16,0 2-8 15,0-4 8 1,-5-4-8-16,0 2-8 0,-5 3-48 16,4-9-32-16,-4 0 0 15,10-2 48-15,-5-2 40 16,0-6 0-16,-5-4-468 15,5-2-464-15,-10-2-4 16,5 2 472-16</inkml:trace>
  <inkml:trace contextRef="#ctx0" brushRef="#br0" timeOffset="18143.59">16403 6209 1048 0,'0'0'316'15,"0"0"-20"-15,0 4-20 16,0 8-264-16,0 4 80 16,0 4 48-16,0 4-24 15,0-5-44-15,5 3-8 16,0 0-64-16,-5-6-40 0,5-6-16 16,0 0 32-16,-5-4-340 15,0-4-368-15</inkml:trace>
  <inkml:trace contextRef="#ctx0" brushRef="#br0" timeOffset="18346.68">16479 6100 1000 0,'0'0'300'0,"0"8"-12"16,0 4-20-16,16 4-248 15,4 4 72-15,-15 7 56 16,0 3-8-16,0 4-48 15,0-6-32-15,0 1-84 16,0 1-48-16,-5 0-8 0,-5-4 40 16,0-4-312-16,-5-5-352 15</inkml:trace>
  <inkml:trace contextRef="#ctx0" brushRef="#br0" timeOffset="18784.21">16373 6483 504 0,'0'0'136'0,"0"4"44"0,0 0 48 16,0 2-92-16,0 2 8 15,5-4-8-15,0-4 0 16,10-4-8-16,5-2 0 16,1 2-8-16,9-10 0 15,1 4-8-15,-6 4 0 16,0 0-28-16,1 0-24 16,-6 4-20-16,-5 0 16 0,-4 6-12 15,-1 8-16-15,-10-2-32 16,-5 2-8-16,-6 6-20 15,-9 6-8 1,0 5-8-16,-1 1 8 0,-4 0 4 16,0 2 8-16,4-3 4 15,-4-1 8-15,10 0 12 16,-1-6 16-16,6-4 12 16,5 1 0-16,-5-5 0 15,10 0 0-15,5 0 8 16,10-2 16-16,1-4 0 15,4 0-8-15,5 2 0 16,1-4 8-16,4 0-12 16,6-2-16-16,-6 0-40 15,-4-4-16-15,-1 2-92 0,-5-2-64 16,-4-4-324-16,-1-8-248 16,-10 2 84-16,0 4 344 15,-5-2 336-15,5 2 0 16</inkml:trace>
  <inkml:trace contextRef="#ctx0" brushRef="#br0" timeOffset="19096.79">16627 6630 1072 0,'0'2'324'16,"0"12"-8"-16,0 4-12 0,-5 3-264 15,-11 11 72-15,1-2 60 16,-5 4-8-16,-1 3-44 16,-4 1-32-16,5-6-52 15,-6-2-16-15,1-3-84 16,-1-5-56-16,1-6-4 15,0-4 64-15,4-12-324 16,-4-10-384-16,10-2 0 16,-1 6 384-16,6-4 384 15,5 2 0-15,-5-16 196 16,-5-13 200-16,10 9 44 16,0 8-152-16,0-10-132 15,5 5 24-15,10 1-48 16,10-2-64-16,5 4 40 15,11-2 112-15,15-1 28 0,-5 7-72 16,-1 4-108-16,1 0-24 16,0 6-120-16,-11 2-88 15,-4-2-380-15,4-4-288 16</inkml:trace>
  <inkml:trace contextRef="#ctx0" brushRef="#br0" timeOffset="19440.43">16886 6402 1288 0,'0'0'396'0,"0"0"-68"16,-5 0-68-16,5 0-400 15,10 0 72-15,10-4 152 16,5-2 88-16,6-8-12 16,10 0-88-16,-1 2-124 15,1-2-24-15,-11 0 8 16,6 2 40-16,-11 4-348 15,-4-2-376-15</inkml:trace>
  <inkml:trace contextRef="#ctx0" brushRef="#br0" timeOffset="19752.97">17104 6112 1096 0,'0'2'332'16,"0"0"-20"-16,5 8-28 15,-5 10-272-15,10 7 88 16,-5 11 68-16,-5 6-8 16,11 9-36-16,4 7-16 15,-5 7-24-15,-5 3 0 16,5-1-20-16,0-7-8 16,1-11-20-16,-6-3 0 0,0-12-4 15,0-9 0 1,-5-7-12-16,0-6-8 0,-5-4-20 15,0-6-8-15,0 0-12 16,-11-6 0-16,6-6-36 16,-5 0-32-16,-5-12-68 15,-1-3-32-15,1-1 40 16,0-10 80-16,-1-4 76 16,1 3 0-16</inkml:trace>
  <inkml:trace contextRef="#ctx0" brushRef="#br0" timeOffset="20284.3">16952 6449 832 0,'0'2'244'0,"5"0"20"0,5 2 12 15,-10 0-204-15,0 2 32 16,0 4-4-16,5 0-24 16,0 4-72-16,0 10-40 15,-5 9-96-15,0 9-48 16,0-8 4-16,0 3 64 15,-10 3 68-15,5-2 16 16,-5-8 68-16,0-5 64 16,5-3 48-16,-6-8 0 15,6-4-24-15,5-4-16 16,0-10-32-16,5-8-8 16,11-6-32-16,4-2-8 15,5-9-16-15,16-7 0 16,0-4 0-16,9-5 0 0,1 1-16 15,-5 0-8-15,-5-1-32 16,-6 7-16-16,-15 10-8 16,1 2 8-16,-6 1 20 15,-10 9 16-15,0 4 12 16,-5 4 8-16,-5 2 4 16,0 6 8-16,-5 0 4 15,-5 8 0-15,10 4 16 16,-1 8 16-16,6 1 24 15,6 7 8-15,-1 4 16 16,5 2 8-16,0 1-16 16,0-3-16-16,0 2-28 15,0 0 0-15,1-9-8 16,-6-3 0-16,0-6-56 16,5-6-48-16,-10 2-12 0,0-12 40 15,-5-18-372-15,-5-10-408 16</inkml:trace>
  <inkml:trace contextRef="#ctx0" brushRef="#br0" timeOffset="20473.09">17257 6054 1160 0,'0'2'356'16,"0"4"-28"-16,5 0-20 0,10-2-308 16,-5 6 72-16,0 6 56 15,5 0-16-15,6 2-76 16,-6 4-56-16,0-1-32 15,0-1 32-15,6-2 24 16,-6-4 0-16,-10-4-4 16,5-2 0-16</inkml:trace>
  <inkml:trace contextRef="#ctx0" brushRef="#br0" timeOffset="20754.38">17632 6106 1344 0,'0'0'416'16,"0"0"-48"-16,6 2-48 15,-1 10-384-15,5-6 88 16,0 4-16-16,5 4-96 16,-5-1-376-16,6-1-280 15,-6-4 60-15,-5-2 344 16,5 0 340-16,-10-2 0 16</inkml:trace>
  <inkml:trace contextRef="#ctx0" brushRef="#br0" timeOffset="21051.21">17856 5943 1344 0,'0'0'416'0,"0"4"-28"15,0 8-32-15,0 14-364 16,0 6 88-16,0 3 64 16,0 11-16-16,-15 6-36 15,5-3-16-15,-6-1-20 16,1-1 0-16,-5 3-8 15,-6-2-8-15,6 1-28 16,-5-3-16-16,4-6-36 16,-4-9-16-16,5-1-48 15,-1-10-24-15,11-10-40 0,0-6 0 16,-5-2-40-16,10-6-24 16,-6-6-16-16,6 6 16 15,0-2 88-15,0-2 72 16,5-4 72-16,-5 8 0 15</inkml:trace>
  <inkml:trace contextRef="#ctx0" brushRef="#br0" timeOffset="21520.74">17475 6431 872 0,'0'-2'260'0,"5"2"-20"16,0-2-12-16,0-4-224 15,5-3 56-15,6 3 36 16,9-6-8-16,0 0-24 16,11-2 0-16,10 6-12 15,-6-8 0-15,6 2 8 16,0 6 16-16,-6 0 4 15,-4 2-8-15,0 2-8 16,-16 2 0-16,-5 10-4 16,0 4 0-16,-5 6-12 0,-4 4-8 15,-1 10-12 1,-10 3 0-16,-1 9-24 0,-4 4-16 16,-10-1-36-16,0-5-8 15,-6-2-4-15,-4-9 16 16,9-11 20-16,1-14 8 15,5-12 8-15,10-10 8 16,10-1 16-16,5-13 24 16,-5-4-4-16,5 2-16 15,11 0-68-15,-1-1-40 16,5 3-380-16,1 2-328 16,-6 6 44-16,0 7 376 15</inkml:trace>
  <inkml:trace contextRef="#ctx0" brushRef="#br0" timeOffset="22291.1">18293 5804 1392 0,'0'0'432'15,"5"8"-48"-15,5 0-48 0,0 8-388 16,-5 6 96-16,5 6 36 16,6 3-48-16,-11-1-48 15,-5 8 8-15,0-2-412 16,-10-1-416-16,5-7-4 16,-6-4 424-16,6-8 416 15,0-4 0-15</inkml:trace>
  <inkml:trace contextRef="#ctx0" brushRef="#br0" timeOffset="22619.31">18140 6193 1112 0,'-5'0'340'0,"5"0"-36"0,-5 0-28 16,10-4-300-1,0-2 80-15,11-2 52 0,-1-6-16 16,5 3-28-16,6-7-8 16,-6 8-4-16,0-4 8 15,1 0-4-15,-6 4-8 16,-5 2 0-16,-5 4 8 15,0 6 4-15,0 8 0 16,-5 10-4-16,0 12 8 16,5 1-4-1,-5 5 0-15,0 6-12 0,0 3-8 16,0 7-12-16,0-8 0 16,0-1-8-16,0-3 0 15,-5-6-4-15,0-11 0 16,5-1-20-16,0-10-16 15,-5-6-72-15,5-8-48 16,-5-12 12-16,-5-2 64 0,10-6-392 16,-10-5-456-16,5 5 0 15,-6 4 456-15,6 2 456 16,0 4 0-16</inkml:trace>
  <inkml:trace contextRef="#ctx0" brushRef="#br0" timeOffset="22978.6">18095 6374 840 0,'0'0'248'0,"0"0"12"15,5 0 8-15,0 0-188 16,5 0 48-16,5-2 36 16,6 2-8-16,-1-2-44 15,5 0-24-15,-4-2-48 0,4 0-16 16,-5 4-64-16,-4-4-48 16,-1 2-104-16,-10 2-48 15,-5 10-20-15,-10 10 40 16,-11 10 60-16,1 3 24 15,0 9 64-15,-1 0 48 16,-4-5 92-16,5 3 56 16,5-10 40-16,-1-4-8 15,6-5-8-15,5-5 8 16,15-8-4-16,5-8-8 16,6-2-24-16,4-6-16 15,6-2-32-15,-1-4-8 16,1 3-40-16,-1 3-24 0,-5-6-108 15,-4 2-80-15,-1 2-296 16,6 0-208-16,-11-2 88 16,0 6 304-16,-10 0 300 15,5 0 0-15</inkml:trace>
  <inkml:trace contextRef="#ctx0" brushRef="#br0" timeOffset="23212.98">18628 5818 1168 0,'0'2'356'0,"0"12"-44"0,0 6-44 15,0 6-364-15,-5 3 40 16,0 5-264-16,5-4-296 15,0-4 0-15,-5-6 312 16,5-5 304-16,0-5 0 16</inkml:trace>
  <inkml:trace contextRef="#ctx0" brushRef="#br0" timeOffset="23353.7">18643 6120 1144 0,'0'-6'348'15,"0"-4"-36"-15,5 0-36 16,6 0-316-16,-1-4 72 15,0 2 40-15,5 2-24 0,-5 0-40 16,6 6 0-16,-11 6-8 16,0 8 0-16</inkml:trace>
  <inkml:trace contextRef="#ctx0" brushRef="#br0" timeOffset="23541.14">18603 6251 1056 0,'0'0'320'0,"0"-2"-12"16,5-2-8-16,5-4-272 16,5-2 64-16,0 0 28 15,6-4-24-15,4 0-56 0,-5 0-16 16,1 4-48-16,-6-1-16 16,0 3-368-16,-5 4-336 15,-4 0 16-15,-1 2 368 16</inkml:trace>
  <inkml:trace contextRef="#ctx0" brushRef="#br0" timeOffset="23713.06">18618 6360 944 0,'0'0'284'16,"0"0"-8"-16,0 0-4 15,0 0-236-15,10 0 56 16,0-4 28-16,6-4-16 15,4 0-64-15,-5-4-32 0,0 0-32 16,6-2 16-16,-6 4 8 16,5 3 0-16</inkml:trace>
  <inkml:trace contextRef="#ctx0" brushRef="#br0" timeOffset="23963.06">18704 6273 1152 0,'0'0'352'0,"0"12"-24"16,-5 5-24-16,5 7-296 15,-5 10 88-15,0-4 64 16,5 7-16-16,-5 9-44 16,5-8-24-16,0-7-24 15,0-3 8-15,5-10 4 16,5-12 8-16,0-8-28 0,6-14-24 15,4-8-76-15,-5-9-48 16,11-5 0-16,-6-8 56 16,-5-5 48-16,5-3 0 15</inkml:trace>
  <inkml:trace contextRef="#ctx0" brushRef="#br0" timeOffset="24275.47">18913 5850 1032 0,'0'0'312'0,"0"-4"-8"15,5 0-8-15,10-4-256 16,5-2 72-16,16-2 28 16,-6-4-32-16,6 2-36 15,-1 3 0-15,1 1 0 16,-11 0 8-16,-4 4-8 15,-1 2-8-15,-10 4-24 16,-5 8-8-16,0 4-20 16,0 4 0-16,-10 1-60 15,0 9-48-15,-5-2-8 16,0 0 56-16,-5 4-368 0,-11-3-416 16,6-5 0-16,5-4 416 15</inkml:trace>
  <inkml:trace contextRef="#ctx0" brushRef="#br0" timeOffset="24572.35">18948 6029 416 0,'0'0'108'0,"0"2"44"0,-5 1 52 16,5-1-56-16,5-7 8 16,5-3-4-16,16 0-8 15,-6-10-24-15,11-2-8 16,-1 4-32-16,0 6-8 16,-4-2-24-16,-6 6-8 15,-5 14-12-15,-4 8 0 16,-11 4-12-16,-5 6 0 15,-1 2-4-15,-4-3 8 16,-5 1 4-16,0-12 0 0,5 2-12 16,5-8-8-16,-6-2-28 15,11-2-8-15,5-2-24 16,1-4-8-16,4-8 16 16,-5-12 32-16,0-2-280 15,0-6-296-15,-5-9-8 16,0 11 304-16,5 8 296 15,-5 2 0-15</inkml:trace>
  <inkml:trace contextRef="#ctx0" brushRef="#br0" timeOffset="24916.19">18953 5564 560 0,'0'0'156'0,"0"0"16"0,0 0 20 16,0 2-112-16,5 4 32 15,5-2 8-15,-4 4-8 16,4 2-16-16,0-2 0 15,0 2-4-15,0 0 0 16,0 0-4-16,1 4 0 16,-1 3-4-16,-5 5 0 15,5 2-8-15,-5 6 0 16,0 6-12-16,0 7 0 16,5 15-4-16,-5 5 8 15,-5-3-12-15,5 3-8 16,1-5-24-16,-12-9 0 15,6-1-16-15,6-14 0 16,-1-6-8-16,0-9 8 16,0-5-8-16,0-4-8 15,0-4-52-15,-5-2-40 16,-5-2-76-16,0-2-24 0,0 0 44 16,0-4 80-16,-6-4-248 15,1-4-320-15,5 0-4 16,5 0 328-16</inkml:trace>
  <inkml:trace contextRef="#ctx0" brushRef="#br0" timeOffset="25134.89">18979 6193 664 0,'0'0'188'0,"0"0"40"16,0 0 36-16,0 0-124 16,5 0 32-16,5 0 4 15,5 0-24-15,5-4-40 16,6 2-16-16,-6-6-36 0,6-4-16 15,-6 8-68-15,0 4-48 16,-5-5-8-16,-4-3 40 16,-1-2-288-16,-5 0-328 15,0 8 0-15,-5-2 328 16,0 2 328-16,5 0 0 16</inkml:trace>
  <inkml:trace contextRef="#ctx0" brushRef="#br0" timeOffset="25338">18979 6285 728 0,'-5'0'212'0,"5"0"12"0,0 0 12 0,5 0-148 16,5 0 48 0,0 0 24-16,5-4-16 15,11 0-44-15,-6 0-16 0,0-4-40 16,6 0-16-16,-6 0-60 16,0-4-32-16,-4 4-112 15,-1 0-64-15,-5-4-180 16,-5-2-104-16,0 0 100 15,0 6 216-15,0 0 208 16,-5 1 0-16</inkml:trace>
  <inkml:trace contextRef="#ctx0" brushRef="#br0" timeOffset="25541.1">18892 6239 1480 0,'0'2'460'0,"-5"4"-60"0,0 8-68 16,-5 2-420-16,-5 3 112 16,5 3 60-16,-6 0-40 15,1-2-68-15,5-2-24 16,-5-6-416-16,5-8-384 16,-1-2 20-16,6-2 416 15,0 0 412-15,5 0 0 16</inkml:trace>
  <inkml:trace contextRef="#ctx0" brushRef="#br0" timeOffset="25683">18796 6322 1168 0,'0'0'356'16,"5"0"-20"-16,10 8-28 0,5 8-300 16,11 6 88-16,20 2 76 15,-1 5 0-15,1-1-36 16,10-4-32-16,-10 0-48 16,0-6-8-16,-5-12-52 15,-6-2-32-15,-4-8-116 16,-6-2-80-16,-4-8 24 15,-11-6 104-15</inkml:trace>
  <inkml:trace contextRef="#ctx0" brushRef="#br0" timeOffset="26121.81">18237 6310 768 0,'0'0'224'0,"5"0"36"15,0 0 40-15,10 0-164 16,6 0 24-16,9-4-8 15,6 0-24-15,-1-2-88 16,6 2-56-16,0-3-32 16,-6-1 24-16,-4-2 24 15,-11 4 0-15</inkml:trace>
  <inkml:trace contextRef="#ctx0" brushRef="#br0" timeOffset="30856.23">16144 4451 896 0,'0'0'268'0,"10"-4"8"15,0-4 12-15,-15 2-204 16,10 4 56-16,5-2 28 16,1 2-16-16,-1 0-40 15,0 0-8-15,10 2-16 16,1 4 8-16,-1-2-16 16,10 2-8-16,-9-4-24 15,-1 0 0-15,5 2-8 16,-4 0 8-16,-11-2-8 15,0 0 0-15,0 0-24 16,-5 0-8-16,0 0-20 16,-5 0 0-16,0 0 0 15,0 0 8-15,-5 0 4 0,0 0 0 16,-5-2 0-16,0 8 8 16,-5-2-12-16,-6 8-8 15,-4 10-20-15,0 2-8 16,-1 11-44-1,-4 3-32-15,-1 12 16 0,-4 1 56 16,9-13 52-16,-4-4 0 16,20-9-432-16,-6-5-424 15</inkml:trace>
  <inkml:trace contextRef="#ctx0" brushRef="#br0" timeOffset="31013.97">16058 4840 576 0,'5'-4'160'0,"5"0"60"15,-5 2 56-15,0 4-92 16,5 10 16-16,-5-4 0 15,5 6-8-15,1 2-40 16,-1-7-24-16,0 5-48 16,-5 0-16-16,0-6-116 15,0-2-96-15,0 2-336 16,0-4-232-16,5-4 80 16,-4 4 320-16</inkml:trace>
  <inkml:trace contextRef="#ctx0" brushRef="#br0" timeOffset="31451.47">16190 4751 680 0,'0'-2'196'0,"0"-6"36"0,0-6 36 16,5-2-136-16,5-2 24 15,10-2 8-15,11 0-8 16,4-1-28-16,11 1-8 16,5-2-28-16,0 6-8 15,-1 0-16-15,1 6 0 16,-10 2-16-16,-6 4-8 15,-9 4-16-15,-1 0 0 16,-4 0-4-16,-6 2 0 16,0 8 8-16,-5 4 8 15,-5 10 0-15,0 2-8 16,0 11-8-16,1 1 0 16,-12 0 0-16,1-6 0 0,0 3 0 15,0-9 0-15,-5 0-4 16,0-8 0-16,0 2-12 15,0-5 0-15,-1 1 4 16,6-2 16-16,-5-4 0 16,5-2-8-16,-5-4-24 15,0 0-8-15,-5 0-28 16,-1-10-8-16,1 0-48 16,0-2-32-16,-11-2 16 15,1-4 56-15,5-6-384 16,-6-1-424-16,1 1 0 15,10 6 432-15,-1 0 432 16,6 4 0-16</inkml:trace>
  <inkml:trace contextRef="#ctx0" brushRef="#br0" timeOffset="31623.28">16291 4649 1096 0,'0'8'332'15,"0"8"-16"-15,0 6-20 16,0 2-288-16,0 8 64 15,5-3 32-15,-5-3-32 16,5 0-100-16,-5-6-64 16,6-2-16-16,-1-2 56 15,0-5 52-15,5-11 0 16</inkml:trace>
  <inkml:trace contextRef="#ctx0" brushRef="#br0" timeOffset="31795.18">16428 4576 1048 0,'0'0'316'0,"0"2"16"16,0 6 12-16,6 14-248 16,-1 13 64-16,-5 5 36 15,5 8-16-15,-5 9-52 16,5 3-24-16,-5-5-36 16,-5 1 0-16,5-2-72 15,0 1-64-15,-5 9-480 16,5-3-408-16</inkml:trace>
  <inkml:trace contextRef="#ctx0" brushRef="#br0" timeOffset="48219.24">17094 4044 1328 0,'0'0'412'16,"0"0"-36"-16,0 0-28 16,0 0-348-16,0 4 96 15,5 4 68-15,5 4-24 16,0 14-48-16,11-2-16 15,-6-1-16-15,-5 7 8 16,5 8-4-16,6 0 0 0,-21-1-16 16,-11 5-8-16,11-4-12 15,-5-1 0-15,0 1-16 16,-5-4-8-16,10-8-28 16,5-9-16-16,-5 3-44 15,0-10-24-15,5-4-76 16,-5-2-40-16,0-4 40 15,-5-8 96-15,5-4-320 16,-10 2-400-16,0 2-4 16,5 0 408-16</inkml:trace>
  <inkml:trace contextRef="#ctx0" brushRef="#br0" timeOffset="48453.59">17023 4501 984 0,'0'2'296'16,"0"5"4"-16,0 9 8 15,0 4-224-15,5 8 72 16,0 2 52-16,5-2-16 16,-5-3-40-16,5-3-24 15,11-6-24-15,-1-6 8 16,5-12-16-16,1-10-16 16,-11 0-60-16,-5-10-40 15,11-13-112-15,4-1-64 16,-5 8-404-16,1-2-328 15,9 3 84-15,-15 11 424 16</inkml:trace>
  <inkml:trace contextRef="#ctx0" brushRef="#br0" timeOffset="48891.05">17663 4364 1168 0,'0'0'356'16,"0"0"-8"-16,0 2-12 15,0 4-288-15,0 2 80 16,5-5 64-16,5 7-8 15,0 6-48-15,-5-6-32 16,11 4-32-16,-6 0 0 16,0-6-60-16,5 2-56 0,-5-2-124 15,6-4-64-15,-11-2-356 16,5-4-288-16,0 2 96 16,-5 0 392-16</inkml:trace>
  <inkml:trace contextRef="#ctx0" brushRef="#br0" timeOffset="49688.02">17912 4260 1192 0,'0'0'364'0,"0"0"-12"16,0 2-20-16,0 2-296 16,0 12 88-16,0 2 68 15,-5 8-8-15,0 12-48 16,-11 1-24-16,-4 13-32 0,5 1 0 15,-5 7-24-15,-6-4-16 16,6-1-48-16,-6 1-16 16,1-13-64-16,0-7-32 15,4-10 16-15,6-6 56 16,0-10 52-16,0-8 0 16,-1-10-4-16,6-2 0 15,-5 0 0-15,-5-12 0 16,9 6-4-16,6-6 0 15,-10 4 0-15,5-1 8 16,5 1-4-16,0 6 0 16,0 0-100-16,5 4-88 15,-5 0-4-15,5 6 96 16,0-12 96-16,0-2 16 16,0 2 0-16,10 3-8 0,0-1 8 15,10 0 16-15,1 2 12 16,9 2 0-16,1 0-20 15,-6 0-8-15,-5 2-8 16,11-4 8-16,9-4 0 16,-4 0-8-16,-6-2-8 15,1 3 8-15,-1 1 0 16,-4 4 8-16,-6-2 16 16,-5 4 16-16,6 6 8 15,-6 6 0-15,-10 8-8 16,5 0 0-16,-5 1 0 15,5 9 0-15,-4 12-8 0,-1-2-8 16,-5 1-16-16,0 3 0 16,0 2-32-16,0-2-24 15,-5-3-56-15,-1-5-32 16,-4-2-40-16,0-4 0 16,5-10 0-16,-10-14 16 15,0-12 52-15,4-4 48 16,1 0 64-16,0-8 24 15,-5-6 32-15,10 2 16 16,-5 5 12-16,5 7 8 16,-6-4-16-16,11 8-8 0,0 2-32 15,5 6-16-15,6 4-84 16,-1 2-64-16,0 4-376 16,10 8-304-16,1-6 60 15,-11-4 368-15,0 4 368 16,5 0 0-16</inkml:trace>
  <inkml:trace contextRef="#ctx0" brushRef="#br0" timeOffset="50219.17">18313 4251 1184 0,'0'0'364'0,"0"0"-20"15,0 0-12-15,5 2-300 16,5 3 80-16,-5 3 64 16,1-4-8-16,4 8-48 15,-5-6-32-15,5 2-40 16,5 0-8-16,-10 0-64 15,-10-6-56-15,10 0-12 16,0 2 48-16,0 2-404 0,-5-2-440 16</inkml:trace>
  <inkml:trace contextRef="#ctx0" brushRef="#br0" timeOffset="50531.68">18267 4447 696 0,'0'0'200'0,"0"-4"4"0,0 2 8 15,6 0-156-15,4 2 48 16,10-8 24-16,0-2-8 16,6 2-24-16,-6 0 0 15,0 4-8-15,-4-4 8 0,-11 4 4 16,0 2 8-16,-5 4-4 16,5 4-8-16,-5 8-12 15,5 2 0-15,-5 0-4 16,0 8 0-16,0 10-8 15,0-3-8-15,-5 9-12 16,5 10 0-16,-5-19-16 16,0-3-8-16,5-2-36 15,-5-6-24-15,5-10-76 16,-5 2-48-16,5-4 16 16,-6-8 72-16,1-16-356 15,0-2-416-15</inkml:trace>
  <inkml:trace contextRef="#ctx0" brushRef="#br0" timeOffset="50766.12">18273 4598 1080 0,'0'0'328'16,"5"0"-24"-16,0-2-24 15,5-4-272-15,5-10 80 16,0 8 56-16,11-4-16 15,-6-2-64-15,5 4-32 16,-4 6-92-16,-6 2-48 16,-5 2-4-16,0 6 56 15,0 4-288-15,-10 2-336 16,6 10 0-16,-6-10 344 0,0-4 336 16,0 2 0-16</inkml:trace>
  <inkml:trace contextRef="#ctx0" brushRef="#br0" timeOffset="50969.17">18288 4872 1048 0,'0'0'316'0,"0"0"-16"16,0 0-20-16,5 0-252 16,0 0 88-16,5 0 64 15,10-2-16-15,-4-4-44 16,-1 4-16-16,5 0-40 16,1-2-16-16,-6 0-64 15,5 0-48-15,0 0-12 16,6-4 40-16,-6-2-380 15,6-2-408-15,-1-6-4 16,-10 6 416-16,-5 4 412 16,6-2 0-16</inkml:trace>
  <inkml:trace contextRef="#ctx0" brushRef="#br0" timeOffset="51250.46">18765 4219 1480 0,'0'0'460'16,"0"4"-52"-16,-5 6-52 0,0 2-428 15,-5 1 96-15,0 5-8 16,5 2-96-16,-5-8-40 16,4 2 64-16,-4 2-336 15,10-2-384-15</inkml:trace>
  <inkml:trace contextRef="#ctx0" brushRef="#br0" timeOffset="51391.11">18725 4354 1216 0,'0'-2'372'0,"10"2"-28"0,0-2-36 15,0-6-324-15,10 2 80 16,1-4 60 0,4 4-16-16,1-6-68 0,-1 4-48 15,-5 4-32-15,-4-4 24 16,-1 6-384-16,-5 0-400 16,-5 2 0-16,0 0 400 15</inkml:trace>
  <inkml:trace contextRef="#ctx0" brushRef="#br0" timeOffset="51609.86">18689 4427 976 0,'0'4'292'15,"0"-4"-16"-15,10 0-20 16,-5 0-240-16,5 0 80 16,6-4 56-16,4 0-16 15,0 0-44-15,6-2-24 0,-6 2-68 16,0-4-32-16,1 2-20 15,-6 2 24-15,-10 2-340 16,0 2-352-16,0 2 0 16,-5 0 360-16,0-2 360 15,0 4 0-15</inkml:trace>
  <inkml:trace contextRef="#ctx0" brushRef="#br0" timeOffset="51797.3">18654 4620 1080 0,'0'0'328'0,"0"-4"-20"0,10 4-24 16,-5 0-268 0,5-4 80-16,10-4 48 0,6 0-32 15,-6-2-48-15,5-2-16 16,1 0-68-16,-6 2-48 16,5 2-12-16,-9 0 40 15,-6-4-328-15,0 2-360 16</inkml:trace>
  <inkml:trace contextRef="#ctx0" brushRef="#br0" timeOffset="52062.92">18796 4421 1080 0,'0'0'328'16,"0"4"-16"-16,0 10-16 0,0 10-328 15,0 6 16 1,0 9 136-16,0 7 120 15,-5 0 32-15,5-5-88 0,0 3-92 16,0-10 0-16,0-7-12 16,0-5-8-16,0-8-24 15,5-6-8-15,5-12-52 16,10-10-32-16,1-12-108 16,4-15-72-16,0-7-376 15,6-3-296-15,-1 3 96 16,-9 10 400-16,-6 8 400 15,0 5 0-15</inkml:trace>
  <inkml:trace contextRef="#ctx0" brushRef="#br0" timeOffset="52656.67">18979 4274 1104 0,'5'0'336'0,"0"2"-16"0,10 0-16 15,5-4-276-15,6-4 80 16,4 2 36-16,11 4-40 16,-11-13-44-16,6 7 0 15,-1-2-4-15,-9 0 0 16,-1-2 4-16,-4 0 8 16,-11 6-4-16,5-2 0 15,-10 12-28-15,0 2-16 16,0-4-28-16,-5 6 0 15,-5 6-68-15,-5-1-56 0,0 7 0 16,-5 4 64-16,-1-12 64 16,-4 0 8-16,0 0-420 15,-1 0-416-15,6-6 408 16,0 0 840-16,-5-1 320 16,-1-5-504-16,6 6-380 15,5-4 136-15,5-4 100 16,0 2-32-16,5-2-32 15,15-6 8-15,0-4-8 16,0-1-8-16,6 1-24 16,-1 2-8-16,0 0-48 15,-4 2-32-15,-1 4-40 16,-10 2 0-16,0 10 12 0,-10 2 24 16,0 0 56-16,-10 1 40 15,-1 7 56-15,6-4 24 16,0 0 8-16,5-6-8 15,-5-2-24-15,5-2-8 16,5-6-28-16,5-6-16 16,5-2-108-16,0 4-88 15,0-12-64-15,6-4 32 16,-6 0-64-16,5 1-88 16,-10-3 64-16,0 6 160 15</inkml:trace>
  <inkml:trace contextRef="#ctx0" brushRef="#br0" timeOffset="52938.78">19172 4012 784 0,'0'0'228'0,"0"0"4"16,0 0-4-16,0 0-184 15,0 0 48-15,-5 2 36 16,5 4 0-16,0 12-8 16,5 4 0-16,0 8-4 15,0 6 0-15,-5 7-12 16,5 3-8-16,0 5-16 15,-5-5 0-15,5 6-16 16,-5-3-8-16,5 3-16 0,0-1 0 16,0-1-28-16,-5-12-16 15,5-1-60-15,0-3-32 16,1-12 8-16,-6-10 48 16,5-2-376-16,-5-4-424 15,0-20-4-15,0 2 424 16,0 4 420-16,0 0 0 15</inkml:trace>
  <inkml:trace contextRef="#ctx0" brushRef="#br0" timeOffset="53126.25">19162 4530 824 0,'0'-2'244'15,"0"0"4"-15,-6 2 4 16,6 0-188-16,-5-2 48 16,5 2 40-16,5 0-8 15,1 0-32-15,4 0-24 16,5 0-44-16,-5 0-16 15,5-2-68-15,-5-2-40 0,1-4-8 16,-1-1 40-16,-5 7-284 16,0-8-320-16,-5 6 0 15,0 0 328-15,0 2 324 16,0 0 0-16</inkml:trace>
  <inkml:trace contextRef="#ctx0" brushRef="#br0" timeOffset="53345.07">19040 4582 1096 0,'0'2'332'0,"10"4"-28"16,-5-4-28-16,10 4-284 0,0 0 88 15,6-4 56 1,-1 0-16-16,0 2-48 0,1-4-16 16,-1 0-40-16,-5-4-8 15,0 0-40-15,-4 4-24 31,-6-4-84-31,0 2-56 16,0 0-264-16,-5-2-200 16,0 4 84-16,5-2 288 0,-5 2 288 0,0 0 0 15</inkml:trace>
  <inkml:trace contextRef="#ctx0" brushRef="#br0" timeOffset="53751.32">18989 4413 992 0,'0'-2'300'0,"0"2"4"16,0 2 12-16,0 6-228 31,0 6 64-31,0 10 48 0,-5 4-16 0,5-1-48 16,-5 3-24-16,-6 22-64 31,1 1-32-31,0-19-112 0,0 0-80 0,-5 4 8 16,5-17 88-16,-6-13-292 15,6-12-376-15,5-8-4 32,-5 3 376-32,10 1 376 0,-5-2 0 0,5-12 288 0,0-10 288 31,5 12 0-31,15 10-288 0,1 10-216 0,9 8 80 31,6 0 64-31,9 10-8 0,1 12-40 0,0-2-32 16,0-5-36-16,-1 3 0 15,1-2-44-15,-10-10-32 16,-1-2-120-16,1-8-80 16,-1-8-400-16,-9-6-320 15,-6-4 84-15,-5 0 408 16</inkml:trace>
  <inkml:trace contextRef="#ctx0" brushRef="#br0" timeOffset="54221.37">19624 4237 1208 0,'0'0'372'0,"-5"0"-64"0,0 2-60 15,-11 6-372 1,1 3 64-16,0-1-36 16,-5 6-88-16,-1 4-64 0,11 2 40 15,-5-10 68-15,5-4 40 16,0 10 72-16,4-2 40 15,6-7 108-15,-5 11 72 32,5 2 60-32,0 2-8 15,-5 6-32-15,5-1-16 0,-5 1-40 0,-5 0-16 16,5 0-52-16,5-8-24 16,-5-5-104-16,5-3-72 15,5-6-16-15,0-6 64 16,0-18-304-16,0-5-360 31,0 3 0-31,0 2 368 0,-5-2 360 16,5 8 0-16</inkml:trace>
  <inkml:trace contextRef="#ctx0" brushRef="#br0" timeOffset="54533.78">19507 4374 504 0,'0'0'136'0,"0"0"8"16,10-2 8-16,0-4-84 15,6 4 48-15,4-6 32 16,-5 4-8-16,5 2-20 16,1-4-8-16,-6 4-4 15,-5 2 8-15,0-4 0 0,0 4 0 16,1 0-4-16,-11 6 0 16,5 4-4-16,-5 2 0 15,0 9-20-15,-5-5-8 16,10 6-20-1,-5 2 0-15,0-2-12 0,0-4-8 16,0 0-16-16,0-3-8 16,0-1-52-16,0-6-40 15,-5 0-4-15,5-6 40 16,0 2-400-16,-5 0-432 16,5-4-4-16,-6-2 440 15,6 2 436-15,0 0 0 16</inkml:trace>
  <inkml:trace contextRef="#ctx0" brushRef="#br0" timeOffset="54736.91">19492 4524 928 0,'0'0'276'0,"0"-2"0"16,0-4-4-16,10 0-240 15,5-5 48-15,-5 5-8 16,6 2-48-16,-1 0-136 15,0-2-88-15,-10 4-204 16,-5 4-112-16,5 4 92 16,0-2 216-16,-5-2 208 15,0 2 0-15</inkml:trace>
  <inkml:trace contextRef="#ctx0" brushRef="#br0" timeOffset="54877.53">19466 4725 520 0,'0'-4'140'16,"-5"2"48"-16,5 2 44 15,0-8-104-15,0 0-8 16,5 2-24-16,11-2-8 15,-1-10-96-15,5 0-72 16,6 1-96-16,-1-7-16 16,0 2-72-16,1-2-48 15,-1 2 64-15,-5 8 128 16,-4 6 120-16,-6-4 0 16</inkml:trace>
  <inkml:trace contextRef="#ctx0" brushRef="#br0" timeOffset="55315.03">19797 4223 1104 0,'0'0'336'16,"0"0"-36"-16,0 0-32 0,0 6-300 16,-6-6 72-16,1 4 60 15,5 8-8-15,0 1-48 16,-5-1-32-16,10-4-32 16,0 2 8-16,6-2 4 15,-1-4 8-15,0 0 0 16,0 0 0-16,5 0 8 15,1 0 8-15,-6 2 28 16,0 6 24-16,0-4 4 16,5 10-8-16,-10-2-16 15,0 5 8-15,1 5-16 16,-6 0-8-16,5-2-36 0,-10 2-16 16,-1-1-60-16,-4-1-32 15,5-6 8-15,-5-8 48 16,-5 4 56-16,0-12 8 15,-6-4 0-15,6-12-8 16,5 0-4-16,0 0 8 16,-6-4-68-16,6 4-72 15,5 5 40-15,5-3 112 16,0 6 112-16,0 2 8 16,0-2-28-16,10 4-24 15,1 2-52-15,-1 0-16 16,5 0-24-16,-5 0 8 15,5 0 0-15,-5 0 0 16,1 0 0-16,-6 2 0 0</inkml:trace>
  <inkml:trace contextRef="#ctx0" brushRef="#br0" timeOffset="56518.16">20203 4455 400 0,'0'0'100'0,"-5"0"60"0,0 0 60 15,0 0-24-15,5 0 24 16,-5 2 4-16,5 0-8 16,0 0-24-16,0 0-8 15,5-2-16-15,5 0-8 16,0 6-24-16,5 2-16 15,0-6-28-15,6-2-8 16,-6 0-36-16,0-2-16 16,1-2-80-16,9-4-56 15,-10 4 0-15,0-2 64 16,6 0 48-16,-11 4 0 0,0-4-8 16,-5 6 0-16</inkml:trace>
  <inkml:trace contextRef="#ctx0" brushRef="#br0" timeOffset="57807.7">20752 4056 1472 0,'0'0'460'16,"0"0"-44"-16,0 4-36 16,0 2-404-16,0 2 104 15,5 4 52-15,-5-2-40 16,10 6-100-16,-5 0-56 16,0-5-16-16,5 3 40 0,-5 10-416 15,-5-2-448-15,-5-6-4 16,0-6 456-16</inkml:trace>
  <inkml:trace contextRef="#ctx0" brushRef="#br0" timeOffset="57996.52">20569 4312 1048 0,'0'-4'316'0,"0"0"4"16,5 0 4-16,0 2-236 15,5 0 80-15,5-2 32 16,6 0-48-16,4 0-64 15,5 2-8-15,-4-6-32 16,4 0-8-16,6 0-76 16,-11 1-56-16,-4 1-12 0,-6-2 48 15,0 0-364-15,0 8-408 16</inkml:trace>
  <inkml:trace contextRef="#ctx0" brushRef="#br0" timeOffset="58527.77">20665 4320 1496 0,'0'0'468'15,"0"6"-60"-15,0 2-52 0,0 2-428 16,0 2 96 0,0 4 44-16,0-1-48 15,5-7-132-15,0 0-72 0,11 2 8 16,-6-6 88-16,10-2-268 15,5-4-352-15,-9-4-4 16,-1 4 360-16,0-4 352 16,-5 4 0-16,1-10 212 15,9-3 216-15,-10 5 44 16,0-2-168-16,-5 6-152 16,-5 4 24-16,0 8 0 15,-5 2-16-15,-5 0-60 16,-5 8-40-16,0-1-116 15,-11 5-72-15,1 2-96 0,-1 2-16 16,1-6 16 0,-6 0 48-16,1 5 64 0,-1-9 32 15,6 2 80-15,0-2 64 16,4-6 88-16,1 0 32 16,10-6 12-16,0 0-16 15,5-2-28-15,0 0-8 16,15-4-12-16,5-4 0 15,5-4-12-15,11 2-8 16,4-6-24-16,6 4-16 16,0-5-32-16,4 3-16 15,-4 0-64-15,-11 4-40 16,1 0-8-16,-6 2 40 16,-4 4-376-16,-11-2-416 15,-10 6 0-15,5-2 424 0</inkml:trace>
  <inkml:trace contextRef="#ctx0" brushRef="#br0" timeOffset="59107.15">20675 4606 1472 0,'-5'6'460'0,"0"10"-40"15,-5 9-36-15,0-3-408 16,5 6 96-16,-5 2 52 15,10-1-32-15,-5-11-56 16,5 2-16-16,-6-6-84 16,12-4-64-16,-1-2-92 15,0-6-24-15,0-4 60 0,0-8 96 16,0-12 88-16,0-2 0 16,0 3 0-16,0-5 8 15,-5 0-104-15,5 4-104 16,0 6 44-16,-5 4 152 15,5 0 136-15,1 1-8 16,4-3-32-16,5-2-16 16,5 6-12-16,1-4 8 15,4 4 0-15,11 2 0 16,-1 2-24-16,1 2-8 16,-11 0-24-16,-5 0 0 15,1 2-32-15,-11 4-16 16,0 10-32-16,-10-4 0 0,-15 6-24 15,0 10-16-15,-6 2 4 16,-9-7 24-16,-1 9 44 16,1 2 32-16,-1-6 48 15,6-6 24-15,-1 3 16 16,16-1 0-16,-5-8-8 16,10 0 0-16,5-2-8 15,5-6 0-15,5 0-20 16,0 0-8-16,6-4-60 15,4-4-48-15,-5 0-12 16,6-4 40-16,-1 0-356 16,0-6-392-16,-5 2 0 0,1 2 392 15</inkml:trace>
  <inkml:trace contextRef="#ctx0" brushRef="#br0" timeOffset="59638.4">21016 4298 680 0,'0'-2'196'0,"5"-2"20"15,5 0 20-15,5-2-140 16,6-2 32-16,-11 0 24 15,5 0-8-15,5-1-16 16,-5 5-8-16,1-2-24 16,-1 4-16-16,-5 2-40 15,0 0-16-15,-5 2 8 16,0 10 32-16,1-3 0 16,-6 7-32-16,-11-2-48 15,1 0-8-15,-5 2-28 16,5-2-8-16,-5-2-16 15,-1-2 0-15,1-2-4 16,0 0 8-16,5-6 24 16,10 0 24-16,-10-2 36 0,10 0 16 15,-6 4 28-15,6-4 24 16,6 0 20-16,-1 7 8 16,0 15 8-16,-5 8 8 15,5 8-4-15,0 7 0 16,0 7-20-16,-5 8-8 15,0-1-28-15,0-5-8 16,5-7-32-16,-5-3-16 16,0-12-48-16,0-5-32 15,0-9 4-15,0-6 40 16,5-8 32-16,5-8 0 16</inkml:trace>
  <inkml:trace contextRef="#ctx0" brushRef="#br0" timeOffset="60013.39">21448 4282 1088 0,'0'0'332'0,"0"0"4"0,5 2 12 16,-10 2-260-16,-1 6 72 15,1 6 24-15,0 4-32 16,-5-2-64-16,0 6-16 15,0 1-56-15,5-9-32 16,0 2-104-16,0-4-72 16,5-4-348-16,0-4-272 15,-6-2 84-15,6-4 368 16,0 2 360-16,0-2 0 16</inkml:trace>
  <inkml:trace contextRef="#ctx0" brushRef="#br0" timeOffset="60591.52">21554 4165 1416 0,'-5'4'440'0,"5"6"-56"16,-5 10-56-16,5-4-404 16,0 2 96-16,-5 3 44 15,-5 1-48-15,10-2-80 16,5-4-32-16,-10 6-24 15,-5-6 8-15,-6-6 28 16,11 2 24-16,-10-4 44 16,0-5 32-16,10 1 20 15,5-2 0-15,-5 0-4 16,10-2 8-16,15 2-8 0,-5-4-8 16,11 0-4-16,9 0 8 15,-9 4 8-15,-1 2 8 16,0 4 12-16,-9 4 8 15,-1 14 0-15,-5-6 0 16,0 8-12-16,-10 7 0 16,5-3-12-16,-5 0-8 15,0 2-4-15,-5-5 8 16,-5-7-4-16,5-6-8 16,-5-6-24-16,5-6-16 15,-5 0-60-15,5-4-40 16,-11-8 8-16,11-10 56 0,-5 0 52 15,5-9 8-15,-5-3-8 16,5 0 0-16,0-4 0 16,0 8 8-16,0 1-56 15,5 1-56-15,0 8 32 16,-6 6 96-16,1 6 88 16,-5 8 0-16,-10 8-24 15,-6 8-8-15,-9 8-20 16,-6-3 0-16,-4 9-24 15,4 2-16-15,-5-2-116 16,11-1-88-16,4-11-388 16,11-10-288-16</inkml:trace>
  <inkml:trace contextRef="#ctx0" brushRef="#br0" timeOffset="61529.02">21976 4245 432 0,'0'-4'112'0,"0"2"44"16,0 4 48-16,0 2-56 15,0-2 16-15,0-4 8 16,5 2 0-16,0 0-20 15,5 0-16-15,10 0-16 16,1 0 0-16,4 2-4 16,6-2 0-16,-6 0-20 15,6 2-16-15,-11 0-8 16,0-2 8-16,-5 0-8 16,-4 2-8-16,4-2-20 0,-5 0 0 15,-10 0-4-15,5 1 0 16,-5-1-12-16,-5 0-8 15,-5 0-24-15,5 0-8 16,-10 4-20-16,-6 4 0 16,1-6-28-16,0 4-16 15,-11 2-32-15,1 6-8 16,-1-4-36-16,-4 4-16 16,-1 2-44-16,-5-2-16 15,11-4-180-15,-1 4-160 16</inkml:trace>
  <inkml:trace contextRef="#ctx0" brushRef="#br0" timeOffset="61825.9">21844 4380 1008 0,'0'0'304'0,"0"0"4"15,0 7 0-15,0-1-228 16,0 10 80-16,0 0-8 15,0 8-72-15,5 4-20 16,-5-4 64-16,5 3 4 16,0-1-48-16,5-6-76 15,-5 0-16-15,0-2-72 16,5-10-48-16,-4-2 8 16,4-2 64-16,-5-6 56 0,5-4 0 15,-5-10-380-15,0-4-376 16,0 2 0-16,-5 4 384 15,5 4 376-15,-5 2 0 16</inkml:trace>
  <inkml:trace contextRef="#ctx0" brushRef="#br0" timeOffset="62216.6">21935 4409 424 0,'0'0'108'15,"5"0"12"-15,16 0 4 16,-6-4-64-16,5 2 40 16,11-4 40-16,-1 2 8 15,6 0-4-15,-6 2 0 16,11-5-24-16,-6-1-8 15,-4 2-12-15,-6 4 8 16,1-4-8-16,-11 4-8 16,0-2-24-16,0 4-8 0,-4-2-8 15,-1 2 8-15,0 0 4 16,-5 2 0-16,0 2-8 16,-5 6 0-16,5-2-8 15,-5 7 0-15,0 7 0 16,0 2 0-16,-5 2-4 15,5 2 0-15,0 5-8 16,-5-7 0-16,5 4-8 16,0-2 0-16,-5 0-4 15,5-1 0-15,-5-9-16 16,5-4-16-16,0 2-16 16,-5-12 0-16,0-8-32 0,-6-2-24 15,1-10-48 1,0-10-16-16,0 8 36 0,0 1 56 15,5-1 48-15,-5 0 0 16,-1-4-396-16,1 2-384 16</inkml:trace>
  <inkml:trace contextRef="#ctx0" brushRef="#br0" timeOffset="62435.35">22143 4409 784 0,'-5'0'228'15,"0"4"32"-15,0 8 28 0,-5 2-176 16,0 4 32-16,0 2-4 16,0 2-24-16,-1-11-72 15,6 5-40-15,0 4-140 16,5-8-88-16,0-2-216 16,5-2-120-16,0-6 104 15,1 2 232-15,-1-4 224 16,0 0 0-16</inkml:trace>
  <inkml:trace contextRef="#ctx0" brushRef="#br0" timeOffset="62638.39">22204 4403 1288 0,'0'6'396'0,"11"12"-20"0,-6 10-28 16,-5 8-336-16,5 11 88 15,0 7 56-15,0-3-24 16,-5-5-52-16,5-4-24 15,-5-3-44-15,-5-9-16 16,5-8-68-16,0-8-40 16,0-4 8-16,5-12 64 15,0-8-376-15,0-2-432 16,5-12-8-16,-5 10 432 16</inkml:trace>
  <inkml:trace contextRef="#ctx0" brushRef="#br0" timeOffset="63154.1">22601 4179 960 0,'0'0'288'0,"0"0"-4"16,10-2-8-16,0-2-236 15,10-4 64-15,1 0 40 16,4 4-16-16,0-2-32 16,1 2-8-16,-6 4-24 15,-5-2 0-15,1 0-16 16,-6 6 0-16,-5 14-16 0,-5-2 0 15,-5-2-24-15,0 10-8 16,-16-8-48-16,1 0-32 16,0-1-44-16,-6-3-8 15,1 2-12-15,5 2 0 16,4-6 32-16,-4-2 40 16,5 0 64-16,5-2 32 15,5 0 32-15,-6 2 8 16,11-8 0-16,-5 2 8 15,5 0-4-15,11-2 0 16,-1 2-16-16,-5-2-8 0,5 0-32 16,0 0-16-16,0 0-68 15,0 0-48-15,-5-2 8 16,6 0 56-16,-11 0-264 16,-5 2-312-16</inkml:trace>
  <inkml:trace contextRef="#ctx0" brushRef="#br0" timeOffset="63638.4">22509 4334 728 0,'0'2'212'0,"0"0"20"0,0 2 28 15,0-2-160-15,0 4 32 16,0-2 28-16,0 2 0 15,0 6-24-15,0-4-24 16,0 5-28-16,0 5 0 16,5-4-20-16,-5 2-8 15,0 6-20-15,5 0 0 16,0-8-4-16,6 5 0 16,-6-1-16-16,10-6-8 15,5 6-12-15,6-10 8 16,-1 2 8-16,11-4 8 15,-1-4-4-15,6-4 0 16,-1-2-4-16,1-4 8 16,-5 0 4-16,-6 4 0 15,1-10 0-15,-1 6 8 16,-4 0 0-16,-6 4 0 0,0-2-4 16,-5 2 0-16,-4-2 12 15,-1 4 16-15,0-5 4 16,-5-1-8-16,5 2-12 15,-5-2 0-15,0-8-16 16,5-4-8-16,-4-2-20 16,-1-4 0-16,-5-3-72 15,0-9-64-15,-5-12 0 16,-6 5 72-16</inkml:trace>
  <inkml:trace contextRef="#ctx0" brushRef="#br0" timeOffset="64622.77">22469 4282 928 0,'-5'0'276'0,"5"0"-4"0,0 0-4 16,0 0-220-16,-6 0 72 16,6 0 0-16,0 0-56 15,0 0 12-15,0 0 80 16,0 4 16-16,0 8-56 15,6-2-84-15,-1 2-24 16,0-2-24-16,0 2 8 16,5-4 0-16,0-2 8 0,-5-2 0 15,0 0 0 1</inkml:trace>
  <inkml:trace contextRef="#ctx0" brushRef="#br0" timeOffset="-119952.27">11399 11178 592 0,'0'0'164'0,"0"0"48"0,0 0 44 15,5-2-132-15,11 2-8 16,-1-2-24-16,10-2-8 16,11-8-12-16,4-6 8 15,6 4-8-15,5-3-8 16,5-3-8-16,0 0 0 16,5 4 0-16,-5 2 8 15,-1 2-8-15,1 6-8 16,0 2-16-16,-5 8-8 15,-10 10-8-15,-6 6 8 16,-9 10 4-16,-1 5 8 16,-10-9-4-16,-5 4 0 15,1 0-8-15,-1-6 8 16,-5-5-12-16,10-5-8 16,5 0 0-16,6-2 16 15,4-4 12-15,11-6 8 0,-6-10-4 16,11-12 0-16,10 0-16 15,10-5-8-15,0-9-16 16,10 0 0-16,1 6 4 16,-6 5 8-16,-5-3 0 15,5 4 0-15,-20 12-8 16,-6 10 0-16,1 8-4 16,0 4 0-16,-11 6-12 15,-4 6-8-15,-1-1 0 16,1 1 16-16,-1-2 0 15,6-4 0-15,10 2-4 16,-1-4 8-16,6-12 4 16,5-6 0-16,5-8-4 15,10-6 0-15,5-6-12 0,5-6-8 16,6-2 4-16,4 1 16 16,1 7 4-16,-1 2 0 15,1-2-8-15,-11 12 0 16,-10 12 0-16,-10 10 8 15,-10 2-4-15,-11 4 0 16,-4 6-8-16,0 1 0 16,-11-1-4-16,0 2 0 15,1-6 4-15,-1 0 8 16,1-6-4-16,9 0 0 0,1-9-8 16,14 3 8-1,6-4 4-15,21-2 8 16,9-2 0-16,0 0 0 0,6-2-8 15,9-6 0-15,1-1 0 16,-6-1 8-16,-4 0 0 16,-11-2 0-16,5-2-20 15,-25 0-8-15,-5 6-104 16,-15 0-80-16,-31 14-368 16,-25 12-280-16,0 2 96 15,-1-6 376-15,1-2 376 16,-5 1 0-16</inkml:trace>
  <inkml:trace contextRef="#ctx0" brushRef="#br0" timeOffset="195309.56">16586 11176 344 0,'5'0'84'16,"5"0"4"-16,0 0 4 15,6 0-68-15,9 0 8 16,-5 0 8-16,11 0 0 15,-1-2 24-15,1 0 32 16,4-10 20-16,11-2 0 16,5-2-12-16,5-3 0 15,5-3-12-15,5 0 0 0,5 0-20 16,0 0-8-16,5 2-20 16,-5 4 0-16,5 3-8 15,1 3 0-15,4 4-12 16,-5 0 0-16,0 6-8 15,-10 4 0-15,0 4 8 16,-5 4 8-16,-5 5 0 16,0 7-8-16,5 0-12 15,-5 4 0-15,0 10 0 16,0-3 8-16,-5-5 0 16,-1 0 0-16,-4-2-4 15,0-9 8-15,5-5 4 16,-6 0 8-16,6-8 4 0,5-8 8 15,5-10-12-15,0-4-8 16,5-1-12-16,5-7 8 16,-5 2 0-16,0 2 0 15,-15 0 0-15,5 4 0 16,-5 2-4-16,-6 5 0 16,1 1-4-16,5 2 8 15,0 4-8-15,-6 4 0 16,6 8-12-16,5-1 0 15,-5 9-4-15,-5 0 0 16,4 0 0-16,1-4 8 16,0 0-8-16,5-4 0 15,5-2-4-15,5-8 8 16,0-10 4-16,10-4 0 16,5-2 0-16,-4-2 8 15,-6 0 0-15,5-4 0 0,0 3-4 16,-5 3 0-16,0 2-4 15,0-4 8-15,6 12-8 16,-11 8-8-16,-10 2-4 16,-1 6 8-16,-9 4 0 15,0 0 0-15,-11 11 0 16,6 5 8-16,-5-6-4 16,4 2-8-16,11 2-8 15,0-5 8-15,-5-1 0 16,4-6 8-16,6-2 4 15,-10-4 8-15,5-2 0 16,5-4 0-16,-5-4 4 16,4-2 16-16,11-4-8 0,-10 0-8 15,5-6-16-15,0 2 0 16,-10-6-4-16,5 2 0 16,-15 6-24-16,-6 1-16 15,-9-1-4-15,-1 2 24 16,-5 8-456-16,-10 8-464 15,-5-1-4-15,-5-3 472 16</inkml:trace>
  <inkml:trace contextRef="#ctx0" brushRef="#br0" timeOffset="-204513.57">14696 15055 704 0,'0'0'204'16,"0"-2"4"-16,0 0 12 15,0-1-144-15,0-1 56 16,0 0 36-16,0 6-8 16,5 7-28-16,5 1-8 15,1 2-12-15,9 8 8 16,-10 6-20-16,5-2-16 0,11-2-28 16,-11 1-8-16,0 1-32 15,0-4-16-15,6-4-64 16,-6 2-32-16,0-2 4 15,-5-4 48-15,1-8-340 16,4-12-376-16,-5-2-4 16,-5 6 384-16,0-2 380 15,0-2 0-15</inkml:trace>
  <inkml:trace contextRef="#ctx0" brushRef="#br0" timeOffset="-204263.57">15026 14952 1240 0,'0'6'380'0,"-5"10"-52"0,5-4-52 16,-5-2-348-16,5 4 96 15,0 4 56-15,-5-4-32 16,5 7-40-16,-5 3 0 16,0-2-16-16,-5 6-8 15,0 2-72-15,-6-9-64 16,6 3 8-16,-10-4 72 15,10-2-224-15,0-2-288 16,-1-6-4-16,6-2 296 16,0-2 292-16,5-2 0 15</inkml:trace>
  <inkml:trace contextRef="#ctx0" brushRef="#br0" timeOffset="-203857.32">14854 14774 408 0,'0'0'104'0,"0"8"-4"0,5 4-8 16,-10-9-72-16,5 5 40 15,0 2 40-15,0 4 8 16,0 6 20-16,0 8 24 16,5 6-4-16,0 7-16 15,-5 7-36-15,5 3-8 16,5 7-24-16,0 4-8 16,-5-1-8-16,5 9 0 15,1-7 8-15,-1 2 8 16,-5 7-12-16,0-9-16 15,0-17-44-15,-5-8-24 16,5-4-72-16,-5-13-48 16,0-5-48-16,0-8 8 15,-5-10 8-15,0-8 8 16,5-10-80-16,-5-7-80 0,0 1 52 16,5 8 144-16</inkml:trace>
  <inkml:trace contextRef="#ctx0" brushRef="#br0" timeOffset="-203404.15">14620 15379 744 0,'0'0'216'0,"0"0"-68"15,0 2-72-15,0 0-200 16,5 2 88-16,5-4 116 15,16 0 32-15,-6 0 8 16,10-4-16-16,6-6-16 0,5-2 8 16,-11-2 0-16,6-2-8 15,-6-4-24-15,6-1-16 16,-1 1-32-16,-9-2-16 16,-1 2-8-16,-5 4 16 15,-4 4 24-15,-1 2 16 16,-10 2 8-16,5 6 0 15,-10 2-24-15,0 4-8 16,-5 2-12-16,-5 6 8 16,-5 0 4-16,4 6 0 15,-4 6 0-15,0 4 8 16,-10 1 0-16,4 9 8 16,1-4-4-16,0 0 0 15,-6 11-20-15,1 5-16 0,5-12-24 16,-6-1-8-16,6-3 8 15,-6-8 16-15,16-8-376 16,-5-18-384-16,10-10-8 16,0 2 392-16</inkml:trace>
  <inkml:trace contextRef="#ctx0" brushRef="#br0" timeOffset="-203107.32">15016 15448 1144 0,'0'0'348'0,"5"0"-12"0,0 0-12 16,11 2-300-16,4 4 72 16,5-4 32-16,6 2-24 15,-1 4-40-15,1 0-8 16,-6-2-8-16,6-2 0 16,-6 2-8-16,0-2-8 15,1 0-24-15,-1-2-8 16,-4-6-44-16,-6-2-24 15,0 4-56-15,-5-2-24 16,-5-4-60-16,0-4-24 16,-15 6-24-16,-5 2 8 15,-5-4-104-15,-16-4-112 16,1 6 80-16,9 1 192 16,6 1 192-16,0 0 0 0</inkml:trace>
  <inkml:trace contextRef="#ctx0" brushRef="#br0" timeOffset="-202607.27">14473 15246 544 0,'0'0'148'0,"0"-4"32"0,0 0 28 15,0 0-108-15,0 2 16 16,0 0 4-16,5 4-8 16,0 8-16-16,5 4 0 15,-5 10-24-15,5 5-16 16,-5 7-20-16,0 8 0 15,6 9-8-15,-6 1 0 16,0-10-8-16,0 1 0 16,5 3-8-16,0-12 0 15,0-7-4-15,6-3 8 16,4-2 4-16,5-6 8 16,6 0 4-16,9-6 8 15,1-4 0-15,0-2 8 0,-1-3 0 16,1-6 8-1,5-3-8-15,-1 0 0 0,-4-6-20 16,0 0-8-16,-6 4-20 16,1-2 0-16,-11-2-32 15,1 4-16-15,-6 4 0 16,-10-2 24-16,5 0-360 16,-10 2-376-16</inkml:trace>
  <inkml:trace contextRef="#ctx0" brushRef="#br0" timeOffset="-202074.6">15235 14843 344 0,'0'0'84'0,"0"0"12"0,0 2 12 16,0-2 12-16,0 2 80 15,0 0 48-15,5 8-32 16,-5-2-48-16,0 4-8 16,5 6-28-16,-5 6-8 15,0 3-44-15,-5 5-32 16,0-8-92-16,-5 0-56 16,-1 1-4-16,1-7 56 15,0-2-240-15,0 2-288 16,0-8-8-16,5-2 296 15</inkml:trace>
  <inkml:trace contextRef="#ctx0" brushRef="#br0" timeOffset="-201621.53">15128 15113 448 0,'0'2'116'0,"0"6"8"0,5-4 4 16,-5-2-48-16,5 4 72 15,0 2 40-15,5 2-16 16,1 2-36-16,-1 5-8 16,0 7-8-16,0 2 8 15,5 10-12-15,-5 0-8 16,6 1-32-16,-1 5-16 16,-5-6-20-16,-5-1 0 15,0 3-24-15,-5 0-16 16,5-10-56-16,-10-5-32 15,-5-5 4-15,5-8 40 16,5-20-308-16,-10-12-344 16,5 3-4-16,5 3 352 15,-5 0 344-15,5 0 0 16</inkml:trace>
  <inkml:trace contextRef="#ctx0" brushRef="#br0" timeOffset="-201293.3">15235 15288 504 0,'0'0'136'0,"0"0"56"0,10 0 56 16,0-2-64-16,5 0 16 16,6-2 0-16,4-2-16 15,0 0-36-15,11-2-16 16,-6-4-40-16,1-2-16 16,-6 2-32-16,1 2-8 15,-1-4-52-15,-5 0-40 16,1 5-104-16,-6-5-64 15,0 0-44-15,-5 6 24 16,-5-8-92-16,6-2-112 16</inkml:trace>
  <inkml:trace contextRef="#ctx0" brushRef="#br0" timeOffset="-200934.02">15494 15228 480 0,'-5'0'128'0,"5"-2"8"16,0 0 8-16,-5 0-100 16,5 2 24-16,0 0 20 15,5 6 0-15,-5 0 16 16,-10 2 16-16,10 6 16 16,0 4 8-16,10 2-12 15,-5 3-8-15,0 9-20 16,5 6 0-16,0 9-20 15,0 13-8-15,0 7-12 0,1-3 8 16,4 1-12-16,-5 1-8 16,0-10-16-16,-5-7 0 15,0-5-16-15,0-12-8 16,1-5-28-16,-1-9-16 16,0-4-64-16,0-8-40 15,-5-10 16-15,5-12 64 16,-5-12-292-16,5-15-352 15</inkml:trace>
  <inkml:trace contextRef="#ctx0" brushRef="#br0" timeOffset="-199902.66">15895 14595 440 0,'0'0'116'16,"0"0"28"-16,0 0 36 0,5 0-52 15,-5 0 40 1,0 2 8-16,0 4-16 0,5 6-28 15,-5 6 0-15,5-4-12 16,0-2 0-16,6 3-24 16,-6-1-16-16,5 0-32 15,-5 0-8-15,5 2-32 16,0-4-8-16,-5-6-44 16,0-2-24-16,6 0-88 15,-1 2-56-15,-5-2-28 16,0-8 32-16,0-4-92 15,-5 2-120-15,5 2 56 16,-5 0 184-16,0 2 180 16,0-2 0-16</inkml:trace>
  <inkml:trace contextRef="#ctx0" brushRef="#br0" timeOffset="-199558.86">15590 15065 320 0,'0'0'76'16,"0"0"0"-16,0 0 4 0,5 0-48 16,0 0 32-1,11-2 56-15,4-6 40 16,10-3 16-16,1-5-8 15,10-8-32-15,4-8-16 0,11 4-12 16,0-5 8-16,0-3-12 16,-10 6-16-16,4 4-24 15,-9 1-8-15,-5 7-24 16,-11 6-16-16,-5 2-24 16,1 2-8-16,-11 6-80 15,0-2-72-15,-5 2-80 16,-5 0 0-16,-10 0-88 15,0 8-72-15</inkml:trace>
  <inkml:trace contextRef="#ctx0" brushRef="#br0" timeOffset="-199199.52">15773 15198 288 0,'0'0'64'0,"0"0"-4"0,5 0 0 16,0 0-36-16,-5 0 32 15,5 0 20-15,0 0-8 16,6 0 12-16,-1 0 32 16,0-2 28-16,10-6 8 15,1-2-16-15,4-3-16 0,0-5-40 16,6 2-16-1,-6 0-28-15,1-4-8 0,-11 6-28 16,0 6-16-16,0 0-72 16,-10 0-48-16,6 4-44 15,-11 2 16-15,5 1-68 16,-5 2-72-16,-5 1 52 16,5-2 128-16,0 2 128 15,0 0 0-15</inkml:trace>
  <inkml:trace contextRef="#ctx0" brushRef="#br0" timeOffset="-199012.05">15931 15268 480 0,'0'0'128'0,"5"0"-4"0,5 2-8 16,5-2-116 0,-5 0 24-16,6-4 0 0,-1-4-16 15,5 2-28-15,-5-4-8 16,1 4-28-16,-6-2-16 15,0-2-80-15,-15 2-56 16,10 2 24-16,-5 0 96 16,0 2 88-16,0 0 0 15</inkml:trace>
  <inkml:trace contextRef="#ctx0" brushRef="#br0" timeOffset="-198293.31">15971 15290 656 0,'0'4'188'15,"0"6"8"-15,0-1 12 16,-5 13-120-16,0 2 56 15,0-2 24-15,5 8-24 16,-5-1-52-16,5-1-16 16,0 0-20-16,0 2 0 0,0-6-16 15,0-9-16-15,5-1-32 16,0-2-16-16,0-8-24 16,0-8-8-16,0-2-48 15,0-8-32-15,6 1-32 16,-1-5 8-16,-10-6 16 15,0-4 16-15,0 8 12 16,0 0 8-16,0-1 12 16,-5 5 8-16,5 2 20 15,-10 0 16-15,4 2 20 16,1 0 8-16,0 2 24 16,0 6 16-16,0-2 32 0,5 2 24 15,-5 2 44-15,5 0 32 16,-5 2 12-16,5 0-8 15,0 0-24-15,5 0 0 16,0 0-16-16,5 0-8 16,6 0-12-16,4-4 0 15,0 2-12-15,-5 4 0 16,1 0-16-16,4 0 0 16,-5-2-16-16,0 4-8 15,1 6-12-15,-6-6 0 16,0-2-4-16,0 4 0 15,0 0-8-15,-5 0-8 0,0 4-8 16,1-2 8-16,-1 2-8 16,-5 0 0-16,0 0-12 15,0 3 0-15,0 1-4 16,-5 0 0-16,-1 2 8 16,1-2 8-16,-5 2 0 15,5 2 0-15,0 0 0 16,-5-4 8-16,0-1 8 15,5 1 0-15,0-4-8 16,-6-4 0-16,6 0-16 16,5-4 0-16,0 2 4 15,0-2 16-15,5-2 12 16,6 0 8-16,-1 0-4 16,0-2 0-16,0-2-8 0,5 4 0 15,-5-4-12-15,6 2-8 16,-1-4-48-16,-5 0-32 15,5 0-380-15,1-8-336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3T06:24:46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1442 9912 624 0,'0'0'176'0,"0"4"-20"16,6 0-24-16,-6 2-156 16,0 0 48-16,5 2 24 15,5 2-16-15,-5-4-24 16,10 0-8-16,5 3 0 16,1 3 16-16,-6-2 4 15,10-2 0-15,-4 2-4 16,9 4 8-16,6-6 8 15,4 0 8-15,-4 0 8 16,0-4 8-16,4 0-8 16,1-2-8-16,10 2-8 0,-11-4 0 15,-4 0 0 1,4 2 0-16,-4-2 0 0,5-2 0 16,-1 2 0-16,11-4 8 15,5-2-4-15,0-2 0 16,0 2-8-16,5 2 0 15,0-2-4-15,-5 0 0 16,-6 2-8-16,-4-2-8 16,5 0 4-16,0 2 16 15,-11 2 4-15,16 0 0 16,-10 0-16-16,5 0-8 16,-11-2-4-16,16-2 8 15,-5 2 0-15,-10-4 0 0,15 5-4 16,-21 1 0-16,11-2 0 15,5 0 8 1,-16 2-4-16,11 0 0 0,5 2-4 16,-11 2 0-16,11-4 8 15,5-2 16-15,0 2-4 16,-5 2-8-16,-1 0-16 16,1 2 0-16,-5 0 4 15,-5 0 8-15,4 6 0 16,-4-1-8-16,0 3-8 15,9 0 0-15,-4 0 16 16,5 0 24-16,5 0-8 16,5 2-16-16,-10-2-16 15,-6-6 8-15,6 2-4 16,0-4-8-16,-5 2-8 0,4-2 8 16,6 0 12-16,0-2 16 15,0 4-8-15,-10 0-8 16,10 2-16-16,0-2 8 15,-1-2 0-15,-4 4 8 16,-5-2 0-16,5-2 0 16,-6 1-4-16,1-1 0 15,0 2-8-15,5-4 0 16,-6 0-4-16,6 2 0 16,-5-2 4-16,5 0 8 15,5 0 4-15,0 0 8 16,-6 0 0-16,-4 0 0 15,5 0-8-15,5 0 0 0,0 0-8 16,-11 0 8-16,11 0-4 16,-5 0 0-16,5 0-4 15,0-2 8-15,0-2-4 16,-16-3 0-16,6 5-4 16,0 2 8-16,-6-4 0 15,1 2 0-15,0 0-8 16,4 2 0-16,-9 4-8 15,10-4 8-15,4 0-4 16,-9 2 0-16,10 0 0 16,5-2 8-16,-11 0 8 15,1 0 8-15,0 0 4 16,-11 0 0-16,11 0-8 16,0 0 0-16,-5 0-8 15,-6 0 0-15,11 2 0 0,5-2 0 16,-16 0 0-16,16 0 0 15,5-2 0-15,0 2 8 16,-5 0 0-16,-6-2 0 16,11 0 0-16,-5 2 0 15,0-4-4-15,5 2 0 16,0-2-12-16,-11 0-8 16,11 2 0-16,0 0 16 15,5 0 0-15,0 0-8 16,-10 0-8-16,0 2 0 15,-1-2 8-15,-4 0 16 0,0 2 0 16,-1 0-8 0,6 2-16-16,-5 2-8 0,5 0 4 15,5-2 16-15,5 4 4 16,-5-2-8-16,-6-2-8 16,6 2 0-16,0-2 4 15,0 0 8-15,-5-2 0 16,5 0 0-16,10 0-4 15,-5 0 8-15,10-2-4 16,-10 0 0-16,-5-2 0 16,5 2 8-16,0-4-4 15,-1 0 0-15,-9 2-16 16,10 0 0-16,0 0 0 16,0-2 16-16,5 0 0 0,-5-4-8 15,-5 6-8-15,0-2 0 16,-5 6 4-16,0 0 8 15,-6 0 0-15,6 0 0 16,0 4-4-16,5-4 0 16,5 2 0-16,0 0 8 15,-16 2-12-15,11 0-8 16,-5 0 4-16,0 0 16 16,-11 2 8-16,6 2 0 15,5-2-16-15,-10 2-8 16,4-4 0-16,6 2 8 15,0 0 0-15,0-1 0 0,0 1-8 16,4 2 0-16,-4-2 0 16,-5-4 8-16,10 2 0 15,-5 0 8-15,-1-4 4 16,1 2 8-16,5-2-8 16,0 0-8-16,-5 0-12 15,5 0 8-15,10 0-4 16,0-4 0-16,-10 0-4 15,5 0 8-15,0 0 0 16,-6 0 8-16,6 0-8 16,0 2 0-16,-5-4-8 15,5 1 0-15,5 1 4 0,-5 2 8 16,-5-4 4-16,0-2 0 16,10 2-8-16,-5-2-8 15,5 0 0-15,-5 2 8 16,0 0 8-16,0 0 0 15,10 2-4-15,-10-2 0 16,0 2-8-16,0-2 0 16,0 0-4-16,0 0 8 15,0 2 0-15,0 0 0 16,0 2 0-16,-5 0 0 16,10 0 0-16,-5 2 0 15,-6 0 0-15,-4 4 8 0,5-2-4 16,0 0 0-1,-5 2-8-15,0 2 0 0,-1-4-4 16,1 2 8-16,0 0 0 16,5 0 0-16,0-4 0 15,-5 2 8-15,4 0-8 16,-4 0 0-16,5-2-4 16,0 0 8-16,0 0-4 15,0-4-8-15,5 4-4 16,0-2 8-16,0-4 8 15,5 2 8-15,-10 2-4 16,-1 0-8-16,1-2-4 16,5 0 8-16,-5 0-4 15,0 2 0-15,0-4-8 16,-5 4 0-16,20 0 0 0,-5 2 8 16,-10 0 0-16,5 0 8 15,-5 2-4-15,-1 2 0 16,1-2-8-16,0 0 0 15,0 4-4-15,5 4 0 16,-5-4 0-16,5 0 8 16,0 0 0-16,-5-2 8 15,0 0 0-15,0-2 0 16,4 4 0-16,1-2 8 16,-5 0-16-16,0 0-8 15,0 0-8-15,0 4 8 16,-5-4 8-16,0 0 8 15,10 0-8-15,-6 0 0 16,-4-2-8-16,0-2 8 0,5 4 0 16,0 0 0-16,0-2 0 15,-6-2 0-15,6 3 0 16,0 1 8-16,0 0-4 16,-5 2 0-16,0 2-4 15,-6 2 8-15,6-4-4 16,-5 2 0-16,0 4-8 15,4-2 0-15,-4-2-4 16,5 0 0-16,0 2 4 16,5-2 8-16,0 0 0 15,-6 4 0-15,6-3 0 16,-5-5 8-16,-5 2-4 16,-1 0-8-16,-4-2 0 15,5 2 8-15,-6-2 0 0,-4 0-8 16,5 0-8-16,-1 2 0 15,1-4 8-15,-6 0 8 16,6 0 0-16,0 0-8 16,-16 0-8-16,1 0 8 15,-1 2 0-15,-5-2 0 16,1 0 0-16,-6 0 8 16,5 4-12-16,-5-2-8 15,1 2-24-15,-1-2-8 16,-5 2-460-16,-5 10-440 0,-10 5 16 15,5-5 464 1,0-8 464-16,0 6 0 0</inkml:trace>
  <inkml:trace contextRef="#ctx0" brushRef="#br0" timeOffset="23147.38">13213 16613 688 0,'0'-2'196'16,"0"0"-24"-16,0 0-28 0,0 2-168 16,0 0 64-16,-5 4 36 15,0 8-16-15,-11 4-16 16,6 6 8-16,0 10 8 16,-5 1 8-16,-5 3-4 15,-1 2 0-15,6-1-16 16,0-1 0-16,5-4-8 15,-1-2 8-15,1-9-8 16,10-1-8-16,-5-6 0 16,5-6 8-16,0-2 0 15,0-2 0-15,0-2-12 16,10-4 0-16,1-8-4 16,-1-4 0-16,0 8-4 15,10 0 0-15,-10-2-8 0,-5 0 0 16,6 3-4-16,-1 5 0 15,-5 0-16-15,-5 5-16 16,0 11-8-16,5 2 8 16,-15 0 12-16,5 6 8 15,0 6 0-15,-1-3 0 16,-4-3-8-16,5-2 0 16,0-4-8-16,5-6 0 15,-5-4-4-15,5-2 8 16,5-2 0-16,0-8 8 15,5-6-8-15,6-4 0 16,-1-4-16-16,-5 2-8 16,5-2-60-16,1 4-48 15,-6 5-32-15,0 3 24 16,0 2 36-16,-10 8 16 16,0 13 28-16,-5 5 16 0,-10 6 12 15,5 6 8-15,-6-1 12 16,1 3 16-16,5-2 36 15,-5-6 32-15,4-8 24 16,6-3 8-16,0-5 4 16,5-4 8-16,0-2 8 15,0-4 8-15,0 0-4 16,5-2-8-16,6-4-24 16,-1-4-8-16,0-4-24 15,5-3-8-15,5-7-64 16,6-4-56-16,-1-6-84 15,1 2-24-15,4-1-4 16,6-3 24-16,-11-8-84 0,-5-1-104 16</inkml:trace>
  <inkml:trace contextRef="#ctx0" brushRef="#br0" timeOffset="23569.26">13350 16534 560 0,'0'0'156'16,"0"0"-12"-16,5 0-4 0,-5 0-112 16,0 0 56-16,5 0 16 15,-5 0-32-15,5 0-40 16,5-2 0-16,6 0 16 15,4-2 24-15,0 0 4 16,6-4-16-16,-6 0-16 16,5 2 0-16,-4 2 0 15,-1 0 0-15,-5 4 16 16,-5 2 24-16,-4 6 0 16,-12 8-16-16,-4 6-20 15,5 2 0-15,-15 5-12 16,-11 9-8-16,6 4-8 15,-5 5 8-15,-1-1-40 0,1-2-32 16,9-11-12-16,6-5 32 16,0-8-300-16,5-16-320 15,5-8-4-15,-1 2 328 16,1-2 324-16,5 0 0 16</inkml:trace>
  <inkml:trace contextRef="#ctx0" brushRef="#br0" timeOffset="23850.48">13350 16742 456 0,'0'0'120'15,"0"0"12"-15,5 0 8 16,0 2-48-16,5 4 64 16,-5 2 52-16,6 0-8 15,-1 2-16-15,10 4 0 16,5-2-20-16,1 0-8 16,-6-6-28-16,11 2-8 0,-11-1-16 15,-5-3 0-15,6 0-16 16,-1 0-8-16,-10-4-24 15,0 4-8-15,0 0-20 16,0-2-8-16,-4-4-28 16,-1-2-8-16,0 6-52 15,-5 2-32-15,0-4 8 16,-5 10 48-16,-11 8-380 16,-4 0-424-16,10 8 0 15,-5-4 424-15,5-9 424 0,-1 1 0 16</inkml:trace>
  <inkml:trace contextRef="#ctx0" brushRef="#br0" timeOffset="24116.16">13304 17195 1048 0,'0'-2'316'0,"10"0"-60"0,6-6-68 15,4-6-288-15,5 0 96 16,11-4 76-16,-11-2-8 15,6 4-28-15,-1 2-8 16,1-3-16-16,-11 1 0 16,0 4-28-16,1 2-24 0,-6-2-84 15,-5 4-56 1,0 0-40-16,-5 2 24 16,0 0-68-16,1 2-88 0,-6 0 56 15,0 2 152-15,5 0 144 16,-5 2 0-16</inkml:trace>
  <inkml:trace contextRef="#ctx0" brushRef="#br0" timeOffset="24303.6">13523 17101 440 0,'0'0'116'0,"0"6"-12"15,-5 0-4-15,5 6-64 16,-5 0 64-16,-1 4 60 16,1 4 8-16,0 0-28 15,0-3-24-15,0-3-48 16,5-2-16-16,-10 2-68 15,0 0-40-15,5-6-92 0,0-4-40 16,0 2-112-16,0-2-64 16,-1-2 76-16</inkml:trace>
  <inkml:trace contextRef="#ctx0" brushRef="#br0" timeOffset="24506.69">13340 17357 760 0,'0'0'220'16,"10"0"20"-16,10-4 12 16,6-6-152-16,9-3 56 15,6 1 12-15,0-4-32 16,-1 0-56-16,-4 2-8 16,-1-2-20-16,-9-2 0 15,-1 6-36-15,1-2-24 0,-11 5-120 16,0 3-88-16,0-2-64 15,0-2 32-15,-9 0-88 16,4-4-112-16</inkml:trace>
  <inkml:trace contextRef="#ctx0" brushRef="#br0" timeOffset="25632.58">13838 16476 520 0,'0'-2'140'0,"0"-2"20"0,10-2 20 16,0-4-84-16,10-3 48 15,1 3 16-15,4-8-24 16,6-6-28-16,-1 0 0 16,0-2-12-16,-4-3 0 15,-1 7-20-15,-4 10-8 16,-6 2-8-16,-5 0 8 16,0 8-4-16,0 8 0 15,-10 12-20-15,5 6-8 0,-5 1-20 16,-5 3 0-1,5 4-8-15,0 0 0 0,-10-1-4 16,0-5 0-16,0-2-12 16,0-2 0-16,0-4-12 15,-1-6 0-15,1 6-16 16,0 3-8-16,0-9-8 16,5-4 8-16,-5 4-16 15,10-4-16-15,-11-2-60 16,6-2-32-16,0 0-32 15,0-4 8-15,0 0 20 16,-5-2 16-16,5-2 36 16,0-2 24-16,-5 0 40 0,0-4 16 15,-1-2 28-15,6 2 16 16,-5-2 28-16,0 3 24 16,5 1 28-16,0 2 16 15,0 0 8-15,0 4 0 16,5 0-12-16,-5 4 0 15,5 6-12-15,0 2 0 16,0 1-20-16,0 5-8 16,5 0-24-16,-5 0 0 15,0-6-20-15,5 2-8 16,5-4-12-16,0 0 0 16,5-6 0-16,1-4 8 15,4-2 4-15,5-4 8 0,1 0 0 16,-1 0 0-16,-5 0-4 15,6 4 8-15,-11-2-4 16,5 4 0-16,-4 4 8 16,-6 6 16-16,0 8 20 15,0 8 8-15,-5 9 0 16,0 13-8-16,5 6-8 16,-5 5 0-16,1-1-12 15,-6-5-8-15,0-11-12 16,5-4 8-16,-10-2-8 15,5-11 0-15,0-7-12 16,-11-4 0-16,6-2-20 16,5-6-16-16,-10 0-28 15,0-2-8-15,-5-8-68 16,-6-4-56-16,-4-2-40 0,0-8 16 16,-1 1 44-16,1-1 32 15,-1 0 48-15,1 2 24 16,5-2 40-16,-1-4 24 15,11 12 60-15,-5 4 40 16,10 1 28-16,0 1-8 16,0 0-20-16,5-4 0 15,10 2-8-15,0 0 0 16,10-6-24-16,6-6-24 16,4 8-40-16,-4 0-16 15,4-6-88-15,6-3-72 16,-6 3-192-16,1-2-112 15,-6-2 80-15,-5 8 200 0,1 2 200 16,-6-2 0-16</inkml:trace>
  <inkml:trace contextRef="#ctx0" brushRef="#br0" timeOffset="25955.06">14330 16056 456 0,'0'0'120'0,"0"0"36"0,0 0 40 16,0 4-52-16,0 7 40 15,0 9-8-15,-5 16-40 16,-5 10-68-16,0 1-24 15,-5 5-52-15,-6-4-24 16,6-3-76-16,0-11-48 16,0-6-36-16,0-9 16 15,4-5-60-15,6-4-72 16,-5-8 52-16,10 0 128 16,-5-2 128-16,5 0 0 15</inkml:trace>
  <inkml:trace contextRef="#ctx0" brushRef="#br0" timeOffset="26189.47">14315 16349 456 0,'0'0'120'15,"0"-2"32"-15,0 2 32 16,0 10-48-16,5 4 40 16,-5-4 24-16,0 4-16 15,10 4-40-15,1-2-24 16,-1-2-32-16,5-1 0 16,5-1-36-16,6-2-24 15,4-2-4-15,-4 0 24 16,-1 0-8-16,-5-6-24 15,-4 2-60-15,-6-2-24 0,0 0-72 16,-5-2-40-16,-10-2-48 16,0 0 0-16,-5-2 72 15,5 4 80-15,-11-2 76 16,6 0 0-16,5 0 0 16,0 2 0-16</inkml:trace>
  <inkml:trace contextRef="#ctx0" brushRef="#br0" timeOffset="26408.19">14300 16619 792 0,'0'0'232'0,"0"-2"-28"0,15 0-24 16,-5-6-196 0,11-2 64-16,-1 0 40 0,5-3-16 15,1-1-48-15,4 4-16 16,-4-4-32-16,-6 2 0 15,-5 4-64-15,0 2-56 16,-4 0-168-16,-6 4-112 16,-5 0 64-16,0 0 184 15</inkml:trace>
  <inkml:trace contextRef="#ctx0" brushRef="#br0" timeOffset="26658.21">14300 16750 544 0,'0'0'148'0,"0"4"0"16,5 4-4-16,0 2-68 16,0 6 88-16,0 6 52 15,5-3-32-15,-4 13-68 16,-1 2-32-16,-5-6-44 15,5 2 0-15,-5-5-44 16,0-9-32-16,5-6-108 16,-5-4-64-16,0-6-168 0,0-10-96 15</inkml:trace>
  <inkml:trace contextRef="#ctx0" brushRef="#br0" timeOffset="27251.99">14422 16669 824 0,'0'2'244'0,"0"0"-36"0,0 2-36 16,0-2-212-16,0 4 72 16,0 0 48-16,0 3-16 15,0 7-32-15,0 0-8 16,0-4-16-16,0 0 8 15,0 4-20-15,0-6-16 16,5 0-28-16,-5-2-8 0,5-4 8 16,5 0 16-16,-5-2 16 15,11-8 8-15,-6-2 16 16,5-2 16-16,0-2 8 16,0 0 0-16,1 2-16 15,-1 2-8-15,0 2 8 16,-5 2 24-16,0 2 16 15,-4 2 0-15,-1 0-12 16,-5 6-8-16,0 6-12 16,-11 4 8-16,1 10-16 15,0 2-8-15,-10-1-8 16,5 5 8-16,-1 0 0 16,1-4-8-16,0-3-8 0,0-1 0 15,4-8 4-15,6-2 8 16,0-4 4-16,0-2 8 15,5-2 16-15,0-2 16 16,5-2 16-16,5 0 0 16,6 0 4-16,-1-2 8 15,0 2-12-15,11 0-8 16,-6-2-16-16,0 0 0 16,6 2-24-16,-1-4-16 15,-5-4-72-15,1-2-48 16,4-2 8-16,0-4 56 0,11-6-284 15,-6 2-336 1</inkml:trace>
  <inkml:trace contextRef="#ctx0" brushRef="#br0" timeOffset="27376.92">14950 16958 1032 0,'0'0'312'0,"0"0"-40"16,0 0-40-16,0 0-308 15,0 2 48-15,0-9-244 16,0-9-280-16,0 8-8 15,5 2 280-15,-5-2 280 16,0 2 0-16</inkml:trace>
  <inkml:trace contextRef="#ctx0" brushRef="#br0" timeOffset="28392.55">14076 18028 1048 0,'6'0'316'0,"9"-2"-44"0,10-4-52 16,1-4-268-16,9-6 96 16,1 2 76-16,-1 1-16 15,-4-3-40-15,-1 2-16 16,-4 2-48-16,-11 2-24 15,0 2-12-15,0 0 16 16,-5-2 16-16,6-2 0 16,-1-6 0-16</inkml:trace>
  <inkml:trace contextRef="#ctx0" brushRef="#br0" timeOffset="28689.46">14630 17429 1152 0,'0'6'352'0,"0"6"-20"0,0-2-24 15,0 7-304-15,-10 15 72 16,0 4 20-16,-5 2-48 16,-6 3-116-16,1-3-64 15,0-6-4-15,4-7 72 16,1-5 64-16,5-6 0 16,0-6 0-16</inkml:trace>
  <inkml:trace contextRef="#ctx0" brushRef="#br0" timeOffset="28892.55">14686 17659 1064 0,'0'0'324'0,"5"0"-20"16,5 4-20-1,6 0-268-15,-1-2 72 16,0 2 32-16,0-2-32 0,6-4-56 16,4-2-8-16,-10 0-36 15,0-2-16-15,1-4-72 16,-1-4-48-16,-5 2 12 15,0-2 72-15,0-2-232 16,1-1-288-16,-6 3-4 16</inkml:trace>
  <inkml:trace contextRef="#ctx0" brushRef="#br0" timeOffset="29158.24">14666 17853 904 0,'5'0'268'0,"0"4"-12"0,0 0-12 15,0 4-204-15,5 6 80 16,0 6 36-16,-5 6-40 16,6 4-52-16,-6 3-8 15,0 3-12-15,0 0 0 16,5-1-20-16,5-5-8 15,-10-4-72-15,-5-2-48 16,10-12-100-16,1-10-40 16,-11-20-180-16,5-16-136 15,-5 10 96-15</inkml:trace>
  <inkml:trace contextRef="#ctx0" brushRef="#br0" timeOffset="29580.04">15001 17292 992 0,'0'0'300'0,"5"0"-32"0,5-4-28 16,5 0-244-16,1-6 88 15,9-2 28-15,-5-2-48 16,16 0-60-16,0-4 0 15,-1 1-28-15,1 1-24 16,-6-4-80-16,-4-2-56 16,-1 8-40-16,-5 0 16 15,1-2-84-15,-11 8-96 16,0 2 60-16,-5 1 168 0,0 3 160 16,0 0 0-16</inkml:trace>
  <inkml:trace contextRef="#ctx0" brushRef="#br0" timeOffset="29814.51">15148 17151 472 0,'0'0'124'0,"0"0"-12"16,0 0-20-16,0 0-72 15,0 0 72-15,0 4 84 16,-5 4 16-16,5 4-20 16,-5 6-32-16,5 3-36 15,-5 5 8-15,5 8-12 0,-5 4-8 16,5-1-20-16,-5 3-8 15,5 4-24 1,0-9-16-16,0-5-24 0,-5-4 0 16,5-8-52-16,0-4-40 15,0-8-92-15,0-8-40 16,0-6 40-16,0-2 96 16,0-4 88-16</inkml:trace>
  <inkml:trace contextRef="#ctx0" brushRef="#br0" timeOffset="30048.89">15042 17411 648 0,'0'0'184'0,"0"-2"-12"16,5-4-16-16,0 0-124 16,5-2 72-16,5-2 32 15,6-4-32-15,-1 0-56 16,5 2-16-16,1-1-24 15,-1-1-8-15,-5 0-72 16,1-2-64-16,-11 6-56 16,0 6 8-16,-10 10-64 15,-10 8-72-15</inkml:trace>
  <inkml:trace contextRef="#ctx0" brushRef="#br0" timeOffset="30423.87">15001 17548 368 0,'0'8'92'0,"0"4"-12"0,0-4-4 15,5-8-44-15,5-4 64 16,11-8 56-16,-1-10 0 16,10 2-16-16,6 2-8 15,-1-10-16-15,1 3 0 16,-5 3-8-16,-1 6-8 16,-10 2-24-16,1 4-8 15,-6 4-16-15,-5 2 8 16,-5 2 0-16,0 2 8 15,5 0-12-15,1 2-8 16,-11 0-12-16,5-2 8 16,-5 2-4-16,0 0 0 15,0-2-8-15,-5 4 0 16,-6 2-8-16,6 0 0 16,-5 2-4-16,-5 8 8 15,5 12-8-15,0 5-8 0,-11 3-4 16,-4 6 8-16,5-3-4 15,-11 1 0-15,1 4-32 16,-6-5-16-16,6-5-108 16,4-4-80-16,-4 2 20 15,9-10 104-15,6-9-176 16,5-1-280-16</inkml:trace>
  <inkml:trace contextRef="#ctx0" brushRef="#br0" timeOffset="30908.24">15031 17832 456 0,'0'0'120'0,"0"0"28"0,0 0 32 15,6 0-60 1,-1 0 40-16,0 0 20 0,5 8-8 16,0 3-44-1,0 3-24-15,0 4-32 0,6 0 0 16,-1 2-4-16,0 2 0 16,5-8-8-16,6-4 0 15,-6-7-12-15,11-4 0 16,4-7-16-16,6-8 0 15,-6-8-16-15,6-2-8 16,0-6-12-16,-6-3 0 16,-4 1-4-16,-6 0 0 15,-5-4-4-15,-4 7 0 16,-6 7-4-16,-5 2 8 0,-5 6-16 16,-5 4-16-16,-10-2-32 15,-6 4-8-15,1 7 12 16,0 4 32-16,-6 5 28 15,6 0 8-15,-6 4 4 16,11 0 8-16,0 0 4 16,0 2 0-16,10-6 12 15,10 2 16-15,5-4 12 16,5 4 0-16,11-4 8 16,-1 4 8-16,0 2-4 15,6 4-8-15,-1-5-12 16,1-1 0-16,-6 8-12 15,1 2-8-15,-6-14-36 16,0-6-16-16,-5 0-112 0,-4 2-88 16,-6 0 16-16,5-2 104 15</inkml:trace>
  <inkml:trace contextRef="#ctx0" brushRef="#br0" timeOffset="31488.46">15707 17280 1112 0,'0'0'340'15,"0"0"-36"-15,0 2-28 16,0 4-276-16,5 8 96 15,-5 2 44-15,5 5-48 16,0 11-56-16,0 0 0 16,6-6-4-16,-6 0 0 15,5 3-12-15,-5-5-8 16,5-4-20-16,-5 4-8 0,0-16-16 16,-5-4-8-16,5 6-40 15,-5-4-24-15,0-10-80 16,0-2-48-16,0-2-200 15,0-2-152-15</inkml:trace>
  <inkml:trace contextRef="#ctx0" brushRef="#br0" timeOffset="31816.52">15799 17391 488 0,'0'0'132'16,"0"4"-4"-16,0-4-4 15,5 2-60-15,-5-2 80 16,10-4 32-16,0-2-40 15,5-4-64-15,6-4-16 16,-6 2-24-16,5 0 0 16,-5 1-32-16,1 5-32 15,-6 0-84-15,0 0-48 16,-5 4-140-16,-5 4-88 16,-5 4 72-16</inkml:trace>
  <inkml:trace contextRef="#ctx0" brushRef="#br0" timeOffset="32066.69">15702 17657 392 0,'0'0'100'0,"0"0"4"15,0-4 12-15,10-2-36 16,0 0 56-16,11-4 40 16,4 0-16-16,6-2-40 15,-6-11-16-15,5 7-16 0,6 6 16 16,-6-4-12-16,-4 0-16 15,-1 4-44-15,6-4-24 16,-11 4-64-16,0 2-32 16,-9-2-72-16,-6 0-24 15,0-3-144-15,5-5-112 16,0 4 72-16</inkml:trace>
  <inkml:trace contextRef="#ctx0" brushRef="#br0" timeOffset="32691.78">16144 16792 768 0,'-5'0'224'0,"0"0"4"16,5 0 8-16,0 2-148 15,0 12 72-15,0 7 32 16,0 7-40-16,0 2-56 15,5 4-8-15,0-2-24 16,0-7 0-16,0 1-32 16,0-2-24-16,0-6-84 15,-5-4-56-15,5-4-92 16,6-2-24-16,-11-3-168 16,5-5-128-16</inkml:trace>
  <inkml:trace contextRef="#ctx0" brushRef="#br0" timeOffset="33191.75">16124 16748 432 0,'0'-4'112'0,"0"-2"-12"0,5 2-8 15,-5 0-76-15,5-2 56 16,0 2 48-16,5 0 0 16,-5 0-12-16,5-4-8 15,-5 1-20-15,11-5 0 16,-1-4-20-16,5 2-8 16,1-2 0-16,4-2 16 0,5-2 12 15,-4 2 0-15,4 3-8 16,-4-3 0-1,-6 6-16-15,0 0 0 0,-4 6-8 16,-6 2 8-16,0 10-8 16,0 6 0-16,0 0-16 15,-5 6-8-15,-5 5-12 16,0-3 0-16,5 0-4 16,-5 2 0-16,0-2-20 15,0-8-16-15,0 0-72 16,0-1-48-16,-5 3-56 15,5-2 0-15,0 0 20 16,-5 0 32-16,-5-2 24 16,-5-2 8-16,5 2-112 0,-11 0-104 15,-4-2 36-15,10-2 152 16,5-2 148-16,-6 0 0 16</inkml:trace>
  <inkml:trace contextRef="#ctx0" brushRef="#br0" timeOffset="33785.61">16108 17040 472 0,'0'-8'124'16,"0"-10"-4"-16,11 0-4 16,-1 0-60-16,0-7 80 15,5 3 28-15,5-4-40 16,1-4-60-16,-1 2-8 16,11 1-8-16,-6-1 8 15,0 6-8-15,-4 4-16 16,-6 0-40-16,0 8-16 0,-5 4-48 15,1 0-16-15,-11 4-20 16,0 6 8-16,-6 6 12 16,-4 4 16-16,0 10 12 15,-5 4 8-15,-11 6 16 16,6-1 16-16,5-3 4 16,0-2-8-16,5-4 8 15,-1-7 16-15,6-7 20 16,5-2 8-16,5-6 32 15,6-4 32-15,-1 0 12 0,10-8-8 16,0-5-32 0,-4 1-16-16,-1 0-48 15,0-4-24-15,0 8-48 0,6 6-16 16,-16 6 0-16,-10 4 24 16,-6 14 20-16,-4 4 8 15,0 3 12-15,-10 9 8 16,4-2 0-16,-4-2 0 15,10-7 0-15,-1-5 8 16,6-2 8-16,0 2 0 16,5-10 20-16,5-6 24 15,5 0 36-15,5-10 24 16,11-6-8-16,9-6-24 16,0-12-32-16,6 1 0 0,0 5-44 15,-6 2-32-15,1-2-60 16,-1 6-16-16,-10-4-124 15,-9-1-96-15,-1 11 44 16,-5 2 144-16,-5 0 144 16,0 2 0-16</inkml:trace>
  <inkml:trace contextRef="#ctx0" brushRef="#br0" timeOffset="34082.5">16266 17203 704 0,'0'0'204'0,"0"2"4"0,0 5 4 16,0 5-144-16,5 4 56 15,-5 6 20-15,0 4-32 16,0-4-48-16,5 0-16 16,0-3-24-16,0-3 0 15,0-2-24-15,0-4-16 16,0-4-88-16,-5-2-64 16,6-8 8-16,-6-8 80 15</inkml:trace>
  <inkml:trace contextRef="#ctx0" brushRef="#br0" timeOffset="34426.28">16312 17151 544 0,'0'-2'148'0,"0"0"4"15,0 2 4-15,0 0-80 16,5 0 72-16,0 4 32 15,0 10-32-15,0 2-40 16,0 6 0-16,5 5-4 16,0 9 0-16,1 8-16 15,4 3-16-15,0 5-24 0,5 1-8 16,-4 7-12 0,-1-2 0-16,0-11-12 0,0-3 0 15,1-4-8-15,-6-13 0 16,-5-5-16-16,0-8-8 15,-5-4-28-15,0-2-8 16,-10-8-48-16,0-6-32 16,-6-2-48-16,1-6-8 15,-5-6 0-15,-1-9 16 16,-4-11 64-16,10-12 56 16</inkml:trace>
  <inkml:trace contextRef="#ctx0" brushRef="#br0" timeOffset="35113.85">16205 17236 288 0,'5'0'64'0,"0"-2"12"16,5 0 8-16,6-2-36 16,-1 0 24-16,0-2 24 15,0-2 8-15,6 1-4 16,-6 1-8-16,0 2-20 15,0 0-8-15,-5 10-16 16,-4 6-8-16,-1-1-20 16,-10 11-8-16,-11 12-4 15,1 8 8-15,-5 7 12 16,-6 3 8-16,1-5-12 0,0-3-16 16,4-6-20-16,1-8 0 15,5-11-20-15,-1-5-16 16,11-6-4-16,0-12 16 15,0-14 12-15,5-7 8 16,10-5 4-16,0-10 8 16,6-3-4-16,4 1-8 15,5 0 8-15,1 5 16 16,4 5 36-16,6 6 24 16,-1 2 28-16,6 10 8 15,0 4 0-15,-1 2 0 16,-4 2-8-16,-11 4 0 15,-4 0-12-15,-1 6-8 16,0 2-28-16,-4 4-16 0,-27 4-28 16,-4-2-8-16,0 4-28 15,0-2-16-15,-6-2-24 16,-4-2 0-16,5-4 12 16,-1-2 24-16,11-2 24 15,0-4 8-15,5 2 24 16,5-4 24-16,5-4 24 15,10-2 8-15,6 4 4 16,9 4 0-16,-5 0-4 16,1 6 0-16,9 4-12 15,-9 0-8-15,-1 2-16 16,1 0-8-16,-1-1-20 16,-5-1-8-16,-10-2-28 15,6-2-16-15,-11 0 0 0,5-6 24 16,-5-8-360-16,-5-3-376 15</inkml:trace>
  <inkml:trace contextRef="#ctx0" brushRef="#br0" timeOffset="36004.54">16830 16530 864 0,'0'-2'256'16,"0"0"-28"-16,0 2-32 16,0 6-212-16,0 4 80 15,0 2 44-15,-5 6-24 16,-5 3-40-16,-1 5-8 16,6 4-12-16,-5-4 8 15,0 1-12-15,5-5-8 16,0-8-24-16,5-2-8 15,0-8-8-15,5-6 8 16,10-2 8-16,0-6 8 0,6-8-4 16,-1 4 0-16,-5 1 0 15,6-3 16-15,-1 4 8 16,-5 4 0-16,-5 0 0 16,0 6 8-16,1 0 0 15,-6 12 0-15,0 14-8 16,-5 3 0-16,0 7-12 15,-5 8 0-15,5 13-12 16,-5-7 0-16,5-6-8 16,0-3 8-16,0-7 0 15,5-12 0-15,10-4 0 16,5-4 0-16,-4-6 4 16,9-4 8-16,-5-4 8 15,1 0 8-15,-1-2 4 0,-10 0 0 16,5-2-8-16,-5-4-8 15,1 6 8-15,-6 8 24 16,5 2 8-16,-10 10 0 16,5 6-8-16,0 5 0 15,-5 1-4-15,0 6 0 16,0-4-20-16,-10-1-8 16,5-1-20-16,-10-2 0 15,-6-6-56-15,6-2-48 16,-10-6-84-16,-6-4-24 0,11-8-16 15,-6-6 16-15,1-6-80 16,5-2-88-16</inkml:trace>
  <inkml:trace contextRef="#ctx0" brushRef="#br0" timeOffset="36223.3">16860 17163 504 0,'0'0'136'0,"0"0"24"16,0 0 24-16,0 0-84 15,10 2 32-15,1 2 20 16,4 0-8-16,5-2-28 15,0 2-16-15,1-2-24 16,4 0 0-16,-4-2-28 16,-6-2-24-16,5 0-80 15,-10 0-48-15,0 0-96 16,-5-4-32-16,1 0-116 16,-1-2-72-16,-5-2 88 0,0 2 168 15,0 2 164-15,5 2 0 16</inkml:trace>
  <inkml:trace contextRef="#ctx0" brushRef="#br0" timeOffset="36410.86">16820 16750 968 0,'0'0'292'15,"0"2"-36"-15,5 4-36 16,0 0-256-16,5 0 72 15,0 4 20-15,0 0-40 16,6 0-124-16,-1 2-72 0,0-4-188 16,0-8-104-16,6-2 80 15,-11 0 200-15</inkml:trace>
  <inkml:trace contextRef="#ctx0" brushRef="#br0" timeOffset="36988.91">17312 16679 1032 0,'0'0'312'0,"-5"0"-44"0,10 0-40 15,-5 4-284-15,5 6 80 16,1-1 60-16,9 5-8 16,5 6-12-16,6-2 0 15,-1 4 8-15,10-4 8 16,-4-2-8-16,5-6-8 15,-1-1-20-15,1-5 0 16,4 0-8-16,-9-2 0 0,-11-2-4 16,5 2 0-16,-9 0 8 15,-6 0 8-15,-5 0-8 16,0 4-8-16,-5 16-20 16,-5-6 0-16,-5 2-4 15,0 8 8-15,-6-5 0 16,1-1 0-16,-5 4-8 15,5 4 0-15,-11-6-16 16,6-2 0-16,0-1-12 16,4-1 0-16,-4 0-20 15,0-4-16-15,4-6-76 16,6-2-56-16,-5-2 24 16,0-10 88-16,0-6-264 0,9-6-344 15,-4-8-4 1,5 7 344-16,0 5 344 0,5-2 0 15</inkml:trace>
  <inkml:trace contextRef="#ctx0" brushRef="#br0" timeOffset="37207.75">17404 16603 1056 0,'0'0'320'15,"0"0"-28"-15,5-2-24 0,5-2-276 16,5-2 80-16,-5-6 32 16,11 1-40-16,-1 1-60 15,0-2-16-15,-4-4-68 16,4 2-40-16,-5 0-280 16,0-4-224-16,1-6 52 15,-1 7 288-15</inkml:trace>
  <inkml:trace contextRef="#ctx0" brushRef="#br0" timeOffset="37535.78">17952 16147 1240 0,'-5'2'380'16,"10"6"-44"-16,-5 2-52 15,0 6-356-15,-5 7 80 16,0 7 24-16,-5-2-48 15,-15 4-28-15,-1-1 24 16,11-5-324-16,-10-2-336 0,4-6-4 16,6-8 344-1</inkml:trace>
  <inkml:trace contextRef="#ctx0" brushRef="#br0" timeOffset="37707.71">17912 16446 656 0,'-5'0'188'0,"10"0"12"15,5 0 20-15,0-3-132 16,0-5 40-16,0 4 24 15,6 0-8-15,-1 0-24 16,0 0-8-16,0-2-24 16,6-2-16-16,-6 2-40 15,5 0-24-15,-4-6-80 16,-1 2-56-16,0-2-80 16,-5 0-16-16,-5-2 56 15,5 1 88-15</inkml:trace>
  <inkml:trace contextRef="#ctx0" brushRef="#br0" timeOffset="37973.28">17947 16568 848 0,'0'0'252'0,"0"0"-36"0,0 0-36 15,0 0-180-15,0 0 112 16,5 2 80-16,1 5-16 15,-1 7-48-15,0 6-16 16,10 10-8-16,-5 8 16 16,0 5-8-16,-5 3-16 15,6 8-40-15,-1-1-8 0,0-19-32 16,-5-10-8-16,0 1-80 16,-5-5-64-16,5-18 0 15,-5-18 72-15,0-17 64 16,0-19 0-16</inkml:trace>
  <inkml:trace contextRef="#ctx0" brushRef="#br0" timeOffset="42241.62">18415 16228 960 0,'0'0'288'16,"15"2"0"-16,5-4 0 0,1-2-232 15,9-8 64-15,-4 0 24 16,4 3-32-16,0-9-52 16,1-2-16-16,-6 6-36 15,-4 2-8-15,-1 0-60 16,-10 0-40-16,0 0 4 16,0-2 48-16,-4 4-284 15,-6 3-328-15,5 1-4 16,-5 0 336-16,0 4 328 0,0 0 0 15</inkml:trace>
  <inkml:trace contextRef="#ctx0" brushRef="#br0" timeOffset="42600.99">18598 16006 608 0,'0'0'172'15,"0"2"16"-15,-5-2 20 0,5 2-128 16,0 2 32 0,0 6 16-16,0 6-8 15,0-4-12-15,0 7 0 16,0 5 4-16,0 2 8 0,0-2-16 15,0 0-24-15,0 1-40 16,0-5-16-16,0 0-32 16,0 6-16-16,0-10-104 15,0-2-80-15,0-4-64 16,5-4 32-16,-5-6-96 16,0-2-112-16,0-4 68 15,0 2 192-15,0 0 188 16,0-2 0-16</inkml:trace>
  <inkml:trace contextRef="#ctx0" brushRef="#br0" timeOffset="42913.53">18374 16341 792 0,'0'0'232'15,"5"0"24"-15,0 2 24 16,0 10-168-16,11-2 40 16,-1 4 8-16,0 2-24 15,-5-2-48-15,0 0-16 0,1 2-20 16,-6-1 0-16,0-5-28 16,0-4-24-1,-5 2-72-15,0-2-40 16,0-2-88-16,0-2-32 0,0 0 4 15,-5-2 48-15,5-4 48 16,0-4 8-16,-5 2-108 16,-6 0-112-16,6-4 40 15,5 4 152-15</inkml:trace>
  <inkml:trace contextRef="#ctx0" brushRef="#br0" timeOffset="43741.66">18364 16411 408 0,'0'0'104'0,"0"-2"0"16,10-2 0-16,5-2-56 15,6-2 56-15,4-10 48 16,0-6 8-16,11 0-4 16,5-5 0-16,-1 3-12 0,-4 2-8 15,-1 2-20-15,-9 4-8 16,-1 4-24-16,1 5-8 16,-11 3-28-16,0 4-8 15,-5 4-24-15,-5 4-8 16,-5 11-4-16,-5 9 8 15,-5 2-24-15,-5 0-24 16,-5 2-36-16,-1-3-8 16,1 3-16-16,5 0 0 15,-6-10 12-15,6-2 24 16,0-1 28-16,0-5 16 16,10-4 8-16,-6-2 0 0,11-2 16 15,-5 0 24 1,10-4 20-16,0 0 8 0,-5-2-12 15,6-2-16-15,-1 0-12 16,5 0 8-16,-10 8 4 16,5 2 0-16,0 4-8 15,-5 2 0-15,0 0-16 16,0 0-8-16,0 2 0 16,5-4 16-16,0 0 16 15,5 0 8-15,-5 1-4 16,6-1-8-16,-1 0-4 15,0 0 8-15,0 0 0 16,0 0-8-16,0-4-8 16,-5 2 8-16,6-2-8 15,-1-2 0-15,-5 2-8 16,0 0 8-16,0 0 0 16,-5 4 8-16,5 0-8 0,-5 1-8 15,0 1-8-15,0 0 0 16,0 8 0-16,5 2 0 15,-5-10 16-15,5-6 16 16,-5 8 0-16,5 6-16 16,0-9 4-16,-5-5 24 15,5 4 8-15,1 2-8 16,-1-6-12-16,0-2 0 16,-5-4 0-16,0-4 8 15,5 0-8-15,-5 4 0 16,0-2-16-16,0 4 0 15,-5 0-8-15,0 2 8 16,-11-2-16-16,1 2-16 0,5 2-28 16,-10-4-8-16,-1 0-24 15,1-4-8-15,0-4-68 16,-6-2-48-16,6-2 32 16,5-8 88-16,-11-9-256 15,11-1-344-15,0 6-4 16,5 6 344-16,0 0 340 15,-1 4 0-15</inkml:trace>
  <inkml:trace contextRef="#ctx0" brushRef="#br0" timeOffset="43960.4">18415 16609 1184 0,'0'2'364'0,"5"0"-20"0,0 6-20 16,0 6-308-16,-5 4 72 15,0 6 36-15,5 5-32 16,-5 5-52-16,-5-6-8 16,5-2-44-16,5-4-24 15,-5-9-88-15,0-1-56 16,0-2 20-16,5-10 80 16,5-10-240-16,0-3-320 15</inkml:trace>
  <inkml:trace contextRef="#ctx0" brushRef="#br0" timeOffset="44241.65">18862 16552 1392 0,'5'0'432'0,"5"-2"-52"16,5 2-56-16,6-2-380 15,4 0 112-15,-5 0 64 16,-4 4-32-16,4 2-56 16,-5 2-8-16,-5 4-8 15,6-1 8-15,-11-1-32 16,0 2-32-16,0-2-16 16,0-4 32-16,-5 0-408 0,0-2-424 15,0-6-4-15,0 2 432 16,0 0 428-16,-5 2 0 15</inkml:trace>
  <inkml:trace contextRef="#ctx0" brushRef="#br0" timeOffset="45007.34">19162 16204 496 0,'0'0'132'0,"0"-4"36"16,0-9 28-16,10-1-64 16,5 4 40-16,0-4 16 15,0 0-16-15,6 6-32 16,-6 4-8-16,-5 2-28 16,0 4-8-16,0 6-24 15,-4 0 0-15,-1 12-20 16,-5 8-8-16,0-1-60 15,-5 3-48-15,-1 6-112 16,-4-2-56-16,-5-5-24 16,5-1 40-16,0-4 72 15,0-10 40-15,4 0 40 16,1-2 16-16,-5-4 68 0,10-1 64 16,0-3 60-16,-5 0 8 15,10-2-16-15,0-2-16 16,0-4-32-16,6 4-8 15,-6 0-24-15,0-6-8 16,0-1-8-16,0 1 8 16,-5 2-4-16,0 2 0 15,0 4-24-15,5 10-16 16,-10-3-16-16,0 7 8 16,0 4 8-16,0-2 8 15,0 4-4-15,-1-2 0 16,1 0-4-16,5-7 8 15,11-5 12-15,9-2 8 16,0-2-8-16,11-4-8 0,4-6 8 16,1 2 32-16,-1-2 16 15,6 0 0-15,-16 1-12 16,1 1 0-16,-11 2-12 16,0 2-8-16,-10-2-16 15,-5 4 0-15,-5 4-8 16,-10 1 0-16,-5 5-8 15,-6 6 0-15,-4 4 0 16,-1 0 16-16,-4 0-4 16,4 0-8-16,6-1-36 15,-6-3-16-15,11 2-60 16,0-2-32-16,5-8 20 16,-1-8 64-16,6-6 48 0,5-8-8 15,0-4-392-15,5-6-376 16,5 2 0-16,-5 3 392 15,0 5 384-15,5 0 0 16</inkml:trace>
  <inkml:trace contextRef="#ctx0" brushRef="#br0" timeOffset="45429.2">19593 16173 1032 0,'0'0'312'0,"0"0"-12"15,0 2-8-15,0 4-260 16,0 4 64-16,0 3 44 15,0 5-16-15,0 4-28 16,0 6 0-16,0 6-4 16,0-1 8-16,0 5-8 15,0 2-8-15,10-7-20 0,6 3-8 16,-1 0-8 0,5 2 0-16,6 3-8 15,-6 3-8-15,-5 2 0 16,0 1 16-16,1-9-16 15,-6 0-16-15,0-3-32 0,0-13-8 16,-5-10-68-16,-5-14-56 16,0-12-448-16,5-18-384 15,-10-5 68-15,-5 11 456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3T06:43:4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6657,'35'-6'1569,"27"-18"127,8 0-1504,-19 13-64,-5-6-128,-3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3T06:44:11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0 431 24575,'154'2'0,"238"-11"0,-345 3 0,1-3 0,67-21 0,90-42 0,-45 14 0,-112 42 0,1 2 0,0 2 0,1 2 0,0 2 0,1 3 0,86 1 0,54 9 0,1-8 0,321-47 0,-464 39 0,-1-1 0,66-28 0,30-8 0,-121 42 0,1 1 0,1 1 0,-1 1 0,32 1 0,13 6 0,80 14 0,-82-7 0,97 1 0,700-13 0,-850 1 0,1 0 0,-1 1 0,0 1 0,1 0 0,21 8 0,-27-7 0,-1 0 0,0 1 0,1 0 0,-2 1 0,1 0 0,0 0 0,-1 1 0,0 0 0,12 13 0,31 43 0,62 97 0,-17-19 0,-78-117 0,4 6 0,0-2 0,32 31 0,-45-50 0,0-1 0,0 0 0,0-1 0,1 0 0,0-1 0,1 0 0,-1 0 0,1-1 0,0 0 0,0 0 0,20 3 0,-9-5 0,1 0 0,0-2 0,0 0 0,0-1 0,0-2 0,0 0 0,0-1 0,-1-2 0,0 0 0,23-10 0,24-13 0,103-63 0,-136 72 0,-10 6 0,28-17 0,66-26 0,-100 49 0,-1 2 0,2 0 0,-1 1 0,1 1 0,-1 0 0,1 2 0,33 0 0,-32 2 0,15 2 0,0-2 0,65-8 0,-78 6 24,-1 0 0,1 1 0,0 1 0,34 5 0,88 21-1509,-84-12-5341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3T06:52:43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5578 4848 480 0,'0'0'128'0,"0"0"-12"0,0-2-8 16,10-6-92-16,5 4 56 16,5 0 40-16,6-8-8 15,9 0 0-15,6 2 16 16,10-2-8-16,-6-2-8 15,11 6-24-15,10 8-8 16,11-5-12-16,-1 3 0 16,0 2-16-16,15 2-8 15,-9 3-8-15,9-1 8 16,6 2-4-16,-1 6 0 16,6-4-8-16,-1-2 0 15,1 2 4-15,0 0 8 16,-11 2 4-16,11-2 0 15,-6-2-4-15,-10 0 0 0,6-6-12 16,-6-6 0-16,1 2-8 16,-21 2 0-16,10 0 4 15,-10-2 8-15,-20 2-4 16,-6 2-8-16,-4-2-16 16,-11 4-8-16,-4-2-56 15,-11 0-40-15,-5 2 0 16,-10-2 56-16,-5 0-296 15,-26-4-344-15</inkml:trace>
  <inkml:trace contextRef="#ctx0" brushRef="#br0" timeOffset="621.41">5567 5900 416 0,'0'0'108'0,"0"6"-12"0,0 7-4 16,-10-7-84-16,10 0 40 15,0 2 44-15,16-8 16 16,9 10 28-16,5 4 16 15,11-6 8-15,25-2-8 16,10 2-16-16,11-8-8 16,14 2-12-16,1 4 0 15,5-2-12-15,4-2 0 16,1 0-16-16,-5-2-8 16,-6 0-16-16,-19 4-8 15,-11-2-24-15,-15 0-16 16,-11 4-72-16,-9-6-56 15,-16 0-364-15,-5 4-304 16</inkml:trace>
  <inkml:trace contextRef="#ctx0" brushRef="#br0" timeOffset="1367.52">18826 5737 1304 0,'0'0'404'0,"10"0"-52"0,1 0-44 15,14 0-340-15,11 0 112 16,14-6 44-16,16 0-64 15,11 2-68-15,14 0 8 16,6 2 16-16,9-2 16 16,16 4 16-16,-5 4 8 15,0-2-24-15,-5 4-24 16,-6 2-96-16,-19 0-72 16,-6-2-368-16,-20 0-288 15,-31-2 72-15,-14 0 376 16,-1 0 368-16,-5-4 0 15</inkml:trace>
  <inkml:trace contextRef="#ctx0" brushRef="#br0" timeOffset="-117885.06">9535 15929 592 0,'0'0'164'0,"0"2"40"0,0 0 36 16,-5-2-108-16,0 0 24 15,5 0 0-15,-5 0-16 16,5 0-20-16,-5 0 0 16,5 0-16-16,-5 0-16 15,5 0-24-15,0 0 0 16,0 2-12-16,0 3 0 15,0 5-12-15,5 4-8 16,0 8-8-16,0 8 8 16,5 12-4-16,0 7 0 15,0 5-8-15,0 3 0 16,6 1-4-16,-1-11 8 16,-5-1-8-16,5-8-8 0,1-8-8 15,4-11 8-15,-5-3-8 16,0-8-8-16,6-8 0 15,-6-8 8-15,0-18 0 16,5-11 0-16,-4-11-8 16,-11-11 0-16,5-3 0 15,-5 1 8-15,-5 3-8 16,0 10-8-16,0 9 0 16,0 9 8-16,-5 4 16 15,-5 8 8-15,5 4 8 16,10 10 8-16,5 6-12 15,5 8-8-15,11 10-4 16,-1 6 16-16,0 6 0 16,1 7 0-16,4 5-16 0,-9 0-8 15,4-3 0-15,-5-5 8 16,-4-10 4-16,-1-6 0 16,0-14 4-16,-5-14 16 15,0-6 8-15,-5-14 8 16,-5-8-4-16,0-7 0 15,-5-1-4-15,0 0 0 16,0 5-12-16,0-1-8 16,0 2-28-16,-5 7-8 15,5 1-64-15,0 6-40 16,5 6 8-16,-5 0 56 0,10 6-404 16,5 6-456-16,0 4-4 15,0-1 464-15,0 3 456 16,0-2 0-16</inkml:trace>
  <inkml:trace contextRef="#ctx0" brushRef="#br0" timeOffset="-117468.06">10246 15865 440 0,'0'0'116'16,"0"-2"24"-16,0 0 28 15,0 6-44-15,5 4 48 16,0 6 40-16,0 6 0 16,11 6-24-16,-1 1-16 15,-5 9-44-15,10 0-24 16,-10 3-24-16,6-3 0 16,-1-4-48-16,-5-2-40 0,0-3-120 15,-5-9-64 1,0-22 16-16,1-12 88 0,-6-7-192 15,-6-9-280-15,1 4 0 16,0 8 280-16,0-2 280 16,0 7 0-16</inkml:trace>
  <inkml:trace contextRef="#ctx0" brushRef="#br0" timeOffset="-117268.06">10150 15516 776 0,'0'0'228'0,"0"4"28"16,-5 0 36-16,-1 2-164 15,6 4 32-15,-5-2 16 16,5 5-8-16,0 3-44 0,0-4-24 16,11 4-56-16,-1 2-24 15,-5-2-84-15,10 2-48 16,-5-4 0-16,10-6 64 16,6-1-292-16,-1 1-344 15,1-2-4-15,-11-4 344 16</inkml:trace>
  <inkml:trace contextRef="#ctx0" brushRef="#br0" timeOffset="-116884.85">10510 15520 1064 0,'0'0'324'0,"0"6"-36"16,0 12-28-16,0 5-280 16,0 17 80-16,0 14 68 15,5 3 0-15,0-1-40 16,11 3-32-16,-1 3-20 15,0-3 16-15,0-5-8 16,6-4-16-16,-6-11-32 16,5-11-8-16,-10-8-20 0,1-12 0 15,-1-12-32 1,0-10-24-16,-5-10 12 0,-5-4 40 16,5-3-312-16,-5 1-344 15,0 4-4-15,0 8 352 16,5 2 344-16,-5 6 0 15</inkml:trace>
  <inkml:trace contextRef="#ctx0" brushRef="#br0" timeOffset="-116647.31">10378 15903 680 0,'0'0'196'16,"-5"0"44"-16,5 0 52 15,-5 0-132-15,5 2 16 0,0-4 0 16,10-2-8-16,0-2-48 15,11 0-32-15,9-4-32 16,1-2 8-16,-1 2-44 16,-4-2-40-16,4-2-104 15,-5 2-56-15,1 8-68 16,-6 4-8-16,-5-11-132 16,1-3-120-16,-1 0 84 15,-5 0 216-15,-5 6 208 16,5 2 0-16</inkml:trace>
  <inkml:trace contextRef="#ctx0" brushRef="#br0" timeOffset="-116101.88">10612 15274 312 0,'0'-2'72'15,"0"-2"20"-15,0 0 16 16,0 0 16-16,-5 2 72 16,5-4 36-16,0 4-24 15,0-2-40-15,0 2 0 16,0 0-16-16,5 2-8 16,0 2-24-16,5 10-8 0,0 8-20 15,11 8 0 1,-6 15-20-16,0 17-8 15,0 15-24-15,6 10 0 0,-1-5-24 16,0 1-8-16,1-3-20 16,-6-7 0-16,0 4-4 15,0-7 0-15,1-13 0 16,-6-11 8-16,-5-14 0 16,0-18 0-16,-5-16 0 15,0-14 8-15,0-10 0 16,-5-12 0-16,5-9 4 15,-5-3 8-15,5-5 4 16,5 3 8-16,5 7-4 16,5 7 0-16,0 8-4 15,11 10 8-15,4 18 0 0,6 16 0 16,-6 8 0-16,1 4 0 16,-1 6-12-16,-4 5-8 15,-1 3-28-15,-5 2-8 16,1-7-4-16,-1 5 16 15,0-8-412-15,1-12-424 16,4-6 0-16,-15-2 432 16</inkml:trace>
  <inkml:trace contextRef="#ctx0" brushRef="#br0" timeOffset="-112252.33">12380 15349 336 0,'0'0'80'0,"0"0"12"0,0-2 8 15,-5 0-4-15,0-2 64 16,-1-2 48-16,1-2-16 16,-5 2-24-16,0-2-8 15,-5 2-20-15,5 1-8 16,-6-5-12-16,1 4 0 16,-10 2-16-16,-1 2-8 15,6 8-24-15,-5 4 0 16,-1 5-8-16,6 9 0 15,0 8-8-15,4 6 0 16,6 9-16-16,0 3 0 16,5 2-16-16,5-5 0 15,5-7-24-15,5-10-8 16,0-5-28-16,11-9-8 16,4-10-20-16,6-14-8 0,-6-16-32 15,5-9-16-15,1-15-24 16,-6-1 8-16,-4 3 24 15,-1 0 32-15,-10 7 32 16,0 5 16-16,-5 8 32 16,0 6 24-16,1 6 20 15,-6 6 0-15,0 8 4 16,0 12 8-16,5 10 8 16,5 18 0-16,0 21-4 15,0 15 0-15,5 3-20 16,6 10-8-16,-1 3-24 15,0 3 0-15,-4 14 0 16,4 4 8-16,-5-12 8 0,-5-7 0 16,-5-1 0-16,-10-14 8 15,0-23-8-15,-5-9-8 16,-10-11-16-16,-11-14 0 16,-4-12-56-16,-6-12-48 15,0-16 4-15,11-20 56 16,-11-35-312-16,16-20-360 15</inkml:trace>
  <inkml:trace contextRef="#ctx0" brushRef="#br0" timeOffset="-111701.27">12486 15264 552 0,'0'0'152'0,"0"0"56"0,0 0 56 16,5 0-88-16,1 2 16 16,4 4 0-16,0 10 0 15,0 7-40-15,0 7-24 16,0 8-36-16,1 6 0 15,-6 11-16-15,0 1-8 16,0-3-24-16,0-3-8 16,-5-8-20-16,5-11-8 15,-5-7 4-15,0-12 16 16,0-24 4-16,-5-18-8 0,5-17-8 16,-5-9 8-1,5-1 0-15,0-1 0 0,5 1 0 16,0 9 0-16,5 6-12 15,0 3-8-15,0 5-44 16,6 8-24-16,-6 4 0 16,5 8 40-16,0-2-408 15,6-1-440-15</inkml:trace>
  <inkml:trace contextRef="#ctx0" brushRef="#br0" timeOffset="-111018.28">13101 15161 592 0,'0'0'164'16,"-5"-2"36"-16,-5 0 36 15,-5 2-108-15,-6 0 24 16,1 4 12-16,-5 2-8 0,-6 3-8 15,1 9 8-15,-1 2-16 16,1 4-16-16,9 8-28 16,1 5-8-16,0 7-16 15,4 6-8-15,6 3-12 16,5 3 0-16,10-16-20 16,5-3-8-16,6 1-24 15,4-14-8-15,5-16-20 16,1-12-8-16,9-16-20 15,6-16 0-15,-16-7-20 16,6-9-8-16,-11 0-12 16,1 1 8-16,-11 1 20 15,-5 5 24-15,0 3 40 0,-5 10 24 16,0 10 32-16,0 2 16 16,-10 10 0-16,5 8-8 15,0 4-8-15,-1 8 8 16,1 10 0-16,5 8 0 15,0 4-20-15,5 7-8 16,1 3-16-16,4-2 0 16,0 0-24-16,5-1-24 15,5-3-80-15,1-6-48 16,-1-8 12-16,11-5 72 16,-1-13-292-16,0-12-360 15,1 0 0-15,-11 1 368 16,1 1 360-16,-11-2 0 0</inkml:trace>
  <inkml:trace contextRef="#ctx0" brushRef="#br0" timeOffset="-110501.24">13279 15161 856 0,'0'0'252'0,"0"0"12"0,0 0 4 15,0 0-192-15,0 4 56 16,10 6 36-16,0 3-16 16,-5 9-40-16,11 6-16 15,-6 6-32-15,0 1 0 16,-5-1-28-16,0 0-16 15,0-6-36-15,0-10-16 16,-5-9-12-16,0-5 8 16,0-11 4-16,0-11 8 15,0-8 4-15,0-14 8 16,0-25 12-16,0-1 8 16,0 15 12-16,0-11 8 15,10 1 4-15,0 13 0 16,1 8 8-16,4 12 16 0,5 23 0 15,1 20-8-15,4 13-8 16,-5 12 0-16,6 10-12 16,4 1-8-16,-10-1-44 15,1-1-24-15,-1-9-76 16,0-10-40-16,1-6 24 16,-6-7 72-16,5-7-292 15,6-16-352-15,-6-5-4 16,-5 3 360-16,0 2 356 15,-4-4 0-15</inkml:trace>
  <inkml:trace contextRef="#ctx0" brushRef="#br0" timeOffset="-110185.84">13772 14766 952 0,'0'0'284'16,"-5"0"-12"-16,-6 2-20 15,6 0-236-15,0 6 72 16,-5 6 52-16,10 15-8 16,-5 19-36-16,5 13-16 15,5 1-24-15,5 5 8 16,0 1-12-16,6-7-8 16,4-7-24-16,0-8-8 15,6-13-20-15,-1-5-8 16,0-12-8-16,1-10 0 15,-1-12-8-15,1-8-8 0,-6-2-40 16,-5-12-24-16,0-3-88 16,-4-1-48-16,-11-8-24 15,0-1 40-15,-5 1-76 16,-11 0-104-16</inkml:trace>
  <inkml:trace contextRef="#ctx0" brushRef="#br0" timeOffset="-109979.6">13685 15053 856 0,'0'0'252'0,"0"8"16"16,-5 0 12-16,5 2-196 16,0-2 48-16,0-2 40 15,5 0 0-15,11-6-36 16,-1-8-32-16,10-4-48 0,1-10-8 16,9-1-80-16,6-1-56 15,10-16-20-15,-1 0 48 16,6 11-316-16,5-3-352 15,-10 6 0-15,-10 8 368 16,-11 6 360-16,-4 2 0 16</inkml:trace>
  <inkml:trace contextRef="#ctx0" brushRef="#br0" timeOffset="-109152.52">14910 14782 592 0,'0'0'164'16,"0"0"44"-16,-6 0 44 0,-4 0-108 15,-5 4 24-15,5 4 0 16,-10 5-16-16,4 15-28 16,6 12-8-16,5 11-20 15,0 7-8-15,10-2-20 16,0-1-8-16,10-3-28 15,11-15-8-15,-6-7-24 16,0-8 0-16,6-12-8 16,-1-12 8-16,-4-18 8 15,4-10 8-15,-10-5 20 16,0-11 16-16,-4-10 4 16,-6-1 0-16,-5-3-8 15,-5 5 8-15,-6 9-4 0,1 8 0 16,-10 7-16-16,0 11-8 15,-6 6-12-15,-4 12 0 16,-6 8-36-16,-4 8-32 16,4 2-64-16,11 6-24 15,4-3 32-15,11-1 64 16,15-6-352-16,10-4-408 16,6-2-8-16,-11-2 408 15,10 0 404-15,-10-4 0 16</inkml:trace>
  <inkml:trace contextRef="#ctx0" brushRef="#br0" timeOffset="-108485.7">15113 14698 824 0,'0'0'244'0,"0"0"-4"16,0 0-4-16,5 0-188 16,5 8 56-16,10 12 48 0,-4 10-8 15,9 11-24-15,0 19-8 16,1 21-24-16,-6 3-8 15,0-11-24-15,1 1-8 16,-6-7-48-16,5-13-32 16,-10-9-48-16,1-11-16 15,-6-12 24-15,-5-16 40 16,-5-10 32-16,-6-12 0 16,-14-14-356-16,5-13-344 15,-16-15 344-15,-10-17 696 16,6-11 356-16,-6 1-336 15,5 4-440-15,1 5-96 16,4 15 16-16,6 9 120 16,-1 0 128-16,6 15 8 0,10 13-8 15,10 2-8-15,5 2-8 16,10 8 16-16,5 4-4 16,15-2-8-16,11 10-20 15,0 4 0-15,4 4-16 16,6 6-8-16,-10 2 0 15,0 4 8-15,-6 4 0 16,-4 2-8-16,-16 7-16 16,-10 3 0-16,-10 6-24 15,-5 3-8-15,-16 1-56 16,-9-4-32-16,4-7-76 16,-4-5-32-16,9-14 44 15,1-14 80-15,10-14 80 0,4-16 8 16,11-5 0-16,0 9 0 15,0 2 0-15,0 0 0 16</inkml:trace>
  <inkml:trace contextRef="#ctx0" brushRef="#br0" timeOffset="-108102.2">15428 14301 888 0,'0'2'264'16,"0"0"12"-16,-5 0 8 0,5-2-212 15,-5 2 48-15,5 0 28 16,-6 14-8-16,6 16-44 15,6 14-24-15,4 17-24 16,0 9 16-16,0 5 0 16,0 4-8-16,5-1-16 15,1-5 0-15,-6-15-20 16,5-11-8-16,0-17-12 16,1-24 0-16,-6-10 0 15,5-6 0-15,0-16-28 16,-5-14-24-16,1-1-60 0,-1-5-32 15,-5 12 24-15,0 1 64 16,0 3-296-16,-5 8-344 16</inkml:trace>
  <inkml:trace contextRef="#ctx0" brushRef="#br0" timeOffset="-107718.66">15285 14738 600 0,'0'0'168'16,"0"0"60"-16,-5 2 64 15,5 0-108-15,-5-2 8 16,5-4-24-16,5-2-16 16,11-2-44-16,9-4-16 0,6 2-44 15,4-2-16-15,6-2-64 16,-6 1-32-16,1-7-104 16,-1-2-64-16,-9 2-28 15,-1 0 40-15,1 0 72 16,-1 4 40-16,-5 5 60 15,1 5 24-15,-6 6 100 16,0 4 80-16,-5 6 60 16,6 5-16-16,-6 7-28 15,0 4-8-15,0-2-20 16,-5 2 0-16,0-1-32 16,0-3-16-16,0 2-68 15,-5-6-40-15,5-6-128 16,0 0-80-16,-5-10-268 15,0-8-176-15,6-4 96 0,-6 2 288 16,0 2 280-16,0-2 0 16</inkml:trace>
  <inkml:trace contextRef="#ctx0" brushRef="#br0" timeOffset="-107551.7">15636 14321 1000 0,'0'0'300'16,"0"-6"4"-16,0-4-4 15,-5 2-244-15,5 6 64 16,-5-5 40-16,0-1-16 15,0 4-72-15,5 2-56 16,0 10-120-16,5 3-56 16,5-5-308-16,10 4-240 15,-5 2 72-15,-4-4 320 0,-1-2 316 16,0 0 0-16</inkml:trace>
  <inkml:trace contextRef="#ctx0" brushRef="#br0" timeOffset="-107169.53">15976 14420 656 0,'0'0'188'0,"0"0"36"15,5 0 36-15,1-2-140 16,4-2 8-16,0 1-16 0,10 3-24 15,0 3-48-15,1 7-24 16,-1 12-24-16,0 12 0 16,1 0 8-16,-6 9 16 15,-10 9 0-15,0 2 0 16,-10 1 24-16,-5 3 40 16,-10-3 40-16,-6-9 16 15,-4 1-8-15,-6-9-16 16,-4-18-24-16,-1-20-8 15,5-30-20-15,1-7-8 16,4-1-44-16,11-16-32 16,0-1-76-16,15-1-40 15,15-1 20-15,0 3 72 16,15-15-320-16,11-13-384 16,-6 37-8-16,1 13 384 0</inkml:trace>
  <inkml:trace contextRef="#ctx0" brushRef="#br0" timeOffset="-106685.2">16180 14607 1016 0,'0'0'308'0,"5"0"-36"0,0 0-28 16,0 4-276-16,10 4 64 16,-5 6 48-16,5 4-8 15,-4 5-24-15,-1 7 0 16,-5 2-16-16,0-4 0 16,0-2-16-16,-5-5-8 15,0-9-36-15,0-8-24 16,-5-14-12-16,5-10 24 15,-5-5 36-15,0-15 24 16,5-14 40-16,0-7 24 16,-5-7 8-16,10-5-8 15,0 10-12-15,5 9 0 16,5 10-4-16,11 17 0 16,4 27-12-16,6 23 0 0,4 15-8 15,-4 12 0-15,-1 9-4 16,6 3 0-16,-5 3-20 15,-6-3-16-15,-4-5-124 16,-1-7-104-16,-5-10-364 16,1-23-256-16,-11-9 108 15,0-2 368-15,-5 0 364 16,0-4 0-16</inkml:trace>
  <inkml:trace contextRef="#ctx0" brushRef="#br0" timeOffset="-104019.66">13330 16526 976 0,'0'0'292'15,"-5"0"4"-15,5 0-4 16,-5-4-244-16,5 2 56 15,0 0 36-15,10-4-8 0,0 0-32 16,5-2-16-16,5-4-44 16,1-6-24-16,4 4-64 15,1 1-40-15,-1-9 0 16,-5 0 48-16,-5 0 40 16,1-2 0-16,-1 2-368 15,-10 1-360-15,5 3-4 16,-5 8 368-16</inkml:trace>
  <inkml:trace contextRef="#ctx0" brushRef="#br0" timeOffset="-103614.03">13396 16228 800 0,'0'0'236'0,"0"4"-16"0,0 2-12 16,0 2-188-1,10 8 64-15,0 2 56 0,10 8 0 16,6 7-20-16,4 9-8 15,11 4-16-15,-6 3 0 16,1 5-24-16,-6-1-24 16,1 9-28-16,-11-1 0 15,1-5-28-15,-6-2-16 16,0 5-40-16,-10-7-8 16,5-23-68-16,-10-3-48 15,-5-8-28-15,-5-14 32 16,-10-8 60-16,-11-6 40 15,-9-10 88-15,-1 3 56 0,-10-1 64 16,0 0 16 0,6 2 12-16,-1 4 8 0,15-2-8 15,11 0-8-15,0 0-24 16,10 2-16-16,5-1-24 16,10-7 0-16,10 2-24 15,10-4-16-15,6-2-72 16,4-4-48-16,6 1-16 15,10-5 48-15,-5-12-360 16,4-1-392-16</inkml:trace>
  <inkml:trace contextRef="#ctx0" brushRef="#br0" timeOffset="-103234.73">13736 15859 1184 0,'0'0'364'0,"0"2"-48"16,-5 6-44-16,0 4-328 15,0 6 80-15,-5 2 24 16,0 1-56-16,-6-1-36 15,6 2 24-15,0-6-316 16,0-2-328-16</inkml:trace>
  <inkml:trace contextRef="#ctx0" brushRef="#br0" timeOffset="-103019.46">13660 15992 512 0,'5'4'140'0,"0"0"44"0,0 4 52 16,0 6-76-16,5 4 24 15,6 2 0-15,-6 5-8 16,0 7-48-16,5 0-32 16,-5 0-92-16,6-5-56 15,-11-5-124-15,5-8-64 16,0-6-156-16,0-12-88 16,0-6 100-16,-5 4 192 15,0-2 192-15,-5-2 0 16</inkml:trace>
  <inkml:trace contextRef="#ctx0" brushRef="#br0" timeOffset="-102836.29">13782 16000 768 0,'0'0'224'16,"0"0"-12"-16,0 0-16 0,0 2-188 15,5 2 56-15,5 2 28 16,-5 4-16-16,5 2-44 16,-5 0-16-16,11 6-88 15,-11-5-56-15,10 1-68 16,-5-4 0-16,5 0-76 15,-5-6-64-15,1-4 64 16,-1 2 136-16,-5-2 136 16,0 0 0-16</inkml:trace>
  <inkml:trace contextRef="#ctx0" brushRef="#br0" timeOffset="-102633.58">13904 15929 664 0,'0'-2'188'0,"0"2"28"0,5 0 28 15,-5 0-132-15,5 0 32 16,-5 0 8-16,0 0-16 16,5 10-40-16,0 3-8 15,0 5-60-15,0 6-40 16,-5 2-132-16,-5 6-80 16,0 1-200-16,0-1-112 15,0-6 104-15,5-6 216 16,-5-4 216-16,0-4 0 15</inkml:trace>
  <inkml:trace contextRef="#ctx0" brushRef="#br0" timeOffset="-102344.58">13741 16413 864 0,'5'-4'256'0,"0"-6"-8"16,5-8-8-16,6-8-212 15,4 2 56-15,0-7 40 16,6-1-8-16,-6 2-36 16,0 4-24-16,1 8-36 0,-1 7-8 15,-5 1-56-15,-5 4-40 16,1 2-100-16,-1 6-48 15,-5 0-160-15,0-2-96 16,-5 4 92-16,5-2 200 16</inkml:trace>
  <inkml:trace contextRef="#ctx0" brushRef="#br0" timeOffset="-101483.02">13741 16619 704 0,'0'0'204'0,"0"0"20"0,5-2 20 16,0-2-144-16,11-4 40 16,-1-6 8-16,0 0-24 15,10-3-48-15,1-1-16 16,-6 0-28-16,6-2-8 16,-6 0-48-16,0 4-40 15,1 0-92-15,-6-3-48 16,-5-1-184-16,0 0-128 15,-5-2 84-15,0 6 216 16,0 4 216-16,-5 2 0 16</inkml:trace>
  <inkml:trace contextRef="#ctx0" brushRef="#br0" timeOffset="-101318.02">13868 16266 640 0,'0'4'180'0,"0"14"24"16,-5 4 20-16,5 5-144 15,0 15 16-15,0 2-8 16,0 1-24-16,0 5-32 16,0-4-8-16,0-7-80 15,0-3-72-15,-5-6-200 16,5-8-128-16</inkml:trace>
  <inkml:trace contextRef="#ctx0" brushRef="#br0" timeOffset="-100803.29">13899 16655 512 0,'0'0'140'0,"0"0"0"0,5-4 4 16,-5 0-96-16,5-2 48 16,5-6 36-16,0-4 0 15,0 0-20-15,6-2-16 16,-1-1-20-16,0 5 0 16,5-2 4-16,-4 4 8 15,-1 0-8-15,-5 0-8 16,5 6-24-16,0-2 0 15,-4 8-8-15,-1 4 8 16,-5 8 0-16,5 2 0 16,-10 6-4-16,5 4 0 15,-5 1-12-15,0 7 0 16,-5 6-32-16,-5 0-16 0,-5 3-76 16,-1-1-48-16,-4-2 12 15,-5-7 64-15,4-7 56 16,-4-4 0-16,-11-12 0 15,11-12 8-15,0-6 0 16,4-8 0-16,1 0-88 16,5 1-72-16,5-7 48 15,-1-2 136-15,6 10 116 16,10 4-8-16,6-4-28 16,9 4-8-16,10 6-12 15,11 6 8-15,5 4-8 16,-6 2-8-16,16 6-20 15,0 6-8-15,-15-2-20 16,-1 4-8-16,1 18-52 16,-16-1-32-16,6-9-4 0,-16 0 40 15,0-2-360-15,-4-13-392 16,-1-3-4-16,-5-2 392 16</inkml:trace>
  <inkml:trace contextRef="#ctx0" brushRef="#br0" timeOffset="-100035.46">14290 15982 608 0,'-5'0'172'0,"5"0"52"0,0-4 52 15,10-4-116-15,0-6 8 16,10 2-28-16,1-1-24 16,-1-1-28-16,5 0 0 15,-4 4-12-15,-6 0-8 16,0 6-32-16,-5 8-16 15,-5 2-72-15,-5 8-48 16,-5 4-84-16,-5 1-24 16,5 3 20-16,-5 0 56 15,0-4 60-15,0 2 16 16,5-6 16-16,-1-2 16 16,6-4 28-16,0-2 24 15,11-2 16-15,-6-3 0 0,5 1-32 16,-5 0-24-16,5-2-52 15,-5 2-24-15,0 4-32 16,0 6 0-16,-5 0-88 16,5 10-72-16,-5 6 40 15,0-8 120-15,0-6 120 16,0 1 0-16,-10 17 84 16,-5 18 88-16,5-16-12 15,5-13-96-15,-5-3-64 16,10-14 40-16,5-14 24 15,10-8 0-15,0-9-24 16,11-9-8-16,-1 2-24 16,0-2 0-16,1 5-32 0,-1 7-16 15,-4 4-24-15,-6 6 8 16,0 6-60-16,0 6-56 16,-15 0 16-16,-5 0 80 15</inkml:trace>
  <inkml:trace contextRef="#ctx0" brushRef="#br0" timeOffset="-99786.02">14569 16220 440 0,'0'0'116'16,"0"0"-4"-16,5 0-4 16,0 6-84-16,0 2 40 15,11 2 16-15,-1 8-16 16,0 2-20-16,5 8 0 16,6 9 0-16,-1 9 8 0,1-10 20 15,-6-5 24 1,0 7 28-16,1-2 16 0,-11-4 12 15,0-1 0 1,-5 1-8-16,-10-2-8 0,-5 2-24 16,-16-5-8-16,1-5-44 15,-16-6-24-15,-4-10-76 16,-1-16-48-16,0-12-4 16,0-8 48-16,16-7-316 15,0-11-360-15</inkml:trace>
  <inkml:trace contextRef="#ctx0" brushRef="#br0" timeOffset="-99368.47">14564 16036 824 0,'0'0'244'0,"5"-2"4"16,5-2 12-16,11-6-204 15,9-4 40-15,1 4 24 16,4 4 0-16,1-2-32 16,4 6-24-16,-9 6-32 15,-11 10-8-15,-5 14-88 16,-9 13-80-16,-22 7-280 15,1 4-200-15</inkml:trace>
  <inkml:trace contextRef="#ctx0" brushRef="#br0" timeOffset="-79187.84">15463 15673 496 0,'0'-2'132'0,"-5"2"72"0,5 0 68 16,-5-2-72-16,5 2-8 15,0 2-24-15,-5 6-8 16,5 13-32-16,-5 7-16 15,5 4-24-15,-10 4-8 16,0 1-16-16,-1-1-8 16,1 2-12-16,-5-7 0 0,5-9-20 15,0-2-8 1,5-4-28-16,5-4-8 0,10-6-4 16,-5 0 8-16,5-8 12 15,0-4 8-15,5 0 0 16,-4 0 0-16,-1 0-12 15,0 2-8-15,-5 4 0 16,5 6 16-16,-5 8 0 16,0 6 0-16,6 6-8 15,-11 3 0-15,5-5 0 16,0-4 0-16,0-4-8 16,5 0 0-16,-5-8-12 15,0-6 0-15,0 0-4 16,5-2 8-16,-5 0 0 15,0 0 8-15,1 2 0 0,-1 10 0 16,0 11 8-16,-5 7 16 16,5-4 8-16,-5 8 8 15,0 5 8-15,0-7 8 16,0-4 8-16,0-2 0 16,5-8-8-16,-5-5 0 15,0-1-20-15,5-10-8 16,5-8-24-16,0-12-8 15,0-5-32-15,1-5-16 16,4-8-76-16,5-5-56 16,-5-5-48-16,6 2 8 15,-1-3-112-15,-5-1-112 16,-5 10 72-16,1 10 200 0</inkml:trace>
  <inkml:trace contextRef="#ctx0" brushRef="#br0" timeOffset="-78837.09">15580 15847 736 0,'0'0'212'0,"0"0"36"0,0-2 28 16,5-6-164-16,5-6 24 16,6 3 0-16,-1-7-16 15,0-6-36-15,5 2-16 16,-4 2-36-16,4-2-16 16,-5 4-24-16,0 1-8 15,1-3-88-15,-6 2-80 16,0 8-60-16,0-2 24 15,0-10-100-15,0 0-112 16,-4 13 64-16,-1-1 184 16,-5 0 184-16,5 2 0 15</inkml:trace>
  <inkml:trace contextRef="#ctx0" brushRef="#br0" timeOffset="-78471.11">15611 15359 592 0,'0'0'164'0,"0"0"48"0,0 0 44 16,0 2-96-16,0 10 32 16,0 10 8-16,0 8-16 15,0 11-28-15,0 15-8 16,-5 17-36-16,-6-1-16 16,6-9-40-16,-5 1-16 15,0-7-128-15,0-13-104 16,0-8-328-16,5-9-216 15,-1-11 100-15,1-4 320 16,0-2 316-16,5-8 0 16</inkml:trace>
  <inkml:trace contextRef="#ctx0" brushRef="#br0" timeOffset="-78054.72">15743 15430 664 0,'0'2'188'16,"0"0"56"-16,0 4 52 15,5 4-124-15,10 2 16 16,-5 4-16-16,5 0-24 15,6-2-52-15,-1 0-16 16,5 0-48-16,-4-2-24 16,-1-2-104-16,-10-3-80 15,5 3-280-15,-4-2-192 16,-6 0 80-16,0-4 288 0</inkml:trace>
  <inkml:trace contextRef="#ctx0" brushRef="#br0" timeOffset="-77514.52">15692 15948 1000 0,'0'-2'300'0,"0"2"-4"15,0 0-4-15,5 8-240 16,0 6 72-16,10 4 40 16,-5 10-24-16,6 4-52 15,-1 1-24-15,0-1-48 16,0 2-16-16,1-6-16 16,-6-10 16-16,-5-7-404 15,0-7-408-15,0-12-4 16,0 4 408-16</inkml:trace>
  <inkml:trace contextRef="#ctx0" brushRef="#br0" timeOffset="-77053.79">15738 15931 448 0,'0'0'116'0,"-5"0"68"0,5 0 60 16,-6 0-68-16,6-2-8 16,0-4-20-16,0-2 0 15,6-4-28-15,9-2-16 16,-5-2-16-16,5 0 8 15,5 0 0-15,1 2-8 16,-1 4-8-16,0 3 8 16,-4 1-20-16,4 2-16 15,-5 2-24-15,0 2 0 16,-4-2-4-16,-1 2 0 16,0 4-20-16,-5 4-16 15,-5 3-36-15,5 5-16 0,-10 4-28 16,0 4-8-16,0 0-4 15,5-2 16-15,-10-1 20 16,0 5 16-16,4 4 20 16,-4 0 16-16,-5-12 24 15,10 3 16-15,-5-1 24 16,5-10 16-16,0 0 8 16,0-2 8-16,5-2-12 15,0-2-8-15,10-4-16 16,0-6 0-16,5 2-12 15,0-4-8-15,11 4-40 16,-6 0-32-16,0-2-4 16,1 4 32-16,-6-6-360 15,0-6-384-15,-5 7-4 0,1 1 384 16,-6 0 384-16,-5 0 0 16</inkml:trace>
  <inkml:trace contextRef="#ctx0" brushRef="#br0" timeOffset="-76734.81">16002 15786 664 0,'0'0'188'0,"0"0"52"16,5-2 44-16,5-2-136 16,10-2 8-16,1-8-40 15,-6-8-40-15,10 2-40 16,-4-4 8-16,-6 1-20 16,5-3-16-16,-5 4-88 15,1 0-64-15,-11-4-240 16,5 3-176-16,-5 7 68 15,0 4 248-15,-5 0 244 16,0 4 0-16</inkml:trace>
  <inkml:trace contextRef="#ctx0" brushRef="#br0" timeOffset="-76521.43">16129 15476 520 0,'0'0'140'0,"0"6"52"0,0 8 52 16,5 10-80-16,5 10 16 15,0 11-8-15,0 9-16 16,6 3-24-16,-1 3 0 16,0-9-20-16,0-1-16 15,-5 0-40-15,1-11-16 16,-1-7-80-16,-5-4-48 16,0-6-8-16,0-8 48 15,0-10-284-15,-5-14-328 16</inkml:trace>
  <inkml:trace contextRef="#ctx0" brushRef="#br0" timeOffset="-76327.25">16129 15661 872 0,'0'0'260'0,"0"2"4"16,0 6 12-16,0 2-212 16,0 11 40-16,0 13 32 15,0 2 0-15,0 5-40 16,-5 7-32-16,0-4-112 15,0-5-72-15,-1-1-320 16,-4-8-232-16,5-8 64 16,0-6 304-16,0-4 304 0,5-7 0 15</inkml:trace>
  <inkml:trace contextRef="#ctx0" brushRef="#br0" timeOffset="-76188.11">16291 15873 960 0,'0'0'288'15,"5"0"-28"-15,0 0-32 16,1 2-248-16,4 2 72 15,0 0 28-15,0-2-40 16,0 4-44-16,0 2 0 16,-5-8-4-16,6-10 8 15,-11 0 0-15,5 6 0 16</inkml:trace>
  <inkml:trace contextRef="#ctx0" brushRef="#br0" timeOffset="-75638.36">16205 15425 1048 0,'0'-4'316'0,"0"-8"-44"16,0-4-44-16,10 0-300 15,0-4 64-15,6-6 48 16,4 2-16-16,0 5-24 16,0-3-8-16,1 6 8 15,-11 2 24-15,5 4 24 16,0 2 8-16,-4 2 0 15,-6 2 0-15,0 2-8 16,0 10 0-16,0 6 8 16,-5 8 16-16,5 6-8 0,0 7-8 15,0 15-8 1,0 6 16-16,-5 11 0 0,5 8 0 16,-5-7-32-16,0-3-16 15,-5-1-44-15,0-12-16 16,-5-7 0-16,-5-9 24 15,-6-12 12-15,1-12 0 16,0-12-416-16,-1-16-400 16,1-4 0-16,5 4 416 15,5 0 408-15,0 2 0 16,-1-31 144-16,-4-33 144 16,5 40 56-16,5 25-80 15,0-25-72-15,5 4 16 16,10 22 12-16,5 16 0 15,11 12-36-15,-1 8-24 0,6-6-40 16,-1 0-8-16,6 11-20 16,-1-1-8-16,-9 0-52 15,-1 4-32-15,-5-3-28 16,-10 3 16-16,6-4-428 16,-6-4-432-16,-5-8-4 15,0-2 440-15,-5-4 436 16,5-5 0-16</inkml:trace>
  <inkml:trace contextRef="#ctx0" brushRef="#br0" timeOffset="-72755.22">16611 15450 816 0,'-5'2'240'16,"0"4"-4"-16,5-6-8 16,5-4-200-16,5-4 48 15,6-8 32-15,4-3-8 16,0-3-36-16,11-8-16 0,-1-2-28 16,-4 1 0-16,-1 1-8 15,0 4 0-15,-4 0-12 16,-6 8-8-16,0 6 0 15,1 3 8-15,-11 1 12 16,0 6 8-16,0 6-4 16,0 7 0-16,0 5-8 15,0 6 0-15,-5 6 0 16,5 4 8-16,0 9 4 16,0 5 8-16,0-4 16 15,0 5 16-15,0 5 12 16,1-6 8-16,-1 3-8 15,0-3-8-15,-5-9-8 16,-5-5 0-16,0-2-24 0,-1-10-24 16,-4-6-32-16,-5-4-8 15,5-12-36-15,0-8-24 16,-5-10-88-16,4-14-56 16,-4-4-44-16,5-7 16 15,0-9-96-15,0-1-112 16,-1 11 80-16,6 12 200 15</inkml:trace>
  <inkml:trace contextRef="#ctx0" brushRef="#br0" timeOffset="-72522">16703 15063 472 0,'0'2'124'16,"0"-2"56"-16,0-6 52 0,0 8-56 16,0 4 24-16,0 6-4 15,-5 10-16-15,5 4-20 16,0 12 8-16,0 11-16 15,-5 11-8-15,5 19-20 16,-5 16 0-16,-6-1-20 16,6 5-8-16,-10 2-32 15,-5-8-16-15,-1-7-44 16,-4-11-24-16,0-15-112 16,-1-15-80-16,-4-15-356 15,4-26-264-15,6-18 96 16,5 6 368-16</inkml:trace>
  <inkml:trace contextRef="#ctx0" brushRef="#br0" timeOffset="-71638.26">17317 14801 368 0,'0'0'92'0,"0"2"52"15,0-6 52-15,0 1-16 16,0 3 24-16,0-2-4 15,0 2-24-15,0 3-36 16,0 5-8-16,0 4-28 16,-5 10-8-16,5 6-48 0,-10 8-24 15,-5 1-96-15,5 5-64 16,0 0 0 0,-6-3 72-16,11-7-208 0,0-2-264 15,0-4-4-15,0-10 272 16,5-5 268-16,0-3 0 15</inkml:trace>
  <inkml:trace contextRef="#ctx0" brushRef="#br0" timeOffset="-71505.13">17323 15175 560 0,'0'0'156'16,"5"5"36"-16,-5 7 36 15,10 4-100-15,-5 4 24 16,-5 4-20-16,5 2-32 16,-5-2-68-16,5-1-24 15,-5-3-116-15,0-4-80 0,0-8-172 16,5-4-80-16</inkml:trace>
  <inkml:trace contextRef="#ctx0" brushRef="#br0" timeOffset="-71187.88">17317 15161 480 0,'0'0'128'0,"0"-4"4"16,0-4 0-16,0-10-76 15,0-6 48-15,6-2 12 16,-1-4-32-16,10-1-36 15,0-3 0-15,0 6 16 16,1 6 16-16,-1 1 16 16,0 3 0-16,0 8-4 0,6 6 0 15,-11 2-12-15,5 8 0 16,-5 20-8-16,0 9 8 16,1-1-8-16,-1 6 0 15,-5 7-8-15,0-3 0 16,0-6-16-16,0-3-16 15,-5-3-24-15,5-10 0 16,-5-4-36-16,0-4-24 16,0-8-8-16,0-6 24 15,0 0-348-15,-5-4-368 16,-5-6 4-16,5 4 376 16</inkml:trace>
  <inkml:trace contextRef="#ctx0" brushRef="#br0" timeOffset="-70836.78">17317 15212 752 0,'0'2'220'0,"0"4"12"15,0-4 20-15,0-6-176 16,6-6 32-16,4 0 8 16,0 0-16-16,5-3-52 15,-5-5-32-15,6 4-80 16,-1-2-40-16,-5 4-64 15,5 4-16-15,-5 14-136 16,0 12-112-16,-4-8 64 0,-1-4 184 16,-5 8 184-1,5-6 0-15,-10 15 76 16,-6 27 80-16,1-8 12 0,0-15-64 16,0 7-16-16,5-8 56 15,0-8 24-15,0-6-16 16,10-12-60-16,5-12-32 15,0-2-96-15,0-6-56 16,11-8-168-16,-1 1-104 16,-5 1 48-16,-5 6 160 15</inkml:trace>
  <inkml:trace contextRef="#ctx0" brushRef="#br0" timeOffset="-70222">17602 14655 1024 0,'0'0'308'0,"0"2"-24"15,-5 8-28-15,0 7-276 16,0 1 64-16,0 8 16 15,0 6-40-15,-1-8-44 16,1-7 0-16,0-3 8 16,10-6 16-16,6-10 8 15,4-8 0-15,0-4-8 0,10 1-8 16,1-1-4-16,-6 4 8 16,0 0 12-16,1 6 16 15,-1 8 8-15,-5 14 8 16,1 10 12-16,-6 7 16 15,5 17-4-15,-10 11-8 16,0-1-8-16,-5 1 8 16,0-1-4-16,-5-7-8 15,0-11-12-15,-5-6 0 16,0-4-32-16,-6-13-24 16,6-9-68-16,-5-6-32 15,-5-10-68-15,-1-8-32 16,-4-8 16-16,5-5 56 15,-11-7 80-15,11 0 32 0,0-10 72 16,4 1 48 0,1 13 44-16,5 6 8 0,5 4-8 15,0 6-8-15,5 10-8 16,5 6 8-16,5-2-4 16,0-4-8-16,5 0-32 15,1 4-16-15,4 10-88 16,0-4-56-16,1-14-384 15,-1-8-312-15,0 7 48 16,-5 3 368-16,-4-4 368 16,-6 2 0-16</inkml:trace>
  <inkml:trace contextRef="#ctx0" brushRef="#br0" timeOffset="-69888.58">18003 14837 720 0,'0'-2'208'16,"0"-4"36"-16,5-6 40 0,6-2-156 16,-1-5 16-16,5-3-12 15,0 2-24-15,5 2-72 16,-9 0-40-16,4 0-96 16,-5 4-48-16,0 5-64 15,-5-3-8-15,0 4 64 16,0 0 80-16</inkml:trace>
  <inkml:trace contextRef="#ctx0" brushRef="#br0" timeOffset="-69621.43">18008 14635 864 0,'0'-4'256'0,"0"0"-4"0,0 6-8 16,5 2-200-16,1 10 64 15,4 6 48-15,10 9-8 16,-5 15-24-16,0 8-8 16,1-1-24-16,-1 1-8 15,-5 5-32-15,0-9-16 16,-5-8-28-16,0-9 0 16,1-7-40-16,-1-8-24 15,-5-6-8-15,0-12 24 16,0-12-356-16,-5-10-376 15,-1-4 4-15,6 5 384 16</inkml:trace>
  <inkml:trace contextRef="#ctx0" brushRef="#br0" timeOffset="-69438.23">18029 14774 1160 0,'0'0'356'0,"0"8"-24"16,5 7-20-16,0 17-312 15,-5 6 64-15,5 10 40 16,-5-1-24-16,-5 1-80 16,0-1-48-16,5-9-16 15,-5-4 40-15,0-10-336 16,-6-12-368-16</inkml:trace>
  <inkml:trace contextRef="#ctx0" brushRef="#br0" timeOffset="-69239.22">18201 14932 912 0,'0'0'272'16,"5"0"28"-16,6 0 24 16,-6 2-204-16,5 0 48 15,-5 6-16-15,5 2-56 16,-5-4-92-16,0 0-32 16,0 0-20-16,-5-2 24 15,0 0-340-15,5-6-352 16,-5-8 0-16,0 6 360 15,0 2 356-15,0-6 0 0</inkml:trace>
  <inkml:trace contextRef="#ctx0" brushRef="#br0" timeOffset="-68838.63">18161 14647 912 0,'0'-4'272'0,"0"-6"-16"16,10 0-16-16,5-6-248 16,5-4 48-16,11 2 4 15,5-6-32-15,-6-7-20 16,-5 3 16-16,-4 6 24 16,-6-4 16-16,0 2 0 15,-5 7 0-15,1 5-20 0,-6-4-8 16,0 6-8-16,0 10 8 15,0 4 12-15,-5 12 8 16,5 4 12-16,-5 9 8 16,5 13 4-16,-5 6 0 15,0 3 0-15,0 7 0 16,0 9-8-16,0 7-8 16,0-3-16-16,-10-3 0 15,-5-11-72-15,-1-7-56 16,1-13-8-16,-10-15 64 15,4-14-332-15,1-16-384 16,0-15-8-16,5 7 384 16,4 2 380-16,6-2 0 0</inkml:trace>
  <inkml:trace contextRef="#ctx0" brushRef="#br0" timeOffset="-68655.51">18191 14613 1000 0,'0'0'300'0,"0"0"4"15,5 0 4-15,5 0-240 16,11 6 64-16,4 2 44 15,1 6-16-15,9 2-48 16,1 1-24-16,-6 1-36 16,1 2 0-16,-1 4-52 15,-10 0-48-15,-4-4-20 16,-1 1 32-16,0 5-388 16,-10-6-416-16,5-4 0 15,-4-4 424-15</inkml:trace>
  <inkml:trace contextRef="#ctx0" brushRef="#br0" timeOffset="-68238.29">18679 14595 1176 0,'0'-2'360'0,"5"-6"-20"16,0-6-24-16,10-2-332 15,1-7 56-15,14-11 20 16,1 4-24-16,-1 10-36 16,-10 4-8-16,6 0 0 15,-1 5 16-15,-10 7 4 16,6 8 0-16,-6 9-12 15,0 9-8-15,-5 10 4 16,0 10 16-16,-10 1 12 16,6 7 0-16,-12 10 20 15,1-5 24-15,-5-5-4 16,0-7-24-16,0-1-40 16,0-8-8-16,-5-20-64 15,-1-14-48-15,-4-12 4 0,5-6 56 16,-6-12 52-1,-4-10 8-15,10 5 0 0,5 9 0 16</inkml:trace>
  <inkml:trace contextRef="#ctx0" brushRef="#br0" timeOffset="-68034.19">18689 14270 488 0,'0'-2'132'0,"0"-12"48"0,0-6 52 16,0 2-60-16,0 4 24 16,0-2 4-16,0 8-16 15,10 16-28-15,-5 22-8 16,0 30-20-16,0 13 0 15,1 6-16-15,-1 15 0 0,-10 17-32 16,-6 6-24 0,1-2-72-16,-5-6-48 0,0-12-12 15,-6-11 40 1,1-21-368-16,-10-23-400 0,14-16-4 16,11-5 408-16,-10-9 400 15,10-4 0-15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3T06:50:48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19583 7660 1336 0,'0'0'412'0,"0"0"-36"16,0-2-36-16,5-2-360 16,5-4 96-16,21-4 68 15,-1-2-24-15,11-6-48 16,5-6-24-16,5-3-12 15,4-3 16-15,11-2-4 16,6 4-8-16,-1-1-20 16,-5-5 0-16,-5 4-8 0,-11 4 0 15,-9 8-20 1,-5 5-16-16,-16 3-44 0,-10 4-24 16,-5 6-84-16,-15 2-56 15,0 6 40-15,-5 6 104 16,-1 0-272-16,1-3-368 15,-10 3-4-15,10-2 368 16</inkml:trace>
  <inkml:trace contextRef="#ctx0" brushRef="#br0" timeOffset="281.95">19822 7433 968 0,'0'-2'292'0,"0"2"-16"15,0 0-12-15,5 0-232 16,-5 8 72-16,5 4 60 16,0 6-8-16,0 4-44 15,-5 0-32-15,5 4-28 16,-5-5 8-16,0-3-44 15,5 0-48-15,0-4-124 16,1-4-72-16,-1-4 20 16,10-2 104-16,0-8-192 15,5-6-288-15</inkml:trace>
  <inkml:trace contextRef="#ctx0" brushRef="#br0" timeOffset="501.47">20010 7322 928 0,'0'0'276'16,"0"0"-4"-16,0 4-4 16,0 8-220-16,0 8 64 15,0 4 56-15,0 6-8 16,0 3-44-16,0 1-32 16,0 0-48-16,-5 2-8 15,5 1-100-15,-5 1-80 0,5 4-332 16,0 1-240-1,-5-9 76-15,5-8 328 16,0-6 320-16,0-4 0 0</inkml:trace>
  <inkml:trace contextRef="#ctx0" brushRef="#br0" timeOffset="765.83">19598 8078 704 0,'0'0'204'0,"5"0"44"16,6-4 44-16,14-2-136 16,6-5 24-16,4-11 0 15,6-12-16-15,4-6-36 16,1-3-8-16,5-3-28 0,-5-2-8 16,-6 7-24-16,1 5-8 15,-11 4-24-15,1 8-8 16,-11 7-56-16,-5 5-40 15,-4 0-4-15,-6 6 48 16,0 2-364-16,-5 0-400 16</inkml:trace>
  <inkml:trace contextRef="#ctx0" brushRef="#br0" timeOffset="964.83">20005 7549 928 0,'0'0'276'16,"0"2"12"-16,-5 7 12 0,0 9-220 16,0 8 56-16,-11 16 32 15,-9 15-8-15,0 13-48 16,-1-3-24-16,-9 3-44 16,4-3-8-16,1-9-100 15,-1-7-80-15,6-11-360 16,9-10-264-16</inkml:trace>
  <inkml:trace contextRef="#ctx0" brushRef="#br0" timeOffset="1200.22">19903 7908 696 0,'0'0'200'0,"0"2"52"0,0 10 48 15,0 7-124-15,5 5 32 16,-5 8-12-16,0 6-32 15,5-3-52-15,-5 1-8 16,0-2-64-16,-5-4-48 16,5-8-32-16,-5-7 24 15,10-3-372-15,5-6-384 16,1-4-4-16,-6-2 392 16,0 0 384-16,0-2 0 15</inkml:trace>
  <inkml:trace contextRef="#ctx0" brushRef="#br0" timeOffset="1481.78">19974 8009 992 0,'0'-2'300'0,"0"-2"-24"16,0-4-20-16,0-2-248 15,5-6 72-15,6-8 56 16,9-1-8-16,5-7-44 16,1-2-24-16,-1 2-20 15,11 9 16-15,-11 1 4 16,6 6 0-16,-6 4-8 15,0 10 0-15,-4 6-8 16,-1 8 0-16,-5 6-12 16,-5 4 0-16,6 7-12 15,-6 3 0-15,0 4-32 16,-5 0-24-16,-5-1-80 16,0 3-48-16,-5 0-348 15,-5-3-296-15,5-9 72 0,0-6 368 16,0-4 368-16,-1-2 0 15</inkml:trace>
  <inkml:trace contextRef="#ctx0" brushRef="#br0" timeOffset="1699.13">20051 8267 440 0,'0'0'116'15,"-6"0"76"-15,-4 0 76 16,5 2-28-16,0 0 8 16,0-2-12-16,5 2-16 15,0-2-28-15,5-2-8 16,5-6-32-16,11 0-24 15,-1-2-36-15,0 0-8 16,6-4-16-16,-1 2 0 16,-5 4-32-16,6 0-24 15,-11-1-84-15,5 1-48 0,1-4 0 16,-1 2 56-16,0 2 56 16,6-4 8-16</inkml:trace>
  <inkml:trace contextRef="#ctx0" brushRef="#br0" timeOffset="2316.53">20569 7058 768 0,'0'0'224'0,"0"8"48"15,0 2 48-15,0 10-152 16,0 8 24-16,0 12 4 16,-5 11-16-16,5 7-36 15,0 1-16-15,-5-3-32 0,5-7-8 16,0-3-24-1,0-8 0-15,0-4-40 0,0-3-32 16,0-7-104-16,0-4-64 16,5-8 4-16,0 0 80 15,5-12-300-15,5-8-368 16,-5-2 0-16,-5 2 384 16</inkml:trace>
  <inkml:trace contextRef="#ctx0" brushRef="#br0" timeOffset="2600.96">20538 7211 504 0,'0'0'136'16,"0"0"56"-16,0 0 56 16,-5 0-64-16,5 0 24 0,0-2-8 15,5-8-24 1,5 0-36-16,6-2-8 0,9-13-20 16,16-3 0-16,-11 4-28 15,11-2-16-15,10 4-16 16,-6 5 8-16,-9-1-8 15,-1 6-8-15,-4 4-16 16,-6 4 0-16,-4 4-12 16,-11 6-8-16,0 10-48 15,-15 10-40-15,-5 11 4 16,-11 9 48-16,6 11 36 16,-10-1-8-16,-1-8-416 15,1-5-408-15,5-1 0 16,4-12 416-16</inkml:trace>
  <inkml:trace contextRef="#ctx0" brushRef="#br0" timeOffset="2749.56">20670 7547 408 0,'0'2'104'0,"0"0"36"0,-5 2 32 16,5-3-24-16,-5 1 48 15,5 2 28-15,5-4-8 16,0 0-40-16,0-4-24 16,6-3-40-16,4-3-8 15,0 0-64-15,0-4-48 16,0 0-28-16,-4 2 24 15,4 4-328-15,-5 0-344 16</inkml:trace>
  <inkml:trace contextRef="#ctx0" brushRef="#br0" timeOffset="2982.95">20680 7682 1048 0,'0'3'316'0,"-5"11"4"16,5 12-4-16,-10 16-264 16,0 1 56-16,0-1 32 15,-10 4-16-15,-1-3-84 16,1-5-56-16,0-10-40 16,-1-10 24-16,11-6-352 15,-5-16-368-15,5-14 0 16,5 6 376-16,0 4 376 15,5-6 0-15</inkml:trace>
  <inkml:trace contextRef="#ctx0" brushRef="#br0" timeOffset="3181.95">20873 7622 848 0,'6'0'252'0,"9"2"20"0,0 2 28 16,0 2-180-16,11 4 48 15,-6 8 28-15,5-2-16 16,-9 1-44-16,-1 1-16 15,-5 2-36-15,5-4-8 16,-10-2-28-16,0-4-8 16,-5 0-80-16,0-6-64 15,-5 0-416-15,5-6-352 16,0-10 56-16,0 6 408 0</inkml:trace>
  <inkml:trace contextRef="#ctx0" brushRef="#br0" timeOffset="7198.38">21280 6870 480 0,'0'-6'128'16,"0"2"68"-16,0 0 64 15,5 0-48-15,0-2 16 16,0-4-4-16,0 6-16 16,-5-2-40-16,0 0-24 15,-5 4-36-15,-5 10-8 16,0 6-20-16,-5 8-8 15,-11 8-12-15,1 15 0 16,-1 3-20-16,-4 14-8 16,4 7-16-16,-4 0 0 0,5 3-4 15,-1-3 0-15,6-21-8 16,10-8 0-16,0-3 4 16,4-15 16-16,1-6 0 15,5-4-8-15,21-6-8 16,-1-12 0-16,5-16-8 15,1 2-8-15,4-4-24 16,1-9-16-16,-6-7-60 16,1 0-40-16,-1 5 16 15,0-3 64-15,-4 0-324 16,4 4-376-16,-10 7 0 16,1 3 384-16,-6 8 384 15,-5 4 0-15</inkml:trace>
  <inkml:trace contextRef="#ctx0" brushRef="#br0" timeOffset="7398.56">21351 7058 656 0,'0'0'188'16,"0"0"44"-16,0 0 52 16,5 0-124-16,0 0 24 15,0 0 8-15,5 2 0 16,1-2-32-16,-1 2-24 16,5 2-36-16,0-2-8 15,0 2-16-15,1 0 0 16,-1 0-28-16,0 2-16 15,-5-4-72-15,-5 0-48 16,0 0-4-16,1 0 48 16,-1 0-368-16,-5 6-408 15</inkml:trace>
  <inkml:trace contextRef="#ctx0" brushRef="#br0" timeOffset="7639.58">21229 7465 1328 0,'0'4'412'0,"0"6"-48"16,-5 8-44-16,0 2-368 16,0 2 88-16,-5-1 64 15,5-3-24-15,-6 0-104 16,-4-4-72-16,10-6-24 0,0-2 64 15,5-10-316-15,5-6-368 16,10 0-4-16,-10 2 376 16</inkml:trace>
  <inkml:trace contextRef="#ctx0" brushRef="#br0" timeOffset="7865.58">21285 7336 488 0,'0'0'132'16,"0"2"68"-16,5 6 68 15,0 10-60-15,5 8 8 16,6 10-16-16,-1 5-8 15,0 3-36-15,5-2-16 16,1-3-28-16,-1-7-8 16,0-8-20-16,11-8-8 15,-6-8-36-15,-5-12-16 0,6-8-72 16,-6-8-40-16,-5-12-96 16,1-4-40-16,-1-9 40 15,-5-11 88-15,5-11-196 16,1-3-280-16,-1 9 0 15,0 15 288-15</inkml:trace>
  <inkml:trace contextRef="#ctx0" brushRef="#br0" timeOffset="8118.79">21671 6844 1048 0,'0'-2'316'0,"0"0"12"0,5-2 4 15,-5 4-272-15,5 0 40 16,-5-2 12-16,0 2-16 16,0 0-148-16,5 0-120 15,-5 0-324-15,0 0-200 16,0 2 96-16,0-2 304 15,0 0 296-15,0 2 0 16</inkml:trace>
  <inkml:trace contextRef="#ctx0" brushRef="#br0" timeOffset="8382">21717 6969 504 0,'0'0'136'0,"0"4"68"16,0 0 64-16,0 2-64 16,5 10 8-16,0 14-28 15,-5 13-24-15,5 15-24 16,-5 7 16-16,5-3-16 15,-5-3-16-15,0-3-32 16,0-12-8-16,5-11-16 16,-5-9 0-16,0-8-24 15,0-4-8-15,0-12-32 16,5-12-16-16,0-12-72 16,5-10-56-16,6-9 8 15,-1-13 72-15,5-11-316 16,6 1-376-16,-6 17-4 0,-5 7 384 15,0 8 376 1,-4 12 0-16</inkml:trace>
  <inkml:trace contextRef="#ctx0" brushRef="#br0" timeOffset="8781.66">22032 6507 1000 0,'0'0'300'0,"0"0"-4"16,0 0-4-16,0 4-276 15,-5 4 40-15,0 10 16 16,-11 7-8-16,1 11-32 15,0 4-8-15,0 1-20 16,-6 1 0-16,6-2 12 16,10-8 24-16,-5-3 16 15,5-5 0-15,15-8 4 16,5-6 8-16,0-6-4 16,11-6-8-16,-1-2-16 15,1-10-8-15,-1 2-8 16,0 0 8-16,-4-4-44 15,-6 2-40-15,0 3-12 16,-10 3 40-16,-10 2-388 0,-5 6-416 16,5 8-4-16,0 0 416 15</inkml:trace>
  <inkml:trace contextRef="#ctx0" brushRef="#br0" timeOffset="9014.66">21849 7203 792 0,'0'6'232'15,"0"8"52"-15,10-8 48 16,5-12-164-16,11-8 16 16,4-6-12-16,6-1-24 15,4-7-36-15,6-6-8 16,-5 4-16-16,-1 2-8 16,-4 1-32-16,-6 3-16 0,-9 0-68 15,4 4-40-15,0 4-4 16,-9 2 40-16,-6 5-376 15,0 1-408-15,-5 4-4 16,0 0 416-16,-5 2 412 16,5 0 0-16</inkml:trace>
  <inkml:trace contextRef="#ctx0" brushRef="#br0" timeOffset="9247.99">22067 6983 1128 0,'-5'0'344'0,"5"0"-12"0,-5 6-16 15,5 6-292-15,5 8 72 16,-5 11 56-16,0 13 0 16,15 14-32-16,6 1-24 15,-6-1-32-15,0-1 0 16,0-5-12-16,1-6 0 16,-1-9-32-16,-5-7-24 15,-5-8-76-15,0-6-48 16,-5-6 8-16,0 0 64 15,0-10-368-15,0-12-416 16</inkml:trace>
  <inkml:trace contextRef="#ctx0" brushRef="#br0" timeOffset="9581.94">22458 6882 1016 0,'0'0'308'0,"0"0"28"16,0-2 36-16,0-4-252 15,11 2 32-15,-6-4-16 16,10-4-40-16,0 2-52 0,0-4-8 16,6-4-64-16,4 1-48 15,6-5-8-15,-1-6 48 16,1 0-344-16,4 0-384 16,1-9-4-16,-16 9 384 15,0 12 384-15,-4-2 0 16</inkml:trace>
  <inkml:trace contextRef="#ctx0" brushRef="#br0" timeOffset="9865.1">22733 6259 1320 0,'0'0'408'0,"0"2"-40"16,0 4-40-16,15-2-360 16,0 0 88-16,0 0 64 15,1 2-24-15,-1-6-72 16,0 3-40-16,-5 1-32 16,6-4 24-16,-1 2-400 15,-5 4-416-15,-5-2 0 16,5-2 424-16,-5 2 416 15,-5-2 0-15</inkml:trace>
  <inkml:trace contextRef="#ctx0" brushRef="#br0" timeOffset="10065.1">22773 6449 784 0,'0'0'228'0,"11"0"44"0,-1-6 36 16,10-4-172-16,0-4 16 15,6-3-4-15,4-5-16 16,-4 2-56-16,-1-6-32 16,0 4-132-16,-4 2-96 15,-6 3-4-15,5 3 96 16,-10 4 92-16,1 2 0 16,-6 2 0-16,0 4 0 15</inkml:trace>
  <inkml:trace contextRef="#ctx0" brushRef="#br0" timeOffset="10281.11">22911 6429 904 0,'0'2'268'0,"0"2"36"16,0 4 36-16,0 2-212 15,0 2 32-15,0 8-24 16,0-2-40-16,0-6-96 15,0-2-48-15,0-2-16 16,0-8 32-16,5-8-320 16,5-2-344-16,0-6-4 15,-5 4 352-15</inkml:trace>
  <inkml:trace contextRef="#ctx0" brushRef="#br0" timeOffset="10615.51">23109 6292 512 0,'0'0'140'0,"0"0"72"0,0 0 76 16,0 8-64-16,0 4 8 15,-10 4-36-15,-6 8-32 16,1 2-56-16,0 4-16 16,-11 9-68-16,6 9-48 15,-5-12-116-15,-1-5-64 16,6 13-8-16,0-6 64 16,4-11 92-16,6 3 32 15,0 0 88-15,0-4 56 0,5-6 44 16,0-3-8-1,5-5-20-15,0-8 0 0,10-6-16 16,0-4-8-16,5-11-24 16,6-7-8-16,-6-2-32 15,5-8-16-15,6-3-80 16,-1 3-56-16,-5 0-8 16,-4 0 56-16,-1 11 56 15,-5 13 0-15,0 0 0 16,-5 0 0-16,0 6 0 15,-5 4 0-15</inkml:trace>
  <inkml:trace contextRef="#ctx0" brushRef="#br0" timeOffset="10867.31">22895 6927 1080 0,'0'2'328'16,"0"2"12"-16,0 6 8 16,5 6-276-16,0 0 40 15,1 2 16-15,-1-4-16 16,0 0-40-16,0 0-16 16,0-4-64-16,-5-3-48 15,5-5-16-15,-5-2 40 0,0-2-368 16,5-5-400-16,-5 3 0 15,5-2 400-15</inkml:trace>
  <inkml:trace contextRef="#ctx0" brushRef="#br0" timeOffset="11264.58">22911 6933 936 0,'0'-4'280'0,"0"0"0"16,0-3 0-16,10-3-224 15,5-10 56-15,5-4 36 16,6 4-16-16,-1-4-28 16,6 2-8-16,-6 3-16 15,0 5-8-15,1 4-20 0,-11 0-8 16,5 4-20-16,-4 4-8 16,-11 2-24-16,0 8-8 15,-5-2-48-15,-10 4-32 16,-6 8-32-16,-4 7 0 15,0 3 20-15,-6 4 24 16,6 2 28-16,0-3 16 16,4-1 24-16,1-4 16 15,5-4 20-15,5-6 8 16,0-2 16-16,0-6 16 16,10-3 0-16,0-7-8 15,5-3-32-15,5-5-16 16,1-6-8-16,4-4 16 15,0-4-364-15,1 0-376 0,4 2-8 16,-10 5 368-16,-5 3 368 16,0 4 0-16</inkml:trace>
  <inkml:trace contextRef="#ctx0" brushRef="#br0" timeOffset="11831.25">23256 6318 784 0,'0'0'228'0,"0"0"44"0,0 0 36 15,10-2-160-15,5-2 32 16,-4-2-4-16,9-2-24 15,10-5-48-15,-4 1-8 16,-1 2-20-16,1 2 0 16,-11 0-20-16,0 2-8 15,-5 4-24-15,0 4-8 16,-5 4-24-16,-10 6-16 16,0 2-32-16,-5 1-16 15,-10-1-20-15,5 0 0 16,-1-4 8-16,1 0 16 0,0 6 24 15,5-6 16 1,-6 2 36-16,6 6 24 0,5 2 24 16,-5 3 0-16,5 13 0 15,5 8 8-15,-5 9 0 16,5-1 8-16,5-4-4 16,0-3 0-16,0-1-12 15,5-7-8-15,0-5-16 16,1-6 0-16,-6-6-12 15,0-4 0-15,5-6-32 16,0-2-24-16,-5-2-68 16,0-2-40-16,0-2 20 15,0-2 64-15,6 0-336 0,-6-2-392 16,-5-2-4-16,0 4 400 16,0-2 392-16,0 0 0 15</inkml:trace>
  <inkml:trace contextRef="#ctx0" brushRef="#br0" timeOffset="12264.25">23723 6066 1064 0,'0'4'324'0,"0"4"4"0,0 4 12 16,0 12-268-16,-5 0 48 16,-5-4 0-16,5 1-48 15,0-3-136-15,-5-2-88 16,5-4-324-16,0-6-232 15,0 0 76-15,5-2 320 16,0-4 312-16,0 2 0 16</inkml:trace>
  <inkml:trace contextRef="#ctx0" brushRef="#br0" timeOffset="12964.76">23825 5759 1024 0,'0'0'308'16,"0"0"-12"-16,0 0-20 15,0 4-276-15,0 2 56 16,0 0 44-16,-5 5 0 16,0 15-44-16,0 4-40 15,0-8-72-15,0 14-24 0,-6 7-76 16,6-1-40-16,-5 2 0 16,5-5 48-1,-5-7 56-15,5-4 16 0,-5 0 36 16,10-11 32-16,5-7 64 15,0 0 48-15,5-6 20 16,10-4-16-16,6-8-24 16,4-2 0-16,-9 2-12 15,4-3-8-15,-5 1-12 16,-5 0 0-16,1 2-12 16,-1 0 0-16,-5 4-8 0,-5-2 0 15,5 4-4-15,-5-4 0 16,11 8-8-16,-6 2 0 15,-5 4-4-15,5 4 0 16,0 2 0-16,-5 3 0 16,0 7-4-16,6-2 0 15,-6 2 4-15,5 2 8 16,-5 3 0-16,0-1 0 16,0-2 0-16,5 4 8 15,-5-2 0-15,-5-5 0 16,5-5-8-16,0 0 0 15,-10 2-8-15,0-8 0 16,0-4-40-16,-10 0-32 16,-5-4-80-16,4-4-40 15,-9-6 24-15,-11-4 80 16,11-8-244-16,0 0-312 16,-1 4-4-16,6 2 320 0,5 2 312 15,5 2 0-15,-11-5 192 16,-4-13 200-16,10 10 40 15,4 8-144-15,1 0-128 16,0 8 24-16,5 12 12 16,5 10-8-16,-15 15-32 15,0 11-16-15,-6 6-40 16,-4 1-16-16,-6-7-72 16,1 0-48-16,-1-11-28 15,6-5 32-15,5-10-372 16,9-10-392-16</inkml:trace>
  <inkml:trace contextRef="#ctx0" brushRef="#br0" timeOffset="14116.81">23937 5804 392 0,'5'0'100'0,"0"0"68"16,0 0 76-16,0 0-12 15,5 0 16-15,5 2-12 16,6 4-24-16,-6 4-36 16,10 6 0-16,1 10-24 15,-6 8-8-15,0-9-28 16,6 1-8-16,-6 4-28 16,-5-6-8-16,6-8-44 15,-6-3-24-15,0-1-92 16,0-4-64-16,1-4-384 0,-6 0-320 15,0-2 72 1,0 0 392-16</inkml:trace>
  <inkml:trace contextRef="#ctx0" brushRef="#br0" timeOffset="15399.08">19431 8783 816 0,'0'0'240'0,"0"0"20"16,0-2 24-16,0-2-180 15,0 2 40-15,0 0 24 16,0 0-8-16,0 0-28 15,0 2-8-15,0-2-20 0,0 2-8 16,0 2-24-16,0 4-8 16,0 2-20-16,10 2 0 15,-5 4-12-15,5-2 0 16,0 3-8-16,0-3 8 16,1-4-24-16,-1 0-16 15,-5-4-60-15,0 0-32 16,0-4 4-16,0-2 48 15,-5-4-388-15,0-2-424 16,5 4 0-16,-5 0 432 16,0 0 428-16,0 2 0 15</inkml:trace>
  <inkml:trace contextRef="#ctx0" brushRef="#br0" timeOffset="15647.09">19299 9051 568 0,'0'2'156'0,"0"2"76"16,0 0 76-16,5-6-88 16,10-6 0-16,0-6-28 15,16-4-16-15,4-6-40 16,1 0-16-16,4-3-24 16,-4 3-8-16,5 0-16 15,-6 4 0-15,-4-2-44 16,-11 6-32-16,-5 4-92 15,1 3-56-15,-6 1 12 0,-5 2 72 16,0 4-288-16,-5 2-352 16</inkml:trace>
  <inkml:trace contextRef="#ctx0" brushRef="#br0" timeOffset="15915.49">19482 9102 856 0,'0'0'252'16,"0"4"8"-16,0 4 4 0,0 0-212 15,0 4 40-15,5 4 8 16,0-6-24-16,0-2-148 15,5-2-120-15,0-10-232 16,0-6-104-16,6-4 100 16,-6 4 216-16,-5 2 212 15,0-2 0-15</inkml:trace>
  <inkml:trace contextRef="#ctx0" brushRef="#br0" timeOffset="16233.67">19568 8981 496 0,'0'0'132'0,"0"0"68"15,0-4 60-15,0 0-76 0,5-4 0 16,0 4-32 0,5-2-16-16,5 3-32 0,-4-1-8 15,4 0-24-15,0 4-8 16,-5-2-24-16,-5 4-8 16,-5 6-112-16,5 5-104 15,-10 7-96-15,0 4 16 16,0-2-76-16,-5 0-80 15,5-4 84-15,0-5 168 16,0-3 168-16,0-4 0 16,0-2 112-16,0 0 120 15,-1-4 0-15,6-4-104 16,0-2-104-16,6-4 8 16,-1-1-8-16,5 1-8 15,0 0-56-15,-5-2-32 16,5 0-96-16,0 4-56 0,1 2 36 15,-1 0 96-15</inkml:trace>
  <inkml:trace contextRef="#ctx0" brushRef="#br0" timeOffset="16664.66">19593 9108 328 0,'10'0'76'0,"-4"4"56"16,-6 10 52-16,5 6-4 16,5 4 24-16,5 10 0 15,0 1-16-15,-5 1-36 16,1-4-16-16,4-3-24 15,-5-3 0-15,-5-2-16 16,5-4 0-16,-5-4-20 16,-5-2-8-16,5-2-12 15,-5-2 8-15,0-5-4 0,0 1 0 16,0-2-12-16,-5 0-8 16,0-2-8-16,0-2 8 15,0-2-4-15,-5-2 0 16,-5 2 4-16,-1-2 16 15,6-1-4-15,-10-1-8 16,5 0-8-16,-1 4 8 16,1-2-4-16,5 0-8 15,-5 0-8-15,5 2 0 16,0 2-8-16,-1-2-8 16,6 2-8-16,-5 0 0 15,0 0-28-15,5-2-24 0,-10-4-84 16,4 2-56-1,1-4 24-15,5 0 80 0,0-4-328 16,0 2-408-16,0 0 0 16,5 0 416-16,0 4 408 15,-5 0 0-15</inkml:trace>
  <inkml:trace contextRef="#ctx0" brushRef="#br0" timeOffset="16797.82">19395 9299 520 0,'0'0'140'0,"0"0"64"15,-5 0 60-15,0 0-64 16,0 4 24-16,5 12-8 15,-5 5-24-15,-5 11-52 16,0 2-24-16,-6 0-52 16,1-1-24-16,10-1-128 15,-10-8-96-15,10-6-288 16,0-6-184-16</inkml:trace>
  <inkml:trace contextRef="#ctx0" brushRef="#br0" timeOffset="17031.12">19609 9352 992 0,'0'-8'300'16,"5"-3"4"-16,5 9 4 16,15 0-236-16,-4-2 64 15,-6-2 48-15,5 0-8 16,5 4-40-16,-4 2-24 16,-6 2-36-16,0 6 0 15,-5-4-32-15,1-2-24 16,-6 0-72-16,0-4-40 0,0-4-4 15,0-6 48-15,0-8-384 16,5 2-416-16,-5 2 0 16,0 2 424-16,0 2 424 15,0 4 0 1</inkml:trace>
  <inkml:trace contextRef="#ctx0" brushRef="#br0" timeOffset="17264.12">19781 9108 1312 0,'0'0'404'0,"0"-4"-40"0,0-2-44 16,10-2-360-1,1 2 96-15,4-3 64 0,0-9-16 16,5-4-64-16,1 0-32 16,-6 4-76-16,0 0-32 15,0-2 4-15,-4 9 48 16,-6 1-340-16,5 2-376 15,-5-2 0-15,0 4 384 16,-5 4 380-16,0-2 0 16</inkml:trace>
  <inkml:trace contextRef="#ctx0" brushRef="#br0" timeOffset="17450.36">19878 8854 824 0,'0'0'244'16,"0"4"28"-16,-5 10 28 0,5 8-180 15,-5 10 40-15,5 13 0 16,-11 11-24-16,6-3-52 16,0 5-16-16,-5-6-80 15,5-9-56-15,0-11-16 16,10-4 48-16,-5-14-304 16,10-12-344-16,-5-4-4 15,-5 2 344-15</inkml:trace>
  <inkml:trace contextRef="#ctx0" brushRef="#br0" timeOffset="17680.62">19888 9090 960 0,'5'8'288'0,"-5"14"-8"15,5 10-8-15,0 2-216 0,0 1 80 16,0 5 56-16,6-4-16 16,-1-4-48-16,5-7-16 15,5-7-28-15,1-8 0 16,4-8-20-16,0-8-16 15,1-14-32-15,4-7-8 16,-4-3-52-16,-1-2-32 16,-5-4-100-16,1-1-64 15,-6-1 32-15,-10 2 104 16,5 6-232-16,-10-1-320 16</inkml:trace>
  <inkml:trace contextRef="#ctx0" brushRef="#br0" timeOffset="17913.88">19984 8769 1280 0,'0'0'396'0,"0"0"-32"16,6 0-28-16,-1 0-344 16,0 2 88-16,5 0 48 15,0 2-24-15,5-2-72 16,-5 2-32-16,6 0-32 15,-1-2 16-15,0 0-420 16,11 0-424-16,-6-2 0 16,-10 0 432-16,5 2 428 15,-5-2 0-15</inkml:trace>
  <inkml:trace contextRef="#ctx0" brushRef="#br0" timeOffset="18397.73">20325 8692 1000 0,'0'0'300'0,"0"0"16"16,0 2 12-16,5 5-244 16,0 3 48-16,0 8 24 15,5 6-16-15,0 2-36 16,1 10-8-16,-6 7-24 16,0 3 0-16,0 7-16 0,0 5 0 15,-5-2-24-15,5-3-16 16,-5-9-60-16,0-8-40 15,5-9 0-15,-5-13 48 16,0-22-400-16,5-18-440 16,-5-1-4-16,5 5 440 15</inkml:trace>
  <inkml:trace contextRef="#ctx0" brushRef="#br0" timeOffset="18864.12">20406 8551 704 0,'-10'0'204'16,"0"-4"28"-16,5-8 36 0,10-6-144 15,5-4 32-15,5-6 8 16,0-3-16-16,16-5-44 16,-6 2-16-16,6 2-28 15,4 3 0-15,-9 5-12 16,-1 4-8-16,-5 4-12 15,-4 4 0-15,-1 4 0 16,-5 2 8-16,0 6 4 16,6 6 0-16,-11 8-4 15,0 8 0-15,-5 10-12 16,5 13 0-16,5 21-8 16,0 5 0-16,5 1-8 15,6 3 0-15,4-3-4 0,0-7 8 16,-4-7-4-16,-1-9 0 15,0-3-4-15,-9-6 8 16,-1-7 4-16,0-3 8 16,-10-6-4-16,-10-6 0 15,-6-4-40-15,-9-5-32 16,0-7-80-16,-1-7-40 16,-4-9 32-16,-1-6 80 15,6 4 68-15,-6-6 0 16,11 2-8-16,5 6 0 15,0 2 0-15,10 5 0 16</inkml:trace>
  <inkml:trace contextRef="#ctx0" brushRef="#br0" timeOffset="19081.34">20406 8840 928 0,'0'0'276'0,"0"0"16"16,5 0 12-16,5-8-208 15,6-7 64-15,4-7 28 16,5-4-24-16,6-4-48 16,-1-2-16-16,1 5-28 15,-6 1 0-15,1-8-60 16,-1 6-48-16,-10 7-128 16,0 5-72-16,1 2-300 15,-6 2-224-15</inkml:trace>
  <inkml:trace contextRef="#ctx0" brushRef="#br0" timeOffset="19363.59">20548 8523 656 0,'0'0'188'15,"0"6"60"-15,-5 4 60 16,5 6-116-16,0 7 8 15,-5 7-12-15,5 4-16 16,0 6-36-16,0-1-8 16,5-1-24-16,-5 0 0 15,5-7-20-15,-5-5-8 0,5-6-28 16,1-4-8-16,-1-4-52 16,0 0-32-16,-5-6-100 15,5-2-64-15,-5-4-328 16,5-4-264-16,-5 0 88 15,0 2 360-15</inkml:trace>
  <inkml:trace contextRef="#ctx0" brushRef="#br0" timeOffset="19581.08">20457 8989 1256 0,'0'0'388'0,"0"-4"-28"16,0 0-28-16,10-2-328 0,0-8 88 15,5-3 52-15,11 1-32 16,-1-6-76-16,1 2-40 16,-1 0-100-16,11-2-56 15,4-1-344-15,1 3-280 16,-11 2 68-16,-4 2 360 16,-11 6 356-16,0 2 0 15</inkml:trace>
  <inkml:trace contextRef="#ctx0" brushRef="#br0" timeOffset="20496.68">20498 8509 440 0,'0'0'116'15,"0"2"0"-15,0 2 4 16,0-2-72-16,0-4 40 15,0 4 44-15,0 0 8 16,5 2-4-16,-5 6 0 16,0-2-16-16,0 2-8 15,0 8-24-15,0 7-8 16,5 7-12-16,5 6 8 16,0 7-12-16,5 9-8 0,-5 11-28 15,6 13-8-15,4 9-64 16,-10 4-48-16,10-1-308 15,-4-3-248-15,-1-6 44 16,-5-21 304-16</inkml:trace>
  <inkml:trace contextRef="#ctx0" brushRef="#br0" timeOffset="21414.56">21092 8305 688 0,'0'0'196'16,"0"0"28"-16,0 0 20 15,0 2-140-15,0-2 32 16,5 2 20-16,-5 2-8 16,5 1-28-16,5 5-16 15,-5 8-24-15,0 4-8 16,0 10-16-16,6 10 0 16,-6 1-16-16,5-1 0 15,-5-6-8-15,5-1 0 0,-5-1-8 16,5-6 0-16,-5-8-16 15,1 1-8-15,-1-7-4 16,0-8 8-16,5-12 4 16,0-8 0-16,5-9-8 15,-5-15 0-15,1-8 0 16,-6-5 8-16,10 1 4 16,-10 1 0-16,10 5 4 15,-10 6 16-15,5 6 0 16,-4 7-8-16,4 3-16 15,-10 6-8-15,5 2-64 0,-5 4-48 16,0 0-8 0,5-2 56-16,-5 2-328 0,5-4-376 15,0 9 4-15,-5-3 384 16</inkml:trace>
  <inkml:trace contextRef="#ctx0" brushRef="#br0" timeOffset="21752.03">21564 8231 984 0,'0'0'296'0,"0"0"-4"15,5 2-8-15,1 8-240 16,-1 6 64-16,-5-2 56 16,10 8 0-16,-5 9-40 15,0-1-32-15,0 0-36 16,-5-2 8-16,5-4-24 16,-5-7-16-16,5 5-72 15,0-2-48-15,0-16 0 16,-5-12 48-16,10-2-344 15,-10-6-392-15,6-5 0 16,-6 3 392-16</inkml:trace>
  <inkml:trace contextRef="#ctx0" brushRef="#br0" timeOffset="21931.48">21539 7822 904 0,'0'0'268'0,"0"2"12"0,0-2 4 16,0 2-212-16,5 8 56 15,-5 2 36-15,0 4-8 16,0 2-44-16,5-2-24 16,-5-2-64-16,5 2-24 15,5-5-128-15,1-3-96 16,4 0-276-16,5 0-176 16</inkml:trace>
  <inkml:trace contextRef="#ctx0" brushRef="#br0" timeOffset="22479.98">21768 8259 824 0,'0'0'244'0,"0"0"-4"0,5 0-4 16,0-2-204-16,5-6 48 16,10 0 32-16,1-4 0 15,-1-4-20-15,0-2-8 16,0 1-20-16,-4-5 0 15,-1 0-16-15,-5-2 0 16,0 0-20-16,-15 2-8 16,0 1-4-16,-5 1 8 15,5 6-4-15,-10 4-8 16,-6 4-8-16,1 10 8 16,0 8-4-16,-6 10 0 15,6 4 0-15,0 5 8 16,4 7 12-16,1 0 8 0,10 3 0 15,-5-3 0-15,10-8 0 16,5 0 8-16,5-5 0 16,5-9 0-16,6-8-8 15,9-6 0-15,-4 0-20 16,9-8-8-16,1-10-40 16,-1 2-24-16,-4-1-72 15,-1-5-40-15,-4 0 24 16,-1 2 80-16,-5 0-296 15,6 0-360-15</inkml:trace>
  <inkml:trace contextRef="#ctx0" brushRef="#br0" timeOffset="23130.92">22128 8035 736 0,'0'-4'212'16,"0"-2"52"-16,0 2 44 15,0 0-160-15,0 6 8 16,0 0-4-16,5-2-8 0,11 6-24 15,-6 4-16-15,5 14-28 16,5 3-8-16,-4-7-12 16,-6 6 0-16,0-4-24 15,0-8-16-15,-5 0-36 16,5-6-8-16,0-8-20 16,1-4 0-16,-6-8 0 15,5-6 16-15,0-6 16 16,-5-8 8-16,0-6 4 15,5 1 0-15,-5-3 4 16,0 2 16-16,1 13 0 16,4 5 0-16,-5 14 0 15,10 16 8-15,-5 10-4 16,5 7-8-16,6 7-4 0,-6-2 16 16,10-2 8-16,6-5 0 15,-6-3 4-15,1-8 8 16,4-8 12-16,-4-8 16 15,-1-12 0-15,0-6 0 16,-9 1-8-16,-1-11 8 16,-5-20-8-16,0 5-8 15,-10 1-12-15,-10-4 0 16,0 7-12-16,-5 3 0 16,-6 4-44-16,-4 6-32 15,-1 8-100-15,1-1-64 16,0 7 24-16,-1 8 96 15,11-2 88-15,5 2 0 0,0 6 0 16,5-2 0-16</inkml:trace>
  <inkml:trace contextRef="#ctx0" brushRef="#br0" timeOffset="24183.49">19446 9940 760 0,'-5'-2'220'0,"5"-2"8"16,0-4 52 0,5 0-200-16,10-4 16 15,11-8-16-15,14-6 0 16,16-5 16-16,15-9 16 16,5-6 8-16,21-5-8 15,30-5-8-15,15-7-16 16,6-5-8-16,19-11-12 15,72-34 0-15,76-42-12 16,-41 18 0-16,-35 30-12 16,5 8 0-16,5-11-12 15,-10-15-8-15,-6 2-8 16,1 22 8-16,-26 20-8 16,-20 11 0-16,-20 5-16 15,-16-1 0-15,-20 5-28 0,-20 3-16 16,-15 3-36-16,-11 7-16 15,-15 8-64-15,-25 19-40 16,-11 11 36-16,-14 6 88 16,-21 0 80-16,-21 6 0 15,-19 6-4-15,-6 0 0 16,26-4 0-16,15-2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48:55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4801,'0'12'1344,"0"28"225,7-4 191,10 0-960,-3 0 192,17 0-95,9-3-193,-19-9-384,3-2-128,6-10-480,-12 4-320,-5-11-609,-3 2-191,4-7-992,10-12-705,-17-4 544,0 4 1281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3T06:52:48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 4298 576 0,'0'0'160'0,"0"0"16"16,0-2 16-16,0 2-108 16,0 0 40-16,0-4-4 15,0 2-40-15,15 8-40 16,0-2 0-16,26 0 0 16,-1-4 0-16,31 0-12 15,11 4-8-15,-6 0-12 16,10-2 0-16,26 4 0 15,20-4 8-15,0 2-4 16,21-2 0-16,-1 4-4 16,16-4 8-16,35 0 0 0,30-2 0 15,-50 4 0-15,-71-4 0 16,5 0 4-16,-5 0 8 16,-31 4-4-16,-15 0-8 15,-25-4-16-15,-6 0-8 16,-4 0-28-16,-16 0-16 15,-5 2-280-15,-25 4-256 16</inkml:trace>
  <inkml:trace contextRef="#ctx0" brushRef="#br0" timeOffset="617.69">1544 5130 384 0,'-5'0'96'16,"5"0"-8"-16,0 0-8 15,5 0-72-15,10 0 40 0,6 0 64 16,14 0 40-16,21 0 24 15,20 2-8-15,16-2-16 16,-11 0-8-16,16 4-24 16,9 0-8-16,-9-4-28 15,4 4-8-15,-9 3-20 16,-6-5-8-16,-5 4-24 16,-4-6-8-16,-11 4-76 15,-5 0-56-15,0-4-288 16,-11-6-224-16,-9 4 56 15,-5 2 288-15</inkml:trace>
  <inkml:trace contextRef="#ctx0" brushRef="#br0" timeOffset="1550.35">12237 5100 776 0,'0'2'228'0,"0"0"-28"15,-5 2-28-15,0 0-188 16,10 0 64-16,0 2 40 16,1 4-24-16,9-4-24 15,10 0 8-15,6 1 16 16,9-3 24-16,11 0 0 16,15 4-8-16,5-6-28 15,11 2-8-15,9-2-8 16,0 0 8-16,16-2-8 15,5 0-8-15,0 2-12 16,10-2 8-16,5 4 0 16,-6 2 8-16,6-2-4 15,-10 0 0-15,0 4 0 16,-5-2 8-16,-21 2 0 16,-9 0 0-16,-6 0-4 15,-25 2 0-15,-6 2-8 16,-14-2 0-16,-6-3-12 0,-10 5 0 15,-4-4-12-15,-1 0 0 16,-10-6-72-16,0-2-56 16,-5-2-360-16,-11-14-296 15,6-11 64-15,0 11 360 16</inkml:trace>
  <inkml:trace contextRef="#ctx0" brushRef="#br0" timeOffset="107210.05">9560 12246 360 0,'0'0'88'0,"0"-4"4"16,0-4 8-16,0 2-56 15,0 4 32-15,5-4 12 16,0 0-8-16,6-4-24 16,4 0 0-16,-5-2 0 15,10-4 16-15,11 0 16 16,4-4 16-16,11-5-4 16,10-3-8-16,-10 0-12 15,-1 4 0-15,1-5-4 16,-5-1 0-16,-11 4-12 0,1 2-8 15,-6 2-12-15,1 4 0 16,-6 5-12-16,0 3-8 16,-5 2-8-16,1 4 0 15,-1 4 0-15,-5 4 8 16,0 6-4-16,0 4 0 16,-5 5-4-16,6 9 8 15,-11-10-8-15,5-2 0 16,5 4-8-16,-5-4 0 15,5-2 0-15,5-3 0 16,1 1-4-16,-1-2 0 16,5 2-4-16,6-4 8 15,-1-2 0-15,0 0 8 0,11-2-8 16,-1-2 0-16,1 0 4 16,-5-4 16-16,-11-4 4 15,10 2 0-15,6-4-4 16,-1-4 8-16,11-2-12 15,-5 0-8-15,5-5-16 16,-6-1 8-16,6 6 0 16,-5 2 8-16,-6-2-8 15,6 4 0-15,-6 0-8 16,-9 10 0-16,9 4 4 16,-9 4 8-16,-1 0-4 15,-5 4-8-15,1 8-8 16,-1-2 8-16,0-2-4 15,1-1 0-15,-1 1 0 0,5 0 8 16,6-6 0-16,4-2 0 16,1-6-4-16,10-2 0 15,-1-8 0-15,11-4 0 16,0-2 0-16,-5-2 0 16,5-3 0-16,0-3 8 15,0 0-4-15,-6 0 0 16,1 4-4-16,0 4 0 15,-5 4 8-15,-6 2 8 16,-4 4-4-16,-1 10-8 16,-4 4-12-16,-1 4 8 15,-4 6-4-15,-6 2 0 16,6-2 0-16,-1 0 8 0,-5 3 0 16,1-1 0-16,4-2-8 15,0-4 0-15,6-2-4 16,-6-4 0-16,11 0 8 15,4-6 8-15,6-8 0 16,5-2 0-16,0-6-4 16,10-4 8-16,0 2 0 15,-5-2 0-15,-6-2-4 16,6-2 0-16,0 5 4 16,-10 3 8-16,0 0-8 15,-1 2-8-15,-9 4-12 16,-1 10 8-16,1 2 0 15,-6 4 0-15,1 4 0 0,-11 4 8 16,6-3 0-16,-6-1 0 16,5 2-8-16,6-4 0 15,-1-2-8-15,11-2 8 16,0-6 0-16,-6-2 0 16,11-2 0-16,5-2 0 15,0-6 0-15,-6 0 0 16,1 2 0-16,5 0 8 15,-6 0-4-15,-9 2 0 16,0 0-4-16,-6 6 0 16,1 4 0-16,-1 4 0 15,-10 0 0-15,6 4 0 16,-1 2-4-16,-5-4 0 0,1 4-8 16,-6-2 0-16,10-4 4 15,1 0 16 1,-1-2 0-16,6-2-8 0,-1-8-4 15,6-4 8-15,-1 4-4 16,6 0 0-16,0-8-8 16,-1 2 8-16,-4 4 0 15,4 0 0-15,1-2 0 16,-5-2 0-16,-1 4 0 16,6 4 0-16,-11-2 0 15,1 0 0-15,-1 2 0 16,1 0 8-16,-1 0 0 15,1 2 0-15,4-2-4 0,1-2 0 16,4-4-4-16,1 0 0 16,0 1-4-16,4-5 0 15,1-2-4-15,0 4 8 16,5 2 0-16,-11 0 0 16,-4 0 0-16,-1 2 8 15,-4 6-8-15,-6 4 0 16,-4 2-4-16,-6 2 8 15,5 2-4-15,-5 4 0 16,-4-4-4-16,4 0 8 16,0 1 0-16,0-3 0 15,6 0-4-15,4-4 0 16,11-8-4-16,4-4 0 0,-4 0 0 16,4-1 8-16,6-3-8 15,-5-2-8-15,-1 2-4 16,-4 2 16-16,5 2 4 15,-6 0 0-15,-9 2-4 16,-1 2 8-16,0 6-4 16,6 2 0-16,-11-2-4 15,1 0 0-15,4 4 0 16,0 0 8-16,1 0-4 16,4-4 0-16,1 2-8 15,4-2 0-15,6-2 0 16,-6 0 8-16,6-2-4 15,0-2 0-15,-6 2-8 0,6 0 8 16,-11 0 0-16,6 2 0 16,-6 2 0-16,-4 4 0 15,4 0 0-15,-4 0 0 16,-1 2 0-16,1 2 0 16,4 0 4-16,1-1 8 15,-1-3-8-15,6 0-8 16,4 0-8-16,1-4 8 15,10-8 4-15,-1-4 0 16,6 4 0-16,-5-3 8 16,5-5-4-16,-10 2 0 15,-6 2-4-15,6 4 8 16,-5 0-8-16,-6 4 0 16,-9 4-8-16,-1 2 0 15,6 0 4-15,-6 4 8 16,-5 0-4-16,6-2 0 0,-6 0-8 15,16-2 8-15,-1 0-4 16,1-2 0-16,-1 0-4 16,6 0 0-16,0-2 4 15,-1 0 8-15,1-4 0 16,-6 4 0-16,-4-2-88 16,-6-2-80-16,-4 0-4 15,-6-2 88-15</inkml:trace>
  <inkml:trace contextRef="#ctx0" brushRef="#br0" timeOffset="112576.54">13746 13099 520 0,'0'-2'140'15,"0"0"16"-15,0 2 12 16,0 0-80-16,0-4 48 0,0 0 12 16,0 2-32-1,5-10-28-15,5-2 16 0,1 8 4 16,4-2 0-16,5-8-12 16,6-1 0-16,9 1-24 15,-4 4-8-15,9-4-16 16,6 2 0-16,10 4-4 15,-10 4 0-15,4-2-4 16,6-2 0-16,-10 0-4 16,10 2 0-16,-5-2-12 15,-11 7 0-15,6-1-8 16,0 6 8-16,-6 7 0 16,-4 7 8-16,-6 16-4 15,6 4 0-15,-11-2-12 16,1-3 0-16,4 1-12 15,1-4 0-15,-1-10 8 0,6-4 16 16,4-5 8-16,1-7 0 16,10-13-12-16,10-9-8 15,-5-4-8-15,15-8 0 16,10-2 0-16,0-1 8 16,6 1-12-16,-6 2-8 15,5 4-4-15,-4 7 8 16,-6 3 8-16,-5 6 0 15,-10 2-8-15,0 6 0 16,-15 4-8-16,-1 10 8 16,-9 6 8-16,-6 0 8 15,-4 1 0-15,-6 5-8 16,0 0-8-16,6 0 0 0,-6-4-4 16,6-2 0-16,4-6 0 15,6-8 8-15,9-10 4 16,6-10 0-16,5 0 0 15,10-4 0-15,0-2 0 16,-5 2 0-16,0 3-8 16,-5 5-8-16,0 2 0 15,-11 6 8-15,-4 8 0 16,-5 6-8-16,-6 10-4 16,-4 7 8-16,-6 1 4 15,0 0 8-15,1-2-8 16,-6 4 0-16,10-5 0 15,1-7 8-15,4-4 0 0,11-6-8 16,9-8 0-16,6-12 8 16,5-9 0-16,10-5 0 15,1 0-8-15,4 0 0 16,-5 2-4-16,0 3 0 16,-5 5-4-16,-5 4 8 15,-5 4-4-15,-10 10 0 16,-1 10-4-16,-4 0 8 15,-5 4 0-15,-6 3 8 16,0 3 0-16,-4-2 0 16,4 0-4-16,6 0 0 15,-1-2-4-15,6-4 0 16,5 0 0-16,5-6 8 0,5-2-8 16,-1-4 0-16,1 9-8 15,5-3 8-15,-5 0 0 16,-5 6 0-16,5 0-4 15,-5 2 0-15,-6 8 0 16,-4 0 8-16,-5-4-4 16,-1 1 0-16,6-3-8 15,-1-2 8-15,1-4 0 16,15-6 0-16,0-8 0 16,10-4 8-16,5-4-4 15,0-6 0-15,10-1-8 16,6-1 0-16,-6-2-4 15,10 6 8-15,1 4 0 0,-6 2 0 16,1 8 0-16,-1 8 8 16,0 8-4-16,-4 4 0 15,-6 4 0-15,0 2 8 16,-5-3-8-16,-5-1-8 16,5 2-8-16,-5-2 8 15,5-6 4-15,1-4 8 16,-1 0-4-16,0-2 0 15,5-6-4-15,5-2 0 16,1-2-4-16,9 0 0 16,-5-2 4-16,6 0 8 15,4-4 8-15,6 2 8 16,-1-6-12-16,1 2-8 16,0 2-4-16,-1 0 8 0,1-2 4 15,-1 4 0-15,1-2-12 16,-5 0 0-16,-11 6-8 15,-10 4 0-15,-5 0-8 16,-10-2-8-16,-10 4-76 16,-10 0-64-16,-16 4-416 15,-20-2-344-15,-10-6 76 16,5 0 424-16,-5 4 424 16,-5-4 0-16</inkml:trace>
  <inkml:trace contextRef="#ctx0" brushRef="#br0" timeOffset="114810.14">1331 14105 320 0,'5'0'76'15,"-5"0"-4"-15,0 0 4 16,5 2-60-16,-5 2 24 16,0-2 28-16,0 2 16 0,0 0 32 15,10 0 24-15,-10 2 4 16,0 2-8-16,10-2-24 15,5-2 0-15,1-2-16 16,9-2 0-16,6-10-20 16,4-2-8-16,6 2-16 15,15-6 0-15,0 4-8 16,-1 0 0-16,6-2-16 16,0 4-8-16,-5 2-12 15,0 0 0-15,-10 6 8 16,-6 8 16-16,1-4-8 15,-5-2-8-15,-1 4-20 16,1 2 0-16,-6-2 8 16,16-2 16-16,-5-2 32 0,4-4 24 15,21-10 12-15,-5-7 0 16,10-9-24-16,6-8-8 16,4-10-20-16,5 1 0 15,6 1-16-15,-16-3-8 16,0 11-8-16,-15 18 8 15,-5 10 4-15,-5 12 8 16,-11 6-8-16,-4 10 0 16,-11 10-8-16,6 9 0 15,-11-5 0-15,0 2 8 16,1 0-8-16,-1-5 0 16,0-5-12-16,11-4 0 15,-6-2 4-15,11-6 16 16,-1-4 8-16,11-2 8 0,10-4-8 15,0-6 0-15,-5-10-16 16,5 4 0-16,-1 2-8 16,-9-2 8-16,0-2-8 15,0 0 0-15,4 6-12 16,-14 10 0-16,-6 8-4 16,1 0 0-16,5 4 4 15,-21 6 8-15,10 2 4 16,-5-3 0-16,11 1 0 15,-6-6 0-15,16 0 8 16,0-6 8-16,9-6 4 16,6-12 0-16,15 0-8 0,6-4 0 15,14-10-4 1,-10 2 0-16,1 1 0 0,-1-3 8 16,-5 6-8-16,0 4-8 15,-15 0-8-15,0 8 0 16,-5 4 4-16,-5 4 8 15,-5 6 0-15,-1 6 0 16,-9 2-4-16,5-2 0 16,-16 3 0-16,5 3 8 15,1-4 0-15,-1-4 0 16,1 0-4-16,10-4 0 16,-11-6-4-16,16-6 0 15,-6-8-8-15,21-6 0 0,10-4-8 16,6-6 8-1,-6-7 0-15,10 1 0 0,5 4 0 16,-9-2 8-16,-11 1 0 16,0 7 0-16,0 12 0 15,-10 10 0-15,-6 4 0 16,-4 4 8-16,-5 8-8 16,-1 5-8-16,-9 3 0 15,-6 0 8-15,1 4 8 16,-1-2 0-16,0-5-4 15,-4-1 0-15,14-2-4 16,6-4 8-16,5-8-4 16,10-4 0-16,10-6-4 15,0-2 8-15,5-6-4 0,-5-4 0 16,0 0-4-16,-10-1 0 16,0 1 4-16,-6 8 8 15,-9-2-4-15,5 10-8 16,0 6-12-16,-11 4 0 15,11 6 0-15,-6-1 8 16,1 1 4-16,-5-4 8 16,4-2-4-16,1-2 0 15,-11-4-4-15,6-2 8 16,15-8-4-16,-16 0 0 16,6-2-8-16,15 2 0 15,5 2 0-15,-5-2 8 16,5 2 0-16,5 4 0 0,0-2-8 15,0 0 0-15,-10 0-4 16,10-4 8-16,0 1-40 16,0-7-40-16,5-8-4 15,0-4 40-15,-5-2-420 16,-5-4-456-16</inkml:trace>
  <inkml:trace contextRef="#ctx0" brushRef="#br0" timeOffset="157406.1">2311 16141 1136 0,'0'0'348'16,"0"0"-36"-16,0 0-28 16,5-2-284-16,0 0 104 15,5-2 60-15,6-4-32 16,4-2-48-16,16-4-8 15,-6 0-12-15,6-2 8 16,4-1-16-16,6 3-8 0,-5 0-16 16,4 2 8-16,1 4-4 15,0 0 0-15,10 2-8 16,0 2 0-16,-6 0-12 16,6 2 0-16,-10 4-8 15,5-2 0-15,-11 6 0 16,1 2 0-16,-5 0 0 15,-1 2 0-15,1 2 0 16,-11 2 8-16,11-4 4 16,-1-2 8-16,1-1-4 15,10-3 0-15,4-2 0 16,6-6 8-16,5-3-4 16,5-7-8-16,-10 4-12 0,0 0 8 15,0 2-4 1,-5 0 0-16,-1 4-8 0,1 0 0 15,-10 8-4-15,0 6 0 16,-1 4 0-16,-4 6 8 16,-1 1-4-16,1 5 0 15,-1 4-4-15,1-4 0 16,5-4 0-16,-6-5 8 16,1-5 8-16,9-4 8 15,11-18 0-15,5-3 0 16,15-1-8-16,1-6 0 15,-1-10-4-15,5 4 0 16,-5 12-4-16,-15 2 0 16,0 4 0-16,-5 10 8 15,-5 6 0-15,-5 4 0 0,-1 8-12 16,1 0-8-16,-5 0-4 16,4 4 16-16,1-1 8 15,5-5 0-15,0-8-8 16,10 0 0-16,-5-2-8 15,0-6 0-15,10 0 8 16,5-2 8-16,5 0 0 16,-5 2-8-16,0 8-8 15,-5 2 8-15,-10 0 0 16,-5 2 8-16,5 0-4 16,-21-4 0-16,6-3-4 15,0 3 0-15,9-4 0 16,-4-4 8-16,15-4 0 15,5-6 8-15,15-11-12 0,6-1-8 16,-11-8-12-16,15-4 8 16,-14 6 0-16,-1 1 8 15,-5 3-8-15,0 4-8 16,-5 8-4-16,-5 8 8 16,-10 2 8-16,5 2 8 15,-21 0-4-15,6 4 0 16,0-4-16-16,9-4-8 15,1-2 0-15,0-2 16 16,5 2 4-16,10 0 0 16,-5 0-8-16,0 0 0 15,5 2-4-15,-5 2 0 16,-16 0 4-16,1 0 8 0,-5 4-12 16,-6 0-8-16,-9 0-48 15,-6-2-32-15,-5-2 8 16,-15-10 48-16,-15-12 40 15,-10-8 0-15,-16-3 0 16,16 9 0-16,4 2 0 16,-4 4 0-16</inkml:trace>
  <inkml:trace contextRef="#ctx0" brushRef="#br0" timeOffset="163705.56">10632 15982 1256 0,'5'0'388'0,"-5"0"-28"16,0 0-28-16,0 0-320 15,0 0 96-15,0 0 56 16,0 2-32-16,0 0-48 16,0 8-8-16,0 14-16 15,0 6 0-15,0 17-4 16,0 13 0-16,5 1-16 15,0 7-8-15,1-3-20 16,-6-7 0-16,0-5-12 0,-6-7-8 16,6-6-32-16,0-11-24 15,-5-7 4-15,0-2 32 16,0-8-464-16,0-16-488 16,0-6-4-16,0 8 496 15</inkml:trace>
  <inkml:trace contextRef="#ctx0" brushRef="#br0" timeOffset="164289.29">10465 15917 1080 0,'5'0'328'0,"5"-4"-36"15,0-6-40-15,0 0-284 16,16-6 88-16,-6-4 52 16,5 0-24-16,1 4-16 15,-1-1 16-15,6 7 12 16,-1 0 0-16,6 2-16 16,-6 8-8-16,1 2-24 15,-1 4 0-15,0 4-8 16,-9 4 0-16,4 7-16 15,-4 3-8-15,-11-6-16 16,-5 2 0-16,-15 10 0 0,-11-5 8 16,6-5-4-16,-10 2 0 15,-1-2-4-15,1-2 8 16,-1-2 0-16,6-2 0 16,0-6-8-16,5-1-8 15,4-5 0-15,1 2 16 16,5 0 4-16,0 0 0 15,5 2-4-15,0 6 0 16,10 8 0-16,0 6 8 16,11 2 0-16,4 7 8 15,11 9 4-15,4 0 8 16,-4 1 4-16,-1-1 8 16,6-4-16-16,-5-9-16 0,-6-1-20 15,-10-6 0-15,1-2-44 16,-6-2-32-16,-5-6-100 15,0-10-56-15,-5-10 40 16,-5-12 104-16,11-12-284 16,-1-10-384-16,-5-3-4 15,-5 9 384-15</inkml:trace>
  <inkml:trace contextRef="#ctx0" brushRef="#br0" timeOffset="164622.72">11044 16163 1040 0,'0'0'316'15,"0"2"-28"-15,5 0-20 16,-5-2-248-16,0 0 96 15,10 4 64-15,-5-2-24 16,5 16-44-16,0 5-16 16,6-3-8-16,-6 4 8 15,5 8-8-15,5 1-16 16,-10-1-16-16,6-2 0 16,4-6-8-16,-10-4-8 0,0 3-40 15,0-1-32 1,1-8-12-16,-1-8 24 0,-5-6-476 15,5-18-488-15</inkml:trace>
  <inkml:trace contextRef="#ctx0" brushRef="#br0" timeOffset="167838.31">11257 16018 1088 0,'0'0'332'15,"0"-2"-12"-15,5 2-12 16,-5 0-280-16,5 0 64 0,0 0 40 16,0 0-16-16,11-4-28 15,4 0-8-15,5 2-16 16,11-2 0-16,5-2-12 16,4 0 0-16,-4 0-8 15,5 0 0-15,-1 2-12 16,1 0-8-16,0 0-12 15,-11-2 0-15,-9 4-20 16,-6 2-16-16,0-4-60 16,-4 4-40-16,-6 0 16 15,-10 0 64-15,5-2-368 16,0-4-424-16,0 0-8 0,-5 3 424 16,5-1 420-1,-5 0 0-15</inkml:trace>
  <inkml:trace contextRef="#ctx0" brushRef="#br0" timeOffset="168188.26">11790 15766 960 0,'0'0'288'16,"-5"2"-20"-16,5 2-16 16,0 0-244-16,0 4 72 15,0-2 60-15,5 0 0 16,1-2-28-16,-1 0-16 15,10 0-28-15,-5 1 0 16,10 5-16-16,6-2-8 16,-6 2-12-16,0 2 8 15,1 0-4-15,-1 2 0 0,-5 0-4 16,0 0 0-16,-4 0 0 16,-1 0 8-16,-10 5-12 15,-5 1-8-15,-5 4-24 16,-6 4-8-16,1-4-56 15,0-3-40-15,-5-1 4 16,4-4 56-16,1-16-364 16,0-8-408-16,10 2-4 15,-5 4 416-15,4-6 408 16,6 2 0-16</inkml:trace>
  <inkml:trace contextRef="#ctx0" brushRef="#br0" timeOffset="168972.4">12187 15667 1048 0,'-5'0'316'0,"0"0"-12"16,5 0-12-16,0 2-268 15,-6 6 64-15,6 11 52 16,0 3-8-16,6 8-28 16,-1 10-8-16,5-1-24 15,5 3 0-15,-5-2-12 16,10 1 0-16,1 1-16 16,-1-2-8-16,6 3-16 15,-1-7 0-15,-10-10-12 16,5-6 0-16,1-4-8 0,-1-8 0 15,0-16-12-15,-4-12-8 16,4-8-28-16,-5-6-16 16,-5-9-24-16,6-3 0 15,-6-2-24-15,5-7-16 16,-5-5-40-16,0 1-24 16,-5 5 20-16,1 5 48 15,-1 5 52-15,0 4 16 16,-10 8 24-16,5 5 24 15,-5 5 40-15,-6 10 32 16,6-2 32-16,0 6 16 16,0 4 8-16,0 2 8 15,5 2-4-15,-5 0 0 16,5 4-12-16,0 2 0 0,0 8-20 16,0 6-8-16,5 4-4 15,5 11 8-15,-5 9-4 16,5 4-8-16,1-5-20 15,-6 7 0-15,0 5-12 16,5-3 0-16,-5-6-8 16,0-5 0-16,0-7-20 15,0-8-8-15,0-2-40 16,5-8-24-16,-10-6-64 16,-10-5-32-16,5-5 20 15,10-11 64-15,0-7 60 16,6-6 8-16</inkml:trace>
  <inkml:trace contextRef="#ctx0" brushRef="#br0" timeOffset="169389.37">12674 15770 712 0,'0'0'204'0,"0"0"36"16,0 0 36-16,5 6-140 15,1 4 40-15,9 2 24 16,0 5 0-16,0 3-28 16,0 4-16-16,1 6-28 15,-1 4-8-15,0 5-20 16,-5 5-8-16,-5 0-24 16,6-3-8-16,-6 5-36 15,-5-6-24-15,0-15-88 16,0-9-64-16,0-12 8 15,0-16 72-15,0-11-352 0,5-11-416 16</inkml:trace>
  <inkml:trace contextRef="#ctx0" brushRef="#br0" timeOffset="169807.86">13106 15808 896 0,'0'0'268'0,"-5"0"-12"16,0 0-4-16,5 0-204 16,0 0 72-16,5 0 56 15,5 0-8-15,5 0-36 16,1 0-16-16,9 0-20 16,1-4 0-16,-1 0-16 15,0-2-8-15,11 2-20 16,-6 0 0-16,1 0-16 15,-6 2-8-15,1 2-48 16,-6-2-32-16,-10 2-4 0,0 2 32 16,-5-6-424-16,-5-2-448 15,0 0-8-15,0 4 456 16</inkml:trace>
  <inkml:trace contextRef="#ctx0" brushRef="#br0" timeOffset="170138.91">13355 15575 1088 0,'0'0'332'15,"0"-2"-12"-15,0 0-12 16,0 8-276-16,0-2 64 16,5 0 44-16,0 2-16 0,10 4-32 15,6 0-8-15,-6-4-16 16,10 2 0-16,-4 6-8 15,4-6 0-15,6-2-8 16,-6 6 0-16,-5 0-12 16,1-1 0-16,-1-1-8 15,-10 0 8-15,0 4-16 16,-10 0-8-16,5 4-24 16,-10 4-8-16,0 0-32 15,-15 1-16-15,0 3-64 16,-1 0-32-16,1-6 32 15,5-6 72-15,10-4-348 16,5-4-416-16</inkml:trace>
  <inkml:trace contextRef="#ctx0" brushRef="#br0" timeOffset="170854.74">13807 15385 976 0,'0'2'292'16,"0"0"-4"-16,0 0-4 0,0 0-228 15,0 2 72-15,0 2 52 16,5 12-16-16,-5 7-40 16,5 11-16-16,6 18-20 15,-1 7 8-15,0-1-16 16,5 1-8-16,5-3-28 16,1-7-8-16,-1-9-24 15,-5-8-8-15,11-6-28 16,-11-11-8-16,0-5-28 15,5-6-8-15,-4-12-36 16,-1-10-24-16,0-15-44 16,0-7-16-16,1-14-4 15,-6-5 24-15,0-9 44 0,5-1 32 16,-10 5 40-16,0 7 16 16,0 3 28-16,1 13 24 15,-1 3 40-15,-5 8 24 16,0 8 28-16,-5 6 8 15,-1 4 0-15,-4 2 0 16,5 6-4-16,0 0 0 16,-5 1-8-16,10 1 0 15,5 0-20-15,-5 3-8 16,5 3-16-16,5 6 0 16,6 12-8-16,-1 10 0 15,-5 13-4-15,5 9 0 0,0 12-12 16,1 1-8-16,-11-2-12 15,5-7 0-15,-5-6-16 16,0-11-8-16,0-7-44 16,0-12-24-16,0-4-76 15,0-10-40-15,-5-7 28 16,5-12 80-16,6-9-320 16,-1-8-392-16,0-8 0 15,-5 8 400-15,5 7 396 16,-5-1 0-16</inkml:trace>
  <inkml:trace contextRef="#ctx0" brushRef="#br0" timeOffset="171322.09">14346 15563 800 0,'0'2'236'0,"0"0"8"0,0 0 12 15,-5-6-172-15,5-2 56 16,0 5 36-16,5 4-16 16,0 5-28-16,5 4-8 15,5 6-28-15,-5 6-8 16,11-4-32-16,-11 4-8 16,0 3-24-16,0-7-8 15,-5 6-16-15,0 6-8 16,-5-10-8-16,0-4 8 0,-5 5 0 15,-5-3 0-15,0-6 8 16,0 0 8-16,0-4 16 16,4-4 16-16,-4 0 0 15,5-4 0-15,5 0-16 16,0 0-8-16,0 0 0 16,5-2 8-16,5 0 8 15,1 0 0-15,4 0-20 16,0 0-16-16,0 0-24 15,1-2 0-15,-6 0-68 16,5 0-56-16,0-2 4 16,0-8 72-16,-4-6 68 15,4-6 8-15,0 2 0 16,-5 7 0-16,-5 1 0 0,0 2 0 16</inkml:trace>
  <inkml:trace contextRef="#ctx0" brushRef="#br0" timeOffset="171704.36">14554 15700 920 0,'0'0'276'0,"0"0"-16"16,0 0-12-16,10-2-212 15,5-2 80-15,6 0 60 16,9-5-8-16,6-1-40 16,4-4-24-16,6-4-24 15,-5 6 0-15,4 0-8 16,-4 0-8-16,-5 4-20 15,-11-2-8-15,6 4-28 16,-11 0-16-16,-5 0-56 16,0-2-40-16,-5 3 4 15,-4 1 48-15,-1-8 44 0,-5-2 8 16,0-4 0 0,5 8 0-16,-5 0 0 0,0 0 0 15</inkml:trace>
  <inkml:trace contextRef="#ctx0" brushRef="#br0" timeOffset="172038.97">14986 15339 864 0,'0'0'256'16,"0"0"0"-16,0 0 0 16,0 0-200-16,5 0 64 15,0 4 40-15,0 2-16 16,5-2-32-16,5 2-8 0,6 0-16 15,-6-2 0-15,5 2-16 16,6-2-16-16,-1 0-8 16,-5 2 8-16,1 2-8 15,-6-4-16-15,0 6-12 16,-5 2 8-16,-5 1-12 16,-5 3-16-16,-10 6-52 15,0 0-32-15,-10 2 4 16,5 0 48-16,-6-1 32 15,1-1 0-15,5-10-8 16,10-14 8-16,0 2 0 16,5 2 0-16,-6-4 0 15,6 0 0-15</inkml:trace>
  <inkml:trace contextRef="#ctx0" brushRef="#br0" timeOffset="172672.28">15352 15222 1088 0,'0'0'332'15,"0"2"-36"-15,0 4-36 16,5 2-276-16,0 6 88 0,10 16 72 15,0 7-16-15,0 3-40 16,6 12-16-16,-6 9-32 16,5 1 0-16,-4-9-32 15,4-7-16-15,-5-12-24 16,5-7 0-16,1-15-16 16,4-16-8-16,-5-15-20 15,1-15 0-15,-1-8 8 16,0-7 16-16,-4-5 12 15,4 0 0-15,-5 1 12 16,0 1 16-16,-4 5 4 16,-1 5 0-16,-5-2-8 15,0 3 8-15,-5 7 12 16,5 0 16-16,-5 2 28 16,-5 9 16-16,0-7 16 0,0 0 8 15,0 12-32-15,-5 2-24 16,4 14 16-16,1 10 48 15,0 0 16-15,0 10-24 16,0 16-40-16,5 3 0 16,0 1-16-16,0 14 0 15,10-1-4-15,-5 1 8 16,6 2-4-16,4 1-8 16,-5-7-16-16,0-5-8 15,5-1-16-15,-5-8 0 16,1-6-44-16,-6-7-32 15,0-13 4-15,-5-14 40 16,5-10-384-16,-5-7-416 0,5 1 0 16,-5 6 424-16,0-2 424 15,0 4 0-15</inkml:trace>
  <inkml:trace contextRef="#ctx0" brushRef="#br0" timeOffset="173341.79">15956 15298 552 0,'0'0'152'0,"0"0"16"0,0 0 16 15,0 2-96-15,-5 0 48 16,5-2 32-16,0 2 0 16,0 5-16-16,0-3 0 15,5-2-12-15,-5 2 0 16,5 0-24-16,0-2-16 15,16 0-16-15,-6 2 8 0,0-2-12 16,5 0-16-16,6 2-24 16,-6 2 0-16,-5 2-8 15,1 0 8-15,-1 2-16 16,-10 4-16-16,5 6-16 16,-10 3 8-16,-10 5 0 15,0-2 8-15,0-2-4 16,-1 4 0-16,-14-6 0 15,10-5 8-15,-1-5 0 16,6-2 0-16,-5-4-12 16,5-4-8-16,0 0 0 15,5 0 16-15,5-6 4 16,5-4 0-16,10 2-4 16,5-2 0-16,1-2 0 15,4 0 8-15,0 5-4 0,1 5 0 16,-6 5 4-1,0 7 8-15,-4 14 8 0,-6 16 8 16,0-8-8-16,-15-1 0 16,-10 11-16-16,-6-4-8 15,-9-3-20-15,-6-1-8 16,-9-8-52-16,4-14-40 16,0-8 12-16,6-18 56 15,4-16-416-15,11-12-464 16</inkml:trace>
  <inkml:trace contextRef="#ctx0" brushRef="#br0" timeOffset="176354.61">11288 16974 720 0,'0'-2'208'15,"-6"0"20"-15,6 0 16 16,0 0-156-16,0 0 40 16,0 2 0-16,0 0-24 15,6 10-32-15,4 2 0 16,5 10-8-16,0 6 0 16,5 4-20-16,1 3-8 0,9 9-12 15,1-2 8-15,9-1-8 16,1 1 0-1,5 2-4-15,5-5 8 0,-1-5-8 16,6-2-8-16,-10-2-16 16,5-9 0-16,0-3 0 15,-1-4 8-15,1-8 4 16,0-6 0-16,5-16 0 16,-5-6 0-16,10-3 4 15,5-11 8-15,-26-4 0 16,-4-1 0-16,-1-9-12 15,1-6 0-15,-16 1-4 16,-4-7 8-16,-11 1 4 16,-5 1 8-16,0 3-8 0,0 3 0 15,-5 10-8-15,-6 9 8 16,1 3-24-16,-5 8-24 16,0 4-104-16,-6 4-80 15,-4 3-288-15,-5 1-200 16</inkml:trace>
  <inkml:trace contextRef="#ctx0" brushRef="#br0" timeOffset="177303.87">11272 16958 776 0,'0'0'228'15,"0"-4"-4"-15,0 1-4 16,0 5-172-16,-5 5 56 16,5 11 32-16,-5 4-16 15,5 4-44-15,0 0-16 0,-5 0-60 16,5-1-32-16,0-3-16 15,-5-2 24-15,10-4-276 16,0-8-296-16,0-12-4 16,0 2 304-16,0 0 296 15,0 0 0-15</inkml:trace>
  <inkml:trace contextRef="#ctx0" brushRef="#br0" timeOffset="177555.14">11298 16901 656 0,'0'0'188'0,"0"-4"20"0,0-4 20 16,0 8-112-16,10-2 56 16,5 0 20-16,5 2-32 15,-4 0-56-15,4 0-16 16,-5 2-40-16,0 0-8 15,-4 2-104-15,-1 0-88 16,-5-8-284-16,5-4-192 16,-10 6 76-16,5 2 280 15,-5-2 272-15,0-2 0 16</inkml:trace>
  <inkml:trace contextRef="#ctx0" brushRef="#br0" timeOffset="178588.36">12502 17270 1104 0,'0'0'336'0,"0"0"-28"15,0 2-24-15,0 10-276 16,0 4 96-16,5 6 60 15,-5 5-24-15,5 3-40 16,0 0-8-16,0 0-12 16,0-1 0-16,5-9-16 0,-5-8-8 15,5-4-16 1,1-6 8-16,-6-6-24 0,5-12-16 16,-5-2-40-1,0-1-16-15,0-9-56 0,0 0-32 16,0-2-64-16,-5 0-24 15,5 3-24-15,-5-5 8 16,-5 4 12-16,5 6 16 16,-5 1-100-16,0-3-112 15,5 4 64-15,-5 4 184 16,5 6 176-16,0 0 0 16,-5-4 92-16,5-6 96 15,-10 5 4-15,0-3-88 16,5-2-32-16,-1 6 56 15,1 2 48-15,0 2 0 16,5 4-16-16,5 2-8 0,-5 6-20 16,11 2-8-16,-6 4-12 15,5 6 0-15,0 6-12 16,5 8-8-16,-5 3-12 16,6 5 0-16,-6 6-8 15,5-1-8-15,-5-1-16 16,0 2-8-16,0 1-24 15,-4-3-8-15,-1-2-20 16,0-8 0-16,5-3-24 16,-5-3-16-16,0-4-52 15,-5-4-32-15,5-8-64 16,-5-8-24-16,0-10-24 16,0-6 8-16,0-2-88 0,0-6-96 15,0 1 76-15</inkml:trace>
  <inkml:trace contextRef="#ctx0" brushRef="#br0" timeOffset="179322.24">12639 17105 416 0,'0'-6'108'15,"5"-4"24"-15,-5 3 28 0,0 1-44 16,5 0 40-16,-5 4 12 16,5 4-16-16,0 2-32 15,0 2-8-15,0 7-24 16,5 3-8-16,-4 0-32 16,9-4-8-16,-5 4-32 15,5-4-8-15,5-2-12 16,11-2 8-16,-16-6-4 15,0-8-8-15,6-8-4 16,-1 0 8-16,-5-4 8 16,1-4 8-16,-1-6 12 15,-5 1 16-15,0 9 24 16,0 4 16-16,0-2 12 16,-4 8 0-16,-6 2-20 0,0 2-8 15,0 10-16-15,5 6 8 16,-5 8 0-16,5 8 0 15,-5-4-8-15,10 1-8 16,0 7-8-16,-10 4 0 16,0-4 0-16,5 3 8 15,-5-1-16-15,-5 2-16 16,0 5-20-16,-10-1 0 16,-11-8-44-16,1-4-40 15,-1-5 8-15,1-9 56 16,-5-8 40-16,-1-14 0 15,6-4-8-15,-1-5 8 16,6-11 0-16,5 4 0 16,5 0 0-16,-1 4 8 15,6-2-88-15,0 9-88 0,5 5 28 16,0 0 120-16,10 2 116 16,6 2 8-16,4 4-16 15,5 4-16-15,6 2-4 16,4 0 16-16,6 6 4 15,0 3-8-15,-6 3-24 16,6 4-8-16,-6 0-24 16,-4-4-8-16,-6-4-52 15,-4-2-40-15,-6-4-8 16,0-8 40-16,-5-10-364 16,0-6-400-16</inkml:trace>
  <inkml:trace contextRef="#ctx0" brushRef="#br0" timeOffset="179777.39">13157 17066 928 0,'0'0'276'0,"0"0"-12"16,0 0-12-16,0 14-220 15,0 9 80-15,5-1 56 16,5 2-8-16,-5 6-48 16,0 1-24-16,0-5-48 15,1 2-8-15,-6 0-80 0,0-8-56 16,0-12-8-1,0-4 56-15,0-8-288 0,5-10-344 16,0-4 0-16,0 6 344 16</inkml:trace>
  <inkml:trace contextRef="#ctx0" brushRef="#br0" timeOffset="180322.7">13248 16679 528 0,'0'0'144'16,"0"2"32"-16,0 6 32 0,0 2-92 16,-5 1 24-16,5 1 16 15,-5-4 0-15,5 0-32 16,0-2-24-16,0-4-16 16,5-4 16-16,5 0 4 15,1-2-8-15,9-4-24 16,10-2-8-16,-4 4-24 15,-1-2 0-15,1-1-8 16,-1 3 0-16,0 2-4 16,-4 0 0-16,-6 0-8 15,0 4 0-15,-5-2-8 16,-5 2 0-16,1 0-12 16,-1 0 0-16,0 2-8 15,5 2 8-15,-5 4 0 0,5 1 0 16,5 5-4-1,-4 6 0-15,4 18-12 0,0 10-8 16,0 9 0-16,6 7 16 16,-6-3 12-16,-5 3 8 15,5-5-4-15,-5-9 0 16,1-7-12-16,-6-3 0 16,5-8-20-16,-5-6-8 15,0-8-24-15,-5-5-8 16,5-3-32-16,-10-6-24 15,0-2-56-15,-5-8-32 16,0-2 0-16,-6-5 32 16,1-5 32-16,0-2 0 15,0 4-104-15,-6-4-96 0,1 6 44 16,5 2 152-16,10 4 148 16,-6 2 0-16</inkml:trace>
  <inkml:trace contextRef="#ctx0" brushRef="#br0" timeOffset="180621.84">13218 16988 432 0,'0'-2'112'0,"0"2"36"15,0-2 40-15,0-4-48 16,0 4 32-16,5 4 4 15,0 4-24-15,5 2-32 0,-5 8 0 16,5 10-12-16,1 4 0 16,-6-5-32-16,0-1-24 15,0-4-52-15,0-4-16 16,-5-4-108-16,0-8-80 16,0-12-56-16,5-8 32 15,-5-2 92-15,0-4 72 16,0-1 64-16,0 5 0 15</inkml:trace>
  <inkml:trace contextRef="#ctx0" brushRef="#br0" timeOffset="181154.96">13284 16875 416 0,'0'-2'108'16,"0"-4"48"-16,0 0 52 0,5-2-44 15,-5-2 16 1,0 2-4-16,5 1-8 16,-5 7-40-16,5 0-16 0,5 0-32 15,1 5 0-15,4 3-16 16,0 4-8-16,5 10-24 15,-10 2-8-15,1-4-16 16,-1 4 8-16,0-1-48 16,0 1-40-16,-15 8-80 15,-5-2-24-15,0-6 24 16,5-3 56-16,-6-1 64 16,1-6 8-16,0-4 24 15,0-2 24-15,5-2 12 16,0 0 0-16,5-4 4 15,5-2 16-15,0-2 8 0,0 0 8 16,5-4-16-16,0 2-16 16,1 0-20-16,-1 2 0 15,0 0-24-15,0-2-16 16,-5 2-92-16,0-2-72 16,-5 2-48-16,0 0 32 15,-5 4-64-15,-5 2-80 16,0-2 56-16,5 0 144 15,0 0 144-15,-6 0 0 16,-4 10 100-16,-15 8 104 16,9-6 12-16,11-4-80 15,-10 3-48-15,15-3 40 16,5-4 32-16,5 0 0 16,10-2-12-16,11-2 0 0,4 0-12 15,6-2-8-15,-6-4-36 16,6 0-24-16,-11 0-68 15,6 0-40-15,-11-6-20 16,5-1 24-16,-9-3-272 16,4-8-288-16</inkml:trace>
  <inkml:trace contextRef="#ctx0" brushRef="#br0" timeOffset="181704.74">13873 16474 456 0,'0'0'120'0,"0"0"44"16,0 4 48-16,0 0-68 15,0 4 16-15,0 6-16 16,0 2-24-16,-5 4-64 15,-5 2-32-15,0-3-100 16,0 1-56-16,0-4-40 16,-1-4 24-16,1-2 36 15,5-4 24-15,0 0 32 16,0 0 16-16,5 4 36 16,5 2 24-16,0 4 56 15,5 5 40-15,0 1 28 16,-4 4-8-16,4 14-20 15,-5 3-8-15,-5-7-32 16,5 0-16-16,-5 1-76 16,5-5-48-16,-5-12-100 0,0-6-40 15,0-10-104-15,-5-12-56 16,5-8 80-16,-5 4 144 16,5 2 140-16,0-2 0 15</inkml:trace>
  <inkml:trace contextRef="#ctx0" brushRef="#br0" timeOffset="181910.75">13833 16802 472 0,'0'0'124'15,"10"-2"48"-15,-5 2 44 16,0-2-60-16,5-2 24 16,0-4 0-16,-5-6-16 15,5 8-36-15,1-2-16 16,-1 2-32-16,5-4-8 16,0 0-32-16,6 0-8 0,-11 2-88 15,5-4-64 1,0 1-12-16,-10-3 64 0,5 4-212 15,1 0-272-15,-11 2 0 16,5 0 280-16,-5 6 272 16,5-2 0-16</inkml:trace>
  <inkml:trace contextRef="#ctx0" brushRef="#br0" timeOffset="182177.74">13828 16891 584 0,'5'6'164'0,"0"6"24"0,0 2 28 16,5 6-88-16,0 7 56 16,-5 11 4-16,5 4-40 15,6-5-52-15,-11 3-8 16,5-4-24-16,-5-8-16 15,0-3-64-15,0-5-40 16,0-4-20-16,-5-6 32 16,0-4-268-16,5-12-288 15,-5-6 0-15,0 4 304 16</inkml:trace>
  <inkml:trace contextRef="#ctx0" brushRef="#br0" timeOffset="182604.73">13899 16899 592 0,'0'0'164'0,"0"0"36"16,0 0 36-16,0 0-108 16,0 0 24-16,0 0 8 15,10 2-8-15,0-4-28 16,5 0-8-16,0 0-20 16,6 2 0-16,-1 0-20 15,5 4-8-15,-9-4-20 16,4-2 0-16,-5 8-12 15,6 4 0-15,-6-10-28 16,-5-2-24-16,0 8-56 16,0 4-32-16,-5 4 12 0,-10 1 48 15,5 5 44 1,-10 2 0-16,0 0 0 0,0-4 8 16,-5 4-8-16,4-2 0 15,1-7-104-15,-5-1-96 16,10 0 16-16,0-2 120 15,0-2 128-15,0-6 16 16,10 2 0-16,0-2-8 16,0-2-4-16,10 0 16 15,0-2-4-15,11-2-8 16,-6 0-32-16,0 0-8 16,-4 0-24-16,-1 0-8 15,0 0-96-15,-10-4-80 0,5-8-288 16,-4-3-200-16</inkml:trace>
  <inkml:trace contextRef="#ctx0" brushRef="#br0" timeOffset="183104.19">13772 16649 784 0,'0'10'228'0,"5"14"16"16,-5 5 12-16,5 13-168 16,0 14 56-16,0 1 24 15,0 3-24-15,-5 1-48 16,-5-3-16-16,-5-3-48 16,-5-7-16-16,-1-6-96 15,-4-11-64-15,0-7-296 16,4-10-224-16</inkml:trace>
  <inkml:trace contextRef="#ctx0" brushRef="#br0" timeOffset="183407.37">14650 17099 1184 0,'0'0'364'15,"0"0"-52"-15,0 0-52 0,0 8-360 16,-5 0 56-16,0 2-268 16,-5 2-312-16</inkml:trace>
  <inkml:trace contextRef="#ctx0" brushRef="#br0" timeOffset="184287.16">14864 16542 672 0,'0'0'192'0,"0"0"20"15,0 0 16-15,0 8-132 16,0 4 48-16,0 0 28 15,5 7-8-15,5 13-20 16,0 8-8-16,0 5-16 16,1 3-8-16,-1 4-20 15,5-3-8-15,-5-9-28 16,5-2-16-16,1-1-20 16,-1-11 0-16,0-16-28 0,0-8-16 15,6-10-56-15,-6-16-32 16,0-15-56-16,-5-1-16 15,6-14-16-15,-6-5 8 16,-5 9 24-16,5-3 24 16,-5 3 32-16,-5 2 24 15,5-3 24-15,0 7 16 16,-5 8 16-16,0-1 8 16,0 1 32-16,0 10 24 15,0 10 48-15,-5-2 32 16,0 7 16-16,5 1 0 15,-5 4-12-15,5 4 0 16,0-2-12-16,-5 4-8 0,5 14-8 16,0 7 0-16,0 7-8 15,0 8 0-15,10 4-4 16,0 5 8-16,0-1-8 16,6 2-8-16,-6-3-24 15,0 3-8-15,0 3-16 16,0-3 0-16,5-2-28 15,-9-8-24-15,4-11-100 16,-5-3-72-16,0-18 12 16,0-18 96-16,-5-8-240 15,5-7-320-15</inkml:trace>
  <inkml:trace contextRef="#ctx0" brushRef="#br0" timeOffset="184856.44">15423 16558 528 0,'0'0'144'0,"0"0"32"15,0 0 32-15,0 0-80 16,5 0 32-16,5 0 8 16,5 2-16-16,-5 2-48 15,-5 0-16-15,6 2-32 16,-6 5-8-16,0-3-20 15,-5 6-8-15,0 4-24 16,0 2-8-16,0 2-4 16,-5-2 16-16,-11-1 8 15,6 3 0-15,-5-8 4 16,0-2 8-16,5-4 16 16,-6-2 16-16,6-2 12 15,5 0 0-15,0-2-4 0,5-2 0 16,0 0-4-16,10 0 8 15,5 0-12-15,1 0-8 16,-1 0-12-16,5-2 0 16,-5 2-28-16,1 0-24 15,4-4-88-15,-10-6-56 16,0 0 12-16,6-6 80 16,-1-12 72-16,0-1 0 15,0 7 0-15,1 4 0 16,-11 0 0-16,5 6 0 15</inkml:trace>
  <inkml:trace contextRef="#ctx0" brushRef="#br0" timeOffset="185169.9">15814 16623 768 0,'0'0'224'0,"5"2"0"16,0 0 0-16,0 0-176 0,10 0 48 16,-5 4 16-16,1 0-24 15,-6 2-68 1,5-4-32-16,-5 2-124 0,5 0-80 15,0-6-164-15,5-6-72 16,-4-2 100-16,-1 4 176 16,0 0 176-16,-5-2 0 15</inkml:trace>
  <inkml:trace contextRef="#ctx0" brushRef="#br0" timeOffset="185838.6">16144 16234 288 0,'0'0'64'0,"-5"-2"12"15,0-4 8-15,5 4-12 16,-5-2 40-16,5 6 60 16,0 0 24-16,-5-2-4 15,5 0-24-15,0 8-36 0,-5 8-8 16,5 0-20-16,0 4 0 15,0 14-12-15,-5 3 0 16,10-3-12 0,0 2-8-16,0-3-16 0,5-3 0 15,-5 0-12-15,5-2 0 16,0-10-16-16,0-5-8 16,1-1-12-16,4-4 0 15,-5-4 0-15,5-2 0 16,1-2-4-16,-1 0 0 15,-5-4-8-15,0-2 0 16,0 4-4-16,-5-2 0 16,5-2 4-16,-4 0 8 15,-6 1 8-15,5-1 8 0,-5 0 0 16,0 0 0-16,0 2-12 16,5 2 0-16,-5-2-8 15,0 2 0-15,0 0-8 16,5-4-8-16,-5 0 0 15,0 0 8-15,0-4 8 16,0-4 0-16,0 2-40 16,5-2-40-16,-5-8-64 15,5-3-16-15,-5-3-40 16,0 0-16-16,5-10-4 16,-5 1 16-16,0-3-88 15,0-6-96-15</inkml:trace>
  <inkml:trace contextRef="#ctx0" brushRef="#br0" timeOffset="186138.99">16317 16006 512 0,'0'0'140'0,"0"0"44"0,0 0 44 15,0 2-68-15,0 2 24 16,0 4 0-16,5 4-16 15,-5 10-24-15,5 5 8 16,0 11-12-16,0 8-8 16,0 3-28-16,0 5-8 0,0-6-32 15,-5-3-8 1,5-9-36-16,-5-8-16 0,5-7-84 16,-5-7-64-16,6-10 4 15,-6-14 72-15,5-9-292 16,5-11-352-16,0 0-4 15,0 6 360-15,-5 4 356 16,5 3 0-16</inkml:trace>
  <inkml:trace contextRef="#ctx0" brushRef="#br0" timeOffset="186673.12">16510 16129 832 0,'0'2'244'0,"-5"0"4"0,5 0 4 16,-5-2-196-16,5 0 56 15,5 2 40-15,-5-2-8 16,10 6-28-16,0 0-16 15,10 0-32-15,-4 2-8 16,4 0-20-16,-5 0-8 16,-5 4-20-16,11-3-8 15,-16 3-28-15,0 0-16 16,-5 2-20-16,0 4 0 0,0 2 4 16,-5 0 16-16,-5-6 12 15,4 1 8-15,1-3 12 16,0-2 8-16,5 0 0 15,10 0 0-15,-4 0 4 16,4-2 16-16,5 2 12 16,0 0 0-16,-5 2 8 15,0 0 8-15,-4 5 0 16,-1 3 0-16,-10-2-16 16,-1 10 0-16,-4 0-16 15,5-4-8-15,-15-5-28 16,0-1-16-16,4-4-100 15,-4-8-80-15,0-6 16 0,4-12 104 16,6-6-192-16,5-3-280 16,0-7-4-16,0 8 288 15,5 2 284-15,0 6 0 16</inkml:trace>
  <inkml:trace contextRef="#ctx0" brushRef="#br0" timeOffset="187237.46">16855 16071 448 0,'0'0'116'0,"0"2"32"15,0 2 28-15,0 0-56 16,5 0 32-16,5-2 4 16,6-2-24-16,-1-4-36 15,5-6 0-15,1-3-24 16,4-1-8-16,0 2-20 16,1-2 0-16,-6 0-20 15,0 6-16-15,-4-4-8 16,4 4 16-16,-10 2 0 15,0 0 0-15,0 0-4 16,1 4 8-16,-11-2-4 0,-5 2 0 16,-1 0 0-16,12 2 8 15,-6-2-4-15,0 2-8 16,0 0-4-16,0 0 16 16,0 0 0-16,0 0-8 15,0 0-8-15,0 0 8 16,0 4-8-16,0 6-8 15,0 0-8-15,0 10 0 16,0 2 4-16,0 0 8 16,0 6 0-16,0 1 0 15,0 1-16-15,0-4-8 0,0-2-40 16,0-3-24 0,0-5-68-16,0-6-40 15,0-4-16-15,-6-6 24 0,6-6-96 16,-10-4-112-16</inkml:trace>
  <inkml:trace contextRef="#ctx0" brushRef="#br0" timeOffset="187520.74">16926 15877 456 0,'0'0'120'0,"0"0"20"0,0 6 24 16,5 4-72-16,0 4 32 15,1 6 4-15,4 3-16 16,0 5-28-16,0-4 0 16,-5-2-48-16,0-2-40 15,0-2-100-15,0-3-56 16,-5-11-144-16,5-10-88 15,-5 4 72-15,6 0 160 16,-6-2 160-16,0 1 0 16</inkml:trace>
  <inkml:trace contextRef="#ctx0" brushRef="#br0" timeOffset="187904.89">16815 15933 504 0,'0'0'136'16,"5"0"40"-16,-5 0 40 0,0 0-80 15,5 0 24-15,0 4-20 16,0 7-32-16,0-1-44 16,0 8 0-16,10 8-16 15,-5 4 0-15,1 9-20 16,-6 9-8-16,10 2-20 16,-10-1-8-16,0-5-8 15,0-2 8-15,5-7 0 16,-5-5 0-16,11-6-4 15,4-6 0-15,5-4 0 16,1-6 8-16,4-2 4 16,-4-4 0-16,4-2 8 0,6-4 16 15,-6 0 24-15,1 0 16 16,-1-6 24-16,-4 0 8 16,-6-2-16-16,0 4-24 15,-10-2-36-15,-5 0-8 16,-5-8-84-16,-5-4-64 15,-5-7-296-15,0-9-216 16,0 8 64-16,5 6 296 16,0 3 288-16,0 5 0 15</inkml:trace>
  <inkml:trace contextRef="#ctx0" brushRef="#br0" timeOffset="188489.28">17348 15841 448 0,'0'0'116'0,"0"0"20"0,0 4 20 15,5-4-60-15,5 0 48 16,0-2 8-16,1-6-32 16,4 0-36-16,0-2 0 15,0-1-8-15,6-1 0 16,-6 2-8-16,0-2 0 15,0 0-12-15,1 4 0 16,-6 4-16-16,-5-2 0 16,0 2-12-16,0 4 0 15,-5-2-4-15,0 2 0 16,-5 0 4-16,-5 2 8 16,5 6 4-16,-6-2 0 15,1 4-4-15,0 8 0 0,5 2-8 16,0 3 0-16,-5 3-4 15,10 8 8 1,-5 0-8-16,0 3 0 0,0 9-12 16,5 0 0-16,-6 3-8 15,1 1 0-15,0 1-28 16,0-9-16-16,5-8-84 16,-5-8-56-16,5-10 20 15,-5-18 80-15,5-20-224 16,0-6-304-16,0 4 0 15,0 2 304-15</inkml:trace>
  <inkml:trace contextRef="#ctx0" brushRef="#br0" timeOffset="188737.36">17287 15992 808 0,'0'0'236'0,"5"0"0"0,0 4-4 16,0-2-176-16,10-2 64 16,1 0 44-16,4 0-16 15,0 0-44-15,6-2-24 16,4-2-56-16,-4 0-24 16,-6-4-104-16,5 0-72 15,-4-6-256-15,-1-2-176 16,-10 5 80-16,0 1 264 0</inkml:trace>
  <inkml:trace contextRef="#ctx0" brushRef="#br0" timeOffset="189171.07">17485 16032 472 0,'5'0'124'0,"-5"0"-8"16,5 4-12-16,-5 4-96 16,5 2 48-16,0 3 16 15,1 3-16-15,4 0-12 16,-5 0 16-16,0 2 4 0,5-4-8 16,-5-2-12-16,0-4 0 15,5-2-4-15,-5 0 0 16,11-8 16-16,4-4 24 15,0-2 24-15,1-4 8 16,-1 2 0-16,5 0-8 16,1-2-8-16,-1-2 8 15,-5 6-4-15,1-2 0 16,-6 4-20-16,0 2-16 16,-5 0-16-16,-5 0 8 15,-5 1-52-15,0-3-48 16,-10-4-104-16,0-4-48 0,-5-2 32 15,5-8 88 1,-5-8-240-16,4-7-320 0,6-5-4 16,0 10 320-16,0 10 320 15,5 1 0-15</inkml:trace>
  <inkml:trace contextRef="#ctx0" brushRef="#br0" timeOffset="189694.25">17754 15575 1096 0,'5'6'332'0,"-5"2"-20"0,0-4-28 16,6-2-280-16,4 2 80 15,-5-2 40-15,5-2-32 16,5 0-36-16,0 0 0 16,6-4 0-16,-1-4 8 15,5 4-8-15,-9 2-8 16,-1-2-24-16,0 0-16 16,-5-6-24-16,0-1-8 15,-4 5-8-15,-6 4 0 16,5 6 4-16,-5 0 8 15,0 1 0-15,0 7 0 16,0 8 0-16,0 0 8 0,0 6 12 16,5 4 8-16,0 1 8 15,5 1 0-15,5 0 16 16,6 0 16-16,-1-1 16 16,5 3 8-16,1 0 8 15,-6-4 8-15,0 5-12 16,-4 3-16-16,-6 0-28 15,-5 1 0-15,-10 3-56 16,-5-12-40-16,-6-16-16 16,-9-20 40-16,-1-20 32 15,-4-14 8-15,0-7 0 16,9 7 0-16,6 8 0 16,0 4 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3T07:00:57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14635 1784 1064 0,'0'0'324'15,"5"0"-44"-15,0 0-44 0,0 0-272 16,6 0 96-16,4 8 92 15,-5 0 0-15,0 6-28 16,0 4-24-16,-5 9-40 16,-5 11-8-16,-10 6-36 15,-15 9-16-15,-1-1-16 16,1 3 16-16,0-3 4 16,4-8 0-16,1-20-4 15,10-9 0-15,0 1 0 16,5-8 0-16</inkml:trace>
  <inkml:trace contextRef="#ctx0" brushRef="#br0" timeOffset="383.58">14783 1986 624 0,'0'0'176'15,"5"0"16"-15,5-4 16 0,5 0-120 16,10-2 48-16,-4-3 16 15,-1-3-16-15,11-2-40 16,-6 4-8-16,-10 2-8 16,0 0 8-16,-4 4-8 15,-6 4-16-15,0 12-40 16,-10 6-24-16,-16 17-80 16,-4 5-56-16,-6 10-280 15,-4 3-224-15,-6-9 64 16,11-12 288-16,9-4 288 15,1-7 0-15</inkml:trace>
  <inkml:trace contextRef="#ctx0" brushRef="#br0" timeOffset="817.95">14569 2302 400 0,'0'0'100'0,"5"0"4"15,-5-4-4-15,0 4-56 16,5-2 48-16,0 8 56 16,6 8 16-16,-1-2-4 15,-5 10-16-15,5 7-24 16,-5 7 0-16,0 4-20 15,0 9-8-15,-5 7-32 16,-10 1-16-16,5 3-44 16,0-8-24-16,-5-7-104 15,0-7-80-15,-1-20-196 0,6-18-112 16</inkml:trace>
  <inkml:trace contextRef="#ctx0" brushRef="#br0" timeOffset="1484.23">14711 2346 616 0,'0'0'172'0,"0"-4"16"16,6 2 12-16,-6-6-144 15,10-4 16-15,15-6 16 16,-5 2 0-16,11-14-12 16,4-5-8-16,-4 7-20 15,4 4 0-15,-4-8-12 16,5 2 0-16,-11 7-12 15,0 1 0-15,1 8-20 16,-11 6-8-16,0 0 0 16,0 0 16-16,1 8 8 15,-11 8 0-15,0-8-8 16,5 6 0-16,-5-4-4 0,0-4 8 16,0 6 4-16,0 8 8 15,-5 6-4-15,0 2-8 16,5 1-8-16,0 5 8 15,6 12 0 1,-6 0 0-16,5 5-4 0,5 7 0 16,0-3 0-16,6 7 8 15,-1 6-4-15,-5-1 0 16,6 7-4-16,-6-7 8 16,-5-5 8-16,0-3 8 15,-5-5 4-15,5-6 8 16,-10-9-8-16,0-5 0 15,-5-4-8-15,0-6 0 16,-10-8-28-16,-5-8-24 0,-16 0-56 16,1-8-24-16,-1 0 20 15,-5-6 56-15,6-8-320 16,-1 0-360-16,16-1-12 16,0 7 360-16,4 2 356 15,6 2 0-15</inkml:trace>
  <inkml:trace contextRef="#ctx0" brushRef="#br0" timeOffset="1834.45">14772 2482 744 0,'5'0'216'15,"-5"0"12"-15,0-2 16 16,6-3-152-16,14-3 56 16,-5-4 28-16,5 0-24 15,1-2-52-15,4 0-24 16,1 4-32-16,-6-4 0 15,0 8-28-15,-5 4-24 0,1-10-108 16,-6 6-80-16,0-2-256 16,-5 4-168-16,-5-1 92 15,5-1 264-15,-5 4 264 16,0-4 0-16</inkml:trace>
  <inkml:trace contextRef="#ctx0" brushRef="#br0" timeOffset="2184.19">14925 2377 464 0,'0'-8'124'0,"0"-6"-12"0,0 12-4 15,0-3-100-15,-5 3 40 16,5-2 40-16,0 2 8 15,0 8 16-15,0 3 16 16,0 1-8-16,0 2-8 16,5 2-16-16,-5 4 8 15,5 4-16-15,-5 2-16 16,5 9-20-16,-5 1 0 16,5 0-12-16,-5 0-8 15,5-5-12-15,-5 1 0 16,0-8-12-16,5-2-8 15,-5-4-24-15,0-6-16 16,0-4-80-16,0-8-56 0,0-4-64 16,0-6 8-1,0 0-84-15,0-2-80 0</inkml:trace>
  <inkml:trace contextRef="#ctx0" brushRef="#br0" timeOffset="2467.19">14767 2685 608 0,'0'0'172'0,"0"-6"12"16,10 4 20-16,1-6-100 16,9-4 64-16,5-6 28 0,1 2-24 15,4-3-44-15,-4 3-16 16,-1 0-28-16,0 2-8 15,-4 6-36-15,-6 0-16 16,-5 2-88-16,-5 4-64 16,0-4-300-16,5 4-232 15,-4 2 60-15,-1-4 304 16,-5 2 296-16,5 2 0 16</inkml:trace>
  <inkml:trace contextRef="#ctx0" brushRef="#br0" timeOffset="3183.44">15626 1611 488 0,'0'-6'132'0,"0"0"28"16,0 10 36-16,5-10-60 15,0 6 48-15,0 0 24 16,0 0-8-16,0 14-48 16,-5 8-24-16,-5 2-56 15,-5 6-16-15,-5 7-56 0,-6 1-24 16,6 6-16-16,0-5 16 15,0-1-304 1,5-8-320-16,4-8 0 0,1-8 328 16,0 0 320-16,5-10 0 15</inkml:trace>
  <inkml:trace contextRef="#ctx0" brushRef="#br0" timeOffset="3666.13">15656 1820 440 0,'0'0'116'0,"0"0"12"0,5-6 20 15,11 0-56-15,-6-2 48 16,5 0 28-16,5 0-16 16,1-4-32-16,-1 2-16 15,0 2-16-15,1 0 0 16,-6 4-12-16,0 0-8 16,-5 0-20-16,-5 4-8 15,0 4-48-15,-5 4-32 16,-5 2-40-16,-10 6 8 15,0 10-68-15,-5 6-64 16,-11-1-164-16,6 5-88 16</inkml:trace>
  <inkml:trace contextRef="#ctx0" brushRef="#br0" timeOffset="4351.33">15499 2125 312 0,'0'0'72'16,"0"0"4"-16,0-2 8 16,5-4-36-16,0-2 40 15,5 0 56-15,5-1 32 16,6-13 12-16,4 2-8 15,11-4-28-15,-1-2-16 16,6-2-36-16,0 5-16 16,-1-1-20-16,6 4 0 15,-11-2-8-15,-4 8-8 16,-6-2-8-16,-4 6 0 0,-1 3-8 16,-10 1-8-1,-5-2-12-15,5 6 0 0,-5 2 0 16,1-4 8-16,-6 4-4 15,5 0 0-15,0 0-8 16,0 0 0-16,0 0 8 16,0 6 8-16,0 2 0 15,0 0 0-15,-5 5-16 16,-5 5 0-16,5 4-4 16,-5 2 8-16,0-2-4 15,0 4-8-15,0-7-8 16,5-1 8-16,-5-6-4 15,5 6 0-15,0 6-12 16,0 0-8-16,0-14-32 16,0-4-24-16,0 1-56 0,0 1-24 15,0-2-48-15,-5 0-16 16,5-12 16-16,0-2 32 16,0 2-72-16,-11-1-104 15</inkml:trace>
  <inkml:trace contextRef="#ctx0" brushRef="#br0" timeOffset="4599.53">15702 2016 520 0,'0'0'140'0,"0"-8"48"15,0 8 44-15,0-6-96 16,5-2 8-16,-5 16-16 15,0 2-8-15,5 10-28 16,-5-2-8-16,0 8-36 16,5-3-16-16,-5 3-40 15,0 0-16-15,0 0-88 16,0 2-64-16,0-12-192 16,0-3-120-16</inkml:trace>
  <inkml:trace contextRef="#ctx0" brushRef="#br0" timeOffset="4850.12">15636 2332 320 0,'0'-4'76'0,"0"4"12"0,0-2 20 16,0 2-28-16,0 2 32 16,5-2 44-16,0-4 16 15,10-4-8-15,1 4-16 16,-1-4-28-16,5-2-8 15,1-2-32-15,4 2-24 16,-5 2-44-16,-5-4-16 16,1 2-60-16,-1 2-40 15,-10 0-60-15,5 1-16 16,-10 7-124-16,0 0-96 16,-5 2 64-16,0-2 168 0</inkml:trace>
  <inkml:trace contextRef="#ctx0" brushRef="#br0" timeOffset="5384.22">15555 2115 552 0,'0'2'152'0,"0"6"8"0,0 2 8 15,0-2-96-15,0 4 48 16,5 2 24-16,0 8-24 16,0 2-36-16,0 3-8 15,0-3-12-15,0 4 0 16,-5 2-8-16,-5-4-8 16,5-1-12-16,0-1 0 15,0 2-4-15,0 0 0 16,5-10-8-16,-5-1-8 15,5 7 0-15,5-8 16 16,1 2 8-16,-1-2 0 16,5-6-8-16,5 4-8 15,11 2-8-15,4-2 8 16,11-2 0-16,5 1 0 16,5-7 12-16,5 0 16 15,0-8 8-15,-11 0 0 0,1-9-12 16,-5-7-8-16,-5 4-8 15,-1 0 8-15,-4-6 8 16,-1 6 8-16,1-4-4 16,-11 3-8-16,1 1-4 15,-1 2 16-15,-5-2 12 16,-9 0 8-16,-1-4-20 16,-5-2-24-16,-5-9-60 15,-10-7-32-15,-6-14-500 16,1-15-456-16,-10 13 28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3T07:04:38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15037 2002 1208 0,'0'0'372'16,"0"-2"-44"-16,0-4-44 0,0 14-316 16,0 6 104-16,5 4 76 15,-5 10-16-15,5 2-40 16,-5 1-16-16,5 5-24 15,0-2 0-15,-5-6-8 16,5-1 0-16,-5-3-12 16,10-2-8-16,-10-8-40 15,5-6-32-15,-5 0-80 16,5 0-40-16,-5-8 20 16,5-4 72-16,0-4 68 15,1-4 8-15</inkml:trace>
  <inkml:trace contextRef="#ctx0" brushRef="#br0" timeOffset="400.2">14899 2467 640 0,'0'2'180'15,"0"4"20"-15,5-6 20 16,6 0-132-16,4 0 40 15,5-6 16-15,6 4-8 16,4-6-28-16,1 0-8 16,4-4-12-16,1 2 0 15,-6-2-8-15,1 2-8 16,-1-2-16-16,-4 4-8 16,-11 4 0-16,0-2 8 0,-5 0 0 15,-5 6-8-15,0 0-16 16,-10 8 0-16,-10 4-8 15,-10 4 0-15,-1 8 0 16,-9 8 0 0,-1 5-8-16,1 11 0 0,-6 0-8 15,0 5 0-15,6 5-8 16,-6-7-8-16,0-9-20 16,6 0-8-16,-1-9-100 15,11-7-88-15,5-10-312 16,4-14-224-16,16-4 104 15,0 2 328-15</inkml:trace>
  <inkml:trace contextRef="#ctx0" brushRef="#br0" timeOffset="666.62">15031 2520 1104 0,'0'2'336'15,"0"2"-12"-15,6 12-16 16,-6 14-264-16,0 3 88 16,0 19 32-16,0 6-48 15,0-7-56-15,-11 3 0 16,11-3-12-16,0-9 0 16,-5-2-40-16,0-9-32 0,5-7-16 15,5-8 16 1,5-4-412-16,1-10-424 0,-1-8 0 15,0 2 432-15,-5-2 428 16,0 0 0-16</inkml:trace>
  <inkml:trace contextRef="#ctx0" brushRef="#br0" timeOffset="899.72">15113 2518 1168 0,'0'4'356'0,"10"0"-28"15,-5 6-28-15,10 4-300 16,0 8 88-16,-4 0 64 15,9 7-24-15,-10 1-44 0,0 2-16 16,11-2-20 0,-11-1 8-16,-5 1-20 0,5-4-16 15,0 0-88-15,5-8-64 16,-4-4-4-16,-1-9 72 16,0-9-328-16,0-5-384 15,0-5-4-15,0 4 392 16,-5-2 388-16,1 4 0 15</inkml:trace>
  <inkml:trace contextRef="#ctx0" brushRef="#br0" timeOffset="1115.78">15377 2312 1232 0,'0'0'380'0,"0"4"-32"16,0 4-28-16,0 14-328 15,5-3 80-15,-5 7 56 16,0 4-24-16,0 0-56 16,0-1-32-16,0-5-84 15,5-2-48-15,5-4 4 16,0-2 56-16,11-10-312 16,4-8-368-16</inkml:trace>
  <inkml:trace contextRef="#ctx0" brushRef="#br0" timeOffset="1532.85">15468 2181 928 0,'0'0'276'0,"0"0"-8"0,0 0-12 15,0 0-244 1,5 2 48-16,6-2 40 0,-1 0 0 16,5 0-20-16,5 2-8 15,6-2-28-15,-1 0-8 16,1 4-12-16,-6-8 8 15,0 2-4-15,0-4 0 16,1-2-4-16,-11 0 8 16,0 0-4-16,0 0 0 15,0 8-8-15,-4 6 0 16,-1 4-8-16,-5 4 0 16,5 2-4-16,-10 12 8 15,5-5-4-15,-5 7 0 16,5 14 0-16,-6-7 8 0,1 9 0 15,0 6 0-15,5-15-12 16,0 1 0-16,-5 4-16 16,5-6-8-16,-5-7-24 15,5-5-8-15,0-4-96 16,0-6-80-16,-10-6 20 16,5-8 104-16,0-14-196 15,0-10-296-15,0 4 0 16,5 6 296-16,0-2 296 15,-5 7 0-15</inkml:trace>
  <inkml:trace contextRef="#ctx0" brushRef="#br0" timeOffset="1748.97">15590 2361 984 0,'0'0'296'16,"0"2"-28"-16,0 10-32 15,-5 4-244-15,0 8 88 16,-5 12 64-16,-10 9-16 16,-1 15-32-16,-14 7-16 15,4-5-28-15,6-7-8 16,-11 1-52-16,1-8-32 16,4-5-16-16,6-13 24 15,10-12-336-15,-1-12-360 16</inkml:trace>
  <inkml:trace contextRef="#ctx0" brushRef="#br0" timeOffset="2068.96">15580 2526 816 0,'-5'0'240'0,"0"0"-16"15,0 8-16-15,0 10-192 16,-5 10 72-16,10 1 48 15,-5 15-8-15,-1 12-32 16,1-3-16-16,0-3-16 16,5-4 8-16,0-3-16 15,0-5-8-15,-5-8-16 16,5-7 8-16,10-5 8 0,1 0 16 16,4-10 4-16,0 0 0 15,10-6-12-15,6-2-8 16,-6-2-16-16,11-4 0 15,-11 4-24-15,1-4-8 16,-1 4-88-16,0-4-72 16,-9-2-364-16,9-6-288 15</inkml:trace>
  <inkml:trace contextRef="#ctx0" brushRef="#br0" timeOffset="2634.72">16083 2191 936 0,'0'-2'280'15,"0"-4"12"-15,0-2 16 16,0 6-236-16,0 10 40 16,0 8 24-16,0 13 0 15,5 11-20-15,0 6-8 16,-5 3-20-16,5 19-8 15,-5 7-16-15,0 1 0 0,-5-3-24 16,0 3-8 0,5-17-32-16,0-9-16 0,-5-9-64 15,5-11-40-15,5-20 8 16,-5-18 64-16,10-16-348 16,0-17-400-16,-4-13-4 15,-1 16 400-15,0 5 400 16,0 3 0-16</inkml:trace>
  <inkml:trace contextRef="#ctx0" brushRef="#br0" timeOffset="3083.81">16159 1988 792 0,'0'0'232'0,"0"4"20"0,-5-4 16 16,5-4-164-16,0 4 56 15,0 0 4-15,10-2-40 16,0-2-52-16,11-4-8 15,4 4-8-15,11-3 0 16,4 1 0-16,11-6 0 16,-5 4-12-16,5 4-8 15,0-4-12-15,-11 2 0 16,-4-2-4-16,-1 2 0 16,-9 0-12-16,-6 4 0 15,-5 0-8-15,-5 4 8 16,1 6 0-16,-6 6 8 15,0 0-8-15,-5 10 0 0,5 5-8 16,-5 17 0-16,5 6 0 16,0 3 8-16,-5 13-4 15,5 3 0-15,-5 8-4 16,5 15 8-16,5 3-8 16,0-6 0-16,1-9-8 15,-1-7 0-15,0-13 4 16,-5-15 8-16,5-5-8 15,0-12-8-15,-5-9-20 16,-5-9 0-16,5-4-56 16,-10-12-48-16,-5-16 12 15,0-3 64-15,0-9-296 16,-5-6-352-16</inkml:trace>
  <inkml:trace contextRef="#ctx0" brushRef="#br0" timeOffset="3684.43">16352 2038 1176 0,'0'0'360'16,"0"0"-40"-16,-5 2-40 16,0 4-320-16,-5 8 80 0,-5 12 48 15,-1 3-32-15,-4 3-56 16,0 2-16-16,5-4-104 16,-1-1-72-16,6-11-48 15,0 2 32-15,5-4 68 16,0-8 40-16,5-2 44 15,0-4 8-15,0 0 64 16,5 2 56-16,5-10 64 16,5-2 8-16,6 2-8 15,4-2-8-15,6-8-28 16,4 0-8-16,-4 2-12 16,-1-2 0-16,1 1 0 15,-6 1 0-15,-5-2-12 0,-4 10-8 16,-1-2-12-16,-10 0 8 15,5 4-16-15,-10 2-8 16,5 8-16-16,-5 8 8 16,0-4-8-16,-5 10 0 15,0-2-4-15,-10 5 8 16,-6 5-4-16,-4 2 0 16,0 0-16-16,-11 1 0 15,0 1-32-15,6 2-16 16,-6-10 0-16,6 3 24 15,-1-7-392-15,16-8-416 16,0-2 0-16,5-4 416 16,0 0 416-16,10-4 0 0</inkml:trace>
  <inkml:trace contextRef="#ctx0" brushRef="#br0" timeOffset="3952.66">16195 2369 1040 0,'0'-4'316'0,"5"2"-28"16,0 0-20-16,5 2-260 15,5-4 80-15,1 8 64 16,4 0-16-16,5 2-32 16,6 2-8-16,-1 4-24 15,6-4 0-15,-6 2-20 16,1 4-8-16,-1-6-20 16,1 4 0-16,-1-4-28 0,-9 0-16 15,-1-6-72-15,-5 4-48 16,0-4 8-16,-4 2 64 15,4-10-308-15,-5 0-368 16,0 4 0-16,-5-4 376 16,0 4 368-16,0-2 0 15</inkml:trace>
  <inkml:trace contextRef="#ctx0" brushRef="#br0" timeOffset="4249.89">16362 2490 720 0,'6'0'208'0,"-6"0"8"16,0 0 8-16,5 6-144 16,0-2 64-16,5 0 32 15,0 6-16-15,0 2-48 16,0-2-16-16,0 4-24 15,1 0 0-15,-1 2-24 16,0-6-16-16,-5 2-80 16,5-5-56-16,-5 1-4 15,-5-2 56-15,10-4-276 16,-4 0-328-16,-6 2 0 16,0-4 328-16,5 0 328 0,-5 2 0 15</inkml:trace>
  <inkml:trace contextRef="#ctx0" brushRef="#br0" timeOffset="4516.14">16317 2699 712 0,'0'0'204'0,"0"0"32"0,0 0 28 16,0 4-160-16,0 0 24 15,5 2 0-15,-5-2-8 16,10 8-28-16,-5-3-8 16,0-3-24-16,5 4-8 15,-5 10-44-15,6-6-32 16,-6-4-16-16,0-2 24 0,5 4-324 16,5-4-336-16,-10-6-4 15,0 0 344-15,0 2 336 16,0-2 0-16</inkml:trace>
  <inkml:trace contextRef="#ctx0" brushRef="#br0" timeOffset="4751.76">16210 3016 584 0,'-5'-2'164'0,"5"2"24"15,0-4 28-15,-5 4-96 0,5 0 40 16,5 4 36-1,5-4 0-15,5-4-28 0,6 0-16 16,9-4-32-16,11 2-8 16,-1-5-20-16,1 1-8 15,0 2-20-15,-6 0-8 16,1-4-72-16,-6 8-56 16,-4-2-416-16,4-2-344 15</inkml:trace>
  <inkml:trace contextRef="#ctx0" brushRef="#br0" timeOffset="5485.03">17394 1988 712 0,'0'-2'204'0,"0"-2"28"16,0 0 28-16,0-2-144 15,0 1 40-15,0 3 12 16,0-4-16-16,0 4-32 16,0 2 0-16,5 2-20 15,-5 17-8-15,0 13-16 16,0 8 0-16,0 7-12 16,0 3-8-16,0 8-16 15,0-7-8-15,-5-3-8 16,5-6 0-16,-5-11-12 15,0-3-8-15,-1-4-64 0,6-10-48 16,-5-6 0-16,5 2 56 16,0-4-352-16,5-14-400 15,6-4-4-15,-6 4 408 16,-5 2 400-16,5-2 0 16</inkml:trace>
  <inkml:trace contextRef="#ctx0" brushRef="#br0" timeOffset="5665.33">17444 2353 1088 0,'0'-7'332'16,"0"1"-32"-16,6 0-28 16,4 4-296-16,0-2 64 15,0 2 52-15,0 0-8 16,0 2-28-16,1 0-16 0,-6 0-56 16,-5 2-40-1,5 4-16-15,-5 0 32 0,0 2-304 16,-5-1-328-16,5-5 4 15,0 4 336-15</inkml:trace>
  <inkml:trace contextRef="#ctx0" brushRef="#br0" timeOffset="5935.54">17135 2564 976 0,'5'2'292'0,"10"4"12"0,10-4 4 15,11-2-220-15,10-2 64 16,-1-4 28-16,6-2-32 16,10 2-52-16,-5 2-8 15,0-2-20-15,-5-2 0 16,-1 2-12-16,-9 4 0 16,-10-4-20-16,-6 4-8 15,-5-2-52-15,6 2-40 16,-16 0-8-16,-5 2 32 15,5-4-408-15,-10 2-440 16,5 2 0-16,-5 0 448 16</inkml:trace>
  <inkml:trace contextRef="#ctx0" brushRef="#br0" timeOffset="6417.55">18029 2211 1152 0,'0'0'352'15,"5"0"-28"-15,0 0-32 16,5 0-288-16,10 0 96 16,-10 0 64-16,6 0-24 15,9-4-52-15,-5 2-16 16,6 0-36-16,4-2-8 16,-4-2-76-16,4-4-56 0,-4 2-8 15,-6 0 56-15,-5-8-336 16,0-12-384-16,-4 12-4 15,-6 6 392-15,0-3 388 16,-5 1 0 0</inkml:trace>
  <inkml:trace contextRef="#ctx0" brushRef="#br0" timeOffset="6665.77">18237 1949 936 0,'0'0'280'0,"0"0"-4"16,0 0-8-16,0 0-224 15,0 8 64-15,0 13 48 16,0 9-8-16,0 16-28 15,0 7-16-15,0 7-12 0,-5-1 8 16,5-5-12 0,-10 0-8-16,5-9-32 15,5-3-8-15,-5-4-20 0,-1-9 0 16,6-5-24-16,-5-2-16 16,5-4-36-16,-5-6-8 15,5-4 8-15,-10-6 32 16,10-10-416-16,-5-6-432 15,0-2-4-15,5 2 440 16</inkml:trace>
  <inkml:trace contextRef="#ctx0" brushRef="#br0" timeOffset="6851.77">18156 2326 1016 0,'-5'-2'308'15,"5"6"-20"-15,-11 14-12 0,-9-3-276 16,5 7 56-16,-11 8 8 15,6-4-32-15,-5 2-40 16,4 1 8-16,6-11-324 16,0-6-320-16,5-2-4 15,10-4 328-15,-5-4 320 16,5 2 0-16</inkml:trace>
  <inkml:trace contextRef="#ctx0" brushRef="#br0" timeOffset="6982.96">18156 2409 1000 0,'0'0'300'0,"5"0"0"15,5 0-4-15,0 0-252 16,10 0 56-16,-4 0 28 0,9 6-16 16,0-6-48-16,1 0-16 15,9 0-120 1,1-2-88-16,5-6-320 0,-6-6-216 16</inkml:trace>
  <inkml:trace contextRef="#ctx0" brushRef="#br0" timeOffset="7454.45">18481 2161 984 0,'0'-8'296'16,"0"6"-12"-16,0 2-8 16,5-6-256-16,5 0 56 15,0 4 28-15,5-6-16 0,6-4-32 16,4 2 0-1,-5 0-8-15,1-3 8 0,4-7 0 16,-10 10 0-16,1-4 0 16,-1 0 8-16,-5-2-8 15,-5 2-8-15,0 4-8 16,0-4 8-16,0 7 0 16,-5-1 0-16,0 2-8 15,5 0 0-15,-5 6-20 16,0 12-8-16,0 5-8 15,0 17 8-15,-5 14-4 16,0 9 0-16,-5-1 0 16,-5 9 8-16,0 3 8 15,-1-7 0-15,1 7-4 0,-5-1 0 16,0-1-4-16,-1-7 8 16,-9-3-8-16,-6-5-8 15,6-15-24-15,-11-6-16 16,0-20-88-16,6-18-64 15,-6-14 12-15,11-14 88 16,4-3-332-16,6-9-416 16,5-3 0-16,5 17 416 15,5 8 416-15,-1 2 0 16</inkml:trace>
  <inkml:trace contextRef="#ctx0" brushRef="#br0" timeOffset="7632.7">18262 2274 624 0,'0'-2'176'15,"0"0"44"-15,5-2 48 0,11 8-100 16,4-2 40-16,0 12 16 15,16 4-8-15,-1 6-36 16,6 1-16-16,0 1-36 16,-6 2-8-16,1 4-24 15,-6 2 0-15,1 3-24 16,-6-3-16-16,1 2-64 16,-6 1-48-16,0-13-16 15,1-2 32-15,-1-2 32 16,-5-10 8-16</inkml:trace>
  <inkml:trace contextRef="#ctx0" brushRef="#br0" timeOffset="8349.31">19080 1851 736 0,'0'0'212'0,"5"0"8"15,0 0 4-15,6 0-160 16,-1 2 56-16,5-2 32 16,5 0-16-16,6-2-24 15,-6-2-8-15,0 2-24 16,1 0-8-16,-6-5-20 16,-10 1 0-16,5 0-28 0,-5 4-24 15,0 0-24-15,-5 2 8 16,-5 2 0-16,0 6 0 15,0 2 0-15,-5 1 0 16,5-1 0-16,-5 4 0 16,10 6 0-16,-5-4 0 15,5 2 8-15,5 4 16 16,5-1 4-16,0 3 0 16,-5 12 12-16,10 2 16 15,-10-9 0-15,6 1-8 16,-11-4-16-16,5-6 8 15,-5-2-8-15,-5-4-8 16,-6 0-44-16,1-3-32 0,0-3-4 16,-5-6 40-16,0-4 32 15,-1-6 0-15,1-19-352 16,5-13-352-16</inkml:trace>
  <inkml:trace contextRef="#ctx0" brushRef="#br0" timeOffset="8599.54">19182 1877 480 0,'0'0'128'0,"0"0"44"16,0 0 48-16,0 0-72 16,0 0 16-16,0 4 4 15,0-4-8-15,0 8-32 0,0 6-16 16,0 8-28-16,-5 10 0 16,5 23-16-16,0 9-8 15,-5 3-8-15,5 9 8 16,-5-9-4-16,0-3 0 15,-6 1-16-15,6-13-8 16,0-7-16-16,0-7 0 16,-5-8-24-16,5-8-16 15,0-13-80-15,0-1-56 16,5-16-308-16,10-17-240 16</inkml:trace>
  <inkml:trace contextRef="#ctx0" brushRef="#br0" timeOffset="9033.27">19436 1792 904 0,'0'0'268'0,"0"0"-16"16,5 0-20-16,5 0-208 15,0-6 88-15,16 4 48 16,-6-2-24-16,5 0-44 16,1-2-8-16,-1-2-12 15,-5-2 8-15,6-4-8 16,-11 8-8-16,5 4-16 16,1-6-8-16,-11 2-12 0,0 1 0 15,0 10-4-15,-5 3 8 16,0 0-8-16,0 8-8 15,-5 8-8-15,0 6 8 16,-5 11 0 0,0 1 0-16,0 10-8 0,-5-1-8 15,5-1-8-15,-5-8 0 16,5-9-24-16,0-7-24 16,0-4-56-16,0-8-24 15,-1-14 24-15,1-16 56 16,5-12 52-16,-5-2 0 15,5 5-376-15,-5-1-368 16</inkml:trace>
  <inkml:trace contextRef="#ctx0" brushRef="#br0" timeOffset="9415.34">19405 2040 472 0,'0'0'124'0,"0"0"48"16,0 0 44-16,5-6-68 15,1 4 16-15,4 2 16 16,10-6 8-16,-5-4-20 15,0 2-24-15,11-4-40 16,-1-4-8-16,-4 6-28 16,-1-1-8-16,-5 3-36 15,-5 6-16-15,0-2-24 16,-10 12 8-16,-10 17-12 0,-5 9-8 16,-10 10-4-1,-1 5 16-15,1-1 0 0,-1 2 0 16,6-5-8-1,0-3 8-15,10-12 0 0,0-10 0 16,4-3 16-16,1-5 24 16,10-4 4-16,6-8-8 15,-1-6-20-15,5 0 0 16,5-2-24-16,1-1-8 16,-6 1-56-16,5-4-32 15,-5-6-72-15,1-6-24 16,4 2-144-16,-5-6-112 15,0-5 80-15,-4 7 200 16</inkml:trace>
  <inkml:trace contextRef="#ctx0" brushRef="#br0" timeOffset="10082.84">19471 1897 736 0,'0'0'212'0,"-5"-2"20"16,5 2 12-16,-5 10-164 16,0 10 32-16,-5 18 4 15,-5 15-24-15,0 15-32 16,-6 13 0-16,1-4-4 16,0 5 0-16,-1 3-4 15,1-6 0-15,5-3-4 16,-1-9 0-16,6-13-16 0,0-24-8 15,5-1-8-15,5-7 16 16,5-12 12-16,10-10 8 16,6-8 0-16,9-10 0 15,21-9-8-15,5-5 0 16,5-6-4-16,5 0 0 16,0 1-8-16,-10 1-8 15,-11 6-8-15,-9 0 0 16,-5 7 0-16,-6 3 0 15,-10 2-16-15,-5-4-16 16,-10 10-20-16,-5 2 0 16,-5 4-4-16,-10 6 8 15,-11 4 0-15,-4 4 0 0,-6 2 8 16,6 4 8-16,-6 2 8 16,5-2 0-16,6 2 8 15,4-2 8-15,11 1 12 16,0-1 8-16,5 0 4 15,5-6 0-15,10 22 4 16,10 0 8-16,5-6 12 16,11-1 8-16,9-13 8 15,11-4 0-15,-5 8-8 16,5 4-8-16,0-4-16 16,-1-8 0-16,-4 10-12 15,5 5 0-15,-5-7-4 16,-1-6 0-16,-14 2 0 0,-1-4 8 15,-4 0-4-15,-11-6 0 16,0 2-44-16,-10-2-32 16,5-8-544-16,-15-20-504 15,0 1 28-15,5 7 536 16</inkml:trace>
  <inkml:trace contextRef="#ctx0" brushRef="#br0" timeOffset="34430.21">10073 13464 1192 0,'0'0'364'15,"0"0"-40"-15,0 0-44 16,5-6-320-16,11-2 88 16,4-2 60-16,5-4-24 15,11-4-28-15,-6 3 0 16,6-5-16-16,-5 2-8 16,4-2-24-16,1 2-8 0,-11 0-52 15,-5 6-40-15,1-2 0 16,-11 3 48-16,0 1-324 15,-5 2-360-15,0-2-4 16,-5 2 368-16</inkml:trace>
  <inkml:trace contextRef="#ctx0" brushRef="#br0" timeOffset="34680.61">10251 13377 656 0,'0'0'188'0,"0"2"44"16,0 2 44-16,0 4-116 0,0 5 24 16,0 15 8-16,0 10-16 15,0 14-28-15,0 11-8 16,-5 1-32-16,0 3-16 16,0-2-28-16,-5-3 0 15,5-6-16-15,-5-9-8 16,4-7-44-16,1-10-32 15,0-9-12-15,0-3 24 16,0-8-400-16,5-14-424 16</inkml:trace>
  <inkml:trace contextRef="#ctx0" brushRef="#br0" timeOffset="34913.87">9936 13851 864 0,'5'-2'256'0,"11"0"4"16,-11 6 0-16,5-2-200 16,10-4 56-16,0-2 52 15,1-8 0-15,14-6-32 16,11-10-24-16,-5-7-36 16,4 1 0-16,1 4-20 15,0 4-16-15,-11 1-76 16,1-3-56-16,-6 8-8 15,-4 2 56-15,-6 0-340 16,-5 0-384-16</inkml:trace>
  <inkml:trace contextRef="#ctx0" brushRef="#br0" timeOffset="35230.08">10327 13772 680 0,'0'-4'196'16,"0"4"-4"-16,0 4-4 16,5 11-156-16,1 7 48 15,-1 2 24-15,0 6-8 16,5 6-24-16,-5-7 0 16,5 3-16-16,5-2-8 15,6-6 0-15,-1-3 8 16,5-5 0-16,6-4-8 0,-1-4-4 15,1-4 8-15,-6-10 12 16,6-2 8-16,-6 0-8 16,-5-4-8-16,-4-1-24 15,-1 1 0-15,-5 0-48 16,-5 2-40-16,0 0-372 16,0 2-328-16</inkml:trace>
  <inkml:trace contextRef="#ctx0" brushRef="#br0" timeOffset="36063.64">10780 13037 856 0,'0'0'252'0,"0"0"16"16,0 0 12-16,0 0-192 15,5 0 56-15,0-4 32 16,10-4-16-16,5 1-40 16,6-5-24-16,-6-6-32 15,5 0 0-15,1 2-48 16,-6 2-40-16,-5 4-16 15,1 0 24-15,-1 2-384 16,-10 0-400-16,0 2-8 16,-5 4 408-16</inkml:trace>
  <inkml:trace contextRef="#ctx0" brushRef="#br0" timeOffset="36246.92">10724 13389 1016 0,'0'4'308'16,"5"5"-60"-16,-5 1-60 15,5 2-368-15,-5-2 0 16,5 2-132-16,5-2-120 16,0-4 56-16,-5-2 192 15</inkml:trace>
  <inkml:trace contextRef="#ctx0" brushRef="#br0" timeOffset="36497.08">10805 13252 648 0,'0'0'184'0,"5"4"40"16,5-2 40-16,10-2-124 16,11-6 24-16,-6-4 12 15,11 2-8-15,-1-2-28 16,1-2-16-16,-5-2-32 15,-11-2-8-15,5 4-20 16,-4 6 0-16,-6 0-16 16,0 6 0-16,-5 14-32 15,-5 0-24-15,-10 4-92 16,0 2-64-16,-5 2 4 0,-5 0 80 16,-16-7-264-16,-4-3-336 15</inkml:trace>
  <inkml:trace contextRef="#ctx0" brushRef="#br0" timeOffset="37448.56">10830 13162 688 0,'5'-4'196'16,"0"0"32"-16,1 2 28 15,-6 6-144-15,5 6 24 16,5 4 8-16,-5 12-8 16,0 6-40-16,0 2-16 15,0-7-40-15,0 1-8 16,0-2-48-16,-5-8-32 0,5-2-48 15,0-5-8 1,-5-5 4-16,0-2 24 0,-5-6 28 16,0-2 8-16,0 2 24 15,5-3 16-15,-5-1 12 16,5-4 0-16,0 6 0 16,5 0 8-16,0-2 4 15,0 4 8-15,0 0-8 16,6 2 0-16,-6 4-16 15,-5 6-8-15,-5 4-8 16,0 1 8-16,-1 7 0 16,1 2 0-16,0 0 0 15,5-6 8-15,0-4-4 16,5-2 0-16,6-6 0 0,4-12 8 16,0 6 0-1,0-2 0-15,-5-2 0 0,1 0 8 16,-6 2-4-16,0 4 0 15,-10 6-24-15,-6 7-16 16,-4 13-8-16,-5 8 16 16,-5 6 8-16,4-1 0 15,1 5 12-15,0-8 16 16,4-5 0-16,6-3-8 16,5-8 4-16,5-14 24 15,15-16 40-15,16-14 24 16,4-12 4-16,16-9-16 15,0-1-28-15,0-2-8 16,0 9-8-16,-1 9 8 0,-9 4 0 16,-11 10 0-1,-4 6-12-15,-6 8-8 0,-5 8-12 16,1 14 8-16,-11 8-4 16,-5 2 0-16,-5 11-20 15,-5-1-8-15,-6-6-24 16,-4-1 0-16,0-1-40 15,-6-2-32-15,1-12-72 16,-1-6-32-16,-4-1-32 16,5-13 8-16,4-9 32 15,-4-9 24-15,10-6 44 16,-1-2 24-16,6-8 40 0,5 3 24 16,0 9 92-1,0 10 72-15,10 18 48 0,-5 10-16 16,5 8-44-16,-5 11-16 15,5-1-44-15,-10-2-16 16,5-3-64-16,0-9-40 16,0-6-80-16,0-6-40 15,5-20 12-15,0-8 56 16,0-11 76-16,6-9 32 16,14 4 84-16,-5 5 64 15,6 9 44-15,9 20-16 16,-4 22-28-16,-6 13-8 15,6 13-20-15,-6 13 0 16,-5 7-32-16,1-1-16 16,-11 19-96-16,5-3-72 15,-5-19-348-15,5-13-272 0</inkml:trace>
  <inkml:trace contextRef="#ctx0" brushRef="#br0" timeOffset="37622.5">11902 13656 1560 0,'0'2'488'0,"-5"4"-68"0,0 4-72 16,-5 4-508 0,0-2 56-16,5-12-336 15,5-10-384-15</inkml:trace>
  <inkml:trace contextRef="#ctx0" brushRef="#br0" timeOffset="38800.21">12227 12855 992 0,'0'2'300'0,"16"2"-20"16,-1-2-12-16,10-4-248 16,11 0 72-16,-11-2 48 15,-5 0-16-15,1 0-44 16,-6 4-24-16,-5 6-32 16,-5 6-8-16,-5 4-64 15,-10 11-56-15,0 15-4 0,-5 0 56 16,-1 1-284-16,1 5-328 15,-5-12-4-15,10-11 336 16,0-3 332-16,5-6 0 16</inkml:trace>
  <inkml:trace contextRef="#ctx0" brushRef="#br0" timeOffset="39130.28">12243 13307 608 0,'5'-4'172'16,"5"-4"20"-16,5-2 20 15,5-3-144-15,1 1 8 16,-11 4-12-16,10 0-16 15,0 8-36-15,-9 14-16 16,-11 7-20-16,5 3 0 16,-5 6 8-16,0 4 8 15,0-3 16-15,5-3 16 16,5 2 16-16,0-2 16 16,10-10 28-16,6-2 24 0,-1-8 12 15,1-8-8-15,-6 0-12 16,0 5 0-16,-4 5-12 15,-6 6-8-15,-5 18-20 16,-10 10-8-16,-11 3-36 16,-4 5-24-16,-10-5-28 15,-1-1 0-15,-4-10-84 16,-1-10-80-16,0-7-264 16,16-13-184-16,5-14 92 15,5 3 280-15,0 3 276 16,5-6 0-16</inkml:trace>
  <inkml:trace contextRef="#ctx0" brushRef="#br0" timeOffset="39496.6">12720 12912 1232 0,'0'10'380'0,"5"10"-20"16,0 8-12-16,0 14-320 15,5 11 80-15,6 7 56 16,-1 1-16-16,-5-3-40 16,0-3-16-16,0-3-28 15,1-8-8-15,-6-3-32 16,-5-7-16-16,0-12-96 16,0-6-64-16,0-16-424 15,0-16-352-15</inkml:trace>
  <inkml:trace contextRef="#ctx0" brushRef="#br0" timeOffset="39880.04">13040 12732 1200 0,'0'0'368'15,"0"0"-16"-15,10-2-16 0,6 0-316 16,-6-4 72-16,10-4 36 16,0-2-32-16,1-2-48 15,-1 0-8-15,5-4-44 16,-4 0-24-16,-1-3-12 16,-10 1 24-16,5-2-400 15,-4 2-408-15</inkml:trace>
  <inkml:trace contextRef="#ctx0" brushRef="#br0" timeOffset="40081.17">13152 12619 1104 0,'0'0'336'16,"0"6"-32"-16,0 5-32 15,0 1-308-15,0 6 64 16,0-2 4-16,0-2-48 15,5 2-128-15,0-4-72 16,0-10-192-16,5-8-120 16,0 0 96-16,1 2 216 15,-6-2 216-15,0 0 0 16</inkml:trace>
  <inkml:trace contextRef="#ctx0" brushRef="#br0" timeOffset="40196.43">13264 12508 864 0,'0'2'256'0,"-5"1"0"15,5 9 0-15,0 2-216 16,-6 4 48-16,6 4 32 15,0 0-8-15,-5 6-40 16,0-1-32-16,0-7-144 16,0 2-104-16,-5-2-232 15,5-6-120-15</inkml:trace>
  <inkml:trace contextRef="#ctx0" brushRef="#br0" timeOffset="40680.08">13126 12827 960 0,'0'2'288'0,"0"14"-20"0,0 10-24 16,0 19-252-16,-5 7 64 16,0-8 40-16,0-3-8 15,0 3-64-15,0-10-48 16,0-11-104-16,0-9-48 16,5-10-8-16,-5-10 48 15,5-14 52-15,0-5 8 16,0-5 24-16,5-2 24 15,5-2 44-15,0 1 32 16,11-3 48-16,-6 0 32 16,10 1 0-16,6 1-24 15,-1 0-32-15,1 6 0 16,-1 1-16-16,6 7 0 16,-16 4 0-16,0 4 8 0,1 4 4 15,-6 10 0-15,-10 12-12 16,5 8-8-16,0 9-8 15,0 11 0-15,-4 12-4 16,4 9 0-16,-10-3-8 16,5-5 0-16,0 1-4 15,-5-7 8-15,5-9-12 16,-5-8-8-16,-5-10-36 16,-5-4-16-16,-6-9-72 15,1-9-40-15,-5-5 16 16,0-9 64-16,-1-8-256 15,1-8-320-15,5 6 0 16,-1 2 328-16,6 7 320 16,5 1 0-16</inkml:trace>
  <inkml:trace contextRef="#ctx0" brushRef="#br0" timeOffset="40998.44">13147 12797 640 0,'0'0'180'0,"0"2"32"0,0 4 28 16,0 2-136-16,0 6 16 15,0 10 4-15,0 10-8 16,0 5-28-16,0-1-16 16,0 2-28-16,0-3-8 15,5-9-4-15,0-8 8 16,-5-12-4-16,0-16-8 16,10-14-20-16,0-8-8 15,6-1-4-15,-1-1 8 16,0 2 8-16,5 2 8 0,-4 6-4 15,-1 11 0-15,0 1-4 16,-5 8 8-16,-5 12-4 16,0 5 0-16,-5-3-20 15,-5 6-8-15,0 2-60 16,-5-4-48-16,5-4 0 16,0 0 56-16,0-8-240 15,5-8-288-15</inkml:trace>
  <inkml:trace contextRef="#ctx0" brushRef="#br0" timeOffset="41247.06">13259 13014 816 0,'0'-2'240'0,"5"-2"-16"0,0 6-16 15,5-2-208-15,0-2 48 16,5-4 20-16,6-6-24 16,-1 2-124-16,0 0-96 15,6-4-184-15,4-2-80 16,-25 2 88-16,-5 4 176 16,10 2 176-16,-5 2 0 15</inkml:trace>
  <inkml:trace contextRef="#ctx0" brushRef="#br0" timeOffset="41898.61">13604 12478 936 0,'0'0'280'0,"0"8"-36"0,0 10-32 16,0 3-252-16,0 7 64 15,0 6 36-15,0 2-24 16,5-5-36-16,-5-3 0 15,5-6 0-15,5-6 16 16,0-8 8-16,1-8 8 16,-1-6-12-16,5-6-8 15,0-4 4-15,-5 2 16 16,6 0 20-16,-1 4 8 16,-10 2 4-16,5 10 0 15,-5 4-8-15,0 8 0 16,-5 4-16-16,0 4 0 0,-10 2-36 15,5 4-24-15,-5-1-16 16,-5-3 16-16,-1-4 16 16,1-8 8-16,-5-8 0 15,0-6 0-15,4-4-4 16,1-4 0-16,5 0-4 16,5 0 0-16,5 0-28 15,0 0-24-15,5 4 32 16,5 4 64-16,5-2 52 15,1 6 0-15,-1 2-20 16,0 0-16-16,0 6-16 16,1-2 0-16,-1-2-24 15,0 2-16-15,-10-4-76 16,5 2-48-16,0-4 4 0,-10 2 64 16,5 0-304-16,1 0-352 15,-6-2-4-15,5 2 360 16,-5-2 356-16,0 0 0 15</inkml:trace>
  <inkml:trace contextRef="#ctx0" brushRef="#br0" timeOffset="42663.93">13624 12908 528 0,'0'4'144'0,"0"2"52"0,0 0 48 16,0 6-112-16,-5 6-16 16,-10 14-28-16,10 5-8 15,-10 3-16-15,-1 8-8 16,-4-1 8-16,-5-5 24 15,9-4 4-15,6-8-8 16,0-7-20-16,5-5-8 16,10-4-16-16,0-10 0 15,16-4-12-15,-1-8 0 16,-5-8-8-16,11-2 0 16,-1 1-12-16,-5-5 0 15,-5 4-4-15,-4 6 8 16,-1 2 8-16,0 2 8 15,-10 6-4-15,5 6-8 0,-5 2-8 16,5 4 0-16,0 12 0 16,0 6 0-16,0-1 4 15,11 5 8-15,-6 10-4 16,5-1 0-16,0 1-8 16,-5 2 8-16,1 9 12 15,-1-3 16-15,0-2 8 16,-5-1 0-16,-5-3-8 15,5-8 0-15,-5-7-4 16,0-1 8-16,0-8-8 16,-5-6 0-16,0-4-24 15,0-2-8-15,-10-4-32 16,-1-2-8-16,1-10-72 16,0-10-56-16,-5-6 16 0,-1-14 80 15,6-9-328-15,-5-9-392 16,4 16-8-16,6 11 400 15,0-1 392-15,5 10 0 16</inkml:trace>
  <inkml:trace contextRef="#ctx0" brushRef="#br0" timeOffset="42847.43">13528 13422 648 0,'0'0'184'15,"5"0"32"-15,5-2 32 16,10-2-128-16,-4-6 32 15,4 2 0-15,5 1-24 0,-4-7-44 16,-6 2-16-16,-5 4-36 16,0 2-8-16,-10 2-136 15,-5 10-112-15,-10 0-224 16,-5 8-96-16</inkml:trace>
  <inkml:trace contextRef="#ctx0" brushRef="#br0" timeOffset="43062.71">13345 13861 1008 0,'5'-4'304'0,"15"-6"4"16,21-4 0-16,0-14-236 15,14-9 72-15,6-7 36 16,-5-2-24-16,0-1-52 16,-5 9-24-16,-10 6-32 0,-11 2-8 15,-4 13-48-15,-11 5-32 16,0 2-16-16,-5 4 32 15,0 2 24-15,-5 2 0 16,0 0 0-16,6-2 0 16</inkml:trace>
  <inkml:trace contextRef="#ctx0" brushRef="#br0" timeOffset="44996.21">14132 12769 632 0,'0'0'180'16,"0"0"36"-16,5 0 36 0,0-2-116 15,11-3 32-15,-1 1 16 16,-5-2-8-16,5 2-24 16,-4 2-8-16,-1-2-32 15,-5 4-16-15,-10 2-24 16,-11 6-8-16,-4 9-36 15,0 3-24-15,5 10-68 16,-6 4-32 0,-4 3 8-16,5-5 48 0,4-6-332 15,11 2-376-15,5-6-4 16,0-8 376-16,0-5 376 16,0-1 0-16,10-2 112 15,11 2 112-15,-1 12 44 16,-10 8-64-16,16 6-52 0,-6 9 24 15,-5 3-12 1,-5 4-24-16,0-1-48 0,-10-1-16 16,0-7-48-16,0-9-24 15,0-8-292-15,-5-4-256 16,5-10 4-16,-5-4 272 16,5-2 268-16,0 0 0 15</inkml:trace>
  <inkml:trace contextRef="#ctx0" brushRef="#br0" timeOffset="45163.38">14249 12984 1240 0,'0'0'380'16,"0"0"-36"-16,0-2-36 15,10-6-340-15,-5-4 88 0,11 0 60 16,-6 2-16 0,5-4-44-16,-5-2-24 0,5 2-84 15,-4-3-56-15,-1 5-4 16,-5 4 64-16,5 0-312 15,0-2-368-15</inkml:trace>
  <inkml:trace contextRef="#ctx0" brushRef="#br0" timeOffset="45353.51">14325 13248 1088 0,'0'4'332'0,"0"10"-36"15,0 1-28-15,0 3-308 0,5 0 64 16,-5 2 24-16,0-6-32 16,0 2-120-16,6-6-88 15,-6-2-64-15,0-6 32 16,5-4-72-16,-5-10-88 16</inkml:trace>
  <inkml:trace contextRef="#ctx0" brushRef="#br0" timeOffset="45679.84">14336 13190 680 0,'0'0'196'0,"0"-2"36"0,10-2 44 16,-5 0-128-16,10-4 32 15,5-6 12-15,1-1-16 16,-1 3-40-16,0-2-16 16,1 4-28-16,-6 4 0 0,0 6-20 15,-10 4-16-15,0 4-32 16,-5 8-16-16,-5 3-44 15,0 5-24-15,-5 4-12 16,0 0 16-16,0 4 24 16,-1-7 8-16,1 3 12 15,0 0 8-15,5-8 8 16,0-4 8-16,5-2 4 16,0-5 8-16,-5-3-8 15,10-2 0-15,5-2-24 16,0-8-16-16,6 0-4 15,4-5 16-15,5-5-372 0,1-8-384 16,-1-2 0 0,-5 6 384-16</inkml:trace>
  <inkml:trace contextRef="#ctx0" brushRef="#br0" timeOffset="46779.08">14701 12617 1016 0,'0'0'308'0,"0"0"-12"16,-5 0-12-16,5 0-260 15,0 0 64-15,-5 8 20 16,5 9-32-16,-5-3-44 16,0 6 0-16,-5 8-8 15,0-2 8-15,5 0 0 16,-1 1 8-16,-4-5-8 15,10-4-8-15,-5-4-8 16,5-8 0-16,0-4-8 0,10-2 0 16,6-8-16-16,4-4-8 15,-5 0-48-15,11-2-40 16,4-2-88-16,-10-2-48 16,6-1-4-16,-6-3 48 15,-5 0 68-15,1 4 24 16,-6 0 56-16,0 6 32 15,-5 0 96-15,-5 3 64 16,5 5 40-16,0 2-16 16,-5 6-32-16,0 3 0 15,5-1-16-15,0-2-8 16,-5 4-32-16,5-2-16 16,0 0-48-16,-5-2-16 15,6 0-92-15,-6 0-64 16,0-2-72-16,-6 0 0 0,1 0 40 15,5 4 48-15,-5-2 60 16,5 6 16-16,0 8 56 16,0 6 40-16,0 17 64 15,0 11 24-15,0 9 16 16,0 9-8-16,-5-7-28 16,5-1-16-16,-5-7-48 15,5-9-24-15,-5-10-60 16,5-12-32-16,0-9-56 15,5-13-16-15,0-7 0 16,0-13 32-16,0-6 40 16,-5-2 24-16,5-6 32 0,1-3 16 15,-6-1 76 1,0 6 64-16,5 0 40 0,0-3-16 16,10 7-28-16,-5 2-8 15,5 0-16-15,1 4-8 16,-6 4-12-16,5 1 0 15,0 3-16-15,-5 2-8 16,1 4-20-16,-6 4-8 16,0 4-20-16,0 4-8 15,-5 4-20-15,0 2 0 16,-5 5-12-16,0 7 0 16,5 4 8-16,-5 4 16 15,-6 2 12-15,6-5 8 16,0-3 8-16,0-6 8 0,0 2 20 15,10-2 16-15,0-14 4 16,5-12 0-16,1 2-16 16,4 4-8-16,0-4-24 15,0-6-16-15,1 2-52 16,4 2-32-16,-10-4 0 16,5-12 40-16,0 2-380 15,-4-2-416-15,-6-3 0 16,5 5 416-16,-5 4 416 15,0-2 0-15</inkml:trace>
  <inkml:trace contextRef="#ctx0" brushRef="#br0" timeOffset="47496.13">15301 12394 1176 0,'0'2'360'0,"0"2"-32"16,0 6-32-1,0 12-320-15,0 10 80 16,0 4 48-16,0 3-16 0,0-1-40 15,5-2-16-15,-5-3-16 16,5-7 0-16,0-6 0 16,0-6 8-16,10-4-16 15,-10-8-16-15,16-12-8 16,-1-4 8-16,0-10 8 16,6-4 0-16,-6 11 0 15,-5-1 0-15,-5-2 8 16,6 10 8-16,-6 6 8 15,-5 4 0-15,0 12 4 16,0 4 8-16,0 2 4 16,0 9 0-16,-5 5-8 15,0 4 0-15,-5 10-8 0,-5 5 0 16,0 7-8-16,-5-1-8 16,-11-1-28-16,1-5-16 15,-1-15-76-15,-4-10-48 16,-6-20 12-16,6-24 72 15,4-12 68-15,-4-5 8 16,10-9 0-16,10 0 8 16,-1 6-4-16,11 7 0 15,11 3-52-15,-1 8-48 16,15 6 36-16,11 4 88 16,4 4 76-16,6 8 0 15,-5 10-16-15,-1 2 0 0,6 6-8 16,0 4 0-1,-1 2-8-15,-4-1 0 0,5 1-20 16,0 0-8 0,-6-4-44-16,-4-6-24 0,-11-4-72 15,-5-4-32-15,-4-12 16 16,-6-6 56-16,-5-22-348 16,-5-8-400-16,-5 12-4 15,0 5 408-15</inkml:trace>
  <inkml:trace contextRef="#ctx0" brushRef="#br0" timeOffset="47733.08">15616 12327 896 0,'0'4'268'0,"0"10"12"0,5 14 20 15,5 5-208-15,5 11 48 16,-5 6-4-16,-5-5-40 16,11-3-68-16,-6-4-16 15,-5-9-20-15,0-7 8 16,0-8-360-16,5-4-360 16</inkml:trace>
  <inkml:trace contextRef="#ctx0" brushRef="#br0" timeOffset="47863.07">15834 12631 576 0,'5'-2'160'0,"0"2"48"15,0 2 48-15,11 2-88 16,-6 5 32-16,0 5 0 16,0-2-24-16,0-2-64 15,0 0-32-15,-5-2-56 16,6-4-8-16,-1-6-368 16,0-12-344-16</inkml:trace>
  <inkml:trace contextRef="#ctx0" brushRef="#br0" timeOffset="48396.83">16149 12259 464 0,'0'0'124'16,"0"0"68"-16,-5 0 76 16,0 0-60-16,0 0-8 15,5 0-24-15,-5 0-8 16,5-2-24-16,5-5-8 16,5-1-24-16,5-4-8 15,-5-6-24-15,6 0-8 16,4 6-16-16,-5 0 0 15,0-2-8-15,-4 4 0 16,-1 4-4-16,-5 0 0 0,0 8-12 16,5 8-8-16,0 10 0 15,-5 8 8-15,0 16 4 16,0 5 0-16,1 3-8 16,-1-3 0-16,-5-3-12 15,0-2-8-15,0-12-16 16,0-9-8-16,5-1-8 15,-5-6 8-15,-5-8-8 16,5-2 0-16,-5 0-24 16,5-4-16-16,-6 0-28 15,1-2-8-15,0-2-36 16,0 0-24-16,0-4-52 16,-5-4-24-16,0 0-4 0,0-2 24 15,0-8-96-15,4-2-120 16,-4 11 64-16,10-1 184 15</inkml:trace>
  <inkml:trace contextRef="#ctx0" brushRef="#br0" timeOffset="48930.25">16144 12500 432 0,'0'0'112'15,"0"0"52"-15,-5 0 56 16,5-2-36-16,0 0 24 16,-5 0 4-16,5-4-16 15,0 0-32-15,0 2-8 16,5-6-28-16,5 0-8 15,5 4-28-15,1 2-8 0,-1 0-20 16,-5 8-8-16,5 2-20 16,-5 8-8-16,1 0-20 15,-6 4-8-15,0 7-16 16,-5 3-8-16,0 2-8 16,0 2 0-16,0-5 0 15,0 1 0-15,-5-4 8 16,5-4 8-16,0-2 0 15,0-6 0-15,5-8-4 16,5-10 8-16,5-12-16 16,5-6-16-16,1-14-4 15,-1-15 24-15,0-13 16 16,1-5 8-16,-6-1 0 16,0-1 0-16,0 7 0 0,-4 9 8 15,-1 11-8-15,-5 11 0 16,0 9-16-16,0 8-8 15,-5 10 24-15,0 14 40 16,0 10 44-16,0 12 16 16,0 11-4-16,5 11-8 15,0 1-32-15,0-1-8 16,5-2-32-16,1-11-16 16,-6-7-72-16,5-6-56 15,0-14 4-15,5-18 64 16,-5-12-320-16,-5-14-376 15,6-5-4-15,-6 11 384 16,-5 4 376-16,5 0 0 16</inkml:trace>
  <inkml:trace contextRef="#ctx0" brushRef="#br0" timeOffset="49279.38">16439 12003 520 0,'0'0'140'0,"0"-1"28"16,0-1 20-16,0 2-100 16,0-4 16-16,0-6 24 15,10-2 16-15,0 4-4 16,0 0-8-16,10 0-20 15,-4 2 0-15,4-2-20 16,-5 2-8-16,6-2-20 16,-6 0 0-16,0 2-12 15,0 4 0-15,1-2-8 16,-1 2 0-16,-5 4-4 16,-5 6 8-16,10 0-8 15,-5 2 0-15,1 6-8 0,-6 4 0 16,5 2-8-16,-5 1-8 15,0 7-8-15,-5-2 0 16,5 0-8-16,0 2 0 16,0-1-16-16,-5 1-8 15,5-4-40-15,0 0-32 16,-5-6-56-16,5-3-16 16,-5-9-44-16,-5-8-16 15,0-4-184-15,0 0-160 16,0-4 80-16,0 4 248 15,0-1 244-15,5 1 0 16</inkml:trace>
  <inkml:trace contextRef="#ctx0" brushRef="#br0" timeOffset="49478.98">16428 12279 536 0,'0'0'148'0,"-5"0"44"16,0 4 52-16,5 0-96 16,0 2 8-16,0-4-8 15,10-2-8-15,6-6-28 16,4-2-16-16,16-10-32 15,4-3-16-15,-4 1-56 16,-1-4-40-16,-4 0-100 16,-11 2-56-16,0 2-184 15,1 3-120-15,-11 3 84 16,0 4 216-16,-5 4 208 16,0-2 0-16</inkml:trace>
  <inkml:trace contextRef="#ctx0" brushRef="#br0" timeOffset="49845.58">16576 12029 592 0,'0'0'164'0,"0"0"24"0,-5 0 20 16,5 2-120-16,-5 2 24 16,-6-2 28-16,1 0 8 15,5 2-8-15,0 4-8 16,0 2-16-16,5 2 0 16,5 6-16-16,5 6-8 15,-5 7-16-15,6 13 0 16,4 4-8-16,0 7 0 15,-5 7-16-15,11-3-8 16,-6-1-20-16,-5-5 0 0,0-7-8 16,0-6 8-16,0-9-8 15,1-7-8 1,-1-6-20-16,5-6-8 0,-10-4-12 16,0-4 8-16,0-2-8 15,-5-2 0-15,0-4-32 16,0-2-16-16,-5-2-80 15,5-4-48-15,-10 0 36 16,0-4 96-16,0 0 84 16,-1 3-8-16,1-3-316 15,0-2-304-15,0 6 0 16,5 2 312-16</inkml:trace>
  <inkml:trace contextRef="#ctx0" brushRef="#br0" timeOffset="50596.34">16489 12464 344 0,'0'0'84'0,"0"0"4"0,0-2 12 15,-5 2-44-15,10-4 40 16,6-2 32-16,-1-6 8 16,5-2 0-16,5-2 8 15,6 2-16-15,-6-3-16 16,11-1-20-16,-6-2 0 15,-5 0-20-15,6 2-16 16,-11 4-32-16,-5 0-16 16,0 4-12-16,-5 6 8 0,-5 4-36 15,-5 8-32-15,-5 8-64 16,-5 6-24-16,5 8 8 16,-6 2 40-16,1 7 48 15,-5 5 16-15,5-6 16 16,-1 1 0-16,-4-1 32 15,5-10 32-15,5 0 44 16,5-7 16-16,5-7 8 16,0-4 0-16,5-2 0 15,5-6 8-15,10-4-4 16,-5-2-8-16,6-2-8 16,-1 0 8-16,0-2-8 15,-4 0-8-15,-6 0-16 16,5 3 0-16,-10-1-24 15,5 4-8-15,-5 0-32 0,-5 4-8 16,-5 0-40-16,-5 6-16 16,-5 5-24-16,-6 1 0 15,1 2 8-15,0 4 16 16,-6-2 16-16,1 0 16 16,5 2 16-16,-1-1 8 15,1-3 8-15,5-4 0 16,5-2 8-16,5-2 16 15,10-4 8-15,10-4 8 16,0 0 4-16,5-6 8 16,16-2 12-16,-5-2 8 15,4 0 0-15,1-4 0 16,-1 1-8-16,1-3 8 0,4 0 0 16,1-2 0-16,0-2-8 15,-1 2-8-15,-4 4-16 16,-1-2 0-16,-9 3-8 15,-6 5 8-15,-10 0-8 16,0 4-8-16,1 0-40 16,-6 2-32-16,-5 0-12 15,-10 2 24-15,-1 0 20 16,6 0 8-16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8T05:39:06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9616 16808 440 0,'0'0'116'16,"5"0"-12"-16,5 0-12 16,11-2-96-16,4-4 32 15,6-2 44-15,4-2 16 0,6 0 36 16,-1-4 24-16,1-4-12 16,0 2-32-1,-1 2-36-15,-9 3 0 0,-1-1-8 16,1 4 0-16,-11 2-12 15,-5 0-8-15,1 2-8 16,-1 0 0-16,-10 0 0 16,0 4 8-16,0-2 8 15,-5 6 8-15,0 6 0 16,0 4 0-16,-5 7-8 16,-10 13 8-16,0 10 0 15,-6 5 0-15,1 1 0 16,-11 4 0-16,1-3-12 15,-6 3-8-15,-4-5-12 16,4-5 0-16,-4-2-8 16,-1-1-8-16,0 1-8 0,6-4 8 15,4 0-8-15,1 1 0 16,9-9-32-16,6-4-24 16,0-8 0-16,5-2 24 15,5-11 24-15,0-9 8 16,5-7 0-16</inkml:trace>
  <inkml:trace contextRef="#ctx0" brushRef="#br0" timeOffset="312.37">9977 16923 736 0,'0'0'212'0,"0"8"-8"16,5 4-12-16,-5 7-152 16,5 3 72-16,0 0 60 15,5 8-8-15,-5 2-28 16,0-1-8-16,1 5-28 16,-1 4-8-16,0-3-20 15,-5-1-8-15,0-2-32 16,0 2-16-16,0-17-44 15,0-11-16-15,0-6 0 16,5-4 24-16,-5-9-356 16,5-13-376-16,0-4 0 15,0 8 376-15,0 4 376 0,-5-2 0 16</inkml:trace>
  <inkml:trace contextRef="#ctx0" brushRef="#br0" timeOffset="499.96">10211 16964 1000 0,'0'0'300'16,"5"4"-12"-16,0 8-12 15,5-2-256-15,5 4 64 16,-5 8 40-16,6-2-16 16,-6 0-36-16,5 1-16 15,0 3-32-15,-5-8-8 16,-5 2-64-16,6-2-48 0,-6-6-336 16,0-4-280-1,-5-4 44-15,5-2 336 16,-5 0 332-16,0 0 0 0</inkml:trace>
  <inkml:trace contextRef="#ctx0" brushRef="#br0" timeOffset="843.7">10739 16623 952 0,'0'2'284'16,"-5"2"-40"-16,0 6-44 16,-11 8-256-16,6 6 80 15,-10 9 0-15,0 3-64 16,-6 4-120-16,1-1-40 16,-11 1-120-16,6-4-72 15</inkml:trace>
  <inkml:trace contextRef="#ctx0" brushRef="#br0" timeOffset="1048.13">10693 16829 600 0,'0'2'168'0,"0"6"-4"16,0 2 0-16,0 8-124 16,0 0 56-16,0 6 36 15,5 6-8-15,-10-3-36 16,5 5-24-16,-10-2-40 15,0 2-8-15,5-5-36 16,-5-1-16-16,5-4-68 16,-1-2-48-16,1-6-168 15,5-4-112-15</inkml:trace>
  <inkml:trace contextRef="#ctx0" brushRef="#br0" timeOffset="1313.85">10724 17087 432 0,'5'0'112'16,"-5"2"-4"-16,0 8 0 15,5 2-32-15,-5 4 88 16,5 12 52-16,-5 4-32 0,5-3-52 16,-5-1-16-16,5 2-28 15,-5 2 0-15,0-8-32 16,0-5-24-16,0-1-52 15,0-6-24-15,-5-10-108 16,5-10-72-16,-5-8-160 16,10-13-80-16,-5 3 100 15,0 4 184-15</inkml:trace>
  <inkml:trace contextRef="#ctx0" brushRef="#br0" timeOffset="1595.01">10896 16655 752 0,'0'0'220'0,"0"0"-16"0,0 0-12 15,5 0-168-15,-5 2 64 16,6 0 32-16,-1 2-24 15,0 0-48-15,0-2-8 16,0-2-24-16,5 4 0 16,0-4-52-16,0-4-40 15,0 2-252-15,1-4-208 16,4 2 40-16,-10 2 248 16,5 0 248-16,-5-2 0 15</inkml:trace>
  <inkml:trace contextRef="#ctx0" brushRef="#br0" timeOffset="1798.13">10785 16976 520 0,'0'0'140'0,"5"-2"8"16,15 0 4-16,0-2-80 15,16-6 56-15,-1-9 16 16,6-1-40-16,5 2-44 15,5-8 0-15,-11-2-16 16,6 1-8-16,-5-1-112 0,-6-2-96 16,-4 0-12-1,-6 6 96-15</inkml:trace>
  <inkml:trace contextRef="#ctx0" brushRef="#br0" timeOffset="2126.25">11069 17155 336 0,'0'0'80'0,"5"2"0"16,0 6 0-16,10 2-52 15,-4 8 32-15,-1 1 44 16,5 3 24-16,0 6 20 16,-5 0 8-16,1 4 4 15,-6 3 8-15,-10 3-8 16,-16 4-8-16,1 5-24 16,-16-7-16-16,-4-2-24 15,-6-7-8-15,-5-7-72 16,6-10-56-16,4-14-360 15,10-18-296-15</inkml:trace>
  <inkml:trace contextRef="#ctx0" brushRef="#br0" timeOffset="2329.38">11465 17292 1552 0,'0'0'484'0,"0"2"-60"0,5 4-68 16,6 2-456-16,-1 0 96 16,0-2-388-16,-5-8-472 15,0-6-32-15,5 4 448 16,-10 2 448-16,5-4 0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10-18T05:40:58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10790 6015 1032 0,'0'0'312'0,"0"0"-32"0,5 0-32 16,10 4-272-16,5 6 72 15,1-1 60-15,4 5-8 16,0 2-28-16,1 0-8 15,-1-2-32-15,-10 2-8 16,-4 2-72-16,-1 0-56 16,-10-1-320-16,0-1-264 15,-10-4 52-15,5-4 320 16,-1 0 316-16,1-2 0 16</inkml:trace>
  <inkml:trace contextRef="#ctx0" brushRef="#br0" timeOffset="203.17">10846 6415 968 0,'0'0'292'0,"0"0"-20"16,0 0-12-16,5 0-264 16,0 0 48-16,0 4 20 15,0-4-24-15,0 2-44 16,0 4-16-16,0 2-116 15,0 6-88-15,0 6-180 16,0 10-80-16,0-2 104 16,1-9 192-16</inkml:trace>
  <inkml:trace contextRef="#ctx0" brushRef="#br0" timeOffset="359.48">10886 6844 536 0,'0'0'148'0,"0"0"64"16,0 0 68-16,5 0-88 0,-5 0-8 15,10-2-28-15,1-8-16 16,4-6-36-16,5-15-8 15,0-9-152-15,1-12-128 16,-11-9-268-16,0-5-128 16,5-3 104-16,1 19 240 15,-11 13 236-15,0 1 0 16</inkml:trace>
  <inkml:trace contextRef="#ctx0" brushRef="#br0" timeOffset="515.66">11130 5842 1304 0,'0'0'404'16,"15"0"-60"-16,11-4-52 16,-11-2-368-16,5-2 96 15,-5 0 36-15,1 4-48 0,-1-8-40 16,-5 4 24-16,0 4-360 16,-5 0-368-16,0 2-8 15,1-2 376-15</inkml:trace>
  <inkml:trace contextRef="#ctx0" brushRef="#br0" timeOffset="671.93">11242 5943 952 0,'0'6'284'0,"0"16"20"16,-5 14 12-16,5 3-224 15,-5 5 48-15,-6 8 28 16,1-5-16-16,5-1-44 16,-10-2-24-16,0-7-52 15,5-9-24-15,-1 2-20 16,1-8 8-16,0-22-420 15,-5-6-416-15</inkml:trace>
  <inkml:trace contextRef="#ctx0" brushRef="#br0" timeOffset="906.33">10912 6213 792 0,'0'0'232'16,"5"-2"20"-16,15-2 24 16,10-10-168-16,11-4 48 15,15-1 28-15,-5-9-8 16,0-4-48-16,-1 2-24 15,1 8-36-15,-5-3 0 16,-11 5-16-16,1 6-8 16,-11 0-64-16,-4 2-48 15,-6 6-12-15,-5 8 40 16,0 4 40-16,-10-4 0 0,5 0 0 16,-5 2 0-16,0 0 0 15,0 0 0-15</inkml:trace>
  <inkml:trace contextRef="#ctx0" brushRef="#br0" timeOffset="1109.45">11374 6150 952 0,'0'0'284'0,"5"2"0"15,0 6-4-15,10 3-232 16,1 1 56-16,9 2 48 16,-5 2-8-16,6-2-36 0,-1-4-24 15,0 0-28-15,1-2 0 16,-6-2-24-16,0-2-16 15,-4 4-76-15,-11-4-48 16,-5 4-364-16,-5-8-304 16,0 1 48-16,0 1 368 15,-6 2 360-15,6-4 0 16</inkml:trace>
  <inkml:trace contextRef="#ctx0" brushRef="#br0" timeOffset="1546.96">11282 6300 1144 0,'0'2'348'0,"0"8"-28"0,6 6-28 0,4 8-300 15,-5 2 88-15,5 15 72 16,0 1 0-16,0 6-36 16,0 1-24-16,6-3-32 15,-6-2 0-15,0-7-12 16,-5-3 0-16,5-6-8 15,-5-10 8-15,-10-2-12 16,-5-6-8-16,5-5-24 16,0 1-8-16,-10-6-16 15,-1-6 0-15,1-5-44 16,-5-9-32-16,0-10 8 16,-1-16 48-16,6-1 44 15,-5 1 0-15,4 4-4 16,1 7 0-16,0 7-4 15,0 6 0-15,10 6-64 0,-6 8-56 16,1 12 24-16,5 12 88 16,0 14 60-16,5 0-16 15,0 9-40-15,0 5-8 16,10-10-112-16,0-3-96 16,1-7-276-16,-6-18-176 15,10-8 104-15,-5 4 288 16,-5-2 284-16,0-4 0 15</inkml:trace>
  <inkml:trace contextRef="#ctx0" brushRef="#br0" timeOffset="1671.96">11409 6477 1312 0,'6'2'404'15,"-1"0"-56"-15,0 0-60 0,0 4-368 16,10 0 96 0,-5 2 64-16,5-2-24 15,-4 0-40-15,-1-2-8 0,0-8-8 16,-5-10 0-16</inkml:trace>
  <inkml:trace contextRef="#ctx0" brushRef="#br0" timeOffset="1828.21">11547 6354 928 0,'0'0'276'0,"5"6"12"16,5-2 12-16,5 4-220 16,0 4 56-16,1 2 24 15,-1 0-16-15,5 1-72 16,-5 1-40-16,1-6-44 15,-1 0 8-15,-5-2 4 16,0-4 0-16,-5 0 0 16,0-2 0-16</inkml:trace>
  <inkml:trace contextRef="#ctx0" brushRef="#br0" timeOffset="2234.48">11826 6247 568 0,'-5'-4'156'0,"5"-2"8"16,5-2 4-16,5-8-128 16,-5-4 24-16,5 6 24 15,11-4 0-15,-6 3-24 16,5 5-16-16,1 2-16 15,-6 4 8-15,-5 8 8 16,5 6 0-16,-5 12 16 16,1 5 16-16,4-1 8 15,-5 10-8-15,-5 3-32 16,0-1-24-16,0-2-24 16,0-2 0-16,-5-3 0 15,5-5 0-15,-5-6 88 16,0-2 96-16,-5-6-8 15,-5-6-88-15,0-14-152 16,-5-12-56-16,-1-4 0 0,1-12 64 16,5-13-296-16,0-7-344 15,0 9-4-15,5 13 352 16,0 0 348-16,0 12 0 16</inkml:trace>
  <inkml:trace contextRef="#ctx0" brushRef="#br0" timeOffset="2406.4">11897 5790 912 0,'0'6'272'15,"0"10"0"-15,0 22 0 16,0 8-216-16,0 9 56 16,0 17 56-16,-5-3 0 15,-5 2-32-15,5 1-32 16,-10-5-40-16,4-5-8 16,-4-5-32-16,0-7-24 15,5-16-16-15,0-12 16 16,-1-7-416-16,6-9-416 0</inkml:trace>
  <inkml:trace contextRef="#ctx0" brushRef="#br0" timeOffset="2609.44">12110 6179 1280 0,'0'0'396'0,"0"8"-60"0,6 0-52 16,-1 4-376 0,5-2 80-16,-5 2-56 15,5-2-128-15,5 2-276 0,1-4-136 16</inkml:trace>
  <inkml:trace contextRef="#ctx0" brushRef="#br0" timeOffset="2843.91">12136 6066 944 0,'5'-4'284'0,"10"-2"-20"0,16-4-20 16,9-4-232-16,1-3 72 15,5 7 52-15,-6 0-8 16,-4 2-48-16,-11 8-24 16,-4 22-20-16,-11 1 16 0,-10 7 4 15,-21 8-8 1,-4-2-24-16,0-7-16 0,-6-1-60 15,1-10-40-15,-6-4-348 16,11-12-296-16,4-8 40 16,6 2 352-16,0 0 344 15,10-2 0-15</inkml:trace>
  <inkml:trace contextRef="#ctx0" brushRef="#br0" timeOffset="3515.71">12629 5703 920 0,'0'0'276'0,"0"0"-12"16,0 0-12-16,0 0-224 16,0 0 64-16,0 12 44 15,0 4-16-15,0 6-40 16,0 2-24-16,0-3-36 15,0 1-8-15,0-4-12 16,0-4 0-16,0-4 24 16,10-6 24-16,0-6 4 15,5-6-16-15,0 2-28 16,6-2-8-16,-6-4-8 0,-10 6 0 16,5 2 0-16,0 10 8 15,-5 10 0-15,-5 10 0 16,0 8 0-16,-10 11 8 15,-5-1 0-15,0 3 0 16,-5 1 0-16,-1-8 0 16,1-5-16-16,0-3-16 15,-1-6-56-15,1-8-32 16,5-6 12-16,-1-6 56 16,6-12-284-16,-5-6-328 15,10-8-8-15,-5 4 336 0</inkml:trace>
  <inkml:trace contextRef="#ctx0" brushRef="#br0" timeOffset="3656.33">12522 6027 416 0,'0'0'108'0,"0"2"44"16,5 1 52-16,5 1-48 16,0-2 16-16,11 4-16 15,-6 2-24-15,5-4-52 16,1 4-16-16,-1-2-48 16,-5-2-16-16,5-2-116 15,-4-4-88-15,-1-12-156 16,-5-10-64-16</inkml:trace>
  <inkml:trace contextRef="#ctx0" brushRef="#br0" timeOffset="3953.28">12715 5584 664 0,'0'0'188'0,"0"-2"40"0,0 6 36 16,5 12-112-16,5 4 40 16,0 10 16-16,1 17-16 15,4 11-44-15,0 9-16 16,0 5-28-16,6 3 0 16,-1-2-32-16,-5-5-16 15,5-9-44-15,1-9-16 16,-6-12-92-16,-5-9-72 0,-5-7-348 15,-10-16-272-15,0-12 76 16,0 4 360-16,0 0 352 16,0-6 0-16</inkml:trace>
  <inkml:trace contextRef="#ctx0" brushRef="#br0" timeOffset="4125.08">13050 5917 864 0,'-10'2'256'0,"5"12"24"15,10 6 24-15,5 6-196 16,0 2 40-16,1 5 20 15,-1 1-8-15,5-2-44 16,-5 0-24-16,-5-10-44 16,0-3-16-16,0-5-24 15,0-8-8-15,1-6-8 16,-1 0 8-16,-5 0 0 0,0 0 0 16</inkml:trace>
  <inkml:trace contextRef="#ctx0" brushRef="#br0" timeOffset="4671.95">13314 5409 1152 0,'0'4'352'0,"0"12"-4"16,-5 4-8-16,-5 2-352 16,0 6 8-16,0-1 52 15,0 1 48-15,0-2-52 16,4-4-96-16,-4-8-116 0,0 2-16 16,5-8 24-16,5-2 48 15,10-2 72-15,-5-4 40 16,11-2 48-16,-1-2 16 15,5-4-4-15,6-2-16 16,-6-4-20-16,-5 4 0 16,0 0-48-16,1 2-40 15,-11 4-16-15,0 4 40 16,-10 8-232-16,-11 6-264 16,6 0 0-16,5-2 272 15,-5 0 264-15,5-2 0 16</inkml:trace>
  <inkml:trace contextRef="#ctx0" brushRef="#br0" timeOffset="4765.71">13233 5824 384 0,'0'0'96'16,"0"0"36"-16,5 2 32 0,10-6-36 16,1-4 24-16,4 2-8 15,0 2-32-15,1 0-52 16,-6-4-16-16,0 2-100 16,-5-2-80-16,-5 7-160 15,-5-1-80-15</inkml:trace>
  <inkml:trace contextRef="#ctx0" brushRef="#br0" timeOffset="4968.96">13243 6032 544 0,'0'-1'148'0,"5"-1"28"0,11-2 20 16,4-2-108-16,5-4 16 15,1-2-8-15,4-4-24 16,-4 6-68-16,-1 2-40 15,-10-4-92-15,1 0-40 16,-1-8-112-16,-5 3-56 16,-5 5 68-16,-5 2 136 15</inkml:trace>
  <inkml:trace contextRef="#ctx0" brushRef="#br0" timeOffset="5203.24">13370 5826 1000 0,'0'4'300'16,"0"16"-16"-16,0 12-20 15,5 5-240-15,0 13 80 16,1 8 72-16,-1-1 0 16,5 1-32-16,0-7-16 15,0-11-40-15,0-8-8 16,0-9-12-16,6-9 8 0,-6-6-12 16,0-16-16-16,0-8-36 15,5-13-16-15,1-19-12 16,4-15 8-16,-5-13-480 15,0-3-488-15,6 5 0 16,-6 19 488-16,-5 11 488 16,0 8 0-16</inkml:trace>
  <inkml:trace contextRef="#ctx0" brushRef="#br0" timeOffset="6003.09">13619 5489 1024 0,'0'0'308'15,"5"0"-4"-15,0-2-4 16,11-6-260-16,4-4 64 16,10-4 16-16,1-6-32 15,4 6-44-15,1 2 0 16,-5-5-4-16,-1 9 0 16,-5 10 0-16,1 6 0 15,-11 0-16-15,-5 6-16 16,-5 9-24-16,-5 5-8 15,-15 2-16-15,0 0 0 16,-6 1-32-16,-4-1-24 0,0-8 0 16,-1-2 24-16,1 0 32 15,-1-10 16-15,6 0 12 16,0-2 8-16,10-4 8 16,0-2 8-16,4-2 8 15,6-6 8-15,11-4 4 16,4-2 0-16,5-2-8 15,0 0 0-15,-4 0-16 16,-1 2-8-16,-5 8-20 16,0 2-8-16,-5 1-28 15,-10 14-16-15,0 9 0 16,-5 2 24-16,-5 4 24 16,0 4 16-16,-1-7 8 15,11-1 0-15,0-8 0 0,0-2 8 16,10-6-4-16,0-8 0 15,10-6-36-15,-4-8-32 16,-1-4-104-16,0-3-64 16,-5-7-144-16,-5-2-64 15,0-2 96-15,0 11 176 16,-5 7 168-16,5 0 0 16,-10-12 104-16,-16-16 104 15,16 7 16-15,-5 9-80 0,0-6-72 16,5 6 24-16,-1 10 16 15,6 3 0-15,0 3-12 16,5 6-8-16,0 6-12 16,0 4 0-16,0 4 4 15,5 15 8-15,6 15 8 16,-1 6 8-16,5 3-4 16,0 11 0-16,0 7-16 15,1 3 0-15,-1 1-16 16,0-1-8-16,0-13-20 15,1-5-8-15,-6-4-24 16,0-15-8-16,-5-11-40 16,0-2-24-16,-5-10 0 15,0-12 32-15,-5-4 28 0,0-8 0 16,-5-4 0-16,5 5 0 16</inkml:trace>
  <inkml:trace contextRef="#ctx0" brushRef="#br0" timeOffset="6143.72">13726 5771 704 0,'0'0'204'15,"0"0"12"-15,5 0 12 16,5-4-164-16,5-2 24 16,6-4 12-16,-6-2-8 15,5 2-44-15,1 2-24 16,-6-2-116-16,-5 6-80 16,0-2 0-16,-5 4 88 15</inkml:trace>
  <inkml:trace contextRef="#ctx0" brushRef="#br0" timeOffset="6347.56">13721 5900 496 0,'0'0'132'15,"0"0"44"-15,5 0 44 0,5 0-92 16,0-2 8-16,5-4-20 16,6 0-16-16,-1 2-28 15,-5-2-8-15,1-4-32 16,-6 4-16-16,0-4-116 15,-5 2-88-15,-5-6 0 16,0 2 96-16,-10 0 92 16,10 0 0-16,-5 6 0 15,0 2 0-15</inkml:trace>
  <inkml:trace contextRef="#ctx0" brushRef="#br0" timeOffset="6535.05">13634 5747 1352 0,'0'2'420'15,"0"12"-44"-15,-5 11-36 16,0 13-380-16,0 8 80 16,5-5 48-16,-5 7-32 15,5-4-120-15,0-5-80 16,0-7-364-16,0-6-272 16,0-12 76-16,0-6 352 15,0-2 352-15,0-2 0 0</inkml:trace>
  <inkml:trace contextRef="#ctx0" brushRef="#br0" timeOffset="6691.34">13650 5872 1080 0,'0'0'328'0,"10"0"-12"16,5 4-8-16,5 8-272 16,11 6 72-16,4 5 60 15,6 3-8-15,15-4-40 16,-5-4-32-16,5 2-40 16,0-6-8-16,-11-11-60 15,1-10-48-15,-5-17-432 16,-16-8-376-16,0-6 36 15,-4 9 424-15,-11 7 416 0,0-4 0 16</inkml:trace>
  <inkml:trace contextRef="#ctx0" brushRef="#br0" timeOffset="7613.2">12293 6826 1192 0,'0'0'364'0,"0"0"-44"0,11 0-52 16,9-4-304-16,5-6 112 15,1-4 72-15,4-3-32 16,1-3-56-16,-1 4-16 15,-5 2-112-15,-4 4-88 16,-1-2-12-16,-10 2 88 16,0 8 80-16,1-2 0 15,-11 0 0-15,5 4 0 16</inkml:trace>
  <inkml:trace contextRef="#ctx0" brushRef="#br0" timeOffset="7785.91">12385 7148 1344 0,'0'0'416'0,"0"4"-64"16,5 6-64-16,5 0-392 15,0-3 88-15,0 5 4 16,1-2-80-16,-1-2-348 16,5-8-256-16,-10-6 56 15,0 6 320-15,0-2 320 16,0 0 0-16</inkml:trace>
  <inkml:trace contextRef="#ctx0" brushRef="#br0" timeOffset="8863.99">12441 6965 592 0,'0'0'164'0,"0"-6"32"0,5-4 28 15,15-2-120-15,0-5 24 16,1-3 8-16,4 0 0 16,6 4-28-16,-6 4-16 15,-5 4-12-15,1 4 8 16,-1 4 0-16,-10 8 0 15,-5 2-20-15,5 6-8 16,-10 0-20-16,5 2-8 16,-5-3-24-16,6 1-8 15,-6-2-20-15,-6 0 0 16,1-2-44-16,0 2-40 16,-5-2 8-16,-5-2 48 15,0 0 44-15,-1-6 0 0,1-4-332 16,0-6-328-16,-5-2 0 15,4 0 336-15,6 2 328 16,0 0 0-16,-5-12 80 16,-6-16 80-16,6 13 44 15,5 7-32-15,-5-6-40 16,5 6 0-16,10 10-8 16,0 8 0-16,0 6-24 15,5 4-16-15,5 4-36 16,-5-5-8-16,5 1-40 15,-5-4-16-15,5-2-24 16,-5-6 0-16,6-6 4 0,-6-10 8 16,-5 0 20-16,5-1 16 15,-5-3 32-15,5 4 16 16,-5 4 20-16,0 2 8 16,0 6-12-16,5 8-16 15,-5 10-24-15,0 2 0 16,0 0-16-16,0-1-8 15,0-1-8-15,0-2 0 16,0-2 0-16,0-6 0 16,5 0 0-16,-5-2 8 15,5-4-4-15,0 2 0 16,0 0-4-16,0 4 0 16,-5 6 8-16,0 4 8 15,5 5-4-15,-5 5-8 16,0-2-12-16,0 0 8 15,0 4 4-15,6-9 8 16,-6 3-4-16,10-2-8 0,0-4-8 16,5-6 8-16,0-2 0 15,-5 0 8-15,6-4-24 16,-6-4-24-16,0-2-24 16,-5-6 0-16,-5-10-16 15,0-6-8-15,0 0 0 16,0-3 24-16,0 1 40 15,0 4 32-15,0 4 40 16,0 6 24-16,0 4 16 0,0 12 8 16,0 16 8-16,0 10 16 15,0 10-4-15,-5 7-8 16,0 3-28-16,0 1-8 16,-10-5-40-16,-1-8-16 15,1 1-56-15,-5-11-24 16,0-10-88-16,-6-2-56 15,-4-16-24-15,-1-14 40 16,1-6 64-16,4 0 32 16,1-7 40-16,10-7 16 15,4 0 72-15,11 2 64 16,6-1 68-16,9-5 8 16,5 2-20-16,6 0-16 15,-1 5-24-15,0-3 0 0,6 2-16 16,-6 4-16-16,-4 9-32 15,-6 1-8-15,0 6-52 16,0 2-32-16,-5 4-8 16,6 0 32-16,-11 2 24 15,5 2 0-15,-5-6-4 16,-5 6 0-16</inkml:trace>
  <inkml:trace contextRef="#ctx0" brushRef="#br0" timeOffset="9082.76">12710 7199 1208 0,'5'6'372'0,"5"12"-36"16,5 4-36-16,6 0-312 0,4 8 96 15,1-5 72 1,-1-3-16-16,10-2-52 0,1 0-24 16,-21-6-28-16,6-4 8 15,-6-2-52-15,-10-2-48 16,-10-6-444-16,-5-10-384 15,0-2 36-15,-1 4 424 16,1 0 424-16,0 0 0 16</inkml:trace>
  <inkml:trace contextRef="#ctx0" brushRef="#br0" timeOffset="9567.12">13091 6697 1112 0,'0'-4'340'0,"0"4"-16"0,0 10-12 16,0 10-292-16,0 6 64 16,0 0 36-16,0 1-16 15,0-3-80-15,0-2-48 16,5-4-404-16,0-6-344 15,0-2 24-15,0-4 376 0</inkml:trace>
  <inkml:trace contextRef="#ctx0" brushRef="#br0" timeOffset="9910.89">13152 6550 872 0,'0'0'260'0,"0"2"20"15,0 4 28-15,5 2-212 16,10-2 24-16,0-2-4 15,6 0-24-15,4-4-48 16,-10 0-16-16,1 2-88 16,4-4-64-16,-10-2-4 15,-5 0 64-15,0 2-232 16,-5 0-288-16,0 0 288 16,-5 4 592-16,0 6 196 15,0 2-384-15,0 10-224 0,0 4 168 16,0 6 144-16,0 9-16 15,5 5-36-15,-5 2-8 16,5 1-16-16,0 3 0 16,-5 1-24-16,-1-3-16 15,-4 0-32-15,0-3 0 16,0-7-24-16,-5-6-16 16,-6-8-116-16,6-11-96 15,-5-17-332-15,10-15-224 16</inkml:trace>
  <inkml:trace contextRef="#ctx0" brushRef="#br0" timeOffset="10082.74">13132 6850 976 0,'0'0'292'0,"-6"2"28"16,12 6 28-16,14 2-228 16,0 6 48-16,1 6 12 15,9-1-24-15,6-1-44 16,-1 0-16-16,6 2-28 15,-6 2-8-15,6-2-44 16,-5-1-32-16,9-7-480 16,1-6-440-16</inkml:trace>
  <inkml:trace contextRef="#ctx0" brushRef="#br0" timeOffset="10490.25">13706 6408 1016 0,'0'0'308'0,"0"0"-32"16,0-2-28-16,5-2-272 15,10-6 64-15,0-2 56 16,0 0-8-16,1-2-48 16,-1-4-32-16,0 4-28 15,0 2 16-15,-4 0 8 16,-1-1 0-16</inkml:trace>
  <inkml:trace contextRef="#ctx0" brushRef="#br0" timeOffset="10677.8">13802 6277 696 0,'0'2'200'0,"0"11"44"0,0 5 40 16,0 6-148-16,0 10 16 16,0 0-16-16,0-1-16 15,5 3-48-15,0-4-16 16,-5-2-80-16,0-9-48 16,5-3-312-16,-5-4-248 15,5-4 40-15,-5-2 296 16,0-4 296-16,0-2 0 15</inkml:trace>
  <inkml:trace contextRef="#ctx0" brushRef="#br0" timeOffset="10834.11">13706 6572 520 0,'0'0'140'0,"0"0"48"15,0 0 44-15,0-4-96 16,5-2 8-16,10-4-16 16,0-2-8-16,0-1-24 15,1-3-8-15,-1 2-24 16,0 4-16-16,-5 0-72 15,-5 4-48-15,0 2-116 16,-5 6-56-16,-5 10-124 16,-5 12-56-16</inkml:trace>
  <inkml:trace contextRef="#ctx0" brushRef="#br0" timeOffset="11210.54">13685 6747 368 0,'0'0'92'0,"0"0"4"0,5 0 12 15,6 0-56-15,4-2 32 16,0-2 20-16,10-10 0 15,-4-6-4-15,4 2 8 16,-5 6 12-16,-4-1 16 16,-6-5 8-16,0 2 8 15,-5 4-16-15,0 4-16 16,-5 6-24-16,5 0-8 16,-5 0-24-16,0 0-16 15,0 4-20-15,-5 6 0 16,0 4-12-16,0 6 0 15,0-2-12-15,-5 5 0 0,5 1-4 16,-5 2 0-16,-1-2-4 16,-4 2 0-16,5-2-4 15,-5-7 0-15,-1 5 0 16,6-2 0-16,0 0 0 16,0 2 8-16,5-4-12 15,-5 0-8-15,5-1-4 16,5-1 16-16,-10-4-364 15,4 2-368-15,6-6-4 16,-5 0 376-16,0-2 368 16,5-2 0-16</inkml:trace>
  <inkml:trace contextRef="#ctx0" brushRef="#br0" timeOffset="11727.03">13731 6888 336 0,'0'0'80'16,"0"0"8"-16,5 0 8 15,-5 4 0-15,5 2 72 16,0 8 56-16,0 5-16 16,5 13-40-16,-4 4-16 15,4-4-32-15,-5 3-8 16,0-7-16-16,5-8 0 0,0-4-24 16,-5-6-8-16,5-8-12 15,6-14 8-15,-1-2-12 16,5-8-8-16,6-10-24 15,-6-5-8 1,0-5-4-16,1-2 8 0,-1 7-8 16,-10-1-8-16,0 10-12 15,-5 4 8-15,-5 6-16 16,-10 5-16-16,0 7-20 16,-5 0 0-16,0 6 8 15,-1 6 16-15,1 2 12 16,10 3 8-16,-5 3 8 15,5 0 16-15,5 0 16 16,5-4 8-16,15 2 16 16,0 0 8-16,6-2 0 0,9 2-8 15,1-2 0-15,0 0 8 16,-1 1 12-16,1-1 8 16,-6 2-8-16,-4-2-8 15,-6 2-16-15,-5-6 0 16,-5 0-64-16,-5-2-56 15,0-4-428-15,-5-8-368 16,-5-8 44-16,0 4 416 16,5 4 412-16,-5-2 0 15</inkml:trace>
  <inkml:trace contextRef="#ctx0" brushRef="#br0" timeOffset="12227.05">14427 6179 936 0,'0'0'280'0,"0"0"20"0,0 0 16 15,0 8-232-15,-5 4 32 16,-5 6-12-16,0 2-40 16,-1 4-124-16,-4 3-80 15,5-3-96-15,0-2-8 16,0-2 40-16,5-2 56 16,0 0 64-16,5-2 16 0,0 5 68 15,5-1 64-15,-5 6 88 16,5 10 40-16,-5 7-12 15,5-3-40-15,-5-6-60 16,5 2-8-16,0-9-48 16,-5 1-24-16,5-10-324 15,0-16-288-15</inkml:trace>
  <inkml:trace contextRef="#ctx0" brushRef="#br0" timeOffset="13164.5">14346 6433 440 0,'0'-2'116'0,"0"-8"36"0,5 1 44 15,5-3-44-15,-5-4 40 16,5 6 8-16,0 0-24 16,0 6-40-16,-4-4-16 15,4 4-20-15,0 4 0 16,-5 4-12-16,0 4 0 15,5-2-20-15,0 2-8 16,-5 4-20-16,6 0 0 16,-6 0-12-16,-5 5 0 15,5-3-12-15,-5 2 0 16,0 0-12-16,5 6 0 16,-5-8-12-16,0-2-8 15,0-2-12-15,-5-8 0 16,5 0-60-16,-5-2-56 15,0-6 8-15,-6-4 72 0,1 6 68 16,0-2 8-16,0 0-4 16,-5 2-8-16,-1 2-92 15,1 0-80-15,0 2 28 16,10 0 120-16,0 0 92 16,5-4-16-16,10-6-36 15,0 0-16-15,5 4-8 16,1-2 16-16,-1 0 0 15,-5 4 0-15,0 6-12 16,0 10 0-16,-5 6-4 16,-10 8 0-16,5 4 4 15,-5-1 8-15,0 1-12 16,0-12-16-16,0-8-12 16,5-10 8-16,5-10-4 0,0-8 0 15,10-8-16-15,-4-1-8 16,4-5 0-16,-5-4 16 15,5-4 16-15,-5 7 8 16,-5-1 16-16,6 8 8 16,-11 4 20-16,0 6 16 15,0 2 8-15,0 7 0 16,0-1-24-16,5 4-16 16,0 2-12-16,5-2 8 15,5 4 8-15,6-2 0 16,-1 0 0-16,5 0 0 15,1 4 8-15,-6 0 8 16,5 4 8-16,-4 8 8 0,4 3 4 16,-10 9 8-1,1 8 8-15,-6 4 8 0,-10-1-4 16,0 1-8-16,-5-6-16 16,-6-4 0-16,-4 1-16 15,0-5-8-15,5-10-16 16,-5-16-8-16,-6-6-16 15,1-6 0-15,5 0-8 16,-1-5 0-16,6-1 4 16,0 2 8-16,5 4 12 15,0 0 16-15,5 4-4 16,0 0-8-16,5-4-40 0,0-6-24 16,0 7-336-16,0-9-304 15,-5 0 28-15,5 8 336 16</inkml:trace>
  <inkml:trace contextRef="#ctx0" brushRef="#br0" timeOffset="13305.11">14615 5977 1328 0,'0'0'412'16,"0"4"-60"-16,-5 16-52 16,-5 8-380-16,-6 11 88 15,1 9 20-15,0 1-64 16,-5-5-36-16,4 2 40 15</inkml:trace>
  <inkml:trace contextRef="#ctx0" brushRef="#br0" timeOffset="13726.96">14579 6360 1104 0,'0'0'336'15,"0"0"-12"-15,5 0-8 16,6 0-296-16,-1 0 56 0,10 4 28 15,0 0-24 1,-4 0-96-16,-1-2-64 0,10 2-360 16,1-6-280-16</inkml:trace>
  <inkml:trace contextRef="#ctx0" brushRef="#br0" timeOffset="15086.41">15128 5856 600 0,'0'0'168'15,"0"2"40"-15,0 4 40 0,5 16-104 16,10 9 24-16,1 7 4 16,-1 14-16-16,0 7-36 15,5 3-16-15,1-9-28 16,-11-3-8-16,0-8-20 15,0-11 0-15,-5-5-8 16,0-8 0-16,-5-6-4 16,0-4 0-16,0-12-16 15,0-14-8-15,0-12-12 16,0-7 8-16,0-17-8 16,10-17 0-16,1-1-8 15,4 5 8-15,-5 3-16 16,0 9-8-16,0 13-4 15,1 12 16-15,4 10-380 0,0 4-384 16,-5 12-4-16,-5 2 392 16</inkml:trace>
  <inkml:trace contextRef="#ctx0" brushRef="#br0" timeOffset="15461.41">15499 6088 968 0,'0'0'292'16,"0"-4"-24"-16,5-2-20 0,0-2-256 16,0-6 56-1,0-10 40-15,5-3-8 16,-5-1-28-16,0-6-8 0,1 4-12 16,-1 1 0-16,-5-3-8 15,0 0 0-15,-5 12-8 16,-1 2 0-16,1 5 4 15,0 1 8-15,0 14-4 16,-10 16-8-16,10 9 8 16,0 11 24-16,0 8 12 15,5 13 0-15,0-7-12 16,5-5 0-16,10-3-16 16,0-10-8-16,1-12-24 0,4-18-16 15,10-8-8-15,6-14 16 16,-1-16-16-16,1-12-24 15,0-5-396-15,-1-3-368 16</inkml:trace>
  <inkml:trace contextRef="#ctx0" brushRef="#br0" timeOffset="15805.09">15839 5550 744 0,'0'0'216'15,"-5"-2"4"-15,0-4 0 16,0-8-176-16,0-1 40 16,-5-5 36-16,-6-2 0 15,6 10-16-15,-5-2-8 16,5 6-12-16,0 0 8 0,0 2-12 16,-1 4-8-16,1 10-24 15,5 6-8-15,0 10-4 16,0 8 8-1,5 11 8-15,5 17 8 0,5 15-4 16,6 13 0-16,4 11-16 16,0 0 0-16,0 4-8 15,1-8 0-15,-6-9-8 16,0-11 0-16,-10-5-12 16,0-19 0-16,-10-13-36 15,-5-10-24-15,0-16-8 16,-10-20 24-16,-6-16 24 15,1-12 8-15</inkml:trace>
  <inkml:trace contextRef="#ctx0" brushRef="#br0" timeOffset="15930.08">15636 6005 1056 0,'0'-10'320'0,"0"-8"-12"0,5-6-8 16,10 0-276-16,6-7 56 16,4-3 44-16,0 2-8 15,6 0-68-15,-1 7-56 16,1-3-404-16,-1 8-344 15</inkml:trace>
  <inkml:trace contextRef="#ctx0" brushRef="#br0" timeOffset="16415.57">16144 5786 1168 0,'0'0'356'15,"0"0"-36"-15,0 0-44 16,10-2-308-16,-5 0 88 16,10-11 80-16,6-1 0 15,9 4-48-15,-4-6-32 16,4 2-40-16,1-2 0 0,-6 2-48 16,-5 2-48-16,1 2-4 15,-11 0 48-15,-5 3-340 16,-5-3-376-16</inkml:trace>
  <inkml:trace contextRef="#ctx0" brushRef="#br0" timeOffset="16620.09">16246 5584 528 0,'0'0'144'0,"0"0"52"0,0 6 48 16,0 8-76-16,5 10 16 15,0 5 8 1,5 7 0-16,0 12-32 0,5 3-16 15,-5 3-32-15,6 0 0 16,-6-3-28-16,5-3-16 16,-5-13-36-16,-5-7-16 15,0-4-56-15,1-6-32 16,-1-8 0-16,-5-2 40 16,0-8-344-16,-5-16-384 15</inkml:trace>
  <inkml:trace contextRef="#ctx0" brushRef="#br0" timeOffset="16823.18">16225 5796 912 0,'0'8'272'0,"-5"10"-4"16,5 14-8-16,0 10-236 16,-5 1 40-16,0 3 8 15,5-8-24-15,-5-1-40 16,5-9 0-16,0-10-316 15,0-12-304-15,0-6-4 16,0 0 312-16,0 0 304 16,5-6 0-16</inkml:trace>
  <inkml:trace contextRef="#ctx0" brushRef="#br0" timeOffset="16948.14">16327 5917 960 0,'5'0'288'0,"0"0"-12"0,5 0-16 16,0 0-240-1,6 0 64-15,4 0 44 16,0-4-16-16,1 0-100 0,-1-3-80 15,-5-3-340-15,-5-2-248 16,0-6 48-16,-4 8 304 16</inkml:trace>
  <inkml:trace contextRef="#ctx0" brushRef="#br0" timeOffset="17277.04">16408 5689 768 0,'0'0'224'0,"0"-4"-4"0,10-4 0 16,0 0-200-16,11-4 32 15,-1-3 12-15,11-7-8 16,-1 0-24-16,6-4 0 16,4 0-8-16,-9 3 8 15,-6-1 8-15,-5 6 16 0,-4 4 24 16,-6 2 16-16,-5 8 8 16,0 8 0-16,0 2-16 15,0 10-8-15,0 12-8 16,-5 3 8-16,0 7 0 15,0 10 0-15,-5 7-12 16,0 5-8-16,-5 7-12 16,-5 3 8-16,5-5-12 15,-11-7-8-15,-4-9-28 16,-1-9-16-16,6-10-80 16,-10-14-64-16,4-12 8 15,-4-20 72-15,4-20-344 16,1-12-408-16</inkml:trace>
  <inkml:trace contextRef="#ctx0" brushRef="#br0" timeOffset="17464.58">16388 5745 984 0,'5'0'296'16,"5"0"0"-16,5 0 0 15,16 2-228-15,4 10 72 16,6 6 56-16,5 3-8 16,10 9-44-16,-11 8-24 15,1 5-36-15,-5-5 0 16,-1 2-28-16,-4-4-24 15,-11-5-112-15,-4-7-80 0,-6-2-8 16,-5-10 88-16,-5-10 80 16,0-2 0-16,0 2 0 15,-5-2 0-15</inkml:trace>
  <inkml:trace contextRef="#ctx0" brushRef="#br0" timeOffset="18465.64">17013 5536 840 0,'0'0'248'0,"5"0"-4"0,-5-2 0 16,5-4-204-16,5-1 48 15,10-1 32-15,1 0-8 16,4-8-24-16,-5 2-8 15,1-2-16-15,-1 4 0 16,-5 2-8-16,-5 2 0 16,1 2-16-16,-6 6-16 15,-5 6-24-15,-11 2-8 16,1 10-8-16,-5 2 0 16,-5 10 12-16,10-1 16 15,-6-5-4-15,1 0-8 16,10 4-8-16,5-6 8 15,5-4 8-15,10-5 8 16,-4 3-4-16,4-6 0 0,0 0-4 16,-5-6 8-16,0 4-8 15,-5-2 0-15,-5-2-16 16,-5 2-8-16,-5 4-36 16,-5-8-24-16,0 4 4 15,-1-4 32-15,-4-4 32 16,-5-6 8-16,-1-8 0 15,6-2 8-15,5 0-4 16,0 2 0-16,4 2-72 16,1 3-64-16,5 3 44 15,5 8 120-15,5 12 104 16,5 13-8-16,6 17-16 16,-1 12-8-16,0 11-16 15,0 3-8-15,1 1-16 0,-1-8-8 16,0-9-16-16,0-8-8 15,-5-12-24-15,1-13-16 16,-1-9-12-16,-5-20 8 16,5-15-436-16,0-17-440 15,-5-8 0-15,-5 15 448 16</inkml:trace>
  <inkml:trace contextRef="#ctx0" brushRef="#br0" timeOffset="19496.9">17272 5431 736 0,'0'0'212'0,"0"0"-16"16,0-2-20-16,15-14-188 15,-10-1 48-15,5 7 48 16,-5-4 8-16,5 4 4 16,1 6 0-16,-1 8 0 15,-5 0 8-15,0 14-12 16,0 7-8-16,0-5-16 15,5 10 0-15,-5 0-20 16,-5-2-8-16,5-3-16 16,1 1 0-16,-1-6-8 15,-5-4-8-15,5 2-16 16,-5-8 0-16,0-2-56 16,5-2-40-16,-5 0 4 15,-5-6 56-15,0-2 44 0,-6 2 0 16,1 0-8-16,0-2 8 15,-5 0 0-15,0 0 8 16,4 0-76-16,1 2-72 16,-5-2 20-16,10-2 104 15,0-4 72-15,0 0-16 16,10-2-32-16,5-2-8 16,-5 2-4-16,5 2 8 15,0 2-4-15,1 6 0 16,-6 6-8-16,-5 4 8 15,0 4-4-15,-5 4 0 16,0 0-4-16,-6-3 8 16,6 3-16-16,0-8-8 0,-5 0-32 15,5-4-8-15,0-4-32 16,5-8-16-16,-5 0 16 16,5-6 32-16,0-6 44 15,-5 1 16-15,-5-7 28 16,-1-2 16-16,6 0 32 15,0 2 16-15,0 5 12 16,0 1 0-16,5 4-12 16,5 10 0-16,0 14-20 15,-5 14-8-15,5 5-4 16,6 13 8-16,-6 6 0 16,0 3 0-16,-5 7-8 15,5-3 0-15,0-5-8 16,5-4 0-16,0-13-16 0,0-15-8 15,11-10-8-15,-1-14 0 16,0-14-8-16,11-7 0 16,9-7-8-16,-4-6 0 15,10 0 0-15,-6 1 8 16,1 1-4-16,-5 4 0 16,-6 6 0-16,-10 7 8 15,-15 1-12-15,-5 6-16 16,-15 4-12-16,0 8 8 15,-16 10 4-15,1 8 0 16,-6-2 4-16,-4 6 8 16,9 5 4-16,1-1 8 15,4 0 0-15,11-2 8 16,5-8 0-16,-5-2 0 16,15 0 0-16,0-7 0 0,10 1 0 15,10-4 0-15,6 4 0 16,9 2 0-16,16-8 4 15,0 0 8-15,10 2 4 16,-5 0 0-16,10-4 0 16,0 0 0-16,-15-2-8 15,-6 0 0-15,-9 0-36 16,-6-2-24-16,-9-2-8 16,-6-1 24-16,-5-5 20 0,-5-4 0 15</inkml:trace>
  <inkml:trace contextRef="#ctx0" brushRef="#br0" timeOffset="19638.43">18247 5836 1416 0,'5'0'440'15,"5"0"-44"-15,-5 0-40 16,1 0-492-16,-1-4 0 16,0-2 40-16,-5 2 48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48:55.4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0 145 5697,'4'-1'3441,"134"-22"-55,41-9-1953,-161 27-2255,0 0 0,0-1 0,-1-2 1,1 0-1,-2 0 0,1-2 1,19-14-1,-20 12-4459,-10 10 3819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48:55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80 2433,'0'13'1082,"0"-1"-752,1 27 40,-1-38-363,0-1 0,0 1 0,0 0 0,0-1 0,0 1 0,1 0 0,-1-1 0,0 1 0,1 0 0,-1-1 0,0 1-1,1-1 1,-1 1 0,1-1 0,-1 1 0,1-1 0,-1 1 0,1-1 0,-1 1 0,1-1 0,-1 1 0,1-1 0,0 0 0,-1 1 0,1-1 0,0 0 0,-1 0-1,1 1 1,0-1 0,-1 0 0,1 0 0,0 0 0,-1 0 0,1 0 0,0 0 0,-1 0 0,1 0 0,0 0 0,0 0 0,-1-1 0,1 1 0,0 0-1,-1 0 1,1-1 0,0 1 0,157-77 335,-118 61-177,101-34 372,-126 46-294,-1 1 0,1 0 0,0 1 0,0 1 0,-1 1 0,1 0 0,27 3 0,-10 0-862,-32-3 616,0 0 0,0 0 0,0 1 0,0-1 0,0 0 0,0 0 0,0 0 0,-1 0 0,1 0 0,0 0 0,0 1 1,0-1-1,0 0 0,0 0 0,-1 0 0,1 0 0,0 0 0,0 0 0,0 0 0,0 0 0,-1 0 0,1 0 0,0 0 0,0 0 0,0 0 0,-1 0 0,1 0 1,0 0-1,0 0 0,0 0 0,0 0 0,-1 0 0,1 0 0,0 0 0,0 0 0,0 0 0,0 0 0,-1 0 0,1-1 0,0 1 0,0 0 0,0 0 0,0 0 1,0 0-1,0 0 0,-1 0 0,1-1 0,0 1 0,0 0 0,0 0 0,0 0 0,0 0 0,0-1 0,0 1 0,0 0 0,0 0 0,0 0 0,0 0 0,0-1 1,0 1-1,0 0 0,0 0 0,0 0 0,0 0 0,0-1 0,0 1 0,0 0 0,0 0 0,-2 1 27,0 1 0,1-1 1,-1 1-1,0 0 0,1-1 0,-1 1 0,1 0 1,0 0-1,0 0 0,0 0 0,0 0 0,0 1 1,0-1-1,0 0 0,1 0 0,-2 4 0,-5 48 482,4-33-207,-5 39 499,3-15 185,-20 75 0,1-10 143,18-71-510,-18 55-1,7-41-125,13-37-310,0 1 0,-1-1 1,-1 0-1,-1 0 0,0-1 0,-1 0 0,-19 27 1,26-41-233,0 0 0,0 1 0,1-1 0,-1 0 0,0-1 0,0 1 0,0 0 0,-1 0 0,1 0 0,0 0 0,0-1 0,0 1 0,-1-1 0,1 1 0,0-1 0,0 1 0,-1-1 0,1 0 0,0 1 0,-1-1 0,1 0 0,-1 0 0,1 0 0,0 0 0,-1 0 0,1-1 0,0 1 0,-1 0 0,1 0 0,0-1 0,-1 1 0,1-1 0,0 0 0,0 1 0,0-1 0,-1 0 0,1 1 0,0-1 0,0 0 0,0 0 0,0 0 0,0 0 0,0 0 0,1 0 0,-1 0 0,0-1 0,0 1 0,0-2 0,-6-8-1008,1-1-1,0 0 1,1 0 0,-4-14 0,4 11-181,-1-1 270,-34-102-3169,33 86 4140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48:56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0 257 3841,'7'0'1024,"17"-12"288,7-14 257,6 4-641,11 1 128,13-3-160,1-3-256,-8 8-448,-6 5-128,-4-1-672,-13 3-448,-7 3-1280,-7-1-769,-10-8 480,0 6 1345,-7 6 1280,10-3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48:56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329 350 5633,'1'0'230,"-1"1"0,1-1 1,0 1-1,-1-1 0,1 1 0,0-1 0,-1 1 0,1-1 1,-1 1-1,1-1 0,-1 1 0,1 0 0,-1-1 0,0 1 0,1 0 1,-1-1-1,0 1 0,1 0 0,-1 0 0,0 0 0,1 11-9,0 1 0,0-1 0,1 0 0,1 0-1,0 0 1,0 0 0,1 0 0,1-1 0,8 16 0,-12-25-224,0 0 1,0 0 0,0 1-1,-1-1 1,1 0-1,-1 1 1,1-1 0,-1 1-1,0-1 1,0 0 0,0 1-1,0-1 1,0 1-1,-1 3 1,1-5-41,-1-1 0,1 1 1,0 0-1,0 0 0,0-1 0,0 1 0,-1 0 0,1-1 1,0 1-1,0 0 0,-1-1 0,1 1 0,-1 0 0,1-1 1,-1 1-1,1-1 0,-1 1 0,1-1 0,-1 1 0,1-1 1,-1 1-1,1-1 0,-1 0 0,0 1 0,1-1 1,-1 0-1,0 0 0,1 1 0,-1-1 0,0 0 0,0 0 1,1 0-1,-1 0 0,0 0 0,1 0 0,-1 0 0,0 0 1,0 0-1,1 0 0,-1 0 0,0 0 0,1-1 0,-1 1 1,0 0-1,0-1 0,-2-3-252,0 0 1,1 1 0,0-2-1,0 1 1,0 0-1,0 0 1,1-1-1,-1 1 1,1-1-1,-1-4 1,0-2-9,1 9 267,1-1 0,0 0 0,0 0 0,0 0 1,0 0-1,1 0 0,-1 0 0,1 0 0,0 0 0,-1 0 0,1 0 1,3-4-1,19-33-85,-11 25 121,0 1 0,1 0 0,1 1 0,0 0 0,0 1 0,21-13 0,-6 8 62,-12 5 32,1 2 0,1 1 1,19-8-1,-32 15 24,-1 0 0,0 0 1,1 1-1,-1 0 0,1 0 0,0 1 1,-1 0-1,1 0 0,0 0 1,-1 0-1,1 1 0,-1 0 0,1 0 1,-1 1-1,11 3 0,-13-3-98,-1 0 0,1-1 0,-1 1 0,1 1 0,-1-1 0,0 0-1,1 1 1,-1-1 0,-1 1 0,1-1 0,0 1 0,-1 0 0,1 0 0,-1 0-1,0 0 1,0 0 0,0 0 0,0 0 0,0 0 0,-1 0 0,0 0 0,1 1 0,-1-1-1,0 0 1,-1 0 0,1 0 0,-1 1 0,1-1 0,-1 0 0,0 0 0,0 0-1,-3 5 1,4-7-49,0-1 0,0 0 0,0 1 0,0-1 0,-1 0 0,1 1 0,0-1 0,0 0 1,-1 1-1,1-1 0,0 0 0,-1 0 0,1 1 0,0-1 0,-1 0 0,1 0 0,0 0 0,-1 1 0,1-1 0,0 0 0,-1 0 0,1 0 0,0 0 0,-1 0 0,1 0 0,-1 0 0,1 0 0,0 0 0,-1 0 0,1 0 0,-1 0 0,1 0 0,0 0 0,-1 0 0,-13-12-635,-8-24-108,21 35 737,-19-42-564,-28-85 1,20 47 589,22 61 23,-2 2 545,8 19-501,-1 0 0,0 1 0,1-1 0,-1 0 1,0 0-1,1 1 0,0-1 0,-1 1 1,1-1-1,0 0 0,0 1 0,-1-1 1,1 1-1,0-1 0,1 3 0,-10 51 1287,-2 0-1,-24 66 0,8-25-501,11-30-352,-23 75 394,-122 236 524,150-355-1449,0-1 1,-27 35 0,34-50-103,0-1 1,-1 1-1,0-1 0,0 0 0,0 0 1,-1-1-1,1 0 0,-1 0 0,0 0 1,0 0-1,-1-1 0,1 0 0,-11 3 1,15-6 52,0 0 0,-1 0 0,1 0 0,-1 0 1,1 0-1,0-1 0,-1 1 0,1-1 0,0 1 0,0-1 1,-1 0-1,1 0 0,0 0 0,0 0 0,0-1 0,0 1 1,0 0-1,0-1 0,0 1 0,1-1 0,-1 0 0,0 1 1,1-1-1,-1 0 0,1 0 0,0 0 0,-2-3 1,-2-6-167,-1 1 0,1-2 0,1 1 1,-4-12-1,-1-16-186,1 0 1,2-1-1,2 0 0,2-51 1,2 64 357,2 0 0,1 1 0,1-1 0,1 1-1,1 0 1,10-25 0,-14 46 159,0 1 0,0 0 1,0 0-1,0 0 0,0 0 0,1 0 0,-1 1 0,1-1 0,0 1 0,6-6 0,-7 8-10,0 0 0,0 0 1,-1 0-1,1 0 0,0 0 0,0 0 0,0 1 1,0-1-1,0 1 0,0-1 0,0 1 0,0 0 0,0 0 1,0 0-1,0 0 0,0 0 0,0 0 0,1 1 0,-1-1 1,0 1-1,-1-1 0,1 1 0,0 0 0,3 1 1,13 9 330,-1 1 0,0 1 0,0 0 1,-2 2-1,0-1 0,0 2 1,18 25-1,-28-34-289,99 129 1506,41 49-92,-137-176-1643,3 3 131,1 0 1,24 19 0,-33-29-192,-1 0-1,0 0 0,1-1 1,-1 1-1,1-1 0,-1 1 1,1-1-1,0 0 0,0 0 1,-1-1-1,1 1 0,0 0 1,0-1-1,0 0 0,0 0 1,0 1-1,0-2 0,-1 1 1,1 0-1,0-1 0,0 1 1,0-1-1,2-1 0,25-16-3979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48:57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324 0 5761,'1'57'4984,"1"-2"-3825,1 56-1733,-3-102 494,-1 1-1,0-1 1,-1 0 0,0 0-1,-1 0 1,1 0-1,-2 0 1,1 0-1,-1-1 1,-1 1-1,-7 10 1,7-14-4,0-1 1,0 1-1,-1-1 1,1 0-1,-1 0 1,0-1 0,0 1-1,-1-2 1,-9 5-1,1-1 28,14-6 55,1 0-1,0 0 1,0 0-1,-1 1 1,1-1-1,0 0 1,-1 0-1,1 0 1,0 0-1,0 0 1,-1 1-1,1-1 1,0 0-1,0 0 1,-1 0-1,1 1 1,0-1-1,0 0 1,0 0-1,0 0 1,-1 1 0,1-1-1,0 0 1,0 1-1,0-1 1,0 0-1,0 0 1,0 1-1,0-1 1,-1 0-1,1 1 1,0-1-1,0 0 1,0 1-1,0-1 1,1 0-1,-1 0 1,0 1-1,0-1 1,0 0-1,0 1 1,12 11-128,3 5 0,-14-8 123,1-1 1,-2 1-1,1 0 0,-1 0 1,-1 0-1,1-1 0,-1 1 1,-1 0-1,-3 10 1,-27 80 113,28-90-96,-51 171 116,50-164-133,4-14 3,0 1 1,0 0-1,0-1 1,1 1-1,-1 0 1,1 0-1,-1-1 1,1 1-1,0 0 1,0 0-1,1 0 1,-1 0-1,0-1 1,1 1-1,0 0 1,-1 0-1,1-1 1,0 1-1,1 0 1,-1-1-1,0 1 1,1-1-1,-1 0 1,3 3-1,4 9 62,0 1 0,0 0-1,-2 1 1,0-1 0,0 1 0,-2 0-1,0 1 1,2 21 0,8 25 85,3 2 277,-2 1-1,-4 1 0,6 109 1,-17-176-420,0 6 54,0 0 0,0 0 0,-1-1 0,0 1 0,-1 6 0,1-11-32,1 1-1,-1-1 1,0 1 0,1-1-1,-1 1 1,0-1-1,0 1 1,0-1 0,0 0-1,0 0 1,0 1-1,0-1 1,0 0 0,-1 0-1,1 0 1,0 0-1,-1-1 1,1 1-1,0 0 1,-1 0 0,1-1-1,-1 1 1,0-1-1,-2 1 1,-3 0-22,-1 0-1,1-1 1,-1 0-1,0 0 1,1 0 0,-1-1-1,1 0 1,-1-1-1,1 0 1,-1 0-1,1-1 1,0 1 0,0-1-1,0-1 1,1 0-1,-1 0 1,1 0-1,0 0 1,0-1 0,0 0-1,1-1 1,-1 1-1,1-1 1,-5-8 0,2 3-48,1-1 1,0 0-1,1 0 1,0 0-1,1-1 1,1 0-1,0 0 1,0 0-1,1 0 1,1 0-1,0-1 1,1 0-1,1-17 1,2 12-12,1 0 0,1 1 0,0 0 1,2-1-1,0 2 0,1-1 1,0 1-1,2 0 0,0 1 1,1 0-1,0 0 0,17-18 0,12-11-45,1 3-1,78-63 0,55-26 236,-146 113 18,1 1 1,0 2 0,1 0-1,52-17 1,-77 31-115,-1 0 1,0 0-1,0 0 1,1 1-1,-1-1 1,0 1-1,1 0 1,-1 0-1,0 0 1,1 1-1,-1-1 1,0 1-1,1-1 1,-1 1-1,0 0 1,0 0-1,0 1 1,4 1-1,-5-1-1,1 0-1,-1 0 1,0 1-1,0-1 1,0 0-1,0 1 1,0 0-1,0-1 1,-1 1-1,1 0 1,-1 0-1,0 0 1,0 0-1,0 0 1,0 0-1,-1 0 1,1 0-1,-1 6 1,2 5 11,-1 0 0,-1 0 0,-1 1 0,0-1 0,0 0 0,-2 0 0,0 0 0,0 0 0,-1-1 0,-11 24 0,-8 8-548,33-51 502,2 1 1,-1 1-1,1-1 1,-1 2-1,1 0 1,13-2 0,-22 5 26,0 1 0,0-1 0,-1 1 1,1 0-1,0 0 0,0 0 0,-1 0 1,1 0-1,0 1 0,-1-1 0,1 1 1,-1 0-1,0-1 0,1 1 0,-1 0 1,0 0-1,0 1 0,0-1 0,-1 0 1,1 1-1,0-1 0,-1 1 1,0 0-1,1-1 0,0 4 0,4 9 55,0 0 0,-1 1 0,4 20 0,0 15 250,-2 1 0,1 74-1,-12 107 376,4-233-707,-22 222-912,16-180-317,6-13 29,0-29 1186,0 1-1,0-1 1,0 0-1,0 1 1,0-1-1,0 0 1,0 1-1,0-1 1,0 0-1,0 1 1,1-1-1,-1 0 1,0 1-1,0-1 1,0 0-1,0 1 1,0-1-1,1 0 1,-1 0-1,0 1 1,0-1-1,1 0 1,-1 0-1,0 1 1,0-1-1,1 0 1,-1 0-1,0 0 1,0 1-1,1-1 1,-1 0-1,0 0 1,1 0-1,-1 0 0,0 0 1,1 0-1,-1 0 1,0 0-1,1 0 1,-1 0-1,0 0 1,1 0-1,-1 0 1,0 0-1,1 0 1,-1 0-1,0 0 1,1 0-1,-1 0 1,0 0-1,1 0 1,-1-1-1,0 1 1,0 0-1,1 0 1,-1 0-1,0-1 1,1 1-1,-1 0 1,0 0-1,0-1 1,0 1-1,1 0 1,-1 0-1,0-1 1,0 1-1,0-1 1,15-8 13,-6-1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49:35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1 430 3777,'0'1'90,"-1"0"-1,1-1 1,0 1 0,1 0 0,-1-1 0,0 1-1,0 0 1,0-1 0,0 1 0,0-1 0,1 1-1,-1 0 1,0-1 0,0 1 0,1-1 0,-1 1-1,1-1 1,-1 1 0,0-1 0,1 1 0,-1-1-1,1 1 1,-1-1 0,1 1 0,-1-1 0,1 0-1,0 1 1,-1-1 0,2 0 0,21 0 1423,27-20 360,-50 20-1872,438-243 5750,-386 208-5498,2 2 0,96-43 0,-132 68-237,0 2 0,1 0 1,-1 1-1,1 0 0,0 2 1,1 0-1,-1 1 0,0 1 0,1 1 1,-1 1-1,0 1 0,36 7 1,-32-2 13,0 1 1,0 1 0,-1 1 0,0 1 0,-1 1 0,0 1 0,-1 0 0,0 2 0,34 33 0,-29-26-10,0 0 0,2-2 1,1-1-1,32 17 0,-42-27-45,1-1 0,-1 0-1,1-2 1,1 0 0,-1-1 0,1-1-1,-1-1 1,28 1 0,43-7-15,140-20 0,-58 3 26,110 7 37,3-1 48,-214 4 26,0-4-1,-1-3 0,108-41 1,-97 30-106,141-29 0,-209 54 15,1 1 1,0 0-1,0 1 1,0 1-1,-1 0 1,1 1-1,0 1 1,0 0-1,0 1 1,-1 0-1,0 1 1,1 0-1,-1 1 1,-1 1-1,1 0 1,-1 1-1,0 0 1,-1 1 0,1 0-1,-2 1 1,18 17-1,-8-3-68,-2 0 1,27 46-1,-33-48-772,1-1 0,1 0 0,1-1 0,28 28-1,-26-34-104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>
            <a:lvl1pPr defTabSz="930275">
              <a:defRPr sz="1200"/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>
            <a:lvl1pPr algn="r" defTabSz="930275">
              <a:defRPr sz="1200"/>
            </a:lvl1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b" anchorCtr="0" compatLnSpc="1"/>
          <a:lstStyle>
            <a:lvl1pPr defTabSz="930275">
              <a:defRPr sz="1200"/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b" anchorCtr="0" compatLnSpc="1"/>
          <a:lstStyle/>
          <a:p>
            <a:pPr lvl="0" algn="r" defTabSz="930275"/>
            <a:fld id="{9A0DB2DC-4C9A-4742-B13C-FB6460FD3503}" type="slidenum">
              <a:rPr lang="en-US" sz="1200" dirty="0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1</a:t>
            </a:fld>
            <a:endParaRPr lang="en-US" sz="1200" dirty="0"/>
          </a:p>
        </p:txBody>
      </p:sp>
      <p:sp>
        <p:nvSpPr>
          <p:cNvPr id="1638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r>
              <a:rPr lang="en-US" dirty="0"/>
              <a:t>Intermediate </a:t>
            </a:r>
            <a:r>
              <a:rPr lang="zh-CN" altLang="en-US"/>
              <a:t>中间的，中级的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10</a:t>
            </a:fld>
            <a:endParaRPr lang="en-US" sz="1200" dirty="0"/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11</a:t>
            </a:fld>
            <a:endParaRPr lang="en-US" sz="1200" dirty="0"/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13</a:t>
            </a:fld>
            <a:endParaRPr lang="en-US" sz="1200" dirty="0"/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14</a:t>
            </a:fld>
            <a:endParaRPr lang="en-US" sz="1200" dirty="0"/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15</a:t>
            </a:fld>
            <a:endParaRPr lang="en-US" sz="1200" dirty="0"/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18</a:t>
            </a:fld>
            <a:endParaRPr lang="en-US" sz="1200" dirty="0"/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19</a:t>
            </a:fld>
            <a:endParaRPr lang="en-US" sz="1200" dirty="0"/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20</a:t>
            </a:fld>
            <a:endParaRPr lang="en-US" sz="1200" dirty="0"/>
          </a:p>
        </p:txBody>
      </p:sp>
      <p:sp>
        <p:nvSpPr>
          <p:cNvPr id="5120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21</a:t>
            </a:fld>
            <a:endParaRPr lang="en-US" sz="1200" dirty="0"/>
          </a:p>
        </p:txBody>
      </p:sp>
      <p:sp>
        <p:nvSpPr>
          <p:cNvPr id="532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94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2</a:t>
            </a:fld>
            <a:endParaRPr lang="en-US" sz="1200" dirty="0"/>
          </a:p>
        </p:txBody>
      </p:sp>
      <p:sp>
        <p:nvSpPr>
          <p:cNvPr id="18435" name="Rectangle 2"/>
          <p:cNvSpPr/>
          <p:nvPr/>
        </p:nvSpPr>
        <p:spPr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lstStyle/>
          <a:p>
            <a:pPr lvl="0"/>
            <a:endParaRPr dirty="0"/>
          </a:p>
        </p:txBody>
      </p:sp>
      <p:sp>
        <p:nvSpPr>
          <p:cNvPr id="18436" name="Rectangle 3"/>
          <p:cNvSpPr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</a:ln>
        </p:spPr>
        <p:txBody>
          <a:bodyPr wrap="none" lIns="92058" tIns="45221" rIns="92058" bIns="45221" anchor="b"/>
          <a:lstStyle/>
          <a:p>
            <a:pPr lvl="0" algn="r" defTabSz="930275"/>
            <a:r>
              <a:rPr lang="en-US" altLang="zh-CN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/>
          <p:nvPr/>
        </p:nvSpPr>
        <p:spPr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lstStyle/>
          <a:p>
            <a:pPr lvl="0"/>
            <a:endParaRPr dirty="0"/>
          </a:p>
        </p:txBody>
      </p:sp>
      <p:sp>
        <p:nvSpPr>
          <p:cNvPr id="18438" name="Rectangle 5"/>
          <p:cNvSpPr/>
          <p:nvPr/>
        </p:nvSpPr>
        <p:spPr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lstStyle/>
          <a:p>
            <a:pPr lvl="0"/>
            <a:endParaRPr dirty="0"/>
          </a:p>
        </p:txBody>
      </p:sp>
      <p:sp>
        <p:nvSpPr>
          <p:cNvPr id="18439" name="Rectangle 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/>
        </p:spPr>
      </p:sp>
      <p:sp>
        <p:nvSpPr>
          <p:cNvPr id="18440" name="Rectangle 7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2058" tIns="45221" rIns="92058" bIns="45221" anchor="ctr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事务，后面会讲，这里跳过</a:t>
            </a:r>
          </a:p>
        </p:txBody>
      </p:sp>
    </p:spTree>
    <p:extLst>
      <p:ext uri="{BB962C8B-B14F-4D97-AF65-F5344CB8AC3E}">
        <p14:creationId xmlns:p14="http://schemas.microsoft.com/office/powerpoint/2010/main" val="1962462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25</a:t>
            </a:fld>
            <a:endParaRPr lang="en-US" sz="1200" dirty="0"/>
          </a:p>
        </p:txBody>
      </p:sp>
      <p:sp>
        <p:nvSpPr>
          <p:cNvPr id="5734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26</a:t>
            </a:fld>
            <a:endParaRPr lang="en-US" sz="1200" dirty="0"/>
          </a:p>
        </p:txBody>
      </p:sp>
      <p:sp>
        <p:nvSpPr>
          <p:cNvPr id="593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ln/>
        </p:spPr>
        <p:txBody>
          <a:bodyPr wrap="none" lIns="93031" tIns="46516" rIns="93031" bIns="46516" anchor="t"/>
          <a:lstStyle/>
          <a:p>
            <a:pPr lvl="0"/>
            <a:r>
              <a:rPr lang="en-US" altLang="zh-CN" dirty="0"/>
              <a:t>Unique</a:t>
            </a:r>
            <a:r>
              <a:rPr lang="zh-CN" altLang="en-US" dirty="0"/>
              <a:t>允许空，但是也只能有一个空值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27</a:t>
            </a:fld>
            <a:endParaRPr lang="en-US" sz="1200" dirty="0"/>
          </a:p>
        </p:txBody>
      </p:sp>
      <p:sp>
        <p:nvSpPr>
          <p:cNvPr id="614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28</a:t>
            </a:fld>
            <a:endParaRPr lang="en-US" sz="1200" dirty="0"/>
          </a:p>
        </p:txBody>
      </p:sp>
      <p:sp>
        <p:nvSpPr>
          <p:cNvPr id="6349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ln/>
        </p:spPr>
        <p:txBody>
          <a:bodyPr wrap="none" lIns="93031" tIns="46516" rIns="93031" bIns="46516" anchor="t"/>
          <a:lstStyle/>
          <a:p>
            <a:pPr lvl="0"/>
            <a:r>
              <a:rPr lang="en-US" altLang="zh-CN" dirty="0"/>
              <a:t>Primary key </a:t>
            </a:r>
            <a:r>
              <a:rPr lang="zh-CN" altLang="en-US" dirty="0"/>
              <a:t>中若有多个属性，则只需至少其中一个不空即可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29</a:t>
            </a:fld>
            <a:endParaRPr lang="en-US" sz="1200" dirty="0"/>
          </a:p>
        </p:txBody>
      </p:sp>
      <p:sp>
        <p:nvSpPr>
          <p:cNvPr id="6553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30</a:t>
            </a:fld>
            <a:endParaRPr lang="en-US" sz="1200" dirty="0"/>
          </a:p>
        </p:txBody>
      </p:sp>
      <p:sp>
        <p:nvSpPr>
          <p:cNvPr id="6758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34</a:t>
            </a:fld>
            <a:endParaRPr lang="en-US" sz="1200" dirty="0"/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36</a:t>
            </a:fld>
            <a:endParaRPr lang="en-US" sz="1200" dirty="0"/>
          </a:p>
        </p:txBody>
      </p:sp>
      <p:sp>
        <p:nvSpPr>
          <p:cNvPr id="7475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用得少</a:t>
            </a:r>
          </a:p>
        </p:txBody>
      </p:sp>
    </p:spTree>
    <p:extLst>
      <p:ext uri="{BB962C8B-B14F-4D97-AF65-F5344CB8AC3E}">
        <p14:creationId xmlns:p14="http://schemas.microsoft.com/office/powerpoint/2010/main" val="412151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3</a:t>
            </a:fld>
            <a:endParaRPr lang="en-US" sz="1200" dirty="0"/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38</a:t>
            </a:fld>
            <a:endParaRPr lang="en-US" sz="1200" dirty="0"/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39</a:t>
            </a:fld>
            <a:endParaRPr lang="en-US" sz="1200" dirty="0"/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40</a:t>
            </a:fld>
            <a:endParaRPr lang="en-US" sz="1200" dirty="0"/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41</a:t>
            </a:fld>
            <a:endParaRPr lang="en-US" sz="1200" dirty="0"/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42</a:t>
            </a:fld>
            <a:endParaRPr lang="en-US" sz="1200" dirty="0"/>
          </a:p>
        </p:txBody>
      </p:sp>
      <p:sp>
        <p:nvSpPr>
          <p:cNvPr id="8601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47</a:t>
            </a:fld>
            <a:endParaRPr lang="en-US" sz="1200" dirty="0"/>
          </a:p>
        </p:txBody>
      </p:sp>
      <p:sp>
        <p:nvSpPr>
          <p:cNvPr id="9113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48</a:t>
            </a:fld>
            <a:endParaRPr lang="en-US" sz="1200" dirty="0"/>
          </a:p>
        </p:txBody>
      </p:sp>
      <p:sp>
        <p:nvSpPr>
          <p:cNvPr id="9318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49</a:t>
            </a:fld>
            <a:endParaRPr lang="en-US" sz="1200" dirty="0"/>
          </a:p>
        </p:txBody>
      </p:sp>
      <p:sp>
        <p:nvSpPr>
          <p:cNvPr id="9523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50</a:t>
            </a:fld>
            <a:endParaRPr lang="en-US" sz="1200" dirty="0"/>
          </a:p>
        </p:txBody>
      </p:sp>
      <p:sp>
        <p:nvSpPr>
          <p:cNvPr id="9728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51</a:t>
            </a:fld>
            <a:endParaRPr lang="en-US" sz="1200" dirty="0"/>
          </a:p>
        </p:txBody>
      </p:sp>
      <p:sp>
        <p:nvSpPr>
          <p:cNvPr id="9933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4</a:t>
            </a:fld>
            <a:endParaRPr lang="en-US" sz="1200" dirty="0"/>
          </a:p>
        </p:txBody>
      </p:sp>
      <p:sp>
        <p:nvSpPr>
          <p:cNvPr id="2253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52</a:t>
            </a:fld>
            <a:endParaRPr lang="en-US" sz="1200" dirty="0"/>
          </a:p>
        </p:txBody>
      </p:sp>
      <p:sp>
        <p:nvSpPr>
          <p:cNvPr id="10137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53</a:t>
            </a:fld>
            <a:endParaRPr lang="en-US" sz="1200" dirty="0"/>
          </a:p>
        </p:txBody>
      </p:sp>
      <p:sp>
        <p:nvSpPr>
          <p:cNvPr id="10342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54</a:t>
            </a:fld>
            <a:endParaRPr lang="en-US" sz="1200" dirty="0"/>
          </a:p>
        </p:txBody>
      </p:sp>
      <p:sp>
        <p:nvSpPr>
          <p:cNvPr id="10547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55</a:t>
            </a:fld>
            <a:endParaRPr lang="en-US" sz="1200" dirty="0"/>
          </a:p>
        </p:txBody>
      </p:sp>
      <p:sp>
        <p:nvSpPr>
          <p:cNvPr id="1075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5</a:t>
            </a:fld>
            <a:endParaRPr lang="en-US" sz="1200" dirty="0"/>
          </a:p>
        </p:txBody>
      </p:sp>
      <p:sp>
        <p:nvSpPr>
          <p:cNvPr id="2457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6</a:t>
            </a:fld>
            <a:endParaRPr lang="en-US" sz="1200" dirty="0"/>
          </a:p>
        </p:txBody>
      </p:sp>
      <p:sp>
        <p:nvSpPr>
          <p:cNvPr id="2662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7</a:t>
            </a:fld>
            <a:endParaRPr lang="en-US" sz="1200" dirty="0"/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8</a:t>
            </a:fld>
            <a:endParaRPr lang="en-US" sz="1200" dirty="0"/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/>
          <a:lstStyle/>
          <a:p>
            <a:pPr lvl="0" algn="r" defTabSz="930275"/>
            <a:fld id="{9A0DB2DC-4C9A-4742-B13C-FB6460FD3503}" type="slidenum">
              <a:rPr lang="en-US" sz="1200" dirty="0"/>
              <a:t>9</a:t>
            </a:fld>
            <a:endParaRPr lang="en-US" sz="1200" dirty="0"/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wrap="none" lIns="93031" tIns="46516" rIns="93031" bIns="46516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6" name="对象 10854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MS_ClipArt_Gallery.2">
                  <p:embed/>
                </p:oleObj>
              </mc:Choice>
              <mc:Fallback>
                <p:oleObj r:id="rId2" imgW="0" imgH="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3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b="1">
                <a:solidFill>
                  <a:srgbClr val="CC3300"/>
                </a:solidFill>
                <a:latin typeface="Helvetica" charset="0"/>
              </a:rPr>
              <a:t>Database System Concepts, 6</a:t>
            </a:r>
            <a:r>
              <a:rPr lang="en-US" altLang="zh-CN" b="1" baseline="30000">
                <a:solidFill>
                  <a:srgbClr val="CC3300"/>
                </a:solidFill>
                <a:latin typeface="Helvetica" charset="0"/>
              </a:rPr>
              <a:t>th</a:t>
            </a:r>
            <a:r>
              <a:rPr lang="en-US" altLang="zh-CN" b="1">
                <a:solidFill>
                  <a:srgbClr val="CC3300"/>
                </a:solidFill>
                <a:latin typeface="Helvetica" charset="0"/>
              </a:rPr>
              <a:t> Ed</a:t>
            </a:r>
            <a:r>
              <a:rPr lang="en-US" altLang="zh-CN">
                <a:solidFill>
                  <a:srgbClr val="CC3300"/>
                </a:solidFill>
                <a:latin typeface="Helvetica" charset="0"/>
              </a:rPr>
              <a:t>.</a:t>
            </a:r>
          </a:p>
          <a:p>
            <a:pPr lvl="0" algn="ctr">
              <a:spcBef>
                <a:spcPct val="50000"/>
              </a:spcBef>
            </a:pPr>
            <a:r>
              <a:rPr lang="en-US" altLang="zh-CN" sz="1200" b="1" err="1">
                <a:solidFill>
                  <a:srgbClr val="CC3300"/>
                </a:solidFill>
                <a:latin typeface="Helvetica" charset="0"/>
              </a:rPr>
              <a:t>©Silberschatz, Korth and Sudarshan</a:t>
            </a:r>
            <a:br>
              <a:rPr lang="en-US" altLang="zh-CN" sz="1200" b="1" err="1">
                <a:solidFill>
                  <a:srgbClr val="CC3300"/>
                </a:solidFill>
                <a:latin typeface="Helvetica" charset="0"/>
              </a:rPr>
            </a:br>
            <a:r>
              <a:rPr lang="en-US" altLang="zh-CN" sz="1200" b="1" err="1">
                <a:solidFill>
                  <a:srgbClr val="CC3300"/>
                </a:solidFill>
                <a:latin typeface="Helvetica" charset="0"/>
              </a:rPr>
              <a:t>See </a:t>
            </a:r>
            <a:r>
              <a:rPr lang="en-US" altLang="zh-CN" sz="1200" b="1" err="1">
                <a:solidFill>
                  <a:srgbClr val="CC3300"/>
                </a:solidFill>
                <a:latin typeface="Helvetica" charset="0"/>
                <a:hlinkClick r:id="rId3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  <a:latin typeface="Helvetica" charset="0"/>
              </a:rPr>
              <a:t> for conditions on re-use </a:t>
            </a:r>
          </a:p>
        </p:txBody>
      </p:sp>
      <p:pic>
        <p:nvPicPr>
          <p:cNvPr id="108548" name="Picture 8" descr="Cover-6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en-US">
                <a:solidFill>
                  <a:srgbClr val="578963"/>
                </a:solidFill>
                <a:latin typeface="Times New Roman" panose="02020603050405020304" pitchFamily="18" charset="0"/>
              </a:rPr>
              <a:t>‹#›</a:t>
            </a:fld>
            <a:endParaRPr lang="en-US">
              <a:solidFill>
                <a:srgbClr val="57896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  <a:t>‹#›</a:t>
            </a:fld>
            <a:endParaRPr lang="en-US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  <a:t>‹#›</a:t>
            </a:fld>
            <a:endParaRPr lang="en-US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  <a:t>‹#›</a:t>
            </a:fld>
            <a:endParaRPr lang="en-US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  <a:t>‹#›</a:t>
            </a:fld>
            <a:endParaRPr lang="en-US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  <a:t>‹#›</a:t>
            </a:fld>
            <a:endParaRPr lang="en-US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  <a:t>‹#›</a:t>
            </a:fld>
            <a:endParaRPr lang="en-US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  <a:t>‹#›</a:t>
            </a:fld>
            <a:endParaRPr lang="en-US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  <a:t>‹#›</a:t>
            </a:fld>
            <a:endParaRPr lang="en-US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  <a:t>‹#›</a:t>
            </a:fld>
            <a:endParaRPr lang="en-US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None/>
              <a:defRPr/>
            </a:pPr>
            <a:endParaRPr kumimoji="1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  <a:t>‹#›</a:t>
            </a:fld>
            <a:endParaRPr lang="en-US">
              <a:latin typeface="Helvetica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body" idx="1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  <a:t>‹#›</a:t>
            </a:fld>
            <a:endParaRPr lang="en-US">
              <a:latin typeface="Helvetica" charset="0"/>
            </a:endParaRP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1000" b="1" err="1">
                <a:solidFill>
                  <a:schemeClr val="tx2"/>
                </a:solidFill>
                <a:latin typeface="Helvetica" charset="0"/>
              </a:rPr>
              <a:t>©Silberschatz, Korth</a:t>
            </a:r>
            <a:r>
              <a:rPr lang="en-US" altLang="zh-CN" sz="1000" b="1">
                <a:solidFill>
                  <a:schemeClr val="tx2"/>
                </a:solidFill>
                <a:latin typeface="Helvetica" charset="0"/>
              </a:rPr>
              <a:t> and Sudarshan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  <a:latin typeface="Helvetica" charset="0"/>
              </a:rPr>
              <a:t>4.</a:t>
            </a:r>
            <a:fld id="{9A0DB2DC-4C9A-4742-B13C-FB6460FD3503}" type="slidenum">
              <a:rPr lang="en-US" sz="1000" b="1">
                <a:solidFill>
                  <a:schemeClr val="tx2"/>
                </a:solidFill>
                <a:latin typeface="Helvetica" charset="0"/>
              </a:rPr>
              <a:t>‹#›</a:t>
            </a:fld>
            <a:endParaRPr lang="en-US" sz="1000" b="1">
              <a:solidFill>
                <a:schemeClr val="tx2"/>
              </a:solidFill>
              <a:latin typeface="Helvetica" charset="0"/>
            </a:endParaRPr>
          </a:p>
        </p:txBody>
      </p:sp>
      <p:sp>
        <p:nvSpPr>
          <p:cNvPr id="4280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28039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Database System Concepts - 6</a:t>
            </a:r>
            <a:r>
              <a:rPr kumimoji="0" lang="en-US" sz="1000" b="1" i="0" u="none" strike="noStrike" kern="1200" cap="none" spc="0" normalizeH="0" baseline="30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Edition</a:t>
            </a:r>
          </a:p>
        </p:txBody>
      </p:sp>
      <p:sp>
        <p:nvSpPr>
          <p:cNvPr id="428040" name="Freeform 8"/>
          <p:cNvSpPr/>
          <p:nvPr/>
        </p:nvSpPr>
        <p:spPr bwMode="auto">
          <a:xfrm>
            <a:off x="8916988" y="5445125"/>
            <a:ext cx="227013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pic>
        <p:nvPicPr>
          <p:cNvPr id="1033" name="Picture 9" descr="Cover-6Ed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6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24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3.png"/><Relationship Id="rId19" Type="http://schemas.openxmlformats.org/officeDocument/2006/relationships/customXml" Target="../ink/ink9.xml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customXml" Target="../ink/ink14.xml"/><Relationship Id="rId10" Type="http://schemas.openxmlformats.org/officeDocument/2006/relationships/image" Target="../media/image210.png"/><Relationship Id="rId4" Type="http://schemas.openxmlformats.org/officeDocument/2006/relationships/image" Target="../media/image180.png"/><Relationship Id="rId9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9.xml"/><Relationship Id="rId4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26.png"/><Relationship Id="rId4" Type="http://schemas.openxmlformats.org/officeDocument/2006/relationships/customXml" Target="../ink/ink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27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3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4: Intermediate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6667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</a:rPr>
              <a:t>Joined Relations – Examples 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74951" y="1098550"/>
            <a:ext cx="9009089" cy="688975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200" i="1" dirty="0"/>
              <a:t>course </a:t>
            </a:r>
            <a:r>
              <a:rPr lang="en-US" altLang="zh-CN" sz="2200" b="1" dirty="0">
                <a:solidFill>
                  <a:srgbClr val="C00000"/>
                </a:solidFill>
              </a:rPr>
              <a:t>inner join </a:t>
            </a:r>
            <a:r>
              <a:rPr lang="en-US" altLang="zh-CN" sz="2200" i="1" dirty="0" err="1"/>
              <a:t>prereq</a:t>
            </a:r>
            <a:r>
              <a:rPr lang="en-US" altLang="zh-CN" sz="2200" i="1" dirty="0"/>
              <a:t> </a:t>
            </a:r>
            <a:r>
              <a:rPr lang="en-US" altLang="zh-CN" sz="2200" b="1" dirty="0">
                <a:solidFill>
                  <a:srgbClr val="C00000"/>
                </a:solidFill>
              </a:rPr>
              <a:t>on</a:t>
            </a:r>
            <a:r>
              <a:rPr lang="en-US" altLang="zh-CN" sz="2200" b="1" dirty="0"/>
              <a:t> </a:t>
            </a:r>
            <a:r>
              <a:rPr lang="en-US" altLang="zh-CN" sz="2200" i="1" dirty="0" err="1"/>
              <a:t>course.course_id</a:t>
            </a:r>
            <a:r>
              <a:rPr lang="en-US" altLang="zh-CN" sz="2200" i="1" dirty="0"/>
              <a:t> = </a:t>
            </a:r>
            <a:r>
              <a:rPr lang="en-US" altLang="zh-CN" sz="2200" i="1" dirty="0" err="1"/>
              <a:t>prereq.course_id</a:t>
            </a:r>
            <a:endParaRPr lang="en-US" altLang="zh-CN" sz="2200" i="1" dirty="0"/>
          </a:p>
        </p:txBody>
      </p:sp>
      <p:sp>
        <p:nvSpPr>
          <p:cNvPr id="33796" name="Rectangle 4"/>
          <p:cNvSpPr/>
          <p:nvPr/>
        </p:nvSpPr>
        <p:spPr>
          <a:xfrm>
            <a:off x="1" y="3300413"/>
            <a:ext cx="9218951" cy="1266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lang="en-US" altLang="zh-CN" sz="2200" dirty="0">
                <a:solidFill>
                  <a:srgbClr val="000099"/>
                </a:solidFill>
                <a:latin typeface="Helvetica" charset="0"/>
              </a:rPr>
              <a:t>What is the difference </a:t>
            </a:r>
            <a:r>
              <a:rPr lang="en-US" altLang="zh-CN" sz="2200" dirty="0">
                <a:latin typeface="Helvetica" charset="0"/>
              </a:rPr>
              <a:t>between the above, and a </a:t>
            </a:r>
            <a:r>
              <a:rPr lang="en-US" altLang="zh-CN" sz="2200" dirty="0">
                <a:solidFill>
                  <a:srgbClr val="C00000"/>
                </a:solidFill>
                <a:latin typeface="Helvetica" charset="0"/>
              </a:rPr>
              <a:t>natural join</a:t>
            </a:r>
            <a:r>
              <a:rPr lang="en-US" altLang="zh-CN" sz="2200" dirty="0">
                <a:latin typeface="Helvetica" charset="0"/>
              </a:rPr>
              <a:t>?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lang="en-US" altLang="zh-CN" sz="2200" i="1" dirty="0">
                <a:latin typeface="Helvetica" charset="0"/>
              </a:rPr>
              <a:t>course </a:t>
            </a:r>
            <a:r>
              <a:rPr lang="en-US" altLang="zh-CN" sz="2200" b="1" dirty="0">
                <a:solidFill>
                  <a:srgbClr val="C00000"/>
                </a:solidFill>
                <a:latin typeface="Helvetica" charset="0"/>
              </a:rPr>
              <a:t>left outer join</a:t>
            </a:r>
            <a:r>
              <a:rPr lang="en-US" altLang="zh-CN" sz="2200" i="1" dirty="0">
                <a:solidFill>
                  <a:srgbClr val="C00000"/>
                </a:solidFill>
                <a:latin typeface="Helvetica" charset="0"/>
              </a:rPr>
              <a:t> </a:t>
            </a:r>
            <a:r>
              <a:rPr lang="en-US" altLang="zh-CN" sz="2200" i="1" dirty="0" err="1">
                <a:latin typeface="Helvetica" charset="0"/>
              </a:rPr>
              <a:t>prereq</a:t>
            </a:r>
            <a:r>
              <a:rPr lang="en-US" altLang="zh-CN" sz="2200" i="1" dirty="0">
                <a:latin typeface="Helvetica" charset="0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Helvetica" charset="0"/>
              </a:rPr>
              <a:t>on</a:t>
            </a:r>
            <a:r>
              <a:rPr lang="en-US" altLang="zh-CN" sz="2200" b="1" dirty="0">
                <a:latin typeface="Helvetica" charset="0"/>
              </a:rPr>
              <a:t> </a:t>
            </a:r>
            <a:r>
              <a:rPr lang="en-US" altLang="zh-CN" sz="2200" i="1" dirty="0" err="1">
                <a:latin typeface="Helvetica" charset="0"/>
              </a:rPr>
              <a:t>course.course_id</a:t>
            </a:r>
            <a:r>
              <a:rPr lang="en-US" altLang="zh-CN" sz="2200" i="1" dirty="0">
                <a:latin typeface="Helvetica" charset="0"/>
              </a:rPr>
              <a:t> = </a:t>
            </a:r>
            <a:r>
              <a:rPr lang="en-US" altLang="zh-CN" sz="2200" i="1" dirty="0" err="1">
                <a:latin typeface="Helvetica" charset="0"/>
              </a:rPr>
              <a:t>prereq.course_id</a:t>
            </a:r>
            <a:endParaRPr lang="en-US" altLang="zh-CN" sz="2200" i="1" dirty="0">
              <a:latin typeface="Helvetica" charset="0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endParaRPr lang="en-US" altLang="zh-CN" sz="2200" i="1" dirty="0">
              <a:latin typeface="Helvetica" charset="0"/>
            </a:endParaRPr>
          </a:p>
        </p:txBody>
      </p:sp>
      <p:pic>
        <p:nvPicPr>
          <p:cNvPr id="3379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113" y="2065338"/>
            <a:ext cx="6464300" cy="1003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8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463" y="4610100"/>
            <a:ext cx="6589712" cy="1266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9" name="Picture 7"/>
          <p:cNvPicPr>
            <a:picLocks noChangeAspect="1"/>
          </p:cNvPicPr>
          <p:nvPr/>
        </p:nvPicPr>
        <p:blipFill>
          <a:blip r:embed="rId5"/>
          <a:srcRect l="52229" t="4582" r="6110" b="71706"/>
          <a:stretch>
            <a:fillRect/>
          </a:stretch>
        </p:blipFill>
        <p:spPr>
          <a:xfrm>
            <a:off x="5864225" y="2127250"/>
            <a:ext cx="985838" cy="300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0" name="Picture 7"/>
          <p:cNvPicPr>
            <a:picLocks noChangeAspect="1"/>
          </p:cNvPicPr>
          <p:nvPr/>
        </p:nvPicPr>
        <p:blipFill>
          <a:blip r:embed="rId5"/>
          <a:srcRect l="52229" t="4582" r="6110" b="71706"/>
          <a:stretch>
            <a:fillRect/>
          </a:stretch>
        </p:blipFill>
        <p:spPr>
          <a:xfrm>
            <a:off x="5984875" y="4662488"/>
            <a:ext cx="985838" cy="300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30C4B0D2-DB23-45CC-8261-9DA1F60E9297}"/>
              </a:ext>
            </a:extLst>
          </p:cNvPr>
          <p:cNvSpPr/>
          <p:nvPr/>
        </p:nvSpPr>
        <p:spPr bwMode="auto">
          <a:xfrm>
            <a:off x="6775554" y="2087325"/>
            <a:ext cx="1225967" cy="1003301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4EB58E-EBA7-493D-A36F-C63173F4C13F}"/>
              </a:ext>
            </a:extLst>
          </p:cNvPr>
          <p:cNvSpPr/>
          <p:nvPr/>
        </p:nvSpPr>
        <p:spPr bwMode="auto">
          <a:xfrm>
            <a:off x="5984875" y="5502173"/>
            <a:ext cx="2016646" cy="369888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</a:rPr>
              <a:t>Joined Relations – Examples</a:t>
            </a:r>
          </a:p>
        </p:txBody>
      </p:sp>
      <p:sp>
        <p:nvSpPr>
          <p:cNvPr id="35843" name="Rectangle 3"/>
          <p:cNvSpPr/>
          <p:nvPr/>
        </p:nvSpPr>
        <p:spPr>
          <a:xfrm>
            <a:off x="742950" y="1047750"/>
            <a:ext cx="6800850" cy="485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lang="en-US" altLang="zh-CN" sz="2000" i="1" dirty="0">
                <a:latin typeface="Helvetica" charset="0"/>
              </a:rPr>
              <a:t>course</a:t>
            </a:r>
            <a:r>
              <a:rPr lang="en-US" altLang="zh-CN" sz="2000" b="1" dirty="0">
                <a:latin typeface="Helvetica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Helvetica" charset="0"/>
              </a:rPr>
              <a:t>natural right outer join </a:t>
            </a:r>
            <a:r>
              <a:rPr lang="en-US" altLang="zh-CN" sz="2000" i="1" dirty="0" err="1">
                <a:latin typeface="Helvetica" charset="0"/>
              </a:rPr>
              <a:t>prereq</a:t>
            </a:r>
            <a:endParaRPr lang="en-US" altLang="zh-CN" sz="1800" b="1" dirty="0">
              <a:latin typeface="Helvetica" charset="0"/>
            </a:endParaRPr>
          </a:p>
        </p:txBody>
      </p:sp>
      <p:pic>
        <p:nvPicPr>
          <p:cNvPr id="3584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75" y="1776413"/>
            <a:ext cx="6257925" cy="1416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5" name="Rectangle 5"/>
          <p:cNvSpPr/>
          <p:nvPr/>
        </p:nvSpPr>
        <p:spPr>
          <a:xfrm>
            <a:off x="904875" y="4464050"/>
            <a:ext cx="3365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sz="1800" b="1">
              <a:latin typeface="Helvetica" charset="0"/>
            </a:endParaRPr>
          </a:p>
        </p:txBody>
      </p:sp>
      <p:sp>
        <p:nvSpPr>
          <p:cNvPr id="35846" name="Rectangle 6"/>
          <p:cNvSpPr/>
          <p:nvPr/>
        </p:nvSpPr>
        <p:spPr>
          <a:xfrm>
            <a:off x="790575" y="3363913"/>
            <a:ext cx="66865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lang="en-US" altLang="zh-CN" sz="1800" i="1" dirty="0">
                <a:latin typeface="Helvetica" charset="0"/>
              </a:rPr>
              <a:t>   </a:t>
            </a:r>
            <a:r>
              <a:rPr lang="en-US" altLang="zh-CN" sz="2000" i="1" dirty="0">
                <a:latin typeface="Helvetica" charset="0"/>
              </a:rPr>
              <a:t>course</a:t>
            </a:r>
            <a:r>
              <a:rPr lang="en-US" altLang="zh-CN" b="1" dirty="0">
                <a:latin typeface="Helvetica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Helvetica" charset="0"/>
              </a:rPr>
              <a:t>full</a:t>
            </a:r>
            <a:r>
              <a:rPr lang="en-US" altLang="zh-CN" sz="1800" b="1" dirty="0">
                <a:solidFill>
                  <a:srgbClr val="C00000"/>
                </a:solidFill>
                <a:latin typeface="Helvetica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Helvetica" charset="0"/>
              </a:rPr>
              <a:t>outer join </a:t>
            </a:r>
            <a:r>
              <a:rPr lang="en-US" altLang="zh-CN" sz="2000" i="1" dirty="0" err="1">
                <a:latin typeface="Helvetica" charset="0"/>
              </a:rPr>
              <a:t>prereq</a:t>
            </a:r>
            <a:r>
              <a:rPr lang="en-US" altLang="zh-CN" sz="2000" i="1" dirty="0">
                <a:latin typeface="Helvetica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Helvetica" charset="0"/>
              </a:rPr>
              <a:t>using</a:t>
            </a:r>
            <a:r>
              <a:rPr lang="en-US" altLang="zh-CN" sz="1800" b="1" dirty="0">
                <a:latin typeface="Helvetica" charset="0"/>
              </a:rPr>
              <a:t> </a:t>
            </a:r>
            <a:r>
              <a:rPr lang="en-US" altLang="zh-CN" sz="2000" dirty="0">
                <a:latin typeface="Helvetica" charset="0"/>
              </a:rPr>
              <a:t>(</a:t>
            </a:r>
            <a:r>
              <a:rPr lang="en-US" altLang="zh-CN" sz="2000" i="1" dirty="0" err="1">
                <a:latin typeface="Helvetica" charset="0"/>
              </a:rPr>
              <a:t>course_id</a:t>
            </a:r>
            <a:r>
              <a:rPr lang="en-US" altLang="zh-CN" sz="2000" dirty="0">
                <a:latin typeface="Helvetica" charset="0"/>
              </a:rPr>
              <a:t>)</a:t>
            </a:r>
            <a:endParaRPr lang="en-US" altLang="zh-CN" sz="1800" dirty="0">
              <a:latin typeface="Helvetica" charset="0"/>
            </a:endParaRPr>
          </a:p>
        </p:txBody>
      </p:sp>
      <p:pic>
        <p:nvPicPr>
          <p:cNvPr id="3584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0" y="4059238"/>
            <a:ext cx="5859463" cy="1527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8" name="Picture 7"/>
          <p:cNvPicPr>
            <a:picLocks noChangeAspect="1"/>
          </p:cNvPicPr>
          <p:nvPr/>
        </p:nvPicPr>
        <p:blipFill>
          <a:blip r:embed="rId5"/>
          <a:srcRect l="52229" t="4582" r="6110" b="71706"/>
          <a:stretch>
            <a:fillRect/>
          </a:stretch>
        </p:blipFill>
        <p:spPr>
          <a:xfrm>
            <a:off x="6867525" y="1870075"/>
            <a:ext cx="985838" cy="300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9" name="Picture 7"/>
          <p:cNvPicPr>
            <a:picLocks noChangeAspect="1"/>
          </p:cNvPicPr>
          <p:nvPr/>
        </p:nvPicPr>
        <p:blipFill>
          <a:blip r:embed="rId5"/>
          <a:srcRect l="52229" t="4582" r="6110" b="71706"/>
          <a:stretch>
            <a:fillRect/>
          </a:stretch>
        </p:blipFill>
        <p:spPr>
          <a:xfrm>
            <a:off x="6437313" y="4129088"/>
            <a:ext cx="985837" cy="300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2B4D8-9C88-437F-944D-36A41924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82" charset="2"/>
                <a:ea typeface="微软雅黑" panose="020B0503020204020204" pitchFamily="82" charset="2"/>
              </a:rPr>
              <a:t>连接的三种写法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63D027F-6416-4183-A55E-0850A2DE6A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</p:spPr>
        <p:txBody>
          <a:bodyPr/>
          <a:lstStyle>
            <a:lvl1pPr marL="316531" indent="-316531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p"/>
              <a:defRPr kumimoji="1" sz="3200" b="0">
                <a:solidFill>
                  <a:schemeClr val="tx1"/>
                </a:solidFill>
                <a:effectLst/>
                <a:latin typeface="Arial"/>
                <a:ea typeface="黑体"/>
                <a:cs typeface="Arial"/>
              </a:defRPr>
            </a:lvl1pPr>
            <a:lvl2pPr marL="685817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 b="0">
                <a:solidFill>
                  <a:schemeClr val="tx1"/>
                </a:solidFill>
                <a:effectLst/>
                <a:latin typeface="Arial"/>
                <a:ea typeface="黑体"/>
                <a:cs typeface="Arial"/>
              </a:defRPr>
            </a:lvl2pPr>
            <a:lvl3pPr marL="1055103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0">
                <a:solidFill>
                  <a:schemeClr val="tx1"/>
                </a:solidFill>
                <a:effectLst/>
                <a:latin typeface="Arial"/>
                <a:ea typeface="黑体"/>
                <a:cs typeface="Arial"/>
              </a:defRPr>
            </a:lvl3pPr>
            <a:lvl4pPr marL="1477145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846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1899186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46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321227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46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743269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46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165310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46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587351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46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SELECT </a:t>
            </a:r>
            <a:r>
              <a:rPr lang="en-US" altLang="zh-CN" sz="2000" kern="0" dirty="0" err="1">
                <a:latin typeface="微软雅黑" panose="020B0503020204020204" pitchFamily="82" charset="2"/>
                <a:ea typeface="微软雅黑" panose="020B0503020204020204" pitchFamily="82" charset="2"/>
              </a:rPr>
              <a:t>Student.Sno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,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 err="1">
                <a:latin typeface="微软雅黑" panose="020B0503020204020204" pitchFamily="82" charset="2"/>
                <a:ea typeface="微软雅黑" panose="020B0503020204020204" pitchFamily="82" charset="2"/>
              </a:rPr>
              <a:t>Course.Cno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,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Grade</a:t>
            </a:r>
            <a:b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</a:b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FROM Student,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Course,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SC</a:t>
            </a:r>
            <a:b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</a:b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WHERE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 err="1">
                <a:latin typeface="微软雅黑" panose="020B0503020204020204" pitchFamily="82" charset="2"/>
                <a:ea typeface="微软雅黑" panose="020B0503020204020204" pitchFamily="82" charset="2"/>
              </a:rPr>
              <a:t>Student.Sno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=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 err="1">
                <a:latin typeface="微软雅黑" panose="020B0503020204020204" pitchFamily="82" charset="2"/>
                <a:ea typeface="微软雅黑" panose="020B0503020204020204" pitchFamily="82" charset="2"/>
              </a:rPr>
              <a:t>SC.Sno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AND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Course.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 err="1">
                <a:latin typeface="微软雅黑" panose="020B0503020204020204" pitchFamily="82" charset="2"/>
                <a:ea typeface="微软雅黑" panose="020B0503020204020204" pitchFamily="82" charset="2"/>
              </a:rPr>
              <a:t>Cno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=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 err="1">
                <a:latin typeface="微软雅黑" panose="020B0503020204020204" pitchFamily="82" charset="2"/>
                <a:ea typeface="微软雅黑" panose="020B0503020204020204" pitchFamily="82" charset="2"/>
              </a:rPr>
              <a:t>SC.Cno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AND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 err="1">
                <a:latin typeface="微软雅黑" panose="020B0503020204020204" pitchFamily="82" charset="2"/>
                <a:ea typeface="微软雅黑" panose="020B0503020204020204" pitchFamily="82" charset="2"/>
              </a:rPr>
              <a:t>Sname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=“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李博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SELECT </a:t>
            </a:r>
            <a:r>
              <a:rPr lang="en-US" altLang="zh-CN" sz="2000" kern="0" dirty="0" err="1">
                <a:latin typeface="微软雅黑" panose="020B0503020204020204" pitchFamily="82" charset="2"/>
                <a:ea typeface="微软雅黑" panose="020B0503020204020204" pitchFamily="82" charset="2"/>
              </a:rPr>
              <a:t>Student.Sno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,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 err="1">
                <a:latin typeface="微软雅黑" panose="020B0503020204020204" pitchFamily="82" charset="2"/>
                <a:ea typeface="微软雅黑" panose="020B0503020204020204" pitchFamily="82" charset="2"/>
              </a:rPr>
              <a:t>Course.Cno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,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Grade</a:t>
            </a:r>
            <a:b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</a:b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FROM ((Student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b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</a:b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         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INNER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JOIN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SC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on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 err="1">
                <a:latin typeface="微软雅黑" panose="020B0503020204020204" pitchFamily="82" charset="2"/>
                <a:ea typeface="微软雅黑" panose="020B0503020204020204" pitchFamily="82" charset="2"/>
              </a:rPr>
              <a:t>Student.Sno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=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 err="1">
                <a:latin typeface="微软雅黑" panose="020B0503020204020204" pitchFamily="82" charset="2"/>
                <a:ea typeface="微软雅黑" panose="020B0503020204020204" pitchFamily="82" charset="2"/>
              </a:rPr>
              <a:t>SC.Sno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)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b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</a:b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         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INNER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JOIN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Course ON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Course.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 err="1">
                <a:latin typeface="微软雅黑" panose="020B0503020204020204" pitchFamily="82" charset="2"/>
                <a:ea typeface="微软雅黑" panose="020B0503020204020204" pitchFamily="82" charset="2"/>
              </a:rPr>
              <a:t>Cno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=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 err="1">
                <a:latin typeface="微软雅黑" panose="020B0503020204020204" pitchFamily="82" charset="2"/>
                <a:ea typeface="微软雅黑" panose="020B0503020204020204" pitchFamily="82" charset="2"/>
              </a:rPr>
              <a:t>SC.Cno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)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b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</a:b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WHERE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 err="1">
                <a:latin typeface="微软雅黑" panose="020B0503020204020204" pitchFamily="82" charset="2"/>
                <a:ea typeface="微软雅黑" panose="020B0503020204020204" pitchFamily="82" charset="2"/>
              </a:rPr>
              <a:t>Sname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=“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李博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SELECT </a:t>
            </a:r>
            <a:r>
              <a:rPr lang="en-US" altLang="zh-CN" sz="2000" kern="0" dirty="0" err="1">
                <a:latin typeface="微软雅黑" panose="020B0503020204020204" pitchFamily="82" charset="2"/>
                <a:ea typeface="微软雅黑" panose="020B0503020204020204" pitchFamily="82" charset="2"/>
              </a:rPr>
              <a:t>Student.Sno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,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 err="1">
                <a:latin typeface="微软雅黑" panose="020B0503020204020204" pitchFamily="82" charset="2"/>
                <a:ea typeface="微软雅黑" panose="020B0503020204020204" pitchFamily="82" charset="2"/>
              </a:rPr>
              <a:t>Course.Cno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,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Grade</a:t>
            </a:r>
            <a:b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</a:b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FROM ((Student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b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</a:b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         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INNER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JOIN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SC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solidFill>
                  <a:srgbClr val="3B20FF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USING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(</a:t>
            </a:r>
            <a:r>
              <a:rPr lang="en-US" altLang="zh-CN" sz="2000" kern="0" dirty="0" err="1">
                <a:latin typeface="微软雅黑" panose="020B0503020204020204" pitchFamily="82" charset="2"/>
                <a:ea typeface="微软雅黑" panose="020B0503020204020204" pitchFamily="82" charset="2"/>
              </a:rPr>
              <a:t>Sno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))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//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同名字段</a:t>
            </a:r>
            <a:b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</a:b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         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INNER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JOIN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Course </a:t>
            </a:r>
            <a:r>
              <a:rPr lang="en-US" altLang="zh-CN" sz="2000" kern="0" dirty="0">
                <a:solidFill>
                  <a:srgbClr val="3B20FF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USING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(</a:t>
            </a:r>
            <a:r>
              <a:rPr lang="en-US" altLang="zh-CN" sz="2000" kern="0" dirty="0" err="1">
                <a:latin typeface="微软雅黑" panose="020B0503020204020204" pitchFamily="82" charset="2"/>
                <a:ea typeface="微软雅黑" panose="020B0503020204020204" pitchFamily="82" charset="2"/>
              </a:rPr>
              <a:t>Cno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))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b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</a:b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WHERE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 </a:t>
            </a:r>
            <a:r>
              <a:rPr lang="en-US" altLang="zh-CN" sz="2000" kern="0" dirty="0" err="1">
                <a:latin typeface="微软雅黑" panose="020B0503020204020204" pitchFamily="82" charset="2"/>
                <a:ea typeface="微软雅黑" panose="020B0503020204020204" pitchFamily="82" charset="2"/>
              </a:rPr>
              <a:t>Sname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=“</a:t>
            </a:r>
            <a:r>
              <a:rPr lang="zh-CN" altLang="en-US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李博</a:t>
            </a:r>
            <a:r>
              <a:rPr lang="en-US" altLang="zh-CN" sz="2000" kern="0" dirty="0">
                <a:latin typeface="微软雅黑" panose="020B0503020204020204" pitchFamily="82" charset="2"/>
                <a:ea typeface="微软雅黑" panose="020B0503020204020204" pitchFamily="82" charset="2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733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Views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139701" y="1106488"/>
            <a:ext cx="8884378" cy="5399243"/>
          </a:xfrm>
          <a:ln/>
        </p:spPr>
        <p:txBody>
          <a:bodyPr vert="horz" wrap="square" lIns="91440" tIns="45720" rIns="91440" bIns="45720" anchor="t"/>
          <a:lstStyle/>
          <a:p>
            <a:pPr defTabSz="914400">
              <a:tabLst>
                <a:tab pos="3205480" algn="ctr"/>
              </a:tabLst>
            </a:pPr>
            <a:r>
              <a:rPr lang="en-US" altLang="zh-CN" sz="2400" dirty="0"/>
              <a:t>In some cases, it is not desirable for all users to see the entire logical model (that is, all the actual relations stored in the database.)</a:t>
            </a:r>
          </a:p>
          <a:p>
            <a:pPr defTabSz="914400">
              <a:tabLst>
                <a:tab pos="3205480" algn="ctr"/>
              </a:tabLst>
            </a:pPr>
            <a:r>
              <a:rPr lang="en-US" altLang="zh-CN" sz="2400" dirty="0"/>
              <a:t>Consider a person who needs to know an instructors name and department, but not the salary.  This person should see a relation described, in SQL, by 		</a:t>
            </a:r>
          </a:p>
          <a:p>
            <a:pPr marL="0" indent="0" defTabSz="914400">
              <a:buNone/>
              <a:tabLst>
                <a:tab pos="3205480" algn="ctr"/>
              </a:tabLst>
            </a:pPr>
            <a:br>
              <a:rPr lang="en-US" altLang="zh-CN" sz="2400" b="1" dirty="0"/>
            </a:br>
            <a:r>
              <a:rPr lang="en-US" altLang="zh-CN" sz="2400" b="1" dirty="0"/>
              <a:t>             select </a:t>
            </a:r>
            <a:r>
              <a:rPr lang="en-US" altLang="zh-CN" sz="2400" i="1" dirty="0"/>
              <a:t>ID</a:t>
            </a:r>
            <a:r>
              <a:rPr lang="en-US" altLang="zh-CN" sz="2400" dirty="0"/>
              <a:t>, </a:t>
            </a:r>
            <a:r>
              <a:rPr lang="en-US" altLang="zh-CN" sz="2400" i="1" dirty="0"/>
              <a:t>name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dept_name</a:t>
            </a:r>
            <a:br>
              <a:rPr lang="en-US" altLang="zh-CN" sz="2400" i="1" dirty="0"/>
            </a:br>
            <a:r>
              <a:rPr lang="en-US" altLang="zh-CN" sz="2400" i="1" dirty="0"/>
              <a:t>             </a:t>
            </a:r>
            <a:r>
              <a:rPr lang="en-US" altLang="zh-CN" sz="2400" b="1" dirty="0"/>
              <a:t>from </a:t>
            </a:r>
            <a:r>
              <a:rPr lang="en-US" altLang="zh-CN" sz="2400" i="1" dirty="0"/>
              <a:t>instructor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defTabSz="914400">
              <a:tabLst>
                <a:tab pos="3205480" algn="ctr"/>
              </a:tabLst>
            </a:pPr>
            <a:r>
              <a:rPr lang="en-US" altLang="zh-CN" sz="2400" dirty="0"/>
              <a:t>A </a:t>
            </a:r>
            <a:r>
              <a:rPr lang="en-US" altLang="zh-CN" sz="2400" b="1" dirty="0">
                <a:solidFill>
                  <a:srgbClr val="000099"/>
                </a:solidFill>
              </a:rPr>
              <a:t>view</a:t>
            </a:r>
            <a:r>
              <a:rPr lang="en-US" altLang="zh-CN" sz="2400" dirty="0"/>
              <a:t> provides a mechanism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hide certain data from the view of certain users</a:t>
            </a:r>
            <a:r>
              <a:rPr lang="en-US" altLang="zh-CN" sz="2400" dirty="0"/>
              <a:t>. </a:t>
            </a:r>
          </a:p>
          <a:p>
            <a:pPr defTabSz="914400">
              <a:tabLst>
                <a:tab pos="3205480" algn="ctr"/>
              </a:tabLst>
            </a:pPr>
            <a:r>
              <a:rPr lang="en-US" altLang="zh-CN" sz="2400" dirty="0"/>
              <a:t>Any relation that is not of the conceptual model but is made visible to a user as a “virtual relation” is called a </a:t>
            </a:r>
            <a:r>
              <a:rPr lang="en-US" altLang="zh-CN" sz="2400" b="1" dirty="0">
                <a:solidFill>
                  <a:srgbClr val="000099"/>
                </a:solidFill>
              </a:rPr>
              <a:t>view</a:t>
            </a:r>
            <a:r>
              <a:rPr lang="en-US" altLang="zh-CN" sz="24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View Definition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134912" y="1093788"/>
            <a:ext cx="8859186" cy="5486894"/>
          </a:xfrm>
          <a:ln/>
        </p:spPr>
        <p:txBody>
          <a:bodyPr vert="horz" wrap="square" lIns="91440" tIns="45720" rIns="91440" bIns="45720" anchor="t"/>
          <a:lstStyle/>
          <a:p>
            <a:pPr defTabSz="914400">
              <a:tabLst>
                <a:tab pos="3432175" algn="ctr"/>
              </a:tabLst>
            </a:pPr>
            <a:r>
              <a:rPr lang="en-US" altLang="zh-CN" sz="2400" dirty="0"/>
              <a:t>A view is defined using the </a:t>
            </a:r>
            <a:r>
              <a:rPr lang="en-US" altLang="zh-CN" sz="2400" b="1" dirty="0">
                <a:solidFill>
                  <a:srgbClr val="000099"/>
                </a:solidFill>
              </a:rPr>
              <a:t>create view </a:t>
            </a:r>
            <a:r>
              <a:rPr lang="en-US" altLang="zh-CN" sz="2400" dirty="0"/>
              <a:t>statement which has the form</a:t>
            </a:r>
          </a:p>
          <a:p>
            <a:pPr defTabSz="914400">
              <a:lnSpc>
                <a:spcPct val="40000"/>
              </a:lnSpc>
              <a:tabLst>
                <a:tab pos="3432175" algn="ctr"/>
              </a:tabLst>
            </a:pPr>
            <a:endParaRPr lang="en-US" altLang="zh-CN" sz="2400" dirty="0"/>
          </a:p>
          <a:p>
            <a:pPr defTabSz="914400">
              <a:lnSpc>
                <a:spcPct val="40000"/>
              </a:lnSpc>
              <a:buNone/>
              <a:tabLst>
                <a:tab pos="3432175" algn="ctr"/>
              </a:tabLst>
            </a:pPr>
            <a:r>
              <a:rPr lang="en-US" altLang="zh-CN" sz="2400" dirty="0"/>
              <a:t>		</a:t>
            </a:r>
            <a:r>
              <a:rPr lang="en-US" altLang="zh-CN" sz="2400" b="1" dirty="0">
                <a:solidFill>
                  <a:srgbClr val="000099"/>
                </a:solidFill>
              </a:rPr>
              <a:t>create view </a:t>
            </a:r>
            <a:r>
              <a:rPr lang="en-US" altLang="zh-CN" sz="2400" i="1" dirty="0"/>
              <a:t>v </a:t>
            </a:r>
            <a:r>
              <a:rPr lang="en-US" altLang="zh-CN" sz="2400" b="1" dirty="0">
                <a:solidFill>
                  <a:srgbClr val="000099"/>
                </a:solidFill>
              </a:rPr>
              <a:t>as</a:t>
            </a:r>
            <a:r>
              <a:rPr lang="en-US" altLang="zh-CN" sz="2400" b="1" dirty="0"/>
              <a:t> </a:t>
            </a:r>
            <a:r>
              <a:rPr lang="en-US" altLang="zh-CN" sz="2400" i="1" dirty="0"/>
              <a:t>&lt; </a:t>
            </a:r>
            <a:r>
              <a:rPr lang="en-US" altLang="zh-CN" sz="2400" dirty="0"/>
              <a:t>query expression &gt;</a:t>
            </a:r>
          </a:p>
          <a:p>
            <a:pPr defTabSz="914400">
              <a:lnSpc>
                <a:spcPct val="20000"/>
              </a:lnSpc>
              <a:buNone/>
              <a:tabLst>
                <a:tab pos="3432175" algn="ctr"/>
              </a:tabLst>
            </a:pPr>
            <a:endParaRPr lang="en-US" altLang="zh-CN" sz="2400" dirty="0"/>
          </a:p>
          <a:p>
            <a:pPr defTabSz="914400">
              <a:buNone/>
              <a:tabLst>
                <a:tab pos="3432175" algn="ctr"/>
              </a:tabLst>
            </a:pPr>
            <a:r>
              <a:rPr lang="en-US" altLang="zh-CN" sz="2400" dirty="0"/>
              <a:t>	where &lt;query expression&gt; is any </a:t>
            </a:r>
            <a:r>
              <a:rPr lang="en-US" altLang="zh-CN" sz="2400" dirty="0">
                <a:solidFill>
                  <a:srgbClr val="000099"/>
                </a:solidFill>
              </a:rPr>
              <a:t>legal SQL expression</a:t>
            </a:r>
            <a:r>
              <a:rPr lang="en-US" altLang="zh-CN" sz="2400" dirty="0"/>
              <a:t>.  The view name is represented by </a:t>
            </a:r>
            <a:r>
              <a:rPr lang="en-US" altLang="zh-CN" sz="2400" i="1" dirty="0"/>
              <a:t>v.</a:t>
            </a:r>
            <a:endParaRPr lang="en-US" altLang="zh-CN" sz="2400" dirty="0"/>
          </a:p>
          <a:p>
            <a:pPr defTabSz="914400">
              <a:tabLst>
                <a:tab pos="3432175" algn="ctr"/>
              </a:tabLst>
            </a:pPr>
            <a:r>
              <a:rPr lang="en-US" altLang="zh-CN" sz="2400" b="1" dirty="0">
                <a:solidFill>
                  <a:srgbClr val="C00000"/>
                </a:solidFill>
              </a:rPr>
              <a:t>Once a view is defined, the view name can be used to refer to the virtual relation that the view generates.</a:t>
            </a:r>
          </a:p>
          <a:p>
            <a:pPr defTabSz="914400">
              <a:tabLst>
                <a:tab pos="3432175" algn="ctr"/>
              </a:tabLst>
            </a:pPr>
            <a:r>
              <a:rPr lang="en-US" altLang="zh-CN" sz="2400" dirty="0">
                <a:solidFill>
                  <a:srgbClr val="000099"/>
                </a:solidFill>
              </a:rPr>
              <a:t>View definition is not the same as creating a new relation by evaluating the query expression </a:t>
            </a:r>
            <a:r>
              <a:rPr lang="en-US" altLang="zh-CN" sz="2400" dirty="0"/>
              <a:t> </a:t>
            </a:r>
          </a:p>
          <a:p>
            <a:pPr lvl="1" defTabSz="914400">
              <a:tabLst>
                <a:tab pos="3432175" algn="ctr"/>
              </a:tabLst>
            </a:pPr>
            <a:r>
              <a:rPr lang="en-US" altLang="zh-CN" sz="24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 Views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149902" y="941597"/>
            <a:ext cx="8994098" cy="5634037"/>
          </a:xfrm>
          <a:ln/>
        </p:spPr>
        <p:txBody>
          <a:bodyPr vert="horz" wrap="square" lIns="91440" tIns="45720" rIns="91440" bIns="45720" anchor="t"/>
          <a:lstStyle/>
          <a:p>
            <a:pPr defTabSz="914400">
              <a:tabLst>
                <a:tab pos="1370330" algn="l"/>
              </a:tabLst>
            </a:pPr>
            <a:r>
              <a:rPr lang="en-US" altLang="zh-CN" sz="2400" dirty="0"/>
              <a:t>A view of instructors without their salary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en-US" altLang="zh-CN" sz="2400" b="1" dirty="0"/>
              <a:t>create view </a:t>
            </a:r>
            <a:r>
              <a:rPr lang="en-US" altLang="zh-CN" sz="2400" b="1" i="1" dirty="0">
                <a:solidFill>
                  <a:srgbClr val="C00000"/>
                </a:solidFill>
              </a:rPr>
              <a:t>faculty</a:t>
            </a:r>
            <a:r>
              <a:rPr lang="en-US" altLang="zh-CN" sz="2400" i="1" dirty="0"/>
              <a:t> </a:t>
            </a:r>
            <a:r>
              <a:rPr lang="en-US" altLang="zh-CN" sz="2400" b="1" dirty="0"/>
              <a:t>as </a:t>
            </a:r>
            <a:br>
              <a:rPr lang="en-US" altLang="zh-CN" sz="2400" b="1" dirty="0"/>
            </a:br>
            <a:r>
              <a:rPr lang="en-US" altLang="zh-CN" sz="2400" b="1" dirty="0"/>
              <a:t>    select </a:t>
            </a:r>
            <a:r>
              <a:rPr lang="en-US" altLang="zh-CN" sz="2400" i="1" dirty="0"/>
              <a:t>ID</a:t>
            </a:r>
            <a:r>
              <a:rPr lang="en-US" altLang="zh-CN" sz="2400" dirty="0"/>
              <a:t>, </a:t>
            </a:r>
            <a:r>
              <a:rPr lang="en-US" altLang="zh-CN" sz="2400" i="1" dirty="0"/>
              <a:t>name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dept_name</a:t>
            </a:r>
            <a:br>
              <a:rPr lang="en-US" altLang="zh-CN" sz="2400" i="1" dirty="0"/>
            </a:br>
            <a:r>
              <a:rPr lang="en-US" altLang="zh-CN" sz="2400" i="1" dirty="0"/>
              <a:t>    </a:t>
            </a:r>
            <a:r>
              <a:rPr lang="en-US" altLang="zh-CN" sz="2400" b="1" dirty="0"/>
              <a:t>from </a:t>
            </a:r>
            <a:r>
              <a:rPr lang="en-US" altLang="zh-CN" sz="2400" i="1" dirty="0"/>
              <a:t>instructor</a:t>
            </a:r>
            <a:endParaRPr lang="en-US" altLang="zh-CN" sz="2400" dirty="0"/>
          </a:p>
          <a:p>
            <a:pPr defTabSz="914400">
              <a:tabLst>
                <a:tab pos="1370330" algn="l"/>
              </a:tabLst>
            </a:pPr>
            <a:r>
              <a:rPr lang="en-US" altLang="zh-CN" sz="2400" dirty="0"/>
              <a:t>Find all instructors in the Biology department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en-US" altLang="zh-CN" sz="2400" b="1" dirty="0"/>
              <a:t>select </a:t>
            </a:r>
            <a:r>
              <a:rPr lang="en-US" altLang="zh-CN" sz="2400" i="1" dirty="0"/>
              <a:t>name</a:t>
            </a:r>
            <a:br>
              <a:rPr lang="en-US" altLang="zh-CN" sz="2400" i="1" dirty="0"/>
            </a:br>
            <a:r>
              <a:rPr lang="en-US" altLang="zh-CN" sz="2400" i="1" dirty="0"/>
              <a:t> </a:t>
            </a:r>
            <a:r>
              <a:rPr lang="en-US" altLang="zh-CN" sz="2400" b="1" dirty="0"/>
              <a:t>from </a:t>
            </a:r>
            <a:r>
              <a:rPr lang="en-US" altLang="zh-CN" sz="2400" b="1" i="1" dirty="0">
                <a:solidFill>
                  <a:srgbClr val="C00000"/>
                </a:solidFill>
              </a:rPr>
              <a:t>faculty</a:t>
            </a:r>
            <a:br>
              <a:rPr lang="en-US" altLang="zh-CN" sz="2400" i="1" dirty="0"/>
            </a:br>
            <a:r>
              <a:rPr lang="en-US" altLang="zh-CN" sz="2400" i="1" dirty="0"/>
              <a:t> </a:t>
            </a:r>
            <a:r>
              <a:rPr lang="en-US" altLang="zh-CN" sz="2400" b="1" dirty="0"/>
              <a:t>where </a:t>
            </a:r>
            <a:r>
              <a:rPr lang="en-US" altLang="zh-CN" sz="2400" i="1" dirty="0" err="1"/>
              <a:t>dept_name</a:t>
            </a:r>
            <a:r>
              <a:rPr lang="en-US" altLang="zh-CN" sz="2400" i="1" dirty="0"/>
              <a:t> = </a:t>
            </a:r>
            <a:r>
              <a:rPr lang="en-US" altLang="zh-CN" sz="2400" dirty="0"/>
              <a:t>‘Biology’</a:t>
            </a:r>
          </a:p>
          <a:p>
            <a:pPr defTabSz="914400">
              <a:tabLst>
                <a:tab pos="1370330" algn="l"/>
              </a:tabLst>
            </a:pPr>
            <a:r>
              <a:rPr lang="en-US" altLang="zh-CN" sz="2400" dirty="0"/>
              <a:t>Create a view of department salary totals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en-US" altLang="zh-CN" sz="2400" b="1" dirty="0"/>
              <a:t>create view </a:t>
            </a:r>
            <a:r>
              <a:rPr lang="en-US" altLang="zh-CN" sz="2400" i="1" dirty="0" err="1"/>
              <a:t>departments_total_salary</a:t>
            </a:r>
            <a:r>
              <a:rPr lang="en-US" altLang="zh-CN" sz="2400" dirty="0"/>
              <a:t>( </a:t>
            </a:r>
            <a:r>
              <a:rPr lang="en-US" altLang="zh-CN" sz="2400" i="1" dirty="0" err="1"/>
              <a:t>dept_name</a:t>
            </a:r>
            <a:r>
              <a:rPr lang="en-US" altLang="zh-CN" sz="2400" dirty="0"/>
              <a:t>, </a:t>
            </a:r>
          </a:p>
          <a:p>
            <a:pPr marL="0" indent="0" defTabSz="914400">
              <a:buNone/>
              <a:tabLst>
                <a:tab pos="1370330" algn="l"/>
              </a:tabLst>
            </a:pPr>
            <a:r>
              <a:rPr lang="en-US" altLang="zh-CN" sz="2400" i="1" dirty="0"/>
              <a:t>                 </a:t>
            </a:r>
            <a:r>
              <a:rPr lang="en-US" altLang="zh-CN" sz="2400" i="1" dirty="0" err="1"/>
              <a:t>total_salary</a:t>
            </a:r>
            <a:r>
              <a:rPr lang="en-US" altLang="zh-CN" sz="2400" dirty="0"/>
              <a:t>) </a:t>
            </a:r>
            <a:r>
              <a:rPr lang="en-US" altLang="zh-CN" sz="2400" b="1" dirty="0"/>
              <a:t>as select </a:t>
            </a:r>
            <a:r>
              <a:rPr lang="en-US" altLang="zh-CN" sz="2400" i="1" dirty="0" err="1"/>
              <a:t>dept_name</a:t>
            </a:r>
            <a:r>
              <a:rPr lang="en-US" altLang="zh-CN" sz="2400" dirty="0"/>
              <a:t>, </a:t>
            </a:r>
            <a:r>
              <a:rPr lang="en-US" altLang="zh-CN" sz="2400" b="1" dirty="0"/>
              <a:t>sum </a:t>
            </a:r>
            <a:r>
              <a:rPr lang="en-US" altLang="zh-CN" sz="2400" dirty="0"/>
              <a:t>(</a:t>
            </a:r>
            <a:r>
              <a:rPr lang="en-US" altLang="zh-CN" sz="2400" i="1" dirty="0"/>
              <a:t>salary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				</a:t>
            </a:r>
            <a:r>
              <a:rPr lang="en-US" altLang="zh-CN" sz="2400" b="1" dirty="0"/>
              <a:t>from </a:t>
            </a:r>
            <a:r>
              <a:rPr lang="en-US" altLang="zh-CN" sz="2400" i="1" dirty="0"/>
              <a:t>instructor</a:t>
            </a:r>
            <a:br>
              <a:rPr lang="en-US" altLang="zh-CN" sz="2400" i="1" dirty="0"/>
            </a:br>
            <a:r>
              <a:rPr lang="en-US" altLang="zh-CN" sz="2400" i="1" dirty="0"/>
              <a:t>				</a:t>
            </a:r>
            <a:r>
              <a:rPr lang="en-US" altLang="zh-CN" sz="2400" b="1" dirty="0"/>
              <a:t>group by </a:t>
            </a:r>
            <a:r>
              <a:rPr lang="en-US" altLang="zh-CN" sz="2400" i="1" dirty="0" err="1"/>
              <a:t>dept_name</a:t>
            </a:r>
            <a:r>
              <a:rPr lang="en-US" altLang="zh-CN" sz="2400" dirty="0"/>
              <a:t>;</a:t>
            </a:r>
          </a:p>
          <a:p>
            <a:pPr defTabSz="914400">
              <a:tabLst>
                <a:tab pos="1370330" algn="l"/>
              </a:tabLst>
            </a:pPr>
            <a:endParaRPr lang="en-US" altLang="zh-CN" sz="2400" dirty="0"/>
          </a:p>
          <a:p>
            <a:pPr defTabSz="914400">
              <a:tabLst>
                <a:tab pos="1370330" algn="l"/>
              </a:tabLst>
            </a:pPr>
            <a:endParaRPr lang="en-US" altLang="zh-CN" sz="2400" dirty="0"/>
          </a:p>
          <a:p>
            <a:pPr defTabSz="914400">
              <a:tabLst>
                <a:tab pos="1370330" algn="l"/>
              </a:tabLst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398464" y="1093788"/>
            <a:ext cx="8580644" cy="4903787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400" b="1" dirty="0"/>
              <a:t>create view </a:t>
            </a:r>
            <a:r>
              <a:rPr lang="en-US" altLang="zh-CN" sz="2400" i="1" dirty="0">
                <a:solidFill>
                  <a:srgbClr val="000099"/>
                </a:solidFill>
              </a:rPr>
              <a:t>physics_fall_2009</a:t>
            </a:r>
            <a:r>
              <a:rPr lang="en-US" altLang="zh-CN" sz="2400" i="1" dirty="0"/>
              <a:t> </a:t>
            </a:r>
            <a:r>
              <a:rPr lang="en-US" altLang="zh-CN" sz="2400" b="1" dirty="0"/>
              <a:t>as</a:t>
            </a:r>
            <a:br>
              <a:rPr lang="en-US" altLang="zh-CN" sz="2400" b="1" dirty="0"/>
            </a:br>
            <a:r>
              <a:rPr lang="en-US" altLang="zh-CN" sz="2400" b="1" dirty="0"/>
              <a:t>   select </a:t>
            </a:r>
            <a:r>
              <a:rPr lang="en-US" altLang="zh-CN" sz="2400" i="1" dirty="0" err="1"/>
              <a:t>course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course_id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sec_id</a:t>
            </a:r>
            <a:r>
              <a:rPr lang="en-US" altLang="zh-CN" sz="2400" dirty="0"/>
              <a:t>, </a:t>
            </a:r>
            <a:r>
              <a:rPr lang="en-US" altLang="zh-CN" sz="2400" i="1" dirty="0"/>
              <a:t>building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room_number</a:t>
            </a:r>
            <a:br>
              <a:rPr lang="en-US" altLang="zh-CN" sz="2400" i="1" dirty="0"/>
            </a:br>
            <a:r>
              <a:rPr lang="en-US" altLang="zh-CN" sz="2400" i="1" dirty="0"/>
              <a:t>   </a:t>
            </a:r>
            <a:r>
              <a:rPr lang="en-US" altLang="zh-CN" sz="2400" b="1" dirty="0"/>
              <a:t>from </a:t>
            </a:r>
            <a:r>
              <a:rPr lang="en-US" altLang="zh-CN" sz="2400" i="1" dirty="0"/>
              <a:t>course</a:t>
            </a:r>
            <a:r>
              <a:rPr lang="en-US" altLang="zh-CN" sz="2400" dirty="0"/>
              <a:t>, </a:t>
            </a:r>
            <a:r>
              <a:rPr lang="en-US" altLang="zh-CN" sz="2400" i="1" dirty="0"/>
              <a:t>section</a:t>
            </a:r>
            <a:br>
              <a:rPr lang="en-US" altLang="zh-CN" sz="2400" i="1" dirty="0"/>
            </a:br>
            <a:r>
              <a:rPr lang="en-US" altLang="zh-CN" sz="2400" i="1" dirty="0"/>
              <a:t>   </a:t>
            </a:r>
            <a:r>
              <a:rPr lang="en-US" altLang="zh-CN" sz="2400" b="1" dirty="0"/>
              <a:t>where </a:t>
            </a:r>
            <a:r>
              <a:rPr lang="en-US" altLang="zh-CN" sz="2400" i="1" dirty="0" err="1"/>
              <a:t>course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course_id</a:t>
            </a:r>
            <a:r>
              <a:rPr lang="en-US" altLang="zh-CN" sz="2400" i="1" dirty="0"/>
              <a:t> 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section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course_id</a:t>
            </a:r>
            <a:br>
              <a:rPr lang="en-US" altLang="zh-CN" sz="2400" i="1" dirty="0"/>
            </a:br>
            <a:r>
              <a:rPr lang="en-US" altLang="zh-CN" sz="2400" i="1" dirty="0"/>
              <a:t>              </a:t>
            </a:r>
            <a:r>
              <a:rPr lang="en-US" altLang="zh-CN" sz="2400" b="1" dirty="0"/>
              <a:t>and </a:t>
            </a:r>
            <a:r>
              <a:rPr lang="en-US" altLang="zh-CN" sz="2400" i="1" dirty="0" err="1"/>
              <a:t>course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dept_name</a:t>
            </a:r>
            <a:r>
              <a:rPr lang="en-US" altLang="zh-CN" sz="2400" i="1" dirty="0"/>
              <a:t> </a:t>
            </a:r>
            <a:r>
              <a:rPr lang="en-US" altLang="zh-CN" sz="2400" dirty="0"/>
              <a:t>= ’Physics’</a:t>
            </a:r>
            <a:br>
              <a:rPr lang="en-US" altLang="zh-CN" sz="2400" dirty="0"/>
            </a:br>
            <a:r>
              <a:rPr lang="en-US" altLang="zh-CN" sz="2400" dirty="0"/>
              <a:t>              </a:t>
            </a:r>
            <a:r>
              <a:rPr lang="en-US" altLang="zh-CN" sz="2400" b="1" dirty="0"/>
              <a:t>and </a:t>
            </a:r>
            <a:r>
              <a:rPr lang="en-US" altLang="zh-CN" sz="2400" i="1" dirty="0" err="1"/>
              <a:t>section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semester</a:t>
            </a:r>
            <a:r>
              <a:rPr lang="en-US" altLang="zh-CN" sz="2400" i="1" dirty="0"/>
              <a:t> </a:t>
            </a:r>
            <a:r>
              <a:rPr lang="en-US" altLang="zh-CN" sz="2400" dirty="0"/>
              <a:t>= ’Fall’</a:t>
            </a:r>
            <a:br>
              <a:rPr lang="en-US" altLang="zh-CN" sz="2400" dirty="0"/>
            </a:br>
            <a:r>
              <a:rPr lang="en-US" altLang="zh-CN" sz="2400" dirty="0"/>
              <a:t>              </a:t>
            </a:r>
            <a:r>
              <a:rPr lang="en-US" altLang="zh-CN" sz="2400" b="1" dirty="0"/>
              <a:t>and </a:t>
            </a:r>
            <a:r>
              <a:rPr lang="en-US" altLang="zh-CN" sz="2400" i="1" dirty="0" err="1"/>
              <a:t>section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year</a:t>
            </a:r>
            <a:r>
              <a:rPr lang="en-US" altLang="zh-CN" sz="2400" i="1" dirty="0"/>
              <a:t> </a:t>
            </a:r>
            <a:r>
              <a:rPr lang="en-US" altLang="zh-CN" sz="2400" dirty="0"/>
              <a:t>= ’2009’;</a:t>
            </a:r>
          </a:p>
          <a:p>
            <a:r>
              <a:rPr lang="en-US" altLang="zh-CN" sz="2400" b="1" dirty="0"/>
              <a:t>create view </a:t>
            </a:r>
            <a:r>
              <a:rPr lang="en-US" altLang="zh-CN" sz="2400" i="1" dirty="0"/>
              <a:t>physics_fall_2009_watson </a:t>
            </a:r>
            <a:r>
              <a:rPr lang="en-US" altLang="zh-CN" sz="2400" b="1" dirty="0"/>
              <a:t>as</a:t>
            </a:r>
            <a:br>
              <a:rPr lang="en-US" altLang="zh-CN" sz="2400" b="1" dirty="0"/>
            </a:br>
            <a:r>
              <a:rPr lang="en-US" altLang="zh-CN" sz="2400" b="1" dirty="0"/>
              <a:t>    select </a:t>
            </a:r>
            <a:r>
              <a:rPr lang="en-US" altLang="zh-CN" sz="2400" i="1" dirty="0" err="1"/>
              <a:t>course_id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room_number</a:t>
            </a:r>
            <a:br>
              <a:rPr lang="en-US" altLang="zh-CN" sz="2400" i="1" dirty="0"/>
            </a:br>
            <a:r>
              <a:rPr lang="en-US" altLang="zh-CN" sz="2400" i="1" dirty="0"/>
              <a:t>    </a:t>
            </a:r>
            <a:r>
              <a:rPr lang="en-US" altLang="zh-CN" sz="2400" b="1" dirty="0"/>
              <a:t>from </a:t>
            </a:r>
            <a:r>
              <a:rPr lang="en-US" altLang="zh-CN" sz="2400" i="1" dirty="0">
                <a:solidFill>
                  <a:srgbClr val="000099"/>
                </a:solidFill>
              </a:rPr>
              <a:t>physics_fall_2009</a:t>
            </a:r>
            <a:br>
              <a:rPr lang="en-US" altLang="zh-CN" sz="2400" i="1" dirty="0"/>
            </a:br>
            <a:r>
              <a:rPr lang="en-US" altLang="zh-CN" sz="2400" i="1" dirty="0"/>
              <a:t>    </a:t>
            </a:r>
            <a:r>
              <a:rPr lang="en-US" altLang="zh-CN" sz="2400" b="1" dirty="0"/>
              <a:t>where </a:t>
            </a:r>
            <a:r>
              <a:rPr lang="en-US" altLang="zh-CN" sz="2400" i="1" dirty="0"/>
              <a:t>building</a:t>
            </a:r>
            <a:r>
              <a:rPr lang="en-US" altLang="zh-CN" sz="2400" dirty="0"/>
              <a:t>= ’Watson’;</a:t>
            </a:r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View Expansion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409656" y="1093788"/>
            <a:ext cx="8329612" cy="609601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800" dirty="0"/>
              <a:t>Expand use of a view in a query/another view</a:t>
            </a:r>
          </a:p>
          <a:p>
            <a:endParaRPr lang="en-US" altLang="zh-CN" sz="2800" dirty="0"/>
          </a:p>
        </p:txBody>
      </p:sp>
      <p:sp>
        <p:nvSpPr>
          <p:cNvPr id="45060" name="Text Box 4"/>
          <p:cNvSpPr txBox="1"/>
          <p:nvPr/>
        </p:nvSpPr>
        <p:spPr>
          <a:xfrm>
            <a:off x="409656" y="1858962"/>
            <a:ext cx="8435894" cy="416344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b="1" dirty="0">
                <a:latin typeface="Helvetica" charset="0"/>
              </a:rPr>
              <a:t>create view </a:t>
            </a:r>
            <a:r>
              <a:rPr lang="en-US" altLang="zh-CN" sz="2400" i="1" dirty="0">
                <a:latin typeface="Helvetica" charset="0"/>
              </a:rPr>
              <a:t>physics_fall_2009_watson </a:t>
            </a:r>
            <a:r>
              <a:rPr lang="en-US" altLang="zh-CN" sz="2400" b="1" dirty="0">
                <a:latin typeface="Helvetica" charset="0"/>
              </a:rPr>
              <a:t>as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Helvetica" charset="0"/>
              </a:rPr>
              <a:t>( </a:t>
            </a:r>
            <a:r>
              <a:rPr lang="en-US" altLang="zh-CN" sz="2400" b="1" dirty="0">
                <a:latin typeface="Helvetica" charset="0"/>
              </a:rPr>
              <a:t>select </a:t>
            </a:r>
            <a:r>
              <a:rPr lang="en-US" altLang="zh-CN" sz="2400" i="1" dirty="0" err="1">
                <a:latin typeface="Helvetica" charset="0"/>
              </a:rPr>
              <a:t>course_id</a:t>
            </a:r>
            <a:r>
              <a:rPr lang="en-US" altLang="zh-CN" sz="2400" dirty="0">
                <a:latin typeface="Helvetica" charset="0"/>
              </a:rPr>
              <a:t>, </a:t>
            </a:r>
            <a:r>
              <a:rPr lang="en-US" altLang="zh-CN" sz="2400" i="1" dirty="0" err="1">
                <a:latin typeface="Helvetica" charset="0"/>
              </a:rPr>
              <a:t>room_number</a:t>
            </a:r>
            <a:endParaRPr lang="en-US" altLang="zh-CN" sz="2400" i="1" dirty="0">
              <a:latin typeface="Helvetica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b="1" dirty="0">
                <a:latin typeface="Helvetica" charset="0"/>
              </a:rPr>
              <a:t>  from </a:t>
            </a:r>
            <a:r>
              <a:rPr lang="en-US" altLang="zh-CN" sz="2400" dirty="0">
                <a:solidFill>
                  <a:srgbClr val="000099"/>
                </a:solidFill>
                <a:latin typeface="Helvetica" charset="0"/>
              </a:rPr>
              <a:t>( </a:t>
            </a:r>
            <a:r>
              <a:rPr lang="en-US" altLang="zh-CN" sz="2400" b="1" dirty="0">
                <a:solidFill>
                  <a:srgbClr val="000099"/>
                </a:solidFill>
                <a:latin typeface="Helvetica" charset="0"/>
              </a:rPr>
              <a:t>select </a:t>
            </a:r>
            <a:r>
              <a:rPr lang="en-US" altLang="zh-CN" sz="2400" i="1" dirty="0" err="1">
                <a:solidFill>
                  <a:srgbClr val="000099"/>
                </a:solidFill>
                <a:latin typeface="Helvetica" charset="0"/>
              </a:rPr>
              <a:t>course</a:t>
            </a:r>
            <a:r>
              <a:rPr lang="en-US" altLang="zh-CN" sz="2400" dirty="0" err="1">
                <a:solidFill>
                  <a:srgbClr val="000099"/>
                </a:solidFill>
                <a:latin typeface="Helvetica" charset="0"/>
              </a:rPr>
              <a:t>.</a:t>
            </a:r>
            <a:r>
              <a:rPr lang="en-US" altLang="zh-CN" sz="2400" i="1" dirty="0" err="1">
                <a:solidFill>
                  <a:srgbClr val="000099"/>
                </a:solidFill>
                <a:latin typeface="Helvetica" charset="0"/>
              </a:rPr>
              <a:t>course_id</a:t>
            </a:r>
            <a:r>
              <a:rPr lang="en-US" altLang="zh-CN" sz="2400" dirty="0">
                <a:solidFill>
                  <a:srgbClr val="000099"/>
                </a:solidFill>
                <a:latin typeface="Helvetica" charset="0"/>
              </a:rPr>
              <a:t>, </a:t>
            </a:r>
            <a:r>
              <a:rPr lang="en-US" altLang="zh-CN" sz="2400" i="1" dirty="0">
                <a:solidFill>
                  <a:srgbClr val="000099"/>
                </a:solidFill>
                <a:latin typeface="Helvetica" charset="0"/>
              </a:rPr>
              <a:t>building</a:t>
            </a:r>
            <a:r>
              <a:rPr lang="en-US" altLang="zh-CN" sz="2400" dirty="0">
                <a:solidFill>
                  <a:srgbClr val="000099"/>
                </a:solidFill>
                <a:latin typeface="Helvetica" charset="0"/>
              </a:rPr>
              <a:t>, </a:t>
            </a:r>
            <a:r>
              <a:rPr lang="en-US" altLang="zh-CN" sz="2400" i="1" dirty="0" err="1">
                <a:solidFill>
                  <a:srgbClr val="000099"/>
                </a:solidFill>
                <a:latin typeface="Helvetica" charset="0"/>
              </a:rPr>
              <a:t>room_number</a:t>
            </a:r>
            <a:endParaRPr lang="en-US" altLang="zh-CN" sz="2400" i="1" dirty="0">
              <a:solidFill>
                <a:srgbClr val="000099"/>
              </a:solidFill>
              <a:latin typeface="Helvetica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Helvetica" charset="0"/>
              </a:rPr>
              <a:t>             from </a:t>
            </a:r>
            <a:r>
              <a:rPr lang="en-US" altLang="zh-CN" sz="2400" i="1" dirty="0">
                <a:solidFill>
                  <a:srgbClr val="000099"/>
                </a:solidFill>
                <a:latin typeface="Helvetica" charset="0"/>
              </a:rPr>
              <a:t>course</a:t>
            </a:r>
            <a:r>
              <a:rPr lang="en-US" altLang="zh-CN" sz="2400" dirty="0">
                <a:solidFill>
                  <a:srgbClr val="000099"/>
                </a:solidFill>
                <a:latin typeface="Helvetica" charset="0"/>
              </a:rPr>
              <a:t>, </a:t>
            </a:r>
            <a:r>
              <a:rPr lang="en-US" altLang="zh-CN" sz="2400" i="1" dirty="0">
                <a:solidFill>
                  <a:srgbClr val="000099"/>
                </a:solidFill>
                <a:latin typeface="Helvetica" charset="0"/>
              </a:rPr>
              <a:t>section</a:t>
            </a:r>
          </a:p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Helvetica" charset="0"/>
              </a:rPr>
              <a:t>             where </a:t>
            </a:r>
            <a:r>
              <a:rPr lang="en-US" altLang="zh-CN" sz="2400" i="1" dirty="0" err="1">
                <a:solidFill>
                  <a:srgbClr val="000099"/>
                </a:solidFill>
                <a:latin typeface="Helvetica" charset="0"/>
              </a:rPr>
              <a:t>course</a:t>
            </a:r>
            <a:r>
              <a:rPr lang="en-US" altLang="zh-CN" sz="2400" dirty="0" err="1">
                <a:solidFill>
                  <a:srgbClr val="000099"/>
                </a:solidFill>
                <a:latin typeface="Helvetica" charset="0"/>
              </a:rPr>
              <a:t>.</a:t>
            </a:r>
            <a:r>
              <a:rPr lang="en-US" altLang="zh-CN" sz="2400" i="1" dirty="0" err="1">
                <a:solidFill>
                  <a:srgbClr val="000099"/>
                </a:solidFill>
                <a:latin typeface="Helvetica" charset="0"/>
              </a:rPr>
              <a:t>course_id</a:t>
            </a:r>
            <a:r>
              <a:rPr lang="en-US" altLang="zh-CN" sz="2400" i="1" dirty="0">
                <a:solidFill>
                  <a:srgbClr val="000099"/>
                </a:solidFill>
                <a:latin typeface="Helvetica" charset="0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Helvetica" charset="0"/>
              </a:rPr>
              <a:t>= </a:t>
            </a:r>
            <a:r>
              <a:rPr lang="en-US" altLang="zh-CN" sz="2400" i="1" dirty="0" err="1">
                <a:solidFill>
                  <a:srgbClr val="000099"/>
                </a:solidFill>
                <a:latin typeface="Helvetica" charset="0"/>
              </a:rPr>
              <a:t>section</a:t>
            </a:r>
            <a:r>
              <a:rPr lang="en-US" altLang="zh-CN" sz="2400" dirty="0" err="1">
                <a:solidFill>
                  <a:srgbClr val="000099"/>
                </a:solidFill>
                <a:latin typeface="Helvetica" charset="0"/>
              </a:rPr>
              <a:t>.</a:t>
            </a:r>
            <a:r>
              <a:rPr lang="en-US" altLang="zh-CN" sz="2400" i="1" dirty="0" err="1">
                <a:solidFill>
                  <a:srgbClr val="000099"/>
                </a:solidFill>
                <a:latin typeface="Helvetica" charset="0"/>
              </a:rPr>
              <a:t>course_id</a:t>
            </a:r>
            <a:endParaRPr lang="en-US" altLang="zh-CN" sz="2400" i="1" dirty="0">
              <a:solidFill>
                <a:srgbClr val="000099"/>
              </a:solidFill>
              <a:latin typeface="Helvetica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Helvetica" charset="0"/>
              </a:rPr>
              <a:t>               and </a:t>
            </a:r>
            <a:r>
              <a:rPr lang="en-US" altLang="zh-CN" sz="2400" i="1" dirty="0" err="1">
                <a:solidFill>
                  <a:srgbClr val="000099"/>
                </a:solidFill>
                <a:latin typeface="Helvetica" charset="0"/>
              </a:rPr>
              <a:t>course</a:t>
            </a:r>
            <a:r>
              <a:rPr lang="en-US" altLang="zh-CN" sz="2400" dirty="0" err="1">
                <a:solidFill>
                  <a:srgbClr val="000099"/>
                </a:solidFill>
                <a:latin typeface="Helvetica" charset="0"/>
              </a:rPr>
              <a:t>.</a:t>
            </a:r>
            <a:r>
              <a:rPr lang="en-US" altLang="zh-CN" sz="2400" i="1" dirty="0" err="1">
                <a:solidFill>
                  <a:srgbClr val="000099"/>
                </a:solidFill>
                <a:latin typeface="Helvetica" charset="0"/>
              </a:rPr>
              <a:t>dept_name</a:t>
            </a:r>
            <a:r>
              <a:rPr lang="en-US" altLang="zh-CN" sz="2400" i="1" dirty="0">
                <a:solidFill>
                  <a:srgbClr val="000099"/>
                </a:solidFill>
                <a:latin typeface="Helvetica" charset="0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Helvetica" charset="0"/>
              </a:rPr>
              <a:t>= ’Physics’</a:t>
            </a:r>
          </a:p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Helvetica" charset="0"/>
              </a:rPr>
              <a:t>               and </a:t>
            </a:r>
            <a:r>
              <a:rPr lang="en-US" altLang="zh-CN" sz="2400" i="1" dirty="0" err="1">
                <a:solidFill>
                  <a:srgbClr val="000099"/>
                </a:solidFill>
                <a:latin typeface="Helvetica" charset="0"/>
              </a:rPr>
              <a:t>section</a:t>
            </a:r>
            <a:r>
              <a:rPr lang="en-US" altLang="zh-CN" sz="2400" dirty="0" err="1">
                <a:solidFill>
                  <a:srgbClr val="000099"/>
                </a:solidFill>
                <a:latin typeface="Helvetica" charset="0"/>
              </a:rPr>
              <a:t>.</a:t>
            </a:r>
            <a:r>
              <a:rPr lang="en-US" altLang="zh-CN" sz="2400" i="1" dirty="0" err="1">
                <a:solidFill>
                  <a:srgbClr val="000099"/>
                </a:solidFill>
                <a:latin typeface="Helvetica" charset="0"/>
              </a:rPr>
              <a:t>semester</a:t>
            </a:r>
            <a:r>
              <a:rPr lang="en-US" altLang="zh-CN" sz="2400" i="1" dirty="0">
                <a:solidFill>
                  <a:srgbClr val="000099"/>
                </a:solidFill>
                <a:latin typeface="Helvetica" charset="0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Helvetica" charset="0"/>
              </a:rPr>
              <a:t>= ’Fall’</a:t>
            </a:r>
          </a:p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Helvetica" charset="0"/>
              </a:rPr>
              <a:t>               and </a:t>
            </a:r>
            <a:r>
              <a:rPr lang="en-US" altLang="zh-CN" sz="2400" i="1" dirty="0" err="1">
                <a:solidFill>
                  <a:srgbClr val="000099"/>
                </a:solidFill>
                <a:latin typeface="Helvetica" charset="0"/>
              </a:rPr>
              <a:t>section</a:t>
            </a:r>
            <a:r>
              <a:rPr lang="en-US" altLang="zh-CN" sz="2400" dirty="0" err="1">
                <a:solidFill>
                  <a:srgbClr val="000099"/>
                </a:solidFill>
                <a:latin typeface="Helvetica" charset="0"/>
              </a:rPr>
              <a:t>.</a:t>
            </a:r>
            <a:r>
              <a:rPr lang="en-US" altLang="zh-CN" sz="2400" i="1" dirty="0" err="1">
                <a:solidFill>
                  <a:srgbClr val="000099"/>
                </a:solidFill>
                <a:latin typeface="Helvetica" charset="0"/>
              </a:rPr>
              <a:t>year</a:t>
            </a:r>
            <a:r>
              <a:rPr lang="en-US" altLang="zh-CN" sz="2400" i="1" dirty="0">
                <a:solidFill>
                  <a:srgbClr val="000099"/>
                </a:solidFill>
                <a:latin typeface="Helvetica" charset="0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Helvetica" charset="0"/>
              </a:rPr>
              <a:t>= ’2009’)</a:t>
            </a:r>
          </a:p>
          <a:p>
            <a:pPr>
              <a:lnSpc>
                <a:spcPts val="3200"/>
              </a:lnSpc>
            </a:pPr>
            <a:r>
              <a:rPr lang="en-US" altLang="zh-CN" sz="2400" b="1" dirty="0">
                <a:latin typeface="Helvetica" charset="0"/>
              </a:rPr>
              <a:t>where </a:t>
            </a:r>
            <a:r>
              <a:rPr lang="en-US" altLang="zh-CN" sz="2400" i="1" dirty="0">
                <a:latin typeface="Helvetica" charset="0"/>
              </a:rPr>
              <a:t>building</a:t>
            </a:r>
            <a:r>
              <a:rPr lang="en-US" altLang="zh-CN" sz="2400" dirty="0">
                <a:latin typeface="Helvetica" charset="0"/>
              </a:rPr>
              <a:t>= ’Watson’;</a:t>
            </a:r>
          </a:p>
          <a:p>
            <a:pPr>
              <a:lnSpc>
                <a:spcPts val="3200"/>
              </a:lnSpc>
            </a:pPr>
            <a:endParaRPr lang="en-US" altLang="zh-CN" sz="2400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104931" y="1106488"/>
            <a:ext cx="8934138" cy="4845050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800" dirty="0"/>
              <a:t>One view may be used in the expression defining another view </a:t>
            </a:r>
          </a:p>
          <a:p>
            <a:r>
              <a:rPr lang="en-US" altLang="zh-CN" sz="2800" dirty="0"/>
              <a:t>A view relation </a:t>
            </a:r>
            <a:r>
              <a:rPr lang="en-US" altLang="zh-CN" sz="2800" i="1" dirty="0"/>
              <a:t>v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is said to </a:t>
            </a:r>
            <a:r>
              <a:rPr lang="en-US" altLang="zh-CN" sz="2800" i="1" dirty="0">
                <a:solidFill>
                  <a:srgbClr val="000099"/>
                </a:solidFill>
              </a:rPr>
              <a:t>depend directly</a:t>
            </a:r>
            <a:r>
              <a:rPr lang="en-US" altLang="zh-CN" sz="2800" i="1" dirty="0"/>
              <a:t> </a:t>
            </a:r>
            <a:r>
              <a:rPr lang="en-US" altLang="zh-CN" sz="2800" dirty="0"/>
              <a:t>on a view relation </a:t>
            </a:r>
            <a:r>
              <a:rPr lang="en-US" altLang="zh-CN" sz="2800" i="1" dirty="0"/>
              <a:t>v</a:t>
            </a:r>
            <a:r>
              <a:rPr lang="en-US" altLang="zh-CN" sz="2800" i="1" baseline="-25000" dirty="0"/>
              <a:t>2</a:t>
            </a:r>
            <a:r>
              <a:rPr lang="en-US" altLang="zh-CN" sz="2800" i="1" dirty="0"/>
              <a:t> </a:t>
            </a:r>
            <a:r>
              <a:rPr lang="en-US" altLang="zh-CN" sz="2800" dirty="0"/>
              <a:t> if </a:t>
            </a:r>
            <a:r>
              <a:rPr lang="en-US" altLang="zh-CN" sz="2800" i="1" dirty="0"/>
              <a:t>v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is used in the expression defining </a:t>
            </a:r>
            <a:r>
              <a:rPr lang="en-US" altLang="zh-CN" sz="2800" i="1" dirty="0"/>
              <a:t>v</a:t>
            </a:r>
            <a:r>
              <a:rPr lang="en-US" altLang="zh-CN" sz="2800" baseline="-25000" dirty="0"/>
              <a:t>1</a:t>
            </a:r>
            <a:endParaRPr lang="en-US" altLang="zh-CN" sz="2800" dirty="0"/>
          </a:p>
          <a:p>
            <a:r>
              <a:rPr lang="en-US" altLang="zh-CN" sz="2800" dirty="0"/>
              <a:t>A view relation </a:t>
            </a:r>
            <a:r>
              <a:rPr lang="en-US" altLang="zh-CN" sz="2800" i="1" dirty="0"/>
              <a:t>v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is said to </a:t>
            </a:r>
            <a:r>
              <a:rPr lang="en-US" altLang="zh-CN" sz="2800" i="1" dirty="0">
                <a:solidFill>
                  <a:srgbClr val="000099"/>
                </a:solidFill>
              </a:rPr>
              <a:t>depend on</a:t>
            </a:r>
            <a:r>
              <a:rPr lang="en-US" altLang="zh-CN" sz="2800" dirty="0"/>
              <a:t> view relation </a:t>
            </a:r>
            <a:r>
              <a:rPr lang="en-US" altLang="zh-CN" sz="2800" i="1" dirty="0"/>
              <a:t>v</a:t>
            </a:r>
            <a:r>
              <a:rPr lang="en-US" altLang="zh-CN" sz="2800" i="1" baseline="-25000" dirty="0"/>
              <a:t>2</a:t>
            </a:r>
            <a:r>
              <a:rPr lang="en-US" altLang="zh-CN" sz="2800" i="1" dirty="0"/>
              <a:t> </a:t>
            </a:r>
            <a:r>
              <a:rPr lang="en-US" altLang="zh-CN" sz="2800" dirty="0"/>
              <a:t>if either </a:t>
            </a:r>
            <a:r>
              <a:rPr lang="en-US" altLang="zh-CN" sz="2800" i="1" dirty="0"/>
              <a:t>v</a:t>
            </a:r>
            <a:r>
              <a:rPr lang="en-US" altLang="zh-CN" sz="2800" baseline="-25000" dirty="0"/>
              <a:t>1 </a:t>
            </a:r>
            <a:r>
              <a:rPr lang="en-US" altLang="zh-CN" sz="2800" dirty="0"/>
              <a:t>depends directly to </a:t>
            </a:r>
            <a:r>
              <a:rPr lang="en-US" altLang="zh-CN" sz="2800" i="1" dirty="0"/>
              <a:t>v</a:t>
            </a:r>
            <a:r>
              <a:rPr lang="en-US" altLang="zh-CN" sz="2800" baseline="-25000" dirty="0"/>
              <a:t>2 </a:t>
            </a:r>
            <a:r>
              <a:rPr lang="en-US" altLang="zh-CN" sz="2800" dirty="0"/>
              <a:t> or there is a path of dependencies from </a:t>
            </a:r>
            <a:r>
              <a:rPr lang="en-US" altLang="zh-CN" sz="2800" i="1" dirty="0"/>
              <a:t>v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to </a:t>
            </a:r>
            <a:r>
              <a:rPr lang="en-US" altLang="zh-CN" sz="2800" i="1" dirty="0"/>
              <a:t>v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>
                <a:solidFill>
                  <a:srgbClr val="C00000"/>
                </a:solidFill>
              </a:rPr>
              <a:t>A view relation </a:t>
            </a:r>
            <a:r>
              <a:rPr lang="en-US" altLang="zh-CN" sz="2800" i="1" dirty="0">
                <a:solidFill>
                  <a:srgbClr val="C00000"/>
                </a:solidFill>
              </a:rPr>
              <a:t>v</a:t>
            </a:r>
            <a:r>
              <a:rPr lang="en-US" altLang="zh-CN" sz="2800" dirty="0">
                <a:solidFill>
                  <a:srgbClr val="C00000"/>
                </a:solidFill>
              </a:rPr>
              <a:t> is said to be </a:t>
            </a:r>
            <a:r>
              <a:rPr lang="en-US" altLang="zh-CN" sz="2800" i="1" dirty="0">
                <a:solidFill>
                  <a:srgbClr val="C00000"/>
                </a:solidFill>
              </a:rPr>
              <a:t>recursive </a:t>
            </a:r>
            <a:r>
              <a:rPr lang="en-US" altLang="zh-CN" sz="2800" dirty="0">
                <a:solidFill>
                  <a:srgbClr val="C00000"/>
                </a:solidFill>
              </a:rPr>
              <a:t> if it depends on itself.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View Expansion</a:t>
            </a: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149902" y="1093788"/>
            <a:ext cx="8859187" cy="4903787"/>
          </a:xfrm>
          <a:ln/>
        </p:spPr>
        <p:txBody>
          <a:bodyPr vert="horz" wrap="square" lIns="91440" tIns="45720" rIns="91440" bIns="45720" anchor="t"/>
          <a:lstStyle/>
          <a:p>
            <a:pPr defTabSz="914400">
              <a:tabLst>
                <a:tab pos="681355" algn="l"/>
              </a:tabLst>
            </a:pPr>
            <a:r>
              <a:rPr lang="en-US" altLang="zh-CN" sz="2400" dirty="0"/>
              <a:t>A way to define the meaning of views defined in terms of other views.</a:t>
            </a:r>
          </a:p>
          <a:p>
            <a:pPr defTabSz="914400">
              <a:tabLst>
                <a:tab pos="681355" algn="l"/>
              </a:tabLst>
            </a:pPr>
            <a:r>
              <a:rPr lang="en-US" altLang="zh-CN" sz="2400" dirty="0"/>
              <a:t>Let view 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be defined by an expression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that may itself contain uses of view relations.</a:t>
            </a:r>
          </a:p>
          <a:p>
            <a:pPr defTabSz="914400">
              <a:tabLst>
                <a:tab pos="681355" algn="l"/>
              </a:tabLst>
            </a:pPr>
            <a:r>
              <a:rPr lang="en-US" altLang="zh-CN" sz="2400" dirty="0"/>
              <a:t>View expansion of an expression repeats the following replacement step:</a:t>
            </a:r>
          </a:p>
          <a:p>
            <a:pPr defTabSz="914400">
              <a:buNone/>
              <a:tabLst>
                <a:tab pos="681355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99"/>
                </a:solidFill>
              </a:rPr>
              <a:t>	</a:t>
            </a:r>
            <a:r>
              <a:rPr lang="en-US" altLang="zh-CN" sz="2400" b="1" dirty="0">
                <a:solidFill>
                  <a:srgbClr val="000099"/>
                </a:solidFill>
              </a:rPr>
              <a:t>repeat</a:t>
            </a:r>
            <a:br>
              <a:rPr lang="en-US" altLang="zh-CN" sz="2400" b="1" dirty="0">
                <a:solidFill>
                  <a:srgbClr val="000099"/>
                </a:solidFill>
              </a:rPr>
            </a:br>
            <a:r>
              <a:rPr lang="en-US" altLang="zh-CN" sz="2400" b="1" dirty="0">
                <a:solidFill>
                  <a:srgbClr val="000099"/>
                </a:solidFill>
              </a:rPr>
              <a:t>		</a:t>
            </a:r>
            <a:r>
              <a:rPr lang="en-US" altLang="zh-CN" sz="2400" dirty="0">
                <a:solidFill>
                  <a:srgbClr val="000099"/>
                </a:solidFill>
              </a:rPr>
              <a:t>Find any view relation </a:t>
            </a:r>
            <a:r>
              <a:rPr lang="en-US" altLang="zh-CN" sz="2400" i="1" dirty="0">
                <a:solidFill>
                  <a:srgbClr val="000099"/>
                </a:solidFill>
              </a:rPr>
              <a:t>v</a:t>
            </a:r>
            <a:r>
              <a:rPr lang="en-US" altLang="zh-CN" sz="2400" i="1" baseline="-25000" dirty="0">
                <a:solidFill>
                  <a:srgbClr val="000099"/>
                </a:solidFill>
              </a:rPr>
              <a:t>i</a:t>
            </a:r>
            <a:r>
              <a:rPr lang="en-US" altLang="zh-CN" sz="2400" dirty="0">
                <a:solidFill>
                  <a:srgbClr val="000099"/>
                </a:solidFill>
              </a:rPr>
              <a:t> in </a:t>
            </a:r>
            <a:r>
              <a:rPr lang="en-US" altLang="zh-CN" sz="2400" i="1" dirty="0">
                <a:solidFill>
                  <a:srgbClr val="000099"/>
                </a:solidFill>
              </a:rPr>
              <a:t>e</a:t>
            </a:r>
            <a:r>
              <a:rPr lang="en-US" altLang="zh-CN" sz="2400" baseline="-25000" dirty="0">
                <a:solidFill>
                  <a:srgbClr val="000099"/>
                </a:solidFill>
              </a:rPr>
              <a:t>1</a:t>
            </a:r>
            <a:br>
              <a:rPr lang="en-US" altLang="zh-CN" sz="2400" dirty="0">
                <a:solidFill>
                  <a:srgbClr val="000099"/>
                </a:solidFill>
              </a:rPr>
            </a:br>
            <a:r>
              <a:rPr lang="en-US" altLang="zh-CN" sz="2400" dirty="0">
                <a:solidFill>
                  <a:srgbClr val="000099"/>
                </a:solidFill>
              </a:rPr>
              <a:t>		Replace the view relation </a:t>
            </a:r>
            <a:r>
              <a:rPr lang="en-US" altLang="zh-CN" sz="2400" i="1" dirty="0">
                <a:solidFill>
                  <a:srgbClr val="000099"/>
                </a:solidFill>
              </a:rPr>
              <a:t>v</a:t>
            </a:r>
            <a:r>
              <a:rPr lang="en-US" altLang="zh-CN" sz="2400" i="1" baseline="-25000" dirty="0">
                <a:solidFill>
                  <a:srgbClr val="000099"/>
                </a:solidFill>
              </a:rPr>
              <a:t>i</a:t>
            </a:r>
            <a:r>
              <a:rPr lang="en-US" altLang="zh-CN" sz="2400" dirty="0">
                <a:solidFill>
                  <a:srgbClr val="000099"/>
                </a:solidFill>
              </a:rPr>
              <a:t> by the expression defining </a:t>
            </a:r>
            <a:r>
              <a:rPr lang="en-US" altLang="zh-CN" sz="2400" i="1" dirty="0">
                <a:solidFill>
                  <a:srgbClr val="000099"/>
                </a:solidFill>
              </a:rPr>
              <a:t>v</a:t>
            </a:r>
            <a:r>
              <a:rPr lang="en-US" altLang="zh-CN" sz="2400" i="1" baseline="-25000" dirty="0">
                <a:solidFill>
                  <a:srgbClr val="000099"/>
                </a:solidFill>
              </a:rPr>
              <a:t>i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br>
              <a:rPr lang="en-US" altLang="zh-CN" sz="2400" dirty="0">
                <a:solidFill>
                  <a:srgbClr val="000099"/>
                </a:solidFill>
              </a:rPr>
            </a:br>
            <a:r>
              <a:rPr lang="en-US" altLang="zh-CN" sz="2400" dirty="0">
                <a:solidFill>
                  <a:srgbClr val="000099"/>
                </a:solidFill>
              </a:rPr>
              <a:t>	</a:t>
            </a:r>
            <a:r>
              <a:rPr lang="en-US" altLang="zh-CN" sz="2400" b="1" dirty="0">
                <a:solidFill>
                  <a:srgbClr val="000099"/>
                </a:solidFill>
              </a:rPr>
              <a:t>until</a:t>
            </a:r>
            <a:r>
              <a:rPr lang="en-US" altLang="zh-CN" sz="2400" dirty="0">
                <a:solidFill>
                  <a:srgbClr val="000099"/>
                </a:solidFill>
              </a:rPr>
              <a:t> no more view relations are present in </a:t>
            </a:r>
            <a:r>
              <a:rPr lang="en-US" altLang="zh-CN" sz="2400" i="1" dirty="0">
                <a:solidFill>
                  <a:srgbClr val="000099"/>
                </a:solidFill>
              </a:rPr>
              <a:t>e</a:t>
            </a:r>
            <a:r>
              <a:rPr lang="en-US" altLang="zh-CN" sz="2400" baseline="-25000" dirty="0">
                <a:solidFill>
                  <a:srgbClr val="000099"/>
                </a:solidFill>
              </a:rPr>
              <a:t>1</a:t>
            </a:r>
            <a:endParaRPr lang="en-US" altLang="zh-CN" sz="2400" dirty="0">
              <a:solidFill>
                <a:srgbClr val="000099"/>
              </a:solidFill>
            </a:endParaRPr>
          </a:p>
          <a:p>
            <a:pPr defTabSz="914400">
              <a:tabLst>
                <a:tab pos="681355" algn="l"/>
              </a:tabLst>
            </a:pPr>
            <a:r>
              <a:rPr lang="en-US" altLang="zh-CN" sz="2400" dirty="0"/>
              <a:t>As long as the view definitions are not recursive, this loop will terminate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4:  Intermediate SQL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809625" y="1104900"/>
            <a:ext cx="7413625" cy="4732338"/>
          </a:xfrm>
          <a:ln/>
        </p:spPr>
        <p:txBody>
          <a:bodyPr vert="horz" wrap="square" lIns="90488" tIns="44450" rIns="90488" bIns="44450" anchor="t"/>
          <a:lstStyle/>
          <a:p>
            <a:r>
              <a:rPr lang="en-US" altLang="zh-CN" sz="2000"/>
              <a:t>Join  Expressions</a:t>
            </a:r>
            <a:endParaRPr lang="en-US" altLang="zh-CN"/>
          </a:p>
          <a:p>
            <a:r>
              <a:rPr lang="en-US" altLang="zh-CN" sz="2000"/>
              <a:t>Views</a:t>
            </a:r>
            <a:endParaRPr lang="en-US" altLang="zh-CN"/>
          </a:p>
          <a:p>
            <a:r>
              <a:rPr lang="en-US" altLang="zh-CN" sz="2000"/>
              <a:t>Transactions</a:t>
            </a:r>
            <a:endParaRPr lang="en-US" altLang="zh-CN"/>
          </a:p>
          <a:p>
            <a:r>
              <a:rPr lang="en-US" altLang="zh-CN" sz="2000"/>
              <a:t>Integrity Constraints</a:t>
            </a:r>
            <a:endParaRPr lang="en-US" altLang="zh-CN"/>
          </a:p>
          <a:p>
            <a:r>
              <a:rPr lang="en-US" altLang="zh-CN" sz="2000"/>
              <a:t>SQL Data Types and Schemas</a:t>
            </a:r>
            <a:endParaRPr lang="en-US" altLang="zh-CN"/>
          </a:p>
          <a:p>
            <a:r>
              <a:rPr lang="en-US" altLang="zh-CN" sz="2000"/>
              <a:t>Authorization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Update of a View</a:t>
            </a: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149902" y="1106488"/>
            <a:ext cx="8874177" cy="5054600"/>
          </a:xfrm>
          <a:ln/>
        </p:spPr>
        <p:txBody>
          <a:bodyPr vert="horz" wrap="square" lIns="91440" tIns="45720" rIns="91440" bIns="45720" anchor="t"/>
          <a:lstStyle/>
          <a:p>
            <a:pPr defTabSz="914400">
              <a:tabLst>
                <a:tab pos="1085850" algn="l"/>
              </a:tabLst>
            </a:pPr>
            <a:r>
              <a:rPr lang="en-US" altLang="zh-CN" sz="2400" dirty="0"/>
              <a:t>Add a new tuple to </a:t>
            </a:r>
            <a:r>
              <a:rPr lang="en-US" altLang="zh-CN" sz="2400" i="1" dirty="0"/>
              <a:t>faculty </a:t>
            </a:r>
            <a:r>
              <a:rPr lang="en-US" altLang="zh-CN" sz="2400" dirty="0"/>
              <a:t>view which we defined earlier</a:t>
            </a:r>
            <a:endParaRPr lang="en-US" altLang="zh-CN" sz="2400" b="1" dirty="0"/>
          </a:p>
          <a:p>
            <a:pPr defTabSz="914400">
              <a:buNone/>
              <a:tabLst>
                <a:tab pos="1085850" algn="l"/>
              </a:tabLst>
            </a:pPr>
            <a:r>
              <a:rPr lang="en-US" altLang="zh-CN" sz="2400" dirty="0"/>
              <a:t>	    </a:t>
            </a:r>
            <a:r>
              <a:rPr lang="en-US" altLang="zh-CN" sz="2400" b="1" dirty="0"/>
              <a:t>insert into </a:t>
            </a:r>
            <a:r>
              <a:rPr lang="en-US" altLang="zh-CN" sz="2400" i="1" dirty="0">
                <a:solidFill>
                  <a:srgbClr val="000099"/>
                </a:solidFill>
              </a:rPr>
              <a:t>faculty</a:t>
            </a:r>
            <a:r>
              <a:rPr lang="en-US" altLang="zh-CN" sz="2400" i="1" dirty="0"/>
              <a:t> </a:t>
            </a:r>
            <a:r>
              <a:rPr lang="en-US" altLang="zh-CN" sz="2400" b="1" dirty="0"/>
              <a:t>values </a:t>
            </a:r>
            <a:r>
              <a:rPr lang="en-US" altLang="zh-CN" sz="2400" dirty="0"/>
              <a:t>(’30765’, ’Green’, ’Music’);</a:t>
            </a:r>
          </a:p>
          <a:p>
            <a:pPr defTabSz="914400">
              <a:buNone/>
              <a:tabLst>
                <a:tab pos="1085850" algn="l"/>
              </a:tabLst>
            </a:pPr>
            <a:endParaRPr lang="en-US" altLang="zh-CN" sz="2400" dirty="0"/>
          </a:p>
          <a:p>
            <a:pPr>
              <a:tabLst>
                <a:tab pos="1085850" algn="l"/>
              </a:tabLst>
            </a:pPr>
            <a:r>
              <a:rPr lang="en-US" altLang="zh-CN" sz="2400" dirty="0"/>
              <a:t>This insertion must be represented by the insertion of the tuple</a:t>
            </a:r>
          </a:p>
          <a:p>
            <a:pPr defTabSz="914400">
              <a:buNone/>
              <a:tabLst>
                <a:tab pos="1085850" algn="l"/>
              </a:tabLst>
            </a:pPr>
            <a:r>
              <a:rPr lang="en-US" altLang="zh-CN" sz="2400" dirty="0"/>
              <a:t>			(’30765’, ’Green’, ’Music’, null)</a:t>
            </a:r>
          </a:p>
          <a:p>
            <a:pPr defTabSz="914400">
              <a:buNone/>
              <a:tabLst>
                <a:tab pos="1085850" algn="l"/>
              </a:tabLst>
            </a:pPr>
            <a:r>
              <a:rPr lang="en-US" altLang="zh-CN" sz="2400" dirty="0"/>
              <a:t>	into the </a:t>
            </a:r>
            <a:r>
              <a:rPr lang="en-US" altLang="zh-CN" sz="2400" i="1" dirty="0">
                <a:solidFill>
                  <a:srgbClr val="C00000"/>
                </a:solidFill>
              </a:rPr>
              <a:t>instructor</a:t>
            </a:r>
            <a:r>
              <a:rPr lang="en-US" altLang="zh-CN" sz="2400" dirty="0"/>
              <a:t> relation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59960" y="850043"/>
            <a:ext cx="8979109" cy="5770562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400" dirty="0"/>
              <a:t> </a:t>
            </a:r>
            <a:r>
              <a:rPr lang="en-US" altLang="zh-CN" sz="2400" b="1" dirty="0"/>
              <a:t>create view </a:t>
            </a:r>
            <a:r>
              <a:rPr lang="en-US" altLang="zh-CN" sz="2400" i="1" dirty="0" err="1"/>
              <a:t>instructor_info</a:t>
            </a:r>
            <a:r>
              <a:rPr lang="en-US" altLang="zh-CN" sz="2400" i="1" dirty="0"/>
              <a:t> </a:t>
            </a:r>
            <a:r>
              <a:rPr lang="en-US" altLang="zh-CN" sz="2400" b="1" dirty="0"/>
              <a:t>as</a:t>
            </a:r>
            <a:br>
              <a:rPr lang="en-US" altLang="zh-CN" sz="2400" b="1" dirty="0"/>
            </a:br>
            <a:r>
              <a:rPr lang="en-US" altLang="zh-CN" sz="2400" b="1" dirty="0"/>
              <a:t>      select </a:t>
            </a:r>
            <a:r>
              <a:rPr lang="en-US" altLang="zh-CN" sz="2400" i="1" dirty="0"/>
              <a:t>ID</a:t>
            </a:r>
            <a:r>
              <a:rPr lang="en-US" altLang="zh-CN" sz="2400" dirty="0"/>
              <a:t>, </a:t>
            </a:r>
            <a:r>
              <a:rPr lang="en-US" altLang="zh-CN" sz="2400" i="1" dirty="0"/>
              <a:t>name</a:t>
            </a:r>
            <a:r>
              <a:rPr lang="en-US" altLang="zh-CN" sz="2400" dirty="0"/>
              <a:t>, </a:t>
            </a:r>
            <a:r>
              <a:rPr lang="en-US" altLang="zh-CN" sz="2400" i="1" dirty="0"/>
              <a:t>building</a:t>
            </a:r>
            <a:br>
              <a:rPr lang="en-US" altLang="zh-CN" sz="2400" i="1" dirty="0"/>
            </a:br>
            <a:r>
              <a:rPr lang="en-US" altLang="zh-CN" sz="2400" i="1" dirty="0"/>
              <a:t>       </a:t>
            </a:r>
            <a:r>
              <a:rPr lang="en-US" altLang="zh-CN" sz="2400" b="1" dirty="0"/>
              <a:t>from </a:t>
            </a:r>
            <a:r>
              <a:rPr lang="en-US" altLang="zh-CN" sz="2400" i="1" dirty="0">
                <a:solidFill>
                  <a:srgbClr val="C00000"/>
                </a:solidFill>
              </a:rPr>
              <a:t>instructor</a:t>
            </a:r>
            <a:r>
              <a:rPr lang="en-US" altLang="zh-CN" sz="2400" dirty="0">
                <a:solidFill>
                  <a:srgbClr val="C00000"/>
                </a:solidFill>
              </a:rPr>
              <a:t>, </a:t>
            </a:r>
            <a:r>
              <a:rPr lang="en-US" altLang="zh-CN" sz="2400" i="1" dirty="0">
                <a:solidFill>
                  <a:srgbClr val="C00000"/>
                </a:solidFill>
              </a:rPr>
              <a:t>department</a:t>
            </a:r>
            <a:br>
              <a:rPr lang="en-US" altLang="zh-CN" sz="2400" i="1" dirty="0"/>
            </a:br>
            <a:r>
              <a:rPr lang="en-US" altLang="zh-CN" sz="2400" i="1" dirty="0"/>
              <a:t>       </a:t>
            </a:r>
            <a:r>
              <a:rPr lang="en-US" altLang="zh-CN" sz="2400" b="1" dirty="0"/>
              <a:t>where </a:t>
            </a:r>
            <a:r>
              <a:rPr lang="en-US" altLang="zh-CN" sz="2400" i="1" dirty="0" err="1"/>
              <a:t>instructor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dept_name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department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dept_name</a:t>
            </a:r>
            <a:r>
              <a:rPr lang="en-US" altLang="zh-CN" sz="2400" dirty="0"/>
              <a:t>;</a:t>
            </a:r>
          </a:p>
          <a:p>
            <a:r>
              <a:rPr lang="en-US" altLang="zh-CN" sz="2400" b="1" dirty="0">
                <a:sym typeface="Symbol" panose="05050102010706020507" pitchFamily="18" charset="2"/>
              </a:rPr>
              <a:t>insert into </a:t>
            </a:r>
            <a:r>
              <a:rPr lang="en-US" altLang="zh-CN" sz="2400" i="1" dirty="0" err="1">
                <a:sym typeface="Symbol" panose="05050102010706020507" pitchFamily="18" charset="2"/>
              </a:rPr>
              <a:t>instructor_info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values </a:t>
            </a:r>
            <a:r>
              <a:rPr lang="en-US" altLang="zh-CN" sz="2400" dirty="0">
                <a:sym typeface="Symbol" panose="05050102010706020507" pitchFamily="18" charset="2"/>
              </a:rPr>
              <a:t>(’69987’, ’White’, ’Taylor’);</a:t>
            </a:r>
          </a:p>
          <a:p>
            <a:pPr lvl="2"/>
            <a:r>
              <a:rPr lang="en-US" altLang="zh-CN" sz="2000" dirty="0"/>
              <a:t>which department, if multiple departments in Taylor?</a:t>
            </a:r>
          </a:p>
          <a:p>
            <a:pPr lvl="2"/>
            <a:r>
              <a:rPr lang="en-US" altLang="zh-CN" sz="2000" dirty="0"/>
              <a:t>what if no department is in Taylor?</a:t>
            </a:r>
            <a:endParaRPr lang="en-US" altLang="zh-CN" sz="2000" b="1" dirty="0"/>
          </a:p>
          <a:p>
            <a:r>
              <a:rPr lang="en-US" altLang="zh-CN" sz="2400" dirty="0"/>
              <a:t>Most SQL implementations allow updates only on simple views </a:t>
            </a:r>
          </a:p>
          <a:p>
            <a:pPr lvl="1"/>
            <a:r>
              <a:rPr lang="en-US" altLang="zh-CN" sz="2000" dirty="0">
                <a:solidFill>
                  <a:srgbClr val="000099"/>
                </a:solidFill>
              </a:rPr>
              <a:t>The </a:t>
            </a:r>
            <a:r>
              <a:rPr lang="en-US" altLang="zh-CN" sz="2000" b="1" dirty="0">
                <a:solidFill>
                  <a:srgbClr val="000099"/>
                </a:solidFill>
              </a:rPr>
              <a:t>from </a:t>
            </a:r>
            <a:r>
              <a:rPr lang="en-US" altLang="zh-CN" sz="2000" dirty="0">
                <a:solidFill>
                  <a:srgbClr val="000099"/>
                </a:solidFill>
              </a:rPr>
              <a:t>clause has only one database relation.</a:t>
            </a:r>
          </a:p>
          <a:p>
            <a:pPr lvl="1"/>
            <a:r>
              <a:rPr lang="en-US" altLang="zh-CN" sz="2000" dirty="0">
                <a:solidFill>
                  <a:srgbClr val="000099"/>
                </a:solidFill>
              </a:rPr>
              <a:t>The </a:t>
            </a:r>
            <a:r>
              <a:rPr lang="en-US" altLang="zh-CN" sz="2000" b="1" dirty="0">
                <a:solidFill>
                  <a:srgbClr val="000099"/>
                </a:solidFill>
              </a:rPr>
              <a:t>select </a:t>
            </a:r>
            <a:r>
              <a:rPr lang="en-US" altLang="zh-CN" sz="2000" dirty="0">
                <a:solidFill>
                  <a:srgbClr val="000099"/>
                </a:solidFill>
              </a:rPr>
              <a:t>clause contains only attribute names of the relation, and does not have any expressions, aggregates, or </a:t>
            </a:r>
            <a:r>
              <a:rPr lang="en-US" altLang="zh-CN" sz="2000" b="1" dirty="0">
                <a:solidFill>
                  <a:srgbClr val="000099"/>
                </a:solidFill>
              </a:rPr>
              <a:t>distinct </a:t>
            </a:r>
            <a:r>
              <a:rPr lang="en-US" altLang="zh-CN" sz="2000" dirty="0">
                <a:solidFill>
                  <a:srgbClr val="000099"/>
                </a:solidFill>
              </a:rPr>
              <a:t>specification.</a:t>
            </a:r>
          </a:p>
          <a:p>
            <a:pPr lvl="1"/>
            <a:r>
              <a:rPr lang="en-US" altLang="zh-CN" sz="2000" dirty="0">
                <a:solidFill>
                  <a:srgbClr val="000099"/>
                </a:solidFill>
              </a:rPr>
              <a:t>Any attribute not listed in the </a:t>
            </a:r>
            <a:r>
              <a:rPr lang="en-US" altLang="zh-CN" sz="2000" b="1" dirty="0">
                <a:solidFill>
                  <a:srgbClr val="000099"/>
                </a:solidFill>
              </a:rPr>
              <a:t>select </a:t>
            </a:r>
            <a:r>
              <a:rPr lang="en-US" altLang="zh-CN" sz="2000" dirty="0">
                <a:solidFill>
                  <a:srgbClr val="000099"/>
                </a:solidFill>
              </a:rPr>
              <a:t>clause can be set to null</a:t>
            </a:r>
          </a:p>
          <a:p>
            <a:pPr lvl="1"/>
            <a:r>
              <a:rPr lang="en-US" altLang="zh-CN" sz="2000" dirty="0">
                <a:solidFill>
                  <a:srgbClr val="000099"/>
                </a:solidFill>
              </a:rPr>
              <a:t>The query does not have a </a:t>
            </a:r>
            <a:r>
              <a:rPr lang="en-US" altLang="zh-CN" sz="2000" b="1" dirty="0">
                <a:solidFill>
                  <a:srgbClr val="000099"/>
                </a:solidFill>
              </a:rPr>
              <a:t>group </a:t>
            </a:r>
            <a:r>
              <a:rPr lang="en-US" altLang="zh-CN" sz="2000" dirty="0">
                <a:solidFill>
                  <a:srgbClr val="000099"/>
                </a:solidFill>
              </a:rPr>
              <a:t>by or </a:t>
            </a:r>
            <a:r>
              <a:rPr lang="en-US" altLang="zh-CN" sz="2000" b="1" dirty="0">
                <a:solidFill>
                  <a:srgbClr val="000099"/>
                </a:solidFill>
              </a:rPr>
              <a:t>having </a:t>
            </a:r>
            <a:r>
              <a:rPr lang="en-US" altLang="zh-CN" sz="2000" dirty="0">
                <a:solidFill>
                  <a:srgbClr val="000099"/>
                </a:solidFill>
              </a:rPr>
              <a:t>clause.</a:t>
            </a:r>
          </a:p>
          <a:p>
            <a:pPr lvl="1"/>
            <a:endParaRPr lang="en-US" altLang="zh-CN" sz="24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0F3ADC9-42E6-6580-56CB-507CAAB1AEEE}"/>
              </a:ext>
            </a:extLst>
          </p:cNvPr>
          <p:cNvGrpSpPr/>
          <p:nvPr/>
        </p:nvGrpSpPr>
        <p:grpSpPr>
          <a:xfrm>
            <a:off x="5367309" y="1086806"/>
            <a:ext cx="1159200" cy="568080"/>
            <a:chOff x="5367309" y="1086806"/>
            <a:chExt cx="1159200" cy="56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0B51BB6B-AE2B-D4C3-C689-E5F85CA59AFE}"/>
                    </a:ext>
                  </a:extLst>
                </p14:cNvPr>
                <p14:cNvContentPartPr/>
                <p14:nvPr/>
              </p14:nvContentPartPr>
              <p14:xfrm>
                <a:off x="5367309" y="1229726"/>
                <a:ext cx="432000" cy="33336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0B51BB6B-AE2B-D4C3-C689-E5F85CA59A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49309" y="1212086"/>
                  <a:ext cx="4676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1A74BD21-0CE2-A0D2-EE57-E861A4B09805}"/>
                    </a:ext>
                  </a:extLst>
                </p14:cNvPr>
                <p14:cNvContentPartPr/>
                <p14:nvPr/>
              </p14:nvContentPartPr>
              <p14:xfrm>
                <a:off x="5617869" y="1413326"/>
                <a:ext cx="20160" cy="24156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1A74BD21-0CE2-A0D2-EE57-E861A4B098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99869" y="1395686"/>
                  <a:ext cx="558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DD940EE8-45BC-5534-FFD3-0E95D1367D4F}"/>
                    </a:ext>
                  </a:extLst>
                </p14:cNvPr>
                <p14:cNvContentPartPr/>
                <p14:nvPr/>
              </p14:nvContentPartPr>
              <p14:xfrm>
                <a:off x="5777349" y="1462286"/>
                <a:ext cx="99720" cy="1137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DD940EE8-45BC-5534-FFD3-0E95D1367D4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59349" y="1444646"/>
                  <a:ext cx="135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9D237FBB-AA79-DEDA-D009-B7CCE2A28B20}"/>
                    </a:ext>
                  </a:extLst>
                </p14:cNvPr>
                <p14:cNvContentPartPr/>
                <p14:nvPr/>
              </p14:nvContentPartPr>
              <p14:xfrm>
                <a:off x="5902629" y="1229726"/>
                <a:ext cx="180720" cy="5220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9D237FBB-AA79-DEDA-D009-B7CCE2A28B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84629" y="1212086"/>
                  <a:ext cx="2163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9755F1D-42D2-04E6-9E77-DE628C07BC8D}"/>
                    </a:ext>
                  </a:extLst>
                </p14:cNvPr>
                <p14:cNvContentPartPr/>
                <p14:nvPr/>
              </p14:nvContentPartPr>
              <p14:xfrm>
                <a:off x="5974629" y="1341326"/>
                <a:ext cx="195480" cy="28944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9755F1D-42D2-04E6-9E77-DE628C07BC8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56989" y="1323686"/>
                  <a:ext cx="2311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47C97A3-74D6-D9DF-2EF4-FAC525A8495B}"/>
                    </a:ext>
                  </a:extLst>
                </p14:cNvPr>
                <p14:cNvContentPartPr/>
                <p14:nvPr/>
              </p14:nvContentPartPr>
              <p14:xfrm>
                <a:off x="6334629" y="1086806"/>
                <a:ext cx="184320" cy="925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47C97A3-74D6-D9DF-2EF4-FAC525A8495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16629" y="1069166"/>
                  <a:ext cx="219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72971632-32C2-5B24-A4D0-DC0A3E83EA8A}"/>
                    </a:ext>
                  </a:extLst>
                </p14:cNvPr>
                <p14:cNvContentPartPr/>
                <p14:nvPr/>
              </p14:nvContentPartPr>
              <p14:xfrm>
                <a:off x="6262989" y="1182206"/>
                <a:ext cx="263520" cy="3956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72971632-32C2-5B24-A4D0-DC0A3E83EA8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45349" y="1164566"/>
                  <a:ext cx="299160" cy="43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B5630997-088F-3570-3366-79DAFD004AFD}"/>
                  </a:ext>
                </a:extLst>
              </p14:cNvPr>
              <p14:cNvContentPartPr/>
              <p14:nvPr/>
            </p14:nvContentPartPr>
            <p14:xfrm>
              <a:off x="6652869" y="1024166"/>
              <a:ext cx="331560" cy="64008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B5630997-088F-3570-3366-79DAFD004AF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35229" y="1006166"/>
                <a:ext cx="36720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569A1CBC-9FC6-80B1-8BD8-7E61089277E0}"/>
                  </a:ext>
                </a:extLst>
              </p14:cNvPr>
              <p14:cNvContentPartPr/>
              <p14:nvPr/>
            </p14:nvContentPartPr>
            <p14:xfrm>
              <a:off x="3584113" y="4879409"/>
              <a:ext cx="1412640" cy="16092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569A1CBC-9FC6-80B1-8BD8-7E61089277E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66113" y="4861409"/>
                <a:ext cx="14482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D04C5EB9-7E26-DF90-977C-16548135C21E}"/>
                  </a:ext>
                </a:extLst>
              </p14:cNvPr>
              <p14:cNvContentPartPr/>
              <p14:nvPr/>
            </p14:nvContentPartPr>
            <p14:xfrm>
              <a:off x="1574953" y="5533889"/>
              <a:ext cx="3536640" cy="17748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D04C5EB9-7E26-DF90-977C-16548135C21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57313" y="5516249"/>
                <a:ext cx="35722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2A6719C-7BC4-34FA-6D20-FD09CDDFB3FC}"/>
                  </a:ext>
                </a:extLst>
              </p14:cNvPr>
              <p14:cNvContentPartPr/>
              <p14:nvPr/>
            </p14:nvContentPartPr>
            <p14:xfrm>
              <a:off x="6409033" y="5729009"/>
              <a:ext cx="1451520" cy="4075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2A6719C-7BC4-34FA-6D20-FD09CDDFB3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91393" y="5711009"/>
                <a:ext cx="14871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F8B2B386-ED26-A58A-8105-1A7081C11697}"/>
                  </a:ext>
                </a:extLst>
              </p14:cNvPr>
              <p14:cNvContentPartPr/>
              <p14:nvPr/>
            </p14:nvContentPartPr>
            <p14:xfrm>
              <a:off x="2151673" y="6419129"/>
              <a:ext cx="4663440" cy="2642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F8B2B386-ED26-A58A-8105-1A7081C1169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34033" y="6401489"/>
                <a:ext cx="4699080" cy="299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 Some Not at All</a:t>
            </a: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398464" y="1093788"/>
            <a:ext cx="8447086" cy="4903787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800" b="1" dirty="0"/>
              <a:t>create view </a:t>
            </a:r>
            <a:r>
              <a:rPr lang="en-US" altLang="zh-CN" sz="2800" i="1" dirty="0" err="1"/>
              <a:t>history_instructors</a:t>
            </a:r>
            <a:r>
              <a:rPr lang="en-US" altLang="zh-CN" sz="2800" i="1" dirty="0"/>
              <a:t> </a:t>
            </a:r>
            <a:r>
              <a:rPr lang="en-US" altLang="zh-CN" sz="2800" b="1" dirty="0"/>
              <a:t>as</a:t>
            </a:r>
            <a:br>
              <a:rPr lang="en-US" altLang="zh-CN" sz="2800" b="1" dirty="0"/>
            </a:br>
            <a:r>
              <a:rPr lang="en-US" altLang="zh-CN" sz="2800" b="1" dirty="0"/>
              <a:t>   select </a:t>
            </a:r>
            <a:r>
              <a:rPr lang="en-US" altLang="zh-CN" sz="2800" dirty="0"/>
              <a:t>*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en-US" altLang="zh-CN" sz="2800" b="1" dirty="0"/>
              <a:t>from </a:t>
            </a:r>
            <a:r>
              <a:rPr lang="en-US" altLang="zh-CN" sz="2800" i="1" dirty="0"/>
              <a:t>instructor</a:t>
            </a:r>
            <a:br>
              <a:rPr lang="en-US" altLang="zh-CN" sz="2800" i="1" dirty="0"/>
            </a:br>
            <a:r>
              <a:rPr lang="en-US" altLang="zh-CN" sz="2800" i="1" dirty="0"/>
              <a:t>   </a:t>
            </a:r>
            <a:r>
              <a:rPr lang="en-US" altLang="zh-CN" sz="2800" b="1" dirty="0"/>
              <a:t>where </a:t>
            </a:r>
            <a:r>
              <a:rPr lang="en-US" altLang="zh-CN" sz="2800" i="1" dirty="0" err="1"/>
              <a:t>dept_name</a:t>
            </a:r>
            <a:r>
              <a:rPr lang="en-US" altLang="zh-CN" sz="2800" dirty="0"/>
              <a:t>= ’History’;</a:t>
            </a:r>
          </a:p>
          <a:p>
            <a:r>
              <a:rPr lang="en-US" altLang="zh-CN" sz="2800" dirty="0">
                <a:solidFill>
                  <a:srgbClr val="C00000"/>
                </a:solidFill>
              </a:rPr>
              <a:t>What happens if we insert (’25566’, ’Brown’, ’Biology’, 100000) into </a:t>
            </a:r>
            <a:r>
              <a:rPr lang="en-US" altLang="zh-CN" sz="2800" i="1" dirty="0" err="1">
                <a:solidFill>
                  <a:srgbClr val="C00000"/>
                </a:solidFill>
              </a:rPr>
              <a:t>history_instructors</a:t>
            </a:r>
            <a:r>
              <a:rPr lang="en-US" altLang="zh-CN" sz="2800" i="1" dirty="0">
                <a:solidFill>
                  <a:srgbClr val="C00000"/>
                </a:solidFill>
              </a:rPr>
              <a:t>?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09569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>
                <a:effectLst/>
              </a:rPr>
              <a:t>Materialized Views</a:t>
            </a:r>
          </a:p>
        </p:txBody>
      </p:sp>
      <p:sp>
        <p:nvSpPr>
          <p:cNvPr id="109571" name="文本占位符 109570"/>
          <p:cNvSpPr>
            <a:spLocks noGrp="1"/>
          </p:cNvSpPr>
          <p:nvPr>
            <p:ph type="body" idx="1"/>
          </p:nvPr>
        </p:nvSpPr>
        <p:spPr>
          <a:xfrm>
            <a:off x="134911" y="1093788"/>
            <a:ext cx="8874177" cy="5202081"/>
          </a:xfrm>
          <a:ln/>
        </p:spPr>
        <p:txBody>
          <a:bodyPr/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Materializing a view</a:t>
            </a:r>
            <a:r>
              <a:rPr lang="en-US" altLang="zh-CN" sz="2400" dirty="0"/>
              <a:t>: create a physical table containing all the tuples in the result of the query defining the view</a:t>
            </a:r>
          </a:p>
          <a:p>
            <a:r>
              <a:rPr lang="en-US" altLang="zh-CN" sz="2400" dirty="0"/>
              <a:t>If relations used in the query are updated, the materialized view result becomes out of date</a:t>
            </a:r>
          </a:p>
          <a:p>
            <a:pPr lvl="1"/>
            <a:r>
              <a:rPr lang="en-US" altLang="zh-CN" sz="2400" dirty="0"/>
              <a:t>Need to </a:t>
            </a:r>
            <a:r>
              <a:rPr lang="en-US" altLang="zh-CN" sz="2400" b="1" dirty="0">
                <a:solidFill>
                  <a:srgbClr val="000099"/>
                </a:solidFill>
              </a:rPr>
              <a:t>maintain</a:t>
            </a:r>
            <a:r>
              <a:rPr lang="en-US" altLang="zh-CN" sz="2400" dirty="0"/>
              <a:t> the view, by updating the view whenever the underlying relations are updated.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视图是一种“虚关系”，实际查询时需要根据定义查询底层关系，当存在大量这样的查询时会有较高的成本。</a:t>
            </a:r>
            <a:endParaRPr lang="en-US" altLang="zh-CN" sz="240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某些数据库支持</a:t>
            </a:r>
            <a:r>
              <a:rPr lang="zh-CN" altLang="en-US" sz="2400" dirty="0">
                <a:solidFill>
                  <a:srgbClr val="3B20FF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物化</a:t>
            </a:r>
            <a:r>
              <a:rPr lang="zh-CN" altLang="zh-CN" sz="2400" dirty="0">
                <a:solidFill>
                  <a:srgbClr val="3B20FF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视图</a:t>
            </a:r>
            <a:r>
              <a:rPr lang="zh-CN" altLang="en-US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，像存储表一样将创建的视图关系</a:t>
            </a:r>
            <a:r>
              <a:rPr lang="zh-CN" altLang="en-US" sz="2400" dirty="0">
                <a:solidFill>
                  <a:srgbClr val="3B20FF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“物化”存储</a:t>
            </a:r>
            <a:r>
              <a:rPr lang="zh-CN" altLang="en-US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在数据库中</a:t>
            </a:r>
            <a:r>
              <a:rPr lang="zh-CN" altLang="zh-CN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。 </a:t>
            </a:r>
            <a:endParaRPr lang="en-US" altLang="zh-CN" sz="240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物化视图的创建、修改与删除语法同视图类似，区别是多了关键字 </a:t>
            </a:r>
            <a:r>
              <a:rPr lang="en-US" altLang="zh-CN" sz="2400" dirty="0">
                <a:solidFill>
                  <a:srgbClr val="3B20FF"/>
                </a:solidFill>
                <a:latin typeface="微软雅黑" panose="020B0503020204020204" pitchFamily="82" charset="2"/>
                <a:ea typeface="微软雅黑" panose="020B0503020204020204" pitchFamily="82" charset="2"/>
                <a:cs typeface="Times New Roman" panose="02020603050405020304" pitchFamily="18" charset="0"/>
              </a:rPr>
              <a:t>MATERIALIZED</a:t>
            </a:r>
            <a:r>
              <a:rPr lang="zh-CN" altLang="en-US" sz="2400" dirty="0">
                <a:latin typeface="微软雅黑" panose="020B0503020204020204" pitchFamily="82" charset="2"/>
                <a:ea typeface="微软雅黑" panose="020B0503020204020204" pitchFamily="82" charset="2"/>
              </a:rPr>
              <a:t>。</a:t>
            </a:r>
            <a:endParaRPr lang="en-US" altLang="zh-CN" sz="240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553C9FB-F56E-B7E3-83E8-C5E09EDE0D61}"/>
                  </a:ext>
                </a:extLst>
              </p14:cNvPr>
              <p14:cNvContentPartPr/>
              <p14:nvPr/>
            </p14:nvContentPartPr>
            <p14:xfrm>
              <a:off x="4406109" y="2302886"/>
              <a:ext cx="1478160" cy="1418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553C9FB-F56E-B7E3-83E8-C5E09EDE0D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8469" y="2285246"/>
                <a:ext cx="15138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0A7EE6C-67E6-A474-2DD9-0605F75ABAE9}"/>
                  </a:ext>
                </a:extLst>
              </p14:cNvPr>
              <p14:cNvContentPartPr/>
              <p14:nvPr/>
            </p14:nvContentPartPr>
            <p14:xfrm>
              <a:off x="2929389" y="2661086"/>
              <a:ext cx="2054160" cy="939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0A7EE6C-67E6-A474-2DD9-0605F75ABA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1389" y="2643446"/>
                <a:ext cx="20898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C3B5E085-98FB-6BF3-AA90-40B22996BA16}"/>
                  </a:ext>
                </a:extLst>
              </p14:cNvPr>
              <p14:cNvContentPartPr/>
              <p14:nvPr/>
            </p14:nvContentPartPr>
            <p14:xfrm>
              <a:off x="2183109" y="3183086"/>
              <a:ext cx="1033920" cy="345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C3B5E085-98FB-6BF3-AA90-40B22996BA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5109" y="3165086"/>
                <a:ext cx="10695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FF5C216-C9EA-5C0C-3F12-F79AC7CF83B8}"/>
                  </a:ext>
                </a:extLst>
              </p14:cNvPr>
              <p14:cNvContentPartPr/>
              <p14:nvPr/>
            </p14:nvContentPartPr>
            <p14:xfrm>
              <a:off x="2959989" y="3575846"/>
              <a:ext cx="4051440" cy="10044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FF5C216-C9EA-5C0C-3F12-F79AC7CF83B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42349" y="3558206"/>
                <a:ext cx="4087080" cy="13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标题 55299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>
                <a:effectLst/>
              </a:rPr>
              <a:t>Transactions</a:t>
            </a:r>
          </a:p>
        </p:txBody>
      </p:sp>
      <p:sp>
        <p:nvSpPr>
          <p:cNvPr id="55301" name="文本占位符 55300"/>
          <p:cNvSpPr>
            <a:spLocks noGrp="1"/>
          </p:cNvSpPr>
          <p:nvPr>
            <p:ph type="body" idx="1"/>
          </p:nvPr>
        </p:nvSpPr>
        <p:spPr>
          <a:xfrm>
            <a:off x="164892" y="1093788"/>
            <a:ext cx="8979108" cy="5276850"/>
          </a:xfrm>
          <a:ln/>
        </p:spPr>
        <p:txBody>
          <a:bodyPr/>
          <a:lstStyle/>
          <a:p>
            <a:r>
              <a:rPr lang="en-US" altLang="zh-CN" sz="2400" dirty="0"/>
              <a:t>Unit of work</a:t>
            </a:r>
          </a:p>
          <a:p>
            <a:r>
              <a:rPr lang="en-US" altLang="zh-CN" sz="2400" dirty="0"/>
              <a:t>Atomic transaction</a:t>
            </a:r>
          </a:p>
          <a:p>
            <a:pPr lvl="1"/>
            <a:r>
              <a:rPr lang="en-US" altLang="zh-CN" sz="2400" dirty="0"/>
              <a:t>either fully executed or rolled back as if it never occurred</a:t>
            </a:r>
          </a:p>
          <a:p>
            <a:r>
              <a:rPr lang="en-US" altLang="zh-CN" sz="2400" dirty="0"/>
              <a:t>Isolation from concurrent transactions</a:t>
            </a:r>
          </a:p>
          <a:p>
            <a:r>
              <a:rPr lang="en-US" altLang="zh-CN" sz="2400" dirty="0"/>
              <a:t>Transactions begin implicitly</a:t>
            </a:r>
          </a:p>
          <a:p>
            <a:pPr lvl="1"/>
            <a:r>
              <a:rPr lang="en-US" altLang="zh-CN" sz="2400" dirty="0"/>
              <a:t>Ended by </a:t>
            </a:r>
            <a:r>
              <a:rPr lang="en-US" altLang="zh-CN" sz="2400" b="1" dirty="0"/>
              <a:t>commit</a:t>
            </a:r>
            <a:r>
              <a:rPr lang="en-US" altLang="zh-CN" sz="2400" dirty="0"/>
              <a:t> </a:t>
            </a:r>
            <a:r>
              <a:rPr lang="en-US" altLang="zh-CN" sz="2400" b="1" dirty="0"/>
              <a:t>work</a:t>
            </a:r>
            <a:r>
              <a:rPr lang="en-US" altLang="zh-CN" sz="2400" dirty="0"/>
              <a:t> or </a:t>
            </a:r>
            <a:r>
              <a:rPr lang="en-US" altLang="zh-CN" sz="2400" b="1" dirty="0"/>
              <a:t>rollback</a:t>
            </a:r>
            <a:r>
              <a:rPr lang="en-US" altLang="zh-CN" sz="2400" dirty="0"/>
              <a:t> </a:t>
            </a:r>
            <a:r>
              <a:rPr lang="en-US" altLang="zh-CN" sz="2400" b="1" dirty="0"/>
              <a:t>work</a:t>
            </a:r>
          </a:p>
          <a:p>
            <a:r>
              <a:rPr lang="en-US" altLang="zh-CN" sz="2400" dirty="0"/>
              <a:t>But default on most databases: each SQL statement commits automatically</a:t>
            </a:r>
          </a:p>
          <a:p>
            <a:pPr lvl="1"/>
            <a:r>
              <a:rPr lang="en-US" altLang="zh-CN" sz="2400" dirty="0"/>
              <a:t>Can turn off auto commit for a session (e.g. using API)</a:t>
            </a:r>
          </a:p>
          <a:p>
            <a:pPr lvl="1"/>
            <a:r>
              <a:rPr lang="en-US" altLang="zh-CN" sz="2400" dirty="0"/>
              <a:t>In SQL:1999, can use:  </a:t>
            </a:r>
            <a:r>
              <a:rPr lang="en-US" altLang="zh-CN" sz="2400" b="1" dirty="0"/>
              <a:t>begin</a:t>
            </a:r>
            <a:r>
              <a:rPr lang="en-US" altLang="zh-CN" sz="2400" dirty="0"/>
              <a:t> </a:t>
            </a:r>
            <a:r>
              <a:rPr lang="en-US" altLang="zh-CN" sz="2400" b="1" dirty="0"/>
              <a:t>atomic</a:t>
            </a:r>
            <a:r>
              <a:rPr lang="en-US" altLang="zh-CN" sz="2400" dirty="0"/>
              <a:t>  ….  </a:t>
            </a:r>
            <a:r>
              <a:rPr lang="en-US" altLang="zh-CN" sz="2400" b="1" dirty="0"/>
              <a:t>end</a:t>
            </a:r>
          </a:p>
          <a:p>
            <a:pPr lvl="2"/>
            <a:r>
              <a:rPr lang="en-US" altLang="zh-CN" sz="2400" dirty="0"/>
              <a:t>Not supported on most databases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74950" y="1135063"/>
            <a:ext cx="8949129" cy="5092700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8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zh-CN" sz="2800" dirty="0"/>
              <a:t>A checking account must have a balance greater than $10,000.00</a:t>
            </a:r>
          </a:p>
          <a:p>
            <a:pPr lvl="1"/>
            <a:r>
              <a:rPr lang="en-US" altLang="zh-CN" sz="2800" dirty="0"/>
              <a:t>A salary of a bank employee must be at least $4.00 an hour</a:t>
            </a:r>
          </a:p>
          <a:p>
            <a:pPr lvl="1"/>
            <a:r>
              <a:rPr lang="en-US" altLang="zh-CN" sz="2800" dirty="0"/>
              <a:t>A customer must have a (non-null) phone number</a:t>
            </a:r>
          </a:p>
          <a:p>
            <a:pPr lvl="1"/>
            <a:endParaRPr lang="en-US" altLang="zh-CN" sz="2800" dirty="0"/>
          </a:p>
          <a:p>
            <a:endParaRPr lang="en-US" altLang="zh-CN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2800">
                <a:effectLst>
                  <a:outerShdw blurRad="38100" dist="38100" dir="2700000">
                    <a:srgbClr val="C0C0C0"/>
                  </a:outerShdw>
                </a:effectLst>
              </a:rPr>
              <a:t> Integrity Constraints on a Single Relation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841375" y="1177925"/>
            <a:ext cx="7573963" cy="2640013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800" b="1" dirty="0"/>
              <a:t>not null</a:t>
            </a:r>
          </a:p>
          <a:p>
            <a:r>
              <a:rPr lang="en-US" altLang="zh-CN" sz="2800" b="1" dirty="0"/>
              <a:t>primary key</a:t>
            </a:r>
          </a:p>
          <a:p>
            <a:r>
              <a:rPr lang="en-US" altLang="zh-CN" sz="2800" b="1" dirty="0"/>
              <a:t>unique</a:t>
            </a:r>
            <a:endParaRPr lang="en-US" altLang="zh-CN" sz="2800" dirty="0"/>
          </a:p>
          <a:p>
            <a:r>
              <a:rPr lang="en-US" altLang="zh-CN" sz="2800" b="1" dirty="0"/>
              <a:t>check </a:t>
            </a:r>
            <a:r>
              <a:rPr lang="en-US" altLang="zh-CN" sz="2800" dirty="0"/>
              <a:t>(P), where P is a predicate</a:t>
            </a:r>
          </a:p>
        </p:txBody>
      </p:sp>
      <p:sp>
        <p:nvSpPr>
          <p:cNvPr id="58372" name="Rectangle 4"/>
          <p:cNvSpPr/>
          <p:nvPr/>
        </p:nvSpPr>
        <p:spPr>
          <a:xfrm>
            <a:off x="804863" y="5229225"/>
            <a:ext cx="680085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</a:pPr>
            <a:endParaRPr sz="2000" b="1">
              <a:latin typeface="Helvetica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Not Null and Unique Constraints 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89941" y="1135063"/>
            <a:ext cx="9009089" cy="5265737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800" b="1" dirty="0">
                <a:solidFill>
                  <a:srgbClr val="000099"/>
                </a:solidFill>
              </a:rPr>
              <a:t>not null</a:t>
            </a:r>
          </a:p>
          <a:p>
            <a:pPr lvl="1"/>
            <a:r>
              <a:rPr lang="en-US" altLang="zh-CN" sz="2800" dirty="0"/>
              <a:t>Declare </a:t>
            </a:r>
            <a:r>
              <a:rPr lang="en-US" altLang="zh-CN" sz="2800" i="1" dirty="0"/>
              <a:t>name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budget</a:t>
            </a:r>
            <a:r>
              <a:rPr lang="en-US" altLang="zh-CN" sz="2800" dirty="0"/>
              <a:t> to be </a:t>
            </a:r>
            <a:r>
              <a:rPr lang="en-US" altLang="zh-CN" sz="2800" b="1" dirty="0"/>
              <a:t>not null</a:t>
            </a:r>
          </a:p>
          <a:p>
            <a:pPr>
              <a:buNone/>
            </a:pPr>
            <a:r>
              <a:rPr lang="en-US" altLang="zh-CN" sz="2800" i="1" dirty="0"/>
              <a:t>	          name </a:t>
            </a:r>
            <a:r>
              <a:rPr lang="en-US" altLang="zh-CN" sz="2800" b="1" dirty="0"/>
              <a:t>varchar</a:t>
            </a:r>
            <a:r>
              <a:rPr lang="en-US" altLang="zh-CN" sz="2800" dirty="0"/>
              <a:t>(20) </a:t>
            </a:r>
            <a:r>
              <a:rPr lang="en-US" altLang="zh-CN" sz="2800" b="1" dirty="0"/>
              <a:t>not null</a:t>
            </a:r>
            <a:br>
              <a:rPr lang="en-US" altLang="zh-CN" sz="2800" b="1" dirty="0"/>
            </a:br>
            <a:r>
              <a:rPr lang="en-US" altLang="zh-CN" sz="2800" b="1" dirty="0"/>
              <a:t>          </a:t>
            </a:r>
            <a:r>
              <a:rPr lang="en-US" altLang="zh-CN" sz="2800" i="1" dirty="0"/>
              <a:t>budget </a:t>
            </a:r>
            <a:r>
              <a:rPr lang="en-US" altLang="zh-CN" sz="2800" b="1" dirty="0"/>
              <a:t>numeric</a:t>
            </a:r>
            <a:r>
              <a:rPr lang="en-US" altLang="zh-CN" sz="2800" dirty="0"/>
              <a:t>(12,2) </a:t>
            </a:r>
            <a:r>
              <a:rPr lang="en-US" altLang="zh-CN" sz="2800" b="1" dirty="0"/>
              <a:t>not null</a:t>
            </a:r>
          </a:p>
          <a:p>
            <a:r>
              <a:rPr lang="en-US" altLang="zh-CN" sz="2800" b="1" dirty="0">
                <a:solidFill>
                  <a:srgbClr val="000099"/>
                </a:solidFill>
              </a:rPr>
              <a:t>unique</a:t>
            </a:r>
            <a:r>
              <a:rPr lang="en-US" altLang="zh-CN" sz="2800" dirty="0">
                <a:solidFill>
                  <a:srgbClr val="000099"/>
                </a:solidFill>
              </a:rPr>
              <a:t> ( </a:t>
            </a:r>
            <a:r>
              <a:rPr lang="en-US" altLang="zh-CN" sz="2800" i="1" dirty="0">
                <a:solidFill>
                  <a:srgbClr val="000099"/>
                </a:solidFill>
              </a:rPr>
              <a:t>A</a:t>
            </a:r>
            <a:r>
              <a:rPr lang="en-US" altLang="zh-CN" sz="2800" baseline="-25000" dirty="0">
                <a:solidFill>
                  <a:srgbClr val="000099"/>
                </a:solidFill>
              </a:rPr>
              <a:t>1</a:t>
            </a:r>
            <a:r>
              <a:rPr lang="en-US" altLang="zh-CN" sz="2800" dirty="0">
                <a:solidFill>
                  <a:srgbClr val="000099"/>
                </a:solidFill>
              </a:rPr>
              <a:t>, </a:t>
            </a:r>
            <a:r>
              <a:rPr lang="en-US" altLang="zh-CN" sz="2800" i="1" dirty="0">
                <a:solidFill>
                  <a:srgbClr val="000099"/>
                </a:solidFill>
              </a:rPr>
              <a:t>A</a:t>
            </a:r>
            <a:r>
              <a:rPr lang="en-US" altLang="zh-CN" sz="2800" baseline="-25000" dirty="0">
                <a:solidFill>
                  <a:srgbClr val="000099"/>
                </a:solidFill>
              </a:rPr>
              <a:t>2</a:t>
            </a:r>
            <a:r>
              <a:rPr lang="en-US" altLang="zh-CN" sz="2800" dirty="0">
                <a:solidFill>
                  <a:srgbClr val="000099"/>
                </a:solidFill>
              </a:rPr>
              <a:t>, …, </a:t>
            </a:r>
            <a:r>
              <a:rPr lang="en-US" altLang="zh-CN" sz="2800" i="1" dirty="0">
                <a:solidFill>
                  <a:srgbClr val="000099"/>
                </a:solidFill>
              </a:rPr>
              <a:t>A</a:t>
            </a:r>
            <a:r>
              <a:rPr lang="en-US" altLang="zh-CN" sz="2800" baseline="-25000" dirty="0">
                <a:solidFill>
                  <a:srgbClr val="000099"/>
                </a:solidFill>
              </a:rPr>
              <a:t>m</a:t>
            </a:r>
            <a:r>
              <a:rPr lang="en-US" altLang="zh-CN" sz="2800" dirty="0">
                <a:solidFill>
                  <a:srgbClr val="000099"/>
                </a:solidFill>
              </a:rPr>
              <a:t>)</a:t>
            </a:r>
          </a:p>
          <a:p>
            <a:pPr lvl="1"/>
            <a:r>
              <a:rPr lang="en-US" altLang="zh-CN" sz="2800" dirty="0"/>
              <a:t>The unique specification states that the attributes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m  </a:t>
            </a:r>
            <a:r>
              <a:rPr lang="en-US" altLang="zh-CN" sz="2800" dirty="0"/>
              <a:t>form a </a:t>
            </a:r>
            <a:r>
              <a:rPr lang="en-US" altLang="zh-CN" sz="2800" dirty="0">
                <a:solidFill>
                  <a:srgbClr val="C00000"/>
                </a:solidFill>
              </a:rPr>
              <a:t>candidate key</a:t>
            </a:r>
            <a:r>
              <a:rPr lang="en-US" altLang="zh-CN" sz="2800" dirty="0"/>
              <a:t>.</a:t>
            </a:r>
          </a:p>
          <a:p>
            <a:pPr lvl="1"/>
            <a:r>
              <a:rPr lang="en-US" altLang="zh-CN" sz="2800" dirty="0">
                <a:solidFill>
                  <a:srgbClr val="C00000"/>
                </a:solidFill>
              </a:rPr>
              <a:t>Candidate keys are permitted to be null</a:t>
            </a:r>
            <a:r>
              <a:rPr lang="en-US" altLang="zh-CN" sz="2800" dirty="0"/>
              <a:t> (in contrast to primary keys).</a:t>
            </a:r>
          </a:p>
          <a:p>
            <a:endParaRPr lang="en-US" altLang="zh-CN" sz="2800" dirty="0"/>
          </a:p>
          <a:p>
            <a:endParaRPr lang="en-US" altLang="zh-CN" sz="2800" b="1" dirty="0"/>
          </a:p>
          <a:p>
            <a:pPr>
              <a:buNone/>
            </a:pPr>
            <a:endParaRPr lang="en-US" altLang="zh-CN" sz="2800" dirty="0"/>
          </a:p>
        </p:txBody>
      </p:sp>
      <p:sp>
        <p:nvSpPr>
          <p:cNvPr id="60420" name="Rectangle 4"/>
          <p:cNvSpPr/>
          <p:nvPr/>
        </p:nvSpPr>
        <p:spPr>
          <a:xfrm>
            <a:off x="804863" y="5229225"/>
            <a:ext cx="680085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</a:pPr>
            <a:endParaRPr sz="2000" b="1">
              <a:latin typeface="Helvetica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check clause</a:t>
            </a: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152401" y="1098550"/>
            <a:ext cx="8886668" cy="803275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check </a:t>
            </a:r>
            <a:r>
              <a:rPr lang="en-US" altLang="zh-CN" sz="2800" dirty="0">
                <a:solidFill>
                  <a:srgbClr val="C00000"/>
                </a:solidFill>
              </a:rPr>
              <a:t>(P)</a:t>
            </a:r>
            <a:r>
              <a:rPr lang="zh-CN" altLang="en-US" sz="2800" dirty="0"/>
              <a:t>，</a:t>
            </a:r>
            <a:r>
              <a:rPr lang="en-US" altLang="zh-CN" sz="2800" dirty="0"/>
              <a:t>      where P is a predicate</a:t>
            </a:r>
          </a:p>
        </p:txBody>
      </p:sp>
      <p:sp>
        <p:nvSpPr>
          <p:cNvPr id="62468" name="Rectangle 4"/>
          <p:cNvSpPr/>
          <p:nvPr/>
        </p:nvSpPr>
        <p:spPr>
          <a:xfrm>
            <a:off x="1052979" y="1854929"/>
            <a:ext cx="7056438" cy="43338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/>
          <a:lstStyle/>
          <a:p>
            <a:pPr defTabSz="914400">
              <a:tabLst>
                <a:tab pos="1428750" algn="l"/>
                <a:tab pos="1711325" algn="l"/>
                <a:tab pos="3319780" algn="l"/>
              </a:tabLst>
            </a:pPr>
            <a:r>
              <a:rPr lang="en-US" altLang="zh-CN" sz="2000" dirty="0">
                <a:latin typeface="Helvetica" charset="0"/>
              </a:rPr>
              <a:t>Example:  ensure that semester is one of fall, winter, spring or summer:</a:t>
            </a:r>
          </a:p>
          <a:p>
            <a:pPr defTabSz="914400">
              <a:tabLst>
                <a:tab pos="1428750" algn="l"/>
                <a:tab pos="1711325" algn="l"/>
                <a:tab pos="3319780" algn="l"/>
              </a:tabLst>
            </a:pPr>
            <a:endParaRPr lang="en-US" altLang="zh-CN" sz="2000" b="1" dirty="0">
              <a:latin typeface="Helvetica" charset="0"/>
            </a:endParaRPr>
          </a:p>
          <a:p>
            <a:pPr defTabSz="914400">
              <a:tabLst>
                <a:tab pos="1428750" algn="l"/>
                <a:tab pos="1711325" algn="l"/>
                <a:tab pos="3319780" algn="l"/>
              </a:tabLst>
            </a:pPr>
            <a:r>
              <a:rPr lang="en-US" altLang="zh-CN" sz="2000" b="1" dirty="0">
                <a:latin typeface="Helvetica" charset="0"/>
              </a:rPr>
              <a:t>create table </a:t>
            </a:r>
            <a:r>
              <a:rPr lang="en-US" altLang="zh-CN" sz="2000" i="1" dirty="0">
                <a:latin typeface="Helvetica" charset="0"/>
              </a:rPr>
              <a:t>section </a:t>
            </a:r>
            <a:r>
              <a:rPr lang="en-US" altLang="zh-CN" sz="2000" dirty="0">
                <a:latin typeface="Helvetica" charset="0"/>
              </a:rPr>
              <a:t>(</a:t>
            </a:r>
            <a:endParaRPr lang="en-US" altLang="zh-CN" sz="2000" i="1" dirty="0">
              <a:latin typeface="Helvetica" charset="0"/>
            </a:endParaRPr>
          </a:p>
          <a:p>
            <a:pPr defTabSz="914400">
              <a:tabLst>
                <a:tab pos="1428750" algn="l"/>
                <a:tab pos="1711325" algn="l"/>
                <a:tab pos="3319780" algn="l"/>
              </a:tabLst>
            </a:pPr>
            <a:r>
              <a:rPr lang="en-US" altLang="zh-CN" sz="2000" dirty="0">
                <a:latin typeface="Helvetica" charset="0"/>
              </a:rPr>
              <a:t>    </a:t>
            </a:r>
            <a:r>
              <a:rPr lang="en-US" altLang="zh-CN" sz="2000" i="1" dirty="0" err="1">
                <a:latin typeface="Helvetica" charset="0"/>
              </a:rPr>
              <a:t>course_id</a:t>
            </a:r>
            <a:r>
              <a:rPr lang="en-US" altLang="zh-CN" sz="2000" i="1" dirty="0">
                <a:latin typeface="Helvetica" charset="0"/>
              </a:rPr>
              <a:t> </a:t>
            </a:r>
            <a:r>
              <a:rPr lang="en-US" altLang="zh-CN" sz="2000" b="1" dirty="0">
                <a:latin typeface="Helvetica" charset="0"/>
              </a:rPr>
              <a:t>varchar </a:t>
            </a:r>
            <a:r>
              <a:rPr lang="en-US" altLang="zh-CN" sz="2000" dirty="0">
                <a:latin typeface="Helvetica" charset="0"/>
              </a:rPr>
              <a:t>(8),</a:t>
            </a:r>
          </a:p>
          <a:p>
            <a:pPr defTabSz="914400">
              <a:tabLst>
                <a:tab pos="1428750" algn="l"/>
                <a:tab pos="1711325" algn="l"/>
                <a:tab pos="3319780" algn="l"/>
              </a:tabLst>
            </a:pPr>
            <a:r>
              <a:rPr lang="en-US" altLang="zh-CN" sz="2000" i="1" dirty="0">
                <a:latin typeface="Helvetica" charset="0"/>
              </a:rPr>
              <a:t>    </a:t>
            </a:r>
            <a:r>
              <a:rPr lang="en-US" altLang="zh-CN" sz="2000" i="1" dirty="0" err="1">
                <a:latin typeface="Helvetica" charset="0"/>
              </a:rPr>
              <a:t>sec_id</a:t>
            </a:r>
            <a:r>
              <a:rPr lang="en-US" altLang="zh-CN" sz="2000" i="1" dirty="0">
                <a:latin typeface="Helvetica" charset="0"/>
              </a:rPr>
              <a:t> </a:t>
            </a:r>
            <a:r>
              <a:rPr lang="en-US" altLang="zh-CN" sz="2000" b="1" dirty="0">
                <a:latin typeface="Helvetica" charset="0"/>
              </a:rPr>
              <a:t>varchar </a:t>
            </a:r>
            <a:r>
              <a:rPr lang="en-US" altLang="zh-CN" sz="2000" dirty="0">
                <a:latin typeface="Helvetica" charset="0"/>
              </a:rPr>
              <a:t>(8),</a:t>
            </a:r>
          </a:p>
          <a:p>
            <a:pPr defTabSz="914400">
              <a:tabLst>
                <a:tab pos="1428750" algn="l"/>
                <a:tab pos="1711325" algn="l"/>
                <a:tab pos="3319780" algn="l"/>
              </a:tabLst>
            </a:pPr>
            <a:r>
              <a:rPr lang="en-US" altLang="zh-CN" sz="2000" i="1" dirty="0">
                <a:latin typeface="Helvetica" charset="0"/>
              </a:rPr>
              <a:t>    semester </a:t>
            </a:r>
            <a:r>
              <a:rPr lang="en-US" altLang="zh-CN" sz="2000" b="1" dirty="0">
                <a:latin typeface="Helvetica" charset="0"/>
              </a:rPr>
              <a:t>varchar </a:t>
            </a:r>
            <a:r>
              <a:rPr lang="en-US" altLang="zh-CN" sz="2000" dirty="0">
                <a:latin typeface="Helvetica" charset="0"/>
              </a:rPr>
              <a:t>(6),</a:t>
            </a:r>
          </a:p>
          <a:p>
            <a:pPr defTabSz="914400">
              <a:tabLst>
                <a:tab pos="1428750" algn="l"/>
                <a:tab pos="1711325" algn="l"/>
                <a:tab pos="3319780" algn="l"/>
              </a:tabLst>
            </a:pPr>
            <a:r>
              <a:rPr lang="en-US" altLang="zh-CN" sz="2000" i="1" dirty="0">
                <a:latin typeface="Helvetica" charset="0"/>
              </a:rPr>
              <a:t>    year </a:t>
            </a:r>
            <a:r>
              <a:rPr lang="en-US" altLang="zh-CN" sz="2000" b="1" dirty="0">
                <a:latin typeface="Helvetica" charset="0"/>
              </a:rPr>
              <a:t>numeric </a:t>
            </a:r>
            <a:r>
              <a:rPr lang="en-US" altLang="zh-CN" sz="2000" dirty="0">
                <a:latin typeface="Helvetica" charset="0"/>
              </a:rPr>
              <a:t>(4,0),</a:t>
            </a:r>
          </a:p>
          <a:p>
            <a:pPr defTabSz="914400">
              <a:tabLst>
                <a:tab pos="1428750" algn="l"/>
                <a:tab pos="1711325" algn="l"/>
                <a:tab pos="3319780" algn="l"/>
              </a:tabLst>
            </a:pPr>
            <a:r>
              <a:rPr lang="en-US" altLang="zh-CN" sz="2000" i="1" dirty="0">
                <a:latin typeface="Helvetica" charset="0"/>
              </a:rPr>
              <a:t>    building </a:t>
            </a:r>
            <a:r>
              <a:rPr lang="en-US" altLang="zh-CN" sz="2000" b="1" dirty="0">
                <a:latin typeface="Helvetica" charset="0"/>
              </a:rPr>
              <a:t>varchar </a:t>
            </a:r>
            <a:r>
              <a:rPr lang="en-US" altLang="zh-CN" sz="2000" dirty="0">
                <a:latin typeface="Helvetica" charset="0"/>
              </a:rPr>
              <a:t>(15),</a:t>
            </a:r>
          </a:p>
          <a:p>
            <a:pPr defTabSz="914400">
              <a:tabLst>
                <a:tab pos="1428750" algn="l"/>
                <a:tab pos="1711325" algn="l"/>
                <a:tab pos="3319780" algn="l"/>
              </a:tabLst>
            </a:pPr>
            <a:r>
              <a:rPr lang="en-US" altLang="zh-CN" sz="2000" i="1" dirty="0">
                <a:latin typeface="Helvetica" charset="0"/>
              </a:rPr>
              <a:t>    </a:t>
            </a:r>
            <a:r>
              <a:rPr lang="en-US" altLang="zh-CN" sz="2000" i="1" dirty="0" err="1">
                <a:latin typeface="Helvetica" charset="0"/>
              </a:rPr>
              <a:t>room_number</a:t>
            </a:r>
            <a:r>
              <a:rPr lang="en-US" altLang="zh-CN" sz="2000" i="1" dirty="0">
                <a:latin typeface="Helvetica" charset="0"/>
              </a:rPr>
              <a:t> </a:t>
            </a:r>
            <a:r>
              <a:rPr lang="en-US" altLang="zh-CN" sz="2000" b="1" dirty="0">
                <a:latin typeface="Helvetica" charset="0"/>
              </a:rPr>
              <a:t>varchar </a:t>
            </a:r>
            <a:r>
              <a:rPr lang="en-US" altLang="zh-CN" sz="2000" dirty="0">
                <a:latin typeface="Helvetica" charset="0"/>
              </a:rPr>
              <a:t>(7),</a:t>
            </a:r>
          </a:p>
          <a:p>
            <a:pPr defTabSz="914400">
              <a:tabLst>
                <a:tab pos="1428750" algn="l"/>
                <a:tab pos="1711325" algn="l"/>
                <a:tab pos="3319780" algn="l"/>
              </a:tabLst>
            </a:pPr>
            <a:r>
              <a:rPr lang="en-US" altLang="zh-CN" sz="2000" i="1" dirty="0">
                <a:latin typeface="Helvetica" charset="0"/>
              </a:rPr>
              <a:t>    time slot id </a:t>
            </a:r>
            <a:r>
              <a:rPr lang="en-US" altLang="zh-CN" sz="2000" b="1" dirty="0">
                <a:latin typeface="Helvetica" charset="0"/>
              </a:rPr>
              <a:t>varchar </a:t>
            </a:r>
            <a:r>
              <a:rPr lang="en-US" altLang="zh-CN" sz="2000" dirty="0">
                <a:latin typeface="Helvetica" charset="0"/>
              </a:rPr>
              <a:t>(4), </a:t>
            </a:r>
          </a:p>
          <a:p>
            <a:pPr defTabSz="914400">
              <a:tabLst>
                <a:tab pos="1428750" algn="l"/>
                <a:tab pos="1711325" algn="l"/>
                <a:tab pos="3319780" algn="l"/>
              </a:tabLst>
            </a:pPr>
            <a:r>
              <a:rPr lang="en-US" altLang="zh-CN" sz="2000" b="1" dirty="0">
                <a:latin typeface="Helvetica" charset="0"/>
              </a:rPr>
              <a:t>    primary key </a:t>
            </a:r>
            <a:r>
              <a:rPr lang="en-US" altLang="zh-CN" sz="2000" dirty="0">
                <a:latin typeface="Helvetica" charset="0"/>
              </a:rPr>
              <a:t>(</a:t>
            </a:r>
            <a:r>
              <a:rPr lang="en-US" altLang="zh-CN" sz="2000" i="1" dirty="0" err="1">
                <a:latin typeface="Helvetica" charset="0"/>
              </a:rPr>
              <a:t>course_id</a:t>
            </a:r>
            <a:r>
              <a:rPr lang="en-US" altLang="zh-CN" sz="2000" dirty="0">
                <a:latin typeface="Helvetica" charset="0"/>
              </a:rPr>
              <a:t>, </a:t>
            </a:r>
            <a:r>
              <a:rPr lang="en-US" altLang="zh-CN" sz="2000" i="1" dirty="0" err="1">
                <a:latin typeface="Helvetica" charset="0"/>
              </a:rPr>
              <a:t>sec_id</a:t>
            </a:r>
            <a:r>
              <a:rPr lang="en-US" altLang="zh-CN" sz="2000" dirty="0">
                <a:latin typeface="Helvetica" charset="0"/>
              </a:rPr>
              <a:t>, </a:t>
            </a:r>
            <a:r>
              <a:rPr lang="en-US" altLang="zh-CN" sz="2000" i="1" dirty="0">
                <a:latin typeface="Helvetica" charset="0"/>
              </a:rPr>
              <a:t>semester</a:t>
            </a:r>
            <a:r>
              <a:rPr lang="en-US" altLang="zh-CN" sz="2000" dirty="0">
                <a:latin typeface="Helvetica" charset="0"/>
              </a:rPr>
              <a:t>, </a:t>
            </a:r>
            <a:r>
              <a:rPr lang="en-US" altLang="zh-CN" sz="2000" i="1" dirty="0">
                <a:latin typeface="Helvetica" charset="0"/>
              </a:rPr>
              <a:t>year</a:t>
            </a:r>
            <a:r>
              <a:rPr lang="en-US" altLang="zh-CN" sz="2000" dirty="0">
                <a:latin typeface="Helvetica" charset="0"/>
              </a:rPr>
              <a:t>),</a:t>
            </a:r>
          </a:p>
          <a:p>
            <a:pPr defTabSz="914400">
              <a:tabLst>
                <a:tab pos="1428750" algn="l"/>
                <a:tab pos="1711325" algn="l"/>
                <a:tab pos="3319780" algn="l"/>
              </a:tabLst>
            </a:pPr>
            <a:r>
              <a:rPr lang="en-US" altLang="zh-CN" sz="2000" b="1" dirty="0">
                <a:latin typeface="Helvetica" charset="0"/>
              </a:rPr>
              <a:t>    </a:t>
            </a:r>
            <a:r>
              <a:rPr lang="en-US" altLang="zh-CN" sz="2000" b="1" dirty="0">
                <a:solidFill>
                  <a:srgbClr val="000099"/>
                </a:solidFill>
                <a:latin typeface="Helvetica" charset="0"/>
              </a:rPr>
              <a:t>check</a:t>
            </a:r>
            <a:r>
              <a:rPr lang="en-US" altLang="zh-CN" sz="2000" b="1" dirty="0">
                <a:latin typeface="Helvetica" charset="0"/>
              </a:rPr>
              <a:t> </a:t>
            </a:r>
            <a:r>
              <a:rPr lang="en-US" altLang="zh-CN" sz="2000" dirty="0">
                <a:latin typeface="Helvetica" charset="0"/>
              </a:rPr>
              <a:t>(</a:t>
            </a:r>
            <a:r>
              <a:rPr lang="en-US" altLang="zh-CN" sz="2000" i="1" dirty="0">
                <a:latin typeface="Helvetica" charset="0"/>
              </a:rPr>
              <a:t>semester </a:t>
            </a:r>
            <a:r>
              <a:rPr lang="en-US" altLang="zh-CN" sz="2000" b="1" dirty="0">
                <a:latin typeface="Helvetica" charset="0"/>
              </a:rPr>
              <a:t>in </a:t>
            </a:r>
            <a:r>
              <a:rPr lang="en-US" altLang="zh-CN" sz="2000" dirty="0">
                <a:latin typeface="Helvetica" charset="0"/>
              </a:rPr>
              <a:t>(’Fall’, ’Winter’, ’Spring’, ’Summer’))</a:t>
            </a:r>
            <a:br>
              <a:rPr lang="en-US" altLang="zh-CN" sz="2000" dirty="0">
                <a:latin typeface="Helvetica" charset="0"/>
              </a:rPr>
            </a:br>
            <a:r>
              <a:rPr lang="en-US" altLang="zh-CN" sz="2000" dirty="0">
                <a:latin typeface="Helvetica" charset="0"/>
              </a:rPr>
              <a:t>);</a:t>
            </a:r>
          </a:p>
        </p:txBody>
      </p:sp>
      <p:sp>
        <p:nvSpPr>
          <p:cNvPr id="62469" name="Rectangle 5"/>
          <p:cNvSpPr/>
          <p:nvPr/>
        </p:nvSpPr>
        <p:spPr>
          <a:xfrm>
            <a:off x="804863" y="5229225"/>
            <a:ext cx="680085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</a:pPr>
            <a:endParaRPr sz="2000" b="1">
              <a:latin typeface="Helvetica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582674A-3BB1-A05A-1007-ECDA7BF50F6E}"/>
                  </a:ext>
                </a:extLst>
              </p14:cNvPr>
              <p14:cNvContentPartPr/>
              <p14:nvPr/>
            </p14:nvContentPartPr>
            <p14:xfrm>
              <a:off x="160920" y="666360"/>
              <a:ext cx="2324520" cy="13442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582674A-3BB1-A05A-1007-ECDA7BF50F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560" y="657000"/>
                <a:ext cx="2343240" cy="136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285751" y="1135063"/>
            <a:ext cx="8693357" cy="4943475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400" dirty="0">
                <a:solidFill>
                  <a:srgbClr val="000099"/>
                </a:solidFill>
              </a:rPr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zh-CN" sz="2400" dirty="0"/>
              <a:t>Example:  If “Biology” is a department name appearing in one of the tuples in the </a:t>
            </a:r>
            <a:r>
              <a:rPr lang="en-US" altLang="zh-CN" sz="2400" i="1" dirty="0"/>
              <a:t>instructor</a:t>
            </a:r>
            <a:r>
              <a:rPr lang="en-US" altLang="zh-CN" sz="2400" dirty="0"/>
              <a:t> relation, then there exists a tuple in the </a:t>
            </a:r>
            <a:r>
              <a:rPr lang="en-US" altLang="zh-CN" sz="2400" i="1" dirty="0"/>
              <a:t>department</a:t>
            </a:r>
            <a:r>
              <a:rPr lang="en-US" altLang="zh-CN" sz="2400" dirty="0"/>
              <a:t> relation for “Biology”.</a:t>
            </a:r>
          </a:p>
          <a:p>
            <a:r>
              <a:rPr lang="en-US" altLang="zh-CN" sz="2400" dirty="0"/>
              <a:t>Let </a:t>
            </a:r>
            <a:r>
              <a:rPr lang="en-US" altLang="zh-CN" sz="2400" dirty="0">
                <a:solidFill>
                  <a:srgbClr val="C00000"/>
                </a:solidFill>
              </a:rPr>
              <a:t>A</a:t>
            </a:r>
            <a:r>
              <a:rPr lang="en-US" altLang="zh-CN" sz="2400" dirty="0"/>
              <a:t> be a set of attributes.  </a:t>
            </a:r>
          </a:p>
          <a:p>
            <a:pPr lvl="1"/>
            <a:r>
              <a:rPr lang="en-US" altLang="zh-CN" sz="2400" dirty="0"/>
              <a:t>Let </a:t>
            </a:r>
            <a:r>
              <a:rPr lang="en-US" altLang="zh-CN" sz="2400" dirty="0">
                <a:solidFill>
                  <a:srgbClr val="C00000"/>
                </a:solidFill>
              </a:rPr>
              <a:t>R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C00000"/>
                </a:solidFill>
              </a:rPr>
              <a:t>S</a:t>
            </a:r>
            <a:r>
              <a:rPr lang="en-US" altLang="zh-CN" sz="2400" dirty="0"/>
              <a:t> be two relations that contain attributes A and where </a:t>
            </a:r>
            <a:r>
              <a:rPr lang="en-US" altLang="zh-CN" sz="2400" dirty="0">
                <a:solidFill>
                  <a:srgbClr val="C00000"/>
                </a:solidFill>
              </a:rPr>
              <a:t>A is the primary key of S</a:t>
            </a:r>
            <a:r>
              <a:rPr lang="en-US" altLang="zh-CN" sz="2400" dirty="0"/>
              <a:t>. </a:t>
            </a:r>
          </a:p>
          <a:p>
            <a:pPr lvl="1"/>
            <a:r>
              <a:rPr lang="en-US" altLang="zh-CN" sz="2400" dirty="0"/>
              <a:t>A is said to be a  </a:t>
            </a:r>
            <a:r>
              <a:rPr lang="en-US" altLang="zh-CN" sz="2400" b="1" dirty="0">
                <a:solidFill>
                  <a:srgbClr val="000099"/>
                </a:solidFill>
              </a:rPr>
              <a:t>foreign key</a:t>
            </a:r>
            <a:r>
              <a:rPr lang="en-US" altLang="zh-CN" sz="2400" dirty="0"/>
              <a:t> of R if for any values of A appearing in R these values also appear in 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B4FD0AA-DAD9-6EE7-35D9-D03B01AF45EC}"/>
                  </a:ext>
                </a:extLst>
              </p14:cNvPr>
              <p14:cNvContentPartPr/>
              <p14:nvPr/>
            </p14:nvContentPartPr>
            <p14:xfrm>
              <a:off x="4147560" y="612360"/>
              <a:ext cx="1503720" cy="4816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B4FD0AA-DAD9-6EE7-35D9-D03B01AF45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8200" y="603000"/>
                <a:ext cx="152244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7E224BF-4949-55A1-CE74-8FD53191B5E7}"/>
                  </a:ext>
                </a:extLst>
              </p14:cNvPr>
              <p14:cNvContentPartPr/>
              <p14:nvPr/>
            </p14:nvContentPartPr>
            <p14:xfrm>
              <a:off x="5599800" y="3449160"/>
              <a:ext cx="2030400" cy="7423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7E224BF-4949-55A1-CE74-8FD53191B5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0440" y="3439800"/>
                <a:ext cx="2049120" cy="76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Joined Relations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739775" y="1177925"/>
            <a:ext cx="7153275" cy="3575050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000" b="1">
                <a:solidFill>
                  <a:srgbClr val="000099"/>
                </a:solidFill>
              </a:rPr>
              <a:t>Join operations</a:t>
            </a:r>
            <a:r>
              <a:rPr lang="en-US" altLang="zh-CN" sz="2000"/>
              <a:t> take two relations and return as a result another relation.</a:t>
            </a:r>
            <a:endParaRPr lang="en-US" altLang="zh-CN"/>
          </a:p>
          <a:p>
            <a:r>
              <a:rPr lang="en-US" altLang="zh-CN" sz="2000"/>
              <a:t>A join operation is a Cartesian product which requires that tuples in the two relations match (under some condition).  It also specifies the attributes that are present in the result of the join</a:t>
            </a:r>
            <a:r>
              <a:rPr lang="en-US" altLang="zh-CN"/>
              <a:t> </a:t>
            </a:r>
          </a:p>
          <a:p>
            <a:r>
              <a:rPr lang="en-US" altLang="zh-CN" sz="2000"/>
              <a:t>The join operations are typically used as subquery expressions in the </a:t>
            </a:r>
            <a:r>
              <a:rPr lang="en-US" altLang="zh-CN" sz="2000" b="1"/>
              <a:t>from </a:t>
            </a:r>
            <a:r>
              <a:rPr lang="en-US" altLang="zh-CN" sz="2000"/>
              <a:t>clause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841375" y="1135063"/>
            <a:ext cx="7554913" cy="4686300"/>
          </a:xfrm>
          <a:ln/>
        </p:spPr>
        <p:txBody>
          <a:bodyPr vert="horz" wrap="square" lIns="91440" tIns="45720" rIns="91440" bIns="45720" anchor="t"/>
          <a:lstStyle/>
          <a:p>
            <a:pPr defTabSz="914400">
              <a:tabLst>
                <a:tab pos="2173605" algn="l"/>
              </a:tabLst>
            </a:pPr>
            <a:r>
              <a:rPr lang="en-US" altLang="zh-CN" sz="2000" b="1" dirty="0"/>
              <a:t>create table </a:t>
            </a:r>
            <a:r>
              <a:rPr lang="en-US" altLang="zh-CN" sz="2000" i="1" dirty="0"/>
              <a:t>course (</a:t>
            </a:r>
            <a:br>
              <a:rPr lang="en-US" altLang="zh-CN" sz="2000" i="1" dirty="0"/>
            </a:br>
            <a:r>
              <a:rPr lang="en-US" altLang="zh-CN" sz="2000" i="1" dirty="0"/>
              <a:t>    </a:t>
            </a:r>
            <a:r>
              <a:rPr lang="en-US" altLang="zh-CN" sz="2000" i="1" dirty="0" err="1"/>
              <a:t>course_id</a:t>
            </a:r>
            <a:r>
              <a:rPr lang="en-US" altLang="zh-CN" sz="2000" i="1" dirty="0"/>
              <a:t> </a:t>
            </a:r>
            <a:r>
              <a:rPr lang="en-US" altLang="zh-CN" sz="2000" dirty="0"/>
              <a:t>  </a:t>
            </a:r>
            <a:r>
              <a:rPr lang="en-US" altLang="zh-CN" sz="2000" b="1" dirty="0"/>
              <a:t>char</a:t>
            </a:r>
            <a:r>
              <a:rPr lang="en-US" altLang="zh-CN" sz="2000" dirty="0"/>
              <a:t>(5) </a:t>
            </a:r>
            <a:r>
              <a:rPr lang="en-US" altLang="zh-CN" sz="2000" b="1" dirty="0"/>
              <a:t>primary key</a:t>
            </a:r>
            <a:r>
              <a:rPr lang="en-US" altLang="zh-CN" sz="2000" dirty="0"/>
              <a:t>,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i="1" dirty="0"/>
              <a:t>title             </a:t>
            </a:r>
            <a:r>
              <a:rPr lang="en-US" altLang="zh-CN" sz="2000" b="1" dirty="0"/>
              <a:t>varchar</a:t>
            </a:r>
            <a:r>
              <a:rPr lang="en-US" altLang="zh-CN" sz="2000" dirty="0"/>
              <a:t>(20),</a:t>
            </a:r>
            <a:br>
              <a:rPr lang="en-US" altLang="zh-CN" sz="2000" dirty="0"/>
            </a:br>
            <a:r>
              <a:rPr lang="en-US" altLang="zh-CN" sz="2000" dirty="0"/>
              <a:t> </a:t>
            </a:r>
            <a:r>
              <a:rPr lang="en-US" altLang="zh-CN" sz="2000" i="1" dirty="0"/>
              <a:t>   </a:t>
            </a:r>
            <a:r>
              <a:rPr lang="en-US" altLang="zh-CN" sz="2000" i="1" dirty="0" err="1"/>
              <a:t>dept_name</a:t>
            </a:r>
            <a:r>
              <a:rPr lang="en-US" altLang="zh-CN" sz="2000" i="1" dirty="0"/>
              <a:t> </a:t>
            </a:r>
            <a:r>
              <a:rPr lang="en-US" altLang="zh-CN" sz="2000" b="1" dirty="0"/>
              <a:t>varchar</a:t>
            </a:r>
            <a:r>
              <a:rPr lang="en-US" altLang="zh-CN" sz="2000" dirty="0"/>
              <a:t>(20) </a:t>
            </a:r>
            <a:r>
              <a:rPr lang="en-US" altLang="zh-CN" sz="2000" b="1" dirty="0"/>
              <a:t>references </a:t>
            </a:r>
            <a:r>
              <a:rPr lang="en-US" altLang="zh-CN" sz="2000" i="1" dirty="0"/>
              <a:t>department</a:t>
            </a:r>
            <a:br>
              <a:rPr lang="en-US" altLang="zh-CN" sz="2000" i="1" dirty="0"/>
            </a:br>
            <a:r>
              <a:rPr lang="en-US" altLang="zh-CN" sz="2000" i="1" dirty="0"/>
              <a:t>)</a:t>
            </a:r>
            <a:endParaRPr lang="en-US" altLang="zh-CN" sz="2000" dirty="0"/>
          </a:p>
          <a:p>
            <a:pPr defTabSz="914400">
              <a:tabLst>
                <a:tab pos="2173605" algn="l"/>
              </a:tabLst>
            </a:pPr>
            <a:r>
              <a:rPr lang="en-US" altLang="zh-CN" sz="2000" b="1" dirty="0"/>
              <a:t>create table </a:t>
            </a:r>
            <a:r>
              <a:rPr lang="en-US" altLang="zh-CN" sz="2000" i="1" dirty="0"/>
              <a:t>course </a:t>
            </a:r>
            <a:r>
              <a:rPr lang="en-US" altLang="zh-CN" sz="2000" dirty="0"/>
              <a:t>(</a:t>
            </a:r>
            <a:br>
              <a:rPr lang="en-US" altLang="zh-CN" sz="2000" dirty="0"/>
            </a:br>
            <a:r>
              <a:rPr lang="en-US" altLang="zh-CN" sz="2000" dirty="0"/>
              <a:t>    …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i="1" dirty="0" err="1"/>
              <a:t>dept_name</a:t>
            </a:r>
            <a:r>
              <a:rPr lang="en-US" altLang="zh-CN" sz="2000" i="1" dirty="0"/>
              <a:t> </a:t>
            </a:r>
            <a:r>
              <a:rPr lang="en-US" altLang="zh-CN" sz="2000" b="1" dirty="0"/>
              <a:t>varchar</a:t>
            </a:r>
            <a:r>
              <a:rPr lang="en-US" altLang="zh-CN" sz="2000" dirty="0"/>
              <a:t>(20),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/>
              <a:t>foreign key 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dept_name</a:t>
            </a:r>
            <a:r>
              <a:rPr lang="en-US" altLang="zh-CN" sz="2000" dirty="0"/>
              <a:t>) </a:t>
            </a:r>
            <a:r>
              <a:rPr lang="en-US" altLang="zh-CN" sz="2000" b="1" dirty="0"/>
              <a:t>references </a:t>
            </a:r>
            <a:r>
              <a:rPr lang="en-US" altLang="zh-CN" sz="2000" i="1" dirty="0"/>
              <a:t>department</a:t>
            </a:r>
            <a:br>
              <a:rPr lang="en-US" altLang="zh-CN" sz="2000" i="1" dirty="0"/>
            </a:br>
            <a:r>
              <a:rPr lang="en-US" altLang="zh-CN" sz="2000" i="1" dirty="0"/>
              <a:t>                </a:t>
            </a:r>
            <a:r>
              <a:rPr lang="en-US" altLang="zh-CN" sz="2000" b="1" dirty="0"/>
              <a:t>on delete cascade</a:t>
            </a:r>
            <a:br>
              <a:rPr lang="en-US" altLang="zh-CN" sz="2000" b="1" dirty="0"/>
            </a:br>
            <a:r>
              <a:rPr lang="en-US" altLang="zh-CN" sz="2000" b="1" dirty="0"/>
              <a:t>                on update cascade</a:t>
            </a:r>
            <a:r>
              <a:rPr lang="en-US" altLang="zh-CN" sz="2000" dirty="0"/>
              <a:t>,</a:t>
            </a:r>
            <a:br>
              <a:rPr lang="en-US" altLang="zh-CN" sz="2000" dirty="0"/>
            </a:br>
            <a:r>
              <a:rPr lang="en-US" altLang="zh-CN" sz="2000" dirty="0"/>
              <a:t>    . . . </a:t>
            </a:r>
            <a:br>
              <a:rPr lang="en-US" altLang="zh-CN" sz="2000" dirty="0"/>
            </a:br>
            <a:r>
              <a:rPr lang="en-US" altLang="zh-CN" sz="2000" dirty="0"/>
              <a:t>)</a:t>
            </a:r>
          </a:p>
          <a:p>
            <a:pPr defTabSz="914400">
              <a:tabLst>
                <a:tab pos="2173605" algn="l"/>
              </a:tabLst>
            </a:pPr>
            <a:r>
              <a:rPr lang="en-US" altLang="zh-CN" sz="2000" dirty="0"/>
              <a:t>alternative actions to cascade:  </a:t>
            </a:r>
            <a:r>
              <a:rPr lang="en-US" altLang="zh-CN" sz="2000" b="1" dirty="0"/>
              <a:t>set null</a:t>
            </a:r>
            <a:r>
              <a:rPr lang="en-US" altLang="zh-CN" sz="2000" dirty="0"/>
              <a:t>, </a:t>
            </a:r>
            <a:r>
              <a:rPr lang="en-US" altLang="zh-CN" sz="2000" b="1" dirty="0"/>
              <a:t>set default</a:t>
            </a:r>
            <a:endParaRPr lang="en-US" altLang="zh-CN" sz="2000" dirty="0"/>
          </a:p>
          <a:p>
            <a:pPr defTabSz="914400">
              <a:buNone/>
              <a:tabLst>
                <a:tab pos="2173605" algn="l"/>
              </a:tabLst>
            </a:pPr>
            <a:endParaRPr lang="en-US" altLang="zh-CN" sz="2000" i="1" dirty="0"/>
          </a:p>
          <a:p>
            <a:pPr defTabSz="914400">
              <a:buNone/>
              <a:tabLst>
                <a:tab pos="2173605" algn="l"/>
              </a:tabLst>
            </a:pPr>
            <a:endParaRPr lang="en-US" altLang="zh-CN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5031141-E1A3-15EC-747C-A24E92B625CB}"/>
                  </a:ext>
                </a:extLst>
              </p14:cNvPr>
              <p14:cNvContentPartPr/>
              <p14:nvPr/>
            </p14:nvContentPartPr>
            <p14:xfrm>
              <a:off x="2529000" y="2324520"/>
              <a:ext cx="4461120" cy="36471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5031141-E1A3-15EC-747C-A24E92B625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640" y="2315160"/>
                <a:ext cx="4479840" cy="366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4035" y="10160"/>
            <a:ext cx="8716010" cy="66103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67945" y="898525"/>
            <a:ext cx="8945245" cy="5528310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person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(10),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(40),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mother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(10),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father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char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(10),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 ID,</a:t>
            </a:r>
            <a:b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foreign key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father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references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person,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foreign key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mother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 person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insert a tuple without causing constraint violation ?</a:t>
            </a:r>
            <a:endParaRPr lang="en-US" altLang="zh-CN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insert father and mother of a person before inserting person</a:t>
            </a:r>
          </a:p>
          <a:p>
            <a:pPr lvl="1"/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set father and mother to null initially, update after inserting all persons (not possible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father and mother attributes declared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be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not null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defer constraint</a:t>
            </a:r>
            <a:r>
              <a:rPr lang="en-US" altLang="zh-CN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(next slide)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3043D6D-D6AE-E87B-5714-88E26ECA051A}"/>
                  </a:ext>
                </a:extLst>
              </p14:cNvPr>
              <p14:cNvContentPartPr/>
              <p14:nvPr/>
            </p14:nvContentPartPr>
            <p14:xfrm>
              <a:off x="2139480" y="1041480"/>
              <a:ext cx="3184560" cy="28270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3043D6D-D6AE-E87B-5714-88E26ECA05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0120" y="1032120"/>
                <a:ext cx="3203280" cy="28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1FEDCF0-12A5-783A-5C61-FF85993D7410}"/>
                  </a:ext>
                </a:extLst>
              </p14:cNvPr>
              <p14:cNvContentPartPr/>
              <p14:nvPr/>
            </p14:nvContentPartPr>
            <p14:xfrm>
              <a:off x="839160" y="4984920"/>
              <a:ext cx="7997760" cy="14421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1FEDCF0-12A5-783A-5C61-FF85993D74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800" y="4975560"/>
                <a:ext cx="8016480" cy="14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C81E167-E043-8390-064E-6AA08748B9B1}"/>
                  </a:ext>
                </a:extLst>
              </p14:cNvPr>
              <p14:cNvContentPartPr/>
              <p14:nvPr/>
            </p14:nvContentPartPr>
            <p14:xfrm>
              <a:off x="5378400" y="1549440"/>
              <a:ext cx="3036240" cy="19728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C81E167-E043-8390-064E-6AA08748B9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69040" y="1540080"/>
                <a:ext cx="3054960" cy="199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Complex Check Clauses</a:t>
            </a: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153035" y="1094105"/>
            <a:ext cx="8836660" cy="4903470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time_slot_id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time_slot_id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time_slot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1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section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关系上定义约束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not use a foreign key here?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Every section has at least one instructor teaching the section.</a:t>
            </a: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how to write this?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Unfortunately:  subquery in check clause not supported by pretty much any database</a:t>
            </a: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Alternative: triggers (later)</a:t>
            </a:r>
          </a:p>
          <a:p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assertion </a:t>
            </a:r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&lt;assertion-name&gt; 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&lt;predicate&gt;;</a:t>
            </a: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not supported by anyone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A4D8D92-7CBE-CA3E-18B1-EE932CE92AB1}"/>
                  </a:ext>
                </a:extLst>
              </p14:cNvPr>
              <p14:cNvContentPartPr/>
              <p14:nvPr/>
            </p14:nvContentPartPr>
            <p14:xfrm>
              <a:off x="4103640" y="1444320"/>
              <a:ext cx="4214160" cy="43167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A4D8D92-7CBE-CA3E-18B1-EE932CE92A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4280" y="1434960"/>
                <a:ext cx="4232880" cy="433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340" y="117475"/>
            <a:ext cx="8375650" cy="6096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3555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Schema Diagram for University Database</a:t>
            </a:r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440"/>
            <a:ext cx="8995410" cy="57619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131445" y="890905"/>
            <a:ext cx="8896350" cy="5707380"/>
          </a:xfrm>
          <a:ln/>
        </p:spPr>
        <p:txBody>
          <a:bodyPr vert="horz" wrap="square" lIns="91440" tIns="45720" rIns="91440" bIns="45720" anchor="t"/>
          <a:lstStyle/>
          <a:p>
            <a:pPr defTabSz="914400">
              <a:tabLst>
                <a:tab pos="1250950" algn="l"/>
              </a:tabLst>
            </a:pPr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altLang="zh-CN"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 Dates, containing a (4 digit) year, month and date</a:t>
            </a:r>
          </a:p>
          <a:p>
            <a:pPr lvl="1" defTabSz="914400">
              <a:tabLst>
                <a:tab pos="1250950" algn="l"/>
              </a:tabLst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Example: 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‘2005-7-27’</a:t>
            </a:r>
          </a:p>
          <a:p>
            <a:pPr defTabSz="914400">
              <a:tabLst>
                <a:tab pos="1250950" algn="l"/>
              </a:tabLst>
            </a:pPr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altLang="zh-CN"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Time of day, in hours, minutes and seconds.</a:t>
            </a:r>
          </a:p>
          <a:p>
            <a:pPr lvl="1" defTabSz="914400">
              <a:tabLst>
                <a:tab pos="1250950" algn="l"/>
              </a:tabLst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‘09:00:30’       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‘09:00:30.75’</a:t>
            </a:r>
          </a:p>
          <a:p>
            <a:pPr defTabSz="914400">
              <a:tabLst>
                <a:tab pos="1250950" algn="l"/>
              </a:tabLst>
            </a:pPr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: date plus time of day</a:t>
            </a:r>
          </a:p>
          <a:p>
            <a:pPr lvl="1" defTabSz="914400">
              <a:tabLst>
                <a:tab pos="1250950" algn="l"/>
              </a:tabLst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Example: 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 ‘2005-7-27 09:00:30.75’</a:t>
            </a:r>
          </a:p>
          <a:p>
            <a:pPr defTabSz="914400">
              <a:tabLst>
                <a:tab pos="1250950" algn="l"/>
              </a:tabLst>
            </a:pPr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r>
              <a:rPr lang="en-US" altLang="zh-CN"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 period of time</a:t>
            </a:r>
          </a:p>
          <a:p>
            <a:pPr lvl="1" defTabSz="914400">
              <a:tabLst>
                <a:tab pos="1250950" algn="l"/>
              </a:tabLst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Example:   interval  ‘1’ day</a:t>
            </a:r>
          </a:p>
          <a:p>
            <a:pPr lvl="1" defTabSz="914400">
              <a:tabLst>
                <a:tab pos="1250950" algn="l"/>
              </a:tabLst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Subtracting a date/time/timestamp value from another gives an interval value</a:t>
            </a:r>
          </a:p>
          <a:p>
            <a:pPr lvl="1" defTabSz="914400">
              <a:tabLst>
                <a:tab pos="1250950" algn="l"/>
              </a:tabLst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Interval values can be added to date/time/timestamp values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Index Creation</a:t>
            </a:r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45720" y="838200"/>
            <a:ext cx="8983345" cy="5748655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student	</a:t>
            </a:r>
            <a:b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varchar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(5),</a:t>
            </a: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varchar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(20)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not null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dept_name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varchar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(20),</a:t>
            </a: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tot_cred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numeric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(3,0)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0,</a:t>
            </a: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 )</a:t>
            </a:r>
          </a:p>
          <a:p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index </a:t>
            </a:r>
            <a:r>
              <a:rPr lang="en-US" altLang="zh-CN" sz="2400" i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studentID_index</a:t>
            </a:r>
            <a:r>
              <a:rPr lang="en-US" altLang="zh-CN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altLang="zh-CN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Indices are data structures used to speed up access to records with specified values for index attributes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 </a:t>
            </a:r>
            <a:b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from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b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 ID =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‘12345’</a:t>
            </a:r>
          </a:p>
          <a:p>
            <a:pPr lvl="1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can be executed by using the index to find the required record, without looking at all records of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  <a:p>
            <a:pPr lvl="1">
              <a:buNone/>
            </a:pP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More on indices in Chapter 11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C0D83AF-7F08-5BF9-CD47-530F863D5676}"/>
                  </a:ext>
                </a:extLst>
              </p14:cNvPr>
              <p14:cNvContentPartPr/>
              <p14:nvPr/>
            </p14:nvContentPartPr>
            <p14:xfrm>
              <a:off x="519120" y="3568320"/>
              <a:ext cx="6604200" cy="29815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C0D83AF-7F08-5BF9-CD47-530F863D56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760" y="3558960"/>
                <a:ext cx="6622920" cy="300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User-Defined Types</a:t>
            </a: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162560" y="957580"/>
            <a:ext cx="8776335" cy="5083175"/>
          </a:xfrm>
          <a:ln/>
        </p:spPr>
        <p:txBody>
          <a:bodyPr vert="horz" wrap="square" lIns="91440" tIns="45720" rIns="91440" bIns="45720" anchor="t"/>
          <a:lstStyle/>
          <a:p>
            <a:pPr defTabSz="914400">
              <a:tabLst>
                <a:tab pos="1146175" algn="l"/>
                <a:tab pos="1891030" algn="l"/>
              </a:tabLst>
            </a:pPr>
            <a:r>
              <a:rPr lang="en-US" altLang="zh-CN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type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construct in SQL creates user-defined type</a:t>
            </a:r>
          </a:p>
          <a:p>
            <a:pPr defTabSz="914400">
              <a:buNone/>
              <a:tabLst>
                <a:tab pos="1146175" algn="l"/>
                <a:tab pos="1891030" algn="l"/>
              </a:tabLst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>
              <a:buNone/>
              <a:tabLst>
                <a:tab pos="1146175" algn="l"/>
                <a:tab pos="1891030" algn="l"/>
              </a:tabLst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		create type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</a:rPr>
              <a:t>Dollars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as numeric (12,2) final </a:t>
            </a:r>
            <a:b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>
              <a:tabLst>
                <a:tab pos="1146175" algn="l"/>
                <a:tab pos="1891030" algn="l"/>
              </a:tabLst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b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zh-CN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dept_name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varchar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(20),</a:t>
            </a:r>
            <a:b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</a:rPr>
              <a:t>building 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varchar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(15),</a:t>
            </a:r>
            <a:b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</a:rPr>
              <a:t>budget Dollars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FDC3A62-4BEA-CF4B-73C3-F38B256264EF}"/>
                  </a:ext>
                </a:extLst>
              </p14:cNvPr>
              <p14:cNvContentPartPr/>
              <p14:nvPr/>
            </p14:nvContentPartPr>
            <p14:xfrm>
              <a:off x="3400513" y="3824609"/>
              <a:ext cx="110880" cy="349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FDC3A62-4BEA-CF4B-73C3-F38B256264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1873" y="3815609"/>
                <a:ext cx="1285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B6C3C64-1AA7-0EEC-8FFD-48DE04FB771E}"/>
                  </a:ext>
                </a:extLst>
              </p14:cNvPr>
              <p14:cNvContentPartPr/>
              <p14:nvPr/>
            </p14:nvContentPartPr>
            <p14:xfrm>
              <a:off x="2275873" y="2895809"/>
              <a:ext cx="2316960" cy="2487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B6C3C64-1AA7-0EEC-8FFD-48DE04FB7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7873" y="2878169"/>
                <a:ext cx="2352600" cy="28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Domains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>
          <a:xfrm>
            <a:off x="189230" y="977265"/>
            <a:ext cx="8837295" cy="4903470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8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domain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 construct in SQL-92 creates user-defined domain types</a:t>
            </a:r>
          </a:p>
          <a:p>
            <a:pPr lvl="1">
              <a:buNone/>
            </a:pP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		create domain </a:t>
            </a:r>
            <a:r>
              <a:rPr lang="en-US" altLang="zh-CN" sz="2800" i="1" err="1">
                <a:latin typeface="Arial" panose="020B0604020202020204" pitchFamily="34" charset="0"/>
                <a:cs typeface="Arial" panose="020B0604020202020204" pitchFamily="34" charset="0"/>
              </a:rPr>
              <a:t>person_name</a:t>
            </a:r>
            <a:r>
              <a:rPr lang="en-US" altLang="zh-CN" sz="28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(20) </a:t>
            </a: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not null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Types and domains are similar.  Domains can have constraints, such as </a:t>
            </a: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not null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, specified on them.</a:t>
            </a:r>
          </a:p>
          <a:p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create domain </a:t>
            </a:r>
            <a:r>
              <a:rPr lang="en-US" altLang="zh-CN" sz="2800" i="1" err="1">
                <a:latin typeface="Arial" panose="020B0604020202020204" pitchFamily="34" charset="0"/>
                <a:cs typeface="Arial" panose="020B0604020202020204" pitchFamily="34" charset="0"/>
              </a:rPr>
              <a:t>degree_level</a:t>
            </a:r>
            <a:r>
              <a:rPr lang="en-US" altLang="zh-CN" sz="28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  <a:b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constraint </a:t>
            </a:r>
            <a:r>
              <a:rPr lang="en-US" altLang="zh-CN" sz="2800" i="1" err="1">
                <a:latin typeface="Arial" panose="020B0604020202020204" pitchFamily="34" charset="0"/>
                <a:cs typeface="Arial" panose="020B0604020202020204" pitchFamily="34" charset="0"/>
              </a:rPr>
              <a:t>degree_level_test</a:t>
            </a:r>
            <a:br>
              <a:rPr lang="en-US" altLang="zh-CN" sz="2800" i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value in 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(’Bachelors’, ’Masters’, ’Doctorate’));</a:t>
            </a:r>
          </a:p>
          <a:p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Large-Object Types</a:t>
            </a: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263525" y="1094105"/>
            <a:ext cx="8212455" cy="4903470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Large objects (photos, videos, CAD files, etc.) are stored as a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</a:rPr>
              <a:t>large object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zh-CN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blob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altLang="zh-CN" sz="28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clob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: character large object -- object is a large collection of character data</a:t>
            </a:r>
          </a:p>
          <a:p>
            <a:pPr lvl="1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Authorization</a:t>
            </a:r>
          </a:p>
        </p:txBody>
      </p:sp>
      <p:sp>
        <p:nvSpPr>
          <p:cNvPr id="78851" name="Rectangle 3"/>
          <p:cNvSpPr>
            <a:spLocks noGrp="1"/>
          </p:cNvSpPr>
          <p:nvPr>
            <p:ph type="body"/>
          </p:nvPr>
        </p:nvSpPr>
        <p:spPr>
          <a:xfrm>
            <a:off x="94615" y="939800"/>
            <a:ext cx="8923655" cy="5918200"/>
          </a:xfrm>
          <a:ln/>
        </p:spPr>
        <p:txBody>
          <a:bodyPr vert="horz" wrap="square" lIns="91440" tIns="45720" rIns="91440" bIns="45720"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Forms of authorization on parts of  the database: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reading, but not modification of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insertion of new data, but not modification of existing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modification, but not deletion of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deletion of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Forms of authorization to </a:t>
            </a:r>
            <a:r>
              <a:rPr lang="en-US" altLang="zh-CN" sz="2400" b="1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database schema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creation and deletion of indices.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creation of new relations.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Alteration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addition or deletion of attributes in a relation.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deletion of relations.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</a:rPr>
              <a:t>Join operations – Example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798513" y="1077913"/>
            <a:ext cx="6861175" cy="487362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000"/>
              <a:t>Relation </a:t>
            </a:r>
            <a:r>
              <a:rPr lang="en-US" altLang="zh-CN" sz="2000" i="1"/>
              <a:t>course</a:t>
            </a:r>
            <a:endParaRPr lang="en-US" altLang="zh-CN"/>
          </a:p>
        </p:txBody>
      </p:sp>
      <p:sp>
        <p:nvSpPr>
          <p:cNvPr id="21508" name="Rectangle 4"/>
          <p:cNvSpPr/>
          <p:nvPr/>
        </p:nvSpPr>
        <p:spPr>
          <a:xfrm>
            <a:off x="798513" y="3175000"/>
            <a:ext cx="7029450" cy="485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zh-CN" sz="2000">
                <a:latin typeface="Helvetica" charset="0"/>
              </a:rPr>
              <a:t>Relation </a:t>
            </a:r>
            <a:r>
              <a:rPr lang="en-US" altLang="zh-CN" sz="2000" i="1" err="1">
                <a:latin typeface="Helvetica" charset="0"/>
              </a:rPr>
              <a:t>prereq</a:t>
            </a:r>
            <a:endParaRPr lang="en-US" altLang="zh-CN" sz="1800">
              <a:latin typeface="Helvetica" charset="0"/>
            </a:endParaRPr>
          </a:p>
        </p:txBody>
      </p:sp>
      <p:sp>
        <p:nvSpPr>
          <p:cNvPr id="21509" name="Rectangle 5"/>
          <p:cNvSpPr/>
          <p:nvPr/>
        </p:nvSpPr>
        <p:spPr>
          <a:xfrm>
            <a:off x="852488" y="5395913"/>
            <a:ext cx="8291512" cy="121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lang="en-US" altLang="zh-CN" sz="2000">
                <a:latin typeface="Helvetica" charset="0"/>
              </a:rPr>
              <a:t>   Observe that 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</a:pPr>
            <a:r>
              <a:rPr lang="en-US" altLang="zh-CN" sz="2000">
                <a:latin typeface="Helvetica" charset="0"/>
              </a:rPr>
              <a:t>         </a:t>
            </a:r>
            <a:r>
              <a:rPr lang="en-US" altLang="zh-CN" sz="1800">
                <a:latin typeface="Helvetica" charset="0"/>
              </a:rPr>
              <a:t> </a:t>
            </a:r>
            <a:r>
              <a:rPr lang="en-US" altLang="zh-CN" sz="2000" err="1">
                <a:latin typeface="Helvetica" charset="0"/>
              </a:rPr>
              <a:t>prereq</a:t>
            </a:r>
            <a:r>
              <a:rPr lang="en-US" altLang="zh-CN" sz="2000">
                <a:latin typeface="Helvetica" charset="0"/>
              </a:rPr>
              <a:t> information</a:t>
            </a:r>
            <a:r>
              <a:rPr lang="en-US" altLang="zh-CN" sz="1800">
                <a:latin typeface="Helvetica" charset="0"/>
              </a:rPr>
              <a:t> </a:t>
            </a:r>
            <a:r>
              <a:rPr lang="en-US" altLang="zh-CN" sz="2000">
                <a:latin typeface="Helvetica" charset="0"/>
              </a:rPr>
              <a:t>is missing for CS-315 and</a:t>
            </a:r>
            <a:r>
              <a:rPr lang="en-US" altLang="zh-CN" sz="1800">
                <a:latin typeface="Helvetica" charset="0"/>
              </a:rPr>
              <a:t> </a:t>
            </a:r>
            <a:endParaRPr lang="en-US" altLang="zh-CN" sz="2000">
              <a:latin typeface="Helvetica" charset="0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</a:pPr>
            <a:r>
              <a:rPr lang="en-US" altLang="zh-CN" sz="2000">
                <a:latin typeface="Helvetica" charset="0"/>
              </a:rPr>
              <a:t>          course</a:t>
            </a:r>
            <a:r>
              <a:rPr lang="en-US" altLang="zh-CN" sz="1800">
                <a:latin typeface="Helvetica" charset="0"/>
              </a:rPr>
              <a:t> </a:t>
            </a:r>
            <a:r>
              <a:rPr lang="en-US" altLang="zh-CN" sz="2000">
                <a:latin typeface="Helvetica" charset="0"/>
              </a:rPr>
              <a:t>information</a:t>
            </a:r>
            <a:r>
              <a:rPr lang="en-US" altLang="zh-CN" sz="1800">
                <a:latin typeface="Helvetica" charset="0"/>
              </a:rPr>
              <a:t> </a:t>
            </a:r>
            <a:r>
              <a:rPr lang="en-US" altLang="zh-CN" sz="2000">
                <a:latin typeface="Helvetica" charset="0"/>
              </a:rPr>
              <a:t>is missing  for  CS-437</a:t>
            </a:r>
          </a:p>
        </p:txBody>
      </p:sp>
      <p:pic>
        <p:nvPicPr>
          <p:cNvPr id="2151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925" y="1739900"/>
            <a:ext cx="4329113" cy="1198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1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088" y="3744913"/>
            <a:ext cx="2598737" cy="1385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B7A5458F-C38D-49F5-BEFB-A6E440D41BC2}"/>
              </a:ext>
            </a:extLst>
          </p:cNvPr>
          <p:cNvSpPr/>
          <p:nvPr/>
        </p:nvSpPr>
        <p:spPr bwMode="auto">
          <a:xfrm>
            <a:off x="1939925" y="2638269"/>
            <a:ext cx="968167" cy="271618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A669CB-2DB5-475C-ABF7-6BA20FB1E62F}"/>
              </a:ext>
            </a:extLst>
          </p:cNvPr>
          <p:cNvSpPr/>
          <p:nvPr/>
        </p:nvSpPr>
        <p:spPr bwMode="auto">
          <a:xfrm>
            <a:off x="2792048" y="4781862"/>
            <a:ext cx="1120384" cy="348938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Authorization Specification in SQL</a:t>
            </a:r>
          </a:p>
        </p:txBody>
      </p:sp>
      <p:sp>
        <p:nvSpPr>
          <p:cNvPr id="80899" name="Rectangle 3"/>
          <p:cNvSpPr>
            <a:spLocks noGrp="1"/>
          </p:cNvSpPr>
          <p:nvPr>
            <p:ph type="body"/>
          </p:nvPr>
        </p:nvSpPr>
        <p:spPr>
          <a:xfrm>
            <a:off x="145415" y="922020"/>
            <a:ext cx="8853170" cy="5583555"/>
          </a:xfrm>
          <a:ln/>
        </p:spPr>
        <p:txBody>
          <a:bodyPr vert="horz" wrap="square" lIns="91440" tIns="45720" rIns="91440" bIns="45720"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is used to confer authorization</a:t>
            </a:r>
          </a:p>
          <a:p>
            <a:pPr algn="l"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&lt;privilege list&gt;</a:t>
            </a:r>
          </a:p>
          <a:p>
            <a:pPr algn="l"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&lt;relation name or view name&gt;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&lt;user list&gt;</a:t>
            </a:r>
          </a:p>
          <a:p>
            <a:pPr algn="l"/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&lt;user list&gt;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is:</a:t>
            </a:r>
          </a:p>
          <a:p>
            <a:pPr marL="342900" lvl="3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user-id</a:t>
            </a:r>
          </a:p>
          <a:p>
            <a:pPr marL="342900" lvl="3" indent="-342900"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allows all valid users the privilege granted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role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(more on this later)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Granting a privilege on a view does not imply granting any privileges on the underlying relations.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grantor of the privilege must already hold the privilege on the specified item (or be the database administrator).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A14AD77-EDE7-DBE2-63AC-602DAC334516}"/>
                  </a:ext>
                </a:extLst>
              </p14:cNvPr>
              <p14:cNvContentPartPr/>
              <p14:nvPr/>
            </p14:nvContentPartPr>
            <p14:xfrm>
              <a:off x="2000520" y="1711800"/>
              <a:ext cx="5296680" cy="44100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A14AD77-EDE7-DBE2-63AC-602DAC334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1160" y="1702440"/>
                <a:ext cx="5315400" cy="442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Privileges in SQL</a:t>
            </a:r>
          </a:p>
        </p:txBody>
      </p:sp>
      <p:sp>
        <p:nvSpPr>
          <p:cNvPr id="82947" name="Rectangle 3"/>
          <p:cNvSpPr>
            <a:spLocks noGrp="1"/>
          </p:cNvSpPr>
          <p:nvPr>
            <p:ph type="body"/>
          </p:nvPr>
        </p:nvSpPr>
        <p:spPr>
          <a:xfrm>
            <a:off x="53340" y="850900"/>
            <a:ext cx="9090660" cy="5749925"/>
          </a:xfrm>
          <a:ln/>
        </p:spPr>
        <p:txBody>
          <a:bodyPr vert="horz" wrap="square" lIns="91440" tIns="45720" rIns="91440" bIns="45720" anchor="t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read access to </a:t>
            </a:r>
            <a:r>
              <a:rPr lang="en-US" altLang="zh-C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relation,or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ability to query using the view</a:t>
            </a:r>
          </a:p>
          <a:p>
            <a:pPr marL="457200" lvl="3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grant users </a:t>
            </a:r>
            <a:r>
              <a:rPr lang="en-US" altLang="zh-CN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28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28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28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authorization on the </a:t>
            </a:r>
            <a:r>
              <a:rPr lang="en-US" altLang="zh-CN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relation:</a:t>
            </a:r>
          </a:p>
          <a:p>
            <a:pPr marL="457200" lvl="1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 select on 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 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zh-CN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to insert tuples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 to update using the SQL update statement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to delete tuples.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privileges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as a short form for all the allowable privileges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5250186-9453-A927-0519-BA41B427243A}"/>
                  </a:ext>
                </a:extLst>
              </p14:cNvPr>
              <p14:cNvContentPartPr/>
              <p14:nvPr/>
            </p14:nvContentPartPr>
            <p14:xfrm>
              <a:off x="6945840" y="2073240"/>
              <a:ext cx="1796040" cy="15055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5250186-9453-A927-0519-BA41B42724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6480" y="2063880"/>
                <a:ext cx="1814760" cy="152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Revoking Authorization in SQL</a:t>
            </a:r>
          </a:p>
        </p:txBody>
      </p:sp>
      <p:sp>
        <p:nvSpPr>
          <p:cNvPr id="84995" name="Rectangle 3"/>
          <p:cNvSpPr>
            <a:spLocks noGrp="1"/>
          </p:cNvSpPr>
          <p:nvPr>
            <p:ph type="body"/>
          </p:nvPr>
        </p:nvSpPr>
        <p:spPr>
          <a:xfrm>
            <a:off x="70485" y="822325"/>
            <a:ext cx="9073515" cy="6035675"/>
          </a:xfrm>
          <a:ln/>
        </p:spPr>
        <p:txBody>
          <a:bodyPr vert="horz" wrap="square" lIns="91440" tIns="45720" rIns="91440" bIns="45720"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revoke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is used to revoke authorization.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revoke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&lt;privilege list&gt;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&lt;relation name or view name&gt;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&lt;user list&gt;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revoke select on </a:t>
            </a:r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200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200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altLang="zh-CN" sz="200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&lt;privilege-list&gt; may be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revoke all privileges the </a:t>
            </a:r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revokee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 hold.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&lt;</a:t>
            </a:r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revokee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-list&gt; includes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public,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users lose the privilege except those granted it explicitly.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 i="1" u="sng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If the same privilege was granted twice to the same user by different grantees, the user may retain the privilege after the revocation.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privileges that depend on the privilege being revoked are also revoked.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1620D26-855A-8777-7DA7-0B514F6F0F7B}"/>
                  </a:ext>
                </a:extLst>
              </p14:cNvPr>
              <p14:cNvContentPartPr/>
              <p14:nvPr/>
            </p14:nvContentPartPr>
            <p14:xfrm>
              <a:off x="479160" y="1544400"/>
              <a:ext cx="7759800" cy="47732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1620D26-855A-8777-7DA7-0B514F6F0F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800" y="1535040"/>
                <a:ext cx="7778520" cy="4791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标题 87043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z="40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</a:p>
        </p:txBody>
      </p:sp>
      <p:sp>
        <p:nvSpPr>
          <p:cNvPr id="87045" name="文本占位符 87044"/>
          <p:cNvSpPr>
            <a:spLocks noGrp="1"/>
          </p:cNvSpPr>
          <p:nvPr>
            <p:ph type="body" idx="1"/>
          </p:nvPr>
        </p:nvSpPr>
        <p:spPr>
          <a:xfrm>
            <a:off x="64135" y="791845"/>
            <a:ext cx="8990330" cy="5859780"/>
          </a:xfrm>
          <a:ln/>
        </p:spPr>
        <p:txBody>
          <a:bodyPr/>
          <a:lstStyle/>
          <a:p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role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instructor;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grant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to Amit;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Privileges can be granted to roles:</a:t>
            </a:r>
          </a:p>
          <a:p>
            <a:pPr lvl="1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grant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Roles can be granted to users, as well as to other roles</a:t>
            </a:r>
          </a:p>
          <a:p>
            <a:pPr lvl="1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teaching_assistant</a:t>
            </a:r>
            <a:endParaRPr lang="en-US" altLang="zh-CN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grant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teaching_assistant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/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inherits all privileges of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teaching_assistant</a:t>
            </a:r>
            <a:endParaRPr lang="en-US" altLang="zh-CN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Chain of roles</a:t>
            </a:r>
          </a:p>
          <a:p>
            <a:pPr lvl="1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dean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grant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dean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grant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dean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Satoshi;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15E35A1-14FD-0336-E856-43F63AC26990}"/>
                  </a:ext>
                </a:extLst>
              </p14:cNvPr>
              <p14:cNvContentPartPr/>
              <p14:nvPr/>
            </p14:nvContentPartPr>
            <p14:xfrm>
              <a:off x="5232240" y="574920"/>
              <a:ext cx="691560" cy="486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15E35A1-14FD-0336-E856-43F63AC269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2880" y="565560"/>
                <a:ext cx="710280" cy="50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134620" y="1094105"/>
            <a:ext cx="8874125" cy="5398770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create view </a:t>
            </a:r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geo_instructor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b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b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b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dept_name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= ’Geology’);</a:t>
            </a:r>
          </a:p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grant select on </a:t>
            </a:r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geo_instructor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 geo_staff</a:t>
            </a:r>
            <a:endParaRPr lang="en-US" altLang="zh-CN" sz="2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Suppose that a  </a:t>
            </a:r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geo_staff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member issues</a:t>
            </a:r>
          </a:p>
          <a:p>
            <a:pPr lvl="1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b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geo_instructor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What if </a:t>
            </a:r>
          </a:p>
          <a:p>
            <a:pPr lvl="1"/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geo_staff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does not have permissions on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instructor?</a:t>
            </a:r>
          </a:p>
          <a:p>
            <a:pPr lvl="1"/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creator of view did not have some permissions on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instructor?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B56B7AF-CC9C-4CFF-E901-1CE6F03B85B5}"/>
                  </a:ext>
                </a:extLst>
              </p14:cNvPr>
              <p14:cNvContentPartPr/>
              <p14:nvPr/>
            </p14:nvContentPartPr>
            <p14:xfrm>
              <a:off x="3576960" y="615960"/>
              <a:ext cx="3685320" cy="4539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B56B7AF-CC9C-4CFF-E901-1CE6F03B85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7600" y="606600"/>
                <a:ext cx="3704040" cy="45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ED80046-2F16-DEFF-4829-6E30E19338F9}"/>
                  </a:ext>
                </a:extLst>
              </p14:cNvPr>
              <p14:cNvContentPartPr/>
              <p14:nvPr/>
            </p14:nvContentPartPr>
            <p14:xfrm>
              <a:off x="3449160" y="5984280"/>
              <a:ext cx="700560" cy="3632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ED80046-2F16-DEFF-4829-6E30E19338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9800" y="5974920"/>
                <a:ext cx="719280" cy="381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153035" y="1094105"/>
            <a:ext cx="8837295" cy="4903470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privilege to create foreign key</a:t>
            </a:r>
          </a:p>
          <a:p>
            <a:pPr lvl="1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grant reference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dept_name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Mariano;</a:t>
            </a:r>
          </a:p>
          <a:p>
            <a:pPr lvl="1"/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why is this required?</a:t>
            </a: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transfer of privileges</a:t>
            </a:r>
          </a:p>
          <a:p>
            <a:pPr lvl="1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grant select on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Amit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with grant option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revoke select on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Amit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, Satoshi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cascade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revoke select on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Amit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, Satoshi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restrict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Etc.  read Section 4.6 for more details we have omitted here.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AA63FA9-6BF9-7042-5F0C-2E2BAC8D1520}"/>
                  </a:ext>
                </a:extLst>
              </p14:cNvPr>
              <p14:cNvContentPartPr/>
              <p14:nvPr/>
            </p14:nvContentPartPr>
            <p14:xfrm>
              <a:off x="3884400" y="1886040"/>
              <a:ext cx="2697840" cy="8154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AA63FA9-6BF9-7042-5F0C-2E2BAC8D15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5040" y="1876680"/>
                <a:ext cx="2716560" cy="83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31C00-DDB6-4070-8D1E-53763FE9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关系代数与</a:t>
            </a:r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SQL</a:t>
            </a: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891C2D3-24A3-43B6-BB14-764A244512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509675"/>
                  </p:ext>
                </p:extLst>
              </p:nvPr>
            </p:nvGraphicFramePr>
            <p:xfrm>
              <a:off x="179880" y="981980"/>
              <a:ext cx="8829206" cy="532888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324255">
                      <a:extLst>
                        <a:ext uri="{9D8B030D-6E8A-4147-A177-3AD203B41FA5}">
                          <a16:colId xmlns:a16="http://schemas.microsoft.com/office/drawing/2014/main" val="1984676046"/>
                        </a:ext>
                      </a:extLst>
                    </a:gridCol>
                    <a:gridCol w="2140083">
                      <a:extLst>
                        <a:ext uri="{9D8B030D-6E8A-4147-A177-3AD203B41FA5}">
                          <a16:colId xmlns:a16="http://schemas.microsoft.com/office/drawing/2014/main" val="2656422872"/>
                        </a:ext>
                      </a:extLst>
                    </a:gridCol>
                    <a:gridCol w="2281238">
                      <a:extLst>
                        <a:ext uri="{9D8B030D-6E8A-4147-A177-3AD203B41FA5}">
                          <a16:colId xmlns:a16="http://schemas.microsoft.com/office/drawing/2014/main" val="330087310"/>
                        </a:ext>
                      </a:extLst>
                    </a:gridCol>
                    <a:gridCol w="2083630">
                      <a:extLst>
                        <a:ext uri="{9D8B030D-6E8A-4147-A177-3AD203B41FA5}">
                          <a16:colId xmlns:a16="http://schemas.microsoft.com/office/drawing/2014/main" val="3480089769"/>
                        </a:ext>
                      </a:extLst>
                    </a:gridCol>
                  </a:tblGrid>
                  <a:tr h="860671"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400" b="1" kern="100" dirty="0">
                              <a:solidFill>
                                <a:schemeClr val="bg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关系代数运算</a:t>
                          </a:r>
                          <a:endParaRPr lang="zh-CN" sz="2400" b="1" kern="100" dirty="0">
                            <a:solidFill>
                              <a:schemeClr val="bg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400" b="1" kern="100" dirty="0">
                              <a:solidFill>
                                <a:schemeClr val="bg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对应的</a:t>
                          </a:r>
                          <a:r>
                            <a:rPr lang="en-US" sz="2400" b="1" kern="100" dirty="0">
                              <a:solidFill>
                                <a:schemeClr val="bg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SQL</a:t>
                          </a:r>
                          <a:endParaRPr lang="zh-CN" sz="2400" b="1" kern="100" dirty="0">
                            <a:solidFill>
                              <a:schemeClr val="bg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400" b="1" kern="100" dirty="0">
                              <a:solidFill>
                                <a:schemeClr val="bg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关系代数运算</a:t>
                          </a:r>
                          <a:endParaRPr lang="zh-CN" sz="2400" b="1" kern="100" dirty="0">
                            <a:solidFill>
                              <a:schemeClr val="bg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400" b="1" kern="100" dirty="0">
                              <a:solidFill>
                                <a:schemeClr val="bg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对应的</a:t>
                          </a:r>
                          <a:r>
                            <a:rPr lang="en-US" sz="2400" b="1" kern="100" dirty="0">
                              <a:solidFill>
                                <a:schemeClr val="bg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SQL</a:t>
                          </a:r>
                          <a:endParaRPr lang="zh-CN" sz="2400" b="1" kern="100" dirty="0">
                            <a:solidFill>
                              <a:schemeClr val="bg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571870"/>
                      </a:ext>
                    </a:extLst>
                  </a:tr>
                  <a:tr h="645719"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选择运算（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zh-CN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zh-CN" sz="20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WHERE</a:t>
                          </a:r>
                          <a:endParaRPr lang="zh-CN" sz="20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连接运算（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⋈</m:t>
                              </m:r>
                            </m:oMath>
                          </a14:m>
                          <a:r>
                            <a:rPr lang="zh-CN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JOIN</a:t>
                          </a:r>
                          <a:endParaRPr lang="zh-CN" sz="20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50164117"/>
                      </a:ext>
                    </a:extLst>
                  </a:tr>
                  <a:tr h="659568"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投影运算（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zh-CN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zh-CN" sz="20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SELECT</a:t>
                          </a:r>
                          <a:endParaRPr lang="zh-CN" sz="20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赋值运算（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zh-CN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AS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95064481"/>
                      </a:ext>
                    </a:extLst>
                  </a:tr>
                  <a:tr h="614596"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并运算（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r>
                            <a:rPr lang="zh-CN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zh-CN" sz="20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UNION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除运算（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÷</m:t>
                              </m:r>
                            </m:oMath>
                          </a14:m>
                          <a:r>
                            <a:rPr lang="zh-CN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NOT EXISTS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8713201"/>
                      </a:ext>
                    </a:extLst>
                  </a:tr>
                  <a:tr h="629587"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差运算（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zh-CN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zh-CN" sz="20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EXCEPT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去重运算（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oMath>
                          </a14:m>
                          <a:r>
                            <a:rPr lang="zh-CN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DISTINCT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1530784"/>
                      </a:ext>
                    </a:extLst>
                  </a:tr>
                  <a:tr h="674558"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</a:pPr>
                          <a:r>
                            <a:rPr lang="zh-CN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笛卡尔积运算</a:t>
                          </a:r>
                          <a:r>
                            <a:rPr lang="en-US" altLang="zh-CN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)</a:t>
                          </a:r>
                          <a:endParaRPr lang="zh-CN" sz="20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FROM</a:t>
                          </a:r>
                          <a:endParaRPr lang="zh-CN" sz="20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</a:pPr>
                          <a:r>
                            <a:rPr lang="zh-CN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广义投影运算</a:t>
                          </a:r>
                          <a:r>
                            <a:rPr lang="en-US" altLang="zh-CN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en-US" altLang="zh-CN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)</a:t>
                          </a:r>
                          <a:endParaRPr lang="zh-CN" sz="20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SELECT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9784034"/>
                      </a:ext>
                    </a:extLst>
                  </a:tr>
                  <a:tr h="614596"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重命名运算（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zh-CN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AS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聚集运算（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𝒢</m:t>
                              </m:r>
                            </m:oMath>
                          </a14:m>
                          <a:r>
                            <a:rPr lang="zh-CN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聚集函数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10372668"/>
                      </a:ext>
                    </a:extLst>
                  </a:tr>
                  <a:tr h="629587"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交运算（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</m:oMath>
                          </a14:m>
                          <a:r>
                            <a:rPr lang="zh-CN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zh-CN" sz="20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INTERSECT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分组运算（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𝒢</m:t>
                              </m:r>
                            </m:oMath>
                          </a14:m>
                          <a:r>
                            <a:rPr lang="zh-CN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GROUP BY</a:t>
                          </a:r>
                          <a:endParaRPr lang="zh-CN" sz="20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97601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891C2D3-24A3-43B6-BB14-764A244512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509675"/>
                  </p:ext>
                </p:extLst>
              </p:nvPr>
            </p:nvGraphicFramePr>
            <p:xfrm>
              <a:off x="179880" y="981980"/>
              <a:ext cx="8829206" cy="532888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324255">
                      <a:extLst>
                        <a:ext uri="{9D8B030D-6E8A-4147-A177-3AD203B41FA5}">
                          <a16:colId xmlns:a16="http://schemas.microsoft.com/office/drawing/2014/main" val="1984676046"/>
                        </a:ext>
                      </a:extLst>
                    </a:gridCol>
                    <a:gridCol w="2140083">
                      <a:extLst>
                        <a:ext uri="{9D8B030D-6E8A-4147-A177-3AD203B41FA5}">
                          <a16:colId xmlns:a16="http://schemas.microsoft.com/office/drawing/2014/main" val="2656422872"/>
                        </a:ext>
                      </a:extLst>
                    </a:gridCol>
                    <a:gridCol w="2281238">
                      <a:extLst>
                        <a:ext uri="{9D8B030D-6E8A-4147-A177-3AD203B41FA5}">
                          <a16:colId xmlns:a16="http://schemas.microsoft.com/office/drawing/2014/main" val="330087310"/>
                        </a:ext>
                      </a:extLst>
                    </a:gridCol>
                    <a:gridCol w="2083630">
                      <a:extLst>
                        <a:ext uri="{9D8B030D-6E8A-4147-A177-3AD203B41FA5}">
                          <a16:colId xmlns:a16="http://schemas.microsoft.com/office/drawing/2014/main" val="3480089769"/>
                        </a:ext>
                      </a:extLst>
                    </a:gridCol>
                  </a:tblGrid>
                  <a:tr h="860671"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400" b="1" kern="100" dirty="0">
                              <a:solidFill>
                                <a:schemeClr val="bg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关系代数运算</a:t>
                          </a:r>
                          <a:endParaRPr lang="zh-CN" sz="2400" b="1" kern="100" dirty="0">
                            <a:solidFill>
                              <a:schemeClr val="bg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400" b="1" kern="100" dirty="0">
                              <a:solidFill>
                                <a:schemeClr val="bg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对应的</a:t>
                          </a:r>
                          <a:r>
                            <a:rPr lang="en-US" sz="2400" b="1" kern="100" dirty="0">
                              <a:solidFill>
                                <a:schemeClr val="bg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SQL</a:t>
                          </a:r>
                          <a:endParaRPr lang="zh-CN" sz="2400" b="1" kern="100" dirty="0">
                            <a:solidFill>
                              <a:schemeClr val="bg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400" b="1" kern="100" dirty="0">
                              <a:solidFill>
                                <a:schemeClr val="bg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关系代数运算</a:t>
                          </a:r>
                          <a:endParaRPr lang="zh-CN" sz="2400" b="1" kern="100" dirty="0">
                            <a:solidFill>
                              <a:schemeClr val="bg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400" b="1" kern="100" dirty="0">
                              <a:solidFill>
                                <a:schemeClr val="bg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对应的</a:t>
                          </a:r>
                          <a:r>
                            <a:rPr lang="en-US" sz="2400" b="1" kern="100" dirty="0">
                              <a:solidFill>
                                <a:schemeClr val="bg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SQL</a:t>
                          </a:r>
                          <a:endParaRPr lang="zh-CN" sz="2400" b="1" kern="100" dirty="0">
                            <a:solidFill>
                              <a:schemeClr val="bg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571870"/>
                      </a:ext>
                    </a:extLst>
                  </a:tr>
                  <a:tr h="6457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2" t="-133962" r="-280840" b="-5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WHERE</a:t>
                          </a:r>
                          <a:endParaRPr lang="zh-CN" sz="20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257" t="-133962" r="-91979" b="-5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JOIN</a:t>
                          </a:r>
                          <a:endParaRPr lang="zh-CN" sz="20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50164117"/>
                      </a:ext>
                    </a:extLst>
                  </a:tr>
                  <a:tr h="6595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2" t="-227523" r="-280840" b="-481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SELECT</a:t>
                          </a:r>
                          <a:endParaRPr lang="zh-CN" sz="20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257" t="-227523" r="-91979" b="-481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AS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95064481"/>
                      </a:ext>
                    </a:extLst>
                  </a:tr>
                  <a:tr h="6145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2" t="-353465" r="-280840" b="-4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UNION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257" t="-353465" r="-91979" b="-4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NOT EXISTS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8713201"/>
                      </a:ext>
                    </a:extLst>
                  </a:tr>
                  <a:tr h="62958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2" t="-444660" r="-280840" b="-311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EXCEPT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257" t="-444660" r="-91979" b="-311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DISTINCT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1530784"/>
                      </a:ext>
                    </a:extLst>
                  </a:tr>
                  <a:tr h="6745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2" t="-505405" r="-280840" b="-1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FROM</a:t>
                          </a:r>
                          <a:endParaRPr lang="zh-CN" sz="20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257" t="-505405" r="-91979" b="-1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SELECT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9784034"/>
                      </a:ext>
                    </a:extLst>
                  </a:tr>
                  <a:tr h="6145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2" t="-665347" r="-280840" b="-107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AS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257" t="-665347" r="-91979" b="-107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zh-CN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聚集函数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10372668"/>
                      </a:ext>
                    </a:extLst>
                  </a:tr>
                  <a:tr h="62958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2" t="-750485" r="-280840" b="-58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INTERSECT</a:t>
                          </a:r>
                          <a:endParaRPr lang="zh-CN" sz="20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257" t="-750485" r="-91979" b="-58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50000"/>
                            </a:lnSpc>
                          </a:pPr>
                          <a:r>
                            <a:rPr lang="en-US" sz="20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GROUP BY</a:t>
                          </a:r>
                          <a:endParaRPr lang="zh-CN" sz="20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F178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97601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598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End of Chapter 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 4.01</a:t>
            </a:r>
          </a:p>
        </p:txBody>
      </p:sp>
      <p:pic>
        <p:nvPicPr>
          <p:cNvPr id="92163" name="Picture 3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513" y="1839913"/>
            <a:ext cx="3735387" cy="3178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 4.02</a:t>
            </a:r>
          </a:p>
        </p:txBody>
      </p:sp>
      <p:pic>
        <p:nvPicPr>
          <p:cNvPr id="94211" name="Picture 3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525" y="882650"/>
            <a:ext cx="4805363" cy="5092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Outer Join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49706" y="1249363"/>
            <a:ext cx="8395844" cy="4876800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800" dirty="0">
                <a:solidFill>
                  <a:srgbClr val="000099"/>
                </a:solidFill>
              </a:rPr>
              <a:t>An extension of the join operation that avoids loss of information.</a:t>
            </a:r>
          </a:p>
          <a:p>
            <a:r>
              <a:rPr lang="en-US" altLang="zh-CN" sz="28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zh-CN" sz="2800" dirty="0">
                <a:solidFill>
                  <a:srgbClr val="C00000"/>
                </a:solidFill>
              </a:rPr>
              <a:t>Uses </a:t>
            </a:r>
            <a:r>
              <a:rPr lang="en-US" altLang="zh-CN" sz="2800" i="1" dirty="0">
                <a:solidFill>
                  <a:srgbClr val="C00000"/>
                </a:solidFill>
              </a:rPr>
              <a:t>null</a:t>
            </a:r>
            <a:r>
              <a:rPr lang="en-US" altLang="zh-CN" sz="2800" dirty="0">
                <a:solidFill>
                  <a:srgbClr val="C00000"/>
                </a:solidFill>
              </a:rPr>
              <a:t> values.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 4.03</a:t>
            </a:r>
          </a:p>
        </p:txBody>
      </p:sp>
      <p:pic>
        <p:nvPicPr>
          <p:cNvPr id="96259" name="Picture 3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25" y="854075"/>
            <a:ext cx="6405563" cy="5148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 4.04</a:t>
            </a:r>
          </a:p>
        </p:txBody>
      </p:sp>
      <p:pic>
        <p:nvPicPr>
          <p:cNvPr id="98307" name="Picture 3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25" y="747713"/>
            <a:ext cx="6405563" cy="5362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 4.05</a:t>
            </a:r>
          </a:p>
        </p:txBody>
      </p:sp>
      <p:pic>
        <p:nvPicPr>
          <p:cNvPr id="100355" name="Picture 3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747713"/>
            <a:ext cx="6570663" cy="5362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 4.07</a:t>
            </a:r>
          </a:p>
        </p:txBody>
      </p:sp>
      <p:grpSp>
        <p:nvGrpSpPr>
          <p:cNvPr id="102405" name="组合 102404"/>
          <p:cNvGrpSpPr/>
          <p:nvPr/>
        </p:nvGrpSpPr>
        <p:grpSpPr>
          <a:xfrm>
            <a:off x="3254375" y="868363"/>
            <a:ext cx="2830513" cy="5503862"/>
            <a:chOff x="2050" y="547"/>
            <a:chExt cx="1783" cy="3467"/>
          </a:xfrm>
        </p:grpSpPr>
        <p:pic>
          <p:nvPicPr>
            <p:cNvPr id="102403" name="Picture 3" descr="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0" y="547"/>
              <a:ext cx="1783" cy="346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04" name="文本框 102403"/>
            <p:cNvSpPr txBox="1"/>
            <p:nvPr/>
          </p:nvSpPr>
          <p:spPr>
            <a:xfrm>
              <a:off x="2829" y="3688"/>
              <a:ext cx="341" cy="134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Taylor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 4.06</a:t>
            </a:r>
          </a:p>
        </p:txBody>
      </p:sp>
      <p:pic>
        <p:nvPicPr>
          <p:cNvPr id="10445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38" y="1357313"/>
            <a:ext cx="7366000" cy="2066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 4.03</a:t>
            </a:r>
          </a:p>
        </p:txBody>
      </p:sp>
      <p:pic>
        <p:nvPicPr>
          <p:cNvPr id="10649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363" y="984250"/>
            <a:ext cx="5156200" cy="459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Left Outer Join</a:t>
            </a:r>
          </a:p>
        </p:txBody>
      </p:sp>
      <p:sp>
        <p:nvSpPr>
          <p:cNvPr id="25603" name="Rectangle 3"/>
          <p:cNvSpPr/>
          <p:nvPr/>
        </p:nvSpPr>
        <p:spPr>
          <a:xfrm>
            <a:off x="149150" y="1312863"/>
            <a:ext cx="818673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zh-CN" sz="2800" i="1" dirty="0">
                <a:latin typeface="Helvetica" charset="0"/>
              </a:rPr>
              <a:t>  course</a:t>
            </a:r>
            <a:r>
              <a:rPr lang="en-US" altLang="zh-CN" sz="2800" dirty="0">
                <a:latin typeface="Helvetica" charset="0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Helvetica" charset="0"/>
              </a:rPr>
              <a:t>natural left outer join</a:t>
            </a:r>
            <a:r>
              <a:rPr lang="en-US" altLang="zh-CN" sz="2800" dirty="0">
                <a:latin typeface="Helvetica" charset="0"/>
              </a:rPr>
              <a:t> </a:t>
            </a:r>
            <a:r>
              <a:rPr lang="en-US" altLang="zh-CN" sz="2800" i="1" dirty="0" err="1">
                <a:latin typeface="Helvetica" charset="0"/>
              </a:rPr>
              <a:t>prereq</a:t>
            </a:r>
            <a:endParaRPr lang="en-US" altLang="zh-CN" sz="2800" dirty="0">
              <a:latin typeface="Helvetica" charset="0"/>
            </a:endParaRPr>
          </a:p>
        </p:txBody>
      </p:sp>
      <p:pic>
        <p:nvPicPr>
          <p:cNvPr id="2560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65" y="2112963"/>
            <a:ext cx="8681141" cy="1964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B2FB8D8-1486-4F96-980D-4ECEB421C24F}"/>
              </a:ext>
            </a:extLst>
          </p:cNvPr>
          <p:cNvSpPr/>
          <p:nvPr/>
        </p:nvSpPr>
        <p:spPr bwMode="auto">
          <a:xfrm>
            <a:off x="7215503" y="3612629"/>
            <a:ext cx="1120384" cy="348938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Right Outer Join</a:t>
            </a:r>
          </a:p>
        </p:txBody>
      </p:sp>
      <p:sp>
        <p:nvSpPr>
          <p:cNvPr id="27651" name="Rectangle 3"/>
          <p:cNvSpPr/>
          <p:nvPr/>
        </p:nvSpPr>
        <p:spPr>
          <a:xfrm>
            <a:off x="239843" y="1287463"/>
            <a:ext cx="768995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zh-CN" sz="2800" dirty="0">
                <a:latin typeface="Helvetica" charset="0"/>
              </a:rPr>
              <a:t> </a:t>
            </a:r>
            <a:r>
              <a:rPr lang="en-US" altLang="zh-CN" sz="2800" i="1" dirty="0">
                <a:latin typeface="Helvetica" charset="0"/>
              </a:rPr>
              <a:t> course</a:t>
            </a:r>
            <a:r>
              <a:rPr lang="en-US" altLang="zh-CN" sz="2800" dirty="0">
                <a:latin typeface="Helvetica" charset="0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Helvetica" charset="0"/>
              </a:rPr>
              <a:t>natural right outer join</a:t>
            </a:r>
            <a:r>
              <a:rPr lang="en-US" altLang="zh-CN" sz="2800" dirty="0">
                <a:latin typeface="Helvetica" charset="0"/>
              </a:rPr>
              <a:t> </a:t>
            </a:r>
            <a:r>
              <a:rPr lang="en-US" altLang="zh-CN" sz="2800" i="1" dirty="0" err="1">
                <a:latin typeface="Helvetica" charset="0"/>
              </a:rPr>
              <a:t>prereq</a:t>
            </a:r>
            <a:endParaRPr lang="en-US" altLang="zh-CN" sz="2800" i="1" dirty="0">
              <a:latin typeface="Helvetica" charset="0"/>
            </a:endParaRPr>
          </a:p>
        </p:txBody>
      </p:sp>
      <p:pic>
        <p:nvPicPr>
          <p:cNvPr id="2765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3" y="2311399"/>
            <a:ext cx="8665316" cy="196079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BCFC4074-971E-40BA-99D2-79DAACFF1E66}"/>
              </a:ext>
            </a:extLst>
          </p:cNvPr>
          <p:cNvSpPr/>
          <p:nvPr/>
        </p:nvSpPr>
        <p:spPr bwMode="auto">
          <a:xfrm>
            <a:off x="1862658" y="3762530"/>
            <a:ext cx="5407572" cy="509665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Joined Relations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134911" y="896628"/>
            <a:ext cx="9009089" cy="3575050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Join operations</a:t>
            </a:r>
            <a:r>
              <a:rPr lang="en-US" altLang="zh-CN" sz="2400" dirty="0"/>
              <a:t> take two relations and return as a result another relation.</a:t>
            </a:r>
          </a:p>
          <a:p>
            <a:r>
              <a:rPr lang="en-US" altLang="zh-CN" sz="2400" dirty="0"/>
              <a:t>These additional operations are typically used as subquery expressions in the </a:t>
            </a:r>
            <a:r>
              <a:rPr lang="en-US" altLang="zh-CN" sz="2400" b="1" dirty="0"/>
              <a:t>from </a:t>
            </a:r>
            <a:r>
              <a:rPr lang="en-US" altLang="zh-CN" sz="2400" dirty="0"/>
              <a:t>clause</a:t>
            </a:r>
          </a:p>
          <a:p>
            <a:r>
              <a:rPr lang="en-US" altLang="zh-CN" sz="2400" b="1" dirty="0">
                <a:solidFill>
                  <a:srgbClr val="000099"/>
                </a:solidFill>
              </a:rPr>
              <a:t>Join condition</a:t>
            </a:r>
            <a:r>
              <a:rPr lang="en-US" altLang="zh-CN" sz="2400" dirty="0"/>
              <a:t> – defines which tuples in the two relations match, and what attributes are present in the result of the join.</a:t>
            </a:r>
          </a:p>
          <a:p>
            <a:r>
              <a:rPr lang="en-US" altLang="zh-CN" sz="2400" b="1" dirty="0">
                <a:solidFill>
                  <a:srgbClr val="000099"/>
                </a:solidFill>
              </a:rPr>
              <a:t>Join type</a:t>
            </a:r>
            <a:r>
              <a:rPr lang="en-US" altLang="zh-CN" sz="2400" dirty="0"/>
              <a:t> – defines how tuples in each relation that do not match any tuple in the other relation (based on the join condition) are treated.</a:t>
            </a:r>
          </a:p>
        </p:txBody>
      </p:sp>
      <p:pic>
        <p:nvPicPr>
          <p:cNvPr id="31748" name="Picture 4"/>
          <p:cNvPicPr>
            <a:picLocks noChangeAspect="1"/>
          </p:cNvPicPr>
          <p:nvPr/>
        </p:nvPicPr>
        <p:blipFill>
          <a:blip r:embed="rId3"/>
          <a:srcRect l="375" t="32004" r="375" b="31503"/>
          <a:stretch>
            <a:fillRect/>
          </a:stretch>
        </p:blipFill>
        <p:spPr>
          <a:xfrm>
            <a:off x="1122363" y="4780949"/>
            <a:ext cx="7085012" cy="1954212"/>
          </a:xfrm>
          <a:prstGeom prst="rect">
            <a:avLst/>
          </a:prstGeom>
          <a:noFill/>
          <a:ln w="3810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Full Outer Join</a:t>
            </a:r>
          </a:p>
        </p:txBody>
      </p:sp>
      <p:sp>
        <p:nvSpPr>
          <p:cNvPr id="29699" name="Rectangle 3"/>
          <p:cNvSpPr/>
          <p:nvPr/>
        </p:nvSpPr>
        <p:spPr>
          <a:xfrm>
            <a:off x="147957" y="1160673"/>
            <a:ext cx="7272181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zh-CN" sz="2800" dirty="0">
                <a:latin typeface="Helvetica" charset="0"/>
              </a:rPr>
              <a:t> </a:t>
            </a:r>
            <a:r>
              <a:rPr lang="en-US" altLang="zh-CN" sz="2800" i="1" dirty="0">
                <a:latin typeface="Helvetica" charset="0"/>
              </a:rPr>
              <a:t> course</a:t>
            </a:r>
            <a:r>
              <a:rPr lang="en-US" altLang="zh-CN" sz="2800" dirty="0">
                <a:latin typeface="Helvetica" charset="0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Helvetica" charset="0"/>
              </a:rPr>
              <a:t>natural full outer join</a:t>
            </a:r>
            <a:r>
              <a:rPr lang="en-US" altLang="zh-CN" sz="2800" dirty="0">
                <a:latin typeface="Helvetica" charset="0"/>
              </a:rPr>
              <a:t> </a:t>
            </a:r>
            <a:r>
              <a:rPr lang="en-US" altLang="zh-CN" sz="2800" i="1" dirty="0" err="1">
                <a:latin typeface="Helvetica" charset="0"/>
              </a:rPr>
              <a:t>prereq</a:t>
            </a:r>
            <a:endParaRPr lang="en-US" altLang="zh-CN" sz="2800" i="1" dirty="0">
              <a:latin typeface="Helvetica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4EF415-63B4-4739-8AAA-3E5DF3A86DDF}"/>
              </a:ext>
            </a:extLst>
          </p:cNvPr>
          <p:cNvGrpSpPr/>
          <p:nvPr/>
        </p:nvGrpSpPr>
        <p:grpSpPr>
          <a:xfrm>
            <a:off x="687597" y="1964128"/>
            <a:ext cx="7762825" cy="2023256"/>
            <a:chOff x="687597" y="1964128"/>
            <a:chExt cx="7762825" cy="2023256"/>
          </a:xfrm>
        </p:grpSpPr>
        <p:pic>
          <p:nvPicPr>
            <p:cNvPr id="29700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597" y="1964128"/>
              <a:ext cx="7762825" cy="202325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9701" name="Picture 7"/>
            <p:cNvPicPr>
              <a:picLocks noChangeAspect="1"/>
            </p:cNvPicPr>
            <p:nvPr/>
          </p:nvPicPr>
          <p:blipFill>
            <a:blip r:embed="rId4"/>
            <a:srcRect l="52229" t="4582" r="6110" b="71706"/>
            <a:stretch>
              <a:fillRect/>
            </a:stretch>
          </p:blipFill>
          <p:spPr>
            <a:xfrm>
              <a:off x="7092424" y="2072521"/>
              <a:ext cx="1216824" cy="369393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6" name="Picture 4">
            <a:extLst>
              <a:ext uri="{FF2B5EF4-FFF2-40B4-BE49-F238E27FC236}">
                <a16:creationId xmlns:a16="http://schemas.microsoft.com/office/drawing/2014/main" id="{150A1878-A625-4512-BAC5-B83174F2035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75" t="32004" r="375" b="31503"/>
          <a:stretch>
            <a:fillRect/>
          </a:stretch>
        </p:blipFill>
        <p:spPr>
          <a:xfrm>
            <a:off x="1384404" y="4345223"/>
            <a:ext cx="6375192" cy="1758427"/>
          </a:xfrm>
          <a:prstGeom prst="rect">
            <a:avLst/>
          </a:prstGeom>
          <a:noFill/>
          <a:ln w="3810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346</TotalTime>
  <Words>3589</Words>
  <Application>Microsoft Office PowerPoint</Application>
  <PresentationFormat>全屏显示(4:3)</PresentationFormat>
  <Paragraphs>387</Paragraphs>
  <Slides>55</Slides>
  <Notes>43</Notes>
  <HiddenSlides>0</HiddenSlides>
  <MMClips>0</MMClips>
  <ScaleCrop>false</ScaleCrop>
  <HeadingPairs>
    <vt:vector size="10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  <vt:variant>
        <vt:lpstr>自定义放映</vt:lpstr>
      </vt:variant>
      <vt:variant>
        <vt:i4>1</vt:i4>
      </vt:variant>
    </vt:vector>
  </HeadingPairs>
  <TitlesOfParts>
    <vt:vector size="66" baseType="lpstr">
      <vt:lpstr>Monotype Sorts</vt:lpstr>
      <vt:lpstr>微软雅黑</vt:lpstr>
      <vt:lpstr>Arial</vt:lpstr>
      <vt:lpstr>Cambria Math</vt:lpstr>
      <vt:lpstr>Helvetica</vt:lpstr>
      <vt:lpstr>Times New Roman</vt:lpstr>
      <vt:lpstr>Webdings</vt:lpstr>
      <vt:lpstr>Wingdings</vt:lpstr>
      <vt:lpstr>2_db-5-grey</vt:lpstr>
      <vt:lpstr>MS_ClipArt_Gallery.2</vt:lpstr>
      <vt:lpstr>Chapter 4: Intermediate SQL</vt:lpstr>
      <vt:lpstr>Chapter 4:  Intermediate SQL</vt:lpstr>
      <vt:lpstr>Joined Relations</vt:lpstr>
      <vt:lpstr>Join operations – Example</vt:lpstr>
      <vt:lpstr>Outer Join</vt:lpstr>
      <vt:lpstr>Left Outer Join</vt:lpstr>
      <vt:lpstr>Right Outer Join</vt:lpstr>
      <vt:lpstr>Joined Relations</vt:lpstr>
      <vt:lpstr>Full Outer Join</vt:lpstr>
      <vt:lpstr>Joined Relations – Examples </vt:lpstr>
      <vt:lpstr>Joined Relations – Examples</vt:lpstr>
      <vt:lpstr>连接的三种写法</vt:lpstr>
      <vt:lpstr>Views</vt:lpstr>
      <vt:lpstr>View Definition</vt:lpstr>
      <vt:lpstr>Example Views</vt:lpstr>
      <vt:lpstr>Views Defined Using Other Views</vt:lpstr>
      <vt:lpstr>View Expansion</vt:lpstr>
      <vt:lpstr>Views Defined Using Other Views</vt:lpstr>
      <vt:lpstr>View Expansion</vt:lpstr>
      <vt:lpstr>Update of a View</vt:lpstr>
      <vt:lpstr>Some Updates cannot be Translated Uniquely</vt:lpstr>
      <vt:lpstr>And Some Not at All</vt:lpstr>
      <vt:lpstr>Materialized Views</vt:lpstr>
      <vt:lpstr>Transactions</vt:lpstr>
      <vt:lpstr>Integrity Constraints</vt:lpstr>
      <vt:lpstr> Integrity Constraints on a Single Relation </vt:lpstr>
      <vt:lpstr>Not Null and Unique Constraints </vt:lpstr>
      <vt:lpstr>The check clause</vt:lpstr>
      <vt:lpstr>Referential Integrity</vt:lpstr>
      <vt:lpstr>Cascading Actions in Referential Integrity</vt:lpstr>
      <vt:lpstr>Integrity Constraint Violation During Transactions</vt:lpstr>
      <vt:lpstr>Complex Check Clauses</vt:lpstr>
      <vt:lpstr>Schema Diagram for University Database</vt:lpstr>
      <vt:lpstr>Built-in Data Types in SQL </vt:lpstr>
      <vt:lpstr>Index Creation</vt:lpstr>
      <vt:lpstr>User-Defined Types</vt:lpstr>
      <vt:lpstr>Domains</vt:lpstr>
      <vt:lpstr>Large-Object Types</vt:lpstr>
      <vt:lpstr>Authorization</vt:lpstr>
      <vt:lpstr>Authorization Specification in SQL</vt:lpstr>
      <vt:lpstr>Privileges in SQL</vt:lpstr>
      <vt:lpstr>Revoking Authorization in SQL</vt:lpstr>
      <vt:lpstr>Roles</vt:lpstr>
      <vt:lpstr>Authorization on Views</vt:lpstr>
      <vt:lpstr>Other Authorization Features</vt:lpstr>
      <vt:lpstr>关系代数与SQL的转换</vt:lpstr>
      <vt:lpstr>End of Chapter 4</vt:lpstr>
      <vt:lpstr>Figure 4.01</vt:lpstr>
      <vt:lpstr>Figure 4.02</vt:lpstr>
      <vt:lpstr>Figure 4.03</vt:lpstr>
      <vt:lpstr>Figure 4.04</vt:lpstr>
      <vt:lpstr>Figure 4.05</vt:lpstr>
      <vt:lpstr>Figure 4.07</vt:lpstr>
      <vt:lpstr>Figure 4.06</vt:lpstr>
      <vt:lpstr>Figure 4.03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馨木 葛</cp:lastModifiedBy>
  <cp:revision>252</cp:revision>
  <cp:lastPrinted>2005-01-10T21:51:57Z</cp:lastPrinted>
  <dcterms:created xsi:type="dcterms:W3CDTF">1999-11-04T20:50:09Z</dcterms:created>
  <dcterms:modified xsi:type="dcterms:W3CDTF">2023-10-27T05:25:58Z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