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ink/ink4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ppt/ink/ink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7" r:id="rId2"/>
    <p:sldId id="288" r:id="rId3"/>
    <p:sldId id="428" r:id="rId4"/>
    <p:sldId id="294" r:id="rId5"/>
    <p:sldId id="490" r:id="rId6"/>
    <p:sldId id="359" r:id="rId7"/>
    <p:sldId id="295" r:id="rId8"/>
    <p:sldId id="363" r:id="rId9"/>
    <p:sldId id="432" r:id="rId10"/>
    <p:sldId id="433" r:id="rId11"/>
    <p:sldId id="365" r:id="rId12"/>
    <p:sldId id="399" r:id="rId13"/>
    <p:sldId id="434" r:id="rId14"/>
    <p:sldId id="366" r:id="rId15"/>
    <p:sldId id="435" r:id="rId16"/>
    <p:sldId id="307" r:id="rId17"/>
    <p:sldId id="308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379" r:id="rId26"/>
    <p:sldId id="318" r:id="rId27"/>
    <p:sldId id="321" r:id="rId28"/>
    <p:sldId id="377" r:id="rId29"/>
    <p:sldId id="322" r:id="rId30"/>
    <p:sldId id="498" r:id="rId31"/>
    <p:sldId id="324" r:id="rId32"/>
    <p:sldId id="429" r:id="rId33"/>
    <p:sldId id="439" r:id="rId34"/>
    <p:sldId id="440" r:id="rId35"/>
    <p:sldId id="441" r:id="rId36"/>
    <p:sldId id="442" r:id="rId37"/>
    <p:sldId id="443" r:id="rId38"/>
    <p:sldId id="350" r:id="rId39"/>
  </p:sldIdLst>
  <p:sldSz cx="9144000" cy="6858000" type="screen4x3"/>
  <p:notesSz cx="6997700" cy="9283700"/>
  <p:custShowLst>
    <p:custShow name="Custom Show 1" id="0">
      <p:sldLst>
        <p:sld r:id="rId2"/>
        <p:sld r:id="rId30"/>
        <p:sld r:id="rId3"/>
        <p:sld r:id="rId30"/>
      </p:sldLst>
    </p:custShow>
  </p:custShowLst>
  <p:custDataLst>
    <p:tags r:id="rId4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8" autoAdjust="0"/>
  </p:normalViewPr>
  <p:slideViewPr>
    <p:cSldViewPr snapToGrid="0" showGuides="1">
      <p:cViewPr varScale="1">
        <p:scale>
          <a:sx n="63" d="100"/>
          <a:sy n="63" d="100"/>
        </p:scale>
        <p:origin x="77" y="504"/>
      </p:cViewPr>
      <p:guideLst>
        <p:guide orient="horz" pos="67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/>
          <a:p>
            <a:pPr lvl="0" algn="r" defTabSz="930275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6:21:46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13213 4064 464 0,'0'2'124'0,"0"6"-4"16,0-2-4-16,0 0-84 16,5-2 48-16,-5 0 28 15,15-2-8-15,5 4-12 16,1 4 8-16,9-6 0 15,6 0 0-15,4 0-4 0,6-4 0 16,5 0-12 0,-5 0 0-16,-1-4-16 0,-4 2-8 15,5 4-16-15,0 6 0 16,-11 3-8-16,1-3 0 16,-1 14-4-16,6 0 0 15,-6-6-12-15,1-8 0 16,10 6-4-16,4-4 8 15,1-10 0-15,10-2 0 16,-5-10-12-16,0-2 0 16,0-6-8-16,-5 0 0 15,5 0 0-15,5 0 0 16,-6 1 0-16,6 3 8 16,0 2 0-16,-10 4 0 15,0 4-4-15,-5 6 0 0,-6 10 0 16,1 4 8-16,-6 2-8 15,1 6-8-15,10-7-4 16,-1 3 16-16,6-6 4 16,0-2 0-16,20-2-12 15,5-6 0-15,-4-4-4 16,-6-2 8-16,5-6 0 16,-5 2 0-16,0-4 8 15,5-2 16-15,-5 4 4 16,0 3 0-16,0 1-12 15,-15 2 0-15,5 6-4 16,-11 4 8-16,1-2-8 16,-5 3-8-16,4 5-8 0,1-6 0 15,5 2 8-15,0-8 8 16,0 0 0-16,4-6-8 16,6-2-4-16,-5-6 8 15,0 5-4-15,0-9-8 16,0 6-8-16,-5-6 8 15,5 0 0-15,10 2 8 16,-10 4-4-16,10 0 0 16,0-2-4-16,0 3 8 15,-5 7-4-15,-5 6 0 16,-6 11-12-16,1 9 0 16,-5-4-4-16,0 4 8 15,-1 2 4-15,11-4 0 16,0-2 0-16,10 1 0 15,5-13 0-15,0-6 0 0,0-10 0 16,6 0 8-16,-6-3-8 16,0-1-8-16,0 2-4 15,0 0 8-15,0-2 4 16,-5 4 0-16,0 2 0 16,-5 0 0-16,0 0 0 15,0-8 0-15,0 10-4 16,-5-2 0-16,5 1-4 15,0 3 8-15,0 8 0 16,-5 5 8-16,0 7-8 16,-6-2 0-16,1 6-4 15,-5 4 8-15,10-10 0 0,-5-4 0 16,10-2-8-16,5-14 0 16,10-6 0-16,-5-8 8 15,0-6 4-15,0 4 0 16,-10 0-8-16,-5 7 0 15,0 1-8-15,0 6 0 16,0 4 8-16,5 0 8 16,5 4 0-16,-5-6-8 15,0 6-4-15,-5-2 8 16,4-8-4-16,-9 6 0 16,0-4-8-16,-5 2 8 15,0 0 0-15,-6 4 8 16,-4 0-8-16,4 6 0 0,1 2-4 15,-5 0 8 1,9 4 0-16,6-2 0 0,-5-2-4 16,0 0 0-16,-1-10-4 15,6 0 0-15,-10 4-4 16,-1 4 8-16,1 4 0 16,5-2 0-16,-6 8-4 15,-4 0 0-15,-6 1-32 16,1-9-24-16,-1-4 0 15,-9-2 32-15</inkml:trace>
  <inkml:trace contextRef="#ctx0" brushRef="#br0" timeOffset="7630.65">11338 5231 304 0,'0'0'68'0,"0"0"-4"15,0-2-4-15,0 2-56 16,0 0 24-16,0 0 8 16,0-2-8-16,0-4-12 15,5 0 0-15,0-4 4 16,11-2 8-16,9 0 4 16,6-2 8-16,4-2 0 0,6-5 8 15,5 1 8-15,4-2 8 16,1 2 0-16,5-2 0 15,-5 2-16-15,5 7-8 16,-16-1-8-16,1 4 0 16,5 4-8-16,-11 4 0 15,6 8-12-15,-6 2 0 16,1 4-4-16,0 5 0 16,-1-1-8-16,1 6 0 15,-6-6-4-15,6 6 8 16,4-6 4-16,-4-2 0 15,5-6 8-15,-1-2 16 0,-4-5 0 16,9-1 0-16,6-5-8 16,0-5 0-16,10-2 4 15,0-2 8-15,10 2 4 16,-5-6 0-16,-5 6-8 16,0-4-8-16,-5 4-4 15,-10 4 8-15,10 2 0 16,-11 2 0-16,-4 1-12 15,5 3 0-15,-1 3-8 16,6 1 0-16,-5 2-4 16,5 0 0-16,-1-4-4 15,1 0 8-15,0 2 0 16,0-6 0-16,-5-2-4 16,-1 2 0-16,1 2-4 0,-5 0 8 15,-1-6-8-15,-4 6-8 16,-1-2 0-16,1 2 8 15,5 0 4-15,4 0 0 16,-4 0-4-16,10 0 8 16,-11-4 0-16,6 2 0 15,-5 0-4-15,-1-1 0 16,1-1-4-16,0-2 8 16,-6 0-8-16,6-2 0 15,-6 6-8-15,1-4 0 16,5 0 4-16,-6 6 8 15,11-2 4-15,-5 2 0 16,4 2-4-16,-4 2 0 0,5-4-4 16,-6 0 8-16,1-4 0 15,0-2 8-15,-6 2-8 16,11-2-8-16,-5 0-8 16,-1 2 8-16,1 0-4 15,-1 2 0-15,-14 2 4 16,-6 2 8-16,6 2 0 15,9-4-8-15,1 0-4 16,-1 0 8-16,-4 0 0 16,-1 0 0-16,1 0-4 15,-6 0 0-15,6 0 0 16,-6 0 8-16,5 0-12 16,-4 2-8-16,4 0 0 0,1 2 16 15,-1-2 4-15,1 0 0 16,4 2-8-16,1-4 8 15,-6 4-8-15,1-4-8 16,9-2 0-16,-4 0 8 16,0-4 4-16,-6 4 0 15,11-2-8-15,-6 0 0 16,-9 0-4-16,-1 0 0 16,6 2 4-16,-6 4 8 15,0 2-4-15,1 0 0 16,-1-2-12-16,1 6 0 15,-1-2 0-15,5-2 8 16,1 2 4-16,-6 0 0 16,11-4 0-16,-1-2 8 0,1 4-8 15,-6-2 0-15,6-2 0 16,5 0 16-16,-11 0-4 16,1 0-8-16,-1 2-12 15,6 2 8-15,-11-4 0 16,0 0 0-16,6 0-4 15,5 2 0-15,-6-2 4 16,0 2 8-16,6-2 4 16,5 0 0-16,-6 0-8 15,6 0 0-15,5 0-12 16,-11-4 0-16,6 4-4 16,-6 0 8-16,-4 4 4 15,-1-2 8-15,1-2 0 0,-6 2 8 16,1 2-8-16,-1 2-8 15,5-3-8-15,-4-1 8 16,-1 0 4-16,1 2 8 16,-1-4-8-16,0 0-8 15,6 2-12-15,-11-2 8 16,6 2 8-16,-6 2 16 16,5-4-8-16,-4 0-8 15,-1 0-8-15,0 2 16 16,6 2-4-16,-6-2-8 15,0 0 0-15,-4 2 16 16,4-4 0-16,0 0-8 16,-4-6-12-16,4 2 8 0,0 0 0 15,0-2 8-15,1 4-12 16,4-2-8-16,-10 2-4 16,6 0 16-16,-1-1-8 15,0 3-16-15,1 0-4 16,-11-4 16-16,0-10 12 15,-5 6 0-15</inkml:trace>
  <inkml:trace contextRef="#ctx0" brushRef="#br0" timeOffset="150720.79">6700 7789 1096 0,'0'0'332'0,"-5"18"-32"0,-10 15-36 16,-5 3-296-16,-1 4 80 15,1 3 48-15,-5 1-24 16,4 2-88-16,11-7-56 16,-5-13-20-16,10-4 48 15</inkml:trace>
  <inkml:trace contextRef="#ctx0" brushRef="#br0" timeOffset="151104.01">6716 7975 448 0,'0'0'116'15,"5"0"60"-15,5 0 52 16,5 0-44-16,0 0 16 0,16 2-8 16,-16 2-16-1,5-4-36-15,1 2-8 0,-6 4-28 16,0 4-16-16,-5 2-24 15,-5 0 0-15,-15 2-24 16,0 4-16-16,-10-3-100 16,-1-1-80-16,1 4-4 15,0 0 88-15,-1-4-228 16,-4-6-304-16,10 0-4 16,5-4 304-16,5 0 304 15,-6-2 0-15,6 8 128 16,-5 12 136-16,5 3 48 15,0 9-72-15,-5 16-72 16,0 9 16-16,-6 5-24 0,1 1-24 16,0-7-56-16,5-7-24 15,0-9-116-15,-1-10-88 16,11-12-228-16,0-18-128 16,0-8 76-16,0 4 216 15,6-2 212-15,-1-4 0 16</inkml:trace>
  <inkml:trace contextRef="#ctx0" brushRef="#br0" timeOffset="151453.62">6583 8273 456 0,'0'0'120'15,"0"-4"12"-15,11 2 8 16,4-6-72-16,15-2 40 16,-4-4 12-16,9-2-24 15,-4-2-24-15,9 1 0 0,-9 3-4 16,-1 2 0-16,1 2-16 15,-6 4-8-15,-4 0 4 16,-6 8 24-16,5 12 28 16,-5 4 16-16,-4 9 4 15,-1 11-8 1,0 12-20-16,0 7-8 0,-5 3-12 16,-5-1 0-16,5-1-16 15,0-5-8-15,-5-7-12 16,5-8 8-16,-5-2-8 15,-5-9-8-15,0-7-32 16,-5-6-16-16,0-8-92 16,0-10-64-16,-11-8-340 15,1-6-264-15,0-6 80 0,4 3 352 16,6 7 348-16,5-2 0 16</inkml:trace>
  <inkml:trace contextRef="#ctx0" brushRef="#br0" timeOffset="151677.12">6649 8497 1000 0,'0'-2'300'15,"11"-2"-20"-15,-1-8-28 16,15 4-264-16,-4-4 64 16,9 0 48-16,0 3-8 15,1-3-40-15,10 0-24 16,-21 2-52-16,5-2-24 0,-4-4-4 15,-1-2 24-15,-5 2-292 16,0-2-312-16,1 5 0 16,-11 3 320-16,5 2 312 15,-5 2 0-15</inkml:trace>
  <inkml:trace contextRef="#ctx0" brushRef="#br0" timeOffset="151838.73">6868 8261 816 0,'0'2'240'0,"0"8"12"16,-5 12 8-16,-5 7-188 15,5 11 48-15,-6 8 20 16,-4 1-16-16,10 1-40 16,10-4-16-16,-10-9-44 0,0-5-24 15,5-8-16-15,0-4 16 16,0-10-344-16,-5-6-352 16</inkml:trace>
  <inkml:trace contextRef="#ctx0" brushRef="#br0" timeOffset="151994.19">6685 8618 960 0,'0'-4'288'16,"0"-6"-12"-16,0 6-8 16,0 2-252-16,0-4 56 15,5-2 44-15,5 4 0 16,6 2-36-16,9-2-24 16,5 1-56-16,-4-5-16 15,9-8-368-15,6 2-336 16,-5 0 8-16,-11 0 360 0</inkml:trace>
  <inkml:trace contextRef="#ctx0" brushRef="#br0" timeOffset="152571.78">7279 8201 712 0,'0'2'204'0,"0"6"44"16,-10 8 44-16,10 2-180 16,-5 4-8-16,5 2-32 0,-5-4-16 15,5-3-68-15,0 1-48 16,5-6-112-16,0-6-56 16,5-6-120-16,-10-6-56 15,0-8 212-15,5-2 280 16,-5 3 160-16,0-3-112 15,-5 4-72-15,5 2 40 16,0 0 36-16,0 0 0 16,5-2-16-16,11 2-8 15,4-2-12-15,16-2 0 16,-6 0-16-16,1 3-8 16,-1 5-24-16,1-2 0 15,-11 8-20-15,-5 2-8 16,0 6-20-16,-10 4 0 0,6-3-24 15,-11 3-16 1,-16 2-88-16,1-2-64 0,-10 0-20 16,-1 0 56-16,-4-2 68 15,9 0 24-15,-14-2 24 16,15-2 16-16,-1-2 12 16,6 0 8-16,5-2 36 15,5 2 32-15,10 0 20 16,5-2-8-16,0-1-28 15,5 1-8-15,1-2-36 16,4-2-16-16,0-1-96 16,6-7-72-16,-6 0-164 15,-5-6-80-15,11-4 80 16,-21 6 168-16,5 4 168 0,-5 0 0 16</inkml:trace>
  <inkml:trace contextRef="#ctx0" brushRef="#br0" timeOffset="152771.24">7447 7910 968 0,'0'4'292'16,"0"8"-32"-16,0 7-28 16,-5 15-244-16,5 8 80 15,-10 3 52-15,0 5-16 16,-1 2-44-16,11-5-16 16,-15 1-32-16,5 0-8 15,5-7-12-15,-10 1 8 16,10-6-344-16,0-9-336 15,5-7-4-15,-11-6 344 0,6-2 340 16,0-6 0-16</inkml:trace>
  <inkml:trace contextRef="#ctx0" brushRef="#br0" timeOffset="153120.97">7122 8541 456 0,'0'0'120'0,"0"6"40"16,-5 6 40-16,0-2-72 15,5-1 16-15,0 7-4 16,5-6-8-16,5-4-16 15,10 2 0-15,1-6-20 16,4-4-16-16,11-6-32 16,-1-6-16-16,6 0-24 15,-1-1-8-15,-4-5-40 16,0 0-32-16,-6-8-28 0,11 0 8 16,-21 4 24-1,0 1 24-15,-4 5 32 0,-6 4 16 16,0 4 12-16,0 4 8 15,-5 10 8-15,0 6 16 16,-5 8 24-16,5 8 24 16,0 1 0-16,0 3-8 15,1-2-24-15,-1 2-8 16,5-7-32-16,-5-3-24 16,5-6-16-16,-5-4 8 15,5-8 8-15,-5 0 0 16,-5 0 0-16,5-2 0 15</inkml:trace>
  <inkml:trace contextRef="#ctx0" brushRef="#br0" timeOffset="154037.54">7843 8001 1056 0,'0'0'320'0,"0"0"-48"15,-5 2-48-15,-5 8-296 16,5 10 80-16,-10 6 64 16,5 3 0-16,-1-3-28 15,1 0-16-15,5 2-20 16,10 1 8-16,0-13-8 0,11-8-8 16,9-4-4-16,16-12 8 15,-11-8-12-15,6-3-8 16,4-5-12-16,-4-4 8 15,-6-8-20-15,-4 3-16 16,-1-5-76-16,-10-6-48 16,1 6-28-16,-6 5 32 15,0-3 48-15,-5 10 24 16,0 4 36-16,0 7 16 16,0 3 20-16,-5 2 16 15,0 4 24-15,0 2 16 16,5 0 64-16,-5 0 48 15,-5 6 16-15,-10 12-24 16,10 17-28-16,-5 13 8 0,-5 8-8 16,-11 5-8-16,1 7-20 15,-6-1 0-15,-4-3-20 16,4-3-8-16,6-9-20 16,4-8-8-16,6-3-12 15,0-13 0-15,10-10-4 16,0-10 8-16,15-8 0 15,0-8 0-15,10-6-4 16,1-8 0-16,9 3-4 16,-4-5 8-16,-6 0-4 15,5-2 0-15,1 7-4 16,-6 3 0-16,-5 2 4 16,1 6 8-16,-6 6 4 15,0 10 0-15,-5 8 0 0,0 8 0 16,-5 7 4-16,-5 7 8 15,-5 6-4-15,-10 9-8 16,-1 3-8-16,-9 2 0 16,-1 1-20-16,-4-7-16 15,-1-12-100-15,1-7-80 16,-1-13-232-16,0-14-152 16,11-8 96-16,5 4 248 15,-1-4 248-15,11-2 0 16,0-25 60-16,5-27 64 15,5 22 12-15,5 13-40 16,15-11 4-16,6 12 56 16,9 18 48-16,11 8 0 15,0 10-16-15,0 8-8 0,-1 16-36 16,-4 3-16-16,-6-5-28 16,-4 2 0-16,-6-1-32 15,-4-5-24-15,-1-8-60 16,0-2-32-16,-4-18-324 15,-6-20-288-15,5-2 24 16,-10 8 320-16,0 0 316 16,-5-4 0-16</inkml:trace>
  <inkml:trace contextRef="#ctx0" brushRef="#br0" timeOffset="154222.03">8260 7987 1024 0,'0'2'308'0,"0"2"-12"0,0 2-20 15,5 8-276-15,0 0 56 16,0 2 28-16,5 2-16 16,0-5-68-16,1 1-40 15,4 0-20-15,10 0 32 16,-10-8 28-16,-4-2 0 16,4 0 0-16,-5 0 0 15</inkml:trace>
  <inkml:trace contextRef="#ctx0" brushRef="#br0" timeOffset="154523.47">8417 8025 736 0,'0'2'212'16,"5"8"44"-16,6 4 44 0,-1-2-172 16,5-1 0-16,5 7-40 0,-4-4-32 15,-1-2-124-15,5-8-80 16,0-4-236-16,-4-4-144 15,-1 0 72-15,-5-2 232 16,0 2 224-16,-5 0 0 16</inkml:trace>
  <inkml:trace contextRef="#ctx0" brushRef="#br0" timeOffset="154737.16">8549 7961 576 0,'0'-4'160'16,"0"-6"36"-16,0 1 40 15,5 1-116-15,-5 0 16 16,6-2-4-16,4 4-8 15,10 0-32-15,0 2-16 16,-4 2-20-16,-1 2 0 16,5 10-8-16,-10 2-8 15,0 2-24-15,1 1-16 0,-11 9-60 16,0-2-40-16,0-6-276 16,-11-2-232-1,11 0 48-15,-5-6 280 0,0-4 280 16,5 0 0-16</inkml:trace>
  <inkml:trace contextRef="#ctx0" brushRef="#br0" timeOffset="154909.16">8773 7809 536 0,'0'1'148'0,"0"3"36"16,0 12 44-16,0 10-120 16,0-2-8-16,0 2-36 15,0 2-24-15,0-7-88 0,0-3-64 16,0-8-168-16,5-10-104 15,-5-2 56-15,5 2 168 16,-5-4 160-16,5 0 0 16</inkml:trace>
  <inkml:trace contextRef="#ctx0" brushRef="#br0" timeOffset="155123.5">8885 7753 600 0,'0'0'168'16,"0"-4"12"-16,0 0 16 16,0 2-132-16,5 2 24 15,-5 0 8-15,0 6-16 16,-5 12-32-16,0 2-8 15,-6 7-32-15,-4 5-8 16,5-2-16-16,5-6 8 16,-5 0 0-16,5-3 0 0,5-13 8 15,0-4 8-15,-10 2 4 16,10-4 0-16,0-2-32 16,10-10-24-16,-10 6-92 15,5 4-56-15,0 4 20 16,0 6 88-16</inkml:trace>
  <inkml:trace contextRef="#ctx0" brushRef="#br0" timeOffset="155323.24">8443 8313 416 0,'0'0'108'0,"5"0"12"0,10 0 20 16,0-4-56-16,16-4 40 15,9-2-8-15,-4-6-40 16,5-2-64-16,4-2-16 16,-4-2-44-16,0-5-16 15,-6-3-48-15,1-2-16 16,-6 0 24-16,-4-3 56 16</inkml:trace>
  <inkml:trace contextRef="#ctx0" brushRef="#br0" timeOffset="155470.99">8869 7975 368 0,'-5'0'92'15,"0"10"36"-15,0 12 36 16,-10 6-16-16,0 9 40 16,-6 7 16-16,-9 4-16 15,-6 3-48-15,-4 5-24 16,-6 1-52-16,5-3-16 0,1-4-148 16,4-15-120-16,6-11-12 15,4-18 120-15</inkml:trace>
  <inkml:trace contextRef="#ctx0" brushRef="#br0" timeOffset="155641.31">8778 8245 448 0,'0'0'116'0,"5"0"52"15,5 4 52-15,0 4-56 16,1 4 16-16,-1 4-16 16,5 4-24-16,-10-1-44 15,5 1-8-15,-5 0-56 16,5-4-32-16,-4-2-32 15,-6-10 16-15,10-10 8 16,0-12 8-16</inkml:trace>
  <inkml:trace contextRef="#ctx0" brushRef="#br0" timeOffset="155839.37">8981 7846 800 0,'0'2'236'16,"0"10"0"-16,0 4 4 15,0 6-184-15,0 4 56 16,0 3 8-16,5 1-40 16,-5-4-76-16,0 2-32 15,0-1-16-15,-5 1 24 0,5-10 20 16,0-4 0-16,-5-2 0 16,5-2 0-16</inkml:trace>
  <inkml:trace contextRef="#ctx0" brushRef="#br0" timeOffset="156079.09">8478 8535 856 0,'5'2'252'0,"0"12"16"15,1 6 12-15,4 1-216 16,5 3 32-16,0 2 8 0,-5-2-8 15,6-4-48 1,-1-6-24-16,0-3-120 0,0-3-88 16,-5-2-240-16,1-10-144 15,-1-2 88-15,-10 0 240 16,5 4 240-16,-5-4 0 16</inkml:trace>
  <inkml:trace contextRef="#ctx0" brushRef="#br0" timeOffset="156603.84">8595 8465 320 0,'0'0'76'16,"0"0"8"-16,5 2 12 15,-5 0-32-15,5-4 32 16,11 0 44-16,-1-4 16 16,5-6-16-16,0 1-24 15,-4 3-40-15,4 0-8 16,0 2-28-16,-4 8-16 16,-6 6-36-16,0 6-16 0,-5 9-16 15,-5 5 8-15,0 0 4 16,-5 0 0-1,-5-2-16-15,5-5-16 0,0-3-8 16,-1-10 16-16,1-8 12 16,5-8 8-16,11-14 4 15,-1-1 8-15,0-1 4 16,5 0 8-16,0 2 12 16,-5 6 16-16,6 6 20 15,-11 2 16-15,5 6-4 16,-5 6-8-16,0-2-20 15,0 0 0-15,5 2-4 16,1-2 0-16,-1-4-8 16,5-6-8-16,5-6-4 0,6 1 8 15,-1-3 8-15,11 0 8 16,-6 6 16-16,6 6 16 16,-1 8 32-16,-9 6 24 15,4 4 4-15,-10 6-8 16,-9 9-16-16,-17 1 0 15,-14 2-16-15,-5-4-16 16,-6 3-16-16,-4-5 0 16,-6-8-16-16,6-8-16 15,9-12-96-15,1-22-80 16,9-14 0-16,11-9 88 16,10-1 80-16,1 11 0 15,-6 5 0-15,5 6 0 0</inkml:trace>
  <inkml:trace contextRef="#ctx0" brushRef="#br0" timeOffset="156991.79">9449 7973 480 0,'-6'0'128'16,"6"0"0"-16,-5 6 0 15,0 2-128-15,-10 6 8 16,0 6-48-16,-5-2-48 16,-1 4-92-16,6-5-40 15,5-3 44-15,0-2 88 0,-1-4 88 16,6-2 0-16</inkml:trace>
  <inkml:trace contextRef="#ctx0" brushRef="#br0" timeOffset="157143.28">9362 8328 736 0,'0'2'212'0,"0"10"4"15,0 2-4-15,0 0-188 16,0 2 24-16,0 2 8 16,0-6-8-16,0-4-104 15,0-4-88-15,0-8-184 16,0-10-96-16,0 0 76 15,-5 6 176-15,5-2 172 16,0 0 0-16</inkml:trace>
  <inkml:trace contextRef="#ctx0" brushRef="#br0" timeOffset="157787.57">9316 8245 464 0,'0'0'124'0,"0"0"4"0,0 0 4 16,0-4-76-16,6-2 48 16,4 0 32-16,5-4-8 15,5-2-24-15,1 0-8 16,-6 3-20-16,5-3 0 15,-5 2-12-15,1 4-8 16,-1 2-8-16,-5-2 0 16,0 6-12-16,0 4-8 15,1 6-12-15,-6 2 8 16,5 2-4-16,-5 5 0 16,0 3-20-16,-5-2-16 15,-5 2-12-15,0 2 8 16,0-8 4-16,-5-3 0 15,-6 1 4-15,1-2 8 0,0-4 4 16,0-4 8-16,-6 2 8 16,6 2 8-16,5-4 16 15,0 0 8-15,5-4-4 16,0-4-8-16,10-6-12 16,5-6 0-16,10-4-8 15,5 1 0-15,6-5-4 16,15 0 8-16,4 6 0 15,6 4 0-15,5 0-12 16,-5 6 0-16,-10 4-4 16,-5 4 8-16,-11 8 0 0,-15 4 0 15,-10 4-8-15,-15 8 0 16,-10 4-12-16,-11-5-8 16,-9 1-24-16,-6-4-16 15,5-8-92-15,6-6-72 16,-1-16-20-16,6-10 56 15,9-4 72-15,6-7 24 16,5-9 32-16,10 2 16 16,5 1 72-16,5 3 64 15,0 8 44-15,1 6-8 16,4 6-16-16,-5 10 0 16,5 12-20-16,-10 2-8 15,0 4-24-15,1 4 0 16,-1-4-112-16,0 2-96 0,0-6-272 15,0-6-168-15,0 0 80 16,0-2 256-16,-5-2 248 16,5 2 0-16</inkml:trace>
  <inkml:trace contextRef="#ctx0" brushRef="#br0" timeOffset="158120.69">9454 8229 520 0,'0'0'140'16,"0"0"-12"-16,5 0-20 16,0 0-140-16,10 0 24 15,5-8 12-15,11-2 0 16,-6 4-4-16,-4 2 0 0</inkml:trace>
  <inkml:trace contextRef="#ctx0" brushRef="#br0" timeOffset="158493.09">10211 7662 968 0,'0'2'292'15,"0"2"-16"-15,5 6-12 16,10 1-264-16,-5 3 40 16,5-2 32-16,1-2-8 15,-1 4-104-15,0-4-88 16,-5-4-272-16,0-2-176 15</inkml:trace>
  <inkml:trace contextRef="#ctx0" brushRef="#br0" timeOffset="158720.1">10053 7852 544 0,'-5'4'148'0,"0"12"60"16,0 12 52-16,5 0-92 16,0 3 0-16,-5 5-32 15,5-2-32-15,5-10-48 16,-5-3-16-16,5-3-128 0,0-8-104 16,0-10-204-16,10-8-88 15</inkml:trace>
  <inkml:trace contextRef="#ctx0" brushRef="#br0" timeOffset="159203.81">10139 7892 496 0,'0'0'132'15,"6"2"36"-15,-1-2 28 16,0 0-76-16,15 0 24 16,-5 0 4-16,6 0-16 15,4 0-36-15,0 0-16 16,-9 0-16-16,-1 0 8 0,0 0-24 15,-5 2-24 1,-5 0-36-16,0 4-8 0,-5 8-4 16,-10 2 8-16,-5-3 4 15,-5 5 0-15,-1 6-4 16,1-4 8-16,0-4-4 16,4 4 0-16,6-2-4 15,-5-7 8-15,5 3 0 16,5-2 8-16,0-4 4 15,5-4 8-15,5 0 0 16,5-8 0-16,5-2-12 16,0-4-8-16,6-4-32 15,-1-2-16-15,-5 5-44 16,1 3-16-16,-6-4 16 16,0 6 40-16,-5 2 36 0,5 2 8 15,-10 6 8-15,0 6 8 16,-5 12 8-16,-5-1 8 15,0 5-4-15,5 6 0 16,-5 0-8-16,-1-5 0 16,6-3-36-16,-5-2-32 15,5-2 0-15,5-2 32 16,-5-12 32-16,5-2 0 16</inkml:trace>
  <inkml:trace contextRef="#ctx0" brushRef="#br0" timeOffset="159373.79">10353 8192 504 0,'0'0'136'0,"0"0"28"16,0 0 24-16,5-2-100 15,0 0 16-15,10-8-20 16,-5 0-24-16,11-2-68 16,-1 0-32-16,5-6-200 15,-4 0-160-15,-6 4 24 16,-5 2 192-16</inkml:trace>
  <inkml:trace contextRef="#ctx0" brushRef="#br0" timeOffset="159570.51">10068 8285 560 0,'0'6'156'0,"0"10"60"0,0 11 60 15,0 7-108-15,-5 8-8 16,0 3-48-16,0-7-24 16,0-4-112-16,-5-6-72 15,5-14-248-15,0-22-160 16,0-2 56-16,5 4 224 16</inkml:trace>
  <inkml:trace contextRef="#ctx0" brushRef="#br0" timeOffset="159739.47">10104 8398 472 0,'5'0'124'15,"0"4"36"-15,15 6 28 0,1 4-52 16,4 4 48 0,6 9 20-16,4 9-16 0,1 6-44 15,4 1-16-15,1-3-48 16,5-2-24-16,4-7-152 16,-4-17-120-16,5-18-236 15,5-23-104-15,-10-7 112 16,-11 8 224-16</inkml:trace>
  <inkml:trace contextRef="#ctx0" brushRef="#br0" timeOffset="160025.94">10815 7955 960 0,'0'0'288'15,"0"4"0"-15,0 2 0 16,10 4-244-16,-5 0 48 16,11 2 12-16,-6 0-32 15,5-4-60-15,0 2-24 16,6-6-16-16,-6-12 16 15,5-4-328-15,0-2-336 16,1 2-4-16,-11 2 344 0</inkml:trace>
  <inkml:trace contextRef="#ctx0" brushRef="#br0" timeOffset="160424.24">11150 7753 512 0,'-5'0'140'0,"-5"0"56"16,5 4 60-16,0 6-72 15,-5 14 16-15,-5 15-8 16,-1 11-16-16,-4 11-36 15,-10 7-16-15,-1-1-24 16,-5 1 0-16,-4 1-16 16,4-3-8-16,-4-3-36 15,4-7-24-15,6-16-88 16,-1-15-56-16,1-9-8 16,9-24 64-16,1-12 64 15,5-7 16-15,5-11 0 16,-6-4 0-16,11 5-12 0,0-1 0 15,0 2-88-15,10 8-80 16,-5 9 36-16,5 3 120 16,5 4 112-16,1 8 0 15,9 6-8-15,10 8 8 16,6 10 4-16,0 5 8 16,14 5-4-16,1 12 0 15,10 19-16-15,0-1-8 16,0-7-16-16,-10 5 0 15,5-8-28-15,-6-11-16 16,-4-9-20-16,0-22 8 16,0-24-4-16,-16-14 0 15,1 1-4-15,-11 3 0 0</inkml:trace>
  <inkml:trace contextRef="#ctx0" brushRef="#br0" timeOffset="162241.69">10266 8116 240 0,'0'0'48'0,"0"0"12"16,0 0 16-16,0 0-24 15,0 0 16-15,0 0 24 16,0 0 16-16,0 0 24 16,0 0 16-16,0 4-4 15,-5 0-8-15,5 6-16 16,-5 4 8-16,0 6-8 15,-5 2-8-15,5 3-12 16,-5 3 0-16,0 4-4 0,-1 0 0 16,1-9-20-16,5-1-16 15,-5 0-24-15,10-4 0 16,-5-6-40-16,0-6-32 16,5-2-12-16,0-14 24 15,0-8 24-15,5-2 0 16,5 2 0-16,-5 4 0 15</inkml:trace>
  <inkml:trace contextRef="#ctx0" brushRef="#br0" timeOffset="162820.2">9626 8263 728 0,'0'0'212'15,"0"0"32"-15,0 0 36 0,0 0-160 16,0 0 16-16,5 0 0 15,1 0-16-15,-1 4-36 16,0 0-16-16,5 6-92 16,0-4-64-16,5-2-312 15,0 2-240-15,-4 2 52 16,4-6 296-16</inkml:trace>
  <inkml:trace contextRef="#ctx0" brushRef="#br0" timeOffset="163958.15">11674 8382 1048 0,'0'0'316'0,"0"0"-52"15,0 0-60-15,0 0-380 16,5 0 0-16,-5 4-148 16,0 6-136-16</inkml:trace>
  <inkml:trace contextRef="#ctx0" brushRef="#br0" timeOffset="164107.16">11719 8600 616 0,'0'0'172'0,"-5"4"0"0,-5 0-4 16,10-2-168 0,-5 0 8-16,5-2-68 0,0-4-72 15,5 0-8-15,5-8 72 16</inkml:trace>
  <inkml:trace contextRef="#ctx0" brushRef="#br0" timeOffset="164558.31">12507 8201 864 0,'0'0'256'0,"-5"0"8"0,5 0 8 15,0 4-200-15,-5 2 56 16,5 4 44-16,0 4 0 16,0 4-36-16,-6 4-24 15,6 2-44-15,0-5-8 16,0-3-20-16,-5 0-8 15,5 0-96-15,0-6-88 16,0 0-8-16,5 2 88 16,-5-4-276-16,11 0-352 15,-1-2-4-15,0 0 352 16</inkml:trace>
  <inkml:trace contextRef="#ctx0" brushRef="#br0" timeOffset="164919.37">12558 8469 408 0,'0'4'104'16,"-6"6"28"-16,1 0 24 15,-5 6-52-15,-5-2 32 0,-5 2-8 16,-6-4-24-16,-4-4-40 16,-6 0 0-16,1-8 8 15,-1-12 16-15,6-8 16 16,4-12 8-16,1-14-8 16,-1-1 0-16,16 1-12 15,5-3 0-15,10-3-4 16,16 0 0-16,4 15 0 15,11-5 8-15,9-4-20 16,6 15-16-16,-5 7-20 16,10 2 0-16,0 12-8 15,-6 16 0-15,1 8-12 16,-10 6 0-16,-1 7-4 0,-4 7 0 16,-16 2 0-1,-10 6 0-15,-15 5-8 0,-10 5 0 16,0 1-8-16,-16 1 0 15,-9 4-28-15,9-9-24 16,-4-17-92-16,-1-12-64 16,6-18-328-16,4-16-256 15</inkml:trace>
  <inkml:trace contextRef="#ctx0" brushRef="#br0" timeOffset="173836.39">13396 8162 872 0,'-5'-4'260'0,"-6"-4"-20"16,1 4-12-16,-5 2-212 15,0-2 72-15,-5 4 64 0,-6 2 0 16,6 4-16-16,-6 4-16 16,6 4-32-16,-5 9-8 15,4 7-16-15,6 4 0 16,0 4 0-16,5 3 0 16,5 1-16-16,5-2-8 15,0-13-16-15,5-9 0 16,10-2-8-16,0-6 0 15,6-10-72-15,-1-10-64 16,10-4-8-16,1-2 64 16,9-5 60-16,1-3 8 15,-5 4-400-15,-1 2-400 16,1 4-4-16,-11 4 400 16,-10 2 400-16,1 4 0 15</inkml:trace>
  <inkml:trace contextRef="#ctx0" brushRef="#br0" timeOffset="174169.66">13568 8197 344 0,'0'0'84'0,"0"0"32"16,0 0 36-16,-5 0-16 15,5 0 40-15,-5 0 4 16,-5 4-24-16,0 8-32 16,5 4 0-16,-5 6-12 15,5 4 0-15,0 8-20 16,-1-1-8-16,1-5-24 15,5 0-8-15,5-2-16 16,6-8 0-16,-1-7-8 16,10-9 0-16,0-10-4 0,1-7 0 15,-1-7 0-15,0-8 0 16,-4-4 16-16,-6 3 24 16,0 1 16-16,0 2 0 15,-5 2-16-15,-5 8-8 16,-10 4-24-16,0 5-8 15,5 1-72-15,-5 4-64 16,-6 2-396-16,11 6-328 16,-5 2 56-16,5-2 392 15</inkml:trace>
  <inkml:trace contextRef="#ctx0" brushRef="#br0" timeOffset="174801.96">13807 8195 392 0,'0'0'100'0,"0"0"44"0,0 0 44 16,0 0-20-16,0 0 32 15,5 2 8-15,0 6-24 16,0 2-48-16,1 8-16 16,-1 8-28-16,-5 6 0 15,0 5-16-15,0 5-8 16,-5-2-20-16,-1 1-8 16,-4-9-20-16,5-6-8 15,0-4-28-15,-5-12-16 16,10-14-12-16,-5-12 8 0,5-10 12 15,0-8 8-15,10-7 4 16,0-3 0-16,5-2 8 16,1 7 16-16,4 5 20 15,0 2 8-15,-4 10 16 16,4 7 16-16,0 5 0 16,1 10 0-16,-6 10-20 15,0 7-8-15,0 11-16 16,-10 6 0-16,-10 8-12 15,0 5-8-15,0 3-44 16,0 5-32-16,-5-3-4 16,5-4 40-16,10-3 32 15,0-11 0-15</inkml:trace>
  <inkml:trace contextRef="#ctx0" brushRef="#br0" timeOffset="175573.46">14244 8235 760 0,'5'0'220'0,"10"-2"12"0,-10-4 4 16,1 2-172-16,-1 0 48 16,-10-4 32-16,-6 4 0 15,-4 0-28-15,0 0-16 16,0 4-28-16,-11 8 0 15,6 4-8-15,5 4 8 16,5 8-12-16,-1 4-8 16,6-2-16-16,0-3 0 15,5-1-4-15,10-2 0 16,6-8-16-16,4-6-8 16,0-10-40-16,6-8-24 15,-1-2-84-15,-5-8-56 16,6-5 24-16,-1-5 88 15,-4-4 80-15,-1-6 0 0,-5-3 0 16,0-5 8-16,-10-1-4 16,-5-5 0-16,5 2-96 15,-5 7-80-15,-5 5 48 16,0 8 144-16,0 7 104 16,5 7-24-16,-10 8-40 15,5 10 0-15,5 26 0 16,0 21 8-16,-5 13 0 15,-5 5 0-15,5 9-12 16,5-1 0-16,0-1-16 16,0-5-8-16,5-1-36 15,-5-15-24-15,10-13-8 16,0-8 16-16,5-6 16 16,-5-10 8-16</inkml:trace>
  <inkml:trace contextRef="#ctx0" brushRef="#br0" timeOffset="176018.44">14584 8176 376 0,'0'0'92'0,"0"0"56"16,-5 2 52-16,0 4-12 15,0 7 32-15,0 5 4 16,-5 2-16-16,0 4-48 16,5 2-24-16,0 4-36 15,0-9-8-15,-1-3-28 16,6-2-16-16,0-4-60 16,0-8-40-16,0-10-16 0,11-12 32 15,-6-2-304-15,10-7-328 16,-10 1 0-16,5 6 336 15,-5 4 332-15,0 2 0 16</inkml:trace>
  <inkml:trace contextRef="#ctx0" brushRef="#br0" timeOffset="176185.49">14615 7939 712 0,'0'0'204'15,"0"0"28"-15,0 0 28 16,0 2-148-16,-5 0 40 16,5 0 12-16,0 8-16 15,0 6-44-15,0-2-24 16,0 6-64-16,10 4-32 15,0-8-24-15,5-4 24 16,16-1-324-16,-1-7-336 0,-9-6-4 16,-1 0 344-16,-5 2 336 15,0-4 0-15</inkml:trace>
  <inkml:trace contextRef="#ctx0" brushRef="#br0" timeOffset="176654.37">14996 7904 424 0,'-5'0'108'0,"5"0"52"0,-5-2 44 16,0 4-52-16,0 2 16 16,0 6 0-16,-6 13 0 15,-4 15-28-15,0 8-16 16,0 7-20-16,-6 9 0 15,-4 9-8-15,0-1 0 16,9 3-24-16,1-1-16 0,5-15-24 16,5-9-8-16,10-14-12 15,0-11 0-15,15-23-20 16,-10-16-8-16,6-11-60 16,-1-9-40-16,5 0-76 15,-5-3-24-15,-4-3-16 16,4 6 16-16,-5 4-96 15,-5 5-112-15,0 5 64 16,0 6 184-16,-5 6 176 16,5 2 0-16</inkml:trace>
  <inkml:trace contextRef="#ctx0" brushRef="#br0" timeOffset="176869.41">14676 8243 864 0,'0'0'256'0,"5"-2"0"0,10-2 0 15,6 2-200-15,4-2 64 16,5-4 24-16,6 2-32 16,-6-2-64-16,6 0-24 15,-6-1-128-15,1-3-96 16,-6 2-240-16,1-2-136 16,-1-2 96-16,-5 4 240 15,-9 2 240-15,4 2 0 16</inkml:trace>
  <inkml:trace contextRef="#ctx0" brushRef="#br0" timeOffset="177035.39">15108 8138 600 0,'0'2'168'16,"0"2"36"-16,0 12 32 0,0 8-100 15,-5 5 40-15,0 7-8 16,-1 4-32-16,-4-3-52 16,5-5-8-16,0-4-44 15,0-8-24-15,5-10-136 16,5-12-96-16,0-6 4 15,0-10 112-15,5-2 108 16,-4 6 0-16,-1 0 0 16,-5 2 0-16</inkml:trace>
  <inkml:trace contextRef="#ctx0" brushRef="#br0" timeOffset="177201.89">15158 7908 336 0,'0'-4'80'0,"0"-8"40"16,0 0 40-16,0 4 8 15,0 0 56-15,0 0 0 16,0 4-40-16,0 2-72 0,6 8-24 15,-6 8-48-15,5 2-24 16,5-2-24-16,5 2 8 16,0 0 0-16,11-7 0 15,-11 1 0-15,0-2 0 16,-5-4 0-16,0-2 0 16</inkml:trace>
  <inkml:trace contextRef="#ctx0" brushRef="#br0" timeOffset="177568.6">15443 8086 592 0,'0'-2'164'0,"0"2"36"0,0-2 36 0,5-2-116 16,0 4 16-16,5 2-8 15,6 6-24-15,-6 2-40 16,0 8-8-16,0 6-20 16,-5 4 0-16,-5 5-12 15,-5 5-8-15,-10-4-8 16,-6 2 8-16,-4-1 0 16,0-5 0-16,-6-10 8 15,6-4 8-15,-6-4 24 16,1-6 16-16,4-12 12 0,1-8 0 15,10-6-20-15,5-2-8 16,5-6-32-16,10-3-8 16,5-1-32-16,15-4-8 15,6-2-8-15,4-5 16 16,1 3-376-16,4-8-376 16</inkml:trace>
  <inkml:trace contextRef="#ctx0" brushRef="#br0" timeOffset="178118.96">15646 8148 528 0,'0'2'144'0,"0"2"56"16,0 0 56-16,0 6-88 15,0 4 0-15,0 3-24 16,0 5-24-16,5 2-36 0,-5 4-8 15,-5 0-20-15,0-1-8 16,0-5-12-16,0-4 0 16,-5-4-20-16,5-6-16 15,0-8-20-15,0-8 0 16,5-6 4-16,10-8 8 16,0-4 12-16,5-1 8 15,10-7 8-15,1 4 8 16,4 0 12-16,-4 9 8 15,4 5 8-15,-4 4 0 16,-6 14-8-16,0 12-8 16,-4 4-4-16,-6 9 8 15,0 7 0-15,-5 4 0 0,-5-3-20 16,-5 1-16 0,5 0-104-16,-5-6-80 0,0-4 0 15,0 1 88-15,0-9 88 16,5-8 0-16</inkml:trace>
  <inkml:trace contextRef="#ctx0" brushRef="#br0" timeOffset="178905.63">16728 8126 944 0,'0'0'284'0,"0"4"-28"16,0-4-20-16,0 2-240 0,5 0 72 15,5 6 60-15,1-4-8 16,-1 4-32-16,0-2-24 16,0 4-24-16,-5-2 0 15,0-2-4-15,0 5 0 16,-5-1-20-16,-5 2-8 16,-5 0-20-16,0 0 0 15,-5-4 4-15,-1 2 8 16,1-2 8-16,0-2 0 15,-5 0 0-15,4-2 0 16,1-2 8-16,0 0 8 16,10 0 8-16,-5 0 8 15,10-2-8-15,0 0-8 16,10 0-8-16,0 0 0 16,5 0-4-16,0 0 0 0,6 0-36 15,-1 0-24 1,-5-2-4-16,6 0 32 0,-6-2-368 15,5 8-392-15,-5 0-4 16,-4 0 392-16,-1-4 392 16,-5 2 0-16</inkml:trace>
  <inkml:trace contextRef="#ctx0" brushRef="#br0" timeOffset="179205.33">16698 8636 344 0,'-5'0'84'0,"-11"0"8"15,-14 4 12-15,-6 2-24 16,6-6 48-16,-16-8 48 15,0-8 8-15,11-8-12 16,-1-5-8-16,6-17-20 0,10-6 0 16,4-1-20-16,16-5-8 15,16-7-20-15,19-3 0 16,6 5-8 0,20-1 8-16,0 5-16 0,10 15-8 15,0 8-28-15,0 16-8 16,-10 18-12-16,-10 16 0 15,-6 16-8-15,-14 8-8 16,-16 9-8-16,-10 7 0 16,-15 6 0-16,-15 1 0 15,-1-1-20-15,-9-7-16 16,-1-11-88-16,1-12-64 16,4-16-320-16,6-22-248 15</inkml:trace>
  <inkml:trace contextRef="#ctx0" brushRef="#br0" timeOffset="184521.45">17292 8324 416 0,'5'0'108'15,"0"0"32"-15,0 8 36 0,5-6-40 16,6 2 32-16,-1 0 8 15,5 0-16-15,1-6-40 16,4-6-8-16,5 0-24 16,-4-3-8-16,4-3-16 15,-9-2 0-15,-1 0-16 16,-5 2 0-16,-10-4-12 16,5 4 0-16,-15 0-12 15,-10 2 0-15,5 5-8 16,-10-1 0-16,-6 6 4 15,1 4 8-15,-6 11 4 0,6 7 8 16,-5 8-4-16,-11 10 0 16,15 3 0-16,11 3 8 15,0 2 4 1,10-5 0-16,10-3-8 0,10-6 0 16,0-10-16-16,11-6 0 15,4-10-72-15,-4-8-64 16,9-6-8-16,6-6 64 15,-21-8 56-15,6-2 0 16,-1 0 0-16,-5 4 0 16</inkml:trace>
  <inkml:trace contextRef="#ctx0" brushRef="#br0" timeOffset="184970.51">17688 8144 704 0,'0'0'204'0,"0"0"32"0,0 0 36 16,0 0-144-16,0 10 32 16,5 6 4-16,0 9-16 15,-5 3-36-15,6 6-8 16,-6 0-28-16,5 3-8 16,0-3-20-16,0-2-8 15,5-12-4-15,5-10 8 16,11-16 4-16,-1-8 0 15,-5-8 4-15,6-8 8 16,-1-4-4-16,-5-1-8 16,1-3-8-16,-6 4 0 15,0 5-24-15,-5 5-16 16,-5 2-72-16,6 2-40 16,-11 6 4-16,5 4 56 0,0 0 52 15,0 2 0-15</inkml:trace>
  <inkml:trace contextRef="#ctx0" brushRef="#br0" timeOffset="185484.48">18069 8279 904 0,'0'0'268'16,"5"0"-16"-16,0 2-20 15,11-2-216-15,-1 0 72 16,5 0 44-16,6-8-24 15,-1-2-44-15,-5-2-16 16,1-4-20-16,-6-2 0 16,-10 2-4-16,-10-1 8 15,0 1-12-15,-5 2-8 16,0 2 0-16,-11 2 16 0,1 6 4 16,-5 6 0-16,-1 8 0 15,1 6 16-15,-1 12 0 16,6 7 0-16,0 11-8 15,4 2 8-15,6-7-8 16,5 5-8-16,5-2-8 16,5-11 0-16,11-11-36 15,-1-6-32-15,5-16-12 16,5-12 24-16,1-4 24 16,-1-6 8-16,1 1 0 15,-11 5 0-15,0 2 0 16,-5 4 0-16</inkml:trace>
  <inkml:trace contextRef="#ctx0" brushRef="#br0" timeOffset="186007.65">18313 8205 456 0,'5'0'120'15,"0"0"68"-15,5 0 64 16,-4 2-52-16,-1 12 8 16,0 6-24-16,0 6-24 15,0 2-32-15,-10 7-8 0,0 3-24 16,0-2-8-16,-6 0-32 15,1-1-8-15,0-7-20 16,5-8 0-16,0-2-20 16,0-14-8-16,0-16-12 15,10-12 8-15,0-4 4 16,5-11 0-16,10-9-4 16,6-4 0-16,-1 7 12 15,1 1 24-15,9 10 16 16,-9 10 8-16,-1 5-4 15,0 7 0-15,-4 10-12 16,-6 12 0-16,0 10-8 16,-5 7 8-16,-5 11-16 15,-5 6-8-15,0-1-16 16,-5 1 8-16,0-8-28 0,0-5-24 16,0-3-8-16,5-8 24 15,5-8-404-15,0-16-424 16,0-12 0-16,-5 6 432 15,5 4 424-15,1-6 0 16</inkml:trace>
  <inkml:trace contextRef="#ctx0" brushRef="#br0" timeOffset="195485.76">18867 8001 552 0,'0'0'152'0,"0"2"20"16,0 4 24-16,-5 14-100 16,0 6 32-16,0 5 12 15,-6 11-16-15,1 6-28 16,0 1 0-16,0 7-24 0,0 1-16 16,0-3-16-16,5-2 8 15,0-11-8-15,5-7-8 16,0-2-12-16,10-16 0 15,0-28-12-15,5-6-8 16,10-10-24-16,1-8-8 16,-6 1-68-16,6-7-48 15,4 4-52-15,-5 2 0 16,-9 5-116-16,4 3-112 16,-10 8 64-16,0 6 184 15,-5 4 180-15,1 2 0 16</inkml:trace>
  <inkml:trace contextRef="#ctx0" brushRef="#br0" timeOffset="195721.84">18659 8221 456 0,'0'0'120'0,"0"0"60"16,0 2 64-16,0 0-36 15,0-2 32-15,10 0 8 16,15 2-8-16,1-2-44 15,14 0-24-15,6-2-36 16,0 0-8-16,-6 0-28 16,1 0-16-16,0 2-60 15,-11-2-40-15,-10 2-24 16,1-4 24-16,4-2 16 16,-10 4 0-16,-10-2 0 15,6 2 0-15</inkml:trace>
  <inkml:trace contextRef="#ctx0" brushRef="#br0" timeOffset="202818.78">19558 7828 1112 0,'-10'0'340'15,"-6"8"-20"-15,1 14-12 16,0 16-280-16,-5 7 80 16,-1 11 12-16,1 8-56 15,5 1-12-15,-1 1 56 16,11-5 16-16,0-5-32 15,5-11-64-15,5-9-24 16,0-10-16-16,6-8 16 16,14-8-452-16,0-12-456 0,-9-8-8 15,-1 2 456-15,0 2 456 16,-5-6 0-16</inkml:trace>
  <inkml:trace contextRef="#ctx0" brushRef="#br0" timeOffset="203784.39">19781 8144 936 0,'0'-4'280'0,"0"-2"-16"16,5 2-16-16,0 0-224 15,6-2 80-15,-1 0 52 16,10 0-16-16,0-2-44 16,1 0-24-16,4-2-48 15,1-2-16-15,-6-1-116 16,0-1-88-16,-5 0-276 15,1-2-184-15,-6 2 96 0,0 2 280 16,-5 4 280-16,0 0 0 16</inkml:trace>
  <inkml:trace contextRef="#ctx0" brushRef="#br0" timeOffset="204166.63">19898 7886 656 0,'0'0'188'0,"0"6"12"0,0 6 20 16,-5 4-124-16,5 5 56 15,-5 13 28-15,5 8-16 16,-5 4-32-16,5 3-8 16,0 7-20-16,0-3-8 15,10-5-20-15,0-2-8 16,-5-3-20-16,5-5 0 0,-4-10-24 16,-1-6-16-16,-5-5-24 15,0-5-8-15,-11-10-36 16,6-8-24-16,-5-4-4 15,-10-2 32-15,-6-3 40 16,6 1 24-16,-10 2 20 16,4 0 8-16,1 2 32 15,10 4 32-15,-1 2 4 16,6 0-24-16,5-2-32 16,10-2 0-16,10-4-16 15,11-6 0-15,-6-3-56 16,6-3-48-16,-1-2-12 15,11 0 40-15,-1-4 36 16,1 1 8-16,4 7 0 16,-14 4 0-16,-6 4 0 0,0 2 0 15</inkml:trace>
  <inkml:trace contextRef="#ctx0" brushRef="#br0" timeOffset="204533.61">20218 7840 992 0,'0'2'300'16,"-10"4"-60"-16,-5 8-52 15,-6 4-276-15,1 2 88 16,-5 4 68-16,-1 3-8 0,11 1-28 16,0-4-16-16,5-6 16 15,0-4 32-15,10-4 24 16,5-6-8-16,10-10-24 15,10-8-16-15,1 6-24 16,-1 0-8-16,11-8-28 16,-11 0-16-16,-10 6-28 15,6 4 0-15,-1 0 4 16,-10 6 16-16,-5 8 20 16,-10 8 16-16,-10 4 0 15,-6 10-8-15,-14 5 0 16,-11-1 16-16,6 0-40 15,-1 0-48-15,0-5-88 0,6-7-40 16,9-4-116-16,11-4-72 16</inkml:trace>
  <inkml:trace contextRef="#ctx0" brushRef="#br0" timeOffset="204653.99">20040 8307 768 0,'0'4'224'16,"0"2"12"-16,5 3 16 15,1 7-180-15,-1 2 32 16,0-4 12-16,0-2-16 15,0-2-60-15,-5-6-40 16,5-6-324-16,-5-2-280 16</inkml:trace>
  <inkml:trace contextRef="#ctx0" brushRef="#br0" timeOffset="204857.12">20106 8229 512 0,'0'0'140'0,"5"0"32"16,6 0 36-16,-6-2-112 16,10-4 0-16,0 2-56 15,0-4-40-15,16-2-220 16,-6-1-168-16</inkml:trace>
  <inkml:trace contextRef="#ctx0" brushRef="#br0" timeOffset="205133.08">20269 8104 376 0,'0'0'92'0,"10"0"16"0,0 0 12 15,11-2-32-15,-6 2 56 16,5 0 28-16,-5-2-16 16,1 0-28-16,4 6-8 15,-10 4-8-15,0 8 0 16,-5-4-12-16,-5 6-8 16,5 4-20-16,-10-3-8 15,0 3-32-15,0-4-16 0,0 6-88 16,0-2-64-1,0-10-268-15,0 0-200 0</inkml:trace>
  <inkml:trace contextRef="#ctx0" brushRef="#br0" timeOffset="205283.27">20228 8283 504 0,'0'0'136'0,"0"0"20"15,0-2 16-15,0 0-104 16,0-4 16-16,5 0-28 15,6-2-32-15,-1-6-92 16,0 0-48-16,5 2-120 16,0-6-64-16</inkml:trace>
  <inkml:trace contextRef="#ctx0" brushRef="#br0" timeOffset="205566.53">20238 7999 576 0,'0'0'160'16,"-10"4"32"-16,5 8 32 15,-5 8-104-15,5 2 32 16,5 3 8-16,-5 1-16 16,5 2-44-16,-5-2-24 15,5-2-36-15,-10-3-8 16,5-3-16-16,0-2-8 16,-6-6-8-16,6 0 8 15,-5-2 8-15,5 0 8 16,0 0 8-16,0 2 0 0,0 2 4 15,5-1 8-15,0-1-4 16,5-4-8 0,10 2-20-16,-5-4-8 0,6-2-12 15,4-2 8-15,0-10-368 16,0-4-360-16</inkml:trace>
  <inkml:trace contextRef="#ctx0" brushRef="#br0" timeOffset="205951.96">20584 8172 1000 0,'-5'2'300'0,"0"8"-16"0,-5 7-20 15,-16 3-272-15,1 0 56 16,4 0 24-16,1-2-16 15,0-6-40-15,0-2-8 16,4-10-340-16,6-10-320 16,0 0 0-16,5 2 328 15,0 2 324-15,5-2 0 16,0-22 128-16,0-31 136 16,5 9 48-16,-5 10-72 15,10-3-60-15,0 9 24 16,0 12 4-16,11 18-8 15,-1 18-32-15,0 10-16 0,6 10-32 16,-1 7-8-16,6 1-24 16,-6 6-8-16,5 3-24 15,1-3-8-15,-1 0-76 16,-4-7-56-16,4-1-396 16,1-12-336-16</inkml:trace>
  <inkml:trace contextRef="#ctx0" brushRef="#br0" timeOffset="206170.04">21158 8366 1008 0,'0'4'304'0,"-10"4"-56"0,5 0-56 16,-5 2-396-16,-1 4-32 16,1-6 52-16,5-10 96 15</inkml:trace>
  <inkml:trace contextRef="#ctx0" brushRef="#br0" timeOffset="206619.4">21615 7759 632 0,'0'2'180'15,"-5"8"16"-15,-5 8 20 16,-5 11-152-16,-6 7 16 16,-4 0-48-16,0-2-48 15,9-3-240-15,1-7-176 16,-5-6 20-16,10-6 208 15</inkml:trace>
  <inkml:trace contextRef="#ctx0" brushRef="#br0" timeOffset="206754.44">21615 8102 400 0,'-5'4'100'0,"5"10"32"15,-5 4 28-15,5 8-48 16,-5 5 32-16,-10 3-8 16,-1-4-24-16,6-6-92 15,0-6-56-15,15-10-216 16,0-12-152-16,0-4 28 15,-5 2 192-15</inkml:trace>
  <inkml:trace contextRef="#ctx0" brushRef="#br0" timeOffset="206968.28">21702 7872 528 0,'0'-2'144'0,"0"-2"60"0,0 6 64 16,5 6-76-16,-5 10 16 15,0 12-20-15,0 1-24 16,-5-1-52-16,5 0-16 15,-6-6-40-15,6-4-16 16,0-9-68-16,0 1-48 16,0-10-8-16,0-12 48 15,11-5-276-15,-1-7-320 16,-5-2-4-16,5 4 320 16,-5 4 316-16,0 2 0 15</inkml:trace>
  <inkml:trace contextRef="#ctx0" brushRef="#br0" timeOffset="207566.72">21844 7654 568 0,'0'0'156'15,"0"0"36"-15,0 0 28 0,5 0-108 16,-5 4 24-16,5 6 8 16,-5 2 0-16,0 1-32 15,5 5-16-15,0-4-28 16,5-2 0-16,0-2-12 16,11-4 0-16,-6-2-16 15,-5 0 0-15,0-2-8 16,0 2 8-16,-10 6-16 15,-5 8-8-15,-5-3-16 16,-5 9 0-16,-5-4-4 16,-1 2 0-16,1 2-8 15,0 0 0-15,10-10-4 16,-6-7 8-16,11-7 4 0,-5 0 8 16,10 2 0-16,0-4 0 15,0-5 0-15,10 1 8 16,0 2 0-16,6 0 0 15,-6 2-8-15,5 0 0 16,0 4-4-16,-10 4 8 16,5 4-8-16,-4 3-8 15,-12 11-16-15,-4 0 0 16,-5 4-8-16,5 0 8 16,-5-7 0-16,-1-1 8 15,6 0 0-15,10-8 0 16,0-4 0-16,10-2 8 15,6-8 8-15,-1-2 8 16,5-2 8-16,1-2 8 16,-1 6 0-16,-5 2 0 0,5 2 0 15,-4 6 0-15,-6 8 4 16,5 6 8-16,-5 5 12 16,-5 5 16-16,0 4 4 15,-5 10 0-15,-5 3-12 16,-15 3-8-16,-5 9-8 15,-11-3 0-15,-5-7-20 16,-4-1-16-16,4-16-68 16,0-12-40-16,6-22-392 15,4-26-344-15,11-8 48 16,10 8 400-16</inkml:trace>
  <inkml:trace contextRef="#ctx0" brushRef="#br0" timeOffset="208316.26">21869 8221 816 0,'-5'2'240'0,"-5"8"-36"16,-5 0-40-16,-1 6-228 15,6-2 56-15,-5-2-32 16,0 0-72-16,10-10-172 16,5-8-88-16,0-2 60 15,0 4 160-15,0-2 152 16,5 0 0-16</inkml:trace>
  <inkml:trace contextRef="#ctx0" brushRef="#br0" timeOffset="209216.26">22113 7914 672 0,'0'2'192'16,"10"0"28"-16,0-2 32 15,11-2-140-15,-1-4 32 16,5-2 0-16,-4 2-24 16,-6 4-36-16,0 6-8 0,-5 4-36 15,-10 6-16-15,-5 2-44 16,-5 1-16-16,-5 7-76 16,0 0-48-16,-1-4-20 15,6 0 40-15,0 2 56 16,5-3 24-16,0-3 28 15,0-2 8-15,5 0 24 16,5-4 16-16,-5 0 32 16,5 4 24-16,5 0 12 15,0 4 0-15,-10 3 4 16,5 9 8-16,0 4 8 16,-5 0 0-16,6-1-16 15,-6-1-16-15,0-6-24 16,-6-10-8-16,12-12-32 0,4-8-24 15,0-10-108-15,0-8-80 16,10-12-52-16,-4-1 32 16,4-7 64-16,0-8 32 15,1-7 48-15,-11-1 24 16,5 7 52-16,0 3 40 16,-5 4 76-16,0 13 48 15,1 9 24-15,-6 6-16 16,0 12-44-16,-5 12-24 15,0 6-32-15,0 6 0 16,-5 1-12-16,0-1 0 16,5 0-16-16,-5 0-8 15,5-4-16-15,0-2 0 16,0-4-8-16,0-4 8 16,5-4 0-16,0 1 0 0,5-3-4 15,-5 6 0-15,5 8-4 16,-5 8 8-16,0 2 4 15,-5 4 8-15,-10 6-8 16,-5-3-8-16,0 3-24 16,-6-2-8-16,-4-10-80 15,5-5-64-15,-11-1-60 16,1-6 8-16,9-10 48 16,1-6 40-16,5-2 56 15,10-6 16-15,5-1 72 16,10-1 56-16,0 2 60 15,10 2 8-15,1 2-4 16,-1 4 0-16,0 4-16 0,11 4 0 16,-6 2-48-16,-5 4-32 15,6 6 8-15,-6-4 48 16,-5-2-40-16,1 0-80 16,-6-2-412-16,0-10-320 15</inkml:trace>
  <inkml:trace contextRef="#ctx0" brushRef="#br0" timeOffset="209382.8">22799 8315 840 0,'0'2'248'15,"5"3"4"-15,-5 7 0 16,0 2-216-16,0 0 32 0,-5 4-12 16,-10 0-40-16,-1-6-312 15,-4-4-264-15,10 2 4 16,5-6 280-16,0-2 276 15,-5 0 0-15</inkml:trace>
  <inkml:trace contextRef="#ctx0" brushRef="#br0" timeOffset="210133.39">23144 7961 656 0,'0'0'188'15,"0"10"36"-15,0 12 44 16,0 4-128-16,0 6 24 16,0 1-4-16,0 3-24 15,0-10-48-15,0-4-24 0,0-2-48 16,0-9-16 0,0-5-12-16,0-6 16 0,0-10-332 15,5-3-336-15,0-1-8 16,0 4 336-16,1-2 336 15,-6 4 0-15</inkml:trace>
  <inkml:trace contextRef="#ctx0" brushRef="#br0" timeOffset="210415.86">23292 7707 416 0,'0'0'108'0,"5"0"8"16,-5 0 12-16,5 0-60 15,-5-2 40-15,10 2 32 16,5 0 0-16,-5-2-24 15,0 2-16-15,6 6-12 16,-1 10 16-16,-5 16 8 0,-5 12 0 16,-5 7-4-1,5 5 0-15,-5 3-20 16,-5-1-16-16,-10-5-20 0,-10-1 0 16,9-8-4-16,1-7 0 15,0-5-8-15,0-6 0 16,-1-8-32-16,1-8-24 15,0-6-92-15,5-10-64 16,5-12 12-16,5-4 80 16,5-10-236-16,5-3-312 15</inkml:trace>
  <inkml:trace contextRef="#ctx0" brushRef="#br0" timeOffset="210600.31">23464 7674 552 0,'0'2'152'0,"0"2"44"15,5 7 48-15,-5 17-84 16,0 10 24-16,5 10 4 16,-5 3-16-16,0 3-40 15,6-5-16-15,-6-7-44 16,-6-8-24-16,6-6-120 16,-5-9-88-16,0-7-288 15,0-6-184-15</inkml:trace>
  <inkml:trace contextRef="#ctx0" brushRef="#br0" timeOffset="210999.29">23500 7729 440 0,'0'-4'116'0,"0"-2"12"0,0-2 20 16,0-2-64-16,0-2 40 16,5 1 28-16,0 1-8 15,-5 0-20-15,5 2-8 16,5 4-12-16,-5 0 8 15,-5 2-16-15,10 2-8 16,-4 4-24-16,-1 4 0 16,-5 2-16-16,5 2 0 15,0 3-12-15,0 5 0 16,-5 8-8-16,0 12 0 16,0 11-4-16,5 13 8 0,-10 11 0 15,0 7 8-15,-5 13-8 16,5 12-8-1,-6-2-8-15,6-6 0 0,0-7-4 16,0-15 0-16,0-13-8 16,5-19 0-16,-5-13-16 15,5-8-8-15,-10-12-44 16,0-12-24-16,-16-18 8 16,-9-12 48-16,-1-12-332 15,-4-13-368-15,-1 1-4 16,15 13 368-16,1 9 368 15,10 2 0-15</inkml:trace>
  <inkml:trace contextRef="#ctx0" brushRef="#br0" timeOffset="211283.24">22855 8009 520 0,'0'-2'140'15,"0"-2"56"-15,10 8 52 16,5-2-64-16,10-2 24 16,16 0 8-16,15 0-16 15,15 0-40-15,5-4-16 16,11-2-36-16,-6 4-8 16,-5-4-24-16,0-4-8 15,-10 0-40-15,-10-2-24 16,-15 0-132-16,-6-5-104 15,-4-5-296-15,-1 4-192 16,-14 2 112-16,-6 4 304 0,0 2 304 16,-5 2 0-16</inkml:trace>
  <inkml:trace contextRef="#ctx0" brushRef="#br0" timeOffset="211438.25">23718 7814 432 0,'0'2'112'0,"0"8"36"15,0 10 40-15,-5 6-52 16,5-2 32-16,0-2-16 15,0-4-32-15,0-5-72 16,0-3-32-16,0-8-108 16,5-12-72-16,0-5-156 15,6-11-72-15,-1 2 76 0,-5 8 160 16</inkml:trace>
  <inkml:trace contextRef="#ctx0" brushRef="#br0" timeOffset="211649.79">23861 7680 480 0,'0'2'128'0,"0"1"44"0,0 11 40 16,0 12-72-16,0 10 16 15,-6 21 16-15,1 5 8 16,5-4 0-16,-5 7 0 16,5-2-28-16,-5-7-16 15,5-6-32-15,-5-11 0 16,-5-7-32-16,-5-12-16 16,-6-6-60-16,1-18-32 15,-5-10-16-15,4-10 24 16,1-8 20-16,10-13 8 15,-5-9 0-15,10 14 0 0,-6 11 0 16,11-1 0-16</inkml:trace>
  <inkml:trace contextRef="#ctx0" brushRef="#br0" timeOffset="212438.43">24038 7715 472 0,'0'0'124'0,"0"-2"36"16,5 0 28-16,0 0-68 16,6 2 24-16,-1 0 4 15,0 0-16-15,5 0-36 16,-5 0-16-16,1 0-24 15,-1 0-8-15,-5 0-20 16,0 6-8-16,0 4-16 16,-5 6 0-16,-5 0-4 15,5 2 0-15,0 4 0 16,0-5 0-16,0 5 0 0,0-6 8 16,0 0 0-16,0-4 0 15,-5 6-8-15,-5-6 0 16,-1-2-48-16,11-6-32 15,-10-2-56-15,5-6-16 16,-5-4 20-16,5-6 40 16,5-2 48-16,-5 2 16 15,5 4 28-15,-5 2 16 16,-5 8 52-16,10 14 40 16,0 6 28-16,-5 8-8 15,5 3-16-15,-6 3 0 16,6 6-16-16,0-8-8 15,0-5-24-15,-5-3-16 16,5-6-44-16,-5-8-24 0,5-10-12 16,0-4 24-16,0-6-316 15,0-4-328-15,10-10-4 16,-10 7 328-16</inkml:trace>
  <inkml:trace contextRef="#ctx0" brushRef="#br0" timeOffset="213066.68">24262 7578 792 0,'0'0'232'0,"0"4"-4"16,0 6-8-16,0 4-200 0,-10 6 40 16,0 0 12-16,-6-2-24 15,6 3-76-15,0-5-48 16,0-2-44-16,0-4 16 15,5-2 44-15,5-4 40 16,5-4 52-16,10 2 16 16,5-2 44-16,11 0 32 15,-1-2 4-15,1 0-24 16,-1 2-40-16,1-2-8 16,-1-2-32-16,1 2-8 15,-16 0-36-15,-5-4-16 16,-15 2-84-16,-10 4-64 15,4-4-36-15,-14 6 32 16,0 4-76-16,-11 2-96 16,6 6 168-16,-6 2 272 0,11-2 140 15,-1 2-128-15,11-2-112 16,10-1 24-16,5 1 24 16,0-6 8-16,0 0-12 15,0-4-8-15,5-4-20 16,0-2 0-16,0 2-4 15,0-2 0-15,-5 0-12 16,0 4-8-16,-5 10 4 16,-10 4 16-16,0 2 16 15,-1 6 0-15,-4 0 4 16,5-1 8-16,0-1 12 16,5 2 16-16,4-8 40 0,6-2 40 15,0 0 16-15,11-6-8 16,4-3-44-16,5-5-24 15,-5-3-68-15,6-7-32 16,-1-6-96-16,-5-6-48 16,6 2 20-16,-11 0 80 15,0 0 76-15,0 5 0 16,-5 5 0-16,0 2 0 16</inkml:trace>
  <inkml:trace contextRef="#ctx0" brushRef="#br0" timeOffset="213466.61">24186 7973 728 0,'0'6'212'16,"-11"6"12"-16,6 10 12 0,5 8-148 16,-5 5 48-16,5 1 28 15,0 4-16-15,0 3-28 16,5 1 0-16,0-2-8 16,1-7 8-16,-6-5-16 15,5-4-16-15,-5-6-28 16,0-6-8-16,0-6-24 15,-5-10-8-15,-1-8-44 16,-4-8-24-16,5-10-8 16,-5-6 32-16,0-5 20 15,5-1 0-15,0-4-420 16,0 7-408-16,5 5 416 16,-5 2 840-16,5 6 408 15,-5 10-416-15,-6 9-520 0,6 7-96 16,-10 11 24-16,-5 9 128 15,4 4 104-15,-9 0-16 16,0 4-36-16,-1-3-16 16,6-7-64-16,5-2-40 15,5-8-280-15,4-8-232 16,1-6 52-16,5 2 288 16,0-2 288-16,0 0 0 15</inkml:trace>
  <inkml:trace contextRef="#ctx0" brushRef="#br0" timeOffset="213588.7">24277 8219 968 0,'0'0'292'15,"5"2"-8"-15,10 2-4 16,1 4-248-16,-1 0 56 0,-5 2 28 16,0-2-16-16,0 0-100 15,-10-6-72-15,5-6-340 16,-5-8-256-16,0-8 48 16,0 6 312-16</inkml:trace>
  <inkml:trace contextRef="#ctx0" brushRef="#br0" timeOffset="213749.12">24633 7961 1184 0,'5'4'364'0,"5"14"-16"15,5 6-12-15,-5 6-292 16,0 9 88-16,-4 9 28 16,-12 2-56-16,-9-5-68 15,-20-1-8-15,-6 4-68 16,-5-11-48-16,-4-9-8 0,-6-8 48 15</inkml:trace>
  <inkml:trace contextRef="#ctx0" brushRef="#br0" timeOffset="-213663.33">14264 8914 856 0,'0'0'252'0,"0"0"-20"16,5 0-20-16,1 2-212 16,-1 0 72-16,0 2 44 15,0 2-16-15,0 6-36 16,0-2-16-16,-5 1-16 16,5 3 0-16,-5 0-12 15,-5 0-8-15,-5-4-12 16,0-2 8-16,5 0 4 15,-6-4 8-15,6-4 0 0,-5 2 0 16,5-2 4-16,0 0 8 16,0 0 4-16,5-2 0 15,5-2-4-15,0 2 0 16,5 2-8-16,5-2 0 16,1 8-4-16,-1 6 8 15,0-4 8-15,-5-2 8 16,1 4 0-16,-6 3 0 15,-5 3-12-15,0 0 0 16,-16 2-12-16,1 4 0 16,0-4-20-16,-5-4-16 15,-1-2-32-15,6-2-8 16,5-7 8-16,5-4 24 16,0-9-376-16,10 0-400 0</inkml:trace>
  <inkml:trace contextRef="#ctx0" brushRef="#br0" timeOffset="-213260.86">14219 9374 576 0,'-5'0'160'0,"-11"0"20"16,-4-2 24-16,-5 0-120 15,-11-2 24-15,11-2 24 16,-11-4 8-16,6-11-12 15,-1-7-16-15,11-12-12 0,0-8 8 16,9 1-4-16,16-7-8 16,16 1-16-16,4 3 0 15,16 4-12 1,5 7 0-16,4 7-16 0,6 6-8 16,-5 6-12-16,0 8 8 15,-5 12-8-15,-11 10 0 16,1 4-16-16,-16 6 0 15,0 8 0-15,-10 6 8 16,-4 17-4-16,-12 5-8 16,-9-9-16-16,0 5 0 15,0 0-16-15,-11-13-8 16,6-3-76-16,-5-6-56 16,-1-10-360-16,11-12-296 15,-5-12 72-15,9 2 376 0,6 0 368 16,0-4 0-16</inkml:trace>
  <inkml:trace contextRef="#ctx0" brushRef="#br0" timeOffset="-212262.76">15240 9003 408 0,'0'-2'104'16,"0"0"44"-16,0-2 48 15,-5-2-44-15,0-6 24 16,0 2 8-16,-6-3 0 16,1-1-20-16,-5 4-8 15,5-4-20-15,-5 0 0 16,-1 6-24-16,1 2-8 16,-5 6-32-16,5 8-8 15,-1 10-16-15,-4 6 8 16,10 9-16-16,-5 11-8 15,4-8-16-15,6 7 8 0,5 1-12 16,0-10-8-16,0-6-20 16,5-1-8-16,6-11 0 15,9-14 16-15,0-16-24 16,1-8-24-16,-1-3-8 16,0-7 32-16,0-2 28 15,-4 6 8-15,-1 5 8 16,5 5 8-16,-4 6 4 15,-6 12 0-15,0 12 0 16,-5 4 0-16,0 11-4 16,-5 9 0-16,5-6-16 15,5-4-8-15,-5-4-36 16,11-3-24-16,-1-13 8 0,10-10 32 16,6-12-368-16,-6-5-392 15,11-7-8-15,-16 8 400 16</inkml:trace>
  <inkml:trace contextRef="#ctx0" brushRef="#br0" timeOffset="-211931.47">15606 8936 656 0,'0'-2'188'0,"0"0"28"15,-6 0 36 1,-4 4-140-16,0 2 24 0,0 2 16 16,-5 9 0-16,-1 9-16 15,6 8-16-15,-5 12-24 16,0 3 0-16,5 1-24 16,5-6-8-16,0 1-24 15,10-5 0-15,0-10-24 16,5-8-8-16,10-9-72 15,0-11-56-15,1-17 4 16,4-9 64-16,6-6 56 16,4-12 0-16,-9 11-4 15,-1 11 0-15,-10-2 0 0,1 6 0 16</inkml:trace>
  <inkml:trace contextRef="#ctx0" brushRef="#br0" timeOffset="-211512.27">15854 8858 440 0,'0'0'116'16,"0"0"64"-16,0-2 68 0,0 0-48 15,6 0 0 1,-6 2-24-16,0 2-24 0,-6 4-28 16,6 10 0-16,-5 6-12 15,0 10 0-15,0 13-24 16,-5 15-8-16,5 7-20 16,0 1 0-16,0-7-12 15,0-5-8-15,5-9-12 16,0-7 0-16,5-12-4 15,5-10 8-15,0-4 0 16,10-12 8-16,-4-12-16 16,4-10-8-16,5-12-36 15,-4-9-16-15,-6-1-60 16,10-2-40-16,-9 1 16 16,-6 3 56-16,0 2-312 0,-10 6-368 15,-10 5 0-15,5 9 376 16</inkml:trace>
  <inkml:trace contextRef="#ctx0" brushRef="#br0" timeOffset="-211312.8">15717 9063 888 0,'0'0'264'15,"0"0"-4"-15,0 0 0 16,0 0-212-16,5 0 64 16,6 0 48-16,-1 0-8 15,10 0-44-15,0-4-32 16,6-6-60-16,-1 0-16 0,11 4-20 15,4-2 8-15,-14-4-364 16,-1 2-368-16,1 2 0 16,-11 4 376-16,-5-2 368 15,0 2 0-15</inkml:trace>
  <inkml:trace contextRef="#ctx0" brushRef="#br0" timeOffset="-210981.03">16088 9033 816 0,'0'2'240'0,"5"6"20"16,0 12 24-16,-5 5-172 15,5 5 56-15,-5 4 16 16,0 4-24-16,0-5-56 16,0-7-24-16,-5-4-52 15,0-4-24-15,5-6-120 16,-5-10-88-16,10-10 4 16,0-4 96-16,-5-10-188 0,5-8-280 15,0 3 0-15,1 7 288 16,-6 2 284-16,5 4 0 15,-5-20 128-15,0-21 136 16,0 11 56-16,0 12-72 16,0-3-48-16,0 7 32 15,5 10-16-15,-5 2-40 16,0 8-64-16,0 2-16 16,0 8-64-16,0 0-32 15,10 0-24-15,-5 2 16 16,5-4-320-16,5 0-336 15,1-4-4-15,-11 2 336 16,5 0 332-16,-5 0 0 16</inkml:trace>
  <inkml:trace contextRef="#ctx0" brushRef="#br0" timeOffset="-210597.89">16286 8967 512 0,'0'0'140'0,"0"0"36"15,0 0 36-15,0 2-68 16,5 0 32-16,5 0 8 0,6 8-24 16,4 4-40-1,-5 2-16-15,1 6-24 0,-6 6 0 16,0 1-16-16,0 5-8 15,-5 0-24-15,-5-2-8 16,-10 1-12-16,0 1 8 16,-5-8 4-16,-6-4 8 15,-4 4 12-15,4-5 16 16,1-15 8-16,0-8 0 16,5-4-20-16,-1-10-16 15,6-13-24-15,0-9-8 16,10-10-56-16,5-5-40 15,0-5-4-15,0 5 48 16,11 5 44-16,-1 2 8 0</inkml:trace>
  <inkml:trace contextRef="#ctx0" brushRef="#br0" timeOffset="-210131.29">16500 9023 480 0,'0'0'128'0,"0"0"60"16,5 0 64-16,0 0-60 16,0 0 8-16,0 0-8 0,-5 6-8 15,5 8-28-15,-5 4-8 16,0 15-24-16,5 5-8 15,-5-2-28-15,0 4-16 16,0-5-16-16,0-5 0 16,-5-8-16-16,5-4-8 15,0-6-28-15,0-6-8 16,0-8-8-16,5-12 8 16,0-14 0-16,5-10 0 15,11-3 0-15,4-5 8 16,-5 6 4-16,6 2 8 15,-1 5 0-15,-5 11 0 16,-4 8 0-16,-6 14 8 16,5 10 0-16,-5 12 0 15,-5 11 0-15,0 9 0 0,6 6-4 16,-6-1 0-16,0-5-28 16,0-8-16-16,-5-4-8 15,5-9 16-15,5-5 16 16,-10-4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6:27:01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11567 14641 1088 0,'0'0'332'0,"0"0"4"16,5 0 12-16,0 4-332 15,5 4-8-15,0 9-8 0,6 3 0 16,-6-6 0-16,5 0 0 16,0 4 0-16,1 2 0 15,-6 2 0-15,0-3 0 16,0-5-8-16,0 0 0 16,0-4-4-16,11-6 8 15,-11-4 0-15,5-4 0 16,0 2-4-16,1-4 8 15,-1-6 4-15,10-7 8 16,1-5-8-16,-1-2-8 16,11-6-8-16,-1-4 8 15,6 3 4-15,4-1 0 16,6-2 0-16,5 3 0 16,0 9 0-16,-10 2 8 15,-1 8-12-15,1 4-8 0,-10 10-8 16,-1 12 8-16,-9 0 8 15,-6 8 8-15,-5 4-4 16,0-3 0-16,-4 3-4 16,-1-4 8-16,0-4 0 15,0-2 0-15,5-4-8 16,1-4 0-16,9-4 4 16,0-10 8-16,6-8 0 15,4-4 0-15,11-10-12 16,0-4 0-16,5 3-4 15,-6 3 8-15,1 0-4 16,-5 6 0-16,-11 10 0 16,1 8 8-16,-6 12-4 15,-5 10-8-15,-4 8-4 0,-1 4 8 16,-5 0 4-16,0-1 0 16,5 3 0-16,-4-8 0 15,-1-6 0-15,0-2 0 16,5-2 0-16,6-9 8 15,-1-7-4-15,5-5 0 16,11-3-4-16,4-2 8 16,1-4-8-16,5 2-8 15,5 4-4-15,-6 0 8 16,-9 2 8-16,-6 6 8 16,6 2-4-16,-11 0 0 15,-4 6-8-15,-6 2 0 16,0-2-4-16,0-2 0 0,6 2-104 15,4-2-96-15,-5 0 0 16,-4 0 104-16,-1-6 100 16,-5 0 0-16,-5 2 0 15,5 0 0-15</inkml:trace>
  <inkml:trace contextRef="#ctx0" brushRef="#br0" timeOffset="3365.36">9581 7483 928 0,'0'0'276'15,"5"4"12"-15,0 6 4 16,5 2-236-16,5 4 40 16,-5 6 8-16,11-1-24 15,-6 3-40-15,0 4-8 16,-5-6-48-16,6 0-32 15,-6-1-332-15,-5-5-296 16,5-6 24-16,-10-2 328 16,5-2 324-16,0-2 0 15</inkml:trace>
  <inkml:trace contextRef="#ctx0" brushRef="#br0" timeOffset="3681.07">9951 7566 1008 0,'0'0'304'0,"-10"2"-52"15,-5 10-48-15,-5 0-300 16,-11 4 56-16,-4 14-24 16,-6 6-80-16,-5 1-60 15,1 5 24-15,-1 0 48 16,0-1 32-16,0-1 40 16,11 4 16-16,4-15 44 15,1-3 40-15,10-4 80 0,4-8 48 16,6-4 40-1,0-4 0-15,10-12-16 0,15-8 0 16,1-4-28-16,9-6-16 16,11-5-36-16,9-5-8 15,1 0-20-15,0 0 0 16,10 3-36-16,-6 1-24 16,-4 4-124-16,-5 4-88 15,-6 2-324-15,-4 2-224 16</inkml:trace>
  <inkml:trace contextRef="#ctx0" brushRef="#br0" timeOffset="3914.81">9550 8225 904 0,'0'0'268'0,"0"8"8"15,0 6 4-15,0 2-240 16,0 4 32-16,0 2 4 16,0-3-16-16,0-1-132 15,0-6-104-15,0 0-16 16,0-12 96-16,5-10 96 16,-5 6 0-16,5 0 0 15,-5-2 0-15</inkml:trace>
  <inkml:trace contextRef="#ctx0" brushRef="#br0" timeOffset="4297.01">9560 8070 448 0,'0'0'116'0,"0"0"16"0,0-2 12 15,5-3-56-15,11-1 48 16,-1-2 24-16,0-2-24 16,0-4-32-16,6 2 0 15,-6 4-20-15,0 0-8 16,-5 0-12-16,0 2 0 15,1 6-12-15,-1 0-8 16,0 4-8-16,5 6 8 16,-5 6-12-16,1 8-8 15,4 5-8-15,0 7 16 16,5 6 0-16,-4 0 0 0,4 1-4 16,-5-3 8-16,-5 6 12 15,6-7 8-15,-6-3 0 16,0-4-8-16,-5-5-8 15,0-5 0-15,-5-6 0 16,5-4 8-16,-10-6-16 16,-5-2-8-16,-5 0-40 15,-1-8-16-15,-9-6-72 16,-6-6-48-16,6-4 20 16,0-5 72-16,-11 1-288 15,6-2-352-15</inkml:trace>
  <inkml:trace contextRef="#ctx0" brushRef="#br0" timeOffset="4764.67">9550 8221 816 0,'0'0'240'0,"0"0"-4"0,10-2-8 16,0-2-204-16,6 0 48 15,-1 4 32-15,5-4-8 16,-4 6-32-16,-1 0-16 15,0 2-28-15,0 2 0 16,-5 2-20-16,-5-4-16 16,6-2-12-16,-6-2 8 15,5-4-8-15,5-10-8 16,0-2-12-16,6 1 8 16,-1-1 24-16,0 0 24 0,-4 4 24 15,4 4 0-15,-10 2-8 16,5 6-8-16,-5 2-8 15,-4-2 0-15,-1 4-8 16,0 0-8-16,0-4-24 16,0-4-16-16,10-4-12 15,0-2 8-15,1 4 28 16,4 2 24-16,-5 10 40 16,5 8 16-16,-9 0 44 15,-1 2 32-15,5 4 20 16,-10-1-8-16,0 5-28 15,-5-2-16-15,-5-2-44 16,-5 0-24-16,0-6-60 16,-5-6-32-16,-1-6-384 0,1-16-344 15,5-4 28-15,0 8 384 16</inkml:trace>
  <inkml:trace contextRef="#ctx0" brushRef="#br0" timeOffset="6181.07">10602 7515 408 0,'0'0'104'16,"0"0"68"-16,0 2 64 16,0 4-32-16,0 10 8 15,0 5-20-15,-5 21-16 16,-6 30-28-16,1 21 0 15,-10 14-24-15,5 12-16 16,-6 6-28-16,-4 0-8 0,5-6-16 16,-6-16 0-16,11-19-32 15,0-17-16-15,5-17-132 16,10-22-104-16,10-19-288 16,5-28-176-16,5-17 108 15,1 12 296-15,-6 2 288 16,-5-4 0-16</inkml:trace>
  <inkml:trace contextRef="#ctx0" brushRef="#br0" timeOffset="6649.4">11242 7574 1000 0,'0'0'300'16,"-5"4"-20"-16,0 6-28 0,0 8-272 15,-11 6 56-15,-4 6 28 16,-10 5-24-16,-1 9-32 16,6-4-8-16,9-10-320 15,6-7-304-15,-10-3 0 16,5-8 312-16,5-4 312 16,4-4 0-16,12 10 120 15,9 12 128-15,-5 3 64 16,-5 5-56-16,5 8-60 15,-15 5 0-15,0-3-40 16,5-4-32-16,-10-4-72 16,-5-9-32-16,10-7-308 15,5-6-272-15,5-8 4 16,-5-4 280-16,5 0 276 16,-5 0 0-16</inkml:trace>
  <inkml:trace contextRef="#ctx0" brushRef="#br0" timeOffset="6788.84">11186 7947 1232 0,'0'-4'380'16,"5"-5"-44"-16,5-7-44 16,5-6-340-16,1-2 80 15,-6 2 32-15,10-4-48 16,0 3-40-16,-4 7 16 16,-1 2 8-16,-5 2 0 15</inkml:trace>
  <inkml:trace contextRef="#ctx0" brushRef="#br0" timeOffset="6981.39">11232 8102 1064 0,'0'2'324'0,"0"2"-44"16,0 6-36-16,0 0-296 15,0-2 72-15,0 2 24 16,0-2-40-16,0-2-328 15,0-2-280-15,0-4 12 16,5 4 296-16,-5-4 296 16,0 0 0-16</inkml:trace>
  <inkml:trace contextRef="#ctx0" brushRef="#br0" timeOffset="7180.86">11359 8021 736 0,'0'0'212'0,"0"-4"4"0,10-4 4 15,0 4-172-15,5-2 40 16,0 4 40-16,1 4 0 15,-1 6-8-15,0 0 0 16,-10 8-8-16,0 6 8 16,-10 1-20-16,-15 5-16 15,0 2-36-15,-6-4-8 16,-4 2-32-16,4-7-8 16,6-1-52-16,-5-6-32 15,9-4-364-15,6-6-320 16</inkml:trace>
  <inkml:trace contextRef="#ctx0" brushRef="#br0" timeOffset="7914.03">12151 7574 728 0,'0'0'212'0,"0"2"12"0,0 2 20 16,0 2-164-16,-5 2 40 15,0 10-8-15,-10 4-40 16,-6 2-112-16,-4 0-72 16,0 3-12-16,4-5 64 15</inkml:trace>
  <inkml:trace contextRef="#ctx0" brushRef="#br0" timeOffset="8251.82">12136 7715 920 0,'0'0'276'0,"5"0"-24"16,5 0-20-16,0-4-236 15,6 2 64-15,-6 0 48 16,0-2-8-16,0 0-44 15,-5 4-32-15,5-4-56 16,-10 8-16-16,-10 6-92 16,0 10-64-16,-5 12-28 15,-1 6 48-15,-4 7 68 16,-5 9 32-16,-1-1 32 16,1 1 8-16,5 0 16 15,-6-5 16-15,11-1 8 0,-5-9 0 16,9-5-12-16,1-6 0 15,5-10-12-15,5-6 0 16,0-4-100-16,5-8-88 16,0-4 8-16,-5 0 104 15,5 0 104-15,1 0 0 16</inkml:trace>
  <inkml:trace contextRef="#ctx0" brushRef="#br0" timeOffset="9430.93">12273 7767 456 0,'0'0'120'16,"5"0"20"-16,0-4 24 15,0 2-68-15,0 2 40 16,0 0 4-16,1 2-24 16,-1 14-28-16,0 14 0 15,5 9 8-15,0 17 8 0,0 5-8 16,-5 9-16-16,5-5-16 16,-5-5 8-16,1-5 4 15,-1-7 8-15,0-8-12 16,-5-13-8-16,0-9-28 15,0-2-8-15,-5-12-32 16,-6-6-16-16,-9-8-92 16,-5-8-72-16,-6-5-64 15,1-5 8-15,-1 2 48 16,6 0 40-16,-6 4 56 16,11 4 16-16,0 1 32 15,5 3 16-15,4 4 72 16,6 4 56-16,-5 2 48 0,10-4 0 15,-5-2-24-15,15 0-8 16,0-4-36-16,6-4-16 16,-1-2-64-16,0-3-40 15,0-11-112-15,6 2-64 16,-6 10-4-16,0 1 64 16,-5 7 80-16,-5 14 24 15,0 12 56-15,-5 3 48 16,-10 9 72-16,-10 6 40 15,0 2-8-15,-1-2-40 16,1-1-56-16,0 1-16 16,10-10-52-16,-1-8-32 15,6-4-36-15,5-6 0 0,10-8 24 16,6-4 24-16,4-6 44 16,11-6 24-16,-1-2 16 15,0 1 0-15,6-9-20 16,-5 0-8-16,-6 4-48 15,-5 2-24-15,1 7-16 16,-6 5 16-16,-5 8 28 16,0 12 16-16,0 14 32 15,-5-3 24-15,0-1 12 16,1 4 0-16,4-4-8 16,0-12 0-16,5-16-8 15,5-10-8-15,11-6-16 16,-1-1-8-16,1-1-8 0,4 6 0 15,1 6 0-15,-6 2 8 16,-4 10 8-16,-16 14 16 16,-5 4 0-16,-5 6-8 15,-10 6-32-15,-5-6-16 16,-1-2-76-16,-4-2-48 16,0-10-44-16,-1-14 8 15,11-10 48-15,-5-6 40 16,10-2 52-16,0-2 16 15,5 3 84-15,0 3 80 16,0 10 40-16,5 14-24 16,0 26-44-16,-5 9-8 15,0 3-24-15,-5 10-8 16,0-3-48-16,0-7-32 0,0-4-24 16,0-4 16-16,0-9-292 15,-6-7-304-15,6-2 300 16,0 0 608-16,5-6 212 15,0 0-392-15,5 4-236 16,-5 0 160-16,5-4 128 16,1 0-24-16,4-2-60 15,0-2-24-15,0-12-44 16,5-4-8-16,0 0-12 16,1-4 0-16,-1-4-8 15,5 3-8-15,1 1-4 16,-1 4 8-16,0 4 20 15,6 6 16-15,-6 8 20 0,-5 0 8 16,-5 4 4-16,1 6 0 16,-1-2-16-16,0-3-8 15,5 1-132-15,0-6-112 16,-10-4-272-16,0-12-152 16,6-3 108-16,-6 5 264 15,0 0 264-15,-5 0 0 16</inkml:trace>
  <inkml:trace contextRef="#ctx0" brushRef="#br0" timeOffset="9932.14">13147 7521 768 0,'0'4'224'0,"0"8"20"15,-10 6 24-15,10 7-176 16,-5 7 32-16,-1 6 4 16,1 1-16-16,0 1-36 15,0-2-8-15,5-12-20 16,0-10 0-16,5-7-16 15,0-9 0-15,11-9-24 16,-1-9-8-16,5-6-64 0,1-4-48 16,4-2-80-1,0 1-24-15,-4-3-4 0,-1 4 32 16,-5 2 40-16,0 0 16 16,-4 7 24-16,-6 5 16 15,0 2 36-15,-5 0 32 16,-5 10 44-16,-5 8 24 15,-1 10 64-15,-4 8 48 16,0 7 20-16,-5 17-24 16,-6 11-40-16,1 5-16 15,-1 1-36-15,-4 3-16 16,4-3-112-16,-4-11-88 16,5-10-200-16,4-9-104 0,1-11 80 15,10-6 192-15,0-8 188 16,5-2 0-16</inkml:trace>
  <inkml:trace contextRef="#ctx0" brushRef="#br0" timeOffset="10298.74">13106 7965 496 0,'0'0'132'0,"0"0"4"16,5-6-4-16,10-8-92 15,1-1 48-15,4-7 24 16,-5-8-8-16,11 8-24 0,-1 0 0 15,-5-2-20 1,6 7-8-16,-11-3-8 16,0 6 8-16,1 4-4 0,-6 0-8 15,0 4 8-15,0 2 16 16,-5 8 8-16,0 2 0 16,-5 8-8-16,0 6 0 15,-5 12 0-15,0 3 0 16,0 9-8-16,-5 4 0 15,-11-1-24-15,-4 1-16 16,10-1-4-16,-6-7 16 16,-9-6-28-16,5-4-40 15,4-7-16-15,-4-11 24 16,-1-12-344-16,6-12-360 16,0-5 0-16,5 5 368 0,4 0 368 15,1 0 0-15</inkml:trace>
  <inkml:trace contextRef="#ctx0" brushRef="#br0" timeOffset="10463.76">13132 7922 944 0,'5'2'284'0,"5"10"-8"16,5 1-4-16,10 7-228 16,6 8 64-16,-6-2 44 15,6-2-8-15,-1 3-48 16,1-3-32-16,-6-6-48 16,-10-4-16-16,1 0-12 15,-1-8 8-15,-10-8-384 16,5-14-384-16,-10-12-4 15,5 10 392-15,-5 4 384 16,0-3 0-16</inkml:trace>
  <inkml:trace contextRef="#ctx0" brushRef="#br0" timeOffset="10600.01">13482 7568 1176 0,'0'0'360'0,"0"0"-36"0,0 6-40 15,0 4-324-15,5 2 72 16,5-2 36-16,-5 6-32 15,6-4-36-15,-1-2 0 16,0-2 0-16,-5-2 0 16</inkml:trace>
  <inkml:trace contextRef="#ctx0" brushRef="#br0" timeOffset="10948.31">13828 7572 1144 0,'0'2'348'0,"0"2"-28"0,5 4-36 16,-5 2-316-16,5 0 72 15,-5 0 32-15,0-2-32 16,5-2-36-16,-5 2 0 16,5-10-4-16,0-4 0 15,0 2 0-15,-5 2 0 16,0-4 0-16,5 2 0 15</inkml:trace>
  <inkml:trace contextRef="#ctx0" brushRef="#br0" timeOffset="11132.72">13843 7499 808 0,'0'0'236'16,"0"-4"-12"-16,10-4-20 15,0 4-192-15,5 2 64 16,6 0 48-16,-1 4-8 16,-5 6-28-16,0 6-8 0,-4 6-20 15,-1 2 0-15,-5 1-28 16,-10 1-24-16,0-4-64 15,5-2-40-15,-5-10-288 16,0-12-240-16,5 0 40 16,0 2 296-16,-6-2 288 15,6-2 0-15</inkml:trace>
  <inkml:trace contextRef="#ctx0" brushRef="#br0" timeOffset="11380.9">14087 7495 832 0,'0'2'244'0,"0"4"-36"15,0 4-44-15,0 2-256 16,0-2 32-16,0 0-12 0,0-6-32 16,5-4-144-1,5-6-96-15,-5-10 152 0,0 0 264 16,10-2 148-16,-5 0-104 16,1 0-80-16,-1 6 32 15,0 6 48-15,-5 2 24 16,0 6 0-16,0 6-16 15,0 8-36-15,-5 6-8 16,-5-6-40-16,5 2-16 16,-10 4-108-16,-10-5-80 15,4 1-168-15,-9 4-80 16</inkml:trace>
  <inkml:trace contextRef="#ctx0" brushRef="#br0" timeOffset="11597">13701 7932 536 0,'0'-4'148'0,"10"-2"40"16,10-2 44-16,10-8-96 16,6-10 8-16,10-4-8 15,5 0-16-15,-6-1-56 16,1-3-32-16,-5 2-144 15,-11 8-96-15,-4 5-172 16,-11 3-64-16</inkml:trace>
  <inkml:trace contextRef="#ctx0" brushRef="#br0" timeOffset="11771.99">13899 7763 920 0,'0'6'276'0,"-5"16"-16"0,-1 15-12 15,-4 11-240-15,-5 0 48 16,5 3 36-16,0-3-8 16,-5-7-112-16,-6-5-96 15,11-10-272-15,5-14-168 16,-5-10 72-16,5-2 248 16</inkml:trace>
  <inkml:trace contextRef="#ctx0" brushRef="#br0" timeOffset="11921.47">13944 7818 896 0,'0'0'268'0,"11"6"0"16,-1 6 4-16,5-6-224 16,5 4 40-16,1 6 16 15,-1-2-16-15,0-4-72 16,-5 0-40-16,11-8-340 16,-1-8-288-16,-10 2 20 15,-4 2 320-15</inkml:trace>
  <inkml:trace contextRef="#ctx0" brushRef="#br0" timeOffset="12117.39">14198 7632 976 0,'0'0'292'0,"11"2"-4"0,-1 4-12 15,-5 6-252-15,0 0 56 16,0 4 16-16,0-1-24 15,0-3-80-15,0 0-40 16,-5-6-324-16,0 2-272 16,5-4 28-16,-5-2 312 15</inkml:trace>
  <inkml:trace contextRef="#ctx0" brushRef="#br0" timeOffset="12381.05">13645 8233 1248 0,'0'0'384'0,"0"6"-44"16,0 0-48-16,10 2-340 16,0 0 88-16,0-2 60 15,0 0-24-15,6 0-64 16,-6-2-32-16,0-2-16 15,0-4 24-15,5-8-364 16,0-8-384-16,-4-2-4 16,-1 6 384-16,0 0 380 15,-5 4 0-15</inkml:trace>
  <inkml:trace contextRef="#ctx0" brushRef="#br0" timeOffset="12698.23">13787 8148 576 0,'0'0'160'0,"0"2"28"0,5 4 32 15,0 2-116-15,5 0 24 16,0 2-12-16,1-4-24 16,-1 1-44-16,-5 3-8 15,0-4-80-15,5-2-64 16,-10-2-88-16,0-4-16 16,5-6-88-16,-5 4-56 15,0 0 72-15,0 0 144 16,0-1 136-16,0 3 0 15,0-8 144-15,0-8 152 16,5 8 8-16,0 0-136 16,5-4-108-16,6 4 32 0,-1 6 8 15,0-2-16-15,-5 6-28 16,11 6-8-16,-6 4-20 16,-10 2-8-16,-10 0-44 15,0 2-24-15,0 4-80 16,-5-6-48-16,-6-3 24 15,-4-1 80-15</inkml:trace>
  <inkml:trace contextRef="#ctx0" brushRef="#br0" timeOffset="13064.14">14046 8118 448 0,'0'2'116'0,"0"4"36"0,5 6 36 16,-5-4-96-16,0 4-8 15,5-2-48-15,-5 0-32 16,5-4-68-16,-5-2-24 16,0-4-120-16,5-8-88 15,5-4 144-15,1-2 232 16,-1-4 136-16,5 0-88 16,5-2-48-16,6 2 56 15,-1 2 44-15,1 7 0 16,-6-1-28-16,0 4-16 15,0 10-32-15,-9 6 0 16,-1 3-20-16,-10 3-8 0,-5 4-32 16,0-4-16-1,-6 4-32-15,-9-4-8 0,5-4-36 16,0-4-16-16,5-2 4 16,-1-8 32-16,6-4-264 15,0-6-288-15,5-4-4 16,-5 2 296-16</inkml:trace>
  <inkml:trace contextRef="#ctx0" brushRef="#br0" timeOffset="13782.58">11252 8084 320 0,'0'0'76'15,"0"0"24"-15,0 0 28 16,5 0-16-16,0 0 32 16,5 0 0-16,6-2-32 0,-6-4-60 15,0-2-24-15,0 4-108 16,0-1-80-16,0-3 0 16,0 2 80-16</inkml:trace>
  <inkml:trace contextRef="#ctx0" brushRef="#br0" timeOffset="14014.13">11282 8263 656 0,'0'0'188'0,"0"0"-4"0,6-2-4 15,-6 0-196-15,5-4-8 16,5-2-172-16,5 2-160 16,-10-8 8-16,5 4 176 15,-5 2 172-15,0 0 0 16</inkml:trace>
  <inkml:trace contextRef="#ctx0" brushRef="#br0" timeOffset="44395.43">7513 15325 288 0,'0'2'64'0,"0"0"-4"16,-5 0 0-16,5-2-56 16,0 2 16-16,5 0 28 15,0-2 16-15,5-2 24 16,6-2 8-16,-6 0 8 15,10-6 8-15,0 2-28 0,11-5-24 16,-1-5-32-16,11 4 0 16,5 4-4-16,-1-2 0 15,6 0-4-15,-5 10 0 16,-5-2-4-16,-1 6 8 16,1 2-8-16,-6 8 0 15,-9 6-8-15,-1 4 0 16,-4 0-4-16,-6 1 0 15,0 1 0-15,0-8 8 16,0-4 0-16,1-2 0 16,-1-8 8-16,5-4 16 15,6-6-4-15,-1-6-8 16,16-6-24-16,-6-2 0 16,16-1 0-16,5-7 8 0,0 6-4 15,0 0-8-15,0 2-12 16,-11 6 8-16,-4 3 4 15,0 3 8-15,-11 4 4 16,11 2 0-16,-16 0 0 16,6 4 0-16,4-4-8 15,1 4 0-15,4-2-12 16,6 2 0-16,0 0-4 16,-6 10 8-16,11 4 8 15,-5 1 8-15,-5 3-8 16,-1 2-8-16,1-2-4 15,-11-4 16-15,1-4 12 0,4 0 8 16,1-6-8-16,0-4-8 16,4-4-8-16,11-6 8 15,5-2 0-15,5-6 0 16,10 6-8-16,-5-2-8 16,0-2-8-16,-5 6 8 15,-5 3 0-15,0 1 8 16,-5 0 0-16,4 4 8 15,1 4 0-15,-5 4 0 16,-5 0 0-16,5-2 8 16,-6 1-8-16,-4 3 0 15,5-2-4-15,-11 2 8 16,-9 2 4-16,4-2 0 16,-4 0 0-16,4 0 8 0,-5-2-12 15,1 2-8-15,-1-4-4 16,6 0 8-16,-1-2 0 15,6 2 0-15,-1 2-8 16,6-2 0-16,5 2 4 16,-1 0 8-16,1 0-8 15,0 0-8-15,-6-2-4 16,1 1 8-16,0-1 8 16,-6-4 8-16,1 4-8 15,4-2-8-15,1-2-8 16,5-4 0-16,5-2 4 15,5-1 8-15,-1 1 0 16,1 0 0-16,10-6-4 0,0 0 0 16,-10 2 0-16,10 2 8 15,5 2-8-15,6 0-8 16,-1 0 0-16,5 0 8 16,-5 4 0-16,-10 6 0 15,-10 12-4-15,-5 6 8 16,0 4 0-16,-5 1 0 15,-1 3-4-15,-4-4 0 16,10-2-4-16,-1-6 0 16,1-10-92-16,5-6-88 15,0-16-184-15,0-14-96 16,0 10 88-16,-16 4 192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6:40:35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4597 9954 1440 0,'20'0'332'0,"11"0"-8"0,5 0-328 16,19 0 16-16,1 4 8 16,0 8 0-16,5 3-8 15,0 5 0-15,-10 4-12 16,5 0-8-16,-11-2 0 15,1-1 16-15,0-3 8 16,5-4 0-16,-11-4-4 16,21-2 0-16,5-4-12 15,-10-6 0-15,5-4-4 16,-5-4 8-16,5 2 4 16,-5-2 0-16,0-2-8 15,0 3-8-15,5 3-4 16,5 0 8-16,0 0 4 0,0 2 8 15,-5 4 0-15,0 4 0 16,-5 0 0-16,-6 0 0 16,6 2 0-16,5-2 0 15,0-1 0-15,10-1 0 16,0 0-4-16,1 2 0 16,-12-2-8-16,1 2 0 15,-5 4 4-15,-10 4 8 16,5-2 0-16,-5 2 0 15,-1-2-12-15,6 0 0 16,0-2 0-16,0-2 8 16,-6-2 0-16,6-2 0 15,0-2-4-15,-10 2 8 16,4-2 0-16,1 2 0 0,0 4-8 16,0 0-8-16,4 2 4 15,6 0 16-15,5-3 0 16,10 3-8-16,0-4-8 15,-5-2 8-15,11-2 0 16,-6-4 0-16,5-6-8 16,0 3 0-16,5-5 0 15,6 2 8-15,-1-2 0 16,-5 2 0-16,-4 2-4 16,-6 2 8-16,10 2-4 15,-5 2 0-15,0 2-4 16,1 8 0-16,-6-2-4 15,5 4 0-15,-10 4-32 0,5-4-24 16,5 0 4-16,6-12 32 16,4-20 28-16,0-40 0 15,-25-23-4-15,-10 27 0 16,-10 15 0-16,-11-11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6:47:29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12105 2594 1104 0,'0'0'336'16,"0"2"-20"-16,0 4-24 16,0-3-284-16,0 3 80 15,0 2 40-15,0 4-32 16,5-2-44-16,6 6-8 16,-6 6-12-16,10-2 0 0,-5 2-4 15,5 1 0-15,-4 1-8 16,-1 0 0-16,5-4 0 15,-10-6 8-15,5-4-4 16,-5 4 0-16,0-5-24 16,0-1-8-16,0 0-40 15,1-2-16-15,-1 0-44 16,0-4-16-16,0 2-324 16,0-10-304-16,0-2 48 15,0 0 352-15</inkml:trace>
  <inkml:trace contextRef="#ctx0" brushRef="#br0" timeOffset="232.43">12410 2556 968 0,'0'0'292'0,"5"0"-12"0,0 0-12 15,0 0-256-15,-10 4 48 16,10 8 24-16,-5 2-16 15,-5 15-28-15,-5 5-8 16,0 4-4-16,0 5 8 16,-5 1-36-16,-11-6-40 15,11 2-344-15,-5-5-296 16,-1-11 24-16,11-2 328 16,0-8 328-16,0-4 0 0</inkml:trace>
  <inkml:trace contextRef="#ctx0" brushRef="#br0" timeOffset="565.33">11994 3006 784 0,'0'0'228'0,"0"0"4"16,0 0 4-16,5 0-204 16,10-4 32-16,10 2 12 15,6-6-8-15,15 0-16 16,-1-5 0-16,16-1 0 15,0-4 8-15,-10-2-4 16,0 4-8-16,-11 2-16 16,-4 0-8-16,-16 2-4 15,1 1 8-15,-6 9 4 0,-5-4 8 16,0 8-8-16,-5 4 0 16,-10 5-24-16,-10 5-16 15,5 6-44-15,-5 2-24 16,-11 0 8-16,-9 4 40 15,4-5-296-15,1-1-328 16,-6-8-4-16,11-2 328 16,4 0 328-16,6-10 0 15</inkml:trace>
  <inkml:trace contextRef="#ctx0" brushRef="#br0" timeOffset="741.59">12060 3167 992 0,'0'0'300'0,"0"0"-44"15,-5 0-36-15,10 0-268 16,5-2 80-1,15 0 68-15,1-10 0 0,4 2-20 16,6 2-16-16,4-6-24 16,-4-1-8-16,-6 7-8 15,1-6 0-15,-1 2-28 16,-4 2-24-16,-11 2-348 16,0 4-320-16</inkml:trace>
  <inkml:trace contextRef="#ctx0" brushRef="#br0" timeOffset="1365.42">12090 3250 1024 0,'0'0'308'0,"0"4"-44"0,0 4-44 16,-5 8-284-16,0-2 80 16,0 4 56-16,-5 2-16 15,0-2-32-15,5-6-8 16,-6 5-16-16,6 3 8 16,5-10 4-16,5-2 8 15,0-2 0-15,11-6 0 16,4-2-12-16,16-10 0 0,-11-4-8 15,5 0 0-15,16-5 4 16,0-3 8-16,0 0-4 16,4-6 0-16,-4 10-16 15,-5-1-8-15,10-1 4 16,-16 6 16-16,-4 2-4 16,-6 2-16-16,0 4 0 15,-9 2 16-15,-6 0 16 16,-5 4 0-16,0 2-4 15,-5 8 0-15,5-2-8 16,-5 6 0-16,0 14-4 16,-5 0 8-16,-5 1 0 15,5 5 8-15,-5 12-8 0,-6-7-8 16,1-5 4 0,0 4 16-16,5-4 12 0,-6-5 0 15,1-5-4-15,0-6 0 16,-5-2-4-16,4-4 0 15,11-4-8-15,-5-2 0 16,-5 0-8-16,0-8 0 16,5-4-40-16,-1 0-40 15,1-2-344-15,0-10-304 16,0-6 36-16,0 11 344 16,5 1 340-16,0-2 0 15</inkml:trace>
  <inkml:trace contextRef="#ctx0" brushRef="#br0" timeOffset="1615.67">12314 3066 968 0,'0'4'292'0,"0"12"-40"15,-5 17-36-15,5 11-248 16,-5 18 80-16,5 11 64 15,0 2-8-15,-6 3-40 16,1-5-16-16,0-11-24 16,5-5 8-16,-5-15-4 15,5-8 0-15,0-12-12 16,-5-5-8-16,5-7-40 0,-5-4-24 16,-5-6-328-16,0-10-296 15</inkml:trace>
  <inkml:trace contextRef="#ctx0" brushRef="#br0" timeOffset="1831.97">12177 3437 1208 0,'0'0'372'16,"0"0"-44"-16,0 0-36 16,-6 4-332-16,1 8 80 15,-10 6 56-15,0 7-16 16,-5 3-32-16,-6 4 0 15,1-2-32-15,4-2-24 0,-4-9-92 16,5-1-64-16,-1-6-308 16,1-6-240-16,5-4 76 15,5 0 320-15</inkml:trace>
  <inkml:trace contextRef="#ctx0" brushRef="#br0" timeOffset="2365.29">12293 2947 1016 0,'0'0'308'0,"0"-8"-16"16,0 4-12-16,-5 4-264 15,0 4 56-15,5 6 48 16,0 2-8-16,0 4-36 15,0-1-24-15,0 3-36 16,0 2 0-16,5-2-104 16,0 0-96-16,6 0-296 15,4-6-192-15,-5-4 88 16,-5-4 296-16,5 0 288 16,-5-3 0-16</inkml:trace>
  <inkml:trace contextRef="#ctx0" brushRef="#br0" timeOffset="2982.25">11821 3141 1048 0,'0'0'316'0,"0"0"-48"15,0 0-52-15,0 0-276 16,5 0 96-16,0 4 80 16,0 8-8-16,0 6-36 15,0 8-16-15,-5 11-28 16,0 11 0-16,0 10-4 16,-10-5 8-16,0-1-8 15,-5-5-8-15,-6-9-4 16,1-8 8-16,-5-6-4 0,4-4 0 15,6-7-12-15,5-9 0 16,10 2-12-16,5 0 0 16,5-6 0-16,21 0 8 15,4 0 8-15,11 0 0 16,5 0 0-16,20 6 0 16,10-6 8-16,11 4 8 15,-16 0 0-15,5 4-8 16,-5 0 0-16,-10-2 8 15,-10 2-4-15,-10-8-8 16,-5 0-12-16,-6 0 8 16,-15-8-40-16,1 2-32 0,-11-6-384 15,-5 0-344-15,-5 6 32 16,-5-2 384-16,5 2 376 16,0 4 0-16</inkml:trace>
  <inkml:trace contextRef="#ctx0" brushRef="#br0" timeOffset="3198.96">11816 3024 1112 0,'5'-2'340'0,"-10"-2"-4"0,0 0 4 15,0 4-292 1,5-4 56-16,5 2 12 15,0 2-32-15,0 2-44 0,10 10 0 16,5-2-32-16,6 4-16 16,-1 6-424-16,21 0-392 15</inkml:trace>
  <inkml:trace contextRef="#ctx0" brushRef="#br0" timeOffset="3591.78">12867 3030 872 0,'0'0'260'0,"0"6"4"15,-5 2 12-15,5-6-220 16,0 4 40-16,0 2 28 16,0 8 0-16,5-6-28 15,0 8-16-15,1-1-28 16,-1-1 0-16,0 4-12 0,-5-2 0 15,5-4-32-15,0-2-24 16,-5-4-396-16,5 0-368 16,-5-8 12-16,0 2 384 15,5-2 384-15,-5 0 0 16</inkml:trace>
  <inkml:trace contextRef="#ctx0" brushRef="#br0" timeOffset="3853.99">12989 2649 800 0,'0'0'236'16,"0"0"-4"-16,5 0-4 15,0 0-168-15,-5 0 72 0,0 0 20 16,6 12-48-16,-6 14-48 16,5 10 8-16,-5 7 0 15,5 17 8-15,-5 9-8 16,0 17-8-16,-5 15-16 15,0 6 0-15,-1-4-8 16,1-10 8-16,0-11-8 16,5-11 0-16,-5-17-16 15,-5-17 0-15,5-11-68 16,5-8-56-16,-5-10-368 16,0-18-304-16</inkml:trace>
  <inkml:trace contextRef="#ctx0" brushRef="#br0" timeOffset="4315.39">13137 2943 1040 0,'0'0'316'16,"5"-4"-36"-16,0-2-28 16,10 0-292-16,0 4 64 15,1-6 28-15,9 0-24 16,5-6-28-16,6 0 8 15,-6-4 0-15,6-3 8 16,-6-1-4-16,-4 8 0 16,-6 0-4-16,-5 4 8 0,1 4 0 15,-6 6 0-15,0 6 4 16,-5 12 8-16,5 8 8 16,-5 6 8-16,0 11 0 15,-5 5 0-15,5 1-12 16,-5-1 0-16,0 6-16 15,0-1 0-15,6-3-8 16,-1-5 8-16,-5-9-4 16,0-6 0-16,5 8 0 15,-5-13 8-15,5-19 4 16,-5-6 0-16,0 6 8 16,0-4 8-16,-5-2-4 15,5-8-8-15,-5-2-20 16,-6 3 0-16,6-7-48 15,5 0-32-15,-10 0 0 0,-5-2 48 16,5 2-360-16,0-2-400 16</inkml:trace>
  <inkml:trace contextRef="#ctx0" brushRef="#br0" timeOffset="4682.8">13142 3179 856 0,'0'0'252'16,"0"0"16"-16,0 0 12 15,5 0-216-15,5 0 32 16,0-6 8-16,16-4-16 16,4-2-28-16,6 4-8 0,-1-2-12 15,1 2 0-15,-1 2-8 16,-4-1 0-16,-6 7-24 15,-10 0-8-15,-4 9-20 16,-17 11 0-16,-4 10 4 16,-15 8 8-16,-1 15 8 15,1-1 0-15,-5 1 0 16,4-1 0-16,1-10 8 16,4-7 8-16,11-7 0 15,0-10 0-15,5-4 4 16,0-8 16-16,10-4-4 15,10-4-8-15,6-6-44 16,4 0-24-16,11-6-364 16,4-6-328-16</inkml:trace>
  <inkml:trace contextRef="#ctx0" brushRef="#br0" timeOffset="5216.92">13949 2863 872 0,'0'0'260'0,"-5"0"-20"0,0 0-20 16,5 0-204-16,0 2 72 15,10 0 60-15,6-6-8 16,14 0-36-16,1-5-16 16,14-7-24-16,1-6 8 15,-10 2-16-15,-1-2-8 16,-4 4-32-16,-6-2-16 15,-10 9-80-15,1 5-64 16,-11-2-312-16,-5 2-240 16,-5 4 64-16,5 2 320 15,-6 0 312-15,1 0 0 16</inkml:trace>
  <inkml:trace contextRef="#ctx0" brushRef="#br0" timeOffset="5465.44">14127 2564 1016 0,'0'0'308'0,"0"0"-28"15,-5 0-28-15,5 0-256 16,-5 0 80-16,5 0 60 16,0 2-16-16,0 12-40 15,5 4-24-15,-5 15-12 16,5 13 16-16,-5 2-4 16,0 9-16-16,5-1-20 15,-5-1 0-15,0-9-8 16,5-1 0-16,-5-7-4 15,5-8 0-15,-5-12 0 16,6-2 8-16,-6-6-24 16,0-2-16-16,0-6-68 0,5 0-40 15,-10 2-332-15,-1-8-288 16</inkml:trace>
  <inkml:trace contextRef="#ctx0" brushRef="#br0" timeOffset="5708.07">14036 2935 1088 0,'0'0'332'15,"0"4"-16"-15,-5 12-12 16,-5 0-272-16,-6 5 80 16,1 9 24-16,-5 0-48 0,-1 2-48 15,1 3 0 1,-5-3-16-16,4 0-8 0,1-6-64 15,0-4-40-15,10-7-368 16,-1-7-312-16,6-14 40 16,0 4 368-16,5 2 360 15,-5-6 0-15</inkml:trace>
  <inkml:trace contextRef="#ctx0" brushRef="#br0" timeOffset="5901.83">14137 2977 976 0,'5'0'292'0,"16"4"-16"15,4-1-20-15,6-1-240 16,-1 6 72-16,1-4 44 16,-1-2-24-16,6 4-44 0,-11-6-8 15,-10 0-24-15,1 0 0 16,-1 2-44-16,-5-2-32 16,-10 0-360-16,0 0-320 15,0 6 24-15,0-4 352 16,-5 0 348-16,0 2 0 15</inkml:trace>
  <inkml:trace contextRef="#ctx0" brushRef="#br0" timeOffset="6133.48">13939 3149 1136 0,'0'0'348'16,"0"0"-32"-16,0 8-28 0,0 2-292 15,5 6 88-15,0 4 48 16,1 8-32-16,-1 3-44 16,5-1-8-16,0-6-8 15,-5 4 8-15,5-3-24 16,-5-1-16-16,0-2-76 16,-5-10-48-16,0-4-360 15,5-2-304-15,-5-6 52 16,0 0 368-16</inkml:trace>
  <inkml:trace contextRef="#ctx0" brushRef="#br0" timeOffset="6482.62">14041 3187 896 0,'0'0'268'0,"5"0"-20"0,5 0-20 15,5-8-236-15,16 0 56 16,-1-6 32-16,1 2-8 15,-1 0-32-15,6 0-16 16,-11 3-8-16,-4 1 8 16,-1 2 0-16,-10 0 0 15,0 4 0-15,-5 2 16 16,0 0 8-16,-5 14 0 16,5 3-8-16,-5 11 0 15,-5 12-4-15,0 9 8 0,0-3 0 16,0 0 0-16,-5-3-12 15,5-9 0-15,5-4-16 16,-5-6 0-16,0-6-8 16,5-8 0-16,-5-3-44 15,5-1-40-15,-5-6-364 16,-1-8-320-16,-4-3 40 16,0 7 360-16</inkml:trace>
  <inkml:trace contextRef="#ctx0" brushRef="#br0" timeOffset="6869.69">13975 3262 680 0,'0'0'196'0,"0"0"8"0,5 0 12 16,5 0-152-16,10-8 32 15,1 4 8-15,9 0-24 16,1-4-40-16,-1 1-8 15,-4 1-12-15,-6 0 8 16,-5 0-16-16,-5 2-16 16,-5 12-8-16,-5 6 16 15,-10 3 4-15,-5 3 0 16,-5 4-8-16,-1-2 8 16,6 0 0-16,-5-4 8 15,10 1 0-15,5-7 8 16,10 0-4-16,10-4 0 0,0-2-4 15,5-6 0-15,6-4-4 16,-6 0 0-16,-5-2-8 16,1 2 0-16,-6 0-16 15,-5 4-8-15,-10 2-300 16,-16 10-288-16,1-4 8 16,5 0 304-16,0 2 296 15,4-4 0-15</inkml:trace>
  <inkml:trace contextRef="#ctx0" brushRef="#br0" timeOffset="7086.96">13701 3758 760 0,'0'-2'220'0,"0"-4"-4"0,5 4-12 15,10-3-168 1,15-7 64-16,16-6 44 0,25-4-16 16,16-8-32-16,-1-2-8 15,5 9-4-15,-4 3 16 16,-6-4-4-16,-5 8-8 15,-10 2-28-15,-15-2-8 16,-5 8-20-16,-16-2 0 16,-4 6-16-16,-11 4-8 15,-10-3-424-15,-5 3-408 16</inkml:trace>
  <inkml:trace contextRef="#ctx0" brushRef="#br0" timeOffset="11665.69">14935 2518 984 0,'0'0'296'0,"0"4"-12"16,5 2-16-16,-5 8-244 0,5 0 64 16,-5 4 48-16,5 6-16 15,5 1-40-15,1 1-24 16,-6 8-16-16,0-8 16 16,5-5-8-16,-5 1-8 15,0-4-32-15,0 0-16 16,0-6-12-16,-5 2 8 15,-5 6-392-15,0-4-392 16</inkml:trace>
  <inkml:trace contextRef="#ctx0" brushRef="#br0" timeOffset="11997.8">14701 3060 552 0,'0'0'152'16,"0"0"52"-16,5 0 48 0,16-12-108 15,9-4 0-15,1 6-40 16,-1-4-24-16,1 0-28 16,-6-1 8-16,0 5-8 15,-9 4-8-15,-1 6-8 16,-5 14 8-16,0 1 4 16,-5 11 0-16,0 10-8 15,-5 2 0-15,0 3-16 16,0 1 0-16,0 0-8 15,-5-3 0-15,5-17 8 16,0-12 8-16,0 8 0 16,-5-2-8-16,5-8-8 15,5-12 8-15,5-6-4 16,1-8 0-16,4 0-24 0,0-6-16 16,5-1-380-16,6-9-352 15</inkml:trace>
  <inkml:trace contextRef="#ctx0" brushRef="#br0" timeOffset="12630.7">15316 2480 1120 0,'0'0'340'0,"0"0"-28"16,0 0-36-16,-10 2-308 16,0 16 72-16,-6 8 40 15,1 6-24-15,0 6-40 16,0 1-8-16,5-5-12 16,-6-8 8-16,11 0-4 15,5-9-8-15,5-3 0 16,11-4 8-16,-1-6 8 15,15-8 8-15,1-6-8 16,4-6-8-16,6-3-12 16,-6 1 0-16,1-4-4 15,-5-2 0-15,-1 6 0 0,0 2 8 16,-4 1-4-16,-6 5 0 16,-10 2-4-16,6 0 0 15,-6 2 8-15,-5 2 16 16,5 8 4-16,-5 4 0 15,0 14 4-15,-5 11 8 16,5 23 0-16,-5 7 0 16,5 3-8-16,-5 3 0 15,0 7-8-15,0 3 0 16,-5-2 0-16,0 3 8 16,0-9 0-16,5-3 0 15,-5-9-8-15,0-5 0 16,-5-13 4-16,5-7 8 15,-5-8 0-15,-1-4 0 0,1-10-4 16,0-4 8-16,5 2-4 16,-5-10 0-16,0 0-12 15,-1-10-8-15,-4-2-16 16,0-8-8-16,-10-12 0 16,4-9 16-16,1-5-384 15,-5-2-392-15</inkml:trace>
  <inkml:trace contextRef="#ctx0" brushRef="#br0" timeOffset="12916.09">15113 2969 1192 0,'0'0'364'15,"0"2"-32"-15,0 4-36 16,-5 11-312-16,0 11 96 16,0-2 48-16,-1 8-40 15,1-1-52-15,0 1-8 16,0-8-20-16,0-6 0 16,5-4-40-16,0-2-24 15,-5-4-88-15,5-7-56 16,-5-10-272-16,0-11-208 0,0 10 80 15,0 0 304-15</inkml:trace>
  <inkml:trace contextRef="#ctx0" brushRef="#br0" timeOffset="13230.9">15072 3014 808 0,'5'0'236'0,"0"-8"-12"16,11-6-20-16,-1-7-204 15,10 5 56-15,1-6 40 16,-1 0-8-16,-5 6-24 15,-4 8-8-15,4-4-12 16,-10 8 8-16,0-2-8 16,0 4-8-16,0 2-8 15,1 8 8-15,4 14 0 0,0-6 0 16,-5 8-8 0,-5 4 0-16,6 3-4 0,-6-1 0 15,-5-4-4-15,5 0 0 16,-5-4 0-16,0-5 8 15,0 3-8-15,0-8-8 16,0 2-36-16,0-2-24 16,-10-10-48-16,-1 4-24 15,1-10-284-15,-5 0-256 16,0-2 44-16,5 4 312 16</inkml:trace>
  <inkml:trace contextRef="#ctx0" brushRef="#br0" timeOffset="13564.67">15042 3121 664 0,'0'0'188'15,"0"-2"28"-15,0 2 20 0,0-4-124 16,10 2 40-16,0-3 0 16,5-5-40-16,16 2-48 15,-1-8 0-15,1 4-20 16,4-2-8-16,-9 4-44 15,-1 0-24-15,-5 6-44 16,-15 4-8-16,0 8-28 16,-15 8-16-16,-10 10 16 15,0 4 40-15,-6 7 44 16,-4-3 16-16,9 0 32 0,6-5 24 16,0 1 44-16,5-12 24 15,10 2-8-15,10-10-24 16,10-10-88-16,11-14-56 15,9-4-276-15,11-4-216 16,5-15 36-16,-20 13 264 16,-6 2 256-16,1 2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6:54:1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6288 928 0,'6'-3'276'15,"9"-7"-28"-15,5-2-28 16,0-10-244-16,11-6 64 15,10 14 48-15,-6 4-8 16,6 0-24-16,4-4-8 16,1 1-12-16,0 7 0 0,5 2-12 15,-6 0-8-15,1 0-4 16,-10 2 8-16,-6 0-4 16,1 0 0-16,-11 2-8 15,0 0 0-15,11 4-4 16,-11 2 0-16,0-2 4 15,1 4 8-15,-1-6 0 16,16 2 0-16,4-4-12 16,11-2 0-16,-10-6-4 15,15-6 0-15,10-4 0 16,-11-2 0-16,1 2 4 16,-5 2 8-16,0-6-4 0,-5 11 0 15,-16 3-8-15,1 0 0 16,-1 6 0-16,-10 8 8 15,1 8-4-15,-6 3 0 16,0-1-8-16,-5 0 0 16,1 4-4-16,4 2 8 15,5-6 0-15,0 0 0 16,1-3 4-16,4 1 8 16,6-6-4-16,9-6-8 15,1 2-4-15,0-2 8 16,4-4 4-16,-4-4 8 15,0-2-8-15,9-2-8 16,-9-3-8-16,0 3 0 16,9 2 0-16,-14 0 8 0,5 2-4 15,-1 4 0-15,-4 0-4 16,-1 6 0-16,-9 4 4 16,-6 0 8-16,11 2-4 15,-16 1 0-15,10 1-4 16,-4-4 8-16,-1 0 0 15,10 0 0-15,-9-4-4 16,-1-2 0-16,16-2 8 16,-11-4 8-16,16 2-4 15,4-6-8-15,-9-2-12 16,5 0 8-16,-21 2 0 16,20 3 0-16,1-1-4 15,0-2 0-15,-6 6-4 0,11 4 0 16,-15 0 4-16,-1 4 8 15,6 0 4-15,-11-1 8 16,5 3-8-16,-4-4 0 16,4 2-8-16,1-2 0 15,-1 0-8-15,1-2 0 16,9 2 0-16,1-4 8 16,5 2 4-16,-1-2 0 15,1 2-8-15,5-2 0 16,0 0 4-16,0 0 8 15,-6-2 8-15,1-4 8 16,5-4-8-16,5 0-8 16,-11 1-8-16,6-5 8 0,-5 0-40 15,0 8-40-15,-11 16-348 16,-14 4-304-16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/>
          <a:p>
            <a:pPr lvl="0" algn="r" defTabSz="930275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r>
              <a:rPr lang="zh-CN" altLang="en-US" dirty="0"/>
              <a:t>高级</a:t>
            </a:r>
            <a:r>
              <a:rPr lang="en-US" altLang="zh-CN" dirty="0" err="1"/>
              <a:t>sql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11</a:t>
            </a:fld>
            <a:endParaRPr lang="en-US" altLang="zh-CN" sz="1200" dirty="0"/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16</a:t>
            </a:fld>
            <a:endParaRPr lang="en-US" altLang="zh-CN" sz="1200" dirty="0"/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26</a:t>
            </a:fld>
            <a:endParaRPr lang="en-US" altLang="zh-CN" sz="1200" dirty="0"/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27</a:t>
            </a:fld>
            <a:endParaRPr lang="en-US" altLang="zh-CN" sz="1200" dirty="0"/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29</a:t>
            </a:fld>
            <a:endParaRPr lang="en-US" altLang="zh-CN" sz="1200" dirty="0"/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31</a:t>
            </a:fld>
            <a:endParaRPr lang="en-US" altLang="zh-CN" sz="1200" dirty="0"/>
          </a:p>
        </p:txBody>
      </p:sp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32</a:t>
            </a:fld>
            <a:endParaRPr lang="en-US" altLang="zh-CN" sz="1200" dirty="0"/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34</a:t>
            </a:fld>
            <a:endParaRPr lang="en-US" altLang="zh-CN" sz="1200" dirty="0"/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 algn="l"/>
            <a:r>
              <a:rPr lang="en-US" altLang="zh-CN" dirty="0">
                <a:solidFill>
                  <a:schemeClr val="tx2"/>
                </a:solidFill>
                <a:latin typeface="Helvetica" charset="0"/>
                <a:sym typeface="+mn-ea"/>
              </a:rPr>
              <a:t>Note: 1</a:t>
            </a:r>
            <a:r>
              <a:rPr lang="en-US" altLang="zh-CN" baseline="30000" dirty="0">
                <a:solidFill>
                  <a:schemeClr val="tx2"/>
                </a:solidFill>
                <a:latin typeface="Helvetica" charset="0"/>
                <a:sym typeface="+mn-ea"/>
              </a:rPr>
              <a:t>st</a:t>
            </a:r>
            <a:r>
              <a:rPr lang="en-US" altLang="zh-CN" dirty="0">
                <a:solidFill>
                  <a:schemeClr val="tx2"/>
                </a:solidFill>
                <a:latin typeface="Helvetica" charset="0"/>
                <a:sym typeface="+mn-ea"/>
              </a:rPr>
              <a:t> printing of 6</a:t>
            </a:r>
            <a:r>
              <a:rPr lang="en-US" altLang="zh-CN" baseline="30000" dirty="0">
                <a:solidFill>
                  <a:schemeClr val="tx2"/>
                </a:solidFill>
                <a:latin typeface="Helvetica" charset="0"/>
                <a:sym typeface="+mn-ea"/>
              </a:rPr>
              <a:t>th</a:t>
            </a:r>
            <a:r>
              <a:rPr lang="en-US" altLang="zh-CN" dirty="0">
                <a:solidFill>
                  <a:schemeClr val="tx2"/>
                </a:solidFill>
                <a:latin typeface="Helvetica" charset="0"/>
                <a:sym typeface="+mn-ea"/>
              </a:rPr>
              <a:t> ed erroneously used c_prereq in place of rec_prereq in some places</a:t>
            </a:r>
            <a:endParaRPr lang="en-US" altLang="zh-CN" dirty="0">
              <a:solidFill>
                <a:schemeClr val="tx2"/>
              </a:solidFill>
              <a:latin typeface="Helvetica" charset="0"/>
            </a:endParaRPr>
          </a:p>
          <a:p>
            <a:pPr lvl="0"/>
            <a:endParaRPr lang="en-US" altLang="zh-CN" dirty="0">
              <a:solidFill>
                <a:schemeClr val="tx2"/>
              </a:solidFill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35</a:t>
            </a:fld>
            <a:endParaRPr lang="en-US" altLang="zh-CN" sz="1200" dirty="0"/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36</a:t>
            </a:fld>
            <a:endParaRPr lang="en-US" altLang="zh-CN" sz="1200" dirty="0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37</a:t>
            </a:fld>
            <a:endParaRPr lang="en-US" altLang="zh-CN" sz="1200" dirty="0"/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38</a:t>
            </a:fld>
            <a:endParaRPr lang="en-US" altLang="zh-CN" sz="1200" dirty="0"/>
          </a:p>
        </p:txBody>
      </p:sp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  <a:latin typeface="Helvetica" charset="0"/>
              </a:rPr>
              <a:t>Database System Concepts, 6</a:t>
            </a:r>
            <a:r>
              <a:rPr lang="en-US" altLang="zh-CN" b="1" baseline="30000" dirty="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altLang="zh-CN" b="1" dirty="0">
                <a:solidFill>
                  <a:srgbClr val="CC3300"/>
                </a:solidFill>
                <a:latin typeface="Helvetica" charset="0"/>
              </a:rPr>
              <a:t> Ed</a:t>
            </a:r>
            <a:r>
              <a:rPr lang="en-US" altLang="zh-CN" dirty="0">
                <a:solidFill>
                  <a:srgbClr val="CC3300"/>
                </a:solidFill>
                <a:latin typeface="Helvetica" charset="0"/>
              </a:rPr>
              <a:t>.</a:t>
            </a:r>
          </a:p>
          <a:p>
            <a:pPr lvl="0"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CC3300"/>
                </a:solidFill>
                <a:latin typeface="Helvetica" charset="0"/>
              </a:rPr>
              <a:t>©Silberschatz, Korth and Sudarshan</a:t>
            </a:r>
            <a:br>
              <a:rPr lang="en-US" altLang="zh-CN" sz="1200" b="1" dirty="0">
                <a:solidFill>
                  <a:srgbClr val="CC3300"/>
                </a:solidFill>
                <a:latin typeface="Helvetica" charset="0"/>
              </a:rPr>
            </a:br>
            <a:r>
              <a:rPr lang="en-US" altLang="zh-CN" sz="1200" b="1" dirty="0">
                <a:solidFill>
                  <a:srgbClr val="CC3300"/>
                </a:solidFill>
                <a:latin typeface="Helvetica" charset="0"/>
              </a:rPr>
              <a:t>See </a:t>
            </a:r>
            <a:r>
              <a:rPr lang="en-US" altLang="zh-CN" sz="1200" b="1" dirty="0">
                <a:solidFill>
                  <a:srgbClr val="CC3300"/>
                </a:solidFill>
                <a:latin typeface="Helvetica" charset="0"/>
                <a:hlinkClick r:id="rId3"/>
              </a:rPr>
              <a:t>www.db-book.com</a:t>
            </a:r>
            <a:r>
              <a:rPr lang="en-US" altLang="zh-CN" sz="1200" b="1" dirty="0">
                <a:solidFill>
                  <a:srgbClr val="CC330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136196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charset="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charset="0"/>
              </a:rPr>
              <a:t>5.</a:t>
            </a:r>
            <a:fld id="{9A0DB2DC-4C9A-4742-B13C-FB6460FD3503}" type="slidenum">
              <a:rPr lang="en-US" altLang="zh-CN" sz="1000" b="1" dirty="0">
                <a:solidFill>
                  <a:srgbClr val="000099"/>
                </a:solidFill>
                <a:latin typeface="Helvetica" charset="0"/>
              </a:rPr>
              <a:t>‹#›</a:t>
            </a:fld>
            <a:endParaRPr lang="en-US" altLang="zh-CN" sz="1000" b="1" dirty="0">
              <a:solidFill>
                <a:srgbClr val="000099"/>
              </a:solidFill>
              <a:latin typeface="Helvetica" charset="0"/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charset="0"/>
              </a:rPr>
              <a:t>Database System Concepts - 6</a:t>
            </a:r>
            <a:r>
              <a:rPr lang="en-US" altLang="zh-CN" sz="1000" b="1" baseline="30000" dirty="0">
                <a:solidFill>
                  <a:srgbClr val="000099"/>
                </a:solidFill>
                <a:latin typeface="Helvetica" charset="0"/>
              </a:rPr>
              <a:t>th</a:t>
            </a:r>
            <a:r>
              <a:rPr lang="en-US" altLang="zh-CN" sz="1000" b="1" dirty="0">
                <a:solidFill>
                  <a:srgbClr val="000099"/>
                </a:solidFill>
                <a:latin typeface="Helvetica" charset="0"/>
              </a:rPr>
              <a:t> Edition</a:t>
            </a:r>
          </a:p>
        </p:txBody>
      </p:sp>
      <p:sp>
        <p:nvSpPr>
          <p:cNvPr id="1031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46064"/>
              </a:cxn>
              <a:cxn ang="0">
                <a:pos x="1593" y="37475"/>
              </a:cxn>
              <a:cxn ang="0">
                <a:pos x="7169" y="26545"/>
              </a:cxn>
              <a:cxn ang="0">
                <a:pos x="13541" y="19518"/>
              </a:cxn>
              <a:cxn ang="0">
                <a:pos x="23896" y="13273"/>
              </a:cxn>
              <a:cxn ang="0">
                <a:pos x="35844" y="7807"/>
              </a:cxn>
              <a:cxn ang="0">
                <a:pos x="45402" y="4684"/>
              </a:cxn>
              <a:cxn ang="0">
                <a:pos x="55757" y="1561"/>
              </a:cxn>
              <a:cxn ang="0">
                <a:pos x="67705" y="0"/>
              </a:cxn>
              <a:cxn ang="0">
                <a:pos x="79653" y="0"/>
              </a:cxn>
              <a:cxn ang="0">
                <a:pos x="93991" y="0"/>
              </a:cxn>
              <a:cxn ang="0">
                <a:pos x="109125" y="0"/>
              </a:cxn>
              <a:cxn ang="0">
                <a:pos x="122666" y="1561"/>
              </a:cxn>
              <a:cxn ang="0">
                <a:pos x="137800" y="4684"/>
              </a:cxn>
              <a:cxn ang="0">
                <a:pos x="152934" y="6246"/>
              </a:cxn>
              <a:cxn ang="0">
                <a:pos x="166475" y="9369"/>
              </a:cxn>
              <a:cxn ang="0">
                <a:pos x="178423" y="11711"/>
              </a:cxn>
              <a:cxn ang="0">
                <a:pos x="190371" y="14834"/>
              </a:cxn>
              <a:cxn ang="0">
                <a:pos x="202319" y="17957"/>
              </a:cxn>
              <a:cxn ang="0">
                <a:pos x="211878" y="19518"/>
              </a:cxn>
              <a:cxn ang="0">
                <a:pos x="217454" y="21080"/>
              </a:cxn>
              <a:cxn ang="0">
                <a:pos x="225419" y="24203"/>
              </a:cxn>
              <a:cxn ang="0">
                <a:pos x="222233" y="34352"/>
              </a:cxn>
              <a:cxn ang="0">
                <a:pos x="217454" y="32791"/>
              </a:cxn>
              <a:cxn ang="0">
                <a:pos x="207099" y="31230"/>
              </a:cxn>
              <a:cxn ang="0">
                <a:pos x="191965" y="28107"/>
              </a:cxn>
              <a:cxn ang="0">
                <a:pos x="183203" y="26545"/>
              </a:cxn>
              <a:cxn ang="0">
                <a:pos x="173644" y="24984"/>
              </a:cxn>
              <a:cxn ang="0">
                <a:pos x="164882" y="24203"/>
              </a:cxn>
              <a:cxn ang="0">
                <a:pos x="156121" y="22641"/>
              </a:cxn>
              <a:cxn ang="0">
                <a:pos x="144969" y="21080"/>
              </a:cxn>
              <a:cxn ang="0">
                <a:pos x="137800" y="19518"/>
              </a:cxn>
              <a:cxn ang="0">
                <a:pos x="129835" y="17957"/>
              </a:cxn>
              <a:cxn ang="0">
                <a:pos x="122666" y="16395"/>
              </a:cxn>
              <a:cxn ang="0">
                <a:pos x="113108" y="14834"/>
              </a:cxn>
              <a:cxn ang="0">
                <a:pos x="87619" y="11711"/>
              </a:cxn>
              <a:cxn ang="0">
                <a:pos x="66112" y="16395"/>
              </a:cxn>
              <a:cxn ang="0">
                <a:pos x="46995" y="22641"/>
              </a:cxn>
              <a:cxn ang="0">
                <a:pos x="42216" y="24203"/>
              </a:cxn>
              <a:cxn ang="0">
                <a:pos x="34251" y="26545"/>
              </a:cxn>
              <a:cxn ang="0">
                <a:pos x="25489" y="29668"/>
              </a:cxn>
              <a:cxn ang="0">
                <a:pos x="18320" y="34352"/>
              </a:cxn>
              <a:cxn ang="0">
                <a:pos x="5576" y="42941"/>
              </a:cxn>
              <a:cxn ang="0">
                <a:pos x="1593" y="47625"/>
              </a:cxn>
            </a:cxnLst>
            <a:rect l="0" t="0" r="0" b="0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anose="020B0604020202020204"/>
          <a:ea typeface="MS PGothic" panose="020B0600070205080204" charset="-128"/>
          <a:cs typeface="Arial" panose="020B060402020202020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charset="0"/>
        <a:buChar char="4"/>
        <a:defRPr kumimoji="1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charset="0"/>
        <a:buChar char="–"/>
        <a:defRPr kumimoji="1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ustomXml" Target="../ink/ink5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kumimoji="1" lang="en-US" altLang="zh-CN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  <a:ea typeface="MS PGothic" panose="020B0600070205080204" charset="-128"/>
                <a:cs typeface="Arial" panose="020B0604020202020204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162050"/>
            <a:ext cx="7877810" cy="490410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0">
              <a:tabLst>
                <a:tab pos="3140075" algn="ctr"/>
              </a:tabLst>
            </a:pPr>
            <a:r>
              <a:rPr lang="en-US" altLang="zh-CN"/>
              <a:t>To write an embedded SQL query, we use the 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b="1"/>
              <a:t>             declare </a:t>
            </a:r>
            <a:r>
              <a:rPr lang="en-US" altLang="zh-CN" i="1"/>
              <a:t>c</a:t>
            </a:r>
            <a:r>
              <a:rPr lang="en-US" altLang="zh-CN" b="1"/>
              <a:t> cursor for  &lt;SQL query&gt; 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b="1"/>
              <a:t>      </a:t>
            </a:r>
            <a:r>
              <a:rPr lang="en-US" altLang="zh-CN"/>
              <a:t>statement.  The  variable </a:t>
            </a:r>
            <a:r>
              <a:rPr lang="en-US" altLang="zh-CN" i="1"/>
              <a:t>c</a:t>
            </a:r>
            <a:r>
              <a:rPr lang="en-US" altLang="zh-CN"/>
              <a:t>  is used to identify the query</a:t>
            </a:r>
          </a:p>
          <a:p>
            <a:pPr defTabSz="0">
              <a:tabLst>
                <a:tab pos="3140075" algn="ctr"/>
              </a:tabLst>
            </a:pPr>
            <a:r>
              <a:rPr lang="en-US" altLang="zh-CN"/>
              <a:t>Example:</a:t>
            </a:r>
          </a:p>
          <a:p>
            <a:pPr lvl="1" defTabSz="0">
              <a:tabLst>
                <a:tab pos="3140075" algn="ctr"/>
              </a:tabLst>
            </a:pPr>
            <a:r>
              <a:rPr lang="en-US" altLang="zh-CN"/>
              <a:t>From within a host language, find the ID and name of students who  have completed more than the number of credits stored in variable </a:t>
            </a:r>
            <a:r>
              <a:rPr lang="en-US" altLang="zh-CN" err="1">
                <a:solidFill>
                  <a:srgbClr val="993300"/>
                </a:solidFill>
              </a:rPr>
              <a:t>credit_amount</a:t>
            </a:r>
            <a:r>
              <a:rPr lang="en-US" altLang="zh-CN">
                <a:solidFill>
                  <a:srgbClr val="993300"/>
                </a:solidFill>
              </a:rPr>
              <a:t> </a:t>
            </a:r>
            <a:r>
              <a:rPr lang="en-US" altLang="zh-CN"/>
              <a:t>in the host langue</a:t>
            </a:r>
          </a:p>
          <a:p>
            <a:pPr lvl="1" defTabSz="0">
              <a:tabLst>
                <a:tab pos="3140075" algn="ctr"/>
              </a:tabLst>
            </a:pPr>
            <a:r>
              <a:rPr lang="en-US" altLang="zh-CN"/>
              <a:t>Specify the query in SQL as follows:</a:t>
            </a:r>
          </a:p>
          <a:p>
            <a:pPr lvl="1" defTabSz="0">
              <a:buNone/>
              <a:tabLst>
                <a:tab pos="3140075" algn="ctr"/>
              </a:tabLst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993300"/>
                </a:solidFill>
              </a:rPr>
              <a:t>EXEC SQL</a:t>
            </a:r>
          </a:p>
          <a:p>
            <a:pPr lvl="1" defTabSz="0">
              <a:buNone/>
              <a:tabLst>
                <a:tab pos="3140075" algn="ctr"/>
              </a:tabLst>
            </a:pPr>
            <a:r>
              <a:rPr lang="en-US" altLang="zh-CN">
                <a:solidFill>
                  <a:srgbClr val="993300"/>
                </a:solidFill>
              </a:rPr>
              <a:t>	           </a:t>
            </a:r>
            <a:r>
              <a:rPr lang="en-US" altLang="zh-CN" b="1">
                <a:solidFill>
                  <a:srgbClr val="993300"/>
                </a:solidFill>
              </a:rPr>
              <a:t>declare </a:t>
            </a:r>
            <a:r>
              <a:rPr lang="en-US" altLang="zh-CN" i="1">
                <a:solidFill>
                  <a:srgbClr val="993300"/>
                </a:solidFill>
              </a:rPr>
              <a:t>c</a:t>
            </a:r>
            <a:r>
              <a:rPr lang="en-US" altLang="zh-CN" b="1">
                <a:solidFill>
                  <a:srgbClr val="993300"/>
                </a:solidFill>
              </a:rPr>
              <a:t> cursor for </a:t>
            </a:r>
            <a:br>
              <a:rPr lang="en-US" altLang="zh-CN" b="1">
                <a:solidFill>
                  <a:srgbClr val="993300"/>
                </a:solidFill>
              </a:rPr>
            </a:br>
            <a:r>
              <a:rPr lang="en-US" altLang="zh-CN" b="1">
                <a:solidFill>
                  <a:srgbClr val="993300"/>
                </a:solidFill>
              </a:rPr>
              <a:t>           select </a:t>
            </a:r>
            <a:r>
              <a:rPr lang="en-US" altLang="zh-CN" i="1">
                <a:solidFill>
                  <a:srgbClr val="993300"/>
                </a:solidFill>
              </a:rPr>
              <a:t>ID, name</a:t>
            </a:r>
            <a:br>
              <a:rPr lang="en-US" altLang="zh-CN" i="1">
                <a:solidFill>
                  <a:srgbClr val="993300"/>
                </a:solidFill>
              </a:rPr>
            </a:br>
            <a:r>
              <a:rPr lang="en-US" altLang="zh-CN" i="1">
                <a:solidFill>
                  <a:srgbClr val="993300"/>
                </a:solidFill>
              </a:rPr>
              <a:t>           </a:t>
            </a:r>
            <a:r>
              <a:rPr lang="en-US" altLang="zh-CN" b="1">
                <a:solidFill>
                  <a:srgbClr val="993300"/>
                </a:solidFill>
              </a:rPr>
              <a:t>from </a:t>
            </a:r>
            <a:r>
              <a:rPr lang="en-US" altLang="zh-CN" i="1">
                <a:solidFill>
                  <a:srgbClr val="993300"/>
                </a:solidFill>
              </a:rPr>
              <a:t>student</a:t>
            </a:r>
            <a:br>
              <a:rPr lang="en-US" altLang="zh-CN" i="1">
                <a:solidFill>
                  <a:srgbClr val="993300"/>
                </a:solidFill>
              </a:rPr>
            </a:br>
            <a:r>
              <a:rPr lang="en-US" altLang="zh-CN" i="1">
                <a:solidFill>
                  <a:srgbClr val="993300"/>
                </a:solidFill>
              </a:rPr>
              <a:t>           </a:t>
            </a:r>
            <a:r>
              <a:rPr lang="en-US" altLang="zh-CN" b="1">
                <a:solidFill>
                  <a:srgbClr val="993300"/>
                </a:solidFill>
              </a:rPr>
              <a:t>where </a:t>
            </a:r>
            <a:r>
              <a:rPr lang="en-US" altLang="zh-CN" b="1" err="1">
                <a:solidFill>
                  <a:srgbClr val="993300"/>
                </a:solidFill>
              </a:rPr>
              <a:t>tot_cred</a:t>
            </a:r>
            <a:r>
              <a:rPr lang="en-US" altLang="zh-CN" i="1">
                <a:solidFill>
                  <a:srgbClr val="993300"/>
                </a:solidFill>
              </a:rPr>
              <a:t> &gt; :</a:t>
            </a:r>
            <a:r>
              <a:rPr lang="en-US" altLang="zh-CN" i="1" err="1">
                <a:solidFill>
                  <a:srgbClr val="993300"/>
                </a:solidFill>
              </a:rPr>
              <a:t>credit_amount</a:t>
            </a:r>
            <a:endParaRPr lang="en-US" altLang="zh-CN" i="1">
              <a:solidFill>
                <a:srgbClr val="993300"/>
              </a:solidFill>
            </a:endParaRPr>
          </a:p>
          <a:p>
            <a:pPr lvl="1" defTabSz="0">
              <a:buNone/>
              <a:tabLst>
                <a:tab pos="3140075" algn="ctr"/>
              </a:tabLst>
            </a:pPr>
            <a:r>
              <a:rPr lang="en-US" altLang="zh-CN">
                <a:solidFill>
                  <a:srgbClr val="993300"/>
                </a:solidFill>
              </a:rPr>
              <a:t>             END_EXEC</a:t>
            </a:r>
            <a:endParaRPr lang="en-US" altLang="zh-CN"/>
          </a:p>
          <a:p>
            <a:pPr defTabSz="0">
              <a:buNone/>
              <a:tabLst>
                <a:tab pos="3140075" algn="ctr"/>
              </a:tabLst>
            </a:pPr>
            <a:endParaRPr lang="en-US" altLang="zh-CN"/>
          </a:p>
          <a:p>
            <a:pPr defTabSz="0">
              <a:tabLst>
                <a:tab pos="3140075" algn="ctr"/>
              </a:tabLst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17613" y="1162050"/>
            <a:ext cx="6996113" cy="4903788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0">
              <a:tabLst>
                <a:tab pos="3140075" algn="ctr"/>
              </a:tabLst>
            </a:pPr>
            <a:r>
              <a:rPr lang="en-US" altLang="zh-CN"/>
              <a:t>Example:</a:t>
            </a:r>
          </a:p>
          <a:p>
            <a:pPr lvl="1" defTabSz="0">
              <a:tabLst>
                <a:tab pos="3140075" algn="ctr"/>
              </a:tabLst>
            </a:pPr>
            <a:r>
              <a:rPr lang="en-US" altLang="zh-CN"/>
              <a:t>From within a host language, find the ID and name of students who  have completed more than the number of credits stored in variable </a:t>
            </a:r>
            <a:r>
              <a:rPr lang="en-US" altLang="zh-CN" err="1">
                <a:solidFill>
                  <a:srgbClr val="993300"/>
                </a:solidFill>
              </a:rPr>
              <a:t>credit_amount</a:t>
            </a:r>
            <a:r>
              <a:rPr lang="en-US" altLang="zh-CN">
                <a:solidFill>
                  <a:srgbClr val="993300"/>
                </a:solidFill>
              </a:rPr>
              <a:t> </a:t>
            </a:r>
            <a:r>
              <a:rPr lang="en-US" altLang="zh-CN"/>
              <a:t>in the host langue</a:t>
            </a:r>
          </a:p>
          <a:p>
            <a:pPr defTabSz="0">
              <a:tabLst>
                <a:tab pos="3140075" algn="ctr"/>
              </a:tabLst>
            </a:pPr>
            <a:r>
              <a:rPr lang="en-US" altLang="zh-CN"/>
              <a:t>Specify the query in SQL as follows: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993300"/>
                </a:solidFill>
              </a:rPr>
              <a:t>EXEC SQL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>
                <a:solidFill>
                  <a:srgbClr val="993300"/>
                </a:solidFill>
              </a:rPr>
              <a:t>	           </a:t>
            </a:r>
            <a:r>
              <a:rPr lang="en-US" altLang="zh-CN" b="1">
                <a:solidFill>
                  <a:srgbClr val="993300"/>
                </a:solidFill>
              </a:rPr>
              <a:t>declare </a:t>
            </a:r>
            <a:r>
              <a:rPr lang="en-US" altLang="zh-CN" i="1">
                <a:solidFill>
                  <a:srgbClr val="993300"/>
                </a:solidFill>
              </a:rPr>
              <a:t>c</a:t>
            </a:r>
            <a:r>
              <a:rPr lang="en-US" altLang="zh-CN" b="1">
                <a:solidFill>
                  <a:srgbClr val="993300"/>
                </a:solidFill>
              </a:rPr>
              <a:t> cursor for </a:t>
            </a:r>
            <a:br>
              <a:rPr lang="en-US" altLang="zh-CN" b="1">
                <a:solidFill>
                  <a:srgbClr val="993300"/>
                </a:solidFill>
              </a:rPr>
            </a:br>
            <a:r>
              <a:rPr lang="en-US" altLang="zh-CN" b="1">
                <a:solidFill>
                  <a:srgbClr val="993300"/>
                </a:solidFill>
              </a:rPr>
              <a:t>           select </a:t>
            </a:r>
            <a:r>
              <a:rPr lang="en-US" altLang="zh-CN" i="1">
                <a:solidFill>
                  <a:srgbClr val="993300"/>
                </a:solidFill>
              </a:rPr>
              <a:t>ID, name</a:t>
            </a:r>
            <a:br>
              <a:rPr lang="en-US" altLang="zh-CN" i="1">
                <a:solidFill>
                  <a:srgbClr val="993300"/>
                </a:solidFill>
              </a:rPr>
            </a:br>
            <a:r>
              <a:rPr lang="en-US" altLang="zh-CN" i="1">
                <a:solidFill>
                  <a:srgbClr val="993300"/>
                </a:solidFill>
              </a:rPr>
              <a:t>           </a:t>
            </a:r>
            <a:r>
              <a:rPr lang="en-US" altLang="zh-CN" b="1">
                <a:solidFill>
                  <a:srgbClr val="993300"/>
                </a:solidFill>
              </a:rPr>
              <a:t>from </a:t>
            </a:r>
            <a:r>
              <a:rPr lang="en-US" altLang="zh-CN" i="1">
                <a:solidFill>
                  <a:srgbClr val="993300"/>
                </a:solidFill>
              </a:rPr>
              <a:t>student</a:t>
            </a:r>
            <a:br>
              <a:rPr lang="en-US" altLang="zh-CN" i="1">
                <a:solidFill>
                  <a:srgbClr val="993300"/>
                </a:solidFill>
              </a:rPr>
            </a:br>
            <a:r>
              <a:rPr lang="en-US" altLang="zh-CN" i="1">
                <a:solidFill>
                  <a:srgbClr val="993300"/>
                </a:solidFill>
              </a:rPr>
              <a:t>           </a:t>
            </a:r>
            <a:r>
              <a:rPr lang="en-US" altLang="zh-CN" b="1">
                <a:solidFill>
                  <a:srgbClr val="993300"/>
                </a:solidFill>
              </a:rPr>
              <a:t>where </a:t>
            </a:r>
            <a:r>
              <a:rPr lang="en-US" altLang="zh-CN" b="1" err="1">
                <a:solidFill>
                  <a:srgbClr val="993300"/>
                </a:solidFill>
              </a:rPr>
              <a:t>tot_cred</a:t>
            </a:r>
            <a:r>
              <a:rPr lang="en-US" altLang="zh-CN" i="1">
                <a:solidFill>
                  <a:srgbClr val="993300"/>
                </a:solidFill>
              </a:rPr>
              <a:t> &gt; :</a:t>
            </a:r>
            <a:r>
              <a:rPr lang="en-US" altLang="zh-CN" i="1" err="1">
                <a:solidFill>
                  <a:srgbClr val="993300"/>
                </a:solidFill>
              </a:rPr>
              <a:t>credit_amount</a:t>
            </a:r>
            <a:endParaRPr lang="en-US" altLang="zh-CN" i="1">
              <a:solidFill>
                <a:srgbClr val="993300"/>
              </a:solidFill>
            </a:endParaRP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>
                <a:solidFill>
                  <a:srgbClr val="993300"/>
                </a:solidFill>
              </a:rPr>
              <a:t>             END_EXEC</a:t>
            </a:r>
            <a:endParaRPr lang="en-US" altLang="zh-CN"/>
          </a:p>
          <a:p>
            <a:pPr defTabSz="0">
              <a:tabLst>
                <a:tab pos="3140075" algn="ctr"/>
              </a:tabLst>
            </a:pPr>
            <a:r>
              <a:rPr lang="en-US" altLang="zh-CN"/>
              <a:t>The  variable </a:t>
            </a:r>
            <a:r>
              <a:rPr lang="en-US" altLang="zh-CN" i="1"/>
              <a:t>c</a:t>
            </a:r>
            <a:r>
              <a:rPr lang="en-US" altLang="zh-CN"/>
              <a:t> (used in the cursor declaration) is used to identify the query</a:t>
            </a:r>
          </a:p>
          <a:p>
            <a:pPr defTabSz="0">
              <a:tabLst>
                <a:tab pos="3140075" algn="ctr"/>
              </a:tabLst>
            </a:pPr>
            <a:endParaRPr lang="en-US" altLang="zh-CN"/>
          </a:p>
          <a:p>
            <a:pPr defTabSz="0">
              <a:tabLst>
                <a:tab pos="3140075" algn="ctr"/>
              </a:tabLst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 (Cont.)</a:t>
            </a: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49288" y="1135063"/>
            <a:ext cx="7497762" cy="4903787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3140075" algn="ctr"/>
              </a:tabLst>
            </a:pPr>
            <a:r>
              <a:rPr lang="en-US" altLang="zh-CN" dirty="0">
                <a:latin typeface="Helvetica" charset="0"/>
              </a:rPr>
              <a:t>The</a:t>
            </a:r>
            <a:r>
              <a:rPr lang="en-US" altLang="zh-CN" sz="20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Helvetica" charset="0"/>
              </a:rPr>
              <a:t>open</a:t>
            </a:r>
            <a:r>
              <a:rPr lang="en-US" altLang="zh-CN" sz="2000" dirty="0">
                <a:latin typeface="Helvetica" charset="0"/>
              </a:rPr>
              <a:t> </a:t>
            </a:r>
            <a:r>
              <a:rPr lang="en-US" altLang="zh-CN" dirty="0">
                <a:latin typeface="Helvetica" charset="0"/>
              </a:rPr>
              <a:t>statement for our example is as follows: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sz="2000" dirty="0">
                <a:latin typeface="Helvetica" charset="0"/>
              </a:rPr>
              <a:t>		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EXEC SQL </a:t>
            </a:r>
            <a:r>
              <a:rPr lang="en-US" altLang="zh-CN" sz="2000" b="1" dirty="0">
                <a:solidFill>
                  <a:srgbClr val="993300"/>
                </a:solidFill>
                <a:latin typeface="Helvetica" charset="0"/>
              </a:rPr>
              <a:t>open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 </a:t>
            </a:r>
            <a:r>
              <a:rPr lang="en-US" altLang="zh-CN" sz="2000" i="1" dirty="0">
                <a:solidFill>
                  <a:srgbClr val="993300"/>
                </a:solidFill>
                <a:latin typeface="Helvetica" charset="0"/>
              </a:rPr>
              <a:t>c</a:t>
            </a:r>
            <a:r>
              <a:rPr lang="en-US" altLang="zh-CN" sz="2000" b="1" i="1" dirty="0">
                <a:solidFill>
                  <a:srgbClr val="993300"/>
                </a:solidFill>
                <a:latin typeface="Helvetica" charset="0"/>
              </a:rPr>
              <a:t> 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;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      </a:t>
            </a:r>
            <a:r>
              <a:rPr lang="en-US" altLang="zh-CN" dirty="0">
                <a:latin typeface="Helvetica" charset="0"/>
              </a:rPr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zh-CN" i="1" dirty="0">
                <a:latin typeface="Helvetica" charset="0"/>
              </a:rPr>
              <a:t>credit-amount</a:t>
            </a:r>
            <a:r>
              <a:rPr lang="en-US" altLang="zh-CN" dirty="0">
                <a:latin typeface="Helvetica" charset="0"/>
              </a:rPr>
              <a:t> at the time the </a:t>
            </a:r>
            <a:r>
              <a:rPr lang="en-US" altLang="zh-CN" b="1" dirty="0">
                <a:latin typeface="Helvetica" charset="0"/>
              </a:rPr>
              <a:t>open</a:t>
            </a:r>
            <a:r>
              <a:rPr lang="en-US" altLang="zh-CN" dirty="0">
                <a:latin typeface="Helvetica" charset="0"/>
              </a:rPr>
              <a:t> statement is executed</a:t>
            </a:r>
            <a:r>
              <a:rPr lang="en-US" altLang="zh-CN" sz="2000" dirty="0">
                <a:latin typeface="Helvetica" charset="0"/>
              </a:rPr>
              <a:t>.</a:t>
            </a:r>
            <a:endParaRPr lang="en-US" altLang="zh-CN" sz="2000" dirty="0">
              <a:solidFill>
                <a:srgbClr val="993300"/>
              </a:solidFill>
              <a:latin typeface="Helvetica" charset="0"/>
            </a:endParaRPr>
          </a:p>
          <a:p>
            <a:pPr defTabSz="0">
              <a:tabLst>
                <a:tab pos="3140075" algn="ctr"/>
              </a:tabLst>
            </a:pPr>
            <a:r>
              <a:rPr lang="en-US" altLang="zh-CN" dirty="0">
                <a:latin typeface="Helvetica" charset="0"/>
              </a:rPr>
              <a:t>The fetch statement causes the values of one tuple in the query result to be placed on host language variables.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sz="2000" dirty="0">
                <a:latin typeface="Helvetica" charset="0"/>
              </a:rPr>
              <a:t>		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EXEC SQL</a:t>
            </a:r>
            <a:r>
              <a:rPr lang="en-US" altLang="zh-CN" sz="2000" b="1" dirty="0">
                <a:solidFill>
                  <a:srgbClr val="993300"/>
                </a:solidFill>
                <a:latin typeface="Helvetica" charset="0"/>
              </a:rPr>
              <a:t> fetch </a:t>
            </a:r>
            <a:r>
              <a:rPr lang="en-US" altLang="zh-CN" sz="2000" i="1" dirty="0">
                <a:solidFill>
                  <a:srgbClr val="993300"/>
                </a:solidFill>
                <a:latin typeface="Helvetica" charset="0"/>
              </a:rPr>
              <a:t>c </a:t>
            </a:r>
            <a:r>
              <a:rPr lang="en-US" altLang="zh-CN" sz="2000" b="1" dirty="0">
                <a:solidFill>
                  <a:srgbClr val="993300"/>
                </a:solidFill>
                <a:latin typeface="Helvetica" charset="0"/>
              </a:rPr>
              <a:t>into 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:</a:t>
            </a:r>
            <a:r>
              <a:rPr lang="en-US" altLang="zh-CN" sz="2000" i="1" dirty="0">
                <a:solidFill>
                  <a:srgbClr val="993300"/>
                </a:solidFill>
                <a:latin typeface="Helvetica" charset="0"/>
              </a:rPr>
              <a:t>si, :sn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 END_EXEC</a:t>
            </a:r>
          </a:p>
          <a:p>
            <a:pPr defTabSz="0">
              <a:buNone/>
              <a:tabLst>
                <a:tab pos="3140075" algn="ctr"/>
              </a:tabLst>
            </a:pPr>
            <a:br>
              <a:rPr lang="en-US" altLang="zh-CN" sz="2000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dirty="0">
                <a:latin typeface="Helvetica" charset="0"/>
              </a:rPr>
              <a:t>Repeated calls to fetch get successive tuples in the query result</a:t>
            </a:r>
          </a:p>
          <a:p>
            <a:pPr defTabSz="0">
              <a:buNone/>
              <a:tabLst>
                <a:tab pos="3140075" algn="ctr"/>
              </a:tabLst>
            </a:pPr>
            <a:endParaRPr lang="en-US" altLang="zh-CN" sz="20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 (Cont.)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49288" y="1135063"/>
            <a:ext cx="7458075" cy="4903787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3140075" algn="ctr"/>
              </a:tabLst>
            </a:pPr>
            <a:r>
              <a:rPr lang="en-US" altLang="zh-CN" dirty="0">
                <a:latin typeface="Helvetica" charset="0"/>
              </a:rPr>
              <a:t>A variable called SQLSTATE in the SQL communication area (SQLCA) gets set to </a:t>
            </a:r>
            <a:r>
              <a:rPr lang="zh-CN" altLang="en-US" dirty="0">
                <a:latin typeface="Helvetica" charset="0"/>
              </a:rPr>
              <a:t>‘</a:t>
            </a:r>
            <a:r>
              <a:rPr lang="en-US" altLang="zh-CN" dirty="0">
                <a:latin typeface="Helvetica" charset="0"/>
              </a:rPr>
              <a:t>02000</a:t>
            </a:r>
            <a:r>
              <a:rPr lang="zh-CN" altLang="en-US" dirty="0">
                <a:latin typeface="Helvetica" charset="0"/>
              </a:rPr>
              <a:t>’</a:t>
            </a:r>
            <a:r>
              <a:rPr lang="en-US" altLang="zh-CN" dirty="0">
                <a:latin typeface="Helvetica" charset="0"/>
              </a:rPr>
              <a:t> to indicate no more data is available</a:t>
            </a:r>
          </a:p>
          <a:p>
            <a:pPr defTabSz="0">
              <a:tabLst>
                <a:tab pos="3140075" algn="ctr"/>
              </a:tabLst>
            </a:pPr>
            <a:r>
              <a:rPr lang="en-US" altLang="zh-CN" dirty="0">
                <a:latin typeface="Helvetica" charset="0"/>
              </a:rPr>
              <a:t>The </a:t>
            </a:r>
            <a:r>
              <a:rPr lang="en-US" altLang="zh-CN" b="1" dirty="0">
                <a:latin typeface="Helvetica" charset="0"/>
              </a:rPr>
              <a:t>close</a:t>
            </a:r>
            <a:r>
              <a:rPr lang="en-US" altLang="zh-CN" dirty="0">
                <a:latin typeface="Helvetica" charset="0"/>
              </a:rPr>
              <a:t> statement causes the database system to delete the temporary relation that holds the result of the query.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sz="2000" dirty="0">
                <a:latin typeface="Helvetica" charset="0"/>
              </a:rPr>
              <a:t>		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EXEC SQL </a:t>
            </a:r>
            <a:r>
              <a:rPr lang="en-US" altLang="zh-CN" sz="2000" b="1" dirty="0">
                <a:solidFill>
                  <a:srgbClr val="993300"/>
                </a:solidFill>
                <a:latin typeface="Helvetica" charset="0"/>
              </a:rPr>
              <a:t>close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 </a:t>
            </a:r>
            <a:r>
              <a:rPr lang="en-US" altLang="zh-CN" sz="2000" i="1" dirty="0">
                <a:solidFill>
                  <a:srgbClr val="993300"/>
                </a:solidFill>
                <a:latin typeface="Helvetica" charset="0"/>
              </a:rPr>
              <a:t>c</a:t>
            </a:r>
            <a:r>
              <a:rPr lang="en-US" altLang="zh-CN" sz="2000" dirty="0">
                <a:solidFill>
                  <a:srgbClr val="993300"/>
                </a:solidFill>
                <a:latin typeface="Helvetica" charset="0"/>
              </a:rPr>
              <a:t> ;</a:t>
            </a:r>
          </a:p>
          <a:p>
            <a:pPr defTabSz="0">
              <a:buNone/>
              <a:tabLst>
                <a:tab pos="3140075" algn="ctr"/>
              </a:tabLst>
            </a:pPr>
            <a:r>
              <a:rPr lang="en-US" altLang="zh-CN" dirty="0">
                <a:latin typeface="Helvetica" charset="0"/>
              </a:rPr>
              <a:t>     Note: above details vary with language.  For example, the Java              embedding defines Java iterators to step through result tuples</a:t>
            </a:r>
            <a:r>
              <a:rPr lang="en-US" altLang="zh-CN" sz="2000" dirty="0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Updates Through Embedded SQL</a:t>
            </a:r>
          </a:p>
        </p:txBody>
      </p:sp>
      <p:sp>
        <p:nvSpPr>
          <p:cNvPr id="29698" name="Rectangle 3"/>
          <p:cNvSpPr/>
          <p:nvPr/>
        </p:nvSpPr>
        <p:spPr>
          <a:xfrm>
            <a:off x="841375" y="1135063"/>
            <a:ext cx="78486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</a:pPr>
            <a:r>
              <a:rPr lang="en-US" altLang="zh-CN" sz="1800" dirty="0">
                <a:latin typeface="Helvetica" charset="0"/>
              </a:rPr>
              <a:t>Embedded SQL expressions for database modification (</a:t>
            </a:r>
            <a:r>
              <a:rPr lang="en-US" altLang="zh-CN" sz="1800" b="1" dirty="0">
                <a:latin typeface="Helvetica" charset="0"/>
              </a:rPr>
              <a:t>update</a:t>
            </a:r>
            <a:r>
              <a:rPr lang="en-US" altLang="zh-CN" sz="1800" dirty="0">
                <a:latin typeface="Helvetica" charset="0"/>
              </a:rPr>
              <a:t>, </a:t>
            </a:r>
            <a:r>
              <a:rPr lang="en-US" altLang="zh-CN" sz="1800" b="1" dirty="0">
                <a:latin typeface="Helvetica" charset="0"/>
              </a:rPr>
              <a:t>insert</a:t>
            </a:r>
            <a:r>
              <a:rPr lang="en-US" altLang="zh-CN" sz="1800" dirty="0">
                <a:latin typeface="Helvetica" charset="0"/>
              </a:rPr>
              <a:t>, and </a:t>
            </a:r>
            <a:r>
              <a:rPr lang="en-US" altLang="zh-CN" sz="1800" b="1" dirty="0">
                <a:latin typeface="Helvetica" charset="0"/>
              </a:rPr>
              <a:t>delete</a:t>
            </a:r>
            <a:r>
              <a:rPr lang="en-US" altLang="zh-CN" sz="1800" dirty="0">
                <a:latin typeface="Helvetica" charset="0"/>
              </a:rPr>
              <a:t>) </a:t>
            </a:r>
          </a:p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</a:pPr>
            <a:r>
              <a:rPr lang="en-US" altLang="zh-CN" sz="1800" dirty="0">
                <a:latin typeface="Helvetica" charset="0"/>
              </a:rPr>
              <a:t>Can update tuples fetched by cursor by declaring that the cursor is for update</a:t>
            </a:r>
          </a:p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1800" b="1" dirty="0">
                <a:latin typeface="Helvetica" charset="0"/>
              </a:rPr>
              <a:t>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EXEC SQL </a:t>
            </a:r>
          </a:p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                  declare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c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cursor for</a:t>
            </a:r>
            <a:b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             select 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*</a:t>
            </a:r>
            <a:br>
              <a:rPr lang="en-US" altLang="zh-CN" sz="1800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   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from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instructor</a:t>
            </a:r>
            <a:b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    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where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dept_name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= </a:t>
            </a:r>
            <a:r>
              <a:rPr lang="zh-CN" altLang="en-US" sz="1800" dirty="0">
                <a:solidFill>
                  <a:srgbClr val="993300"/>
                </a:solidFill>
                <a:latin typeface="Helvetica" charset="0"/>
              </a:rPr>
              <a:t>‘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Music</a:t>
            </a:r>
            <a:r>
              <a:rPr lang="zh-CN" altLang="en-US" sz="1800" dirty="0">
                <a:solidFill>
                  <a:srgbClr val="993300"/>
                </a:solidFill>
                <a:latin typeface="Helvetica" charset="0"/>
              </a:rPr>
              <a:t>’</a:t>
            </a:r>
            <a:br>
              <a:rPr lang="en-US" altLang="zh-CN" sz="1800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   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for update</a:t>
            </a:r>
          </a:p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</a:pPr>
            <a:r>
              <a:rPr lang="en-US" altLang="zh-CN" sz="1800" dirty="0">
                <a:latin typeface="Helvetica" charset="0"/>
              </a:rPr>
              <a:t>We then iterate through the tuples by performing  </a:t>
            </a:r>
            <a:r>
              <a:rPr lang="en-US" altLang="zh-CN" sz="1800" b="1" dirty="0">
                <a:latin typeface="Helvetica" charset="0"/>
              </a:rPr>
              <a:t>fetch</a:t>
            </a:r>
            <a:r>
              <a:rPr lang="en-US" altLang="zh-CN" sz="1800" dirty="0">
                <a:latin typeface="Helvetica" charset="0"/>
              </a:rPr>
              <a:t> operations on the cursor (as illustrated earlier), and after fetching each tuple we execute the following code:</a:t>
            </a:r>
          </a:p>
          <a:p>
            <a: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tabLst>
                <a:tab pos="3140075" algn="ctr"/>
              </a:tabLst>
            </a:pP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                  update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instructor</a:t>
            </a:r>
            <a:b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    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set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salary = salary</a:t>
            </a: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+ 1000</a:t>
            </a:r>
            <a:br>
              <a:rPr lang="en-US" altLang="zh-CN" sz="1800" dirty="0">
                <a:solidFill>
                  <a:srgbClr val="993300"/>
                </a:solidFill>
                <a:latin typeface="Helvetica" charset="0"/>
              </a:rPr>
            </a:br>
            <a:r>
              <a:rPr lang="en-US" altLang="zh-CN" sz="1800" dirty="0">
                <a:solidFill>
                  <a:srgbClr val="993300"/>
                </a:solidFill>
                <a:latin typeface="Helvetica" charset="0"/>
              </a:rPr>
              <a:t>             </a:t>
            </a:r>
            <a:r>
              <a:rPr lang="en-US" altLang="zh-CN" sz="1800" b="1" dirty="0">
                <a:solidFill>
                  <a:srgbClr val="993300"/>
                </a:solidFill>
                <a:latin typeface="Helvetica" charset="0"/>
              </a:rPr>
              <a:t>where current of </a:t>
            </a:r>
            <a:r>
              <a:rPr lang="en-US" altLang="zh-CN" sz="1800" i="1" dirty="0">
                <a:solidFill>
                  <a:srgbClr val="993300"/>
                </a:solidFill>
                <a:latin typeface="Helvetica" charset="0"/>
              </a:rPr>
              <a:t>c</a:t>
            </a:r>
          </a:p>
          <a:p>
            <a:pPr marL="342900" indent="-342900" defTabSz="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</a:pPr>
            <a:endParaRPr lang="zh-CN" altLang="en-US" sz="1800" dirty="0">
              <a:solidFill>
                <a:srgbClr val="993300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zh-CN" dirty="0">
                <a:effectLst/>
                <a:latin typeface="Helvetica" charset="0"/>
              </a:rPr>
              <a:t>Extensions to 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Functions and Procedures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70180" y="930910"/>
            <a:ext cx="8803005" cy="553402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Helvetica" charset="0"/>
              </a:rPr>
              <a:t>SQL:1999 supports functions and procedures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  <a:latin typeface="Helvetica" charset="0"/>
              </a:rPr>
              <a:t>Functions/procedures can be written in SQL itself, or in an external programming language (e.g., C, Java).</a:t>
            </a:r>
          </a:p>
          <a:p>
            <a:pPr lvl="1"/>
            <a:r>
              <a:rPr lang="en-US" altLang="zh-CN" sz="2000" dirty="0">
                <a:latin typeface="Helvetica" charset="0"/>
              </a:rPr>
              <a:t>Functions written in an external languages are particularly useful with specialized data types such as images and geometric objects.</a:t>
            </a:r>
          </a:p>
          <a:p>
            <a:pPr lvl="2"/>
            <a:r>
              <a:rPr lang="en-US" altLang="zh-CN" sz="2000" dirty="0">
                <a:latin typeface="Helvetica" charset="0"/>
              </a:rPr>
              <a:t>Example: functions to check if polygons overlap, or to compare images for similarity.</a:t>
            </a:r>
          </a:p>
          <a:p>
            <a:pPr lvl="1"/>
            <a:r>
              <a:rPr lang="en-US" altLang="zh-CN" sz="2000" dirty="0">
                <a:latin typeface="Helvetica" charset="0"/>
              </a:rPr>
              <a:t>Some database systems support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table-valued functions</a:t>
            </a:r>
            <a:r>
              <a:rPr lang="en-US" altLang="zh-CN" sz="2000" dirty="0">
                <a:latin typeface="Helvetica" charset="0"/>
              </a:rPr>
              <a:t>, which can return a relation as a result.</a:t>
            </a:r>
          </a:p>
          <a:p>
            <a:r>
              <a:rPr lang="en-US" altLang="zh-CN" sz="2400" dirty="0">
                <a:latin typeface="Helvetica" charset="0"/>
              </a:rPr>
              <a:t>SQL:1999 also supports a rich set of imperative constructs, including</a:t>
            </a:r>
          </a:p>
          <a:p>
            <a:pPr lvl="1"/>
            <a:r>
              <a:rPr lang="en-US" altLang="zh-CN" sz="2000" dirty="0">
                <a:latin typeface="Helvetica" charset="0"/>
              </a:rPr>
              <a:t>Loops, if-then-else, assignment</a:t>
            </a:r>
          </a:p>
          <a:p>
            <a:r>
              <a:rPr lang="en-US" altLang="zh-CN" sz="2400" dirty="0">
                <a:latin typeface="Helvetica" charset="0"/>
              </a:rPr>
              <a:t>Many databases have proprietary procedural extensions to SQL that differ from SQL:1999.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SQL Functions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486410" y="1073150"/>
            <a:ext cx="8057515" cy="490410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803275" algn="l"/>
                <a:tab pos="1370330" algn="l"/>
                <a:tab pos="2113280" algn="l"/>
              </a:tabLst>
            </a:pPr>
            <a:r>
              <a:rPr lang="en-US" altLang="zh-CN" dirty="0">
                <a:latin typeface="Helvetica" charset="0"/>
              </a:rPr>
              <a:t>Define a function that, given the name of a department, returns the count of the number of instructors in that department.</a:t>
            </a:r>
          </a:p>
          <a:p>
            <a:pPr defTabSz="0">
              <a:buNone/>
              <a:tabLst>
                <a:tab pos="803275" algn="l"/>
                <a:tab pos="1370330" algn="l"/>
                <a:tab pos="2113280" algn="l"/>
              </a:tabLst>
            </a:pPr>
            <a:r>
              <a:rPr lang="en-US" altLang="zh-CN" sz="1600" b="1" dirty="0">
                <a:latin typeface="Helvetica" charset="0"/>
              </a:rPr>
              <a:t>             </a:t>
            </a:r>
            <a:r>
              <a:rPr lang="en-US" altLang="zh-CN" b="1" dirty="0">
                <a:latin typeface="Helvetica" charset="0"/>
              </a:rPr>
              <a:t>create function </a:t>
            </a:r>
            <a:r>
              <a:rPr lang="en-US" altLang="zh-CN" i="1" dirty="0">
                <a:latin typeface="Helvetica" charset="0"/>
              </a:rPr>
              <a:t>dept_count </a:t>
            </a:r>
            <a:r>
              <a:rPr lang="en-US" altLang="zh-CN" dirty="0">
                <a:latin typeface="Helvetica" charset="0"/>
              </a:rPr>
              <a:t>(</a:t>
            </a:r>
            <a:r>
              <a:rPr lang="en-US" altLang="zh-CN" i="1" dirty="0">
                <a:latin typeface="Helvetica" charset="0"/>
              </a:rPr>
              <a:t>dept_name </a:t>
            </a:r>
            <a:r>
              <a:rPr lang="en-US" altLang="zh-CN" b="1" dirty="0">
                <a:latin typeface="Helvetica" charset="0"/>
              </a:rPr>
              <a:t>varchar</a:t>
            </a:r>
            <a:r>
              <a:rPr lang="en-US" altLang="zh-CN" dirty="0">
                <a:latin typeface="Helvetica" charset="0"/>
              </a:rPr>
              <a:t>(20))</a:t>
            </a:r>
            <a:br>
              <a:rPr lang="en-US" altLang="zh-CN" b="1" dirty="0">
                <a:latin typeface="Helvetica" charset="0"/>
              </a:rPr>
            </a:br>
            <a:r>
              <a:rPr lang="en-US" altLang="zh-CN" sz="1600" b="1" dirty="0">
                <a:latin typeface="Helvetica" charset="0"/>
              </a:rPr>
              <a:t>                </a:t>
            </a:r>
            <a:r>
              <a:rPr lang="en-US" altLang="zh-CN" b="1" dirty="0">
                <a:solidFill>
                  <a:srgbClr val="C00000"/>
                </a:solidFill>
                <a:latin typeface="Helvetica" charset="0"/>
              </a:rPr>
              <a:t>returns integer</a:t>
            </a:r>
            <a:br>
              <a:rPr lang="en-US" altLang="zh-CN" b="1" dirty="0">
                <a:latin typeface="Helvetica" charset="0"/>
              </a:rPr>
            </a:br>
            <a:r>
              <a:rPr lang="en-US" altLang="zh-CN" b="1" dirty="0">
                <a:latin typeface="Helvetica" charset="0"/>
              </a:rPr>
              <a:t>               begin</a:t>
            </a:r>
            <a:br>
              <a:rPr lang="en-US" altLang="zh-CN" b="1" dirty="0">
                <a:latin typeface="Helvetica" charset="0"/>
              </a:rPr>
            </a:br>
            <a:r>
              <a:rPr lang="en-US" altLang="zh-CN" b="1" dirty="0">
                <a:latin typeface="Helvetica" charset="0"/>
              </a:rPr>
              <a:t>               declare </a:t>
            </a:r>
            <a:r>
              <a:rPr lang="en-US" altLang="zh-CN" i="1" dirty="0">
                <a:latin typeface="Helvetica" charset="0"/>
              </a:rPr>
              <a:t>d_count  </a:t>
            </a:r>
            <a:r>
              <a:rPr lang="en-US" altLang="zh-CN" b="1" dirty="0">
                <a:latin typeface="Helvetica" charset="0"/>
              </a:rPr>
              <a:t>integer;</a:t>
            </a:r>
            <a:br>
              <a:rPr lang="en-US" altLang="zh-CN" b="1" dirty="0">
                <a:latin typeface="Helvetica" charset="0"/>
              </a:rPr>
            </a:br>
            <a:r>
              <a:rPr lang="en-US" altLang="zh-CN" b="1" dirty="0">
                <a:latin typeface="Helvetica" charset="0"/>
              </a:rPr>
              <a:t>                      select count </a:t>
            </a:r>
            <a:r>
              <a:rPr lang="en-US" altLang="zh-CN" dirty="0">
                <a:latin typeface="Helvetica" charset="0"/>
              </a:rPr>
              <a:t>(</a:t>
            </a:r>
            <a:r>
              <a:rPr lang="en-US" altLang="zh-CN" i="1" dirty="0">
                <a:latin typeface="Helvetica" charset="0"/>
              </a:rPr>
              <a:t>* </a:t>
            </a:r>
            <a:r>
              <a:rPr lang="en-US" altLang="zh-CN" dirty="0">
                <a:latin typeface="Helvetica" charset="0"/>
              </a:rPr>
              <a:t>) </a:t>
            </a:r>
            <a:r>
              <a:rPr lang="en-US" altLang="zh-CN" b="1" dirty="0">
                <a:latin typeface="Helvetica" charset="0"/>
              </a:rPr>
              <a:t>into </a:t>
            </a:r>
            <a:r>
              <a:rPr lang="en-US" altLang="zh-CN" i="1" dirty="0">
                <a:latin typeface="Helvetica" charset="0"/>
              </a:rPr>
              <a:t>d_count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                      </a:t>
            </a:r>
            <a:r>
              <a:rPr lang="en-US" altLang="zh-CN" b="1" dirty="0">
                <a:latin typeface="Helvetica" charset="0"/>
              </a:rPr>
              <a:t>from </a:t>
            </a:r>
            <a:r>
              <a:rPr lang="en-US" altLang="zh-CN" i="1" dirty="0">
                <a:latin typeface="Helvetica" charset="0"/>
              </a:rPr>
              <a:t>instructor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                      </a:t>
            </a:r>
            <a:r>
              <a:rPr lang="en-US" altLang="zh-CN" b="1" dirty="0">
                <a:latin typeface="Helvetica" charset="0"/>
              </a:rPr>
              <a:t>where </a:t>
            </a:r>
            <a:r>
              <a:rPr lang="en-US" altLang="zh-CN" i="1" dirty="0">
                <a:latin typeface="Helvetica" charset="0"/>
              </a:rPr>
              <a:t>instructor.dept_name = dept_name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               </a:t>
            </a:r>
            <a:r>
              <a:rPr lang="en-US" altLang="zh-CN" b="1" dirty="0">
                <a:latin typeface="Helvetica" charset="0"/>
              </a:rPr>
              <a:t>return </a:t>
            </a:r>
            <a:r>
              <a:rPr lang="en-US" altLang="zh-CN" i="1" dirty="0">
                <a:latin typeface="Helvetica" charset="0"/>
              </a:rPr>
              <a:t>d_count;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       </a:t>
            </a:r>
            <a:r>
              <a:rPr lang="en-US" altLang="zh-CN" b="1" dirty="0">
                <a:latin typeface="Helvetica" charset="0"/>
              </a:rPr>
              <a:t>end</a:t>
            </a:r>
          </a:p>
          <a:p>
            <a:pPr defTabSz="0">
              <a:tabLst>
                <a:tab pos="803275" algn="l"/>
                <a:tab pos="1370330" algn="l"/>
                <a:tab pos="2113280" algn="l"/>
              </a:tabLst>
            </a:pPr>
            <a:r>
              <a:rPr lang="en-US" altLang="zh-CN" dirty="0">
                <a:latin typeface="Helvetica" charset="0"/>
              </a:rPr>
              <a:t>The function </a:t>
            </a:r>
            <a:r>
              <a:rPr lang="en-US" altLang="zh-CN" i="1" dirty="0">
                <a:latin typeface="Helvetica" charset="0"/>
              </a:rPr>
              <a:t>dept_</a:t>
            </a:r>
            <a:r>
              <a:rPr lang="en-US" altLang="zh-CN" dirty="0">
                <a:latin typeface="Helvetica" charset="0"/>
              </a:rPr>
              <a:t>count can be used to find the department names and budget of all departments with more that 12 instructors.</a:t>
            </a:r>
          </a:p>
          <a:p>
            <a:pPr defTabSz="0">
              <a:buNone/>
              <a:tabLst>
                <a:tab pos="803275" algn="l"/>
                <a:tab pos="1370330" algn="l"/>
                <a:tab pos="2113280" algn="l"/>
              </a:tabLst>
            </a:pPr>
            <a:r>
              <a:rPr lang="en-US" altLang="zh-CN" dirty="0">
                <a:latin typeface="Helvetica" charset="0"/>
              </a:rPr>
              <a:t>		</a:t>
            </a:r>
            <a:r>
              <a:rPr lang="en-US" altLang="zh-CN" b="1" dirty="0">
                <a:latin typeface="Helvetica" charset="0"/>
              </a:rPr>
              <a:t>select </a:t>
            </a:r>
            <a:r>
              <a:rPr lang="en-US" altLang="zh-CN" i="1" dirty="0">
                <a:latin typeface="Helvetica" charset="0"/>
              </a:rPr>
              <a:t>dept_name, budget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	</a:t>
            </a:r>
            <a:r>
              <a:rPr lang="en-US" altLang="zh-CN" b="1" dirty="0">
                <a:latin typeface="Helvetica" charset="0"/>
              </a:rPr>
              <a:t>from</a:t>
            </a:r>
            <a:r>
              <a:rPr lang="en-US" altLang="zh-CN" i="1" dirty="0">
                <a:latin typeface="Helvetica" charset="0"/>
              </a:rPr>
              <a:t> department</a:t>
            </a:r>
            <a:br>
              <a:rPr lang="en-US" altLang="zh-CN" i="1" dirty="0">
                <a:latin typeface="Helvetica" charset="0"/>
              </a:rPr>
            </a:br>
            <a:r>
              <a:rPr lang="en-US" altLang="zh-CN" i="1" dirty="0">
                <a:latin typeface="Helvetica" charset="0"/>
              </a:rPr>
              <a:t>	</a:t>
            </a:r>
            <a:r>
              <a:rPr lang="en-US" altLang="zh-CN" b="1" dirty="0">
                <a:latin typeface="Helvetica" charset="0"/>
              </a:rPr>
              <a:t>where </a:t>
            </a:r>
            <a:r>
              <a:rPr lang="en-US" altLang="zh-CN" i="1" dirty="0">
                <a:latin typeface="Helvetica" charset="0"/>
              </a:rPr>
              <a:t>dept_</a:t>
            </a:r>
            <a:r>
              <a:rPr lang="en-US" altLang="zh-CN" dirty="0">
                <a:latin typeface="Helvetica" charset="0"/>
              </a:rPr>
              <a:t>count (</a:t>
            </a:r>
            <a:r>
              <a:rPr lang="en-US" altLang="zh-CN" i="1" dirty="0">
                <a:latin typeface="Helvetica" charset="0"/>
              </a:rPr>
              <a:t>dept_name </a:t>
            </a:r>
            <a:r>
              <a:rPr lang="en-US" altLang="zh-CN" dirty="0">
                <a:latin typeface="Helvetica" charset="0"/>
              </a:rPr>
              <a:t>) &gt; 12</a:t>
            </a:r>
            <a:endParaRPr lang="en-US" altLang="zh-CN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C80C-7207-4B5E-AA61-4E6EC49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存储过程和函数</a:t>
            </a:r>
          </a:p>
        </p:txBody>
      </p:sp>
      <p:sp>
        <p:nvSpPr>
          <p:cNvPr id="4" name="Shape18">
            <a:extLst>
              <a:ext uri="{FF2B5EF4-FFF2-40B4-BE49-F238E27FC236}">
                <a16:creationId xmlns:a16="http://schemas.microsoft.com/office/drawing/2014/main" id="{8E603358-F6B5-48C5-B011-A41CFEDB6691}"/>
              </a:ext>
            </a:extLst>
          </p:cNvPr>
          <p:cNvSpPr/>
          <p:nvPr/>
        </p:nvSpPr>
        <p:spPr>
          <a:xfrm>
            <a:off x="83343" y="1079294"/>
            <a:ext cx="8955727" cy="2672344"/>
          </a:xfrm>
          <a:prstGeom prst="roundRect">
            <a:avLst>
              <a:gd name="adj" fmla="val 15193"/>
            </a:avLst>
          </a:prstGeom>
          <a:solidFill>
            <a:schemeClr val="bg1"/>
          </a:solidFill>
          <a:ln w="12700" cap="flat">
            <a:gradFill>
              <a:gsLst>
                <a:gs pos="0">
                  <a:srgbClr val="3B20FF">
                    <a:alpha val="16000"/>
                  </a:srgbClr>
                </a:gs>
                <a:gs pos="100000">
                  <a:srgbClr val="6F1787"/>
                </a:gs>
              </a:gsLst>
              <a:lin ang="10800000" scaled="1"/>
            </a:gra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93600" rIns="91440" bIns="93600" numCol="1" spcCol="0" rtlCol="0" fromWordArt="0" anchor="ctr" anchorCtr="0" forceAA="0" compatLnSpc="1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存储过程和函数是事先经过编译并存储在数据库中的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一段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语句的集合 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存储过程和函数可以对一段代码进行</a:t>
            </a:r>
            <a:r>
              <a:rPr lang="zh-CN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封装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，以便日后调用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数据库中创建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的语句为</a:t>
            </a:r>
            <a:r>
              <a:rPr lang="en-US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PROCEDURE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，并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通过</a:t>
            </a:r>
            <a:r>
              <a:rPr lang="en-US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</a:t>
            </a:r>
            <a:r>
              <a:rPr lang="zh-CN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语句加存储过程名来调用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数据库中创建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函数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的语句为</a:t>
            </a:r>
            <a:r>
              <a:rPr lang="en-US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FUNCTION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，并</a:t>
            </a:r>
            <a:r>
              <a:rPr lang="zh-CN" altLang="zh-CN" sz="20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通过函数名来调</a:t>
            </a:r>
            <a:r>
              <a:rPr lang="zh-CN" altLang="zh-CN" sz="2100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函数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hape18">
            <a:extLst>
              <a:ext uri="{FF2B5EF4-FFF2-40B4-BE49-F238E27FC236}">
                <a16:creationId xmlns:a16="http://schemas.microsoft.com/office/drawing/2014/main" id="{22BC1557-FAE6-4736-A64C-BA90CAF95BA1}"/>
              </a:ext>
            </a:extLst>
          </p:cNvPr>
          <p:cNvSpPr/>
          <p:nvPr/>
        </p:nvSpPr>
        <p:spPr>
          <a:xfrm>
            <a:off x="113323" y="3914320"/>
            <a:ext cx="4878401" cy="2467908"/>
          </a:xfrm>
          <a:prstGeom prst="roundRect">
            <a:avLst>
              <a:gd name="adj" fmla="val 15193"/>
            </a:avLst>
          </a:prstGeom>
          <a:solidFill>
            <a:schemeClr val="bg1"/>
          </a:solidFill>
          <a:ln w="12700" cap="flat">
            <a:gradFill>
              <a:gsLst>
                <a:gs pos="0">
                  <a:srgbClr val="3B20FF">
                    <a:alpha val="16000"/>
                  </a:srgbClr>
                </a:gs>
                <a:gs pos="100000">
                  <a:srgbClr val="6F1787"/>
                </a:gs>
              </a:gsLst>
              <a:lin ang="10800000" scaled="1"/>
            </a:gra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93600" rIns="91440" bIns="936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优势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降低网络开销（存储到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中，不频繁网络交互）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安全性高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性能高，编译一次多次使用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hape18">
            <a:extLst>
              <a:ext uri="{FF2B5EF4-FFF2-40B4-BE49-F238E27FC236}">
                <a16:creationId xmlns:a16="http://schemas.microsoft.com/office/drawing/2014/main" id="{7E0DD72B-AF82-4317-A618-0E30B90B485D}"/>
              </a:ext>
            </a:extLst>
          </p:cNvPr>
          <p:cNvSpPr/>
          <p:nvPr/>
        </p:nvSpPr>
        <p:spPr>
          <a:xfrm>
            <a:off x="5150019" y="3914320"/>
            <a:ext cx="3874059" cy="2467908"/>
          </a:xfrm>
          <a:prstGeom prst="roundRect">
            <a:avLst>
              <a:gd name="adj" fmla="val 15193"/>
            </a:avLst>
          </a:prstGeom>
          <a:solidFill>
            <a:schemeClr val="bg1"/>
          </a:solidFill>
          <a:ln w="12700" cap="flat">
            <a:gradFill>
              <a:gsLst>
                <a:gs pos="0">
                  <a:srgbClr val="3B20FF">
                    <a:alpha val="16000"/>
                  </a:srgbClr>
                </a:gs>
                <a:gs pos="100000">
                  <a:srgbClr val="6F1787"/>
                </a:gs>
              </a:gsLst>
              <a:lin ang="10800000" scaled="1"/>
            </a:gra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93600" rIns="91440" bIns="936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存储过程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劣势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开发调试难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可移植性差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难以支持分布式数据库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9BA9-8D2D-45BB-90B8-6F50ED251A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创建和调用存储过程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68BE4-310E-4174-A0FE-9D55E24C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8D272-9263-49CD-9170-907F6572D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" t="14792" r="15976" b="3595"/>
          <a:stretch/>
        </p:blipFill>
        <p:spPr>
          <a:xfrm>
            <a:off x="29983" y="1045070"/>
            <a:ext cx="9084040" cy="51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Outline</a:t>
            </a: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347980" y="1135380"/>
            <a:ext cx="8497570" cy="488759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800" dirty="0">
                <a:latin typeface="Helvetica" charset="0"/>
              </a:rPr>
              <a:t>Accessing SQL From a Programming Language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Helvetica" charset="0"/>
              </a:rPr>
              <a:t>Functions and Procedural Constructs</a:t>
            </a: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</a:rPr>
              <a:t>Triggers</a:t>
            </a: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</a:rPr>
              <a:t>Recursive Queries</a:t>
            </a:r>
          </a:p>
          <a:p>
            <a:r>
              <a:rPr lang="en-US" altLang="zh-CN" sz="2800" dirty="0">
                <a:latin typeface="Helvetica" charset="0"/>
              </a:rPr>
              <a:t>Advanced Aggregation Features</a:t>
            </a:r>
          </a:p>
          <a:p>
            <a:r>
              <a:rPr lang="en-US" altLang="zh-CN" sz="2800" dirty="0">
                <a:latin typeface="Helvetica" charset="0"/>
              </a:rPr>
              <a:t>OLAP</a:t>
            </a:r>
          </a:p>
          <a:p>
            <a:endParaRPr lang="zh-CN" altLang="en-US" sz="2800" dirty="0">
              <a:latin typeface="Helvetica" charset="0"/>
            </a:endParaRPr>
          </a:p>
        </p:txBody>
      </p:sp>
      <p:sp>
        <p:nvSpPr>
          <p:cNvPr id="7171" name="Rectangle 4"/>
          <p:cNvSpPr/>
          <p:nvPr/>
        </p:nvSpPr>
        <p:spPr>
          <a:xfrm>
            <a:off x="1435100" y="-763587"/>
            <a:ext cx="184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DAD5-F0F7-482F-AE1D-93681848B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创建和调用存储过程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5CF33-5BB2-4002-B2CD-C7930C09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" t="13042" r="1802" b="5024"/>
          <a:stretch/>
        </p:blipFill>
        <p:spPr>
          <a:xfrm>
            <a:off x="196224" y="1379097"/>
            <a:ext cx="8769246" cy="42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EAD7-82FD-47B5-A977-44E66ED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创建和调用存储过程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1F162-9640-470F-91C4-2C58BC90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t="12751" r="3264" b="4440"/>
          <a:stretch/>
        </p:blipFill>
        <p:spPr>
          <a:xfrm>
            <a:off x="134912" y="1259176"/>
            <a:ext cx="8924814" cy="43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A939-569D-4807-B8C1-9C34649E9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存储过程与函数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91CD-816E-4AD3-A8C5-6F8BBDB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1" y="1093788"/>
            <a:ext cx="8764403" cy="49037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82" charset="2"/>
                <a:ea typeface="微软雅黑" panose="020B0503020204020204" pitchFamily="82" charset="2"/>
              </a:rPr>
              <a:t>存储过程和函数都用于提高数据库性能，减少频繁访问数据库和减少网络延迟等方式加速执行效率。</a:t>
            </a:r>
            <a:endParaRPr lang="en-US" altLang="zh-CN" sz="28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函数</a:t>
            </a:r>
            <a:r>
              <a:rPr lang="zh-CN" altLang="en-US" sz="2800" dirty="0">
                <a:latin typeface="微软雅黑" panose="020B0503020204020204" pitchFamily="82" charset="2"/>
                <a:ea typeface="微软雅黑" panose="020B0503020204020204" pitchFamily="82" charset="2"/>
              </a:rPr>
              <a:t>：简单的计算型任务，例如字符串或日期拼接、返回单个值等。</a:t>
            </a:r>
            <a:endParaRPr lang="en-US" altLang="zh-CN" sz="28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存储过程</a:t>
            </a:r>
            <a:r>
              <a:rPr lang="zh-CN" altLang="en-US" sz="2800" dirty="0">
                <a:latin typeface="微软雅黑" panose="020B0503020204020204" pitchFamily="82" charset="2"/>
                <a:ea typeface="微软雅黑" panose="020B0503020204020204" pitchFamily="82" charset="2"/>
              </a:rPr>
              <a:t>：复杂的业务逻辑、更新和删除相关操作。</a:t>
            </a:r>
            <a:endParaRPr lang="en-US" altLang="zh-CN" sz="28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存储过程需要显式地被调用，并且可以包含各种复杂的控制结构和代码块。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131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A85B7-E09A-4A43-BD60-17B8448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创建和调用函数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88F4AD-0DD9-4076-A90B-06774895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2" t="11881" r="2233" b="3553"/>
          <a:stretch/>
        </p:blipFill>
        <p:spPr>
          <a:xfrm>
            <a:off x="22332" y="1439056"/>
            <a:ext cx="9068124" cy="44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DA4B-64C6-439C-BE37-3D4C169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存储过程和函数的区别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57DE-4239-4DA2-B268-DB5B574C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093788"/>
            <a:ext cx="8814217" cy="4903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存储过程可以通过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OUT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或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INOUT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参数返回多个值，而</a:t>
            </a:r>
            <a:r>
              <a:rPr lang="zh-CN" altLang="zh-CN" sz="24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函数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只能返回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RETURNS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子句中指定的某一类型的单值或表对象。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存储过程的参数可以为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IN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、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OUT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或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INOUT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，而</a:t>
            </a:r>
            <a:r>
              <a:rPr lang="zh-CN" altLang="zh-CN" sz="24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函数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的参数只能是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IN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存储过程可以通过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CALL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语句作为一个独立的部分来调用和执行，而</a:t>
            </a:r>
            <a:r>
              <a:rPr lang="zh-CN" altLang="zh-CN" sz="2400" dirty="0">
                <a:solidFill>
                  <a:srgbClr val="000099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函数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可以作为查询语句的一部分来调用。</a:t>
            </a:r>
            <a:endParaRPr lang="en-US" altLang="zh-CN" sz="24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由于函数可以返回表对象，因此函数的返回结果也可以用在查询语句的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FROM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子句中。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创建函数时必须指定返回值数据类型，且函数体内必须有一个</a:t>
            </a:r>
            <a:r>
              <a:rPr lang="en-US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RETURNS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语句。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存储过程中可以执行更新表的数据库操作，而函数则不可以。</a:t>
            </a:r>
            <a:endParaRPr lang="zh-CN" altLang="en-US" sz="24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251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>
                <a:effectLst/>
                <a:latin typeface="Helvetica" charset="0"/>
              </a:rPr>
              <a:t>Triggers</a:t>
            </a:r>
            <a:endParaRPr lang="zh-CN" altLang="zh-CN" dirty="0"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Triggers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40970" y="1038860"/>
            <a:ext cx="8901430" cy="483425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Helvetica" charset="0"/>
              </a:rPr>
              <a:t>A </a:t>
            </a: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trigger</a:t>
            </a:r>
            <a:r>
              <a:rPr lang="en-US" altLang="zh-CN" sz="2400" dirty="0">
                <a:latin typeface="Helvetica" charset="0"/>
              </a:rPr>
              <a:t> is a statement that is executed automatically by the system as a side effect of a modification to the database.</a:t>
            </a:r>
          </a:p>
          <a:p>
            <a:r>
              <a:rPr lang="en-US" altLang="zh-CN" sz="2400" dirty="0">
                <a:latin typeface="Helvetica" charset="0"/>
              </a:rPr>
              <a:t>To design a trigger mechanism, we must:</a:t>
            </a:r>
          </a:p>
          <a:p>
            <a:pPr lvl="1"/>
            <a:r>
              <a:rPr lang="en-US" altLang="zh-CN" sz="2400" dirty="0">
                <a:latin typeface="Helvetica" charset="0"/>
              </a:rPr>
              <a:t>Specify the </a:t>
            </a:r>
            <a:r>
              <a:rPr lang="en-US" altLang="zh-CN" sz="2400" b="1" i="1" dirty="0">
                <a:solidFill>
                  <a:schemeClr val="tx2"/>
                </a:solidFill>
                <a:latin typeface="Helvetica" charset="0"/>
              </a:rPr>
              <a:t>conditions</a:t>
            </a:r>
            <a:r>
              <a:rPr lang="en-US" altLang="zh-CN" sz="2400" dirty="0">
                <a:latin typeface="Helvetica" charset="0"/>
              </a:rPr>
              <a:t> under which the trigger is to be executed.</a:t>
            </a:r>
          </a:p>
          <a:p>
            <a:pPr lvl="1"/>
            <a:r>
              <a:rPr lang="en-US" altLang="zh-CN" sz="2400" dirty="0">
                <a:latin typeface="Helvetica" charset="0"/>
              </a:rPr>
              <a:t>Specify the </a:t>
            </a:r>
            <a:r>
              <a:rPr lang="en-US" altLang="zh-CN" sz="2400" b="1" i="1" dirty="0">
                <a:solidFill>
                  <a:schemeClr val="tx2"/>
                </a:solidFill>
                <a:latin typeface="Helvetica" charset="0"/>
              </a:rPr>
              <a:t>actions</a:t>
            </a:r>
            <a:r>
              <a:rPr lang="en-US" altLang="zh-CN" sz="2400" dirty="0">
                <a:latin typeface="Helvetica" charset="0"/>
              </a:rPr>
              <a:t> to be taken when the trigger executes.</a:t>
            </a:r>
          </a:p>
          <a:p>
            <a:r>
              <a:rPr lang="en-US" altLang="zh-CN" sz="2400" dirty="0">
                <a:latin typeface="Helvetica" charset="0"/>
              </a:rPr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zh-CN" sz="2400" dirty="0">
                <a:solidFill>
                  <a:srgbClr val="993300"/>
                </a:solidFill>
                <a:latin typeface="Helvetica" charset="0"/>
              </a:rPr>
              <a:t>Syntax illustrated here may not work exactly on your database system; check the system manuals</a:t>
            </a:r>
            <a:endParaRPr lang="en-US" altLang="zh-CN" sz="2400" dirty="0"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1890E5-0ABB-18F6-54D2-A3685E2DC74B}"/>
                  </a:ext>
                </a:extLst>
              </p14:cNvPr>
              <p14:cNvContentPartPr/>
              <p14:nvPr/>
            </p14:nvContentPartPr>
            <p14:xfrm>
              <a:off x="2355480" y="1408680"/>
              <a:ext cx="6532920" cy="1988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1890E5-0ABB-18F6-54D2-A3685E2DC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120" y="1399320"/>
                <a:ext cx="6551640" cy="200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Triggering Events and Actions in SQL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/>
          </p:nvPr>
        </p:nvSpPr>
        <p:spPr>
          <a:xfrm>
            <a:off x="223520" y="1120775"/>
            <a:ext cx="8815070" cy="5737225"/>
          </a:xfrm>
        </p:spPr>
        <p:txBody>
          <a:bodyPr vert="horz" wrap="square" lIns="91440" tIns="45720" rIns="91440" bIns="45720" anchor="t"/>
          <a:lstStyle/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Triggering event can be </a:t>
            </a: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insert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delete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 or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update</a:t>
            </a:r>
          </a:p>
          <a:p>
            <a:pPr marL="800100" lvl="5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Triggers on update can be restricted to specific attributes</a:t>
            </a:r>
          </a:p>
          <a:p>
            <a:pPr marL="800100" lvl="5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For example, </a:t>
            </a:r>
            <a:r>
              <a:rPr lang="en-US" altLang="zh-CN" sz="2000" b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after update of </a:t>
            </a:r>
            <a:r>
              <a:rPr lang="en-US" altLang="zh-CN" sz="2000" i="1" dirty="0">
                <a:solidFill>
                  <a:srgbClr val="000099"/>
                </a:solidFill>
                <a:latin typeface="Helvetica" charset="0"/>
              </a:rPr>
              <a:t>takes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on</a:t>
            </a:r>
            <a:r>
              <a:rPr lang="en-US" altLang="zh-CN" sz="2000" i="1" dirty="0">
                <a:solidFill>
                  <a:srgbClr val="000099"/>
                </a:solidFill>
                <a:latin typeface="Helvetica" charset="0"/>
              </a:rPr>
              <a:t> grade</a:t>
            </a:r>
          </a:p>
          <a:p>
            <a:pPr marL="342900" lvl="4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Values of attributes </a:t>
            </a:r>
            <a:r>
              <a:rPr lang="en-US" altLang="zh-CN" sz="2400" dirty="0">
                <a:solidFill>
                  <a:srgbClr val="000099"/>
                </a:solidFill>
              </a:rPr>
              <a:t>before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dirty="0">
                <a:solidFill>
                  <a:srgbClr val="000099"/>
                </a:solidFill>
              </a:rPr>
              <a:t>after</a:t>
            </a:r>
            <a:r>
              <a:rPr lang="en-US" altLang="zh-CN" sz="2400" dirty="0">
                <a:solidFill>
                  <a:schemeClr val="tx1"/>
                </a:solidFill>
              </a:rPr>
              <a:t> an update can be referenced</a:t>
            </a:r>
          </a:p>
          <a:p>
            <a:pPr marL="800100" lvl="5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</a:rPr>
              <a:t>referencing old row as   </a:t>
            </a:r>
            <a:r>
              <a:rPr lang="en-US" altLang="zh-CN" sz="2400" dirty="0">
                <a:solidFill>
                  <a:schemeClr val="tx1"/>
                </a:solidFill>
              </a:rPr>
              <a:t>:  for deletes and updates</a:t>
            </a:r>
          </a:p>
          <a:p>
            <a:pPr marL="800100" lvl="5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</a:rPr>
              <a:t>referencing new row as  </a:t>
            </a:r>
            <a:r>
              <a:rPr lang="en-US" altLang="zh-CN" sz="2400" dirty="0">
                <a:solidFill>
                  <a:schemeClr val="tx1"/>
                </a:solidFill>
              </a:rPr>
              <a:t>: for inserts and updates</a:t>
            </a:r>
          </a:p>
          <a:p>
            <a:pPr marL="342900" lvl="4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Triggers can be activated before an event, which can serve as extra constraints.  </a:t>
            </a:r>
          </a:p>
          <a:p>
            <a:pPr marL="342900" lvl="4" indent="-342900" algn="l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99"/>
                </a:solidFill>
              </a:rPr>
              <a:t>For example,  convert blank grades to null.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000099"/>
              </a:solidFill>
              <a:latin typeface="Helvetica" charset="0"/>
            </a:endParaRPr>
          </a:p>
          <a:p>
            <a:pPr marL="354013" algn="l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create trigger setnull_trigger before update of takes</a:t>
            </a:r>
            <a:br>
              <a:rPr lang="en-US" altLang="zh-CN" sz="2000" dirty="0">
                <a:solidFill>
                  <a:schemeClr val="tx1"/>
                </a:solidFill>
                <a:latin typeface="Helvetica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	referencing new row as nrow</a:t>
            </a:r>
            <a:br>
              <a:rPr lang="en-US" altLang="zh-CN" sz="2000" dirty="0">
                <a:solidFill>
                  <a:schemeClr val="tx1"/>
                </a:solidFill>
                <a:latin typeface="Helvetica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	for each row</a:t>
            </a:r>
            <a:br>
              <a:rPr lang="en-US" altLang="zh-CN" sz="2000" dirty="0">
                <a:solidFill>
                  <a:schemeClr val="tx1"/>
                </a:solidFill>
                <a:latin typeface="Helvetica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	when (nrow.grade = </a:t>
            </a:r>
            <a:r>
              <a:rPr lang="zh-CN" altLang="en-US" sz="2000" dirty="0">
                <a:solidFill>
                  <a:schemeClr val="tx1"/>
                </a:solidFill>
                <a:latin typeface="Helvetica" charset="0"/>
              </a:rPr>
              <a:t>‘</a:t>
            </a: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Helvetica" charset="0"/>
              </a:rPr>
              <a:t>‘</a:t>
            </a: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)</a:t>
            </a:r>
            <a:br>
              <a:rPr lang="en-US" altLang="zh-CN" sz="2000" dirty="0">
                <a:solidFill>
                  <a:schemeClr val="tx1"/>
                </a:solidFill>
                <a:latin typeface="Helvetica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         begin atomic</a:t>
            </a:r>
            <a:br>
              <a:rPr lang="en-US" altLang="zh-CN" sz="2000" dirty="0">
                <a:solidFill>
                  <a:schemeClr val="tx1"/>
                </a:solidFill>
                <a:latin typeface="Helvetica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Helvetica" charset="0"/>
              </a:rPr>
              <a:t>	          set nrow.grade = null;           end;</a:t>
            </a:r>
            <a:endParaRPr lang="zh-CN" altLang="en-US" sz="2400" b="1" dirty="0">
              <a:solidFill>
                <a:schemeClr val="tx1"/>
              </a:solidFill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69789E1-81C3-544E-1746-A30BB7B9E11C}"/>
                  </a:ext>
                </a:extLst>
              </p14:cNvPr>
              <p14:cNvContentPartPr/>
              <p14:nvPr/>
            </p14:nvContentPartPr>
            <p14:xfrm>
              <a:off x="2702880" y="2676600"/>
              <a:ext cx="2441880" cy="2876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69789E1-81C3-544E-1746-A30BB7B9E1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520" y="2667240"/>
                <a:ext cx="2460600" cy="289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dirty="0">
                <a:effectLst/>
                <a:latin typeface="Helvetica" charset="0"/>
              </a:rPr>
              <a:t>Trigger to Maintain credits_earned value</a:t>
            </a:r>
            <a:endParaRPr lang="zh-CN" altLang="zh-CN" dirty="0">
              <a:effectLst/>
              <a:latin typeface="Helvetica" charset="0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156845" y="991870"/>
            <a:ext cx="8794750" cy="5605780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400" b="1" dirty="0">
                <a:latin typeface="Helvetica" charset="0"/>
              </a:rPr>
              <a:t>create trigger </a:t>
            </a:r>
            <a:r>
              <a:rPr lang="zh-CN" altLang="zh-CN" sz="2400" i="1" dirty="0">
                <a:latin typeface="Helvetica" charset="0"/>
              </a:rPr>
              <a:t>credits_earned </a:t>
            </a:r>
            <a:r>
              <a:rPr lang="zh-CN" altLang="zh-CN" sz="2400" b="1" dirty="0">
                <a:latin typeface="Helvetica" charset="0"/>
              </a:rPr>
              <a:t>after update of </a:t>
            </a:r>
            <a:r>
              <a:rPr lang="zh-CN" altLang="zh-CN" sz="2400" i="1" dirty="0">
                <a:latin typeface="Helvetica" charset="0"/>
              </a:rPr>
              <a:t>takes </a:t>
            </a:r>
            <a:r>
              <a:rPr lang="zh-CN" altLang="zh-CN" sz="2400" b="1" dirty="0">
                <a:latin typeface="Helvetica" charset="0"/>
              </a:rPr>
              <a:t>on </a:t>
            </a:r>
            <a:r>
              <a:rPr lang="zh-CN" altLang="zh-CN" sz="2400" dirty="0">
                <a:latin typeface="Helvetica" charset="0"/>
              </a:rPr>
              <a:t>(</a:t>
            </a:r>
            <a:r>
              <a:rPr lang="zh-CN" altLang="zh-CN" sz="2400" i="1" dirty="0">
                <a:latin typeface="Helvetica" charset="0"/>
              </a:rPr>
              <a:t>grade</a:t>
            </a:r>
            <a:r>
              <a:rPr lang="zh-CN" altLang="zh-CN" sz="2400" dirty="0">
                <a:latin typeface="Helvetica" charset="0"/>
              </a:rPr>
              <a:t>)</a:t>
            </a:r>
            <a:br>
              <a:rPr lang="zh-CN" altLang="zh-CN" sz="2400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referencing new row as </a:t>
            </a:r>
            <a:r>
              <a:rPr lang="zh-CN" altLang="zh-CN" sz="2400" i="1" dirty="0">
                <a:latin typeface="Helvetica" charset="0"/>
              </a:rPr>
              <a:t>nrow</a:t>
            </a:r>
            <a:br>
              <a:rPr lang="zh-CN" altLang="zh-CN" sz="2400" i="1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referencing old row as </a:t>
            </a:r>
            <a:r>
              <a:rPr lang="zh-CN" altLang="zh-CN" sz="2400" i="1" dirty="0">
                <a:latin typeface="Helvetica" charset="0"/>
              </a:rPr>
              <a:t>orow</a:t>
            </a:r>
            <a:br>
              <a:rPr lang="zh-CN" altLang="zh-CN" sz="2400" i="1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for each row</a:t>
            </a:r>
            <a:br>
              <a:rPr lang="zh-CN" altLang="zh-CN" sz="2400" b="1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when </a:t>
            </a:r>
            <a:r>
              <a:rPr lang="zh-CN" altLang="zh-CN" sz="2400" i="1" dirty="0">
                <a:latin typeface="Helvetica" charset="0"/>
              </a:rPr>
              <a:t>nrow.grade </a:t>
            </a:r>
            <a:r>
              <a:rPr lang="zh-CN" altLang="zh-CN" sz="2400" dirty="0">
                <a:latin typeface="Helvetica" charset="0"/>
              </a:rPr>
              <a:t>&lt;&gt; </a:t>
            </a:r>
            <a:r>
              <a:rPr lang="zh-CN" altLang="en-US" sz="2400" dirty="0">
                <a:latin typeface="Helvetica" charset="0"/>
              </a:rPr>
              <a:t>’</a:t>
            </a:r>
            <a:r>
              <a:rPr lang="zh-CN" altLang="zh-CN" sz="2400" dirty="0">
                <a:latin typeface="Helvetica" charset="0"/>
              </a:rPr>
              <a:t>F</a:t>
            </a:r>
            <a:r>
              <a:rPr lang="zh-CN" altLang="en-US" sz="2400" dirty="0">
                <a:latin typeface="Helvetica" charset="0"/>
              </a:rPr>
              <a:t>’</a:t>
            </a:r>
            <a:r>
              <a:rPr lang="zh-CN" altLang="zh-CN" sz="2400" dirty="0">
                <a:latin typeface="Helvetica" charset="0"/>
              </a:rPr>
              <a:t> </a:t>
            </a:r>
            <a:r>
              <a:rPr lang="zh-CN" altLang="zh-CN" sz="2400" b="1" dirty="0">
                <a:latin typeface="Helvetica" charset="0"/>
              </a:rPr>
              <a:t>and </a:t>
            </a:r>
            <a:r>
              <a:rPr lang="zh-CN" altLang="zh-CN" sz="2400" i="1" dirty="0">
                <a:latin typeface="Helvetica" charset="0"/>
              </a:rPr>
              <a:t>nrow.grade </a:t>
            </a:r>
            <a:r>
              <a:rPr lang="zh-CN" altLang="zh-CN" sz="2400" b="1" dirty="0">
                <a:latin typeface="Helvetica" charset="0"/>
              </a:rPr>
              <a:t>is not null</a:t>
            </a:r>
            <a:br>
              <a:rPr lang="zh-CN" altLang="zh-CN" sz="2400" b="1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    and </a:t>
            </a:r>
            <a:r>
              <a:rPr lang="zh-CN" altLang="zh-CN" sz="2400" dirty="0">
                <a:latin typeface="Helvetica" charset="0"/>
              </a:rPr>
              <a:t>(</a:t>
            </a:r>
            <a:r>
              <a:rPr lang="zh-CN" altLang="zh-CN" sz="2400" i="1" dirty="0">
                <a:latin typeface="Helvetica" charset="0"/>
              </a:rPr>
              <a:t>orow.grade </a:t>
            </a:r>
            <a:r>
              <a:rPr lang="zh-CN" altLang="zh-CN" sz="2400" dirty="0">
                <a:latin typeface="Helvetica" charset="0"/>
              </a:rPr>
              <a:t>= </a:t>
            </a:r>
            <a:r>
              <a:rPr lang="zh-CN" altLang="en-US" sz="2400" dirty="0">
                <a:latin typeface="Helvetica" charset="0"/>
              </a:rPr>
              <a:t>’</a:t>
            </a:r>
            <a:r>
              <a:rPr lang="zh-CN" altLang="zh-CN" sz="2400" dirty="0">
                <a:latin typeface="Helvetica" charset="0"/>
              </a:rPr>
              <a:t>F</a:t>
            </a:r>
            <a:r>
              <a:rPr lang="zh-CN" altLang="en-US" sz="2400" dirty="0">
                <a:latin typeface="Helvetica" charset="0"/>
              </a:rPr>
              <a:t>’</a:t>
            </a:r>
            <a:r>
              <a:rPr lang="zh-CN" altLang="zh-CN" sz="2400" dirty="0">
                <a:latin typeface="Helvetica" charset="0"/>
              </a:rPr>
              <a:t> </a:t>
            </a:r>
            <a:r>
              <a:rPr lang="zh-CN" altLang="zh-CN" sz="2400" b="1" dirty="0">
                <a:latin typeface="Helvetica" charset="0"/>
              </a:rPr>
              <a:t>or </a:t>
            </a:r>
            <a:r>
              <a:rPr lang="zh-CN" altLang="zh-CN" sz="2400" i="1" dirty="0">
                <a:latin typeface="Helvetica" charset="0"/>
              </a:rPr>
              <a:t>orow.grade </a:t>
            </a:r>
            <a:r>
              <a:rPr lang="zh-CN" altLang="zh-CN" sz="2400" b="1" dirty="0">
                <a:latin typeface="Helvetica" charset="0"/>
              </a:rPr>
              <a:t>is null</a:t>
            </a:r>
            <a:r>
              <a:rPr lang="zh-CN" altLang="zh-CN" sz="2400" dirty="0">
                <a:latin typeface="Helvetica" charset="0"/>
              </a:rPr>
              <a:t>)</a:t>
            </a:r>
            <a:br>
              <a:rPr lang="zh-CN" altLang="zh-CN" sz="2400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begin atomic</a:t>
            </a:r>
            <a:br>
              <a:rPr lang="zh-CN" altLang="zh-CN" sz="2400" b="1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     update </a:t>
            </a:r>
            <a:r>
              <a:rPr lang="zh-CN" altLang="zh-CN" sz="2400" i="1" dirty="0">
                <a:latin typeface="Helvetica" charset="0"/>
              </a:rPr>
              <a:t>student</a:t>
            </a:r>
            <a:br>
              <a:rPr lang="zh-CN" altLang="zh-CN" sz="2400" i="1" dirty="0">
                <a:latin typeface="Helvetica" charset="0"/>
              </a:rPr>
            </a:br>
            <a:r>
              <a:rPr lang="zh-CN" altLang="zh-CN" sz="2400" i="1" dirty="0">
                <a:latin typeface="Helvetica" charset="0"/>
              </a:rPr>
              <a:t>     </a:t>
            </a:r>
            <a:r>
              <a:rPr lang="zh-CN" altLang="zh-CN" sz="2400" b="1" dirty="0">
                <a:latin typeface="Helvetica" charset="0"/>
              </a:rPr>
              <a:t>set </a:t>
            </a:r>
            <a:r>
              <a:rPr lang="zh-CN" altLang="zh-CN" sz="2400" i="1" dirty="0">
                <a:latin typeface="Helvetica" charset="0"/>
              </a:rPr>
              <a:t>tot_cred</a:t>
            </a:r>
            <a:r>
              <a:rPr lang="zh-CN" altLang="zh-CN" sz="2400" dirty="0">
                <a:latin typeface="Helvetica" charset="0"/>
              </a:rPr>
              <a:t>= </a:t>
            </a:r>
            <a:r>
              <a:rPr lang="zh-CN" altLang="zh-CN" sz="2400" i="1" dirty="0">
                <a:latin typeface="Helvetica" charset="0"/>
              </a:rPr>
              <a:t>tot_cred </a:t>
            </a:r>
            <a:r>
              <a:rPr lang="zh-CN" altLang="zh-CN" sz="2400" dirty="0">
                <a:latin typeface="Helvetica" charset="0"/>
              </a:rPr>
              <a:t>+ </a:t>
            </a:r>
            <a:br>
              <a:rPr lang="zh-CN" altLang="zh-CN" sz="2400" dirty="0">
                <a:latin typeface="Helvetica" charset="0"/>
              </a:rPr>
            </a:br>
            <a:r>
              <a:rPr lang="zh-CN" altLang="zh-CN" sz="2400" dirty="0">
                <a:latin typeface="Helvetica" charset="0"/>
              </a:rPr>
              <a:t>           (</a:t>
            </a:r>
            <a:r>
              <a:rPr lang="zh-CN" altLang="zh-CN" sz="2400" b="1" dirty="0">
                <a:latin typeface="Helvetica" charset="0"/>
              </a:rPr>
              <a:t>select </a:t>
            </a:r>
            <a:r>
              <a:rPr lang="zh-CN" altLang="zh-CN" sz="2400" i="1" dirty="0">
                <a:latin typeface="Helvetica" charset="0"/>
              </a:rPr>
              <a:t>credits</a:t>
            </a:r>
            <a:br>
              <a:rPr lang="zh-CN" altLang="zh-CN" sz="2400" i="1" dirty="0">
                <a:latin typeface="Helvetica" charset="0"/>
              </a:rPr>
            </a:br>
            <a:r>
              <a:rPr lang="zh-CN" altLang="zh-CN" sz="2400" i="1" dirty="0">
                <a:latin typeface="Helvetica" charset="0"/>
              </a:rPr>
              <a:t>            </a:t>
            </a:r>
            <a:r>
              <a:rPr lang="zh-CN" altLang="zh-CN" sz="2400" b="1" dirty="0">
                <a:latin typeface="Helvetica" charset="0"/>
              </a:rPr>
              <a:t>from </a:t>
            </a:r>
            <a:r>
              <a:rPr lang="zh-CN" altLang="zh-CN" sz="2400" i="1" dirty="0">
                <a:latin typeface="Helvetica" charset="0"/>
              </a:rPr>
              <a:t>course</a:t>
            </a:r>
            <a:br>
              <a:rPr lang="zh-CN" altLang="zh-CN" sz="2400" i="1" dirty="0">
                <a:latin typeface="Helvetica" charset="0"/>
              </a:rPr>
            </a:br>
            <a:r>
              <a:rPr lang="zh-CN" altLang="zh-CN" sz="2400" i="1" dirty="0">
                <a:latin typeface="Helvetica" charset="0"/>
              </a:rPr>
              <a:t>            </a:t>
            </a:r>
            <a:r>
              <a:rPr lang="zh-CN" altLang="zh-CN" sz="2400" b="1" dirty="0">
                <a:latin typeface="Helvetica" charset="0"/>
              </a:rPr>
              <a:t>where </a:t>
            </a:r>
            <a:r>
              <a:rPr lang="zh-CN" altLang="zh-CN" sz="2400" i="1" dirty="0">
                <a:latin typeface="Helvetica" charset="0"/>
              </a:rPr>
              <a:t>course</a:t>
            </a:r>
            <a:r>
              <a:rPr lang="zh-CN" altLang="zh-CN" sz="2400" dirty="0">
                <a:latin typeface="Helvetica" charset="0"/>
              </a:rPr>
              <a:t>.</a:t>
            </a:r>
            <a:r>
              <a:rPr lang="zh-CN" altLang="zh-CN" sz="2400" i="1" dirty="0">
                <a:latin typeface="Helvetica" charset="0"/>
              </a:rPr>
              <a:t>course_id</a:t>
            </a:r>
            <a:r>
              <a:rPr lang="zh-CN" altLang="zh-CN" sz="2400" dirty="0">
                <a:latin typeface="Helvetica" charset="0"/>
              </a:rPr>
              <a:t>= </a:t>
            </a:r>
            <a:r>
              <a:rPr lang="zh-CN" altLang="zh-CN" sz="2400" i="1" dirty="0">
                <a:latin typeface="Helvetica" charset="0"/>
              </a:rPr>
              <a:t>nrow.course_id</a:t>
            </a:r>
            <a:r>
              <a:rPr lang="zh-CN" altLang="zh-CN" sz="2400" dirty="0">
                <a:latin typeface="Helvetica" charset="0"/>
              </a:rPr>
              <a:t>)</a:t>
            </a:r>
            <a:br>
              <a:rPr lang="zh-CN" altLang="zh-CN" sz="2400" dirty="0">
                <a:latin typeface="Helvetica" charset="0"/>
              </a:rPr>
            </a:br>
            <a:r>
              <a:rPr lang="zh-CN" altLang="zh-CN" sz="2400" dirty="0">
                <a:latin typeface="Helvetica" charset="0"/>
              </a:rPr>
              <a:t>     </a:t>
            </a:r>
            <a:r>
              <a:rPr lang="zh-CN" altLang="zh-CN" sz="2400" b="1" dirty="0">
                <a:latin typeface="Helvetica" charset="0"/>
              </a:rPr>
              <a:t>where </a:t>
            </a:r>
            <a:r>
              <a:rPr lang="zh-CN" altLang="zh-CN" sz="2400" i="1" dirty="0">
                <a:latin typeface="Helvetica" charset="0"/>
              </a:rPr>
              <a:t>student.id </a:t>
            </a:r>
            <a:r>
              <a:rPr lang="zh-CN" altLang="zh-CN" sz="2400" dirty="0">
                <a:latin typeface="Helvetica" charset="0"/>
              </a:rPr>
              <a:t>= </a:t>
            </a:r>
            <a:r>
              <a:rPr lang="zh-CN" altLang="zh-CN" sz="2400" i="1" dirty="0">
                <a:latin typeface="Helvetica" charset="0"/>
              </a:rPr>
              <a:t>nrow.id</a:t>
            </a:r>
            <a:r>
              <a:rPr lang="zh-CN" altLang="zh-CN" sz="2400" dirty="0">
                <a:latin typeface="Helvetica" charset="0"/>
              </a:rPr>
              <a:t>;</a:t>
            </a:r>
            <a:br>
              <a:rPr lang="zh-CN" altLang="zh-CN" sz="2400" dirty="0">
                <a:latin typeface="Helvetica" charset="0"/>
              </a:rPr>
            </a:br>
            <a:r>
              <a:rPr lang="zh-CN" altLang="zh-CN" sz="2400" b="1" dirty="0">
                <a:latin typeface="Helvetica" charset="0"/>
              </a:rPr>
              <a:t>end</a:t>
            </a:r>
            <a:r>
              <a:rPr lang="zh-CN" altLang="zh-CN" sz="2400" dirty="0">
                <a:latin typeface="Helvetica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Statement Level Triggers</a:t>
            </a:r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186690" y="1193800"/>
            <a:ext cx="8793480" cy="490410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Helvetica" charset="0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400" dirty="0">
                <a:latin typeface="Helvetica" charset="0"/>
              </a:rPr>
              <a:t>Use </a:t>
            </a:r>
            <a:r>
              <a:rPr lang="en-US" altLang="zh-CN" sz="2400" b="1" dirty="0">
                <a:latin typeface="Helvetica" charset="0"/>
              </a:rPr>
              <a:t>for each statement </a:t>
            </a:r>
            <a:r>
              <a:rPr lang="en-US" altLang="zh-CN" sz="2400" dirty="0">
                <a:latin typeface="Helvetica" charset="0"/>
              </a:rPr>
              <a:t>instead of </a:t>
            </a:r>
            <a:r>
              <a:rPr lang="en-US" altLang="zh-CN" sz="2400" b="1" dirty="0">
                <a:latin typeface="Helvetica" charset="0"/>
              </a:rPr>
              <a:t>for each row</a:t>
            </a:r>
          </a:p>
          <a:p>
            <a:pPr lvl="1"/>
            <a:r>
              <a:rPr lang="en-US" altLang="zh-CN" sz="2400" dirty="0">
                <a:latin typeface="Helvetica" charset="0"/>
              </a:rPr>
              <a:t>Use </a:t>
            </a:r>
            <a:r>
              <a:rPr lang="en-US" altLang="zh-CN" sz="2400" b="1" dirty="0">
                <a:latin typeface="Helvetica" charset="0"/>
              </a:rPr>
              <a:t>referencing old table</a:t>
            </a:r>
            <a:r>
              <a:rPr lang="en-US" altLang="zh-CN" sz="2400" dirty="0">
                <a:latin typeface="Helvetica" charset="0"/>
              </a:rPr>
              <a:t>   or   </a:t>
            </a:r>
            <a:r>
              <a:rPr lang="en-US" altLang="zh-CN" sz="2400" b="1" dirty="0">
                <a:latin typeface="Helvetica" charset="0"/>
              </a:rPr>
              <a:t>referencing new table</a:t>
            </a:r>
            <a:r>
              <a:rPr lang="en-US" altLang="zh-CN" sz="2400" dirty="0">
                <a:latin typeface="Helvetica" charset="0"/>
              </a:rPr>
              <a:t>   to refer to temporary tables  (called </a:t>
            </a:r>
            <a:r>
              <a:rPr lang="en-US" altLang="zh-CN" sz="2400" b="1" i="1" dirty="0">
                <a:solidFill>
                  <a:srgbClr val="000099"/>
                </a:solidFill>
                <a:latin typeface="Helvetica" charset="0"/>
              </a:rPr>
              <a:t>transition tables</a:t>
            </a:r>
            <a:r>
              <a:rPr lang="en-US" altLang="zh-CN" sz="2400" dirty="0">
                <a:latin typeface="Helvetica" charset="0"/>
              </a:rPr>
              <a:t>) containing the affected rows</a:t>
            </a:r>
          </a:p>
          <a:p>
            <a:pPr lvl="1"/>
            <a:r>
              <a:rPr lang="en-US" altLang="zh-CN" sz="2400" dirty="0">
                <a:latin typeface="Helvetica" charset="0"/>
              </a:rPr>
              <a:t>Can be more efficient when dealing with SQL statements that update a large number of rows</a:t>
            </a:r>
          </a:p>
          <a:p>
            <a:endParaRPr lang="en-US" altLang="zh-CN" sz="2400" dirty="0"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F428716-0925-9AA1-92E9-A5F3B65D0659}"/>
                  </a:ext>
                </a:extLst>
              </p14:cNvPr>
              <p14:cNvContentPartPr/>
              <p14:nvPr/>
            </p14:nvContentPartPr>
            <p14:xfrm>
              <a:off x="1654920" y="3560400"/>
              <a:ext cx="1898640" cy="127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F428716-0925-9AA1-92E9-A5F3B65D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5560" y="3551040"/>
                <a:ext cx="1917360" cy="1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7970" y="2130425"/>
            <a:ext cx="8682990" cy="1470025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600">
                <a:effectLst>
                  <a:outerShdw blurRad="38100" dist="38100" dir="2700000">
                    <a:srgbClr val="C0C0C0"/>
                  </a:outerShdw>
                </a:effectLst>
              </a:rPr>
              <a:t>Accessing SQL From a Programming Language</a:t>
            </a:r>
            <a:endParaRPr lang="en-IN" altLang="zh-CN" sz="360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C61F-41D6-4B3C-B084-F95C4FAB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200" dirty="0"/>
              <a:t>触发器可用于以下应用场景中：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8C648-D4E2-4312-A155-3C67A64E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1093788"/>
            <a:ext cx="8665668" cy="515711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）数据完整性。触发器可以用来保证数据完整性。</a:t>
            </a:r>
            <a:endParaRPr lang="en-US" altLang="zh-CN" sz="2400" kern="1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比如在插入数据之前检查数据类型、唯一性、主键约束，或者在数据被更新或删除时，进行级联操作等。</a:t>
            </a:r>
          </a:p>
          <a:p>
            <a:pPr marL="0" indent="0">
              <a:buNone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）数据审计。触发器可以用来跟踪数据库中数据的变化，以检查数据变化过程是否合法、规范，从而保证业务数据的正确性和合理性。</a:t>
            </a:r>
            <a:endParaRPr lang="en-US" altLang="zh-CN" sz="2400" kern="1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比如应确保涨薪后的员工工资高于之前的工资。</a:t>
            </a:r>
          </a:p>
          <a:p>
            <a:pPr marL="0" indent="0">
              <a:buNone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）数据安全性。触发器可以用来进行安全性检查</a:t>
            </a:r>
            <a:endParaRPr lang="en-US" altLang="zh-CN" sz="2400" kern="1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比如在非工作时间禁止插入新员工。</a:t>
            </a:r>
          </a:p>
          <a:p>
            <a:pPr marL="0" indent="0">
              <a:buNone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）数据备份和同步。</a:t>
            </a:r>
            <a:endParaRPr lang="en-US" altLang="zh-CN" sz="2400" kern="1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zh-CN" sz="2400" kern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触发器可以在数据更新时对数据进行备份和同步。</a:t>
            </a:r>
          </a:p>
          <a:p>
            <a:pPr marL="0" indent="0"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1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When Not To Use Triggers</a:t>
            </a:r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xfrm>
            <a:off x="254000" y="1143000"/>
            <a:ext cx="8753475" cy="528955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Triggers were used earlier for tasks such as </a:t>
            </a:r>
          </a:p>
          <a:p>
            <a:pPr lvl="1"/>
            <a:r>
              <a:rPr lang="en-US" altLang="zh-CN" sz="2000" dirty="0">
                <a:latin typeface="Helvetica" charset="0"/>
              </a:rPr>
              <a:t>Maintaining summary data (e.g., total salary of each department)</a:t>
            </a:r>
          </a:p>
          <a:p>
            <a:pPr lvl="1"/>
            <a:r>
              <a:rPr lang="en-US" altLang="zh-CN" sz="2000" dirty="0">
                <a:latin typeface="Helvetica" charset="0"/>
              </a:rPr>
              <a:t>Replicating databases by recording changes to special relations (called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change</a:t>
            </a:r>
            <a:r>
              <a:rPr lang="en-US" altLang="zh-CN" sz="2000" dirty="0">
                <a:latin typeface="Helvetica" charset="0"/>
              </a:rPr>
              <a:t> or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delta</a:t>
            </a:r>
            <a:r>
              <a:rPr lang="en-US" altLang="zh-CN" sz="2000" dirty="0">
                <a:latin typeface="Helvetica" charset="0"/>
              </a:rPr>
              <a:t> relations) and having a separate process that applies the changes over to a replica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There are better ways of doing these now: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Helvetica" charset="0"/>
              </a:rPr>
              <a:t>Databases today provide built in materialized view facilities to maintain summary data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Helvetica" charset="0"/>
              </a:rPr>
              <a:t>Databases provide built-in support for replication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Encapsulation facilities can be used instead of triggers in many cases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Helvetica" charset="0"/>
              </a:rPr>
              <a:t>Define methods to update fields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Helvetica" charset="0"/>
              </a:rPr>
              <a:t>Carry out actions as part of the update methods instead of </a:t>
            </a:r>
            <a:br>
              <a:rPr lang="en-US" altLang="zh-CN" sz="2000" dirty="0">
                <a:latin typeface="Helvetica" charset="0"/>
              </a:rPr>
            </a:br>
            <a:r>
              <a:rPr lang="en-US" altLang="zh-CN" sz="2000" dirty="0">
                <a:latin typeface="Helvetica" charset="0"/>
              </a:rPr>
              <a:t>through a trigger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When Not To Use Triggers (Cont.)</a:t>
            </a: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203835" y="1181100"/>
            <a:ext cx="8641080" cy="528955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Helvetica" charset="0"/>
              </a:rPr>
              <a:t>Cascading execution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/>
          </p:cNvSpPr>
          <p:nvPr>
            <p:ph type="ctrTitle"/>
          </p:nvPr>
        </p:nvSpPr>
        <p:spPr>
          <a:xfrm>
            <a:off x="1014730" y="207010"/>
            <a:ext cx="7772400" cy="782320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sz="4000" dirty="0">
                <a:effectLst/>
                <a:latin typeface="Helvetica" charset="0"/>
              </a:rPr>
              <a:t>Recursive Queries</a:t>
            </a: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245745" y="1207135"/>
            <a:ext cx="8692515" cy="3750945"/>
          </a:xfrm>
          <a:noFill/>
          <a:ln w="952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C00000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层次传递闭包</a:t>
            </a: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的应用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机构通常用几层组织单元构成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部件又有子部件，</a:t>
            </a:r>
            <a:r>
              <a:rPr lang="zh-CN" altLang="zh-CN" sz="2000" b="1" dirty="0">
                <a:solidFill>
                  <a:srgbClr val="C00000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传递闭包</a:t>
            </a: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找出自行车中的所有部件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车轮、踏板</a:t>
            </a: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轮胎、轮圈、辐条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99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flights(to,from)</a:t>
            </a:r>
            <a:r>
              <a:rPr lang="zh-CN" altLang="en-US" sz="2000" b="1" dirty="0">
                <a:solidFill>
                  <a:srgbClr val="000099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latin typeface="Helvetica" charset="0"/>
                <a:ea typeface="宋体" panose="02010600030101010101" pitchFamily="2" charset="-122"/>
                <a:sym typeface="+mn-ea"/>
              </a:rPr>
              <a:t>表示哪个城市可以从其他城市直接飞达</a:t>
            </a:r>
          </a:p>
          <a:p>
            <a:pPr marL="1257300" lvl="2" indent="-342900" algn="just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Helvetica" charset="0"/>
                <a:ea typeface="宋体" panose="02010600030101010101" pitchFamily="2" charset="-122"/>
                <a:sym typeface="+mn-ea"/>
              </a:rPr>
              <a:t>findAllPrereqs</a:t>
            </a:r>
            <a:r>
              <a:rPr lang="zh-CN" altLang="en-US" sz="2000" dirty="0">
                <a:latin typeface="Helvetica" charset="0"/>
                <a:ea typeface="宋体" panose="02010600030101010101" pitchFamily="2" charset="-122"/>
                <a:sym typeface="+mn-ea"/>
              </a:rPr>
              <a:t>函数：找到所有从某个给定城市出发通过一次或一系列的飞行到达的城市</a:t>
            </a:r>
          </a:p>
          <a:p>
            <a:pPr marL="1714500" lvl="3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Helvetica" charset="0"/>
                <a:ea typeface="宋体" panose="02010600030101010101" pitchFamily="2" charset="-122"/>
                <a:sym typeface="+mn-ea"/>
              </a:rPr>
              <a:t>可能存在可达关系的环：去掉已见过的城市</a:t>
            </a:r>
            <a:endParaRPr lang="en-US" altLang="zh-CN" sz="2000" dirty="0">
              <a:latin typeface="Helvetica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0898" name="Picture 3" descr="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31368" y="4991100"/>
            <a:ext cx="1920875" cy="18700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5" name="Group 5"/>
          <p:cNvGrpSpPr/>
          <p:nvPr/>
        </p:nvGrpSpPr>
        <p:grpSpPr>
          <a:xfrm>
            <a:off x="4329430" y="5053330"/>
            <a:ext cx="2443163" cy="1744663"/>
            <a:chOff x="3555721" y="1565274"/>
            <a:chExt cx="2443162" cy="1744663"/>
          </a:xfrm>
        </p:grpSpPr>
        <p:sp>
          <p:nvSpPr>
            <p:cNvPr id="25606" name="Rectangle 1"/>
            <p:cNvSpPr/>
            <p:nvPr/>
          </p:nvSpPr>
          <p:spPr>
            <a:xfrm>
              <a:off x="3555721" y="1619249"/>
              <a:ext cx="2360612" cy="36036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 altLang="en-US" dirty="0">
                <a:latin typeface="Helvetica" charset="0"/>
              </a:endParaRPr>
            </a:p>
          </p:txBody>
        </p:sp>
        <p:sp>
          <p:nvSpPr>
            <p:cNvPr id="25607" name="Rectangle 6"/>
            <p:cNvSpPr/>
            <p:nvPr/>
          </p:nvSpPr>
          <p:spPr>
            <a:xfrm>
              <a:off x="3566833" y="2020887"/>
              <a:ext cx="2360613" cy="123983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 altLang="en-US" dirty="0">
                <a:latin typeface="Helvetica" charset="0"/>
              </a:endParaRPr>
            </a:p>
          </p:txBody>
        </p:sp>
        <p:cxnSp>
          <p:nvCxnSpPr>
            <p:cNvPr id="25608" name="Straight Connector 3"/>
            <p:cNvCxnSpPr/>
            <p:nvPr/>
          </p:nvCxnSpPr>
          <p:spPr>
            <a:xfrm>
              <a:off x="4635221" y="1619249"/>
              <a:ext cx="0" cy="360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609" name="Straight Connector 9"/>
            <p:cNvCxnSpPr/>
            <p:nvPr/>
          </p:nvCxnSpPr>
          <p:spPr>
            <a:xfrm flipH="1">
              <a:off x="4635221" y="2028824"/>
              <a:ext cx="3175" cy="1231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5610" name="TextBox 5"/>
            <p:cNvSpPr txBox="1"/>
            <p:nvPr/>
          </p:nvSpPr>
          <p:spPr>
            <a:xfrm>
              <a:off x="3649383" y="1565274"/>
              <a:ext cx="234950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en-US" i="1" dirty="0">
                  <a:latin typeface="Helvetica" charset="0"/>
                </a:rPr>
                <a:t> </a:t>
              </a:r>
              <a:r>
                <a:rPr lang="en-US" altLang="en-US" sz="2000" i="1" dirty="0">
                  <a:latin typeface="Palatino Linotype" panose="02040502050505030304" pitchFamily="18" charset="0"/>
                </a:rPr>
                <a:t>person    supervisor</a:t>
              </a:r>
            </a:p>
          </p:txBody>
        </p:sp>
        <p:sp>
          <p:nvSpPr>
            <p:cNvPr id="25611" name="TextBox 7"/>
            <p:cNvSpPr txBox="1"/>
            <p:nvPr/>
          </p:nvSpPr>
          <p:spPr>
            <a:xfrm>
              <a:off x="3590646" y="1987549"/>
              <a:ext cx="2330450" cy="1322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Palatino Linotype" panose="02040502050505030304" pitchFamily="18" charset="0"/>
                </a:rPr>
                <a:t>Bob	   Alice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Mary	   Susan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Alice	   David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David   	   Mary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07982F0-FF8A-F397-FECD-83C41FEEB2A1}"/>
                  </a:ext>
                </a:extLst>
              </p14:cNvPr>
              <p14:cNvContentPartPr/>
              <p14:nvPr/>
            </p14:nvContentPartPr>
            <p14:xfrm>
              <a:off x="4211640" y="892800"/>
              <a:ext cx="1424880" cy="466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07982F0-FF8A-F397-FECD-83C41FEEB2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2280" y="883440"/>
                <a:ext cx="1443600" cy="48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Recursion in SQL</a:t>
            </a: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245745" y="900430"/>
            <a:ext cx="8692515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>
                <a:latin typeface="Helvetica" charset="0"/>
              </a:rPr>
              <a:t>SQL:1999 permits</a:t>
            </a:r>
            <a:r>
              <a:rPr lang="en-US" altLang="zh-CN" sz="2000" b="1" u="sng" dirty="0">
                <a:solidFill>
                  <a:srgbClr val="C00000"/>
                </a:solidFill>
                <a:latin typeface="Helvetica" charset="0"/>
              </a:rPr>
              <a:t> recursive view definition</a:t>
            </a:r>
            <a:endParaRPr lang="en-US" altLang="zh-CN" sz="2000" dirty="0">
              <a:latin typeface="Helvetica" charset="0"/>
            </a:endParaRPr>
          </a:p>
          <a:p>
            <a:r>
              <a:rPr lang="en-US" altLang="zh-CN" sz="2000" dirty="0">
                <a:latin typeface="Helvetica" charset="0"/>
              </a:rPr>
              <a:t>Example: find which courses are a prerequisite, whether directly or indirectly, for a specific course </a:t>
            </a:r>
            <a:br>
              <a:rPr lang="en-US" altLang="zh-CN" sz="2000" dirty="0">
                <a:latin typeface="Helvetica" charset="0"/>
              </a:rPr>
            </a:br>
            <a:r>
              <a:rPr lang="en-US" altLang="zh-CN" sz="1600" b="1" dirty="0">
                <a:latin typeface="Helvetica" charset="0"/>
              </a:rPr>
              <a:t>with recursive </a:t>
            </a:r>
            <a:r>
              <a:rPr lang="en-US" altLang="zh-CN" sz="1600" b="1" i="1" dirty="0">
                <a:solidFill>
                  <a:srgbClr val="C00000"/>
                </a:solidFill>
                <a:latin typeface="Helvetica" charset="0"/>
              </a:rPr>
              <a:t>rec_prereq</a:t>
            </a:r>
            <a:r>
              <a:rPr lang="en-US" altLang="zh-CN" sz="1600" dirty="0">
                <a:latin typeface="Helvetica" charset="0"/>
              </a:rPr>
              <a:t>(</a:t>
            </a:r>
            <a:r>
              <a:rPr lang="en-US" altLang="zh-CN" sz="1600" i="1" dirty="0">
                <a:latin typeface="Helvetica" charset="0"/>
              </a:rPr>
              <a:t>course_id</a:t>
            </a:r>
            <a:r>
              <a:rPr lang="en-US" altLang="zh-CN" sz="1600" dirty="0">
                <a:latin typeface="Helvetica" charset="0"/>
              </a:rPr>
              <a:t>, </a:t>
            </a:r>
            <a:r>
              <a:rPr lang="en-US" altLang="zh-CN" sz="1600" i="1" dirty="0">
                <a:latin typeface="Helvetica" charset="0"/>
              </a:rPr>
              <a:t>prereq_id</a:t>
            </a:r>
            <a:r>
              <a:rPr lang="en-US" altLang="zh-CN" sz="1600" dirty="0">
                <a:latin typeface="Helvetica" charset="0"/>
              </a:rPr>
              <a:t>) </a:t>
            </a:r>
            <a:r>
              <a:rPr lang="en-US" altLang="zh-CN" sz="1600" b="1" dirty="0">
                <a:latin typeface="Helvetica" charset="0"/>
              </a:rPr>
              <a:t>as </a:t>
            </a:r>
            <a:r>
              <a:rPr lang="en-US" altLang="zh-CN" sz="1600" dirty="0">
                <a:latin typeface="Helvetica" charset="0"/>
              </a:rPr>
              <a:t>(</a:t>
            </a:r>
            <a:br>
              <a:rPr lang="en-US" altLang="zh-CN" sz="1600" dirty="0">
                <a:latin typeface="Helvetica" charset="0"/>
              </a:rPr>
            </a:br>
            <a:r>
              <a:rPr lang="en-US" altLang="zh-CN" sz="1600" dirty="0">
                <a:latin typeface="Helvetica" charset="0"/>
              </a:rPr>
              <a:t>        </a:t>
            </a:r>
            <a:r>
              <a:rPr lang="en-US" altLang="zh-CN" sz="1600" b="1" dirty="0">
                <a:latin typeface="Helvetica" charset="0"/>
              </a:rPr>
              <a:t>select </a:t>
            </a:r>
            <a:r>
              <a:rPr lang="en-US" altLang="zh-CN" sz="1600" i="1" dirty="0">
                <a:latin typeface="Helvetica" charset="0"/>
              </a:rPr>
              <a:t>course_id</a:t>
            </a:r>
            <a:r>
              <a:rPr lang="en-US" altLang="zh-CN" sz="1600" dirty="0">
                <a:latin typeface="Helvetica" charset="0"/>
              </a:rPr>
              <a:t>, </a:t>
            </a:r>
            <a:r>
              <a:rPr lang="en-US" altLang="zh-CN" sz="1600" i="1" dirty="0">
                <a:latin typeface="Helvetica" charset="0"/>
              </a:rPr>
              <a:t>prereq_id</a:t>
            </a:r>
            <a:br>
              <a:rPr lang="en-US" altLang="zh-CN" sz="1600" i="1" dirty="0">
                <a:latin typeface="Helvetica" charset="0"/>
              </a:rPr>
            </a:br>
            <a:r>
              <a:rPr lang="en-US" altLang="zh-CN" sz="1600" i="1" dirty="0">
                <a:latin typeface="Helvetica" charset="0"/>
              </a:rPr>
              <a:t>        </a:t>
            </a:r>
            <a:r>
              <a:rPr lang="en-US" altLang="zh-CN" sz="1600" b="1" dirty="0">
                <a:latin typeface="Helvetica" charset="0"/>
              </a:rPr>
              <a:t>from </a:t>
            </a:r>
            <a:r>
              <a:rPr lang="en-US" altLang="zh-CN" sz="1600" b="1" i="1" dirty="0">
                <a:solidFill>
                  <a:srgbClr val="002060"/>
                </a:solidFill>
                <a:latin typeface="Helvetica" charset="0"/>
              </a:rPr>
              <a:t>prereq</a:t>
            </a:r>
            <a:br>
              <a:rPr lang="en-US" altLang="zh-CN" sz="1600" i="1" dirty="0">
                <a:latin typeface="Helvetica" charset="0"/>
              </a:rPr>
            </a:br>
            <a:r>
              <a:rPr lang="en-US" altLang="zh-CN" sz="1600" i="1" dirty="0">
                <a:latin typeface="Helvetica" charset="0"/>
              </a:rPr>
              <a:t>        </a:t>
            </a:r>
            <a:r>
              <a:rPr lang="en-US" altLang="zh-CN" sz="1600" b="1" dirty="0">
                <a:latin typeface="Helvetica" charset="0"/>
              </a:rPr>
              <a:t>union</a:t>
            </a:r>
            <a:br>
              <a:rPr lang="en-US" altLang="zh-CN" sz="1600" b="1" dirty="0">
                <a:latin typeface="Helvetica" charset="0"/>
              </a:rPr>
            </a:br>
            <a:r>
              <a:rPr lang="en-US" altLang="zh-CN" sz="1600" b="1" dirty="0">
                <a:latin typeface="Helvetica" charset="0"/>
              </a:rPr>
              <a:t>        select </a:t>
            </a:r>
            <a:r>
              <a:rPr lang="en-US" altLang="zh-CN" sz="1600" b="1" i="1" dirty="0">
                <a:solidFill>
                  <a:srgbClr val="C00000"/>
                </a:solidFill>
                <a:latin typeface="Helvetica" charset="0"/>
              </a:rPr>
              <a:t>rec_prereq</a:t>
            </a:r>
            <a:r>
              <a:rPr lang="en-US" altLang="zh-CN" sz="1600" dirty="0">
                <a:latin typeface="Helvetica" charset="0"/>
              </a:rPr>
              <a:t>.</a:t>
            </a:r>
            <a:r>
              <a:rPr lang="en-US" altLang="zh-CN" sz="1600" i="1" dirty="0">
                <a:latin typeface="Helvetica" charset="0"/>
              </a:rPr>
              <a:t>course_id</a:t>
            </a:r>
            <a:r>
              <a:rPr lang="en-US" altLang="zh-CN" sz="1600" b="1" dirty="0">
                <a:latin typeface="Helvetica" charset="0"/>
              </a:rPr>
              <a:t>, </a:t>
            </a:r>
            <a:r>
              <a:rPr lang="en-US" altLang="zh-CN" sz="1600" b="1" i="1" dirty="0">
                <a:solidFill>
                  <a:srgbClr val="002060"/>
                </a:solidFill>
                <a:latin typeface="Helvetica" charset="0"/>
              </a:rPr>
              <a:t>prereq</a:t>
            </a:r>
            <a:r>
              <a:rPr lang="en-US" altLang="zh-CN" sz="1600" dirty="0">
                <a:latin typeface="Helvetica" charset="0"/>
              </a:rPr>
              <a:t>.</a:t>
            </a:r>
            <a:r>
              <a:rPr lang="en-US" altLang="zh-CN" sz="1600" i="1" dirty="0">
                <a:latin typeface="Helvetica" charset="0"/>
              </a:rPr>
              <a:t>prereq_id</a:t>
            </a:r>
            <a:r>
              <a:rPr lang="en-US" altLang="zh-CN" sz="1600" dirty="0">
                <a:latin typeface="Helvetica" charset="0"/>
              </a:rPr>
              <a:t>, </a:t>
            </a:r>
            <a:br>
              <a:rPr lang="en-US" altLang="zh-CN" sz="1600" i="1" dirty="0">
                <a:latin typeface="Helvetica" charset="0"/>
              </a:rPr>
            </a:br>
            <a:r>
              <a:rPr lang="en-US" altLang="zh-CN" sz="1600" i="1" dirty="0">
                <a:latin typeface="Helvetica" charset="0"/>
              </a:rPr>
              <a:t>        </a:t>
            </a:r>
            <a:r>
              <a:rPr lang="en-US" altLang="zh-CN" sz="1600" b="1" dirty="0">
                <a:latin typeface="Helvetica" charset="0"/>
              </a:rPr>
              <a:t>from </a:t>
            </a:r>
            <a:r>
              <a:rPr lang="en-US" altLang="zh-CN" sz="1600" b="1" i="1" dirty="0">
                <a:solidFill>
                  <a:srgbClr val="C00000"/>
                </a:solidFill>
                <a:latin typeface="Helvetica" charset="0"/>
              </a:rPr>
              <a:t>rec_rereq</a:t>
            </a:r>
            <a:r>
              <a:rPr lang="en-US" altLang="zh-CN" sz="1600" dirty="0">
                <a:latin typeface="Helvetica" charset="0"/>
              </a:rPr>
              <a:t>, </a:t>
            </a:r>
            <a:r>
              <a:rPr lang="en-US" altLang="zh-CN" sz="1600" b="1" i="1" dirty="0">
                <a:solidFill>
                  <a:srgbClr val="002060"/>
                </a:solidFill>
                <a:latin typeface="Helvetica" charset="0"/>
              </a:rPr>
              <a:t>prereq</a:t>
            </a:r>
            <a:br>
              <a:rPr lang="en-US" altLang="zh-CN" sz="1600" i="1" dirty="0">
                <a:latin typeface="Helvetica" charset="0"/>
              </a:rPr>
            </a:br>
            <a:r>
              <a:rPr lang="en-US" altLang="zh-CN" sz="1600" i="1" dirty="0">
                <a:latin typeface="Helvetica" charset="0"/>
              </a:rPr>
              <a:t>        </a:t>
            </a:r>
            <a:r>
              <a:rPr lang="en-US" altLang="zh-CN" sz="1600" b="1" dirty="0">
                <a:latin typeface="Helvetica" charset="0"/>
              </a:rPr>
              <a:t>where </a:t>
            </a:r>
            <a:r>
              <a:rPr lang="en-US" altLang="zh-CN" sz="1600" b="1" i="1" dirty="0">
                <a:solidFill>
                  <a:srgbClr val="C00000"/>
                </a:solidFill>
                <a:latin typeface="Helvetica" charset="0"/>
              </a:rPr>
              <a:t>rec_prereq</a:t>
            </a:r>
            <a:r>
              <a:rPr lang="en-US" altLang="zh-CN" sz="1600" dirty="0">
                <a:latin typeface="Helvetica" charset="0"/>
              </a:rPr>
              <a:t>.</a:t>
            </a:r>
            <a:r>
              <a:rPr lang="en-US" altLang="zh-CN" sz="1600" i="1" dirty="0">
                <a:latin typeface="Helvetica" charset="0"/>
              </a:rPr>
              <a:t>prereq_id </a:t>
            </a:r>
            <a:r>
              <a:rPr lang="en-US" altLang="zh-CN" sz="1600" dirty="0">
                <a:latin typeface="Helvetica" charset="0"/>
              </a:rPr>
              <a:t>= </a:t>
            </a:r>
            <a:r>
              <a:rPr lang="en-US" altLang="zh-CN" sz="1600" b="1" i="1" dirty="0">
                <a:solidFill>
                  <a:srgbClr val="002060"/>
                </a:solidFill>
                <a:latin typeface="Helvetica" charset="0"/>
              </a:rPr>
              <a:t>prereq</a:t>
            </a:r>
            <a:r>
              <a:rPr lang="en-US" altLang="zh-CN" sz="1600" dirty="0">
                <a:latin typeface="Helvetica" charset="0"/>
              </a:rPr>
              <a:t>.</a:t>
            </a:r>
            <a:r>
              <a:rPr lang="en-US" altLang="zh-CN" sz="1600" i="1" dirty="0">
                <a:latin typeface="Helvetica" charset="0"/>
              </a:rPr>
              <a:t>course_id</a:t>
            </a:r>
            <a:br>
              <a:rPr lang="en-US" altLang="zh-CN" sz="1600" i="1" dirty="0">
                <a:latin typeface="Helvetica" charset="0"/>
              </a:rPr>
            </a:br>
            <a:r>
              <a:rPr lang="en-US" altLang="zh-CN" sz="1600" i="1" dirty="0">
                <a:latin typeface="Helvetica" charset="0"/>
              </a:rPr>
              <a:t>    </a:t>
            </a:r>
            <a:r>
              <a:rPr lang="en-US" altLang="zh-CN" sz="1600" dirty="0">
                <a:latin typeface="Helvetica" charset="0"/>
              </a:rPr>
              <a:t>)</a:t>
            </a:r>
            <a:br>
              <a:rPr lang="en-US" altLang="zh-CN" sz="1600" dirty="0">
                <a:latin typeface="Helvetica" charset="0"/>
              </a:rPr>
            </a:br>
            <a:r>
              <a:rPr lang="en-US" altLang="zh-CN" sz="1600" b="1" dirty="0">
                <a:latin typeface="Helvetica" charset="0"/>
              </a:rPr>
              <a:t>select </a:t>
            </a:r>
            <a:r>
              <a:rPr lang="en-US" altLang="zh-CN" sz="1600" dirty="0">
                <a:latin typeface="Helvetica" charset="0"/>
              </a:rPr>
              <a:t>∗</a:t>
            </a:r>
            <a:br>
              <a:rPr lang="en-US" altLang="zh-CN" sz="1600" dirty="0">
                <a:latin typeface="Helvetica" charset="0"/>
              </a:rPr>
            </a:br>
            <a:r>
              <a:rPr lang="en-US" altLang="zh-CN" sz="1600" b="1" dirty="0">
                <a:latin typeface="Helvetica" charset="0"/>
              </a:rPr>
              <a:t>from </a:t>
            </a:r>
            <a:r>
              <a:rPr lang="en-US" altLang="zh-CN" sz="1600" b="1" i="1" dirty="0">
                <a:solidFill>
                  <a:srgbClr val="C00000"/>
                </a:solidFill>
                <a:latin typeface="Helvetica" charset="0"/>
              </a:rPr>
              <a:t>rec_prereq</a:t>
            </a:r>
            <a:r>
              <a:rPr lang="en-US" altLang="zh-CN" sz="1600" dirty="0">
                <a:latin typeface="Helvetica" charset="0"/>
              </a:rPr>
              <a:t>;</a:t>
            </a:r>
          </a:p>
          <a:p>
            <a:r>
              <a:rPr lang="en-US" altLang="zh-CN" sz="2000" dirty="0">
                <a:latin typeface="Helvetica" charset="0"/>
              </a:rPr>
              <a:t>This example view, </a:t>
            </a:r>
            <a:r>
              <a:rPr lang="en-US" altLang="zh-CN" sz="2000" b="1" i="1" dirty="0">
                <a:solidFill>
                  <a:schemeClr val="tx2"/>
                </a:solidFill>
                <a:latin typeface="Helvetica" charset="0"/>
              </a:rPr>
              <a:t>rec_prereq</a:t>
            </a:r>
            <a:r>
              <a:rPr lang="en-US" altLang="zh-CN" sz="2000" i="1" dirty="0">
                <a:latin typeface="Helvetica" charset="0"/>
              </a:rPr>
              <a:t>,</a:t>
            </a:r>
            <a:r>
              <a:rPr lang="en-US" altLang="zh-CN" sz="2000" dirty="0">
                <a:latin typeface="Helvetica" charset="0"/>
              </a:rPr>
              <a:t> is called</a:t>
            </a:r>
          </a:p>
          <a:p>
            <a:pPr marL="0" indent="0">
              <a:buNone/>
            </a:pPr>
            <a:r>
              <a:rPr lang="en-US" altLang="zh-CN" sz="2000" dirty="0">
                <a:latin typeface="Helvetica" charset="0"/>
              </a:rPr>
              <a:t>      the </a:t>
            </a:r>
            <a:r>
              <a:rPr lang="en-US" altLang="zh-CN" sz="2000" b="1" i="1" dirty="0">
                <a:solidFill>
                  <a:schemeClr val="tx2"/>
                </a:solidFill>
                <a:latin typeface="Helvetica" charset="0"/>
              </a:rPr>
              <a:t>transitive closure</a:t>
            </a:r>
            <a:r>
              <a:rPr lang="en-US" altLang="zh-CN" sz="2000" dirty="0">
                <a:latin typeface="Helvetica" charset="0"/>
              </a:rPr>
              <a:t> of the </a:t>
            </a:r>
            <a:r>
              <a:rPr lang="en-US" altLang="zh-CN" sz="2000" i="1" dirty="0">
                <a:latin typeface="Helvetica" charset="0"/>
              </a:rPr>
              <a:t>prereq </a:t>
            </a:r>
            <a:r>
              <a:rPr lang="en-US" altLang="zh-CN" sz="2000" dirty="0">
                <a:latin typeface="Helvetica" charset="0"/>
              </a:rPr>
              <a:t>relation</a:t>
            </a:r>
          </a:p>
        </p:txBody>
      </p:sp>
      <p:pic>
        <p:nvPicPr>
          <p:cNvPr id="80898" name="Picture 3" descr="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89383" y="2092325"/>
            <a:ext cx="1920875" cy="187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981190" y="1791970"/>
            <a:ext cx="882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rgbClr val="002060"/>
                </a:solidFill>
              </a:rPr>
              <a:t>prereq</a:t>
            </a:r>
          </a:p>
        </p:txBody>
      </p:sp>
      <p:pic>
        <p:nvPicPr>
          <p:cNvPr id="5" name="Picture 3" descr="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70333" y="4453890"/>
            <a:ext cx="1920875" cy="187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588760" y="4153535"/>
            <a:ext cx="1255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tx2"/>
                </a:solidFill>
                <a:sym typeface="+mn-ea"/>
              </a:rPr>
              <a:t>rec_prere</a:t>
            </a:r>
            <a:endParaRPr lang="en-US" altLang="zh-CN" i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9608ED8-8534-C255-B904-3B34765BD4F8}"/>
                  </a:ext>
                </a:extLst>
              </p14:cNvPr>
              <p14:cNvContentPartPr/>
              <p14:nvPr/>
            </p14:nvContentPartPr>
            <p14:xfrm>
              <a:off x="723960" y="2163240"/>
              <a:ext cx="1443600" cy="100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9608ED8-8534-C255-B904-3B34765BD4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00" y="2153880"/>
                <a:ext cx="1462320" cy="1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The Power of Recursion</a:t>
            </a:r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280670" y="1165225"/>
            <a:ext cx="8503285" cy="523748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 i="1" dirty="0">
                <a:solidFill>
                  <a:schemeClr val="tx2"/>
                </a:solidFill>
                <a:latin typeface="Helvetica" charset="0"/>
              </a:rPr>
              <a:t>Recursive views</a:t>
            </a:r>
            <a:r>
              <a:rPr lang="en-US" altLang="zh-CN" sz="2400" dirty="0">
                <a:latin typeface="Helvetica" charset="0"/>
              </a:rPr>
              <a:t> make it possible to write queries, such as </a:t>
            </a:r>
            <a:r>
              <a:rPr lang="en-US" altLang="zh-CN" sz="2400" b="1" i="1" dirty="0">
                <a:solidFill>
                  <a:srgbClr val="002060"/>
                </a:solidFill>
                <a:latin typeface="Helvetica" charset="0"/>
              </a:rPr>
              <a:t>transitive closure queries</a:t>
            </a:r>
            <a:r>
              <a:rPr lang="en-US" altLang="zh-CN" sz="2400" dirty="0">
                <a:latin typeface="Helvetica" charset="0"/>
              </a:rPr>
              <a:t>, that cannot be written without recursion or iteration.</a:t>
            </a:r>
          </a:p>
          <a:p>
            <a:pPr lvl="1"/>
            <a:r>
              <a:rPr lang="en-US" altLang="zh-CN" sz="2000" dirty="0">
                <a:latin typeface="Helvetica" charset="0"/>
              </a:rPr>
              <a:t>Intuition:  Without recursion, a non-recursive non-iterative program can perform only a fixed number of joins of </a:t>
            </a:r>
            <a:r>
              <a:rPr lang="en-US" altLang="zh-CN" sz="2000" i="1" dirty="0">
                <a:latin typeface="Helvetica" charset="0"/>
              </a:rPr>
              <a:t>prereq</a:t>
            </a:r>
            <a:r>
              <a:rPr lang="en-US" altLang="zh-CN" sz="2000" dirty="0">
                <a:latin typeface="Helvetica" charset="0"/>
              </a:rPr>
              <a:t> with itself</a:t>
            </a:r>
          </a:p>
          <a:p>
            <a:pPr lvl="2"/>
            <a:r>
              <a:rPr lang="en-US" altLang="zh-CN" sz="2000" dirty="0">
                <a:latin typeface="Helvetica" charset="0"/>
              </a:rPr>
              <a:t>This can give only a fixed number of levels of managers</a:t>
            </a:r>
          </a:p>
          <a:p>
            <a:pPr lvl="2"/>
            <a:r>
              <a:rPr lang="en-US" altLang="zh-CN" sz="2000" dirty="0">
                <a:latin typeface="Helvetica" charset="0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zh-CN" sz="2000" dirty="0">
                <a:latin typeface="Helvetica" charset="0"/>
              </a:rPr>
              <a:t>Alternative: write a procedure to iterate as many times as required</a:t>
            </a:r>
          </a:p>
          <a:p>
            <a:pPr lvl="3"/>
            <a:r>
              <a:rPr lang="en-US" altLang="zh-CN" sz="2000" dirty="0">
                <a:latin typeface="Helvetica" charset="0"/>
              </a:rPr>
              <a:t>See procedure </a:t>
            </a:r>
            <a:r>
              <a:rPr lang="en-US" altLang="zh-CN" sz="2000" i="1" dirty="0">
                <a:latin typeface="Helvetica" charset="0"/>
              </a:rPr>
              <a:t>findAllPrereqs</a:t>
            </a:r>
            <a:r>
              <a:rPr lang="en-US" altLang="zh-CN" sz="2000" dirty="0">
                <a:latin typeface="Helvetica" charset="0"/>
              </a:rPr>
              <a:t> in book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The Power of Recursion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234950" y="1165225"/>
            <a:ext cx="8549005" cy="523748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Helvetica" charset="0"/>
              </a:rPr>
              <a:t>Computing transitive closure using iteration, adding successive tuples to </a:t>
            </a:r>
            <a:r>
              <a:rPr lang="en-US" altLang="zh-CN" sz="2400" i="1" dirty="0">
                <a:latin typeface="Helvetica" charset="0"/>
              </a:rPr>
              <a:t>rec_prereq</a:t>
            </a:r>
          </a:p>
          <a:p>
            <a:pPr lvl="1"/>
            <a:r>
              <a:rPr lang="en-US" altLang="zh-CN" sz="2400" dirty="0">
                <a:latin typeface="Helvetica" charset="0"/>
              </a:rPr>
              <a:t>The next slide shows a </a:t>
            </a:r>
            <a:r>
              <a:rPr lang="en-US" altLang="zh-CN" sz="2400" i="1" dirty="0">
                <a:latin typeface="Helvetica" charset="0"/>
              </a:rPr>
              <a:t>prereq</a:t>
            </a:r>
            <a:r>
              <a:rPr lang="en-US" altLang="zh-CN" sz="2400" dirty="0">
                <a:latin typeface="Helvetica" charset="0"/>
              </a:rPr>
              <a:t> relation</a:t>
            </a:r>
          </a:p>
          <a:p>
            <a:pPr lvl="1"/>
            <a:r>
              <a:rPr lang="en-US" altLang="zh-CN" sz="2400" dirty="0">
                <a:latin typeface="Helvetica" charset="0"/>
              </a:rPr>
              <a:t>Each step of the iterative process constructs an extended version of </a:t>
            </a:r>
            <a:r>
              <a:rPr lang="en-US" altLang="zh-CN" sz="2400" i="1" dirty="0">
                <a:latin typeface="Helvetica" charset="0"/>
              </a:rPr>
              <a:t>rec_prereq </a:t>
            </a:r>
            <a:r>
              <a:rPr lang="en-US" altLang="zh-CN" sz="2400" dirty="0">
                <a:latin typeface="Helvetica" charset="0"/>
              </a:rPr>
              <a:t>from its recursive definition.  </a:t>
            </a:r>
          </a:p>
          <a:p>
            <a:pPr lvl="1"/>
            <a:r>
              <a:rPr lang="en-US" altLang="zh-CN" sz="2400" dirty="0">
                <a:latin typeface="Helvetica" charset="0"/>
              </a:rPr>
              <a:t>The final result is called the </a:t>
            </a:r>
            <a:r>
              <a:rPr lang="en-US" altLang="zh-CN" sz="2400" i="1" dirty="0">
                <a:latin typeface="Helvetica" charset="0"/>
              </a:rPr>
              <a:t>fixed point </a:t>
            </a:r>
            <a:r>
              <a:rPr lang="en-US" altLang="zh-CN" sz="2400" dirty="0">
                <a:latin typeface="Helvetica" charset="0"/>
              </a:rPr>
              <a:t> of the recursive view definition.</a:t>
            </a:r>
          </a:p>
          <a:p>
            <a:r>
              <a:rPr lang="en-US" altLang="zh-CN" sz="2400" dirty="0">
                <a:latin typeface="Helvetica" charset="0"/>
              </a:rPr>
              <a:t>Recursive views are required to be </a:t>
            </a:r>
            <a:r>
              <a:rPr lang="en-US" altLang="zh-CN" sz="2400" b="1" dirty="0">
                <a:solidFill>
                  <a:srgbClr val="0000CC"/>
                </a:solidFill>
                <a:latin typeface="Helvetica" charset="0"/>
              </a:rPr>
              <a:t>monotonic</a:t>
            </a:r>
            <a:endParaRPr lang="en-US" altLang="zh-CN" sz="2400" i="1" dirty="0">
              <a:latin typeface="Helvetica" charset="0"/>
            </a:endParaRPr>
          </a:p>
          <a:p>
            <a:pPr lvl="1"/>
            <a:r>
              <a:rPr lang="en-US" altLang="zh-CN" sz="2400" dirty="0">
                <a:latin typeface="Helvetica" charset="0"/>
              </a:rPr>
              <a:t>if we add tuples to </a:t>
            </a:r>
            <a:r>
              <a:rPr lang="en-US" altLang="zh-CN" sz="2400" i="1" dirty="0">
                <a:latin typeface="Helvetica" charset="0"/>
              </a:rPr>
              <a:t>prereq</a:t>
            </a:r>
            <a:r>
              <a:rPr lang="en-US" altLang="zh-CN" sz="2400" dirty="0">
                <a:latin typeface="Helvetica" charset="0"/>
              </a:rPr>
              <a:t> the view </a:t>
            </a:r>
            <a:r>
              <a:rPr lang="en-US" altLang="zh-CN" sz="2400" i="1" dirty="0">
                <a:latin typeface="Helvetica" charset="0"/>
              </a:rPr>
              <a:t>rec_prereq </a:t>
            </a:r>
            <a:r>
              <a:rPr lang="en-US" altLang="zh-CN" sz="2400" dirty="0">
                <a:latin typeface="Helvetica" charset="0"/>
              </a:rPr>
              <a:t>contains all of the tuples it contained before, plus possibly more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Example of Fixed-Point Computation</a:t>
            </a:r>
          </a:p>
        </p:txBody>
      </p:sp>
      <p:pic>
        <p:nvPicPr>
          <p:cNvPr id="80898" name="Picture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63" y="1193800"/>
            <a:ext cx="1920875" cy="187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899" name="Picture 4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8" y="3603625"/>
            <a:ext cx="4275137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kumimoji="1" lang="en-US" altLang="zh-CN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  <a:ea typeface="MS PGothic" panose="020B0600070205080204" charset="-128"/>
                <a:cs typeface="Arial" panose="020B0604020202020204"/>
              </a:rPr>
              <a:t>End of Chapter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8265"/>
            <a:ext cx="8124825" cy="8763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Accessing SQL From a Programming Language 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73025" y="1035685"/>
            <a:ext cx="8893810" cy="556069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Helvetica" charset="0"/>
              </a:rPr>
              <a:t>API (application-program interface) for a program to interact with a database server</a:t>
            </a:r>
          </a:p>
          <a:p>
            <a:r>
              <a:rPr lang="en-US" altLang="zh-CN" sz="2400" dirty="0">
                <a:latin typeface="Helvetica" charset="0"/>
              </a:rPr>
              <a:t>Application makes calls to</a:t>
            </a:r>
          </a:p>
          <a:p>
            <a:pPr lvl="1"/>
            <a:r>
              <a:rPr lang="en-US" altLang="zh-CN" sz="2400" dirty="0">
                <a:solidFill>
                  <a:srgbClr val="002060"/>
                </a:solidFill>
                <a:latin typeface="Helvetica" charset="0"/>
              </a:rPr>
              <a:t>Connect with the database server</a:t>
            </a:r>
          </a:p>
          <a:p>
            <a:pPr lvl="1"/>
            <a:r>
              <a:rPr lang="en-US" altLang="zh-CN" sz="2400" dirty="0">
                <a:solidFill>
                  <a:srgbClr val="002060"/>
                </a:solidFill>
                <a:latin typeface="Helvetica" charset="0"/>
              </a:rPr>
              <a:t>Send SQL commands to the database server</a:t>
            </a:r>
          </a:p>
          <a:p>
            <a:pPr lvl="1"/>
            <a:r>
              <a:rPr lang="en-US" altLang="zh-CN" sz="2400" dirty="0">
                <a:solidFill>
                  <a:srgbClr val="002060"/>
                </a:solidFill>
                <a:latin typeface="Helvetica" charset="0"/>
              </a:rPr>
              <a:t>Fetch tuples of result one-by-one into program variables</a:t>
            </a:r>
            <a:endParaRPr lang="en-US" altLang="zh-CN" sz="2400" dirty="0">
              <a:latin typeface="Helvetica" charset="0"/>
            </a:endParaRPr>
          </a:p>
          <a:p>
            <a:r>
              <a:rPr lang="en-US" altLang="zh-CN" sz="2400" dirty="0">
                <a:latin typeface="Helvetica" charset="0"/>
              </a:rPr>
              <a:t>Various tools:</a:t>
            </a:r>
          </a:p>
          <a:p>
            <a:pPr lvl="1"/>
            <a:r>
              <a:rPr lang="en-US" altLang="zh-CN" sz="2400" b="1" i="1" dirty="0">
                <a:solidFill>
                  <a:srgbClr val="C00000"/>
                </a:solidFill>
                <a:latin typeface="Helvetica" charset="0"/>
              </a:rPr>
              <a:t>JDBC</a:t>
            </a:r>
            <a:r>
              <a:rPr lang="en-US" altLang="zh-CN" sz="2400" dirty="0">
                <a:latin typeface="Helvetica" charset="0"/>
              </a:rPr>
              <a:t> (Java Database Connectivity) works with Java</a:t>
            </a:r>
          </a:p>
          <a:p>
            <a:pPr lvl="1"/>
            <a:r>
              <a:rPr lang="en-US" altLang="zh-CN" sz="2400" b="1" i="1" dirty="0">
                <a:solidFill>
                  <a:srgbClr val="C00000"/>
                </a:solidFill>
                <a:latin typeface="Helvetica" charset="0"/>
              </a:rPr>
              <a:t>ODBC</a:t>
            </a:r>
            <a:r>
              <a:rPr lang="en-US" altLang="zh-CN" sz="2400" dirty="0">
                <a:latin typeface="Helvetica" charset="0"/>
              </a:rPr>
              <a:t> (Open Database Connectivity) works with C, C++, C#, and Visual Basic.  Other API</a:t>
            </a:r>
            <a:r>
              <a:rPr lang="zh-CN" altLang="en-US" sz="2400" dirty="0">
                <a:latin typeface="Helvetica" charset="0"/>
              </a:rPr>
              <a:t>’</a:t>
            </a:r>
            <a:r>
              <a:rPr lang="en-US" altLang="zh-CN" sz="2400" dirty="0">
                <a:latin typeface="Helvetica" charset="0"/>
              </a:rPr>
              <a:t>s such as ADO.NET sit on top of ODBC</a:t>
            </a:r>
          </a:p>
          <a:p>
            <a:pPr lvl="1"/>
            <a:r>
              <a:rPr lang="en-US" altLang="zh-CN" sz="2400" b="1" i="1" dirty="0">
                <a:solidFill>
                  <a:srgbClr val="C00000"/>
                </a:solidFill>
                <a:latin typeface="Helvetica" charset="0"/>
              </a:rPr>
              <a:t>Embedded 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5" y="826770"/>
            <a:ext cx="8357870" cy="5753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JDBC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134620" y="897890"/>
            <a:ext cx="8800465" cy="574294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JDBC</a:t>
            </a:r>
            <a:r>
              <a:rPr lang="en-US" altLang="zh-CN" sz="2400" dirty="0">
                <a:latin typeface="Helvetica" charset="0"/>
              </a:rPr>
              <a:t> is a Java API for communicating with database systems supporting SQL.</a:t>
            </a:r>
          </a:p>
          <a:p>
            <a:r>
              <a:rPr lang="en-US" altLang="zh-CN" sz="2400" dirty="0">
                <a:latin typeface="Helvetica" charset="0"/>
              </a:rPr>
              <a:t>JDBC supports a variety of features for querying and updating data, and for retrieving query results.</a:t>
            </a:r>
          </a:p>
          <a:p>
            <a:r>
              <a:rPr lang="en-US" altLang="zh-CN" sz="2400" dirty="0">
                <a:latin typeface="Helvetica" charset="0"/>
              </a:rPr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zh-CN" sz="2400" dirty="0">
                <a:latin typeface="Helvetica" charset="0"/>
              </a:rPr>
              <a:t>Model for communicating with the database:</a:t>
            </a:r>
          </a:p>
          <a:p>
            <a:pPr lvl="1"/>
            <a:r>
              <a:rPr lang="en-US" altLang="zh-CN" sz="2400" dirty="0">
                <a:latin typeface="Helvetica" charset="0"/>
              </a:rPr>
              <a:t>Open a connection</a:t>
            </a:r>
          </a:p>
          <a:p>
            <a:pPr lvl="1"/>
            <a:r>
              <a:rPr lang="en-US" altLang="zh-CN" sz="2400" dirty="0">
                <a:latin typeface="Helvetica" charset="0"/>
              </a:rPr>
              <a:t>Create a </a:t>
            </a:r>
            <a:r>
              <a:rPr lang="zh-CN" altLang="en-US" sz="2400" dirty="0">
                <a:latin typeface="Helvetica" charset="0"/>
              </a:rPr>
              <a:t>“</a:t>
            </a:r>
            <a:r>
              <a:rPr lang="en-US" altLang="zh-CN" sz="2400" dirty="0">
                <a:latin typeface="Helvetica" charset="0"/>
              </a:rPr>
              <a:t>statement</a:t>
            </a:r>
            <a:r>
              <a:rPr lang="zh-CN" altLang="en-US" sz="2400" dirty="0">
                <a:latin typeface="Helvetica" charset="0"/>
              </a:rPr>
              <a:t>”</a:t>
            </a:r>
            <a:r>
              <a:rPr lang="en-US" altLang="zh-CN" sz="2400" dirty="0">
                <a:latin typeface="Helvetica" charset="0"/>
              </a:rPr>
              <a:t> object</a:t>
            </a:r>
          </a:p>
          <a:p>
            <a:pPr lvl="1"/>
            <a:r>
              <a:rPr lang="en-US" altLang="zh-CN" sz="2400" dirty="0">
                <a:latin typeface="Helvetica" charset="0"/>
              </a:rPr>
              <a:t>Execute queries using the Statement object to send queries and fetch results</a:t>
            </a:r>
          </a:p>
          <a:p>
            <a:pPr lvl="1"/>
            <a:r>
              <a:rPr lang="en-US" altLang="zh-CN" sz="2400" dirty="0">
                <a:latin typeface="Helvetica" charset="0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ODBC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/>
          </p:nvPr>
        </p:nvSpPr>
        <p:spPr>
          <a:xfrm>
            <a:off x="289560" y="1135380"/>
            <a:ext cx="8555990" cy="4876800"/>
          </a:xfrm>
        </p:spPr>
        <p:txBody>
          <a:bodyPr vert="horz" wrap="square" lIns="91440" tIns="45720" rIns="91440" bIns="45720" anchor="t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Open DataBase Connectivity (</a:t>
            </a:r>
            <a:r>
              <a:rPr lang="en-US" altLang="zh-CN" sz="2400" dirty="0">
                <a:solidFill>
                  <a:srgbClr val="C00000"/>
                </a:solidFill>
                <a:latin typeface="Helvetica" charset="0"/>
              </a:rPr>
              <a:t>ODBC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) standard </a:t>
            </a:r>
          </a:p>
          <a:p>
            <a:pPr marL="3429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cs typeface="Arial" panose="020B0604020202020204"/>
              </a:rPr>
              <a:t>standar</a:t>
            </a:r>
            <a:r>
              <a:rPr lang="en-US" altLang="zh-CN" sz="2400" dirty="0">
                <a:solidFill>
                  <a:srgbClr val="C00000"/>
                </a:solidFill>
                <a:latin typeface="Helvetica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 for application program to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communicate with 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a database server.</a:t>
            </a:r>
          </a:p>
          <a:p>
            <a:pPr marL="3429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application program interface (</a:t>
            </a:r>
            <a:r>
              <a:rPr lang="en-US" altLang="zh-CN" sz="2400" dirty="0">
                <a:solidFill>
                  <a:srgbClr val="C00000"/>
                </a:solidFill>
                <a:latin typeface="Helvetica" charset="0"/>
              </a:rPr>
              <a:t>API</a:t>
            </a: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) to </a:t>
            </a:r>
          </a:p>
          <a:p>
            <a:pPr marL="800100" lvl="5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open a connection with a database, </a:t>
            </a:r>
          </a:p>
          <a:p>
            <a:pPr marL="800100" lvl="5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send queries and updates, </a:t>
            </a:r>
          </a:p>
          <a:p>
            <a:pPr marL="800100" lvl="5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get back results.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Helvetica" charset="0"/>
              </a:rPr>
              <a:t>Applications such as GUI, spreadsheets, etc. can use ODBC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</a:t>
            </a: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32715" y="1162050"/>
            <a:ext cx="8818245" cy="48768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The SQL standard defines embeddings of SQL in a variety of programming languages such as </a:t>
            </a: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C, C++, Java, Fortran, and PL/1</a:t>
            </a:r>
            <a:r>
              <a:rPr lang="en-US" altLang="zh-CN" dirty="0">
                <a:latin typeface="Helvetica" charset="0"/>
              </a:rPr>
              <a:t>, </a:t>
            </a:r>
          </a:p>
          <a:p>
            <a:pPr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A language to which SQL queries are embedded is referred to as a </a:t>
            </a: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host language</a:t>
            </a:r>
            <a:r>
              <a:rPr lang="en-US" altLang="zh-CN" dirty="0">
                <a:latin typeface="Helvetica" charset="0"/>
              </a:rPr>
              <a:t>, and the SQL structures permitted in the host language comprise </a:t>
            </a:r>
            <a:r>
              <a:rPr lang="en-US" altLang="zh-CN" i="1" dirty="0">
                <a:latin typeface="Helvetica" charset="0"/>
              </a:rPr>
              <a:t>embedded </a:t>
            </a:r>
            <a:r>
              <a:rPr lang="en-US" altLang="zh-CN" dirty="0">
                <a:latin typeface="Helvetica" charset="0"/>
              </a:rPr>
              <a:t>SQL.</a:t>
            </a:r>
          </a:p>
          <a:p>
            <a:pPr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The basic form of these languages follows that of the System R embedding of SQL into PL/1.</a:t>
            </a:r>
          </a:p>
          <a:p>
            <a:pPr defTabSz="0">
              <a:tabLst>
                <a:tab pos="74485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EXEC SQL</a:t>
            </a:r>
            <a:r>
              <a:rPr lang="en-US" altLang="zh-CN" dirty="0">
                <a:latin typeface="Helvetica" charset="0"/>
              </a:rPr>
              <a:t> statement is used to identify embedded SQL request to the preprocessor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         EXEC SQL &lt;embedded SQL statement &gt;;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Note:  this varies by language: </a:t>
            </a:r>
          </a:p>
          <a:p>
            <a:pPr lvl="1"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In some languages, like COBOL,  the semicolon is replaced with END-EXEC </a:t>
            </a:r>
          </a:p>
          <a:p>
            <a:pPr lvl="1"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In Java embedding uses    # SQL { …. };</a:t>
            </a:r>
          </a:p>
          <a:p>
            <a:pPr defTabSz="0">
              <a:buNone/>
              <a:tabLst>
                <a:tab pos="744855" algn="l"/>
              </a:tabLst>
            </a:pPr>
            <a:endParaRPr lang="zh-CN" alt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charset="0"/>
              </a:rPr>
              <a:t>Embedded SQL (Cont.)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253218" y="1135063"/>
            <a:ext cx="8592331" cy="48768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Before executing any SQL statements, the program must first connect to the database.  This is done using: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         EXEC-SQL </a:t>
            </a: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connect to  </a:t>
            </a:r>
            <a:r>
              <a:rPr lang="en-US" altLang="zh-CN" i="1" dirty="0">
                <a:solidFill>
                  <a:srgbClr val="000099"/>
                </a:solidFill>
                <a:latin typeface="Helvetica" charset="0"/>
              </a:rPr>
              <a:t>server</a:t>
            </a: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user</a:t>
            </a: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latin typeface="Helvetica" charset="0"/>
              </a:rPr>
              <a:t>user-name </a:t>
            </a:r>
            <a:r>
              <a:rPr lang="en-US" altLang="zh-CN" b="1" dirty="0">
                <a:solidFill>
                  <a:srgbClr val="000099"/>
                </a:solidFill>
                <a:latin typeface="Helvetica" charset="0"/>
              </a:rPr>
              <a:t>using</a:t>
            </a: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latin typeface="Helvetica" charset="0"/>
              </a:rPr>
              <a:t>password</a:t>
            </a: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;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Here, </a:t>
            </a:r>
            <a:r>
              <a:rPr lang="en-US" altLang="zh-CN" i="1" dirty="0">
                <a:latin typeface="Helvetica" charset="0"/>
              </a:rPr>
              <a:t>server</a:t>
            </a:r>
            <a:r>
              <a:rPr lang="en-US" altLang="zh-CN" dirty="0">
                <a:latin typeface="Helvetica" charset="0"/>
              </a:rPr>
              <a:t> identifies the server to which a connection is to be established.</a:t>
            </a:r>
          </a:p>
          <a:p>
            <a:pPr defTabSz="0">
              <a:tabLst>
                <a:tab pos="744855" algn="l"/>
              </a:tabLst>
            </a:pPr>
            <a:r>
              <a:rPr lang="en-US" altLang="zh-CN" dirty="0">
                <a:solidFill>
                  <a:srgbClr val="000099"/>
                </a:solidFill>
                <a:latin typeface="Helvetica" charset="0"/>
              </a:rPr>
              <a:t>Variables of the host language can be used within embedded SQL statements.  </a:t>
            </a:r>
          </a:p>
          <a:p>
            <a:pPr lvl="1"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They are preceded  by a colon  (:) to distinguish from SQL variables (e.g.,  :</a:t>
            </a:r>
            <a:r>
              <a:rPr lang="en-US" altLang="zh-CN" i="1" dirty="0">
                <a:latin typeface="Helvetica" charset="0"/>
              </a:rPr>
              <a:t>credit_amount )</a:t>
            </a:r>
            <a:endParaRPr lang="en-US" altLang="zh-CN" dirty="0">
              <a:latin typeface="Helvetica" charset="0"/>
            </a:endParaRPr>
          </a:p>
          <a:p>
            <a:pPr defTabSz="0"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Variables used as above must be declared within DECLARE section, as illustrated below. The syntax for declaring the variables, however, follows the usual host language syntax.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        EXEC-SQL BEGIN DECLARE SECTION}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                int  </a:t>
            </a:r>
            <a:r>
              <a:rPr lang="en-US" altLang="zh-CN" i="1" dirty="0">
                <a:latin typeface="Helvetica" charset="0"/>
              </a:rPr>
              <a:t>credit-amount </a:t>
            </a:r>
            <a:r>
              <a:rPr lang="en-US" altLang="zh-CN" dirty="0">
                <a:latin typeface="Helvetica" charset="0"/>
              </a:rPr>
              <a:t>;</a:t>
            </a:r>
          </a:p>
          <a:p>
            <a:pPr defTabSz="0">
              <a:buNone/>
              <a:tabLst>
                <a:tab pos="744855" algn="l"/>
              </a:tabLst>
            </a:pPr>
            <a:r>
              <a:rPr lang="en-US" altLang="zh-CN" dirty="0">
                <a:latin typeface="Helvetica" charset="0"/>
              </a:rPr>
              <a:t>              EXEC-SQL END DECLARE SECTION;</a:t>
            </a:r>
          </a:p>
          <a:p>
            <a:pPr defTabSz="0">
              <a:tabLst>
                <a:tab pos="744855" algn="l"/>
              </a:tabLst>
            </a:pPr>
            <a:endParaRPr lang="en-US" altLang="zh-CN" dirty="0">
              <a:latin typeface="Helvetica" charset="0"/>
            </a:endParaRPr>
          </a:p>
          <a:p>
            <a:pPr defTabSz="0">
              <a:buNone/>
              <a:tabLst>
                <a:tab pos="744855" algn="l"/>
              </a:tabLst>
            </a:pPr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xYzZkM2FmYTk4YjgyMWQyYjQ4MGI5NDkwOGIw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45,&quot;width&quot;:30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45,&quot;width&quot;:30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45,&quot;width&quot;:3025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309</TotalTime>
  <Words>2889</Words>
  <Application>Microsoft Office PowerPoint</Application>
  <PresentationFormat>全屏显示(4:3)</PresentationFormat>
  <Paragraphs>252</Paragraphs>
  <Slides>38</Slides>
  <Notes>29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  <vt:variant>
        <vt:lpstr>自定义放映</vt:lpstr>
      </vt:variant>
      <vt:variant>
        <vt:i4>1</vt:i4>
      </vt:variant>
    </vt:vector>
  </HeadingPairs>
  <TitlesOfParts>
    <vt:vector size="50" baseType="lpstr">
      <vt:lpstr>Monotype Sorts</vt:lpstr>
      <vt:lpstr>黑体</vt:lpstr>
      <vt:lpstr>微软雅黑</vt:lpstr>
      <vt:lpstr>Arial</vt:lpstr>
      <vt:lpstr>Helvetica</vt:lpstr>
      <vt:lpstr>Palatino Linotype</vt:lpstr>
      <vt:lpstr>Times New Roman</vt:lpstr>
      <vt:lpstr>Webdings</vt:lpstr>
      <vt:lpstr>Wingdings</vt:lpstr>
      <vt:lpstr>2_db-5-grey</vt:lpstr>
      <vt:lpstr>MS_ClipArt_Gallery.2</vt:lpstr>
      <vt:lpstr>Chapter 5: Advanced SQL</vt:lpstr>
      <vt:lpstr>Outline</vt:lpstr>
      <vt:lpstr>Accessing SQL From a Programming Language</vt:lpstr>
      <vt:lpstr>Accessing SQL From a Programming Language </vt:lpstr>
      <vt:lpstr>PowerPoint 演示文稿</vt:lpstr>
      <vt:lpstr>JDBC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Embedded SQL (Cont.)</vt:lpstr>
      <vt:lpstr>Updates Through Embedded SQL</vt:lpstr>
      <vt:lpstr>Extensions to SQL</vt:lpstr>
      <vt:lpstr>Functions and Procedures</vt:lpstr>
      <vt:lpstr>SQL Functions</vt:lpstr>
      <vt:lpstr>存储过程和函数</vt:lpstr>
      <vt:lpstr>创建和调用存储过程</vt:lpstr>
      <vt:lpstr>创建和调用存储过程</vt:lpstr>
      <vt:lpstr>创建和调用存储过程</vt:lpstr>
      <vt:lpstr>存储过程与函数</vt:lpstr>
      <vt:lpstr>创建和调用函数</vt:lpstr>
      <vt:lpstr>存储过程和函数的区别</vt:lpstr>
      <vt:lpstr>Triggers</vt:lpstr>
      <vt:lpstr>Triggers</vt:lpstr>
      <vt:lpstr>Triggering Events and Actions in SQL</vt:lpstr>
      <vt:lpstr>Trigger to Maintain credits_earned value</vt:lpstr>
      <vt:lpstr>Statement Level Triggers</vt:lpstr>
      <vt:lpstr>触发器可用于以下应用场景中：</vt:lpstr>
      <vt:lpstr>When Not To Use Triggers</vt:lpstr>
      <vt:lpstr>When Not To Use Triggers (Cont.)</vt:lpstr>
      <vt:lpstr>Recursive Queries</vt:lpstr>
      <vt:lpstr>Recursion in SQL</vt:lpstr>
      <vt:lpstr>The Power of Recursion</vt:lpstr>
      <vt:lpstr>The Power of Recursion</vt:lpstr>
      <vt:lpstr>Example of Fixed-Point Computation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馨木 葛</cp:lastModifiedBy>
  <cp:revision>449</cp:revision>
  <cp:lastPrinted>2005-01-10T21:51:00Z</cp:lastPrinted>
  <dcterms:created xsi:type="dcterms:W3CDTF">1999-11-04T20:50:00Z</dcterms:created>
  <dcterms:modified xsi:type="dcterms:W3CDTF">2023-10-27T05:26:26Z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1134FCDBBC884717B193E807700DC21E</vt:lpwstr>
  </property>
</Properties>
</file>