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notesSlides/notesSlide8.xml" ContentType="application/vnd.openxmlformats-officedocument.presentationml.notesSlide+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4.xml" ContentType="application/inkml+xml"/>
  <Override PartName="/ppt/notesSlides/notesSlide14.xml" ContentType="application/vnd.openxmlformats-officedocument.presentationml.notesSlide+xml"/>
  <Override PartName="/ppt/ink/ink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6.xml" ContentType="application/inkml+xml"/>
  <Override PartName="/ppt/notesSlides/notesSlide18.xml" ContentType="application/vnd.openxmlformats-officedocument.presentationml.notesSlide+xml"/>
  <Override PartName="/ppt/ink/ink7.xml" ContentType="application/inkml+xml"/>
  <Override PartName="/ppt/notesSlides/notesSlide19.xml" ContentType="application/vnd.openxmlformats-officedocument.presentationml.notesSlide+xml"/>
  <Override PartName="/ppt/ink/ink8.xml" ContentType="application/inkml+xml"/>
  <Override PartName="/ppt/notesSlides/notesSlide20.xml" ContentType="application/vnd.openxmlformats-officedocument.presentationml.notesSlide+xml"/>
  <Override PartName="/ppt/ink/ink9.xml" ContentType="application/inkml+xml"/>
  <Override PartName="/ppt/tags/tag2.xml" ContentType="application/vnd.openxmlformats-officedocument.presentationml.tags+xml"/>
  <Override PartName="/ppt/notesSlides/notesSlide21.xml" ContentType="application/vnd.openxmlformats-officedocument.presentationml.notesSlide+xml"/>
  <Override PartName="/ppt/ink/ink10.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1.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2.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ink/ink34.xml" ContentType="application/inkml+xml"/>
  <Override PartName="/ppt/tags/tag3.xml" ContentType="application/vnd.openxmlformats-officedocument.presentationml.tags+xml"/>
  <Override PartName="/ppt/notesSlides/notesSlide64.xml" ContentType="application/vnd.openxmlformats-officedocument.presentationml.notesSlide+xml"/>
  <Override PartName="/ppt/ink/ink35.xml" ContentType="application/inkml+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ink/ink36.xml" ContentType="application/inkml+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ink/ink37.xml" ContentType="application/inkml+xml"/>
  <Override PartName="/ppt/ink/ink38.xml" ContentType="application/inkml+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7"/>
  </p:notesMasterIdLst>
  <p:handoutMasterIdLst>
    <p:handoutMasterId r:id="rId108"/>
  </p:handoutMasterIdLst>
  <p:sldIdLst>
    <p:sldId id="359" r:id="rId2"/>
    <p:sldId id="636" r:id="rId3"/>
    <p:sldId id="934" r:id="rId4"/>
    <p:sldId id="547" r:id="rId5"/>
    <p:sldId id="556" r:id="rId6"/>
    <p:sldId id="549" r:id="rId7"/>
    <p:sldId id="669" r:id="rId8"/>
    <p:sldId id="617" r:id="rId9"/>
    <p:sldId id="361" r:id="rId10"/>
    <p:sldId id="618" r:id="rId11"/>
    <p:sldId id="363" r:id="rId12"/>
    <p:sldId id="364" r:id="rId13"/>
    <p:sldId id="365" r:id="rId14"/>
    <p:sldId id="366" r:id="rId15"/>
    <p:sldId id="369" r:id="rId16"/>
    <p:sldId id="370" r:id="rId17"/>
    <p:sldId id="371" r:id="rId18"/>
    <p:sldId id="625" r:id="rId19"/>
    <p:sldId id="626" r:id="rId20"/>
    <p:sldId id="627" r:id="rId21"/>
    <p:sldId id="628" r:id="rId22"/>
    <p:sldId id="849" r:id="rId23"/>
    <p:sldId id="629" r:id="rId24"/>
    <p:sldId id="766" r:id="rId25"/>
    <p:sldId id="630" r:id="rId26"/>
    <p:sldId id="604" r:id="rId27"/>
    <p:sldId id="609" r:id="rId28"/>
    <p:sldId id="374" r:id="rId29"/>
    <p:sldId id="376" r:id="rId30"/>
    <p:sldId id="377" r:id="rId31"/>
    <p:sldId id="378" r:id="rId32"/>
    <p:sldId id="380" r:id="rId33"/>
    <p:sldId id="381" r:id="rId34"/>
    <p:sldId id="382" r:id="rId35"/>
    <p:sldId id="672" r:id="rId36"/>
    <p:sldId id="552" r:id="rId37"/>
    <p:sldId id="384" r:id="rId38"/>
    <p:sldId id="614" r:id="rId39"/>
    <p:sldId id="554" r:id="rId40"/>
    <p:sldId id="550" r:id="rId41"/>
    <p:sldId id="458" r:id="rId42"/>
    <p:sldId id="611" r:id="rId43"/>
    <p:sldId id="459" r:id="rId44"/>
    <p:sldId id="460" r:id="rId45"/>
    <p:sldId id="632" r:id="rId46"/>
    <p:sldId id="633" r:id="rId47"/>
    <p:sldId id="574" r:id="rId48"/>
    <p:sldId id="575" r:id="rId49"/>
    <p:sldId id="610" r:id="rId50"/>
    <p:sldId id="670" r:id="rId51"/>
    <p:sldId id="638" r:id="rId52"/>
    <p:sldId id="639" r:id="rId53"/>
    <p:sldId id="640" r:id="rId54"/>
    <p:sldId id="642" r:id="rId55"/>
    <p:sldId id="643" r:id="rId56"/>
    <p:sldId id="644" r:id="rId57"/>
    <p:sldId id="645" r:id="rId58"/>
    <p:sldId id="646" r:id="rId59"/>
    <p:sldId id="647" r:id="rId60"/>
    <p:sldId id="648" r:id="rId61"/>
    <p:sldId id="679" r:id="rId62"/>
    <p:sldId id="681" r:id="rId63"/>
    <p:sldId id="680" r:id="rId64"/>
    <p:sldId id="682" r:id="rId65"/>
    <p:sldId id="649" r:id="rId66"/>
    <p:sldId id="650" r:id="rId67"/>
    <p:sldId id="651" r:id="rId68"/>
    <p:sldId id="652" r:id="rId69"/>
    <p:sldId id="653" r:id="rId70"/>
    <p:sldId id="654" r:id="rId71"/>
    <p:sldId id="933" r:id="rId72"/>
    <p:sldId id="655" r:id="rId73"/>
    <p:sldId id="704" r:id="rId74"/>
    <p:sldId id="656" r:id="rId75"/>
    <p:sldId id="657" r:id="rId76"/>
    <p:sldId id="658" r:id="rId77"/>
    <p:sldId id="659" r:id="rId78"/>
    <p:sldId id="660" r:id="rId79"/>
    <p:sldId id="661" r:id="rId80"/>
    <p:sldId id="662" r:id="rId81"/>
    <p:sldId id="663" r:id="rId82"/>
    <p:sldId id="664" r:id="rId83"/>
    <p:sldId id="683" r:id="rId84"/>
    <p:sldId id="684" r:id="rId85"/>
    <p:sldId id="685" r:id="rId86"/>
    <p:sldId id="686" r:id="rId87"/>
    <p:sldId id="687" r:id="rId88"/>
    <p:sldId id="705" r:id="rId89"/>
    <p:sldId id="706" r:id="rId90"/>
    <p:sldId id="707" r:id="rId91"/>
    <p:sldId id="688" r:id="rId92"/>
    <p:sldId id="689" r:id="rId93"/>
    <p:sldId id="690" r:id="rId94"/>
    <p:sldId id="691" r:id="rId95"/>
    <p:sldId id="692" r:id="rId96"/>
    <p:sldId id="693" r:id="rId97"/>
    <p:sldId id="694" r:id="rId98"/>
    <p:sldId id="695" r:id="rId99"/>
    <p:sldId id="696" r:id="rId100"/>
    <p:sldId id="697" r:id="rId101"/>
    <p:sldId id="698" r:id="rId102"/>
    <p:sldId id="699" r:id="rId103"/>
    <p:sldId id="700" r:id="rId104"/>
    <p:sldId id="701" r:id="rId105"/>
    <p:sldId id="665" r:id="rId106"/>
  </p:sldIdLst>
  <p:sldSz cx="9144000" cy="6858000" type="screen4x3"/>
  <p:notesSz cx="7010400" cy="9296400"/>
  <p:custDataLst>
    <p:tags r:id="rId109"/>
  </p:custDataLst>
  <p:defaultTextStyle>
    <a:defPPr>
      <a:defRPr lang="en-US"/>
    </a:defPPr>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vl6pPr marL="2286000" lvl="5"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6pPr>
    <a:lvl7pPr marL="2743200" lvl="6"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7pPr>
    <a:lvl8pPr marL="3200400" lvl="7"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8pPr>
    <a:lvl9pPr marL="3657600" lvl="8"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9pPr>
  </p:defaultTextStyle>
  <p:extLst>
    <p:ext uri="{EFAFB233-063F-42B5-8137-9DF3F51BA10A}">
      <p15:sldGuideLst xmlns:p15="http://schemas.microsoft.com/office/powerpoint/2012/main">
        <p15:guide id="1" orient="horz" pos="689" userDrawn="1">
          <p15:clr>
            <a:srgbClr val="A4A3A4"/>
          </p15:clr>
        </p15:guide>
        <p15:guide id="2" pos="4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6600"/>
    <a:srgbClr val="990099"/>
    <a:srgbClr val="99CC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22" autoAdjust="0"/>
  </p:normalViewPr>
  <p:slideViewPr>
    <p:cSldViewPr snapToGrid="0" showGuides="1">
      <p:cViewPr varScale="1">
        <p:scale>
          <a:sx n="63" d="100"/>
          <a:sy n="63" d="100"/>
        </p:scale>
        <p:origin x="77" y="278"/>
      </p:cViewPr>
      <p:guideLst>
        <p:guide orient="horz" pos="689"/>
        <p:guide pos="4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734"/>
    </p:cViewPr>
  </p:sorter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gs" Target="tags/tag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36888" cy="463550"/>
          </a:xfrm>
          <a:prstGeom prst="rect">
            <a:avLst/>
          </a:prstGeom>
          <a:noFill/>
          <a:ln w="9525">
            <a:noFill/>
            <a:miter lim="800000"/>
          </a:ln>
          <a:effectLst/>
        </p:spPr>
        <p:txBody>
          <a:bodyPr vert="horz" wrap="none" lIns="93151" tIns="46576" rIns="93151" bIns="46576" numCol="1" anchor="t" anchorCtr="0" compatLnSpc="1"/>
          <a:lstStyle>
            <a:lvl1pPr defTabSz="930910" eaLnBrk="0" hangingPunct="0">
              <a:defRPr sz="1200">
                <a:latin typeface="Helvetica" charset="0"/>
                <a:ea typeface="+mn-ea"/>
                <a:cs typeface="+mn-cs"/>
              </a:defRPr>
            </a:lvl1pPr>
          </a:lstStyle>
          <a:p>
            <a:pPr marL="0" marR="0" lvl="0" indent="0" algn="l" defTabSz="93091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Helvetica" charset="0"/>
              <a:ea typeface="+mn-ea"/>
              <a:cs typeface="+mn-cs"/>
            </a:endParaRPr>
          </a:p>
        </p:txBody>
      </p:sp>
      <p:sp>
        <p:nvSpPr>
          <p:cNvPr id="58371" name="Rectangle 3"/>
          <p:cNvSpPr>
            <a:spLocks noGrp="1" noChangeArrowheads="1"/>
          </p:cNvSpPr>
          <p:nvPr>
            <p:ph type="dt" sz="quarter" idx="1"/>
          </p:nvPr>
        </p:nvSpPr>
        <p:spPr bwMode="auto">
          <a:xfrm>
            <a:off x="3973513" y="0"/>
            <a:ext cx="3036888" cy="463550"/>
          </a:xfrm>
          <a:prstGeom prst="rect">
            <a:avLst/>
          </a:prstGeom>
          <a:noFill/>
          <a:ln w="9525">
            <a:noFill/>
            <a:miter lim="800000"/>
          </a:ln>
          <a:effectLst/>
        </p:spPr>
        <p:txBody>
          <a:bodyPr vert="horz" wrap="none" lIns="93151" tIns="46576" rIns="93151" bIns="46576" numCol="1" anchor="t" anchorCtr="0" compatLnSpc="1"/>
          <a:lstStyle>
            <a:lvl1pPr algn="r" defTabSz="930910" eaLnBrk="0" hangingPunct="0">
              <a:defRPr sz="1200">
                <a:latin typeface="Helvetica" charset="0"/>
                <a:ea typeface="+mn-ea"/>
                <a:cs typeface="+mn-cs"/>
              </a:defRPr>
            </a:lvl1pPr>
          </a:lstStyle>
          <a:p>
            <a:pPr marL="0" marR="0" lvl="0" indent="0" algn="r" defTabSz="93091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Helvetica" charset="0"/>
              <a:ea typeface="+mn-ea"/>
              <a:cs typeface="+mn-cs"/>
            </a:endParaRPr>
          </a:p>
        </p:txBody>
      </p:sp>
      <p:sp>
        <p:nvSpPr>
          <p:cNvPr id="58372" name="Rectangle 4"/>
          <p:cNvSpPr>
            <a:spLocks noGrp="1" noChangeArrowheads="1"/>
          </p:cNvSpPr>
          <p:nvPr>
            <p:ph type="ftr" sz="quarter" idx="2"/>
          </p:nvPr>
        </p:nvSpPr>
        <p:spPr bwMode="auto">
          <a:xfrm>
            <a:off x="0" y="8832850"/>
            <a:ext cx="3036888" cy="463550"/>
          </a:xfrm>
          <a:prstGeom prst="rect">
            <a:avLst/>
          </a:prstGeom>
          <a:noFill/>
          <a:ln w="9525">
            <a:noFill/>
            <a:miter lim="800000"/>
          </a:ln>
          <a:effectLst/>
        </p:spPr>
        <p:txBody>
          <a:bodyPr vert="horz" wrap="none" lIns="93151" tIns="46576" rIns="93151" bIns="46576" numCol="1" anchor="b" anchorCtr="0" compatLnSpc="1"/>
          <a:lstStyle>
            <a:lvl1pPr defTabSz="930910" eaLnBrk="0" hangingPunct="0">
              <a:defRPr sz="1200">
                <a:latin typeface="Helvetica" charset="0"/>
                <a:ea typeface="+mn-ea"/>
                <a:cs typeface="+mn-cs"/>
              </a:defRPr>
            </a:lvl1pPr>
          </a:lstStyle>
          <a:p>
            <a:pPr marL="0" marR="0" lvl="0" indent="0" algn="l" defTabSz="93091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Helvetica" charset="0"/>
              <a:ea typeface="+mn-ea"/>
              <a:cs typeface="+mn-cs"/>
            </a:endParaRPr>
          </a:p>
        </p:txBody>
      </p:sp>
      <p:sp>
        <p:nvSpPr>
          <p:cNvPr id="58373" name="Rectangle 5"/>
          <p:cNvSpPr>
            <a:spLocks noGrp="1" noChangeArrowheads="1"/>
          </p:cNvSpPr>
          <p:nvPr>
            <p:ph type="sldNum" sz="quarter" idx="3"/>
          </p:nvPr>
        </p:nvSpPr>
        <p:spPr bwMode="auto">
          <a:xfrm>
            <a:off x="3973513" y="8832850"/>
            <a:ext cx="3036888" cy="463550"/>
          </a:xfrm>
          <a:prstGeom prst="rect">
            <a:avLst/>
          </a:prstGeom>
          <a:noFill/>
          <a:ln w="9525">
            <a:noFill/>
            <a:miter lim="800000"/>
          </a:ln>
          <a:effectLst/>
        </p:spPr>
        <p:txBody>
          <a:bodyPr vert="horz" wrap="none" lIns="93151" tIns="46576" rIns="93151" bIns="46576" numCol="1" anchor="b" anchorCtr="0" compatLnSpc="1"/>
          <a:lstStyle/>
          <a:p>
            <a:pPr lvl="0" algn="r" defTabSz="930275" eaLnBrk="0" fontAlgn="base" hangingPunct="0"/>
            <a:fld id="{9A0DB2DC-4C9A-4742-B13C-FB6460FD3503}" type="slidenum">
              <a:rPr lang="en-US" altLang="zh-CN" sz="1200" strike="noStrike" noProof="1" dirty="0">
                <a:latin typeface="Helvetica" charset="0"/>
                <a:ea typeface="MS PGothic" panose="020B0600070205080204" charset="-122"/>
                <a:cs typeface="+mn-cs"/>
              </a:rPr>
              <a:t>‹#›</a:t>
            </a:fld>
            <a:endParaRPr lang="en-US" altLang="zh-CN" sz="1200"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20T05:40:44.878"/>
    </inkml:context>
    <inkml:brush xml:id="br0">
      <inkml:brushProperty name="width" value="0.05292" units="cm"/>
      <inkml:brushProperty name="height" value="0.05292" units="cm"/>
      <inkml:brushProperty name="color" value="#FF0000"/>
    </inkml:brush>
  </inkml:definitions>
  <inkml:trace contextRef="#ctx0" brushRef="#br0">3993 1808 984 0,'0'0'296'0,"0"-2"8"16,-5 2 8-16,5 0-232 16,0 8 56-16,0 0 40 15,-11 15-16-15,6 17-32 16,0 16-16-16,5 21-24 16,-15 4 0-16,10-3-16 15,-10 1-8-15,-6-1-16 16,11-5-8-16,0-5-20 15,-5-9-8-15,10 3-12 16,5-3 8-16,0-23 4 16,10-14 8-16,5 1 0 15,11-1 0-15,4-10-4 16,6-4 8-16,4-2-4 0,1-2 0 16,-1-10-8-16,6 0 0 15,-15 4-24-15,-1-4-16 16,-4 0-64-16,-16-2-40 15,-5-8 16-15,-10-9 64 16,-11-11 56-16,-9-10 0 16,5 3-4-16,5 11 0 15,-6 4 0-15,11 10 0 16</inkml:trace>
  <inkml:trace contextRef="#ctx0" brushRef="#br0" timeOffset="171.92">3825 2153 1400 0,'0'-8'436'0,"10"-8"-40"15,10-6-36-15,6-1-376 16,4-5 104-16,11 2 64 16,10-2-32-16,0-4-76 15,-1 3-40-15,1 7-112 16,-15 10-64-16,-6 4-388 16,-9 20-312-16,-6 10 76 15,-5-12 400-15</inkml:trace>
  <inkml:trace contextRef="#ctx0" brushRef="#br0" timeOffset="312.46">3998 2399 1312 0,'0'0'404'0,"5"0"4"0,15-8-4 16,11 0-400-16,14-6 8 16,11-2-116-16,0-3-120 15,5-3-8-15,-15 4 120 16</inkml:trace>
  <inkml:trace contextRef="#ctx0" brushRef="#br0" timeOffset="8408.62">4455 2346 352 0,'0'0'84'0,"0"0"24"0,0 0 20 15,0 0-36-15,0 0 32 16,0 0 12-16,0 0-8 15,0 2-20-15,0-2 0 16,0 0-4-16,5 0 8 16,-5 0-4-16,0 5 0 15,0-1-4-15,5 8 0 16,5 2-8-16,-10 2-8 16,0 0-16-16,0 6 0 15,0 2-4-15,-10 3 8 0,10 3-8 16,10 8-8-1,-20 2-20-15,10-5 0 0,0-1-16 16,0 0 0-16,0-12-16 16,0-3 0-16,0-1 0 15,0-8 16-15,0 0 0 16,0 0 0-16,10-8-8 16,-10 0 8-16,0-2-12 15,0-8-8-15,0-2-20 16,0-12 0-16,0-15-8 15,5-1 8-15,0-8-8 16,6 1 0-16,-1-5-8 16,5 2 0-16,0 5-4 15,0 3 0-15,6 6 0 16,-6 11 8-16,-10 7-4 0,10 4 0 16,-10 8 4-16,11 8 16 15,-6 8 12-15,0 9 0 16,5 11 32-16,-5 6 40 15,1 12 12-15,-6-1-16 16,0 9-32-16,-5-5-8 16,0-1-48-16,5-12-32 15,-5-7-8-15,0-9 32 16,0-10 28-16,5-14 0 16,0-4 0-16,-5 2 0 15</inkml:trace>
  <inkml:trace contextRef="#ctx0" brushRef="#br0" timeOffset="8768.02">4953 2137 920 0,'0'0'276'0,"0"0"16"0,-5 2 20 15,5 14-220-15,5 12 40 16,0 15 12 0,0 3-16-16,0-2-32 0,-5 9 0 15,5 1-24-15,5-2-8 16,-10-1-20-16,5 3 0 15,11-7-16-15,-6-5-8 16,5-12-44-16,0-14-24 16,0-6-32-16,-4-14 0 15,4-14-64-15,-5-8-64 16,0-10 24-16,5 4 88 16,-10-5-212-16,-5-1-296 15</inkml:trace>
  <inkml:trace contextRef="#ctx0" brushRef="#br0" timeOffset="8971.12">4739 2453 840 0,'0'0'248'0,"0"0"8"16,0 0 8-16,0 0-208 15,0 0 40-15,0 0 16 16,11 0-8-16,14 0-16 16,5-2 0-16,21 2-64 15,0-6-56-15,0-8-36 16,0 0 32-16,5 2 28 15,-6-6 8-15,-19 6 0 16,-1 2 0-16,-9 0 0 16,-6 5 0-16</inkml:trace>
  <inkml:trace contextRef="#ctx0" brushRef="#br0" timeOffset="9158.59">5217 2443 1288 0,'0'0'396'0,"0"4"-36"0,0 10-36 15,10 5-352-15,-10-1 88 16,0 4 60-16,0 6-24 15,0-4-56-15,0-2-24 16,0-7-84-16,0 1-48 16,0-2 0-16,0-6 56 15,0-20-316-15,0-8-360 16,0-5 0-16,0 9 368 16,0-2 368-16,0 4 0 15</inkml:trace>
  <inkml:trace contextRef="#ctx0" brushRef="#br0" timeOffset="9299.26">5171 2270 1040 0,'0'-12'316'0,"0"-2"-20"15,0 12-12-15,0 0-276 16,0-4 64-16,5 14 48 16,11 2-8-16,-16 2-60 15,10 2-48-15,5-2-36 16,5 2 16-16,1-2-348 16,4-4-360-16,-5-4-4 15,-10 2 368-15,6-2 360 16,-6-2 0-16</inkml:trace>
  <inkml:trace contextRef="#ctx0" brushRef="#br0" timeOffset="9517.99">5400 2177 1136 0,'0'0'348'0,"0"0"-52"0,0 6-44 16,0 16-292-16,0 7 104 15,0 9 96-15,0 6-8 16,5 9-44-16,5 7-32 15,0-7-36-15,0-1 8 16,11-6-20-16,-6-9-16 16,5-19-32-16,1-18-8 15,-11-2-48-15,5-4-32 16,5-12 12-16,-10-9 56 16,-4-5-328-16,-12 0-368 15</inkml:trace>
  <inkml:trace contextRef="#ctx0" brushRef="#br0" timeOffset="9705.44">5247 2353 1040 0,'0'0'316'0,"0"0"-52"15,0 0-44-15,0 0-280 16,0 0 88-16,21 2 84 16,-1 0 0-16,16 2-36 15,4-4-32-15,6 0-76 16,5-8-40-16,5-3-4 15,-6 1 40-15,-14-4-272 16,5 0-304-16</inkml:trace>
  <inkml:trace contextRef="#ctx0" brushRef="#br0" timeOffset="12473.5">5801 2294 480 0,'0'0'128'0,"0"0"68"0,0 0 72 16,0 0-68-16,0 0-8 15,0 8-8-15,0 10 8 16,0 8-16-16,0-3-16 15,0 3-32-15,0 8-8 16,0-8-36-16,0 1-16 16,10-9-52-16,-10-4-24 15,5-2-80-15,0-12-48 16,6-6-80-16,-1-4-24 16,5-12-8-16,0-5 24 15,0-5 64-15,1 2 40 16,-6-6 60-16,0 7 24 0,0 11 72 15,0-2 56 1,-10 10 60-16,11 10 16 16,-1 4 0-16,-10 16 0 15,5 10-12-15,0 5 0 0,5 13-24 16,5 13-16-16,-15 19-28 16,5-3 0-16,11-3-16 15,-16 1 0-15,0-2-8 16,0-19 8-16,-11-8-8 15,1-9 0-15,-15-9-16 16,-6-4-8-16,-4-10-16 16,-1-4-8-16,1-4-16 15,-11-4-8-15,10-2-12 16,-9-10 0-16,4-4-12 16,5-8 0-16,6-8-40 15,5-7-32-15,14-11 8 16,-4-8 48-16,30-7-384 0,6-3-424 15,-6 21 0-15,5 13 432 16,1-4 424-16,-16 16 0 16</inkml:trace>
  <inkml:trace contextRef="#ctx0" brushRef="#br0" timeOffset="13176.56">6411 1905 392 0,'0'2'100'16,"0"-2"16"-16,0 0 20 0,0 4-28 15,0 4 56-15,0 6 36 16,0-2-16-16,0 25-8 16,0 21 8-16,0-4 0 15,0 7-8-15,0 20-32 16,0-1-24-16,0-5-36 15,0-5-8-15,0-5-20 16,0-5-8-16,0-15-28 16,0-7-16-16,0-8-60 15,0-12-32-15,0-20 0 16,0-26 40-16,0-14-344 16,0-15-384-16,0 3 0 15,0 10 392-15,0 7 384 16,0 7 0-16</inkml:trace>
  <inkml:trace contextRef="#ctx0" brushRef="#br0" timeOffset="13537.3">6436 1877 792 0,'0'0'232'16,"0"0"12"-16,0 4 16 15,15 4-180-15,-4 0 48 16,4 6 36-16,5 4 0 16,11 2-28-16,-11 5-24 15,0 3-36-15,-5 4-8 16,6-2-12-16,-16 5 0 15,0 1-20-15,-15-4-16 16,-5 8-20-16,-6-3 0 16,-9-9-40-16,-6-4-40 0,11-4 4 15,-1-8 48-15,6-6 52 16,5 2 8-16,0-4 0 16,9-2-8-16,-4 7 0 15,10 5 16-15,10 6 4 16,-4 2 0-16,-1-2-8 15,10 6 0-15,5-3-16 16,1-5-8-16,-6 0 0 16,5-2 16-16,0-2-28 15,1-6-40-15,-1 0-112 16,5-6-72-16,-4-4-312 16,-6-10-232-16,5-2 96 15,1 4 336-15</inkml:trace>
  <inkml:trace contextRef="#ctx0" brushRef="#br0" timeOffset="13896.62">6705 2429 1048 0,'0'0'316'16,"11"0"-32"-16,-11 8-36 15,5 0-280-15,0-2 80 16,5 2 64-16,5 0 0 16,5-8-28-16,1 2-16 15,-1-4-28-15,5-10-8 16,-9-4-24-16,4-2-16 15,-10-4-4-15,0 0 16 16,0-2 8-16,-10 5 0 16,-10 5 24-16,0 4 32 15,-5 4 20-15,0 4-8 0,-11 10-16 16,1 8 0-16,5 8-12 16,-1 5 0-16,6 7-16 15,5-4-8-15,10 3-16 16,5-5 0-16,5 0 4 15,10-6 16-15,6-10-24 16,4 0-32-16,1-14-100 16,-1-8-64-16,1-6 16 15,9-8 88-15,-19-2 84 16,-6 4 0-16,0 6 0 16,-5 4 0-16</inkml:trace>
  <inkml:trace contextRef="#ctx0" brushRef="#br0" timeOffset="14209.17">7122 1941 424 0,'-5'0'108'15,"0"-6"68"-15,5-2 68 16,-15 2-36-16,9 4 16 15,-4-4-16-15,5 4-16 16,0 2-28-16,5 14 0 0,0 26-12 16,0 19-8-16,0 9-16 15,0 9-8-15,0-2-28 16,0 1-16 0,-5-5-36-16,5-9-8 0,0-9-48 15,0-9-32-15,5-8-76 16,0-11-40-16,0-13 24 15,16-20 72-15,-1-5-312 16,0-9-376-16</inkml:trace>
  <inkml:trace contextRef="#ctx0" brushRef="#br0" timeOffset="14677.91">7396 2346 1024 0,'0'0'308'0,"-5"0"-32"0,0-4-36 16,-5-4-248-16,0 2 104 16,0-2 80-16,-11-2-8 15,1 8-32-15,5-4-8 16,-6 6-28-16,-4 8-8 16,5 8-20-16,-1 6 0 15,6 9-24-15,0-1-8 16,5 6-20-16,5-1 0 15,-6-5-24-15,11-4-16 0,11-2-44 16,-6-2-16 0,15-10-28-16,0-18 0 15,1-10 0-15,9-6 8 16,6-6 16-16,-16-2 16 0,0 5 36 16,6-5 32-16,-11 10 48 15,-5 8 32-15,0 2 24 16,0 14 0-16,-4 10-16 15,4 2-16-15,-5 8-24 16,5 3 0-16,-10-1-24 16,10 2-16-16,5-6-104 15,-4 2-80-15,-1-10 0 16,0-14 96-16,0-12-292 16,-5-6-376-16,10 4-4 0,-10-2 376 15,6 0 376-15,-11 4 0 16</inkml:trace>
  <inkml:trace contextRef="#ctx0" brushRef="#br0" timeOffset="14944.5">7589 2040 1112 0,'0'0'340'15,"0"0"-44"-15,0 0-36 16,0 6-292-16,0 10 96 16,0 14 92-16,5 9 8 15,0 19-24-15,1 3-24 16,9-1-36-16,-10 1 0 15,5 11-16-15,0-15-8 16,0-1-24-16,-5-10-16 0,11-13-24 16,-16-3 0-16,5-12-24 15,0-14-8-15,5-18 0 16,-10-12 24-16,10-10 16 16,-5-3 0-16,-5-11 0 15,5 10 0-15,-5 1 0 16,5 11 0-16,-5 4 0 15,0 10 0-15</inkml:trace>
  <inkml:trace contextRef="#ctx0" brushRef="#br0" timeOffset="15274.15">7488 2304 1128 0,'0'0'344'0,"0"-2"-32"0,0 2-32 16,0 0-308-16,0 0 72 16,5 8 56-16,5-2-8 15,10-6-28-15,6 4-8 16,9-4-32-16,1 0-8 15,9-2-108-15,1 0-88 16,0 2-88-16,-5-6 8 16,-11-2 56-16,-5 0 56 15,1 4 108-15,-6 0 64 16,-5 4 100-16,1 8 48 16,-6 6 44-16,-10 6 8 0,-10 5-32 15,-1 7-24 1,6 4-56-16,0-4-24 15,-10-3-32-15,10-1 0 16,5-4-52-16,0-8-40 0,0-2-20 16,0-6 24-16,0-16-384 15,0-12-408-15,0 4 0 16,0 6 416-16,5-4 408 16,-5 6 0-16</inkml:trace>
  <inkml:trace contextRef="#ctx0" brushRef="#br0" timeOffset="15399.1">7853 2054 1264 0,'0'0'388'0,"0"0"-64"0,0 0-68 16,0 2-368 0,0 6 96-16,11 4 32 15,-1 4-56-15,15 5-344 0,6 1-280 16</inkml:trace>
  <inkml:trace contextRef="#ctx0" brushRef="#br0" timeOffset="15742.84">8163 2272 1192 0,'0'-2'364'0,"0"-4"-48"0,5-6-52 0,0 2-324 15,11 2 96 1,-1 0 72-16,0 3-16 15,6 10-28-15,-1 5-8 0,-5 10-4 16,0 10 8-16,-5 8 4 16,-4 7 0-16,-6-7-4 15,-11 6 0-15,-4 1-8 16,-5-5 0-16,0-10-4 16,-1-6 0-16,-9-5-16 15,-1-13-8-15,1-12-32 16,4-7-8-16,6-5-48 15,10-16-32-15,0-4 16 16,15-1 48-16,15-19-408 16,11-1-448-16,-1 13-8 15,-5 8 448-15</inkml:trace>
  <inkml:trace contextRef="#ctx0" brushRef="#br0" timeOffset="16151.5">8412 2332 848 0,'0'-4'252'15,"0"0"8"-15,0 6 12 16,0 10-176-16,0 3 64 16,0-3 36-16,0 10-24 0,-5 6-36 15,5 0-8-15,-5 2-28 16,5-5-16-16,-5 5-28 15,0-6-8-15,0-4-32 16,0-6-16-16,0-10-32 16,5-12-8-16,5-8-24 15,5-8-8-15,10-14-8 16,6 3 8-16,4-3 28 16,11 6 24-16,-1 2 32 15,-4 14 16-15,0 9 28 16,-6 11 16-16,-5 11 8 15,-9 7-8-15,4 12-16 16,-10 0-8-16,-5-1-24 16,0-7-8-16,0 4-24 0,0-8 0 15,1-8-4-15,-6-4 8 16,0 2 4-16,5-10 0 16</inkml:trace>
  <inkml:trace contextRef="#ctx0" brushRef="#br0" timeOffset="18370.29">9118 2294 600 0,'0'-4'168'0,"-5"-4"28"0,5-2 32 15,-5 4-116 1,0-4 24-16,-10 2 24 0,0 0 0 16,-1-4-20-16,-4 5-16 15,0 1-24-15,-1 10 0 16,-4 5-20-16,0 5-8 15,-1 8-20-15,1 0 0 16,10 8-12-16,-6-4 0 16,11-3-16-16,0-1-8 15,5 0-8-15,5-2 0 16,10-2 0-16,10 2 0 16,1-7 0-16,14-5 0 15,1 0 0-15,4-4 0 16,1 0-8-16,-5-4-8 0,-1 2 0 15,1 4 16-15,-21-6 16 16,5 2 8-16,-10 2 8 16,1 0 8-16,-16 2-4 15,-11 8 0-15,-9-6-4 16,-6 6 0-16,-4 2-8 16,-6-6-8-16,11 2-16 15,-6 1 0-15,1-5-40 16,9-6-32-16,6-2-84 15,0-2-48-15,9-12-348 16,11-9-288-16,0 9 80 16,6-2 376-16,-6 2 376 15,5 6 0-15</inkml:trace>
  <inkml:trace contextRef="#ctx0" brushRef="#br0" timeOffset="18979.62">9245 1847 352 0,'0'0'84'16,"0"0"36"-16,0 0 28 0,-5 0-12 15,5 0 48-15,0 0 24 16,0 0-16-16,0 0-16 16,0 6 0-16,0 8 0 15,0 8 0-15,0 22-20 16,10 9-16-16,-4 17-36 16,-6 3-16-16,5 1-20 15,0-5 0-15,0-1-8 16,-5-9 0-16,5-7-12 15,0-15-8-15,0-5-16 16,5-10 0-16,-5-8-28 16,-5-10-16-16,0 0-28 15,0-8-8-15,0-6-16 16,0-10 0-16,0-6-4 16,5-5 8-16,0 1 8 0,11 2 8 15,-6-2 24-15,0 6 24 16,0 11 36-16,0 7 16 15,-5 10 16-15,6 11 8 16,-6 7-8-16,0 8 0 16,0-4-12-16,5 2 0 15,-5 1-20-15,0-5-8 16,-5-2-48-16,5 0-24 16,-5-4-88-16,5-4-56 15,-5-16 24-15,5-14 88 16,0-2-288-16,6 0-368 15,-1-12 0-15,-5 10 368 16,0 8 368-16,0-1 0 0</inkml:trace>
  <inkml:trace contextRef="#ctx0" brushRef="#br0" timeOffset="19120.25">9525 2355 968 0,'0'0'292'0,"0"6"-8"16,0 10-4-16,5 2-228 16,-5 2 72-16,0 10 52 15,5 0-8-15,-5-5-52 16,0-3-32-16,0 4-60 15,5-10-24-15,-5 0-76 16,0-6-48-16,0-6 0 16,5-12 56-16,-5-18-288 15,0-6-336-15</inkml:trace>
  <inkml:trace contextRef="#ctx0" brushRef="#br0" timeOffset="19292.18">9504 2050 1120 0,'0'0'340'0,"0"-2"-28"0,0 0-36 15,0 2-300-15,0 0 72 16,6 10 56-16,-1 10-16 16,0 3-88-16,5 3-72 15,5-8-24-15,0-6 48 16,1 2 48-16,-1-2 0 16,-5-8 0-16,-5 0 0 15</inkml:trace>
  <inkml:trace contextRef="#ctx0" brushRef="#br0" timeOffset="19604.71">9677 2316 1080 0,'0'-8'328'0,"0"2"-44"15,0 6-40-15,0 8-264 16,0 2 112-16,5 10 100 15,0 5 0-15,-5 17-40 16,5 6-24-16,-5 25-32 16,0 8 0-16,5-7-8 15,-5-3 0-15,0-5-28 16,0-21-16-16,0-7-28 16,0-10-8-16,0-10-40 15,0-10-24-15,0-10-72 16,0-22-32-16,0-14 24 0,0-13 64 15,0-13-348-15,0-5-408 16,0 7 0-16,6 9 416 16</inkml:trace>
  <inkml:trace contextRef="#ctx0" brushRef="#br0" timeOffset="19839.05">9642 2153 1032 0,'0'-6'312'16,"5"-4"-36"-16,15-2-40 15,10 16-268-15,6 4 88 0,10 6 56 16,5 2-16 0,-11 8-24-16,6 6 8 15,-5-3 8-15,-11 3 8 0,-10-6 0 16,-4-2-8-16,-6 2 0 16,-15-1 8-16,-16 1-4 15,-14 2-8-15,-11-4-28 16,0-4-16-16,-4-6-84 15,4-12-64-15,5-18-12 16,11-8 64-16</inkml:trace>
  <inkml:trace contextRef="#ctx0" brushRef="#br0" timeOffset="24856.1">10901 1794 736 0,'0'0'212'16,"0"0"52"-16,0 0 44 0,6 0-140 16,-1 4 32-16,0 4 8 15,5-6-8-15,0 10-40 16,5-8-16-16,-5 2-40 16,1 0-16-16,-1-2-68 15,0-1-48-15,-5-1-132 16,-5 0-72-16,0 2-308 15,-5-2-224-15,0 2 100 16,0-2 336-16,0-2 328 0,5 0 0 16</inkml:trace>
  <inkml:trace contextRef="#ctx0" brushRef="#br0" timeOffset="25043.58">10708 1851 1536 0,'0'8'480'0,"-5"14"-52"0,5 2-48 16,0 0-428-16,-5 12 104 15,5 3 76-15,0 3-24 16,0-2-92-16,-5-1-56 16,10-11-32-16,-5-4 40 15,0-4-448-15,5-10-472 16,-5-6-4-16,0-4 480 16,0 0 476-16,5 0 0 15</inkml:trace>
  <inkml:trace contextRef="#ctx0" brushRef="#br0" timeOffset="25371.77">10759 2012 1080 0,'0'-4'328'0,"10"-10"-20"15,11 2-24-15,14-3-268 16,11-3 88-16,0 4 64 16,-1 0-8-16,6 4-44 15,-10 4-24-15,-6 0-28 16,-9 10 8-16,-6-2-24 16,-10 8-24-16,-25 10-72 15,-10 10-48-15,-6 5-8 16,-9-3 48-16,-1-4 44 15,0-4 8-15,6-9 4 16,4-1 0-16,6-10-68 0,4 4-64 16,6 2-4-1,5-2 72-15,5 0 148 16,0 6 88-16,0 2 4 0,5-4-72 16,0 6-72-1,-5-7 16-15,5 3-40 0,5-2-40 16,0 6-20-16,0-4 32 15,-5-4 24-15,5 2 0 16,0-2-4-16,-5-2 0 16,0-4 0-16,0 0 0 15</inkml:trace>
  <inkml:trace contextRef="#ctx0" brushRef="#br0" timeOffset="25574.83">10734 2286 1344 0,'0'0'416'0,"0"2"-44"16,0 8-48-16,0 2-360 16,0 2 104-16,0 4 76 15,5 1-24-15,0-3-56 16,0-2-24-16,0 2-36 16,5-2 0-16,-5-6-4 15,6-6 0-15,-1 4 0 16,10-6 0-16</inkml:trace>
  <inkml:trace contextRef="#ctx0" brushRef="#br0" timeOffset="25794.93">10881 2151 1344 0,'5'4'416'0,"5"16"-28"0,-10 8-32 16,-10 3-340-16,5 13 104 15,-10 10 72-15,0-3-24 16,-6 3-64-16,6-3-32 16,0-3-48-16,-5-4-8 15,-1-7-84-15,11-15-64 16,-5-4-4-16,0-14 72 16,-1-18-392-16,6-6-448 15</inkml:trace>
  <inkml:trace contextRef="#ctx0" brushRef="#br0" timeOffset="25998.12">10612 2369 1328 0,'5'0'412'0,"0"2"-44"16,10 4-36-16,6-4-356 16,4 2 104-16,11-2 64 15,9 4-24-15,6-6-56 16,0-6-16-16,0 4-48 15,-11-4-24-15,1-6-100 16,-11 2-72-16,-9 3-348 0,-6-3-272 16,-5 4 88-16,-5 2 368 15</inkml:trace>
  <inkml:trace contextRef="#ctx0" brushRef="#br0" timeOffset="26185.64">10993 2455 1352 0,'0'6'420'15,"5"8"-28"-15,5 15-28 16,0 5-344-16,6 14 104 16,19 1 56-16,-4 7-40 15,-11-11-72-15,5-5-24 16,-4-4-76-16,-11-12-40 16,0-2-472-16,-5-9-424 0,-5-3 40 15,0-4 464-15,5 0 464 16,-5-4 0-16</inkml:trace>
  <inkml:trace contextRef="#ctx0" brushRef="#br0" timeOffset="26810.59">6075 2409 1320 0,'0'0'408'0,"0"0"-44"0,0 0-48 16,0 0-364-16,11 0 88 15,4 0 64-15,5 0-24 16,11 0-128-16,-1 0-96 16,-4 0-24-16,-6 0 88 15,0 0 80-15,-5 0 0 16</inkml:trace>
  <inkml:trace contextRef="#ctx0" brushRef="#br0" timeOffset="27748.94">11293 1911 1304 0,'0'0'404'0,"-5"2"-44"16,-1 12-44-16,-9 10-372 15,0 11 80-15,-5 11-40 16,-11 6-104-16,11-5-352 16,0-1-240-16,4-12 76 15,6-5 320-15</inkml:trace>
  <inkml:trace contextRef="#ctx0" brushRef="#br0" timeOffset="27936.44">11186 2298 1040 0,'0'0'316'0,"-5"4"-4"15,5 10-4-15,-5 10-244 16,5 5 72-16,0 1 64 16,-5 8 0-16,5 0-48 15,-5-1-40-15,5-1-68 16,0-4-24-16,0-10-96 0,0-7-64 16,5-5 4-16,0-18 72 15,-5-13 68-15,0-5 0 16</inkml:trace>
  <inkml:trace contextRef="#ctx0" brushRef="#br0" timeOffset="28139.65">11293 2115 1456 0,'0'-2'452'16,"5"-4"-60"-16,5 4-60 0,0-2-404 15,10 0 112 1,6-1 80-16,-1 1-24 15,6 0-60-15,-6 4-24 16,-5-6-68-16,1 6-40 0,-6 2 8 16,-5-4 48-16,-5 0-376 15,0 2-416-15,-10 0-8 16,5 0 424-16</inkml:trace>
  <inkml:trace contextRef="#ctx0" brushRef="#br0" timeOffset="28436.44">11359 1802 1232 0,'0'-2'380'0,"0"2"-52"0,0-2-44 15,0-2-320-15,0 10 112 16,0 8 104-16,0 12 0 16,5 17-32-16,0 19-24 15,0 11-40-15,0 8-8 16,0 1-16-16,5-3 0 15,-5 3-12-15,-5-1 0 16,0-12-24-16,0-5-8 16,0-5-32-16,-5-21-8 15,5-8-56-15,-5-6-32 16,-5-16 12-16,10-20 56 16,0-14 48-16,0-4 0 15,0 0-4-15,0 7 0 16,5 1 0-16,-5 6 0 0</inkml:trace>
  <inkml:trace contextRef="#ctx0" brushRef="#br0" timeOffset="28623.97">11359 2113 1464 0,'0'4'456'0,"0"10"-52"15,-5 10-48-15,-6 12-396 16,1 5 112-16,-10 9 80 15,5 6-32-15,-16-11-96 16,1 1-64-16,4 7-24 16,1-13 40-16,5-6 32 15,-1-8 0-15</inkml:trace>
  <inkml:trace contextRef="#ctx0" brushRef="#br0" timeOffset="28858.36">11379 2346 1400 0,'0'0'436'16,"0"2"-4"-16,10 3 4 15,-5 3-444-15,5 0-8 16,6 0 20-16,-6 0 32 16,0-2-28-16,-5 2-48 15,0 0-24-15,0 0 40 16,0-2 28-16,-5 2 0 15,0 0-4-15,-5 0 0 16,5-2 0-16,0-4 0 0</inkml:trace>
  <inkml:trace contextRef="#ctx0" brushRef="#br0" timeOffset="29014.58">11272 2514 1552 0,'0'0'484'0,"0"0"-76"16,0 4-76-16,5 0-448 15,11 0 120-15,-1-2 68 16,10 0-40-16,1-2-44 16,9-2 8-16,1-4-436 15,9 2-440-15,-9-2 0 16,-5 0 440-16</inkml:trace>
  <inkml:trace contextRef="#ctx0" brushRef="#br0" timeOffset="29670.9">11384 2165 968 0,'0'0'292'15,"0"4"8"-15,5 10 12 0,5 0-220 16,11 10 64 0,4 3 36-16,0 11-16 0,11-4-48 15,-6-1-24-15,6 13-40 16,5-2-16-16,-1-7-128 16,-4 1-104-16,4-4-380 15,6-6-264-15</inkml:trace>
  <inkml:trace contextRef="#ctx0" brushRef="#br0" timeOffset="30030.19">11663 2340 1408 0,'0'-2'436'15,"0"-4"-52"-15,0 2-60 16,0 0-388-16,11 0 104 15,-1 0 80-15,5 4-16 16,10 0-80-16,6 0-56 16,-6-4-32-16,1 4 32 0,-1 0 24 15,-5 0 8-15,-4 0 0 16,-6 0 0-16</inkml:trace>
  <inkml:trace contextRef="#ctx0" brushRef="#br0" timeOffset="30774.95">12014 1838 1272 0,'0'5'392'0,"0"-1"-24"16,0 0-24-16,0-4-392 15,0 6 24-15,5-4 44 16,0 0 24-16,5-2-68 16,11 4-88-16,4 0-100 15,5 2-8-15,1 0 28 16,-6-4 48-16,-4 4 84 16,-6-6 48-16,-5 6 76 15,0-2 40-15,-10 10 12 16,5-2-16-16,-10 0-28 15,0 8 0-15,-5 1-24 0,-5 9-16 16,10-6-8-16,-5 6 16 16,-1 9 16-16,6 3 8 15,0-8 8-15,5 4 8 16,-5 5 8-16,5 1 8 16,0-6 0-16,0-1 0 31,-5 7-16-31,0-4 0 0,5 3-20 0,0 5-8 15,-5-2-16-15,0 1 0 16,-5-9-32-16,5-8-24 16,-1-13-108-16,-4 3-72 15,0-30 12-15,5-15 96 16,0 3 92-16,5 6 0 16</inkml:trace>
  <inkml:trace contextRef="#ctx0" brushRef="#br0" timeOffset="30993.62">12014 2078 1272 0,'0'-2'392'0,"5"-4"-36"16,0 4-40-16,10-12-340 16,6-2 96-16,-1 10 48 15,10 0-32-15,1 4-64 16,10-4-16-16,-16 6-88 15,-5 0-64-15,1 6-344 16,-1 0-280-16,-10-2 68 16,-5 2 352-16</inkml:trace>
  <inkml:trace contextRef="#ctx0" brushRef="#br0" timeOffset="31212.4">11948 2369 1000 0,'0'0'300'0,"0"0"-4"0,5 0-4 16,10 0-244-16,16 0 72 16,4 0 36-16,11 0-24 15,15 0-52-15,-10 0-24 16,-6 0-48-16,1 0-24 16,-5 0-16-16,-6-4 16 15,-9 4-376-15,-6-2-384 16,-10 0 0-16,-5 2 392 15,0 0 384-15,1 0 0 16</inkml:trace>
  <inkml:trace contextRef="#ctx0" brushRef="#br0" timeOffset="31384.32">12324 2421 976 0,'0'0'292'0,"0"0"-4"16,5 12-4-16,0 6-232 16,10 4 72-16,0 3 60 15,6 11-8-15,4 10-32 16,1-1-16-16,-6-13-40 15,5 2-8-15,-9-4-64 16,-6-7-40-16,5-7-28 16,0-8 24-16,-5-8 20 15,1-2 8-15,-6 2 0 16,0 0 0-16</inkml:trace>
  <inkml:trace contextRef="#ctx0" brushRef="#br0" timeOffset="31790.55">12720 1792 1256 0,'0'0'388'0,"0"0"-28"16,0 2-28-16,0 6-332 16,-10 10 88-16,-5 5 28 15,-6 3-48-15,1 4-164 16,-5 6-112-16,-1-6-320 16,11-7-208-16,5-1 104 15,0-2 320-15</inkml:trace>
  <inkml:trace contextRef="#ctx0" brushRef="#br0" timeOffset="32290.59">12705 2012 808 0,'0'0'236'16,"0"0"-24"-16,0 0-28 16,5 4-192-16,0 0 72 15,-5 8 52-15,5 10-16 16,-10 0-40-16,0 1-16 15,0 7-24-15,0 0 0 16,-5 0 0-16,5-8 8 16,-1 7 4-16,6-3 8 15,-5-6-16-15,5-8-16 16,5 0-20-16,1-2 0 16,-6-4 12-16,5 0 24 0,0 0 8 15,-5 2 0 1,5-1 0-16,0 3 16 15,0 4 8-15,-5 0 0 0,5 2-4 16,5 6 0-16,-5-6 0 16,0 6 8-16,0-1-4 15,0 3 0-15,6 6-8 16,-6 6 8-16,0-16 0 16,0 5 0-16,0-1-8 15,-5-10-8-15,0-4-8 16,0 2 0-16,0-8-16 15,-10 0-8-15,0-4-32 16,-6 0-16-16,1-6 0 16,0-10 24-16,-10-4-64 15,-1-10-72-15,6-3-4 0,-6-5 80 16,6 2 76-16,10 8 0 16,-5 7 0-16,10 3 0 15</inkml:trace>
  <inkml:trace contextRef="#ctx0" brushRef="#br0" timeOffset="32415.5">12527 2340 1336 0,'0'6'412'16,"0"1"-44"-16,0 11-52 16,-5 10-368-16,0 4 96 15,0 10 52-15,5-3-32 16,-5-9-48-16,0 0-8 0,5-8-428 16,0-7-416-16</inkml:trace>
  <inkml:trace contextRef="#ctx0" brushRef="#br0" timeOffset="32588.68">12776 2451 1224 0,'0'0'376'0,"15"8"-32"16,6 0-32-16,-1 5-320 15,5 3 96-15,1 2 88 16,-1 4 0-16,6-2-48 16,-1-2-40-16,-15-2-112 15,6-2-64-15,-1-7-440 16,-5-1-376-16,5-8 48 15,-4 2 432-15,-6-4 424 0,0 2 0 16</inkml:trace>
  <inkml:trace contextRef="#ctx0" brushRef="#br0" timeOffset="32869.99">12939 2175 1384 0,'-6'-8'428'0,"6"0"-52"16,6 2-52-16,4 4-380 15,10-4 112-15,0-2 80 16,1-8-16-16,14 8-64 15,-4-4-32-15,-1 3-72 16,-4 3-32-16,-1 0 0 16,-10 2 40-16,0-2 32 15,-4 6 8-15</inkml:trace>
  <inkml:trace contextRef="#ctx0" brushRef="#br0" timeOffset="33119.92">13081 1899 1176 0,'0'0'360'0,"0"-2"-44"0,-5 8-40 15,10 10-296-15,0 16 112 16,-5 19 100-16,10 17-8 16,-10-1-40-16,5 9-32 15,0 5-32-15,0-10 0 16,0-3-8-16,-5-5-8 15,0-9-36-15,0-18-24 16,5-7-60-16,-5-9-24 16,0-8 8-16,0-18 40 15,-5-12-440-15,0-11-472 16</inkml:trace>
  <inkml:trace contextRef="#ctx0" brushRef="#br0" timeOffset="33307.41">13081 2107 1296 0,'0'2'400'0,"0"18"-36"16,5 6-32-16,-10 8-340 15,0 9 96-15,0 5 68 16,-11 0-24-16,6-5-68 16,0 3-32-16,-5-4-120 15,0-9-80-15,-6-7-376 16,1-10-288-16</inkml:trace>
  <inkml:trace contextRef="#ctx0" brushRef="#br0" timeOffset="33510.54">13167 2383 1376 0,'0'0'428'0,"15"0"-60"0,1 0-52 16,-1 0-372-16,0 8 120 15,10-4 80-15,-9 8-32 16,-1-4-100-16,0 0-64 15,-5-2-28-15,1 2 48 16,-6-8-384-16,0 0-416 16,-5 0-8-16,0 0 424 15,0-4 416-15,5 0 0 16</inkml:trace>
  <inkml:trace contextRef="#ctx0" brushRef="#br0" timeOffset="33666.78">13228 1921 1344 0,'0'0'416'0,"5"-2"0"16,5 2 0-16,11-4-376 16,4 0 40-16,6 0 16 15,9-4-16-15,6 4-64 16,5-2-32-16,-11-2-104 16,1 2-64-16,-5 4-360 15,-11 2-288-15</inkml:trace>
  <inkml:trace contextRef="#ctx0" brushRef="#br0" timeOffset="33870.93">13406 1800 1224 0,'0'0'376'0,"-5"0"-36"0,5 6-40 16,-5 2-348-16,5 8 72 15,-5-1 8-15,10 7-56 16,-5 0-28-16,5 4 32 15,0-6-324-15,10-6-344 16,-5-4-8-16,-5-2 352 16,0-3 344-16,1-3 0 15</inkml:trace>
  <inkml:trace contextRef="#ctx0" brushRef="#br0" timeOffset="34011.56">13604 1861 1536 0,'0'0'480'0,"-5"8"-60"16,0 6-64-16,-5 8-436 15,5 0 104-15,-6 4 44 16,1-1-56-16,0 5-44 16,0-6 24-16,-5-2-436 15,-11-8-448-15</inkml:trace>
  <inkml:trace contextRef="#ctx0" brushRef="#br0" timeOffset="34214.68">13325 2054 1224 0,'0'0'376'0,"0"8"-12"0,-5 14-16 16,-1 9-312-16,1 5 80 16,0 6 52-16,5 7-24 15,-5-11-56-15,5 0-32 16,0-3-72-16,-5-5-40 16,5-8-8-16,5-6 32 15,-5-6-416-15,0-4-440 16,0-12-4-16,5 4 448 15,-5 2 444-15,0-4 0 16</inkml:trace>
  <inkml:trace contextRef="#ctx0" brushRef="#br0" timeOffset="34589.75">13330 2046 1216 0,'0'0'372'0,"10"-4"-44"16,5-4-52-16,5 6-324 15,6-6 104-15,9 2 80 16,-9 8-8-16,-1 10-32 15,6 2-16-15,-11 10-4 16,0 7 16-16,-10 5-4 16,1 2-8-16,-1-2-32 15,0-5-8-15,-15 1-64 16,-5-2-40-16,5-6-112 16,-11-6-56-16,1-1 32 15,0-1 96-15,0-10-264 16,-1-8-360-16,1 2 368 15,-10-6 736-15,4 0 360 16,6-4-368-16,-5-3-392 0,5 3-16 16,-1 0 32-16,6 0 56 15,0 0 36-15,5-4-16 16,10 6-36-16,5 0-8 16,5-10-24-16,6 6 0 15,9 0-88-15,1 2-72 16,-6 3-316-16,1 10-232 15,-6 1 76-15,-10-4 320 16</inkml:trace>
  <inkml:trace contextRef="#ctx0" brushRef="#br0" timeOffset="34792.8">13284 2401 96 0,'0'0'0'0,"0"0"332"16,5 4 336-16,0-4 24 15,5 0-304-15,16 0-364 16,4 0-48-16,1-6-108 16,9 2-48-16,6-6-232 15,0 2-176-15,-11-6 76 16,-4 4 256-16,-6 5 256 16,-10-1 0-16</inkml:trace>
  <inkml:trace contextRef="#ctx0" brushRef="#br0" timeOffset="35027.25">13457 2425 1472 0,'0'4'460'0,"-5"10"-60"0,-6 6-52 16,1 13-400-16,-5 7 120 15,-5 12 100-15,-1 7-16 16,1-5-64-16,-5-3-40 15,-1-11-44-15,-4-6 8 16,9-10-84-16,1-7-88 16,0-13-440-16,0-12-344 15,9-11 80-15,1 9 432 16,5-2 432-16,0 2 0 16</inkml:trace>
  <inkml:trace contextRef="#ctx0" brushRef="#br0" timeOffset="35230.3">13060 2512 1360 0,'0'0'420'0,"11"0"-48"16,4 0-52-16,15 0-424 15,11-2 56-15,15-2 128 16,15 2 80-16,5-4 0 16,-5 0-72-16,0-2-128 15,-5 4-48-15,-10-3-8 16,-10-3 48-16,-15 2 40 15,-6 4 8-15,-10-2 0 16,0 4 0-16,-10-2 0 0,1 2 0 16</inkml:trace>
  <inkml:trace contextRef="#ctx0" brushRef="#br0" timeOffset="35402.28">13599 2623 1584 0,'5'10'496'0,"10"26"-56"0,0 8-56 15,1 1-432-15,9 9 128 16,-5-3 88-16,1-5-32 16,-1-6-56-16,-5-8-24 15,-10-7-56-15,6-7-32 16,-1-6-12-16,-5-4 24 16,-5-14 20-16,0 6 0 0</inkml:trace>
  <inkml:trace contextRef="#ctx0" brushRef="#br0" timeOffset="36778.68">13756 1933 1168 0,'0'0'356'0,"5"0"-28"15,6 0-28-15,-1-6-360 16,10 4 32-16,11-10 132 16,4 2 104-16,-4-2 8 15,9 6-96-15,-9-4-124 16,-11 2-24-16,0 0-92 15,-4 6-56-15,-6-4 16 16,-5 8 80-16,-10 4-264 0,-16 2-344 16,6 8 0-16,0-2 344 15,5-6 344-15,0 0 0 16</inkml:trace>
  <inkml:trace contextRef="#ctx0" brushRef="#br0" timeOffset="36919.31">13731 2107 1000 0,'0'6'300'0,"0"12"-16"0,0 2-20 16,0-4-240-16,10 0 80 15,10-6 68-15,1-6-8 16,14 4-40-16,6-10-24 16,5-4-36-16,-1-6-8 15,1 0-44-15,-10-6-32 16,-6 6-80-16,-4-2-40 16,-11 2 16-16,-5 2 64 15,-10-3-300-15,-10-1-352 0</inkml:trace>
  <inkml:trace contextRef="#ctx0" brushRef="#br0" timeOffset="37122.41">13853 2068 80 0,'0'2'0'0,"0"12"352"16,0 7 352-16,0 3 40 15,0 12-304-15,0-8-356 16,0 1-40-16,5 1-52 15,-5-4 0-15,10-2-4 16,0-6 8-16,0-10 4 16,-4-2 0-16,4 0 0 15,-5 0 0-15</inkml:trace>
  <inkml:trace contextRef="#ctx0" brushRef="#br0" timeOffset="37294.28">14005 2012 1472 0,'0'6'460'16,"0"18"-60"-16,0 10-60 15,0 11-408-15,0 3 112 16,0 2 84-16,0 3-24 16,5-9-84-16,-5-14-56 15,0-5-28-15,5-5 40 16,1-10-424-16,-6-4-448 16,0-4-8-16,5-2 456 15</inkml:trace>
  <inkml:trace contextRef="#ctx0" brushRef="#br0" timeOffset="37544.3">14239 1970 1216 0,'0'2'372'0,"0"8"-12"16,5 8-20-16,-5 2-316 16,0 6 80-16,5 4 48 0,0-1-24 15,-5-5-72-15,0-2-48 16,5 2-32-16,-5-10 16 16,5-6-428-16,0 0-440 15</inkml:trace>
  <inkml:trace contextRef="#ctx0" brushRef="#br0" timeOffset="37731.89">14336 1891 1304 0,'0'0'404'16,"0"6"-40"-16,5 10-36 15,0-2-344-15,-5 4 104 16,5 17 56-16,-5 1-32 15,5 2-68-15,-5 2-24 0,0-5-92 16,0-5-64-16,0 2-380 16,0-4-312-16</inkml:trace>
  <inkml:trace contextRef="#ctx0" brushRef="#br0" timeOffset="37982.54">14015 2445 1208 0,'0'0'372'0,"0"0"-40"0,0 0-36 16,0 0-328-16,6 0 80 16,9 0 76-16,5-2 0 15,6-4-44-15,9-2-32 16,6 0-80-16,-6-6-40 15,1 2 0-15,-6 2 40 16,-9 2-352-16,-6 0-384 16</inkml:trace>
  <inkml:trace contextRef="#ctx0" brushRef="#br0" timeOffset="38216.98">14102 2302 1328 0,'0'0'412'0,"0"8"-48"0,0 6-44 0,0 10-364 15,0 5 96-15,5-1 80 16,-5-2-8-16,5 10-56 16,5-11-40-16,-5 1-124 15,0-6-80-15,5-2-356 16,-4-2-272-16,-1-8 84 15,-5 0 360-15,0-6 360 16,5 2 0-16</inkml:trace>
  <inkml:trace contextRef="#ctx0" brushRef="#br0" timeOffset="38451.3">13863 2580 96 0,'0'2'0'16,"10"4"388"-16,11 2 392 15,9 0 56-15,21-1-328 16,10 5-352-16,10-4-16 16,10-4-40-16,11 0-16 15,-6-8-28-15,-5 2 0 16,-15 0-20-16,-15-2-8 16,-5 2-24-16,-16-4-8 15,-9-2-8-15,-11 2 8 16,0 3 4-16,-5-1 0 15</inkml:trace>
</inkml:ink>
</file>

<file path=ppt/ink/ink10.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20T06:50:36.129"/>
    </inkml:context>
    <inkml:brush xml:id="br0">
      <inkml:brushProperty name="width" value="0.05292" units="cm"/>
      <inkml:brushProperty name="height" value="0.05292" units="cm"/>
      <inkml:brushProperty name="color" value="#FF0000"/>
    </inkml:brush>
  </inkml:definitions>
  <inkml:trace contextRef="#ctx0" brushRef="#br0">6848 5640 960 0,'0'0'288'16,"0"0"-28"-16,0 0-24 15,0 0-252-15,10 0 72 16,10 0 64-16,-5 0 0 15,6 0-20-15,4-8-16 16,0 4-20-16,1 2 0 16,-6-6-8-16,6 2-8 15,-16 4-12-15,0-4 0 0,-5 4-12 16,0 10-8-16,-5 4-20 16,-5 6-8-16,-5-1-8 15,-5 7 8-15,-6 4 0 16,1 2 0-16,5-4 0 15,-6 1 8-15,1-7-12 16,15-8-8-16,0 0-4 16,5-4 16-16,5-6 4 15,5-4 0-15,5 0 0 16,-4-8 16-16,4 4-4 16,0 2-8-16,-5-2 0 15,0 2 16-15,-5 4 8 0,6 8 0 16,-11 8-8-16,0 6 0 15,0 0-4-15,-16 4 0 16,11-1-8-16,0-3 0 16,0-2 0-16,0 0 16 15,5-4 0-15,0 0-8 16,0-1 0-16,0 3 8 16,5 0 8-16,-5 4 0 15,0 4-4-15,-5 0 0 16,-5-1-8-16,0-3 0 15,10 2-28-15,-21-6-24 16,1-6-56-16,0-2-24 16,4-2 16-16,-4-14 48 15,10-8-300-15,5-10-344 0</inkml:trace>
  <inkml:trace contextRef="#ctx0" brushRef="#br0" timeOffset="531.23">7279 5560 1040 0,'0'0'316'0,"0"6"-28"16,0 8-20-16,0 4-272 16,0 6 72-16,0 6 44 15,0-3-24-15,0 1-84 0,0 2-56 16,0-12-124-1,0-4-64-15,0-1-28 0,0-11 40 16,5-9-60-16,-5-11-88 16,16-10 184-16,-16-4 288 15,15-2 144-15,-5-5-128 16,5 3-112-16,1 2 24 16,4 1 64-16,5 1 40 15,-4 8 32-15,-1 2-8 16,5 2-12-16,6 4 0 15,-11 6-20-15,-5 3-16 16,6 7-24-16,-6 0-8 16,-10 9-28-16,0 9-16 15,-5 4-36-15,-10 6-16 16,5 4-24-16,-10 1 0 16,-16 5-4-16,6 2 8 15,-1-6 8-15,1-1 8 0,0-3 4 16,9-2 8-16,-4-10 8 15,10-2 16-15,5-5-8 16,0-5-16-16,0-2-40 16,5-4-24-16,0-4-72 15,0-2-48-15,10-1-120 16,0-7-64-16,-5 2 80 16,5 4 152-16</inkml:trace>
  <inkml:trace contextRef="#ctx0" brushRef="#br0" timeOffset="796.94">7224 5806 392 0,'0'6'100'0,"0"-2"48"0,10 0 52 15,0-4-32-15,5 4 16 16,5-2 0-16,1-2-16 16,-6-6-48-16,5 0-24 15,1 0-32-15,-11 2 8 16,10-4-36-16,-5 0-32 0,1 4-116 16,-1-2-80-16,-10 3-204 15,-5-7-120-15</inkml:trace>
  <inkml:trace contextRef="#ctx0" brushRef="#br0" timeOffset="1438.46">7213 6044 832 0,'0'2'244'0,"0"12"0"0,0 2-4 16,0 2-216-16,11 0 40 31,-11 2 0-31,0-2-32 16,5-5-108-16,0 5-72 16,-5-10-44-16,5-10 40 15,0-2 48-15,0-6 16 16,0-2 24-16,-5-7 16 15,5-9 24-15,-5-2 24 16,10 6 48-16,0-2 40 16,11-3 56-16,-6 1 24 15,15 4 8-15,11 0-16 16,0-1-28-16,4 5-8 16,-9 2-12-16,0 2 0 15,-6 2-16-15,-5 8-16 16,1 6-20-16,-11 4 0 0,-5 8-32 15,-5 10-24-15,0 10-52 16,-10 3-16-16,-5-1-64 16,-5 0-32-16,-5-3-32 15,-1-3 8-15,1-8 32 16,-5-6 24-16,4-2 36 16,-4-4 16-16,5-2 32 15,4-4 24-15,6 0 40 16,0 0 24-16,5-2 40 15,0 0 24-15,5 0 4 16,0 0-8-16,5-2-16 0,0-2 0 16,0-6 0-1,0 2 0-15,0 2-16 0,0-6-8 16,5-2-32-16,6-2-8 16,-6-2-68-16,5-3-48 15,-5 3-100-15,0 4-48 16,6-10-156-16,-6 2-104 15</inkml:trace>
  <inkml:trace contextRef="#ctx0" brushRef="#br0" timeOffset="1672.83">7508 5703 888 0,'0'0'264'0,"5"0"-20"16,-5 4-24-16,5 4-216 15,-5 4 72-15,0 8 64 16,0 10 0-16,0 7-32 15,0-1-24-15,0 8-28 16,-5 1 0-16,5 1-8 16,0-6-8-16,0-3-36 15,-5-1-24-15,0 0-112 16,0-1-80-16,-5-11-260 16,-16-8-168-16,16 0 96 15,5-4 272-15,-5-6 272 16,5-2 0-16</inkml:trace>
  <inkml:trace contextRef="#ctx0" brushRef="#br0" timeOffset="2079.05">7127 6322 512 0,'0'0'140'15,"0"0"36"-15,5 4 36 16,10 0-72-16,6-2 32 15,4 0 12-15,16 0-8 16,4 2-24-16,1-6 0 16,5-2-28-16,-10-4-16 15,4-2-32-15,-9-4-8 16,-1 0-36-16,-4-1-16 16,-6-7-88-16,-4-2-64 15,-6-4-88-15,5 4-16 0,-10-1 16 16,0-3 48-16,1 8 56 15,-6 4 24-15,5 6 36 16,0 4 24-16,0 10 64 16,0 6 48-16,6 4 56 15,-1 8 16-15,-5 2 4 16,5 5-8-16,0-3-16 16,6 0-8-16,-11 4-24 15,5-6-16-15,0-3-72 16,6 1-48-16,-11-8-24 15,5-4 32-15,26-2-292 0,5-8-320 16</inkml:trace>
  <inkml:trace contextRef="#ctx0" brushRef="#br0" timeOffset="2422.9">8016 5358 872 0,'0'0'260'0,"0"0"-12"16,5 0-12-16,10-2-200 15,1 0 72-15,-11 6 52 16,15 0-16-16,-5-4-48 16,0 8-24-16,-4-2-72 15,-1 2-40-15,0 0-16 16,0 1 24-16,0-1-312 16,0 2-336-16,-5-4 0 15,6-2 344-15,-11 0 336 16,5 0 0-16</inkml:trace>
  <inkml:trace contextRef="#ctx0" brushRef="#br0" timeOffset="2579.07">7980 5497 888 0,'0'2'264'0,"-5"4"-28"0,5 6-24 15,0 5-244-15,0-1 56 16,-5 0-36-16,0 0-80 15,5 0-96-15,0-4-8 16,10-4-76-16,-5-2-64 16</inkml:trace>
  <inkml:trace contextRef="#ctx0" brushRef="#br0" timeOffset="2813.43">8128 5572 376 0,'-10'0'92'15,"5"0"16"-15,5 0 12 0,5-12-16 16,5 2 64-1,0 2 36-15,5 2-24 0,5-4-36 16,11 1-8-16,-11 3-8 16,6 0 8-16,-6-2-16 15,-5 0-8-15,0 6-32 16,1-2-8-16,-11 2-32 16,5 2-16-16,-10 6-56 15,-5 6-32-15,-5 0-4 16,0 1 40-16,-6 5-312 15,-4-6-344-15</inkml:trace>
  <inkml:trace contextRef="#ctx0" brushRef="#br0" timeOffset="3047.89">8102 5640 664 0,'0'0'188'0,"5"-4"28"0,1 4 20 15,-1-2-132-15,5 2 40 16,-10 2-4-16,5 2-32 16,5-2-44-16,-10 6-8 15,5-3-56-15,5 3-40 16,-5-6-120-16,0 6-72 16,0-2-152-16,-5-2-80 15,11 2 100-15,-11-2 184 0,0-2 180 16,0 2 0-16</inkml:trace>
  <inkml:trace contextRef="#ctx0" brushRef="#br0" timeOffset="3314.77">8026 5782 432 0,'0'0'112'0,"0"0"28"16,5 4 32-16,0 0-60 15,0 6 32-15,6 2 8 16,-1-6-8-16,5 2-40 0,-5 2-16 16,10-2-36-16,1 0-8 15,-11-6-96-15,5 2-80 16,0-8-80-16,1 0 8 16,-6-8-60-16,5-2-64 15,-10-4 64-15,5 8 136 16,-5 0 128-16,0 1 0 15</inkml:trace>
  <inkml:trace contextRef="#ctx0" brushRef="#br0" timeOffset="3502.29">8240 5632 488 0,'0'0'132'0,"0"0"48"0,0 8 52 0,-6 7-60 16,6 9 24 0,-5 12-12-16,5 6-32 15,-5 13-40-15,-5 5 0 16,0 1-16-16,-5 5-8 15,-1-9-24-15,-9-1-8 0,5-7-40 16,-6-7-16-16,-4-8-64 16,-1-10-40-16,6-6 4 15,-5-11 48-15,-1-12-268 16,11-11-304-16</inkml:trace>
  <inkml:trace contextRef="#ctx0" brushRef="#br0" timeOffset="3737.76">7853 5909 464 0,'0'0'124'0,"0"0"44"0,11 0 52 16,9 0-52-16,5 0 32 15,6 0 0-15,9 0-24 16,6-3-32-16,-10-1 0 16,4-2-28-16,6-2-16 15,-10 0-36-15,-1-4-8 16,1 0-48-16,-11 2-32 15,1 2-16-15,-1 0 24 16,-5 2-352-16,1 2-360 16,-6 0-4-16,-5 4 368 15</inkml:trace>
  <inkml:trace contextRef="#ctx0" brushRef="#br0" timeOffset="3956.48">8407 6126 1112 0,'0'2'340'0,"5"6"-32"15,5 6-28-15,6-4-288 16,-6 3 80-16,5 3 40 16,5-2-40-16,1 2-76 15,-11-2-32-15,5-2-12 16,-5-2 24-16,5-2-328 15,1-6-344-15,-6-2-4 16,-5-2 352-16</inkml:trace>
  <inkml:trace contextRef="#ctx0" brushRef="#br0" timeOffset="4284.6">8681 5491 1056 0,'11'0'320'0,"-11"6"-28"16,5 2-32-16,-5 6-276 16,0 9 72-16,-5 13 44 15,-11 2-24-15,-4 5-132 16,0 1-104-16,-1-2-280 16,1-10-176-16,5-9 88 15,5-3 264-15</inkml:trace>
  <inkml:trace contextRef="#ctx0" brushRef="#br0" timeOffset="4912.22">8788 5709 792 0,'0'0'232'0,"0"6"-4"0,5 6-8 15,-5 2-200-15,0 6 40 16,0 1 4-16,5 3-32 16,-5-6-124-16,0 0-88 15,0-4-172-15,5-6-80 16,-5 0 88-16,0-8 176 15,5 4 168-15,-5-4 0 16,6-24 112-16,4-24 120 16,10 13 40-16,-5 3-64 15,6-10-48-15,9 6 32 16,-5 3 0-16,-4-7-24 16,4 14-52-16,1 8-24 0,-6-5-36 15,0 11-8-15,-5 4-44 16,-4 0-32-16,-1 2-72 15,-5-4-32-15,0 2-20 16,-5 0 16-16,5-10 16 16,-10-2 0-16,5 0 16 15,-5-1 16-15,-10 3 24 16,-1 6 16-16,6 2 24 16,0-6 24-16,0 4 32 0,-5-4 16 15,10 10 40 1,0 12 32-16,-1-6 16 15,1-2 0-15,5-2-16 16,-5 8-8-16,5 0-8 16,-5 12 0-16,5 10-12 0,0 4-8 15,5 3-12-15,-5 11 0 16,5 8-4-16,6 1 0 16,-6 9-20-16,0 7-8 15,-5 3-12-15,10 3 8 16,-5-5-8-16,0-7-8 15,0-5-8-15,0-9 8 16,0-7-4-16,-5-14-8 16,5-7-28-16,-5-7-16 0,0-2-56 15,0-18-32-15,-10-19 12 16,0-17 56-16,5-10-280 16,0-9-328-16,0 3 0 15,0 13 336-15</inkml:trace>
  <inkml:trace contextRef="#ctx0" brushRef="#br0" timeOffset="5099.81">8961 5590 664 0,'0'4'188'0,"-5"6"28"15,0 8 20-15,-5 12-140 16,-1 9 32-16,-9 11 8 16,5 9-16-16,-5 3-72 15,-1-5-48-15,6-5-40 16,0-4 24-16,-6-15-268 0,16-11-280 15,-5-10-4-15,5-4 288 16,0-2 280-16,5-6 0 16</inkml:trace>
  <inkml:trace contextRef="#ctx0" brushRef="#br0" timeOffset="5271.61">8981 5731 520 0,'0'-2'140'16,"5"-2"60"-16,0 0 52 15,11 0-80-15,4 2 8 16,-5-2-20-16,11 0-24 15,-6 4-40-15,0-4-8 16,1 2-32-16,-6 2-8 16,-5 0-48-16,0 0-32 15,-5 0-96-15,0 0-64 16,0 0-208-16,-5 2-136 0</inkml:trace>
  <inkml:trace contextRef="#ctx0" brushRef="#br0" timeOffset="5490.42">8925 5854 552 0,'0'0'152'0,"5"4"48"15,0-4 48-15,6 2-88 16,9 0 16-16,0-2-24 16,16-4-32-16,-1-2-56 15,6-4-8-15,5-2-64 0,-1 4-40 16,1 0-112-16,-5-2-64 15,-1-2-148-15,-9 2-80 16,-1 3 92-16,-4-3 184 16,-11 6 176-16,-5-2 0 15</inkml:trace>
  <inkml:trace contextRef="#ctx0" brushRef="#br0" timeOffset="5756.01">9550 5159 768 0,'0'0'224'0,"0"0"12"16,0 0 16-16,-5 8-192 15,-5 4 24-15,5 6-68 16,-5 6-80-16,-6 4-260 16,6-3-168-16,0-5 48 15,5-4 224-15,0-2 220 16,0-4 0-16</inkml:trace>
  <inkml:trace contextRef="#ctx0" brushRef="#br0" timeOffset="5896.61">9515 5409 496 0,'0'4'132'0,"0"4"40"0,5 8 36 16,-5 10-80-1,5 4 16-15,-5 1-8 0,5 5-16 16,-5 2-56-16,-5-2-32 16,5-7-128-16,-5-5-88 15,10-8-168-15,5-12-72 16,0-10 92-16,-5 4 168 16</inkml:trace>
  <inkml:trace contextRef="#ctx0" brushRef="#br0" timeOffset="6084.14">9743 5034 832 0,'0'0'244'15,"0"0"-28"-15,0 2-28 0,0 4-220 16,0 2 64 0,5 4 20-16,-5 0-32 0,0 2-100 15,0 4-64-15,0 2-164 16,-5 1-96-16,5-5 68 15,0-2 168-15,-5-2 168 16,5-4 0-16</inkml:trace>
  <inkml:trace contextRef="#ctx0" brushRef="#br0" timeOffset="6615.42">9637 5334 336 0,'0'0'80'0,"0"0"-4"16,0 0 0-16,5-2-60 16,0-6 32-16,10-4 28 15,5 2 8-15,-5-12 0 0,11 9 0 16,-6 3 4-16,1 4 16 15,4 14 8-15,-10 13 0 16,0 1-8 0,1 10-8-16,-11 4-20 15,0 3-8-15,0 1-32 0,-5 0-16 16,-10-5-60-16,0-5-32 16,10-6-52-16,0-4-8 15,-6-6-4-15,1-6 16 16,0-4 16-16,-5-6 16 15,-5-6 20-15,0-2 16 16,-1-4 16-16,-4 0 8 16,5 2 24-16,0-4 24 15,-1 6 28-15,11 0 8 0,-5 1 0 16,10 3 0-16,0 2-16 16,5 0-8-16,-5-2-32 15,5 4-24-15,0-4-32 16,0 6-8-16,-5 0 0 15,6 14 8-15,-6 0 8 16,-6 1 0-16,6 1 16 16,0 0 16-16,-5-2 24 15,5-4 8-15,-5 2 8 16,5-4 8-16,10-4 0 16,-4-2 0-16,4-6-16 15,0-6-8-15,0 10-16 16,0-4 8-16,-5 0-24 15,-5 4-16-15,-5 8-32 0,-10 2-8 16,-10 0-56-16,-1 10-40 16,-4 1 24-16,4-5 80 15</inkml:trace>
  <inkml:trace contextRef="#ctx0" brushRef="#br0" timeOffset="6818.58">9352 5951 408 0,'0'2'104'16,"0"8"8"-16,0 4 8 15,0-6-48-15,0 0 48 16,10 0 32-16,11-8-8 15,4-14-24-15,0-4-8 16,16-4-8-16,0-8 8 16,14-1-12-16,1 1-8 15,5 0-36-15,-5 4-24 16,-5 3-48-16,0-1-24 16,-11 2-88-16,-4 8-64 0,-11-2-188 15,-9 2-120 1,-11 6 84-16,0 2 208 0,0-2 208 15,-5 6 0-15</inkml:trace>
  <inkml:trace contextRef="#ctx0" brushRef="#br0" timeOffset="7037.32">9738 5646 504 0,'0'4'136'0,"0"5"44"16,0 9 48-16,0 6-80 15,0 12 16-15,0 5-8 0,0 11-16 16,5 8-36-16,0-1-8 15,-5-5-24 1,5-1 0-16,0-5-8 0,-5-10 0 16,6-11-40-16,-6-3-40 15,5-10-84-15,-5-4-40 16,0-6-68-16,0-14-16 16,0-14-132-16,0-5-104 15</inkml:trace>
  <inkml:trace contextRef="#ctx0" brushRef="#br0" timeOffset="7240.37">9677 5788 872 0,'0'8'260'16,"0"22"-8"-16,-10 8-4 0,0 7-204 16,-10 15 64-16,-1 5 36 15,-9-3-24-15,4-4-60 16,-4-5-32-16,-1-9-136 15,11-10-96-15,0-13-240 16,4-5-136-16,1-16 100 16,10 0 240-16,-5 2 240 15,10-4 0-15</inkml:trace>
  <inkml:trace contextRef="#ctx0" brushRef="#br0" timeOffset="7443.48">9733 5884 936 0,'5'0'280'0,"10"4"-16"16,16 6-16-16,4 1-208 15,11 9 88-15,0 12 68 16,0 2-16-16,-1 0-52 16,6-1-32-16,0-1-36 0,0-4 0 15,-1-6-60-15,1-6-48 16,-5-7-28-16,0 1 32 16,-11-14-360-16,-4-6-384 15,-11-3 4-15,-5 3 392 16,-5 0 392-16,-4 0 0 15</inkml:trace>
  <inkml:trace contextRef="#ctx0" brushRef="#br0" timeOffset="8115.44">9748 5429 720 0,'0'-6'208'0,"-5"-2"12"0,5 2 8 16,0 4-144-16,5-4 56 16,0 1 24-16,6 1-24 15,4-6-44-15,0 0-16 16,5-4-32-16,1 0-8 15,-6 6-76-15,-5 0-56 16,-5 4-100-16,-5 8-32 16,-5 4 4-16,0 4 48 15,-15 6 60-15,4 0 16 16,1 1 28-16,0 1 16 16,0-2 36-16,5-4 32 0,-1-2 40 15,6-8 24-15,5 2 32 16,0-2 16-16,10-4-12 15,1-2-24-15,-1-6-40 16,10-2-8-16,-5 4-36 16,-5 4-24-16,-4 0-56 15,-6 10-32-15,0 8 0 16,-11-2 32-16,1 2 48 16,-5 2 24-16,10-5 40 15,-5-1 24-15,5-2 20 16,10-2 0-16,5-2-52 15,10-6-40-15,6-8-256 16,14-6-200-16,-4 6 16 16,-11 0 224-16,-4 0 224 15,-1 1 0-15</inkml:trace>
  <inkml:trace contextRef="#ctx0" brushRef="#br0" timeOffset="8835.44">10647 5523 856 0,'0'1'252'0,"0"11"16"15,6 8 12-15,-12 12-196 16,6 12 48-16,-5 3 20 16,5 13-16-16,0 13-48 15,-5-5-16-15,5 3-64 16,0-3-40-16,0-13-372 15,5-9-328-15,6-12 20 16,-6-9 360-16</inkml:trace>
  <inkml:trace contextRef="#ctx0" brushRef="#br0" timeOffset="9507.34">10830 5723 1032 0,'0'0'312'0,"0"0"-24"16,0 0-24-16,5 0-264 16,16 0 80-16,4-2 56 15,1-4-8-15,14 2-40 16,6-4-16-16,-5-2-44 15,-1 0-16-15,-4 0-60 0,-1-4-40 16,-9 3-96-16,-6-1-56 16,0 0-32-16,-10 0 32 15,-4-8-84-15,-1 2-104 16,-5 4 68-16,0 4 184 16,-5 2 176-16,5 0 0 15,-16 4 140-15,-14 0 144 16,15 4 36-16,4 4-104 15,-9 0-88-15,5 0 24 16,10 14 16-16,5 6 8 16,0 6-16-16,5 8-16 15,0 7-24-15,0 7-8 16,-5 7-24-16,5 3-8 16,-5-3-32-16,5-5-8 0,-5-8-64 15,-5-11-40-15,0-1-100 16,0-8-48-16,0-14-52 15,5-10 0-15,0-8-100 16,5-10-96-16,-5-18 84 16,0 12 192-16,0 4 184 15,5 1 0-15</inkml:trace>
  <inkml:trace contextRef="#ctx0" brushRef="#br0" timeOffset="9632.31">11120 5703 536 0,'0'0'148'0,"-10"8"36"15,0 6 36-15,-1 10-92 16,-9 9 16-16,0 19-8 15,-11 4-16-15,6-7-80 16,-6 3-48-16,6-11-136 16,-5-11-80-16,14-10-128 15,6-16-40-15,10-2 96 0,0-2 152 16</inkml:trace>
  <inkml:trace contextRef="#ctx0" brushRef="#br0" timeOffset="9773.85">11201 5806 744 0,'5'0'216'16,"0"0"8"-16,0 0 8 15,11 0-172-15,-1 0 40 16,0 6 4-16,-5-4-24 16,11 0-132-16,4 2-96 15,-10 0-220-15,0-2-120 16,1-2 80-16,-11 0 208 16</inkml:trace>
  <inkml:trace contextRef="#ctx0" brushRef="#br0" timeOffset="10023.85">11415 5443 1080 0,'5'0'328'0,"0"0"-32"16,0-2-32-16,5 2-296 15,5 0 64-15,0-2 48 16,1 2-16-16,4 0-80 15,-5 0-56-15,6 0-108 0,4 2-40 16,-15 0-20-16,-5 0 32 16,0 12-64-16,-15 2-80 15,0-6 56-15,5 2 152 16,-5-4 144-16,5 0 0 16</inkml:trace>
  <inkml:trace contextRef="#ctx0" brushRef="#br0" timeOffset="10164.5">11328 5701 528 0,'0'0'144'16,"0"0"40"-16,0 0 40 15,5 0-80-15,5-2 24 16,6 2 0-16,9-8-24 16,11 0-48-16,-6-2-16 15,11-4-88-15,-6 1-56 16,1-1-84-16,-6-2-16 16,-4 6-164-16,-1 0-144 0</inkml:trace>
  <inkml:trace contextRef="#ctx0" brushRef="#br0" timeOffset="10602.07">11542 5731 672 0,'0'0'192'0,"0"6"20"16,0 6 24-16,5 14-140 15,0 5 40-15,-5 1 24 16,5 6 0-16,-5 25-16 15,5-3-8-15,0-15-16 16,0 1 0-16,0 0-12 16,0-11 0-16,-5-7-12 15,0-8-8-15,0-6-16 0,-5-6 0 16,5 0-24-16,-5-8-16 16,0-4-28-16,-5-4-8 15,5-8-60-15,-5-8-40 16,-6-4 0-16,1-7 56 15,5-17 48-15,-5-1 0 16,10 5-436-16,-6-4-432 16,6-1 436-16,5 7 880 15,-5 8 424-15,5 5-440 16,0 11-516-16,0 6-64 16,-5 4 28-16,0 10 104 15,-5 10 80-15,-5 16-8 16,-6 12-24-16,-4 9 0 0,5 7-40 15,-6-3-24 1,1-1-12-16,5-2 24 0,4-15-364 16,6-5-384-16</inkml:trace>
  <inkml:trace contextRef="#ctx0" brushRef="#br0" timeOffset="10820.81">11638 5826 872 0,'0'0'260'0,"15"0"-8"15,1 8-4-15,9 2-192 0,-5 4 80 16,6 8 52-16,-6 0-16 16,5 5-52-1,-4 3-32-15,-6-8-64 0,5-4-24 16,-5 2-24-16,1-7 8 16,-1-5-368-16,5-2-376 15,1-4 0-15,-6-2 384 16,-5 4 376-16,0-8 0 15</inkml:trace>
  <inkml:trace contextRef="#ctx0" brushRef="#br0" timeOffset="11117.62">11872 5479 920 0,'0'0'276'0,"0"-4"-12"15,5 4-12-15,0 2-256 16,0 6 32-16,0-4-72 15,0-2-96-15,5 6-224 16,-5 2-120-16,6 2 76 0,-6-5 208 16,0-1 200-1,-5 2 0-15</inkml:trace>
  <inkml:trace contextRef="#ctx0" brushRef="#br0" timeOffset="11322.37">11928 5683 720 0,'0'2'208'0,"0"6"16"0,5 8 16 15,-5 4-156-15,10 6 40 16,-5 7 20-16,5 3-8 16,-5 0-40-16,5-2-24 15,-10-9-64-15,5-5-40 16,0-8-116-16,-5-12-72 16,6-12-192-16,-1-14-112 0,-5 7 96 15,5 5 216-15,0-4 212 16,-5 6 0-16</inkml:trace>
  <inkml:trace contextRef="#ctx0" brushRef="#br0" timeOffset="11510.62">12085 5423 880 0,'0'6'260'0,"0"8"-36"16,0 10-36-16,5-8-248 15,-5 6 56-15,0 1-28 16,5-1-72-16,0 0-72 15,0-6 8-15,6-2-64 0,-1-6-72 16,0 0 52-16,-5-4 128 16,-5-2 124-16,5 0 0 15</inkml:trace>
  <inkml:trace contextRef="#ctx0" brushRef="#br0" timeOffset="11776.28">12136 5505 368 0,'0'0'92'16,"0"0"8"-16,5 0 12 15,-5-6-48-15,10-2 40 16,5 2 32-16,1 2 8 15,-1 0-12-15,-10 2-8 16,5 2-28-16,5 4-8 16,-10 4-28-16,-5 2-8 15,5 6-20-15,-10 1 0 16,0 1-8-16,0 0 8 0,-10 4 4 16,0 2 8-1,0 0 8-15,-1-1 8 0,-4 9 4 16,0 4 8-16,-1 6-8 15,6 1-8-15,0 7-20 16,-5-3-8-16,4-9-60 16,6 0-40-16,-5-8-8 15,0-13 48-15,4-5-300 16,11-20-336-16,0 3-4 16,0 3 336-16</inkml:trace>
  <inkml:trace contextRef="#ctx0" brushRef="#br0" timeOffset="11963.74">12324 5824 520 0,'-10'0'140'0,"0"0"52"0,15 0 44 16,5 2-68-16,5 8 32 16,-5 6 4-16,0 4-16 15,11 0-44-15,-6 5-16 16,-5-3-52-16,5-6-24 16,-5 0-92-16,1 0-56 15,-1-4-12-15,-5-4 56 16,0-6-260-16,0-10-304 15,0 0-4-15,0 2 312 16</inkml:trace>
  <inkml:trace contextRef="#ctx0" brushRef="#br0" timeOffset="12463.82">12568 5655 616 0,'0'0'172'0,"0"0"-68"0,0 6-68 16,0-2-284-16,0 0-32 15,0 4 64-15,0-6 112 16,0 2 104-16,0-2 0 15,5-4 104-15,10-4 112 16,5 0 16-16,1 0-80 16,4 0-52-16,-5-1 40 15,1 1 4-15,-6 4-24 16,5-2-56-16,-5 4-16 16,-4 0-80-16,-6 0-56 15,5 0-64-15,0 0-8 0,-5 0-68 16,0-4-56-16,0 4 52 15,-5-2 120-15,5 2 112 16,-5-2 0-16</inkml:trace>
  <inkml:trace contextRef="#ctx0" brushRef="#br0" timeOffset="12698.12">12735 5348 776 0,'0'0'228'0,"0"0"0"15,-5 4 4-15,5 14-168 16,-5 13 64-16,5 11 36 15,-5 16-16-15,0 13-24 16,-5 16 0-16,0 17-12 16,5 5 0-16,-6-4-32 0,1-12-16 15,5-7-40-15,0-13-16 16,0-14-40-16,0-11-16 16,5-16 0-16,0-10 32 15,0-20-376-15,5-10-400 16,-5-8-4-16,5 8 400 15,-5-6 396-15,5 2 0 16</inkml:trace>
  <inkml:trace contextRef="#ctx0" brushRef="#br0" timeOffset="13729.34">12954 5550 768 0,'0'-2'224'0,"0"2"-28"16,0 2-32-16,0 0-268 15,-5 2-8-15,0 4-20 16,5 0 0-16,-5-2-68 0,5 0-64 16,0-2 140-16,-6 0 208 15,1-2 116-15,5 0-88 16,5 0-92-16,-5-2 0 16,0 0-8-16,6-2 0 15,4-2 16-15,0-2 24 16,0 2 64-16,5 0 48 15,0 0 20-15,-4 2-16 16,4 2-52-16,0-6-24 16,-5-2-52-16,6 0-24 15,-6 0-104-15,0 0-72 16,-5-7-48-16,5-3 32 16,-5 2-64-16,0 2-96 0,0-2 168 15,-5-2 272 1,0 10 152-16,0-4-112 0,0 8-68 15,0 6 48-15,-5 8 52 16,0 6 16-16,0 10-16 16,5 6-16-16,0 7-36 15,-5 1-8-15,5 4-28 16,0 3-8-16,-5-9-32 16,5 0-8-16,0-1-64 15,0-7-48-15,-5-10-80 16,5-2-32-16,-5-6-12 15,5-12 24-15,0-8 44 16,-5-4 24-16,5 0 28 16,-5-4 8-16,-11 2 36 15,1 0 32-15,5 5 72 16,5-3 40-16,-5 6 24 0,5 2-8 16,0 0-28-16,5 2-8 15,5-2-16-15,0 4 0 16,10-4-4-16,5 0 0 15,-4-2-8-15,-1 2-8 16,0-2-16-16,-5 2-8 16,0 2-36-16,-5 2-24 15,0 2-28-15,-5 8 0 16,-5 4-12-16,-5 6-8 16,-5 5 16-16,0 5 32 15,-6 4 28-15,1 4 8 16,-5-3 8-16,4-1 16 15,1-4 20-15,0-2 16 0,10-9 4 16,5-1 0-16,10-6-8 16,10-6 8-16,0-6-16 15,10-2-8-15,6-10-24 16,-1-6 0-16,6-1-40 16,0-5-32-16,4 2-84 15,-4 0-48-15,-1-6-68 16,6 5-16-16,-11-5-116 15,1-6-96-15,-11 12 92 16,1 2 192-16,-11 6 192 16,0 3 0-16</inkml:trace>
  <inkml:trace contextRef="#ctx0" brushRef="#br0" timeOffset="13916.89">13482 5392 976 0,'5'0'292'0,"15"2"-16"0,1 7-20 15,-1 19-228-15,6 8 88 16,4 2 68-16,0 11-8 16,-4 15-48-16,-6 3-24 15,-5 9-48-15,-4 1-16 16,-6-2-72-16,-10-3-56 16,-11-9-12-16,-9-9 48 15,-21-14-332-15,-5-13-376 16</inkml:trace>
  <inkml:trace contextRef="#ctx0" brushRef="#br0" timeOffset="14557.47">14224 6092 952 0,'5'0'284'0,"5"0"-24"16,5 0-28-16,11-2-236 15,14-2 80-15,21 0 52 16,21-4-16-16,14-6-24 16,16-2 0-16,10-3 8 15,20 1 8-15,5-4-4 16,1 0-8-16,4 6-20 15,11 0-8-15,35 2-8 16,35-5 0-16,-60 3-8 16,-71 6-8-16,-21-6-56 0,-20 4-48 15,-15 2-12-15,-16 6 40 16,-20 6-408-16,-10 2-440 16,5-2-4-16,-5-4 448 15,0 2 440-15,0 0 0 16</inkml:trace>
  <inkml:trace contextRef="#ctx0" brushRef="#br0" timeOffset="14761.5">16525 5687 1384 0,'10'0'428'16,"21"2"-44"-16,4 8-52 16,1 0-368-16,9 6 112 15,-4 4 72-15,-5 0-32 0,-1 7-60 16,-9 1-16-16,-16 10-48 15,-10 4-24 1,-21-3-72-16,-14-1-48 0,-21 4 16 16,-20-7 72-16,-16-5-328 15,1-2-384-15</inkml:trace>
  <inkml:trace contextRef="#ctx0" brushRef="#br0" timeOffset="15308.37">14503 5515 288 0,'0'-2'64'0,"5"0"12"16,-5 0 16-16,5 2 0 16,-5 0 56-16,0-2 52 15,0 2 0-15,0-8-16 16,5-2-8-16,-5 12-16 15,11 4 0-15,4-6-20 16,5-6-16-16,-5 4-40 16,11 2-16-16,9-2-68 0,-4 2-40 15,-1-2-16-15,11-2 32 16,-11-2-316-16,1-2-344 16,-1-4-4-16,-9 2 344 15,-1 6 344-15,-10-4 0 16</inkml:trace>
  <inkml:trace contextRef="#ctx0" brushRef="#br0" timeOffset="19044.07">17099 5467 792 0,'0'-4'232'0,"0"2"4"0,10 0 8 16,11-2-184 0,-1-4 48-16,5-2 20 15,1 2-24-15,-1 4-36 0,-10-2-8 16,6 4-20-16,-11 0 0 15,0 6-32-15,-15 10-24 16,-10 6-56-16,-6 2-32 16,6 4-12-16,-10-1 24 15,4 3 24-15,6-2 8 16,5-4 16-16,5-6 16 16,10-2 16-16,5-6 8 15,0-2 8-15,5-6 8 16,6-4 4-16,-1 4 0 15,-10-2 0-15,6 2 8 16,-6 2 0-16,-10-2 8 16,5 8-4-16,-5 3 0 15,0 5-8-15,5-2 0 16,0 4 0-16,0 2 8 0,0 6 32 16,5 7 32-16,0 5 12 15,6 8-8-15,-1-1-16 16,-5 1 0-16,5-4-8 15,-10-7-8-15,6-1-8 16,-11-8 0-16,0-4-8 16,-11-6-8-16,6-2-48 15,-5-6-40-15,-15-7-80 16,-1-2-32-16,1-15 24 16,-11-6 72-16,6-10-272 0,10-6-336 15,-1-3 0-15,6 11 336 16,5 4 336-1,5 6 0-15,0-17 100 0,5-19 104 16,0 18 36-16,0 11-64 16,0-3-44-16,0 10 24 15,0 10-12-15,0 2-32 16,5 8-72-16,-5 8-32 16,0 6-56-16,0 10-8 15,-5 9 8-15,-5 5 24 16,-6 8 36-16,-4-1 16 15,5-9 36-15,5-2 32 16,-1-6 20-16,6-12 0 16,5-3-28-16,5-13-16 0,11-21-32 15,4-9 0-15,0-6-32 16,21-12-16-16,5-3-24 16,-6-7 0-16,6-1 4 15,0-3 8-15,-1 5 16 16,-4 7 16-16,5 6 36 15,-11 5 24-15,1 1 8 16,-1 10-8-16,1 4-24 16,0 5 0-16,-11 3-20 15,0 4-8-15,6 4-16 16,4 0 0-16,-19 4 4 16,-1-4 8-16,0 2-4 15,-5 4-8-15,0-2-28 16,-4 2-8-16,-6 6-16 0,-6 6 8 15,-4 0 4-15,-5 6 8 16,0 6 4-16,5 2 0 16,-6-1 4-16,6 5 8 15,0-4 16-15,0 2 16 16,10-6 8-16,0-1 0 16,10-1-4-16,0-8 8 15,0-6-8-15,6 4-8 16,-1 4-4-16,0-2 8 15,5 2-4-15,1-2 0 16,-6 2-4-16,-5-2 8 16,0 5 0-16,-5 5 0 15,1-2-4-15,-1 2 8 16,-5 6-4-16,0 8 0 0,0 3 0 16,0 3 8-16,0 0 0 15,0 1 0-15,0-3-4 16,5-6 0-16,-5-3 4 15,0 1 8-15,0-8-4 16,5-8 0-16,-5 8-12 16,-5-10 0-16,0-10-44 15,-6-8-32-15,1-2-96 16,0-14-56-16,0-20 32 16,-10 1 96-16,-1 3-232 15,1-6-312-15</inkml:trace>
  <inkml:trace contextRef="#ctx0" brushRef="#br0" timeOffset="19309.7">17693 5584 312 0,'0'-2'72'16,"0"0"16"-16,0 2 16 16,0-4-32-16,0 0 24 15,0 4 16-15,0 2 0 16,0 4-40-16,-5 6-32 16,0 2-72-16,0 6-32 15,0 2-40-15,-10 1 0 16,5 5 32-16,0-2 32 15,-6 4 52-15,6-3 24 16,0-5 88-16,0-2 72 16,5-2 68-16,0-10 0 15,10-16-32-15,5-10-32 0,15-2-72 16,6-7-32-16,4-5-64 16,6 2-16-16,-11 2-24 15,-4 4 8-15,-6 11 0 16,-5-1 0-16</inkml:trace>
  <inkml:trace contextRef="#ctx0" brushRef="#br0" timeOffset="45697.14">14986 5197 912 0,'0'0'272'15,"0"0"-36"-15,0 0-32 16,5 0-244-16,0 0 72 16,5-6 56-16,5-2 0 0,1 0-28 15,-1 0-16 1,0 0-20-16,0-4 0 0,1 7 0 15,-1-1 0-15,-5 0 0 16,0 6 0-16,-5-6 4 16,0 4 8-16,0-4 8 15,-5 8 8-15,5 2-4 16,-5 6 0-16,-5 11 0 16,0 7 16-16,0 4-4 15,-5 12-8-15,0 3-16 16,0-1 0-16,0-4 4 15,-1 3 16-15,1-7-12 16,0-4-16-16,-5-7-20 16,5-3 0-16,-6-4-40 15,1-8-32-15,5-2-96 16,0-2-48-16,0-6 28 0,0-4 88 16,4-14-240-16,1-6-320 15,5-4 0-15,0 6 328 16,0 5 324-16,-5 1 0 15</inkml:trace>
  <inkml:trace contextRef="#ctx0" brushRef="#br0" timeOffset="45900.25">15001 5145 728 0,'0'0'212'16,"0"0"44"-16,0 0 44 0,0 2-140 16,5 4 32-16,5 4 16 15,0 4-8-15,6 10-36 16,-6 4-24-1,5 0-40-15,0-3-8 0,-5 9-32 16,1-6-16-16,-1-6-76 16,0-2-56-16,-5-3-12 15,5-3 48-15,-5-6-372 16,0-4-408-16,0-2 0 16,0 0 416-16</inkml:trace>
  <inkml:trace contextRef="#ctx0" brushRef="#br0" timeOffset="46134.58">15214 5177 1232 0,'5'0'380'0,"11"0"-36"0,-6 0-36 16,10-4-336-16,6-2 80 15,4-2 44-15,-5 0-24 16,1-7-112-16,4 1-72 15,-4 0-16-15,-1 2 64 16,-5 0-272-16,1 4-336 16,-6 2 0-16,-5 0 336 15,0 4 336-15,-5-2 0 16</inkml:trace>
  <inkml:trace contextRef="#ctx0" brushRef="#br0" timeOffset="46462.75">15433 4981 856 0,'0'0'252'0,"5"0"-12"16,-5 2-20-16,0 2-200 15,5 4 72-15,-5-4 56 16,5 6-8-16,0 5-28 16,0 7-8-16,0 6-16 15,5 6 8-15,-4 17-12 16,-1 11-8-16,0-11-16 15,5 1 0-15,-5 0-12 16,0-9-8-16,5-3-8 16,-5-8 8-16,0-2 4 15,0-5 8-15,-5-7-4 16,5-6-8-16,-5 0-12 16,0-2 0-16,-5-4-40 0,-10 0-32 15,0 0-92-15,-5-6-48 16,-1-4 24-16,-4-6 88 15,-1-2-316-15,6-10-392 16,0 0-4-16,10 6 392 16</inkml:trace>
  <inkml:trace contextRef="#ctx0" brushRef="#br0" timeOffset="46650.28">15362 5211 1288 0,'0'0'396'0,"5"0"-28"16,0 0-36-16,5 0-340 15,10 0 88-15,-10 4 60 16,6 8-24-16,-6 0-60 16,0 6-24-16,0-1-100 15,0 7-64-15,1-4 0 16,4-6 72-16,0 2-324 16,5-8-384-16</inkml:trace>
  <inkml:trace contextRef="#ctx0" brushRef="#br0" timeOffset="47400.28">15900 4870 944 0,'0'0'284'0,"0"0"-32"16,0 2-28-16,0 8-248 16,0-6 64-16,-5 7 52 15,5 3-8-15,-5 2-36 16,0 0-16-16,0 0-28 15,-5-4 0-15,10 0-4 16,0-8 0-16,5-2-8 16,0-2 0-16,5 6-12 15,0 0 0-15,0-4-4 16,6-2 0-16,-1 2-4 0,0-4 0 16,5-4-12-1,-4 0-8-15,-1 2 4 0,0-4 16 16,-5-2 8-16,-5 2 0 15,5 6-16-15,-4 0-8 16,-6-2 0-16,5 8 16 16,-5-4 12-16,5 8 0 15,-5-2 4-15,-5 10 8 16,-6 0 4-16,6 1 0 16,0 3-4-16,-5 2 0 15,0 0 4-15,5-2 16 16,-10-2-4-16,5-6-8 0,-6 5-20 15,6-1 0 1,-5 0-40-16,0 2-32 16,-1 0-44-16,6-6-8 0,-5-4-92 15,10 2-72-15,-5-2 48 16,5 0 128-16,0-8 128 16,0 2 0-16</inkml:trace>
  <inkml:trace contextRef="#ctx0" brushRef="#br0" timeOffset="47728.42">15788 5094 368 0,'0'0'92'0,"0"0"12"0,0 0 12 16,0 0-12-16,0 0 72 16,5 0 48-16,1 0-16 15,-1 0-32-15,10 0-16 16,0 0-28-16,5 0-8 16,-4 0-32-16,4 0-16 15,0 6-44-15,-4-6-16 16,-1 2-112-16,-5-2-80 15,5 2-264-15,-5 0-176 0,1-2 88 16,-6 0 264-16,0 0 264 16,0 0 0-16</inkml:trace>
  <inkml:trace contextRef="#ctx0" brushRef="#br0" timeOffset="48259.58">16093 5080 1024 0,'-5'0'308'0,"0"4"-36"16,0 4-36-16,-10 8-288 16,-6 6 64-16,1 1 56 15,5 7 0-15,-5 2-28 16,4-2-16-16,1-3-24 16,5-3 0-16,0-2 8 15,5-4 8-15,0-2 4 0,-1-2 0 16,6-4-4-16,6-6 0 15,4-4-12-15,5 0-8 16,5-6-8-16,6-6 8 16,-6-8 0-16,10-2 0 15,-9 4 4-15,-1-8 8 16,0 3 0-16,-4 5-8 16,-1 2 0-16,-5 2 16 15,0 2 12-15,-5 8 8 16,-5-2-8-16,5 8-8 0,-5 2-12 15,0 4 0 1,0 6-4-16,0 4 0 16,0 4 0-16,0 3 8 15,-5 5 4-15,-5 6 8 0,5-6 0 16,-5 5 0-16,0-3 8 16,0 0 16-16,-6 2-4 15,-4-5-8-15,0 1-12 16,-6-4 0-16,1-4-20 15,-11-2-16-15,6-2-68 16,-1-3-40-16,1-3 8 16,-1-8 56-16,6 2-296 15,5-10-344-15,-1-2-4 16,11-2 352-16</inkml:trace>
  <inkml:trace contextRef="#ctx0" brushRef="#br0" timeOffset="48462.71">15722 5392 968 0,'0'0'292'16,"5"0"0"-16,1 0 4 16,-1 0-224-16,10 4 72 15,0 1 36-15,5 3-24 16,-4 2-52-16,4 4-16 16,0 2-96-16,6 2-64 15,-6-6-408-15,10 0-336 16,6 2 48-16,-16-6 384 15,1-4 384-15,-6 0 0 16</inkml:trace>
  <inkml:trace contextRef="#ctx0" brushRef="#br0" timeOffset="50151.25">17627 5913 920 0,'0'0'276'0,"0"4"12"16,0-4 20-16,5 0-232 16,1-4 32-16,-1-3 0 15,10-7-24-15,5-2-164 16,11-6-128-16,14-6-264 16,1-2-128-16</inkml:trace>
  <inkml:trace contextRef="#ctx0" brushRef="#br0" timeOffset="63031.24">376 15042 1056 0,'0'0'320'0,"0"8"-24"16,0 13-24-16,0 9-292 15,0 2 56-15,0 2-4 16,0 1-56-16,0-1-32 16,0-8 32-16,0-8 24 15,0-10 0-15,5-12 0 16,-5 2 0-16,10 0 0 16,-10-4 0-16</inkml:trace>
  <inkml:trace contextRef="#ctx0" brushRef="#br0" timeOffset="63203.07">467 14801 712 0,'0'0'204'0,"0"0"4"0,0 2-4 15,5 2-176-15,5 2 32 16,-5 2-48-16,-5 2-72 16,6 10-84-16,4 10-8 15,-5 4-92-15,-5-5-80 16,0 1 52-16,0-4 136 15</inkml:trace>
  <inkml:trace contextRef="#ctx0" brushRef="#br0" timeOffset="63531.25">513 15129 360 0,'0'4'88'16,"0"4"4"-16,0 0 0 0,0-6-40 15,10-6 48 1,-5 2 52-16,10-2 8 16,6-8-16-16,-1-2-16 0,-5-6-16 15,11 4 8-15,-6-8-4 16,-10 1-8-16,10 9-28 15,-15 10-16-15,11-2-8 16,-11 4 8-16,5 16 0 16,10 4-8-16,-4 5-16 15,-6 9 0 1,5 4-12-16,0 0 0 0,5-3-12 16,1 3 0-16,-6-4 0 15,-5-4 16-15,5 3 0 16,1-7-8-16,-11-4 0 15,5 0 16-15,-10 0 4 16,0-8 0-16,5-3-36 16,-5-1-24-16,-5-6-88 0,-10-4-48 15,10-2 12-15,-11-9 72 16,1-7-276-16,-5-4-344 16</inkml:trace>
  <inkml:trace contextRef="#ctx0" brushRef="#br0" timeOffset="63734.3">625 15143 784 0,'10'0'228'16,"-10"0"20"-16,5 0 12 16,0 6-172-16,10 8 40 15,-5 3 32-15,-10 7-8 0,-10 8-32 16,5 2-24-16,-5 9-64 16,0 3-32-16,-5 0-136 15,9-7-96-15,-9-7-244 16,5-10-144-16,0-8 108 15,10-2 256-15,-10-6 256 16,10-2 0-16</inkml:trace>
  <inkml:trace contextRef="#ctx0" brushRef="#br0" timeOffset="64079.71">884 14377 1072 0,'0'0'324'16,"0"0"-24"-16,0 0-28 16,0 0-280-16,0 0 72 15,0 4 64-15,5 6-8 16,5 6-36-16,0-3-24 0,0 5-48 16,5 2-16-16,-9-2-88 15,9-2-64-15,-10-4-308 16,10-2-232-16,-10 2 72 15,5-6 312-15,-5 0 312 16,-5-2 0-16</inkml:trace>
  <inkml:trace contextRef="#ctx0" brushRef="#br0" timeOffset="64298.35">879 14670 1112 0,'0'0'340'0,"0"0"-28"0,0 0-28 16,5-2-284-1,-5-1 88-15,5-5 64 0,5-2-16 16,10 0-44-16,-5-6-24 16,6 2-28-16,-1 0 0 15,0-4-52-15,1 0-48 16,-1 4-12-16,11 1 40 16,-21-1-364-16,10 2-400 15,-10 4-4-15,5 2 400 16</inkml:trace>
  <inkml:trace contextRef="#ctx0" brushRef="#br0" timeOffset="64814.05">965 14641 848 0,'0'0'252'0,"10"0"-36"15,-10 6-28-15,5 2-252 16,10-2 40-16,-9 1-32 15,9 1-64-15,-10-2-48 16,10-6 16-16,0-4-56 16,-10-6-64-16,11-1 140 15,-11-1 216-15,5-6 120 16,0 4-88-16,0 4-60 16,-10 2 32-16,5 2 48 15,-5 6 24-15,0 8-16 16,-5 8-24-16,-10 0-40 15,10 6-8-15,-10 3-24 16,-6-1-16-16,1 0-12 16,5 2 8-16,0-8 4 0,4-2 8 15,-4-3 12-15,5-3 16 16,5-2 4-16,0-4-8 16,5 0-8-16,-10 0 0 15,20-2 4-15,-10 0 8 16,5-4 4-16,10-2 0 15,5-2-8-15,1-4-8 16,-6-2-8-16,5 3 0 16,6-3-12-16,-6 0-8 15,5 2-56-15,-4 0-40 16,-1 2-108-16,-10 4-56 16,5-6 36-16,1-2 104 15,-16 2-204-15,-16 2-304 0,11-2-4 16,5 6 304-16,0 0 300 15,-10 0 0-15</inkml:trace>
  <inkml:trace contextRef="#ctx0" brushRef="#br0" timeOffset="65157.74">1087 14883 280 0,'0'0'60'0,"0"-4"12"0,0-2 4 16,0 10-28-16,0-2 32 16,0-4 56-16,0 2 40 15,0-2 8-15,0-4-16 16,0 4-32-16,5-2-8 15,0-2-16-15,10-2 0 16,1-4-24-16,-11-6-16 16,15 6-64-16,-5 2-40 15,0 1-116-15,6-1-64 16,-6 0-168-16,-5-2-96 0,0 4 92 16,6 4 192-16,-11-2 192 15,0 2 0-15</inkml:trace>
  <inkml:trace contextRef="#ctx0" brushRef="#br0" timeOffset="65392.1">1183 14702 528 0,'0'0'144'0,"0"6"44"16,0 0 40-16,0 6-80 15,-10 2 24-15,10 2 12 16,0 6 0-16,-5 11-16 16,10 5-8-16,-5 14-24 15,0 9-8-15,0-7-32 16,-5 1-8-16,0-1-20 15,-15-4 0-15,5-5-16 16,-6-5-8-16,1-6-36 0,0-7-16 16,-11-9-80-16,11-4-56 15,-1-10 8-15,1-16 64 16,10-12 64-16,0-13 8 16</inkml:trace>
  <inkml:trace contextRef="#ctx0" brushRef="#br0" timeOffset="65735.85">1285 14609 592 0,'0'0'164'0,"10"0"36"16,-10 2 28-16,5 4-92 16,0 2 48-16,5-2 0 15,6 0-32-15,-11 4-64 16,10 2-24-16,-10-3-112 15,10 1-88-15,-15 0-264 16,5-10-176-16,11-2 72 16,-16 0 256-16,0 2 248 15,0-4 0-15</inkml:trace>
  <inkml:trace contextRef="#ctx0" brushRef="#br0" timeOffset="66001.55">1188 14256 960 0,'0'0'288'0,"0"0"-16"0,0 0-16 16,0 0-244-16,0 0 64 16,11 2 60-16,-6 8 0 15,-5 8-16-15,20 11-16 16,-5 9-16-16,6 6 0 16,4 5-8-16,5 5-8 0,-14 1-16 15,4-1 0-15,0 19-16 16,1 7 0-16,-16-5-28 15,5 3-16-15,-5-15-52 16,-5-11-32-16,0-5 8 16,-5-9 40-16,-10-16-384 15,10-20-416-15</inkml:trace>
  <inkml:trace contextRef="#ctx0" brushRef="#br0" timeOffset="66329.66">1392 14244 920 0,'0'-2'276'16,"0"-4"-8"-16,5 4-4 16,5-6-216-16,-10-2 64 15,20 0 36-15,-15 0-24 16,5-4-52-16,1-2-16 16,-1 7-76-16,-5-1-48 15,0 0-12-15,5 2 40 16,0 0-292-16,0 4-328 15,-10 0-4-15,6 0 336 0,4 2 328 16,-5 0 0-16</inkml:trace>
  <inkml:trace contextRef="#ctx0" brushRef="#br0" timeOffset="66564.03">1493 14295 392 0,'0'0'100'0,"0"0"-16"16,0 0-12-16,0-4-92 15,10-1 24-15,6-7 12 16,-11 2 0-16,0-2-4 16,5 0 8-16,0 4 16 15,0 0 16-15,-5 2 56 16,6 4 48-16,-6 4 12 0,-5 8-32 16,0 4-56-1,0 4-24-15,-5 8-84 0,-6-3-56 16,6-3-204-16,-5-6-144 15</inkml:trace>
  <inkml:trace contextRef="#ctx0" brushRef="#br0" timeOffset="66829.66">1539 14220 360 0,'0'0'88'16,"-10"0"4"-16,10 4 8 15,0 2-28-15,0 4 64 0,0 14 40 16,10 7-8-1,-10 3-32-15,20 10-16 0,1 1-8 16,-6 5 8-16,5 0-8 16,6 1-16-16,4-3-28 15,6 0-8-15,-16 5-16 16,0-3 0-16,6-15-12 16,-11-1-8-16,0 0-64 15,5-12-48-15,-20 2-104 16,6-7-40-16,-6-19-164 15,-6-13-112-15,6 9 92 16,-10 2 208-16</inkml:trace>
  <inkml:trace contextRef="#ctx0" brushRef="#br0" timeOffset="67126.55">1483 14625 400 0,'0'-2'100'16,"0"0"36"-16,0 0 36 15,0 0-44-15,0 0 24 16,0-2 24-16,10-4 8 16,0-6-24-16,6 0-16 15,-6-6-32-15,5-1 0 0,0-3-24 16,6 0-8-1,-6 4-40-15,-10 0-24 0,10-2-104 16,-10 7-80-16,11-7-268 16,-16-2-184-1,0 4 80-15,5 8 272 0,-5 0 268 16,0 2 0-16</inkml:trace>
  <inkml:trace contextRef="#ctx0" brushRef="#br0" timeOffset="67313.97">1412 13992 856 0,'0'0'252'0,"0"0"-24"0,0 0-28 16,5 0-212-16,5 2 72 16,-5 2 36-16,5 2-32 15,1 4-136-15,4 0-96 16,0-2-208-16,5-1-96 15</inkml:trace>
  <inkml:trace contextRef="#ctx0" brushRef="#br0" timeOffset="68626.55">1509 14291 792 0,'0'0'232'0,"0"0"8"0,0 0 8 16,0 4-180-16,0-4 48 15,0 2 12-15,0-2-24 16,0 2-48-16,10 0-8 16,-5-2-60-16,-5 4-40 15,0 0-16-15,15-2 32 0,-10 2-264 16,10 2-288-16</inkml:trace>
  <inkml:trace contextRef="#ctx0" brushRef="#br0" timeOffset="69220.22">1869 13871 792 0,'0'0'232'0,"0"0"-12"15,-5 2-8-15,0 6-196 16,5 6 48-16,0-1 40 16,-10 3 0-16,5 2-28 15,0 0-16-15,5-4-20 16,-10-2 0-16,10-2-16 15,-6-2-16-15,6-4 0 16,0 0 24-16,0-2 0 16,0 2-16-16,0-4-16 15,0 0 8-15,0 0-4 16,0 0 0-16,0 0-4 16,0 0 0-16,6-2-8 15,4-4-8-15,-5-6-44 0,10-2-32 16,-10-4-76-16,10-6-32 15,6 0-8 1,-16-3 32-16,10 3-80 0,0 4-104 16</inkml:trace>
  <inkml:trace contextRef="#ctx0" brushRef="#br0" timeOffset="69579.59">1961 13932 760 0,'0'0'220'0,"10"0"20"16,-10 4 12-16,10 6-168 16,0 4 40-16,0 2 16 15,0 2-16-15,6-2-36 16,-11-2-16-16,-5-1-40 16,5-1-16-16,5-4-112 15,-10-4-80-15,0-8-80 16,5-6 8-16,-5-2-88 15,5-7-96-15,-5 3 80 16,10 4 176-16</inkml:trace>
  <inkml:trace contextRef="#ctx0" brushRef="#br0" timeOffset="70313.95">2067 13599 464 0,'0'2'124'16,"0"4"36"-16,0 8 36 16,0 8-76-16,0 9 8 15,0-9-32-15,0-2-32 16,0 8-104-16,-10-2-64 0,10-11-48 16,0-1 24-16,0 0 32 15,0-2 24-15,0-6 28 16,0-4 16-16,10 0 32 15,-10 0 24-15,0-2 36 16,5 0 16-16,6 0 16 16,-11-2 8-16,5-8-12 15,-5 2-8-15,0-10-68 16,5-5-48-16,5 9-80 16,-10-6-16-16,5 2-96 15,10 4-72-15,-15 6 48 16,5 2 128-16,0 2 120 15,6 2 0-15</inkml:trace>
  <inkml:trace contextRef="#ctx0" brushRef="#br0" timeOffset="70438.95">2169 13756 368 0,'0'2'92'0,"0"4"8"0,0 4 12 15,10-1-40-15,-10 3 48 16,10 2 32-16,0-4 0 16,-5 2-36-16,11 0-24 15,-16 0-100-15,15 0-64 16,-15-4-204-16,5-4-128 15</inkml:trace>
  <inkml:trace contextRef="#ctx0" brushRef="#br0" timeOffset="70782.73">1991 14071 568 0,'0'0'156'0,"0"0"52"0,0 0 44 15,5 0-92-15,-5 4 16 16,0 8-8 0,0 4-24-16,-5 4-48 0,-5 8-16 15,5 9-104-15,0 11-72 16,-10 0-296-16,-1-3-208 16,11-11 56-16,-5-6 272 15</inkml:trace>
  <inkml:trace contextRef="#ctx0" brushRef="#br0" timeOffset="71142.16">1991 14139 704 0,'0'2'204'0,"5"4"0"16,10-2 4-16,1 4-160 15,-11 1 40-15,-5 9 16 16,5-6-16-16,5 6-100 15,-10 2-72-15,0 0-100 16,0-8-16-16,0-2-96 16,0-2-64-16,0-3 72 15,0-1 144-15,0-4 144 16,0 2 0-16,0-11 136 16,10-15 136-16,0 0 48 15,11 0-88-15,-6-6-80 16,-5-1 16-16,10-1-12 15,6-2-16-15,-16 4-52 16,10 3-24-16,6-1-72 0,-16 0-32 16,0 2-88-1,10 0-40-15,-20 7-172 0,10 3-120 16,1 0 68-16,-11 4 200 16,0 4 192-16,0 4 0 15</inkml:trace>
  <inkml:trace contextRef="#ctx0" brushRef="#br0" timeOffset="71564.03">2215 13867 512 0,'0'0'140'0,"0"0"32"16,0 0 36-16,-11 0-80 15,11 2 24-15,0 6 16 16,0 6-8-16,16 1-24 16,-11 5-16-16,10 6-20 15,5 2 0-15,1 10-4 16,9 1 0-16,-4 3-16 16,4 6-16-16,6-3-12 15,-16-3 8-15,5 2-4 16,6-7 0-16,-11-1-16 15,-15-2-8-15,10-10-4 16,-15-3 8-16,6 1 0 16,-6-4 0-16,-6-2-20 15,-14 2-8-15,5-6-56 16,-5-8-40-16,-16-4 0 0,11-8 48 16,-11-10-384-16,16-10-416 15,-6 2-4-15,6 4 424 16,10 5 420-16,0 1 0 15</inkml:trace>
  <inkml:trace contextRef="#ctx0" brushRef="#br0" timeOffset="71767.12">2133 14121 792 0,'11'-2'232'16,"-11"0"28"-16,5-2 24 16,5 4-172-16,-5 0 32 15,10 0 0-15,5 0-24 0,-4 4-40 16,-6 0-8-16,5 2-40 15,5 0-32-15,-4-2-112 16,-1 0-72-16,-5 0 4 16,0-2 88-16,0-6-184 15,0-2-264-15,-4 8 0 16,4 0 272-16</inkml:trace>
  <inkml:trace contextRef="#ctx0" brushRef="#br0" timeOffset="72110.92">2017 14172 472 0,'0'0'124'0,"10"-2"68"0,-10 0 60 16,5 0-52-16,-5 2 16 16,0-2-20-16,5 4-24 15,5 4-20-15,-5 8 8 16,0 12-8-16,5 6-16 16,-5 12-20-16,11 5 0 15,-16-3-28-15,0-5-16 16,5-1-72-16,5-8-48 0,-10-8-16 15,5-12 40 1,10-12 28-16,6-14 0 0,-16 2-4 16,5 2 0-16,0-2 0 15,0 2 0-15</inkml:trace>
  <inkml:trace contextRef="#ctx0" brushRef="#br0" timeOffset="73907.77">2367 15784 1064 0,'0'-2'324'0,"0"0"-36"0,0 2-28 15,5-2-292-15,10-2 72 16,1 2 44-16,4-2-16 16,0 0-20-16,1-4 8 15,-6-6 8-15,5-2 8 16,6 2 0-16,4-2 0 16,-10-13-12-16,16-1 0 15,-16 10-12-15,16-2-8 16,-16 4-12-16,5 8 0 15,6 1-12-15,-1 9 0 0,1 7-8 16,4 9 8 0,1 16-4-16,-16 6 0 15,6-1-4-15,4 7 8 0,-9 0-8 16,-1 1 0-16,-5-5-8 16,5-4 8-16,1-6 0 15,-1-7 8-15,0-5-4 16,1-4 0-16,9-8 0 15,-4-6 8-15,4-6 0 16,-5-6 0-16,11-14-4 16,0-3 8-16,-1-7-8 15,11-12 0-15,5-7-4 16,5-1 8-16,-1-9 0 16,1 3 0-16,0 15-4 15,0 5 8-15,0 6-16 0,-15 8-16 16,-1 15-12-16,-4 9 8 15,-1 11 4-15,-9 7 0 16,4 14 0-16,-9 6 8 16,4 12 0-16,-5 3 8 15,11 5-12-15,-11-3-8 16,16-9-12-16,-11-4 8 16,16-9 8-16,-6-9 8 15,11-4 8-15,0-8 8 16,-6-10 0-16,6-4 8 15,-5-4-4-15,-1-10 0 16,1-11-8-16,0-3 0 16,-6-6-8-16,11-1 0 0,0 5-4 15,4 4 0-15,-14 0-8 16,5 7-8-16,-6 11-8 16,6 8 8-16,-1 10 0 15,-4 10 0-15,0 11 0 16,-11 3 0-16,5 8 0 15,-9 2 8-15,-1-5-4 16,5-3 0-16,-4-2-4 16,4-4 8-16,1-10 0 15,4-5 8-15,11-3 0 16,-1-8 8-16,16 0 0 0,0-1 8 16,5-9-4-16,-5-4 0 15,10-2-12-15,-5-4 0 16,-5-8-4-16,5-1 8 15,-5 9 0-15,0 4 0 16,-1 6-12-16,-4 8 0 16,-5 6-8-16,5 8 0 15,-11 8 4-15,1 2 8 16,0 3-4-16,-11 1 0 16,6 0 0-16,-1 2 8 15,-14-2 4-15,4-9 0 16,5-1-4-16,-4 0 8 15,4-8 0-15,-4-2 0 16,4-2 4-16,6-10 8 0,4-6-4 16,1-7 0-1,10-3-8-15,-5-4 0 0,4-8-4 16,-4-2 0-16,-5 7-12 16,4-1 0-16,-9 2 0 15,5 10 16-15,-21 7 0 16,16 9-8-16,-11 13-16 15,5 11 0-15,-9 2 0 16,4 8 8-16,-5 2 8 16,6-3 0-16,-6-1-8 15,6 0 0-15,-1 0-4 16,0-4 8-16,6-5 12 16,-1 3 8-16,6-8 0 15,-1-4-8-15,11-2-8 16,-10-2 8-16,4-4 4 15,6-2 8-15,-5 0 0 0,-6-2 0 16,11 2-12-16,0-2 0 16,15 2-8-16,-16-2 8 15,-4 2-24-15,5 0-24 16,0 0-8-16,-6-4 24 16,-4-6 16-16,-11 4 8 15,-5 2 0-15,1-2 0 16</inkml:trace>
</inkml:ink>
</file>

<file path=ppt/ink/ink11.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20T06:56:08.437"/>
    </inkml:context>
    <inkml:brush xml:id="br0">
      <inkml:brushProperty name="width" value="0.05292" units="cm"/>
      <inkml:brushProperty name="height" value="0.05292" units="cm"/>
      <inkml:brushProperty name="color" value="#FF0000"/>
    </inkml:brush>
  </inkml:definitions>
  <inkml:trace contextRef="#ctx0" brushRef="#br0">12913 2782 2856 0,'10'0'24'16,"11"-6"24"-16,9-8 0 16,1 2-16-16,-6-8-12 15,5 3 8-15,-4-1-20 16,-6 8-16-16,-10-2-112 16,6 10-88-16,-11 4-384 15,-5 2-288-15,0 4 96 0,0-2 392 16</inkml:trace>
  <inkml:trace contextRef="#ctx0" brushRef="#br0" timeOffset="265.67">13060 2812 1072 0,'0'0'324'0,"0"8"4"0,0 6-4 16,0 10-260-16,6 13 64 15,-6 7 24-15,0 7-32 16,-6 11-48-16,1 1 0 16,5 17-4-16,-5-11 8 15,5-3-24-15,0-5-24 16,0-9-72-16,0-12-40 0,0-5-4 16,0-11 40-16,5-16-376 15,6-16-416-15,-1-2 0 16,-10 2 424-16,5 0 416 15,0 0 0-15</inkml:trace>
  <inkml:trace contextRef="#ctx0" brushRef="#br0" timeOffset="515.65">13208 2814 928 0,'0'0'276'0,"0"12"4"0,0 8-4 16,-5 9-220-1,0 7 64-15,0 16 44 16,5 7-8-16,-6 11-32 0,1 9-16 16,5 0-32-1,0 7-8-15,0-11-20 0,0-13 0 16,0-3-40-16,0-7-24 16,5-18-124-16,6-7-88 15,-6-5-308-15,-5-16-216 16,5-10 104-16,0 2 328 15,-5 2 320-15,5-8 0 16</inkml:trace>
  <inkml:trace contextRef="#ctx0" brushRef="#br0" timeOffset="1000.02">13005 3125 1040 0,'0'0'316'0,"0"-4"-4"15,5 2 4-15,5-5-268 16,5-1 48-16,0-6 8 16,1 0-40-16,-1 4-40 15,-5 4 0-15,0-2-44 16,0 4-40-16,0 10-32 16,-5 6 16-16,-5 6 20 15,-5 10 16-15,-5 1 4 16,-5 9 0-16,0 4 16 15,-6-1 24-15,6-11 16 0,5-8 0 16,5 0-8-16,0-4 0 16,5-6-32-16,5-5-24 15,-5-7-88-15,0 2-56 16,5 12-12-16,-10 4 56 16,0 4 68-16,-10 8 24 15,-6 9 32-15,-4 5 16 16,-6-6 56-16,1-4 48 15,-1 3 36-15,6-7 0 16,10-12-16-16,0-4-8 16,15-4-16-16,10-10-8 15,10-12-28-15,11-10-16 16,9-8-72-16,6-15-48 16,0-15-104-16,-6-7-48 15,6-1 40-15,5-5 96 0,-16 7 92 16,-4 21 0-16</inkml:trace>
  <inkml:trace contextRef="#ctx0" brushRef="#br0" timeOffset="1265.57">13213 2881 496 0,'0'0'132'0,"0"0"48"16,0 4 44-16,0-2-64 15,0 0 32-15,5 4 0 0,0 0-24 16,5 4-40 0,0 4-16-16,6-6-24 0,4-2-8 15,-5 4-12-15,-5 2 0 16,0-4-52-16,1 0-48 16,-6-4-20-16,0-1 32 15,10-6-332-15,5-1-352 16,-4-4-8-16,-11-4 360 15</inkml:trace>
  <inkml:trace contextRef="#ctx0" brushRef="#br0" timeOffset="1421.91">13604 2566 1032 0,'0'0'312'0,"0"0"0"16,-5 0 0-16,0 0-260 15,0 0 56 1,0 0 28-16,0 8-16 0,-6 4-80 15,-9 4-56-15,10 5-32 16,-5 3 24-16,-1 2-352 16,1 0-376-16</inkml:trace>
  <inkml:trace contextRef="#ctx0" brushRef="#br0" timeOffset="1656.17">13457 2871 512 0,'0'0'140'0,"0"8"48"16,0 8 52-16,0 0-64 15,0 12 32-15,0 6 4 16,-10 7-16-16,-1 3-28 16,1 4-8-16,0 3-24 15,-5 5-16-15,0 7-28 16,4-3-8-16,1-7-32 0,0-1-16 16,0-6-64-16,0-13-40 15,5-7-88-15,0-10-40 16,0-14 32-16,-1-20 80 15,1-20-244-15,0-19-320 16</inkml:trace>
  <inkml:trace contextRef="#ctx0" brushRef="#br0" timeOffset="1875">13203 3054 848 0,'0'0'252'15,"5"0"-12"-15,0 0-4 0,0 0-188 16,10-2 80-16,11-2 56 15,-1-6-8-15,5 4-48 16,6-4-24-16,5-6-40 16,4 2-8-16,-14 3-48 15,-11 7-32-15,0-4-112 16,-4 0-64-16,-11 8-272 16,-5-4-200-16,-5 4 88 15,0 0 296-15</inkml:trace>
  <inkml:trace contextRef="#ctx0" brushRef="#br0" timeOffset="2046.82">13157 3284 1136 0,'5'2'348'16,"5"4"-20"-16,11-10-12 16,4-8-292-16,16-8 72 15,4 2 48-15,1-3-16 16,20-1-64-16,0-2-32 15,-15 2-108-15,-5 0-64 16,-1-1-352-16,-9 5-280 16</inkml:trace>
  <inkml:trace contextRef="#ctx0" brushRef="#br0" timeOffset="2296.82">13701 3157 1048 0,'0'6'316'0,"0"4"-12"15,5 14-20-15,0 17-256 16,5 9 80-16,0 6 60 16,5 3-8-16,0-5-40 15,1-3-24-15,-1-5-32 16,-5-6 0-16,5-13-48 16,1-5-40-16,-6-4-100 15,0-8-56-15,-5-8 16 16,0-14 80-16,0-18 76 15,-5-9 8-15,0-3 0 16,0 10 0-16,0 3 0 16,0 5 0-16</inkml:trace>
  <inkml:trace contextRef="#ctx0" brushRef="#br0" timeOffset="2625.02">13375 2568 1240 0,'0'0'380'0,"0"0"-28"15,0 4-36-15,0 4-340 16,0 10 72-16,0 7 48 16,0 5-16-16,0 4-88 15,0 0-64-15,5 3-20 16,1 1 48-16,9-12-324 16,5-2-360-16,-5-5-4 15,1-5 368-15</inkml:trace>
  <inkml:trace contextRef="#ctx0" brushRef="#br0" timeOffset="24923.4">14234 2294 328 0,'5'0'76'0,"0"-4"32"16,0 4 28-16,5 0 8 16,-5 0 64-16,6 6 40 15,-1 6-16-15,0-4-36 16,-5 2-16-16,-5 10-44 16,0 3-16-16,-5 1-32 15,-15 12 0-15,-11 2-56 16,-10 7-48-16,1 3-24 15,4 1 24-15,-4-3-344 0,-1-10-368 16,16-6-4-16,4-7 368 16</inkml:trace>
  <inkml:trace contextRef="#ctx0" brushRef="#br0" timeOffset="25784.34">14269 2548 600 0,'-5'0'168'0,"5"0"36"15,0 0 32-15,0 0-124 16,5 0 8-16,1 0-12 16,-6 0-16-16,5 0-28 15,0 2-8-15,-5 8-16 16,0 10-8-16,0 4-20 16,-5 7-8-16,-11 7-4 15,1 4 8-15,0-13 4 16,5 1 0-16,0-8-16 0,-1-6-8 15,6-2-24-15,0-6-8 16,10-4 12-16,6-6 32 16,-1-4 12-16,0 2-8 15,0-2 0-15,0-2 16 16,0-8 12-16,-5-4 0 16,0 10-8-16,1 6-8 15,-6 0-16-15,0 6 0 16,-6 6-16-16,-4 6-8 15,0 8-16-15,0 8 0 16,-10-6 0-16,-6 5 8 16,11 1 16-16,0-4 8 15,0-4 4-15,4-3 0 16,1-5-4-16,5-6 8 0,0 0 8 16,5 0 16-16,5-6 8 15,5 2 0-15,6-4 0 16,-1 0 0-16,5-10-24 15,0 0-24-15,6-6-76 16,-6-5-48-16,0-1-44 16,-9 0 16-16,9-2 20 15,-5 0 16-15,-10 1 32 16,5-3 24-16,1 4 40 16,-6 2 24-16,0 10 32 0,0 8 16 15,0 2 52-15,0 2 48 16,-5 8 40-16,10-6 8 15,-5 8-8-15,0-2-8 16,5 2-32-16,6-4-16 16,-6 8-36-16,0-3-8 15,0-5-36-15,0 0-24 16,6-6-48-16,-11-4-16 16,5-4-96-16,0 0-72 15,-5 4-208-15,0 0-128 16,-5 2 92-16,5 0 232 15,-5 0 228-15,0 2 0 16</inkml:trace>
  <inkml:trace contextRef="#ctx0" brushRef="#br0" timeOffset="26221.84">14391 2969 560 0,'0'0'156'0,"0"0"16"16,0 0 20-16,0 8-104 15,0-1 32-15,0 1 12 16,0 6-16-16,0 4-24 16,0 6 0-16,0 6-12 15,0 4 0-15,0-1-16 16,5 9-8-16,-5 2-8 15,6 3 8-15,-1-7-8 16,0-4-8-16,0-1 0 0,0-11 16 16,-5-2 8-16,5-8 0 15,-5 2-12-15,5-8-8 16,-5-2-4-16,0-2 8 16,0 0 8-16,5-8 0 15,-10 0-28-15,0-2-24 16,0 0-36-16,-5-2-8 15,0-6-48-15,-1 4-32 16,1-6 12-16,0-4 56 16,-5 2 52-16,5-3 8 15,-6 1-376-15,1 2-368 16,0-4-8-16,10 6 376 16</inkml:trace>
  <inkml:trace contextRef="#ctx0" brushRef="#br0" timeOffset="26409.34">14178 3096 464 0,'0'0'124'0,"0"-4"28"16,0 8 36-16,0 4-44 16,0 9 56-16,0 3 20 15,-10 12-24-15,0 14-52 16,-6 3-24-16,-4 5-44 16,5 5-16-16,-10-13-124 15,4-6-104-15,1-5-264 0,5-9-160 16,4-8 88-16,1-10 256 15</inkml:trace>
  <inkml:trace contextRef="#ctx0" brushRef="#br0" timeOffset="26628.09">14371 3217 848 0,'0'0'252'16,"15"0"-4"-16,6 0 4 15,14 0-188-15,6 0 64 16,10 0 48-16,5 0-8 15,-6 4-32-15,1-4-16 16,0 4-40-16,-16-4-24 16,-4 0-44-16,-11 2-16 15,-4-2-12-15,-6 0 16 0,-15-2-404 16,-11-4-408-16,1-4-4 16,5 4 408-16,0 4 408 15,0-4 0-15</inkml:trace>
  <inkml:trace contextRef="#ctx0" brushRef="#br0" timeOffset="27175.06">14894 2137 616 0,'0'0'172'0,"0"0"28"16,-5 2 28-16,5 4-112 16,0 2 40-16,-5 6 4 15,-5 8-32-15,-5 2-88 16,-11 5-48-16,1 3-132 15,0 2-72-15,-6-8-164 16,11-3-88-16</inkml:trace>
  <inkml:trace contextRef="#ctx0" brushRef="#br0" timeOffset="27471.92">14879 2320 320 0,'0'0'76'15,"0"0"16"-15,0-4 20 16,0 8 4-16,5 4 64 0,0 6 36 16,0 5-16-16,-5 3-36 15,0 10-8-15,0 4-24 16,0 1-8-16,0 1-32 15,0 0-16-15,-5-4-36 16,5-9-16-16,5-7-88 16,-10-4-72-16,10-8-88 15,-5-14-8-15,10-10-120 16,1-8-104-16,-11 3 80 16,5 5 192-16</inkml:trace>
  <inkml:trace contextRef="#ctx0" brushRef="#br0" timeOffset="27784.34">14986 1895 904 0,'0'0'268'0,"5"0"-4"0,0 0-4 16,0 4-208-16,5 8 72 16,0-4 36-16,0 2-24 15,-4 2-56-15,-1 4-24 16,0-3-56-16,5-5-24 16,-5 8-120-16,-5-2-80 15,5-2-240-15,0 2-144 0,-5 6 100 16,0-4 256-16,0-6 252 15,0 2 0-15</inkml:trace>
  <inkml:trace contextRef="#ctx0" brushRef="#br0" timeOffset="28159.38">14971 2221 336 0,'0'5'80'0,"-6"5"8"15,1-2 8-15,0 4-48 16,5-4 24-16,0-2 32 16,-5-2 16-16,5 0-16 15,5-2-24-15,0 0-32 16,6-6 0-16,4-8-8 15,0 2 8-15,-5-4-16 16,5-2-16-16,1 1-24 16,-11 7 0-16,5-4 0 15,-5 4 8-15,0 0 0 0,0 0 0 16,-5 0-16-16,5 2 0 16,-5-2 0-16,0 6 16 15,0-2 16-15,0 2 16 16,0 2 8-16,0 6 8 15,0 2 0-15,0 8 8 16,0 6 4-16,0 8 8 16,0-1-4-16,5 5 0 15,-5 2-8-15,0-1 8 16,0-1-16-16,0 0-8 16,5-10-32-16,-5-6-8 15,5 1-88-15,1-9-64 0,-1-4-72 16,0 0 0-16,0-6-96 15,0 0-88-15</inkml:trace>
  <inkml:trace contextRef="#ctx0" brushRef="#br0" timeOffset="28659.35">14986 2405 616 0,'0'0'172'0,"0"0"52"16,0 0 44-16,10-6-116 15,0 0 16-15,5-4-16 16,-5-2-24-16,6 4-32 16,-1-2-8-16,0-1-20 15,-5 3-8-15,1-2-76 16,-1 2-64-16,-5 2-116 16,0 0-48-16,0 0-168 15,-5 6-112-15,5 4 96 16,-5-4 216-16,0 2 212 15,0-2 0-15</inkml:trace>
  <inkml:trace contextRef="#ctx0" brushRef="#br0" timeOffset="28925.03">15006 2459 544 0,'0'0'148'0,"0"0"28"0,5 0 28 15,5 0-112-15,0-4 16 16,1 0-12-16,-1-8-16 16,-5 6-52-16,5 2-24 15,0-4-76-15,-5 2-48 0,0 4-168 16,0-4-112-16,1 6 52 15,-1 0 176-15,-5 0 172 16,0 0 0-16</inkml:trace>
  <inkml:trace contextRef="#ctx0" brushRef="#br0" timeOffset="29268.71">15072 2467 848 0,'0'0'252'16,"0"0"-12"-16,0 0-12 15,0 0-212-15,0 0 48 16,0 2 36-16,0 9-8 16,5-1-44-16,-5 4-24 15,5-6-68-15,-5 6-32 16,0 2-84-16,5-6-48 16,-5 2-144-16,5-4-88 15,1-6 80-15,-6 4 184 16,5-6 176-16,-5 2 0 15</inkml:trace>
  <inkml:trace contextRef="#ctx0" brushRef="#br0" timeOffset="29550.04">14991 2598 360 0,'0'0'88'16,"0"-2"16"-16,0 0 16 0,0 2-24 0,5-6 56 15,5-2 24 1,5-4-16-16,1 2-40 16,-1 0-8-16,0-2-32 15,0 4-8-15,1 0-32 0,-1 2-8 16,0 4-72-16,-10 0-56 15,5-2-72-15,-5 2-8 16,0 2-112-16,-5 0-96 16</inkml:trace>
  <inkml:trace contextRef="#ctx0" brushRef="#br0" timeOffset="29957.62">14767 3036 440 0,'0'0'116'0,"0"-4"24"15,0 4 28-15,5 0-40 16,11-4 48-16,4-10 32 0,5-2-8 16,6-1-32-1,4-3-16-15,1-8-28 16,0-4-8-16,9-2-24 0,1 1-8 16,5-3-24-16,0 4-8 15,-6 2-40-15,-4 3-24 16,-6 3-60-16,1 2-32 15,-16 4 16-15,-4-2 48 16,-6 6-296-16,-10 1-344 16,0 3-4-16,0 8 344 15,-5-4 340-15,5 0 0 16</inkml:trace>
  <inkml:trace contextRef="#ctx0" brushRef="#br0" timeOffset="30301.35">15067 2490 464 0,'0'0'124'0,"0"0"16"16,0 2 20-16,0 2-60 15,5-2 48-15,0 6 20 16,-5 6-24-16,5 8-32 16,0 10 0-16,0 17-16 15,1 11-8-15,4 1-16 16,0 7 0-16,0-1-16 15,0-7 0-15,0-1-16 16,6-9-8-16,-6-2-8 16,0-11 0-16,-5-7-8 15,10-6 0-15,-10-2-8 16,0-10 8-16,0-2 0 16,1-3 0-16,-6-5-8 0,0 0-8 15,0 2-28-15,-6-4-16 16,-4-4-88-16,5 0-64 15,-10-3-60-15,5-7 8 16,0 0-96-16,-6-2-96 16</inkml:trace>
  <inkml:trace contextRef="#ctx0" brushRef="#br0" timeOffset="30504.43">14986 2863 1008 0,'0'0'304'0,"0"0"-24"16,0 16-24-16,-5 6-256 16,-11 8 80-16,6 0 52 15,-15 3-16-15,-6 3-56 16,1 0-32-16,-6-4-124 16,1-3-88-16,9-5-272 15,6-8-184-15</inkml:trace>
  <inkml:trace contextRef="#ctx0" brushRef="#br0" timeOffset="32645.88">15057 2901 712 0,'0'0'204'0,"5"0"12"0,0 0 12 15,10 0-156 1,1 4 40-16,9-4 20 16,10 4-16-16,6 4-28 15,0-6 0-15,10 4-8 0,-1 0 0 16,1-2-4-16,-5 2 0 15,5 0-4-15,-6 0 8 16,1-2-8-16,-5 0 0 16,-6-2-12-16,1 0 0 15,-6 4-16-15,-9 0-8 16,-1-6-44-16,-10 4-32 16,0-1-12-16,-5-3 24 15,0 0-404-15,-5 0-416 16,6-3 0-16,-6 1 424 15,0 0 424-15,0 2 0 0</inkml:trace>
  <inkml:trace contextRef="#ctx0" brushRef="#br0" timeOffset="125763.14">5227 12916 288 0,'0'4'64'0,"-10"4"4"15,0-2 0-15,5 0-28 16,5 0 40-16,-5 2 64 16,0 2 32-16,5 0 24 15,0 0-8-15,0-2-24 16,0-2-8-16,0 0-16 15,0-2 0-15,0-4-20 16,0-4-16-16,0-12-36 16,10-10-8-16,5-4-24 15,5-10 0-15,11-7-8 16,4-5 8-16,6 1-4 0,5-1 0 16,-1 0-12-16,-14 5 0 15,-6 5-16-15,-4 8 0 16,-6 7 0-16,5 7 16 15,-15 2 0-15,10 4-8 16,-15 4-8-16,6 4 8 16,9 2 0-16,-15-2 8 15,0 4-8-15,0 0 0 16,0 0 0-16,0 4 8 16,5 0-4-16,5 4-8 15,10 6-16-15,1 2 0 16,4 10 4-16,11 8 8 0,-6-3-4 15,11 7-8-15,-1 2-24 16,1-1-8-16,0-3-28 16,4-2-16-16,-4-2-16 15,0-4 0-15,-6-5-40 16,-9-1-40-16,-1-6-48 16,-5 0 0-16,1-4-156 15,-21-2-144-15,-11-4 76 16,11-2 224-16,0 2 224 15,-5-4 0-15</inkml:trace>
  <inkml:trace contextRef="#ctx0" brushRef="#br0" timeOffset="126372.58">5090 13019 512 0,'0'2'140'0,"0"0"28"16,0 0 28-16,0 4-84 16,-5 2 24-16,5 0 16 15,5 2-8-15,0 6-20 16,15 6-8-16,-10 2-24 16,11 0-8-16,4 3-20 15,6 3-8-15,4 2 0 16,1-2 8-16,-1-7 0 15,6-5-8-15,0-2-16 16,4-2-8-16,-14-6-12 16,-1-2 0-16,1-2-4 15,-6 0 0-15,1-4-4 16,-6 0 0-16,-5-6-4 16,0-6 8-16,6-4-4 0,-6-2 0 15,0-6-12 1,6-9-8-16,-6-9-4 0,5-4 8 15,0-5 0-15,1-3 0 16,4 1-4-16,6-1 0 16,-6 10 0-16,5 7 0 15,-9 5 0-15,-1 6 0 16,0 10-52-16,-4 4-48 16,-16 4-344-16,10 2-288 15,-10 3 52-15,5 3 344 16,-5-2 344-16,0 2 0 15</inkml:trace>
  <inkml:trace contextRef="#ctx0" brushRef="#br0" timeOffset="126925.47">6101 12746 600 0,'0'0'168'0,"0"0"12"0,0 0 8 16,5-2-116-16,0 2 48 15,5-2 32-15,21-6-8 16,-16 2-24-16,10 0-8 16,11-6-16-16,-1-4 0 15,-4 2-8-15,4 2-8 16,11-4-16-16,-5-3 0 16,5 3-16-16,4-4-8 15,1-4-4-15,0 4 8 0,5 4 0 16,-5-6 0-16,-1-5-4 15,-9 1 0-15,-5 2-8 16,-1 2-8-16,-4 0-8 16,-6 5 8-16,-5 1-8 15,1 4 0-15,-6-4-8 16,0 2 0-16,0 4 0 0,1 4 0 16,-6-4-8-1,0 4-8-15,-5 2-56 0,0 2-40 16,-5 0 0-16,0 8 48 15,-10 4 48-15,-5 0 8 16,-6-2 0-16,6 4 0 16,5-6 0-16,-5 0 0 15</inkml:trace>
  <inkml:trace contextRef="#ctx0" brushRef="#br0" timeOffset="127800.5">4221 13389 496 0,'0'-4'132'0,"0"2"28"0,0 0 28 15,10 0-76 1,-5-2 32-16,11 2 24 16,-1-2-8-16,10 0-20 15,11-2-8-15,-1-6-20 0,1-4 0 16,10 2-8-16,5-6 0 15,-6-9-8-15,11-3 0 16,10 8-24-16,-5-6-16 16,10-8-20-16,-10 7 0 15,0-5-4-15,-5-2 8 16,-10 11-8-16,-6 7 0 16,-9-2-16-16,-6 6 0 15,-4 4-16-15,-16 4-8 16,5 4-36-16,-5 0-24 15,-5 2-4-15,5 0 32 16,-5 2-384-16,0 0-408 0</inkml:trace>
  <inkml:trace contextRef="#ctx0" brushRef="#br0" timeOffset="128441.19">4221 13176 1176 0,'0'0'360'0,"0"0"-28"16,0 0-32-16,0 0-312 15,0 2 80-15,0 4 44 16,-5 10-24-16,-10 2-56 16,5 0-16-16,-5 2-24 15,4-1 8-15,1 1 0 16,0-6 0-16,5 2 4 15,0-4 8-15,5-2 8 16,0-2 8-16,0-2-4 16,0-2-8-16,0 2-4 15,0 0 8-15,0 0 8 16,5 2 8-16,10-4 12 0,6 5 8 16,-1 5 4-16,5-4 0 15,6 2-20-15,9 2-8 16,-4 2-24-16,5-2-8 15,9 6 0-15,-4 5 8 16,0 5 0-16,-16-6 0 16,1-8-8-16,-11 0 0 15</inkml:trace>
  <inkml:trace contextRef="#ctx0" brushRef="#br0" timeOffset="134909.51">3251 13833 952 0,'0'0'284'0,"0"-4"-8"15,10-6-12-15,5 0-220 16,6-4 80-16,9-9 56 16,-4-3-16-16,4-4-44 15,1 4-24-15,4 4-20 16,-4 3 8-16,4 1-12 16,-15 6-8-16,1 4-20 15,-6 0 0-15,-10 2-40 16,0 0-32-16,5 4-20 15,-10 0 24-15,0-2-432 16,0 0-440-16</inkml:trace>
  <inkml:trace contextRef="#ctx0" brushRef="#br0" timeOffset="135972.13">4699 11797 800 0,'0'0'236'0,"0"0"-20"0,0-2-20 15,5-4-196-15,0-6 56 16,10-2 24-16,0-3-24 16,11-3-32-16,-6 0 0 15,11-4-8-15,-11 2 0 16,15 4-8-16,-14 4 8 15,-6 1 0-15,5 3 0 16,-9 2 4-16,-1 4 8 16,-10 2 4-16,5 4 8 15,0 8 8-15,0 6 8 16,0-1 8-16,-5 5 0 16,5 6-8-16,5 4 0 15,-10 2-16-15,5-1-8 0,-5-3-16 16,0-4 0-16,0 8-24 15,0-1-16-15,-5-11-72 16,5-4-48-16,-15 6 12 16,10-6 72-16,-10-10-236 15,-1-4-296-15,11-6-8 16,-10 0 304-16,10 0 296 16,-5 0 0-16</inkml:trace>
  <inkml:trace contextRef="#ctx0" brushRef="#br0" timeOffset="136222.09">4983 11692 1200 0,'0'0'368'0,"0"0"-40"0,5 0-40 15,11 0-332-15,-11 2 80 16,0 2 64-16,10 4-8 16,-5 0-36-16,0 0-24 15,6 0-72-15,-1 2-40 16,0 3-8-16,-5-3 48 0,0 4-312 16,0-2-352-16</inkml:trace>
  <inkml:trace contextRef="#ctx0" brushRef="#br0" timeOffset="136425.14">5136 11646 784 0,'0'0'228'0,"0"0"24"15,5-4 20-15,0 2-184 16,0-4 32-16,0 2 4 16,0-4-16-16,10-5-56 15,1-1-32-15,-6 4-88 16,5 0-48-16,0-8-76 15,0 4-24-15,6-6-136 16,-16-2-104-16,10 5 76 16,0 3 192-16</inkml:trace>
  <inkml:trace contextRef="#ctx0" brushRef="#br0" timeOffset="136867.03">5247 11390 528 0,'0'0'144'15,"0"4"28"-15,0 2 24 16,0 4-84-16,0 4 40 16,5 8 16-16,11 8-16 15,-11 3-28-15,5 13-8 16,10 6-24-16,1 1-8 16,-1 3-20-16,5-3 0 15,-4-7-8-15,-1-6 0 0,-5-3-12 16,-5-13-8-16,1 2-48 15,-11-2-32-15,0-10-8 16,-11-4 32-16,-14 0 24 16,0-10 0-16,-1-8-364 15,-4-6-360-15,4-6 360 16,-4-4 720-16,9 0 360 16,6-4-352-16,5 5-436 15,-5 5-72 1,10-4 24-16,0 4 104 15,5 6 96-15,10-2 0 16,-5-2-28-16,5 6-16 16,0 3-36-16,5-3-8 15,1 0-96-15,4 2-80 16,0-8-256-16,1-4-168 16,-1 12 84-16,0 6 264 15,-10-8 256-15,1 4 0 16</inkml:trace>
  <inkml:trace contextRef="#ctx0" brushRef="#br0" timeOffset="137306.26">4851 11710 496 0,'0'0'132'16,"0"0"56"-16,-10 0 52 15,10 0-60-15,0 0 24 16,0 0 0-16,10 0-16 16,-5-2-44-16,16 2-16 15,-1-2-40-15,10 2-8 0,-9 0-56 16,14 0-40-16,-9 0-24 15,9 0 16-15,1 6-336 16,-1 8-352-16,-9-10 0 16,4 0 360-16,-20 2 352 15,11-2 0-15</inkml:trace>
  <inkml:trace contextRef="#ctx0" brushRef="#br0" timeOffset="138479.12">7478 11432 992 0,'0'0'300'15,"0"0"-28"-15,0 0-20 0,0 0-272 16,0 10 56-16,0 4 32 15,-6 2-16 1,1 15-24-16,-5 7 0 0,0-8-16 16,5 2-8-16,0-3-16 15,5-7 0-15,0-6 16 16,5-4 24-16,0-6 4 16,10-10-8-16,-5-2-16 15,11-2 8-15,-6 2-24 16,-5 0-16-16,5 2-20 15,-4 10 8-15,-1 12-8 16,5 10-8-16,-10 8-12 16,5 5 0-16,-5-3 12 15,-5 4 16-15,5-7 12 16,-5-5 0-16,0-6 12 0,0-10 16 16,0-4 24-1,5-6 16-15,1-8 0 0,-1-10-8 16,5 0-12-16,-5-6 8 15,5-2 0-15,0 4 0 16,0-3-4-16,0-3 0 16,1 8-4-16,-1 4 8 15,0 2 0-15,0 2 0 16,0 10-8-16,-5 6 0 16,6 4-4-16,-6 8 8 15,0 10 0-15,-5 5 0 16,5 5-4-16,-5 2 8 0,5 1-4 15,-5 3 0-15,0 6 0 16,0-3 8-16,-5 1-4 16,-5-1-8-16,-6 3-32 15,1-6-16-15,0-13-48 16,0-3-24-16,-6-8 12 16,-4-14 40-16,5-18-300 15,-6-16-336-15</inkml:trace>
  <inkml:trace contextRef="#ctx0" brushRef="#br0" timeOffset="138729.12">7544 12051 928 0,'0'-2'276'0,"5"0"-4"0,-5 0-12 16,15 0-228-16,-5-2 64 15,5 4 40-15,1-2-8 16,-1 2-40-16,-5 0-24 16,0 0-48-16,0 0-16 15,-5 0-72-15,5 0-40 16,1 0-80-16,-11 2-32 16,5-4-172-16,0-4-136 15</inkml:trace>
  <inkml:trace contextRef="#ctx0" brushRef="#br0" timeOffset="140635.37">7427 11746 520 0,'0'0'140'0,"0"0"44"0,0 3 36 15,0 1-80-15,0-2 24 16,5 2 4-16,-5-2-8 15,10 2-24-15,0 0 0 16,0-4-16-16,6-2-8 16,-6 2-20-16,5 0-8 15,0 0-28-15,-5 2-16 16,6-2-84-16,-6 4-64 16,5 10-352-16,5 0-280 15,-10-6 56-15,1 0 344 16,-1 2 340-16,-5-6 0 15</inkml:trace>
  <inkml:trace contextRef="#ctx0" brushRef="#br0" timeOffset="167841.56">5598 14629 816 0,'0'0'240'0,"0"0"-16"16,5 0-16-16,15 0-204 15,1-2 56-15,-11-8 36 16,20-4-8-16,1-2-24 16,9-8 0-16,-4-3 0 15,5-1 16-15,-6-6-8 0,6 2-8 16,-6 1-20-16,-4 1 0 15,-1 2-4-15,-9 4 8 16,-1 6-8-16,-5 8 0 16,0 0-8-16,-15 5 0 15,6 1 0-15,-1 8 0 16,5 11 0-16,-10 7 8 16,0 8-4-16,0 12 0 15,0 9-4-15,0 9 0 16,-15-1-8-16,9 9 0 15,-19 5-8-15,10 5 0 16,0 5 0-16,-16-4 0 16,11-5-32-16,-1-7-32 15,1-11-56-15,0-11-24 16,5-5 24-16,9-12 56 16,-14-10-336-16,10-12-384 0</inkml:trace>
  <inkml:trace contextRef="#ctx0" brushRef="#br0" timeOffset="168108.5">5893 14746 1176 0,'0'0'360'0,"0"0"-20"0,5 2-16 16,10 8-308-16,0 6 80 15,21 7 52-15,-11 19-16 16,11 10-48-16,-6 5-24 16,11-7-40-16,-16 3-8 15,6-1-68-15,-1-12-48 16,-4-8-4-16,-6-7 56 16,0-7-340-16,-5-18-392 15</inkml:trace>
  <inkml:trace contextRef="#ctx0" brushRef="#br0" timeOffset="168311.63">6238 14760 1024 0,'0'4'308'0,"0"0"-8"15,10 0-12-15,5 0-248 16,-10 10 80-16,11 1 40 16,4 5-24-16,-5 8-52 15,6 2-16-15,4-4-48 16,-5 1-24-16,-4 9-16 15,4-10 16-15,-5-14 8 16,0-10 0-16,6 2-4 16,-11 2 0-16,-5-8 0 15,5 0 0-15</inkml:trace>
  <inkml:trace contextRef="#ctx0" brushRef="#br0" timeOffset="168608.45">6411 14405 1120 0,'0'0'340'16,"5"-4"4"-16,5-6-4 15,5-4-284-15,6 0 64 16,-6-6 12-16,5-4-40 15,11 2-56-15,-16 3-8 16,10-1-44-16,-4 4-32 16,-1 4-4-16,-5 2 32 15,0 2-372-15,-5 2-400 0,1 2-4 16,-11 2 400-16,5 0 396 16,-5 0 0-16</inkml:trace>
  <inkml:trace contextRef="#ctx0" brushRef="#br0" timeOffset="168780.34">6553 14631 1184 0,'0'0'364'0,"0"2"-60"0,0 8-52 16,0 2-404-16,5 0 24 15,5-5-216-15,5 3-232 16</inkml:trace>
  <inkml:trace contextRef="#ctx0" brushRef="#br0" timeOffset="169030.36">6594 14575 1088 0,'10'-4'332'15,"-10"-6"-32"-15,5 0-28 0,5-3-288 16,10-1 80 0,1 0 60-16,-6 6-8 0,0 2-40 15,0 6-24-15,-4 6-36 16,-1 8-8-16,-5 2-56 16,-10 3-48-16,-5 5-4 15,10-6 48-15,-16-2-292 16,6-6-336-16,5-2 0 15,0-4 344-15,0 0 336 16,5-2 0-16</inkml:trace>
  <inkml:trace contextRef="#ctx0" brushRef="#br0" timeOffset="169264.78">6700 14426 720 0,'0'0'208'0,"16"2"20"16,-11 2 24-16,15 6-152 16,10 10 40-16,-9 12 32 15,9 8 0-15,1 13-20 0,-6 11-8 16,6 15-16-16,-11 8 0 15,10-13-16-15,-9-1-16 16,-16 5-24-16,5-15-8 16,-5-7-36-16,-10-11-24 15,-5-9-108-15,-11-8-72 16,-14-18 8-16,-6-16 88 16,1-18-296-16,-11-24-384 15,10-1-4-15,6 11 384 16,14 6 380-16,1 0 0 15</inkml:trace>
  <inkml:trace contextRef="#ctx0" brushRef="#br0" timeOffset="169624.14">7010 14101 928 0,'0'2'276'0,"0"4"12"16,5 12 12-16,0 6-212 16,11 3 64-16,-11 11 32 15,5 4-16-15,0-12-40 16,10-3-16-16,-4 1-20 0,-1-8 0 15,0-8-20-15,-5-6-16 16,5-10-36-16,-10-10-16 16,6-8-92-16,-11-8-72 15,0-3 0-15,0-5 80 16,0-4-324-16,-11 3-392 16,11 3 0-16,-5 10 400 15,5 4 396-15,0 6 0 16</inkml:trace>
  <inkml:trace contextRef="#ctx0" brushRef="#br0" timeOffset="169764.78">7142 13952 632 0,'0'0'180'16,"0"0"40"-16,5 0 44 16,-5 2-104-16,10 4 40 0,1-2 8 15,4 2-16-15,5 0-48 16,1-2-24-16,-6 0-52 16,0 0-24-16,10-2-116 15,-4-2-80-15,-6 0-320 16,10-2-232-16</inkml:trace>
  <inkml:trace contextRef="#ctx0" brushRef="#br0" timeOffset="170139.78">7381 13621 1192 0,'0'10'364'0,"0"15"-20"0,0 9-20 15,0 14-312-15,0 13 80 16,0 9 48-16,-5 5-24 16,0 11-48-16,-10 5-16 15,-1-2-88-15,-4-4-64 16,5-9-12-16,0-15 56 16,4-15-328-16,-4-20-384 15,5-26 384-15,5-24 776 16,5-18 380-16,5-5-384 15,10-7-456-15,6-1-64 16,-1 7 40-16,5 10 112 16,11 6 100-16,-6 13-8 15,6 9-24-15,5 8-8 16,-6 6-12-16,6 8 8 16,-6 7-12-16,1 1-16 0,4-4-80 15,-4-2-56-15,0-6-16 16,4-6 56-16,-9-8-360 15,-16-6-400-15</inkml:trace>
  <inkml:trace contextRef="#ctx0" brushRef="#br0" timeOffset="170514.79">7950 13518 1216 0,'0'-2'372'16,"0"-8"-28"-16,0 2-28 15,5 0-320-15,5 2 88 16,5-4 60-16,6 2-16 16,4-4-60-16,1-2-32 15,-6 2-104-15,0-2-64 0,6-3-4 16,-11 1 64-16,5-6-300 16,-10-4-360-16,0 10 0 15,1 4 368-15,-6 0 364 16,-5 2 0-16</inkml:trace>
  <inkml:trace contextRef="#ctx0" brushRef="#br0" timeOffset="170811.62">8118 13204 992 0,'-5'0'300'0,"5"0"-12"15,0 0-12-15,-6 0-252 16,6 6 64-16,-5 8 40 16,5 6-16-16,-5 8-32 15,5 5-16-15,-5 13-32 16,0 0-8-16,0 7-20 15,5-1 0-15,-5-5-4 16,5 1 8-16,5-10 0 16,0-11 0-16,5-3 8 0,-5-8 8 15,6-4 8-15,4-6 8 16,-5-6-12-16,5-6-8 16,0-6-28-16,1-6-8 15,-1-4-80-15,-10-5-56 16,10-5 0-16,-10 0 72 15,0 2-268-15,0 1-328 16,-5 5 4-16,6 6 336 16,-6 6 336-16,0 2 0 15</inkml:trace>
  <inkml:trace contextRef="#ctx0" brushRef="#br0" timeOffset="171014.7">8204 13466 792 0,'-5'0'232'0,"0"2"28"16,5 8 32-16,5 6-172 15,0 10 32-15,0 13 16 16,5 9-8-16,0-1-40 16,1 9-24-16,4-6-40 15,-5-5-8-15,0-3-40 16,-5-4-24-16,5-7-88 16,0-9-56-16,6-4 8 15,-16-4 72-15,0-10-240 16,0-4-312-16,0 0 0 15,0 0 320-15</inkml:trace>
  <inkml:trace contextRef="#ctx0" brushRef="#br0" timeOffset="171249.08">8057 13895 960 0,'0'0'288'16,"10"2"4"-16,-5 0 0 15,0-2-228-15,15-4 64 16,1-2 32-16,-1-2-16 16,5-12-48-16,1-4-16 15,-1-4-40-15,1-5-8 0,-6 9-68 16,0 6-48-16,-10-6-12 16,0 2 48-1,-4 8-328-15,4 0-368 16</inkml:trace>
  <inkml:trace contextRef="#ctx0" brushRef="#br0" timeOffset="171686.57">7833 13631 1176 0,'0'6'360'0,"10"9"-20"15,-5 1-24-15,11 4-312 16,-1 8 72-16,-5 12 48 0,0-3-16 16,0-3-40-16,0 6-16 15,-4-2-44-15,-6-5-16 16,-11 3-32-16,6-10 0 16,5-2 8-16,-10-7 16 15,5-5 24-15,0-4 16 16,0-4-12-16,5-4-16 15,10 0-4-15,10-2 16 16,11 0 16-16,4 2 0 16,1 0 0-16,5-2 8 15,-1 0 0-15,1 0 0 16,5 2-8-16,-16 0-8 16,6-2-8-16,-1-2 8 15,-4-2-32-15,-11 0-24 0,0 1-72 16,-4-1-40-16,-11 0 24 15,0 0 64-15,-10 0-300 16,0-4-360-16,5-6-4 16,-16 6 368-16,11 4 360 15,0-4 0-15</inkml:trace>
  <inkml:trace contextRef="#ctx0" brushRef="#br0" timeOffset="171911.37">7660 13545 1320 0,'0'0'408'16,"-5"-4"-52"-16,5 0-48 15,5 2-380-15,0 6 80 16,6 2 24-16,4 0-48 16,10 0-32-16,11 6 32 15,4 8-344-15,11-4-368 16,-10-10-4-16,-11 0 368 0,-4 2 364 15,-1-6 0-15</inkml:trace>
  <inkml:trace contextRef="#ctx0" brushRef="#br0" timeOffset="172192.66">8529 13365 1000 0,'0'0'300'16,"5"0"0"-16,10-4-4 15,1-6-260-15,-1-2 48 16,10-4 4-16,6-4-32 15,-16-4-140-15,10 1-96 16,-4 3-264-16,-6-2-160 16,-5-2 92-16,-5 6 256 15</inkml:trace>
  <inkml:trace contextRef="#ctx0" brushRef="#br0" timeOffset="172645.76">8544 13105 1096 0,'0'0'332'0,"0"0"-28"16,5 8-28-16,0 8-276 16,6 3 88-16,4 5 76 15,0 8-8-15,0 0-44 16,11-2-24-16,-11-1-24 16,5 3 16-16,6-2-8 15,-6 0-8-15,-5-9-20 16,1-1 0-16,-6 8-4 15,0-6 0-15,0 2-24 16,-10 5-16-16,5-1-44 0,-5-4-16 16,0-6-68-16,0-2-40 15,-10-2 24 1,-5-8 80-16,-6-8 68 0,-4-8 0 16,-11 2-92-16,11-4-80 15,-5 0 32-15,-1 2 120 16,6 4 120-16,4-4 8 15,1 6-12-15,10 0-8 16,5-2-16-16,0-6 0 16,15 0-12-16,0 1 0 15,0-3-52-15,16-2-40 16,-1-2-20-16,11 2 24 16,-1-6-408-16,1 0-432 15,4 5 0-15,-9 5 432 16,-11-2 432-16,-5 8 0 0</inkml:trace>
  <inkml:trace contextRef="#ctx0" brushRef="#br0" timeOffset="172959.57">8824 12583 1096 0,'0'-2'332'0,"0"-2"-4"0,5 0-4 16,5 4-284-16,0-2 56 15,-5 0 16-15,5 2-32 16,1 0-96-16,-1 2-56 16,0 2-16-16,0 6 40 15,0-6-308-15,-5 2-344 16</inkml:trace>
  <inkml:trace contextRef="#ctx0" brushRef="#br0" timeOffset="173162.71">8758 12756 1048 0,'0'0'316'0,"0"0"4"16,5 0 4-16,5-2-260 16,0 0 64-16,5-2 24 15,1-2-24-15,9-2-56 16,-5-2-24-16,-4 0-64 15,9 0-40-15,-5-2-8 16,-5 0 40-16,1 0 28 16,-1 0 0-16</inkml:trace>
  <inkml:trace contextRef="#ctx0" brushRef="#br0" timeOffset="173381.53">8859 12742 1104 0,'0'0'336'16,"0"4"-28"-16,0 6-24 15,0 3-300-15,0 3 72 0,0 6 40 16,5 4-24-16,0 0-88 16,6-8-56-16,-6-1-16 15,0-3 48-15,5-10-280 16,-5-8-320-16</inkml:trace>
  <inkml:trace contextRef="#ctx0" brushRef="#br0" timeOffset="173709.65">9007 12771 496 0,'0'-4'132'0,"0"-1"60"15,0-1 52-15,0-2-60 16,0 6 16-16,0-2-16 16,-5 2-32-16,5 6-60 15,-6 8-24-15,-9 3-88 16,0 9-56-16,0 10-60 15,-6 2 0-15,6-1 40 16,0 3 48-16,-5-4 68 16,9-4 32-16,1-3 36 0,0-7 16 15,5-4 0-15,0-4-8 16,5-4 0-16,0-2 8 16,10-6 4-16,0-6 0 15,11-8-20-15,-6-4-8 16,10-6-24-16,1-3 0 15,-6 3-40-15,5-2-24 16,1 4-112-16,-6 6-80 16,0 0-304-16,-4 3-224 15,-6 5 92-15,0 0 320 16,-5 4 316-16,0 0 0 16</inkml:trace>
  <inkml:trace contextRef="#ctx0" brushRef="#br0" timeOffset="174023.49">9002 12908 816 0,'0'6'240'0,"0"10"-4"16,-6 8-8-16,-4 6-216 15,0 4 32-15,0 3 20 16,0 1-8-16,0-2-20 16,-1-3-8-16,-4-1 0 15,5-6 16-15,0-6 16 16,0-6 8-16,5-2 4 15,0-1 8-15,5-3 0 16,5 0 8-16,5-4-16 0,5 0-8 16,5 2-12-16,6 4 8 15,-1-4-4-15,1-2 0 16,9 0-16-16,-4 0-8 16,4 0-12-16,1 0 0 15,-11 0-52-15,-5 2-40 16,6-2-4-16,-6-4 48 15,-10-2 36-15,-5-6 0 16,1-6-420-16,-12-6-408 16</inkml:trace>
  <inkml:trace contextRef="#ctx0" brushRef="#br0" timeOffset="174414.17">9118 13008 624 0,'0'6'176'0,"0"13"44"15,0 5 48-15,0 0-108 16,0 10 32-16,0 3 8 15,-5 1-8-15,-5 2-48 16,0 2-32-16,-10-5-56 16,-1 1-24-16,1-6-84 15,0-9-56-15,-6-3-4 16,6-4 64-16,-5-8 48 16,-1-8 0-16,6-4-8 15,0-4 8-15,-1-4-80 16,6 0-80-16,0 0 52 15,5-1 136-15,4-5 124 0,1 2 0 16,5-6-16 0,11-2 0-16,4-2-16 0,5-7-8 15,6-3-20-15,4-2-8 16,16 1-20-16,5-1-8 16,-6 4-52-16,6 6-40 15,-5 5-20-15,-16 7 32 16,6 4-420-16,-1 2-440 15,-14 4-4-15,-11 2 448 16,5 4 440-16,-5-2 0 16</inkml:trace>
  <inkml:trace contextRef="#ctx0" brushRef="#br0" timeOffset="181137.01">9372 12636 952 0,'0'0'284'0,"0"-1"-4"16,0-1-4-16,0-2-220 15,11 0 80-15,-1-6 52 16,5-4-16-16,5 2-44 16,1 0-16-16,-6-6-44 15,5 0-16-15,0 6-32 16,-4 2-8-16,-6-1-68 0,0 1-48 16,-5 4-4-16,0 0 56 15,0 2-336-15,0 4-384 16,-5 0-4-16,0 0 392 15</inkml:trace>
  <inkml:trace contextRef="#ctx0" brushRef="#br0" timeOffset="181418.26">9423 12775 1000 0,'0'0'300'0,"0"2"4"16,5 6-4-16,-5 8-236 16,10 10 72-16,-5 6 40 15,1 9-16-15,4 9-52 16,0-2-24-16,-5-3-44 16,-5-7-8-16,5 0-60 15,0-7-40-15,5-9-8 16,-5-8 40-16,-5 0-368 15,5-10-400-15,1-8-4 16,-6 0 408-16,0 4 400 16,0-4 0-16</inkml:trace>
  <inkml:trace contextRef="#ctx0" brushRef="#br0" timeOffset="181871.61">9484 12996 384 0,'0'-4'96'0,"0"0"24"0,0-2 24 16,0-8-48-16,5-2 32 15,5-4 12-15,6-6-8 16,-1-1-32-16,10-3-16 15,1 0-36-15,-1 0-16 16,6 1 0-16,-1 3 24 16,0 4 16-16,-4 2 0 15,4 4-8-15,-4 2-8 16,-11 0-16-16,0 4 0 16,0 1-8-16,1 3 0 15,-6 2-4-15,5 0 0 16,-5 0 0-16,6 4 8 0,-6 0-4 15,-5 4-8-15,10-2 0 16,-5 8 8-16,0 7-4 16,6 7-8-16,-6 8-12 15,5 6 8-15,5-1-4 16,-4 5 0-16,-1 10-8 16,0-1 0-16,0 1-4 15,-5-3 8-15,-5-7 0 16,6-2 8-16,-6-12 0 15,-5-5 8-15,5-7-20 16,-10-4-16-16,0-8-48 16,-11-8-24-16,1-6-88 15,-10-2-56-15,-1-5-44 16,-4-11 16-16,-1-2-72 0,6-4-80 16,-11 2 76-16,16 11 168 15,5 1 164-15,0 4 0 16</inkml:trace>
  <inkml:trace contextRef="#ctx0" brushRef="#br0" timeOffset="182199.64">9484 12664 968 0,'0'-2'292'16,"0"2"-16"-16,0 0-12 0,5 0-232 16,-5 0 80-16,5 4 60 15,0 6-8-15,6 6-40 16,-6 4-24-16,0 6-36 16,-5 3 0-16,5 5-36 15,0 0-24-15,-5 0-84 16,0-7-56-16,0-1 0 15,0-4 64 1,0-8-296-16,0-8-352 0,0-6 4 16,0 0 360-16,0 0 356 15,0-4 0-15</inkml:trace>
  <inkml:trace contextRef="#ctx0" brushRef="#br0" timeOffset="182387.14">9550 12803 496 0,'0'0'132'0,"0"0"56"0,0 0 52 15,0 0-64-15,5 0 24 16,5-2 4-16,6 2-8 15,-1 0-28-15,5 0-16 16,1 0-36-16,4 2-16 16,0 2-32-16,-4 0-8 15,-6 4-60-15,0 0-48 16,-5-4-12-16,0 0 40 16,1-2-356-16,-6-6-392 15,0 2-8-15,-5 0 392 16,5 0 384-16,-5-2 0 15</inkml:trace>
  <inkml:trace contextRef="#ctx0" brushRef="#br0" timeOffset="182652.77">9728 12561 1064 0,'0'0'324'0,"0"6"-36"16,0 8-36-16,0 6-292 15,5 0 72-15,-5 7 0 16,-5 1-64-16,5-2-40 16,-5-2 32-16,5-4-256 15,-5-10-272-15,5-1 0 16,-5-1 288-16,5-4 280 0,0-2 0 15</inkml:trace>
  <inkml:trace contextRef="#ctx0" brushRef="#br0" timeOffset="182809.01">9799 12696 856 0,'0'0'252'16,"0"0"-4"-16,5 2-12 15,5 2-188-15,0 2 72 16,6 0 52-16,-1 2-16 16,0-2-36-16,0 2-16 15,1 2-48-15,4-2-24 16,-15 0-128-16,5-3-88 15,0 1-296-15,1 0-192 16,4-2 88-16,-5-2 296 16,-5 0 288-16,5 0 0 0</inkml:trace>
  <inkml:trace contextRef="#ctx0" brushRef="#br0" timeOffset="183294.69">10150 12027 680 0,'0'0'196'0,"0"0"40"15,0 0 44-15,0 0-140 16,0 4 16-16,-5 2-4 16,-1 4-16-16,1 6-40 15,5 2-16-15,-5 6-96 16,-5 3-72-16,0-3-20 15,0 0 56-15,5 4-244 16,0-6-296-16</inkml:trace>
  <inkml:trace contextRef="#ctx0" brushRef="#br0" timeOffset="183514.28">10175 12208 1120 0,'0'0'340'0,"5"-2"-28"0,5-2-28 16,5-2-288-16,6 0 88 15,-6-2 64-15,5-4-16 16,1 2-56-16,-1 2-32 16,0-2-60-16,-4 6-24 15,4-2-88-15,-5 2-56 16,-5 3 16-16,0-7 80 16,-4 8-220-16,-6 0-296 15,0 0 0-15,0 0 304 16,-6 0 300-16,6 0 0 15</inkml:trace>
  <inkml:trace contextRef="#ctx0" brushRef="#br0" timeOffset="183795.59">10256 12317 496 0,'0'0'132'0,"-5"0"60"16,5 2 60-16,0 6-68 15,5 6 16-15,0 10-4 16,6 7-8-16,4 7-28 16,0 4-8-16,5 3-32 15,-4-1-8-15,-6-4-20 0,5-3 0 16,-5-5-20-16,0-6-8 16,0-4-36-16,1-6-16 15,-1-4-84-15,0-2-64 16,-5-8-376-16,-5-6-304 15,0-6 64-15,0 6 376 16,-5-2 376-16,5 0 0 16</inkml:trace>
  <inkml:trace contextRef="#ctx0" brushRef="#br0" timeOffset="184576.79">10653 11952 688 0,'0'0'196'0,"0"0"32"0,5-2 28 16,-5 0-120-16,5-2 48 16,0-2 24-16,5-2-24 15,-5 2-40-15,10-4-16 16,-5 0-32-16,6-2-16 15,-1 2-36-15,0 1-16 16,-5-3-60-16,6 2-40 16,-1-2-4-16,-5 2 40 15,-5 2-348-15,5 4-384 16</inkml:trace>
  <inkml:trace contextRef="#ctx0" brushRef="#br0" timeOffset="184858.07">10734 11938 496 0,'0'0'132'0,"0"2"60"15,5 10 52-15,0 2-68 16,0 6 16-16,5 7-12 16,5 9-16-16,-4 6-28 15,4 5-8-15,0 3-24 16,5 0-16-16,1 1-28 15,-6-1-8-15,0-10-32 16,-5-7-16-16,1-5-60 16,-1-4-32-16,-10-8-88 15,5-6-48-15,-5-8-200 16,-5-12-152-16,0 0 88 16,5 4 248-16,-5-2 240 15,5 0 0-15</inkml:trace>
  <inkml:trace contextRef="#ctx0" brushRef="#br0" timeOffset="185108.12">10840 11900 984 0,'0'0'296'16,"0"0"-20"-16,6 4-16 15,-1 4-252-15,10 6 72 16,0 2 52-16,0 6-8 15,6 4-44-15,-6-1-24 16,5 7-24-16,-5-2 8 16,1 2-16-16,-1-1-24 15,0 5-56-15,-5-4-24 0,1-4-64 16,4-1-24 0,-5 1-32-16,0-6 0 0,0 0-144 15,-5-4-136-15</inkml:trace>
  <inkml:trace contextRef="#ctx0" brushRef="#br0" timeOffset="185404.94">10769 12085 552 0,'0'0'152'0,"0"0"44"0,0 0 48 16,0-2-100-16,5-2 16 15,-5 0-16-15,11-4-16 16,-6-4-40-16,5 2-8 16,0 2-36-16,-5 0-16 15,0-2-96-15,5 4-72 16,-5 4-84-16,0-2-8 15,-5 2-92-15,6 10-80 16</inkml:trace>
  <inkml:trace contextRef="#ctx0" brushRef="#br0" timeOffset="185576.84">10825 12273 432 0,'0'0'112'0,"0"0"12"15,5 0 8-15,5-4-68 16,1-2 40-16,4-7 4 15,-5-1-24-15,5-8-60 16,-5-2-24-16,1 8-64 16,-6 4-32-16,0 0-124 15,-5 4-88-15,-5 4 40 16,0 0 136-16</inkml:trace>
  <inkml:trace contextRef="#ctx0" brushRef="#br0" timeOffset="185795.53">10683 12642 592 0,'0'0'164'0,"0"6"44"0,0 4 36 16,0-4-104-16,0 0 24 16,0 2 8-16,5-6-8 15,5-6-32-15,0-6-16 16,6-10-48-16,4-11-24 16,5 1-92-16,6-10-64 15,4-7-104-15,-4 1-40 16,10 4-140-16,4-3-96 15,-9 1 96-15,-11 12 200 16,1 12 196-16,-11 1 0 16</inkml:trace>
  <inkml:trace contextRef="#ctx0" brushRef="#br0" timeOffset="186468.37">10124 12055 328 0,'0'0'76'0,"0"0"20"16,0 0 12-16,5-2-8 0,-5 2 56 15,5-2 44 1,-5-2-8-16,5 2-16 0,1 0-8 15,-1-2-20-15,-5 8-8 16,-5 4-28-16,5 10-16 16,-11 6-32-16,1 6-16 15,0 3-40-15,0 5-16 16,-5 0-96-16,10-5-72 16,-6 3-260-16,6-4-184 15</inkml:trace>
  <inkml:trace contextRef="#ctx0" brushRef="#br0" timeOffset="187046.52">10891 11630 776 0,'0'0'228'0,"5"0"12"15,0 2 20-15,-5 6-192 16,6-2 24-16,4 2-12 16,0 0-32-16,0-2-132 15,0 0-96-15,0-2-200 16,6-2-96-16,4 2 92 15,-10-4 192-15,-5 0 192 16,5 0 0-16</inkml:trace>
  <inkml:trace contextRef="#ctx0" brushRef="#br0" timeOffset="187343.36">11069 11531 472 0,'0'0'124'0,"0"0"56"15,0 0 52-15,0 0-64 0,0 0 16 16,0 2-8-1,5 4-8-15,5 2-28 16,-5 10-8-16,0 6-20 0,6 4 0 16,-1 11-24-16,0 11-16 15,-5-3-20-15,0 1 0 16,5 4-4-16,-5-1 8 16,0-3-16-16,-5 0-8 15,6-7-16-15,-1 3 8 16,0 5-8-16,-5-3-8 15,-5-4-16-15,0 1-8 16,-6-1-52-16,1-12-40 16,0-8 4-16,0-8 56 15,-5-10-332-15,-1-16-376 16,6-8-4-16,-5 6 384 0</inkml:trace>
  <inkml:trace contextRef="#ctx0" brushRef="#br0" timeOffset="187577.74">10978 11803 528 0,'0'0'144'0,"0"2"28"16,5-2 24-16,5-8-92 0,0 2 32 15,10-4-4 1,1 0-24-16,-1 0-36 15,-5-3-8-15,6-9-20 0,-1 0-8 16,-10 6-76-16,0-2-64 16,0 4-80-16,-5 8-8 15,1 0-104-15,-6 4-80 16</inkml:trace>
  <inkml:trace contextRef="#ctx0" brushRef="#br0" timeOffset="187827.77">10932 12053 464 0,'0'-2'124'0,"5"2"40"15,5-4 44-15,0 0-60 16,11-2 24-16,-1-6 4 16,5 0-8-16,11-5-32 15,-1-3-16-15,-9-2-32 16,4 0-16-16,1 0-48 15,-6-2-24-15,-4 3-112 16,4-3-80-16,-5 2-224 16,1 6-136-16,-6 2 88 15,0 4 232-15,-5 2 232 16,-5 4 0-16</inkml:trace>
  <inkml:trace contextRef="#ctx0" brushRef="#br0" timeOffset="188110.28">11206 12061 1096 0,'0'0'332'0,"0"0"-12"0,0 0-20 15,0 0-276-15,5 0 80 16,11 0 40-16,-6 0-24 15,10 0-48-15,5 2-8 16,6 2-12-16,-1 6 8 16,11 2-12-16,5 0-8 0,-6 2-64 15,11-2-48 1,-5 1-12-16,0-1 40 0,-1-2-372 16,-4-2-400-1,-5-4 0-15,-16 0 408 0</inkml:trace>
  <inkml:trace contextRef="#ctx0" brushRef="#br0" timeOffset="188579.1">11643 10995 1016 0,'0'0'308'16,"0"-2"-20"-16,-10-4-20 0,10 5-260 15,0 1 72-15,0 1 48 16,0 11-16-16,-5 12-40 16,5 10-16-16,-5 6-48 15,-5 5-24-15,-1 9-52 16,-4-5-24-16,5-7-76 15,5-4-40-15,-5-4-36 16,5-11 16-16,5-7-84 16,0-4-96-16,10-4 72 15,-5-4 168-15,0-2 168 16,0 2 0-16</inkml:trace>
  <inkml:trace contextRef="#ctx0" brushRef="#br0" timeOffset="189000.94">11653 11363 496 0,'0'-2'132'0,"0"0"16"0,0 0 12 15,5 0-96-15,-5 0 24 16,5 6 4-16,1 4-16 16,-1 3-32-16,0 3-8 15,0 4-12-15,0-2 0 16,0 4-16-16,0-4-16 16,10-4-20-16,-5-2 0 15,1-2 12-15,4-3 16 16,0 1 8-16,0 0 0 15,-5-4 0-15,6 4 16 16,-1 2 8-16,-5 6 8 16,0 6 8-16,5 4 8 15,1 2 24-15,-1 1 24 16,-5 5 0-16,5 0-16 0,1-4-16 16,-6-5 8-1,5 3 0-15,-5-4 0 0,0-6-8 16,-5-2-8-16,6 2-4 15,-6-4 8-15,-5-4-8 16,0 0-8-16,5-3-16 16,-5 1 0-16,-5-4-20 15,5 0-8-15,-11 2-56 16,1-4-32-16,-5 0-80 16,0-6-40-16,0 0-48 15,-1 1-8-15,-4-9-148 16,5-2-136-16</inkml:trace>
  <inkml:trace contextRef="#ctx0" brushRef="#br0" timeOffset="189250.92">11552 11557 856 0,'0'0'252'16,"0"0"12"-16,0 8 4 15,0 6-188-15,0 6 56 16,0 17 36-16,0 7-16 15,5 0-36-15,-5 7-16 16,0-1-32-16,-5-10-8 16,0-9-76-16,0-3-56 15,-1-4-20-15,-4-8 40 0,10-10-332 16,-5-8-368-16,5 0 0 16,-5 2 376-16,5-4 372 15,0 0 0-15</inkml:trace>
  <inkml:trace contextRef="#ctx0" brushRef="#br0" timeOffset="189438.41">11796 11636 896 0,'5'-6'268'0,"10"-5"4"16,10 1 4-16,6 0-204 15,4-4 64-15,6 4 40 16,5 0-16-16,-6 2-32 16,6 2-16-16,-10 2-28 15,-6 2-8-15,-5 0-40 16,-4 2-24-16,-6 0-124 0,-5 0-96 15,-5 6-328 1,-10 2-224-16,0 0 96 16,0-2 336-16,0 0 328 0,0-2 0 15</inkml:trace>
  <inkml:trace contextRef="#ctx0" brushRef="#br0" timeOffset="189985.34">12060 10690 1104 0,'0'0'336'16,"0"0"-32"-16,0 4-32 16,0 8-288-16,0 4 88 15,0 1 60-15,-5 9-16 16,-6 6-84-16,1 4-64 0,0 1-32 16,0 1 32-16,5-4-328 15,0-8-352-15</inkml:trace>
  <inkml:trace contextRef="#ctx0" brushRef="#br0" timeOffset="190267.9">12060 10862 920 0,'0'0'276'0,"10"0"-4"15,5 6 4-15,-10 2-220 16,5 0 64-16,6 8 40 15,-1 8-8-15,0 4-40 0,0 9-16 16,1 9-28-16,-1-4 0 16,0 1-12-16,0-3-8 15,0-4-24-15,1-8-8 16,-6-7-72-16,0-7-48 16,-5-2-4-16,-5-6 56 15,0-2-336-15,-10-12-384 16,10-10-4-16,-5 6 392 15,0 5 384-15,0-3 0 16</inkml:trace>
  <inkml:trace contextRef="#ctx0" brushRef="#br0" timeOffset="190611.79">12197 10585 1184 0,'0'-2'364'0,"0"2"-20"0,5 0-20 15,0 2-308-15,5 4 72 16,0 0 56-16,0 0-16 15,1 5-60-15,-1-3-40 16,0 2-96-16,0-2-48 16,0 0 4-16,-5 0 56 15,6 10-320-15,4 2-368 16,-5-12-4-16,-5 0 376 16,0 2 372-16,0-4 0 15</inkml:trace>
  <inkml:trace contextRef="#ctx0" brushRef="#br0" timeOffset="190971.23">12156 10819 592 0,'0'0'164'16,"0"0"32"-16,5 0 28 0,0-2-116 15,6 0 24-15,4-4 4 16,0-4-16 0,5-2-36-16,1-4-16 0,-1-6-28 15,0 3-8-15,1 5-64 16,-6-4-48-16,-5 0-72 15,5 6-8-15,-10 2 12 16,0 2 32-16,0 2 32 16,-10 2 8-16,10 4 20 15,-5 2 24-15,6 6 48 16,-1 4 32-16,0 2 60 16,0 10 32-16,5 4 20 15,0 3-8-15,0 5-8 16,-5 0 8-16,6-3-24 15,-1-1-16-15,-5-2-56 16,5-8-32-16,-5-4-68 0,5 0-32 16,0-9-96-16,-5-3-56 15,0-8-188-15,-5-6-120 16,6-1 92-16,-6 3 224 16</inkml:trace>
  <inkml:trace contextRef="#ctx0" brushRef="#br0" timeOffset="191221.2">12304 10839 904 0,'-6'0'268'0,"1"0"4"16,0 0-4-16,10 0-212 16,6-2 64-16,-1-2 40 15,-5-6-8-15,15 2-40 16,0-2-24-16,-4-2-32 15,-6 2-8-15,0 4-24 16,0 0-16-16,-5 0-48 16,0 4-24-16,-5 0-96 15,0 2-56-15,0 0-56 16,0 0 16-16,-5 2-112 16,-10 6-112-16</inkml:trace>
  <inkml:trace contextRef="#ctx0" brushRef="#br0" timeOffset="191439.89">12283 10928 408 0,'0'0'104'0,"0"4"20"0,5 0 24 16,0-2-28-16,11-8 56 15,-1 2 32-15,0-2-24 16,5-4-56-16,-4 0-24 16,4 2-36-16,-5-2 0 15,-5 2-32-15,1 2-24 16,-11 0-72-16,5 2-40 15,-5 1-76-15,5 1-24 16,-5 4-128-16,-5 3-88 16,0 7 72-16,-1-6 176 15,1 0 168-15,0 2 0 0</inkml:trace>
  <inkml:trace contextRef="#ctx0" brushRef="#br0" timeOffset="191611.84">12309 11130 360 0,'0'0'88'0,"5"0"16"15,0-2 16-15,0 0-12 16,5-2 64-16,0-6 32 15,10-3-24-15,-4-1-52 16,-1 0-16-16,0-2-32 16,6-2-8-16,-11 4-24 15,-5 4-16-15,5 0-48 16,-10 2-32-16,5 2-72 16,-5 1-40-16,0-5-172 15,0 2-128-15</inkml:trace>
  <inkml:trace contextRef="#ctx0" brushRef="#br0" timeOffset="191924.34">12075 11468 816 0,'0'0'240'16,"5"0"12"-16,5-2 16 15,5 0-184-15,6-6 48 16,4-8 36-16,11-6 0 16,4-8-28-16,11-9-16 15,0-3-28-15,-5-2-8 16,-1-7-16-16,1-1-8 16,-5 8-36-16,-6 3-24 15,-4 3-84-15,-6 4-48 16,-5 7 8-16,-9 3 72 0,-1 8-324 15,-5 4-384-15,-5 2-8 16,0 6 384-16,0 2 380 16,0 0 0-16</inkml:trace>
  <inkml:trace contextRef="#ctx0" brushRef="#br0" timeOffset="192205.52">12481 11055 592 0,'-5'0'164'0,"-15"-4"40"0,10 0 36 16,10 6-112 0,0 8 24-16,0 6 8 0,0 10 0 15,5 3-24-15,0 9-16 16,0 6-12-16,5 1 8 16,0-1-28-16,0-2-24 15,1-5-28-15,-1-5 8 16,0-6-28-16,0-8-32 15,-5-6-64-15,5-4-24 16,-5-2 12-16,1-2 48 16,-12-8-308-16,6-6-344 15,-5 0-4-15,5 2 352 16,-5 0 348-16,5 0 0 16</inkml:trace>
  <inkml:trace contextRef="#ctx0" brushRef="#br0" timeOffset="192408.64">12441 11105 1096 0,'-5'2'332'0,"5"11"-8"16,0 13-12-16,-5 8-272 15,-1 12 72-15,1 7 44 16,-10 7-24-16,-5 1-52 16,-6 5-16-16,1-5-32 15,5 1-8-15,-11-7-64 16,11-11-56-16,0-14-4 15,4-10 56-15,1-18-340 16,10-20-392-16</inkml:trace>
  <inkml:trace contextRef="#ctx0" brushRef="#br0" timeOffset="192580.51">12431 11370 944 0,'0'0'284'0,"15"0"4"0,10-4 12 15,6 3-216-15,14 1 64 16,6 1 52-16,10 5-8 15,0 2-52-15,-5 2-40 16,5-2-68-16,-10 0-16 16,-6-4-28-16,-9-2 0 15,0-4-436-15,-6-2-432 16</inkml:trace>
  <inkml:trace contextRef="#ctx0" brushRef="#br0" timeOffset="192705.54">13523 11301 1224 0,'0'0'376'0,"0"0"-52"16,0 0-56-16,0 0-440 16,0 2-8-16,-5 0-208 15,-6-4-192-15,-14-4 60 16,10 2 264-16</inkml:trace>
</inkml:ink>
</file>

<file path=ppt/ink/ink12.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20T07:04:24.205"/>
    </inkml:context>
    <inkml:brush xml:id="br0">
      <inkml:brushProperty name="width" value="0.05292" units="cm"/>
      <inkml:brushProperty name="height" value="0.05292" units="cm"/>
      <inkml:brushProperty name="color" value="#FF0000"/>
    </inkml:brush>
  </inkml:definitions>
  <inkml:trace contextRef="#ctx0" brushRef="#br0">9713 13738 1352 0,'0'-14'420'15,"0"-10"-52"-15,0 8-52 16,0 14-364-16,5 12 112 15,0 8 72-15,0 10-32 0,0 12-36 16,5 11 0 0,0 5 4-16,1 5 8 0,-6 1-8 15,5 3-8-15,-5 13-12 16,0-7 8-16,0-13-20 16,0-5-24-16,-5-1-52 15,5-19-24-15,0-15 0 16,10-16 32-16,11-29-476 15,-1-27-504-15</inkml:trace>
  <inkml:trace contextRef="#ctx0" brushRef="#br0" timeOffset="703.07">12151 12609 944 0,'5'0'284'0,"5"0"-20"16,11 0-12-16,-1-6-244 16,5-4 56-16,11-6 16 15,5-2-32-15,-6-8-32 16,6-5 16-16,-6 11 16 16,1 0 8-16,-11-8 8 0,6 6 0 15,-11 10 0 1,0 0 8-16,-4 1-8 0,-6 3 0 15,0 2-8-15,-5-4 8 16,0 10-8-16,-5 10 0 16,0 2-8-16,0 9 0 15,-5 7-8-15,0 8 0 16,0 6 0 0,0-1 16-16,0 5-8 0,5 3-16 15,0-1-16-15,-5 2 8 16,-5-3 0-16,-1-1 0 15,1 6-8-15,-5-5 0 16,-5-11-24-16,-1-4-16 16,-4-3-64-16,-6-9-40 15,6-10 0-15,0-12 56 16,-11-10 56-16,11-10 16 0,-1-9-440 16,1-1-440-16</inkml:trace>
  <inkml:trace contextRef="#ctx0" brushRef="#br0" timeOffset="968.74">12344 12593 952 0,'0'2'284'0,"5"4"0"16,0 4-4-16,11 4-220 16,-1 3 72-16,0 1 52 15,5 0-16-15,6 4-40 0,-1 2-16 16,6-6-40-1,-1-2-8-15,-10 1-24 0,1-3-8 16,-1 0-56-16,-5-2-48 16,-5-4-104-16,1-2-56 15,-6-2 40-15,0-2 96 16,-5-6-224-16,0-6-320 16,-5-2 0-16,0 6 320 15</inkml:trace>
  <inkml:trace contextRef="#ctx0" brushRef="#br0" timeOffset="1124.94">12613 12613 728 0,'0'0'212'16,"5"-2"32"-16,1 2 36 0,4-2-152 16,5-2 32-16,5-6 0 15,6-4-24-15,4-2-40 16,1-6-16-16,-1-4-48 16,6 1-24-16,4-9-112 15,1 0-80-15,-11-2 8 16,1-1 96-16,-6-3-192 15,1 6-272-15</inkml:trace>
  <inkml:trace contextRef="#ctx0" brushRef="#br0" timeOffset="1687.52">12949 12184 376 0,'0'-2'92'0,"-5"-4"20"0,5 4 20 16,-5 2-20-16,-1-4 64 15,-4 4 32-15,0-2-16 16,0 2-40-16,5 2-8 16,5 2-12-16,5 10 8 15,-5 0-4-15,5 6-8 16,10 12-12-16,1 7 0 16,-1 9-16-16,0 7-8 15,5 1-16-15,1 2 0 16,-6-5-8-16,5-1 0 15,-5-5-12-15,6 1-8 16,-6-10-12-16,5-3 0 16,-4 1-4-16,-6-4 8 15,0 0-16-15,-5-5-16 16,-5 3-32-16,-5-4-16 0,0-10-80 16,-16-4-64-1,-4-6 16-15,-10-14 88 0,-11-10 80 16,-5-4 8-16,10-4-4 15,1-8 0-15,4-1-4 16,6 1 0-16,4 6-116 16,6 2-112-16,5 7 36 15,5 7 160-15,-1 2 136 16,6 2-8-16,5 6-16 16,0 0 8-16,5 4 8 15,6 4 16-15,4 4-16 16,0-2-16-16,10 4-40 0,1 3-16 15,-1-1-76 1,11-2-56-16,-6 0-420 16,1-2-352-16,-1-4 52 0,-9 0 416 15,-1-2 412-15,-10-2 0 16</inkml:trace>
  <inkml:trace contextRef="#ctx0" brushRef="#br0" timeOffset="2515.57">15910 13813 1184 0,'0'-4'364'0,"0"0"-20"0,5 8-20 16,-5 6-300-16,5 8 80 15,6 12 52-15,-1 4-24 16,0 7-36-16,0 11 0 16,0 11-8-16,-5 1 0 15,0-1-16-15,6 3-16 16,-6-9-40-16,0-11-16 15,0-10-16-15,5-16 8 16,5-20 8-16,-10 0 0 16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7:42.041"/>
    </inkml:context>
    <inkml:brush xml:id="br0">
      <inkml:brushProperty name="width" value="0.05" units="cm"/>
      <inkml:brushProperty name="height" value="0.05" units="cm"/>
      <inkml:brushProperty name="color" value="#E71224"/>
    </inkml:brush>
  </inkml:definitions>
  <inkml:trace contextRef="#ctx0" brushRef="#br0">0 1 24575,'0'9'0,"0"11"0,0 26 0,0 17 0,0 3 0,0-6 0,0-8 0,0-13-8191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7:42.540"/>
    </inkml:context>
    <inkml:brush xml:id="br0">
      <inkml:brushProperty name="width" value="0.05" units="cm"/>
      <inkml:brushProperty name="height" value="0.05" units="cm"/>
      <inkml:brushProperty name="color" value="#E71224"/>
    </inkml:brush>
  </inkml:definitions>
  <inkml:trace contextRef="#ctx0" brushRef="#br0">0 26 24575,'5'-5'0,"6"0"0,5-1 0,4 1 0,4 2 0,-3 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7:42.947"/>
    </inkml:context>
    <inkml:brush xml:id="br0">
      <inkml:brushProperty name="width" value="0.05" units="cm"/>
      <inkml:brushProperty name="height" value="0.05" units="cm"/>
      <inkml:brushProperty name="color" value="#E71224"/>
    </inkml:brush>
  </inkml:definitions>
  <inkml:trace contextRef="#ctx0" brushRef="#br0">1 1 24575,'0'13'0,"0"9"0,0 10 0,0 4 0,0 4 0,4 0 0,7-2 0,0-7-8191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7:43.496"/>
    </inkml:context>
    <inkml:brush xml:id="br0">
      <inkml:brushProperty name="width" value="0.05" units="cm"/>
      <inkml:brushProperty name="height" value="0.05" units="cm"/>
      <inkml:brushProperty name="color" value="#E71224"/>
    </inkml:brush>
  </inkml:definitions>
  <inkml:trace contextRef="#ctx0" brushRef="#br0">1 1 24575,'4'0'0,"6"0"0,2 9 0,2 11 0,4 17 0,4 5 0,-3 1 0,-4 2 0,-4 2 0,4 1 0,0-1 0,-3-10-8191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7:43.885"/>
    </inkml:context>
    <inkml:brush xml:id="br0">
      <inkml:brushProperty name="width" value="0.05" units="cm"/>
      <inkml:brushProperty name="height" value="0.05" units="cm"/>
      <inkml:brushProperty name="color" value="#E71224"/>
    </inkml:brush>
  </inkml:definitions>
  <inkml:trace contextRef="#ctx0" brushRef="#br0">1 27 24575,'4'-5'0,"7"0"0,4-1 0,6 1 0,3 2 0,2 1 0,-4 1-8191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7:44.244"/>
    </inkml:context>
    <inkml:brush xml:id="br0">
      <inkml:brushProperty name="width" value="0.05" units="cm"/>
      <inkml:brushProperty name="height" value="0.05" units="cm"/>
      <inkml:brushProperty name="color" value="#E71224"/>
    </inkml:brush>
  </inkml:definitions>
  <inkml:trace contextRef="#ctx0" brushRef="#br0">1 1 24575,'0'4'0,"0"11"0,0 3-8191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7:44.777"/>
    </inkml:context>
    <inkml:brush xml:id="br0">
      <inkml:brushProperty name="width" value="0.05" units="cm"/>
      <inkml:brushProperty name="height" value="0.05" units="cm"/>
      <inkml:brushProperty name="color" value="#E71224"/>
    </inkml:brush>
  </inkml:definitions>
  <inkml:trace contextRef="#ctx0" brushRef="#br0">160 1 24575,'-5'0'0,"-5"0"0,-7 0 0,-8 0 0,-4 0 0,2 9 0,1 7 0,6 2-8191</inkml:trace>
</inkml:ink>
</file>

<file path=ppt/ink/ink2.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20T05:42:14.276"/>
    </inkml:context>
    <inkml:brush xml:id="br0">
      <inkml:brushProperty name="width" value="0.05292" units="cm"/>
      <inkml:brushProperty name="height" value="0.05292" units="cm"/>
      <inkml:brushProperty name="color" value="#FF0000"/>
    </inkml:brush>
  </inkml:definitions>
  <inkml:trace contextRef="#ctx0" brushRef="#br0">15534 3816 1120 0,'0'0'340'0,"0"0"0"16,0 0-4-16,0 0-264 15,-5 8 80-15,0 0 64 16,-5 6-16-16,-10 10-56 15,-1-1-32-15,-4 13-96 16,-5 2-56-16,-1-5-24 16,6 5 32-16,4-4 32 15,6-8 0-15,5-8 0 0,0-3 0 16</inkml:trace>
  <inkml:trace contextRef="#ctx0" brushRef="#br0" timeOffset="296.83">15463 4116 1280 0,'5'0'396'16,"-10"0"-36"-16,0-2-36 15,5 4-348-15,0 2 88 16,0 4 68-16,5 3-8 15,0 3-32-15,0 10-16 16,1-2-12-16,-1 2 16 16,-5 4-8-16,5-3-8 0,-5-1-24 15,0-4 0-15,0-4-52 16,0-2-40-16,0 0-112 16,0-6-64-16,5-8-364 15,0-8-288-15,0 0 96 16,0 2 392-16,-5-2 392 15,5 2 0-15</inkml:trace>
  <inkml:trace contextRef="#ctx0" brushRef="#br0" timeOffset="765.54">15580 3885 1296 0,'0'0'400'0,"0"0"-36"15,0-2-32-15,5 2-352 16,5-6 88-16,6-1 60 16,4-1-16-16,5-4-52 15,-4 2-24-15,4-4-88 0,-5 0-56 16,-4 4-396-16,-1 4-336 16,-5 0 56-16,0 2 392 15</inkml:trace>
  <inkml:trace contextRef="#ctx0" brushRef="#br0" timeOffset="953.04">15545 4020 1488 0,'0'0'464'0,"0"6"-60"0,0 2-64 0,0 0-436 15,5-2 88 1,0 4-8-16,5 0-96 0,0 2-392 16,0-2-288-16</inkml:trace>
  <inkml:trace contextRef="#ctx0" brushRef="#br0" timeOffset="1374.96">15570 4096 1160 0,'0'-10'356'0,"0"-10"-40"16,10 2-36-16,5 0-300 16,6-4 96-16,9-3 76 15,1 1-16-15,9 2-32 16,-4 6-8-16,-1 8-16 0,-4 8 0 16,-6 0-12-16,1-2-8 15,-11 12-20-15,-10 8-8 16,-10-2-40-16,-5 6-24 15,-5 0-80-15,-11-1-40 16,1 3-56-16,-1-2 0 16,1-2 24-16,0-4 40 15,4-8 60-15,6 6 32 16,0-7 68-16,5-3 48 16,-1 0 40-16,6 0 0 15,0 0-8-15,5-4 0 16,0 0-12-16,5-4 0 15,0 0-20-15,0 4-16 16,6-6-28-16,-6 1-8 16,5 1-124-16,0-4-112 0,-5 4-312 15,5-4-200-15,-5 0 112 16,0 6 312-16</inkml:trace>
  <inkml:trace contextRef="#ctx0" brushRef="#br0" timeOffset="1672.66">15677 3715 1000 0,'0'0'300'0,"0"0"-20"16,0 0-20-16,0 0-236 0,0 4 88 16,0-4 20-16,5 12-64 15,0 7 20-15,0 11 96 16,0 14 36-16,-5 6-48 15,5 9-68-15,0 8-16 16,-5-3-16-16,0-8 0 16,-10 1-16-16,0-5-8 15,5-15-16-15,-11 1 0 16,1-6-48-16,0-8-40 16,-5-8-16-16,-1-3 40 15,-4-11-480-15,5-13-512 16,-1-5 0-16,6 4 512 15</inkml:trace>
  <inkml:trace contextRef="#ctx0" brushRef="#br0" timeOffset="1860.2">15412 4120 1312 0,'6'0'404'0,"-1"4"-28"16,10 3-28-16,5 5-340 16,6 10 96-16,4 4 72 15,6 2-24-15,-1 2-40 16,1-3-16-16,-1 1-24 15,1 2-8-15,-6-12-48 16,1 2-40-16,-6-5-20 16,6 1 24-16,-6 2 20 15,-10-4 0-15</inkml:trace>
  <inkml:trace contextRef="#ctx0" brushRef="#br0" timeOffset="2328.9">16088 3741 1368 0,'0'0'424'0,"-5"2"-44"0,5 3-48 16,-10 3-372-16,-5 4 96 15,-6 6 64-15,-4 6-32 16,10 0-120-16,-1 4-88 15,1-3-400-15,0 3-312 16,5-2 68-16,5-8 384 16</inkml:trace>
  <inkml:trace contextRef="#ctx0" brushRef="#br0" timeOffset="2641.41">15956 3975 1024 0,'0'0'308'16,"0"0"-4"-16,0 0-12 0,5 2-248 15,0 4 72-15,0 4 60 16,5 9 0-16,-4 5-28 16,4 8-16-16,5 6-28 15,-10-1-8-15,5 1-16 16,-5-2 0-16,0-2-20 15,-5-9-8-15,0-1-32 16,0-4-16-16,-5-6-60 16,5-6-40-16,5 0 4 15,-5-12 48-15,5-6-428 16,6-6-472-16,-6-8 0 16,-5 6 472-16,5 6 472 0,0-3 0 15</inkml:trace>
  <inkml:trace contextRef="#ctx0" brushRef="#br0" timeOffset="2938.31">16114 3756 976 0,'0'0'292'16,"0"0"-12"-16,0 0-12 0,5 0-248 16,0 0 64-16,0 0 44 15,10-8-8-15,0 3-48 16,0-1-24-16,6 4-56 16,-6-6-24-16,5 4-116 15,-4 0-88-15,-6-2-228 16,5 4-128-16,-10-2 104 15,0 2 248-15,0 2 240 16,0 0 0-16</inkml:trace>
  <inkml:trace contextRef="#ctx0" brushRef="#br0" timeOffset="3205.33">16103 3870 1352 0,'0'0'420'0,"0"9"-44"0,0 5-36 15,5 2-368-15,1 4 96 16,-6 10 68-16,5 4-24 16,-5-9-40-16,5-5-16 15,-5 8-28-15,0-12-8 16,0-2-60-16,0 0-40 15,0-6-4-15,0-2 48 16,0-2-396-16,0-8-440 16</inkml:trace>
  <inkml:trace contextRef="#ctx0" brushRef="#br0" timeOffset="3549.05">16098 3877 696 0,'0'0'200'0,"0"0"20"15,5 0 24-15,-5 0-152 16,5-3 32-16,6-1 12 16,-1-8-8-16,5 8-32 15,5-4-8-15,-4 2-20 16,-1 2 0-16,0 0-12 16,-5-2-8-16,5 4-4 15,1 2 8-15,-11-6 4 16,5 0 8-16,-5 4 0 15,0 2 8-15,-5 0-12 0,5 6-8 16,-5 2-12-16,5 2 8 16,-5 6-8-16,0 4-8 15,0 1-16-15,0 5 0 16,0-2-44-16,-5 2-32 16,0 4-80-16,0-9-40 15,-5-5 28-15,10 2 80 16,-10-6-296-16,5-4-368 15,0-4 0-15,5 0 368 0</inkml:trace>
  <inkml:trace contextRef="#ctx0" brushRef="#br0" timeOffset="3721">16139 4000 984 0,'0'0'296'0,"0"4"-28"15,-5 0-24-15,10 2-252 16,0-2 80-16,0-4 56 15,0-6-16-15,10-2-72 16,-4 1-48-16,4 1-128 16,-5-8-72-16,5 6-216 15,-5 2-144-15</inkml:trace>
  <inkml:trace contextRef="#ctx0" brushRef="#br0" timeOffset="3986.74">16007 4165 1032 0,'10'0'312'0,"10"0"-28"0,-4-4-32 16,4-4-268-16,5 2 72 16,1 0 60-16,-6-4-8 15,0-1-44-15,1 1-32 16,-6-2-84-16,-5 0-48 15,0 2 0-15,-5 0 56 16,0 0-264-16,-5-2-312 16,5 4-4-16,-5 2 312 15,0 2 312-15,0 0 0 16</inkml:trace>
  <inkml:trace contextRef="#ctx0" brushRef="#br0" timeOffset="4330.42">16159 3727 440 0,'0'-4'116'0,"0"4"36"16,0 0 36-16,-5-2-52 16,5 2 32-16,0 0 8 15,0 0-16-15,0 0-24 16,0 2 0-16,5 2-8 15,0 6 0-15,5 9-12 0,-4 3-8 16,-1 12-24-16,0 4-8 16,0 7-12-1,0 7 0-15,-5-2-8 0,5-3 0 16,-5 3-16-16,0-5 0 16,0-7-8-16,-5 0 8 15,0-4-8-15,0-7-8 16,0 1-20-16,-6-4-8 15,-4-2-52-15,5-6-40 16,-5-8 8-16,-5-6 48 16,4-6-380-16,1-12-424 15</inkml:trace>
  <inkml:trace contextRef="#ctx0" brushRef="#br0" timeOffset="4564.85">16002 4124 656 0,'0'0'188'0,"0"-4"28"16,0 4 36-16,0 0-120 15,10 0 40-15,0 8 28 16,5 3 0-16,1 3-36 16,9 10-24-16,-5-2-28 15,6 8 8-15,-1-1-12 16,6 1-8-16,-1 2-12 16,-5-2 0-16,6-6-24 15,-6-5-16-15,1 1-60 16,-6-2-32-16,5-10-12 0,-9 0 24 15,-1-12 24-15,0-8 8 16</inkml:trace>
  <inkml:trace contextRef="#ctx0" brushRef="#br0" timeOffset="5221.08">16520 3741 776 0,'0'0'228'0,"5"-2"20"0,-5 2 20 16,5 0-164-16,-5 0 48 15,5 0 16-15,-5 0-24 16,0 0-60-16,-5 2-32 16,0 5-68-16,-5-3-24 15,-5 4-80-15,-1 6-48 16,-4 2-24-16,0 6 32 15,-1-2 44-15,6-2 24 16,-5 2 64 0,5-5 48-16,4 11 52 0,1 0 8 15,10-16 8-15,-5-6 0 16,10 4 8-16,5 0 8 16,6-6 0-16,-6 0 0 0,15-4-16 15,-4 0-8 1,-1-4-20-16,0 0-8 0,-5 2-28 15,6 0-8-15,-6-2-52 16,0-4-32-16,-5 0-104 16,1 0-64-16,-1 2-212 15,0 0-136-15</inkml:trace>
  <inkml:trace contextRef="#ctx0" brushRef="#br0" timeOffset="5564.9">16505 3816 512 0,'0'0'140'0,"-5"2"44"0,5 0 52 15,-5 2-84-15,5-2 16 16,0 4-16-16,-6-4-16 16,6 10-20-16,0-2 8 15,0-4-4-15,0 6 0 16,6 13-16-16,-1 5 0 15,0 4-16-15,-5 7 0 16,5-1-16-16,0 6 0 16,0-3-16-16,-5-5 0 15,5-2-12-15,0-10 0 16,0-1-16-16,-5-9-8 16,5-6-32-16,-5 2-16 15,0-8-68-15,0 0-48 16,0 0 12-16,0-8 64 0,0-2-332 15,-5-6-392-15,5-6 0 16,-5 8 400-16</inkml:trace>
  <inkml:trace contextRef="#ctx0" brushRef="#br0" timeOffset="5800.07">16413 3993 1184 0,'0'0'364'0,"0"4"-24"0,0 13-20 16,0 11-312-16,0 2 80 16,0-4 40-16,0 9-32 15,-10 1-112-15,5-6-72 16,0-6-24-16,0 0 64 16,0-3 52-16,5-1 0 15,-5-4-4-15,-5-8 0 16,10 0 0-16,-6-2 0 15</inkml:trace>
  <inkml:trace contextRef="#ctx0" brushRef="#br0" timeOffset="6018.84">16505 4028 904 0,'0'0'268'0,"0"6"4"15,0 2-4-15,10-2-216 16,-5 10 56-16,5 0 40 15,5-2-8-15,1 2-44 16,-6-2-32-16,5-5-40 16,-5 1 0-16,0-2-68 15,0 2-56-15,1-6-8 16,-6 0 56-16,5-2-276 16,-5 4-328-16,0-6 0 15,0 0 328-15</inkml:trace>
  <inkml:trace contextRef="#ctx0" brushRef="#br0" timeOffset="6331.38">16703 3858 976 0,'0'0'292'0,"-5"4"-4"0,5 4-12 0,0-4-240 15,0 5 64 1,0 9 36-16,0-2-16 16,0 4-56-16,0-4-24 15,0-6-88-15,5 2-48 0,0-2-8 16,0-4 56-16,0-8-280 15,0-10-320-15,5 4-4 16,-5 6 328-16,0-6 324 16,1 0 0-16</inkml:trace>
  <inkml:trace contextRef="#ctx0" brushRef="#br0" timeOffset="6661.04">16769 3772 512 0,'0'0'140'0,"0"0"44"0,0-4 44 16,-5 4-88-16,5 0 8 15,0-4-8-15,0-4-8 16,0 8-12-16,0 4 8 16,0 2-4-16,0 6 0 15,-5 4-16-15,5 14-8 16,5 16-16-16,5 5 0 15,-5 5-12-15,0 5 0 16,5 3-16-16,0-5-8 16,1-13-8-16,-6-6 8 0,0-5 8 15,5-11 16-15,-5-4 0 16,-10-4-8-16,-10-8-56 16,-11-2-48-16,-9-4-20 15,-11-16 32-15,0-8 28 16,11 8 0-16</inkml:trace>
  <inkml:trace contextRef="#ctx0" brushRef="#br0" timeOffset="19160.12">15590 3977 264 0,'0'0'56'0,"0"-2"4"16,0 2 8-16,0 0-44 15,0 0 16-15,0-4 4 16,0 2 0-16,0 2-12 16,0 6 0-16,0-6 0 15,0 0 16-15,0 0 24 16,-5 4 24-16,0 6 4 15,5-2-8-15,0 7-12 16,-5 1 0-16,5 4-16 0,0 8-16 16,0-2-8-16,0-4 8 15,0-5 0-15,0-3 0 16,0-4-8-16,0 2 0 16,0-8-16-16,0 0-8 15,0 2-68-15,0-6-48 16,0 4-216-16,0-6-160 15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7:45.243"/>
    </inkml:context>
    <inkml:brush xml:id="br0">
      <inkml:brushProperty name="width" value="0.05" units="cm"/>
      <inkml:brushProperty name="height" value="0.05" units="cm"/>
      <inkml:brushProperty name="color" value="#E71224"/>
    </inkml:brush>
  </inkml:definitions>
  <inkml:trace contextRef="#ctx0" brushRef="#br0">1 0 24575,'0'5'0,"4"5"0,2 11 0,4 14 0,1 16 0,-2 2 0,2 2 0,-1-4 0,-2-6 0,-2-7 0,2-5 0,0-8-8191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7:45.696"/>
    </inkml:context>
    <inkml:brush xml:id="br0">
      <inkml:brushProperty name="width" value="0.05" units="cm"/>
      <inkml:brushProperty name="height" value="0.05" units="cm"/>
      <inkml:brushProperty name="color" value="#E71224"/>
    </inkml:brush>
  </inkml:definitions>
  <inkml:trace contextRef="#ctx0" brushRef="#br0">1 0 24575,'4'0'0,"7"0"0,4 0 0,6 0 0,7 0 0,8 0 0,3 0 0,7 0 0,1 0 0,6 0 0,-2 0 0,-6 0 0,-9 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7:46.229"/>
    </inkml:context>
    <inkml:brush xml:id="br0">
      <inkml:brushProperty name="width" value="0.05" units="cm"/>
      <inkml:brushProperty name="height" value="0.05" units="cm"/>
      <inkml:brushProperty name="color" value="#E71224"/>
    </inkml:brush>
  </inkml:definitions>
  <inkml:trace contextRef="#ctx0" brushRef="#br0">0 0 24575,'0'9'0,"0"16"0,0 17 0,0 11 0,0 0 0,0 1 0,0-1 0,0 9 0,4 3 0,2-6 0,0-7 0,-2-9 0,0-8 0,-2-4 0,-1-3 0,-5-7 0,-2-7-8191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7:46.682"/>
    </inkml:context>
    <inkml:brush xml:id="br0">
      <inkml:brushProperty name="width" value="0.05" units="cm"/>
      <inkml:brushProperty name="height" value="0.05" units="cm"/>
      <inkml:brushProperty name="color" value="#E71224"/>
    </inkml:brush>
  </inkml:definitions>
  <inkml:trace contextRef="#ctx0" brushRef="#br0">1 12 24575,'0'-4'0,"9"-2"0,7 5 0,1 2-8191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7:47.213"/>
    </inkml:context>
    <inkml:brush xml:id="br0">
      <inkml:brushProperty name="width" value="0.05" units="cm"/>
      <inkml:brushProperty name="height" value="0.05" units="cm"/>
      <inkml:brushProperty name="color" value="#E71224"/>
    </inkml:brush>
  </inkml:definitions>
  <inkml:trace contextRef="#ctx0" brushRef="#br0">0 1 24575,'9'0'0,"12"4"0,11 7 0,5 5 0,0 4 0,-6-1-8191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7:47.933"/>
    </inkml:context>
    <inkml:brush xml:id="br0">
      <inkml:brushProperty name="width" value="0.05" units="cm"/>
      <inkml:brushProperty name="height" value="0.05" units="cm"/>
      <inkml:brushProperty name="color" value="#E71224"/>
    </inkml:brush>
  </inkml:definitions>
  <inkml:trace contextRef="#ctx0" brushRef="#br0">0 24 24575,'0'-5'0,"9"0"0,8-1 0,5 1 0,7 2 0,4 6 0,-4 6 0,-6 6 0,-8 6 0,-6 3 0,-5 2 0,-3 1 0,-1-4-8191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7:48.417"/>
    </inkml:context>
    <inkml:brush xml:id="br0">
      <inkml:brushProperty name="width" value="0.05" units="cm"/>
      <inkml:brushProperty name="height" value="0.05" units="cm"/>
      <inkml:brushProperty name="color" value="#E71224"/>
    </inkml:brush>
  </inkml:definitions>
  <inkml:trace contextRef="#ctx0" brushRef="#br0">0 1 24575,'5'0'0,"6"0"0,9 0 0,2 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7:48.950"/>
    </inkml:context>
    <inkml:brush xml:id="br0">
      <inkml:brushProperty name="width" value="0.05" units="cm"/>
      <inkml:brushProperty name="height" value="0.05" units="cm"/>
      <inkml:brushProperty name="color" value="#E71224"/>
    </inkml:brush>
  </inkml:definitions>
  <inkml:trace contextRef="#ctx0" brushRef="#br0">0 1 24575,'9'0'0,"21"0"0,23 0 0,11 0 0,4 0 0,-5 0 0,-13 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7:50.139"/>
    </inkml:context>
    <inkml:brush xml:id="br0">
      <inkml:brushProperty name="width" value="0.05" units="cm"/>
      <inkml:brushProperty name="height" value="0.05" units="cm"/>
      <inkml:brushProperty name="color" value="#E71224"/>
    </inkml:brush>
  </inkml:definitions>
  <inkml:trace contextRef="#ctx0" brushRef="#br0">283 0 24575,'-1'1'0,"-1"-1"0,0 1 0,1-1 0,-1 1 0,1 0 0,-1 0 0,1-1 0,-1 1 0,1 0 0,-1 0 0,1 1 0,0-1 0,0 0 0,0 0 0,0 1 0,-1-1 0,2 0 0,-1 1 0,-1 1 0,-18 35 0,17-31 0,0-1-29,-5 12-861,0 0 0,1 0 1,-8 33-1,14-48 780,0 1 0,0-1 0,0 1-1,1-1 1,0 1 0,0-1 0,0 1 0,0-1-1,0 1 1,1-1 0,-1 1 0,1-1 0,0 0-1,0 1 1,0-1 0,1 0 0,-1 0 0,1 1-1,0-1 1,0 0 0,0-1 0,0 1-1,0 0 1,0-1 0,1 1 0,0-1 0,-1 0-1,4 3 1,3-1 79,-1-1-1,1 0 1,-1-1 0,1 1-1,0-2 1,0 1-1,0-1 1,16-1 0,-16 0 172,0 1 0,-1-1 1,1 1-1,0 1 0,-1-1 1,0 1-1,1 1 0,-1 0 1,10 4-1,-16-5 285,0 0-1,1-1 1,-1 1-1,0 0 1,0 0 0,0 0-1,0 0 1,-1 1 0,1-1-1,1 3 1,-1 0-264,1 0 0,-2 0 0,1 0 0,-1 0-1,1 0 1,-1 0 0,-1 0 0,1 9 0,-1-3-231,0-1-1,-1 1 1,-1 0 0,1 0-1,-2-1 1,-4 16-1,5-21 70,-1 0 0,1 0 0,-1 0 0,0 0 0,0 0 0,-1 0 0,1-1 0,-1 0 0,0 0 0,0 0 0,0 0 0,-1 0 0,-5 3 0,2-3 0,-1 1 0,0-1 0,0 0 0,0-1 0,-1 0 0,-19 4 0,-1-4 0,0-1 0,0-1 0,-59-6 0,74 3-273,0-1 0,0-1 0,1 0 0,-20-9 0,8 2-6553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5:11.829"/>
    </inkml:context>
    <inkml:brush xml:id="br0">
      <inkml:brushProperty name="width" value="0.05" units="cm"/>
      <inkml:brushProperty name="height" value="0.05" units="cm"/>
      <inkml:brushProperty name="color" value="#E71224"/>
    </inkml:brush>
  </inkml:definitions>
  <inkml:trace contextRef="#ctx0" brushRef="#br0">739 834 24575,'-46'0'0,"-128"-4"0,148 1 0,0-1 0,1 0 0,0-2 0,-43-17 0,3-1 0,37 14 0,-1-1 0,1-1 0,-29-19 0,47 25 0,0-1 0,0 0 0,0 0 0,1-1 0,0 0 0,1-1 0,0 0 0,0 0 0,1-1 0,0 0 0,1 0 0,0-1 0,1 0 0,0 0 0,0 0 0,1 0 0,1-1 0,0 0 0,0 0 0,1 1 0,1-1 0,0-18 0,-1-3 0,3 1 0,7-62 0,-6 84 0,0 0 0,1 0 0,0 0 0,1 0 0,0 1 0,0-1 0,1 1 0,0 0 0,1 0 0,0 1 0,0 0 0,1 0 0,9-9 0,14-9 0,56-35 0,-69 52 0,1 1 0,-1 1 0,2 0 0,-1 1 0,28-5 0,-10 2 0,-17 4 0,0 1 0,1 0 0,36-1 0,-45 5 0,-1 1 0,1 0 0,-1 0 0,1 1 0,-1 1 0,1-1 0,-1 2 0,17 7 0,0 2 0,0 1 0,0 2 0,-2 0 0,0 2 0,-1 1 0,0 0 0,-2 2 0,34 40 0,-45-43 0,0 1 0,-1-1 0,-1 2 0,-1-1 0,8 30 0,12 29 0,-20-54 0,-1 0 0,-1 1 0,0 0 0,-2 1 0,-1-1 0,-2 1 0,0-1 0,-1 1 0,-6 36 0,6-56 0,-1 0 0,1-1 0,-1 1 0,0 0 0,-1-1 0,1 1 0,-1-1 0,0 1 0,-1-1 0,1 0 0,-1 0 0,0 0 0,0 0 0,-1-1 0,1 1 0,-1-1 0,0 0 0,0 0 0,-1 0 0,1 0 0,-1-1 0,0 0 0,1 0 0,-2 0 0,1-1 0,0 1 0,0-1 0,-1 0 0,1-1 0,-1 1 0,0-1 0,1 0 0,-8 0 0,-67-1-1365,57 0-5461</inkml:trace>
</inkml:ink>
</file>

<file path=ppt/ink/ink3.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20T05:50:33.505"/>
    </inkml:context>
    <inkml:brush xml:id="br0">
      <inkml:brushProperty name="width" value="0.05292" units="cm"/>
      <inkml:brushProperty name="height" value="0.05292" units="cm"/>
      <inkml:brushProperty name="color" value="#FF0000"/>
    </inkml:brush>
  </inkml:definitions>
  <inkml:trace contextRef="#ctx0" brushRef="#br0">21305 7610 812 0,'5'0'244'0,"-5"0"68"0,0 0-152 15,5 0-32-15,-5 0-44 16,0 0 0-16,0-2-16 16,6 2-8-16,4-6-20 0,-5 0 0 15,15-4-4-15,5-4 8 16,6-7-4-16,15-5-8 15,-1-2-16-15,1-2 0 16,5-4-8-16,0 3 0 16,0-3 0-16,-6 2 8 15,1 8-8-15,-5 3 0 16,-1 5-8-16,1 2 0 16,-6 6 4-16,6 6 8 15,-5 4-4-15,4 6 0 16,-9 4-8-16,4 2 0 15,1 1 0-15,-11-3 0 16,1 6-8-16,4 0 0 16,1-6-12-16,4-6 0 0,6-8-4 15,5-8 0 1,4-6 4-16,6-8 8 16,5-7 8-16,5-5 8 0,0-4-4 15,0 5-8-15,-5-1-8 16,5 0 8-16,-5 8 0 15,-5 6 8-15,0 7-8 16,-5 3 0-16,-5 8-4 16,-6 20 8-16,-4 11 0 15,4 13 0-15,-9 16-12 16,-6 3-8-16,6-1-8 16,-6-3 8-16,-5-7-8 15,6-4 0-15,4-13 0 16,1-9 16-16,4-6 8 0,6-6 0 15,5-12 4-15,10-8 8 16,0-2 4-16,10-12 0 16,0-3-4-16,5-1 0 15,-10-10-4-15,5-2 0 16,0 20 8-16,-10 9 16 16,0 11 8-16,-1 13 0 15,-4 9 8-15,-5 6 8 16,-5 12 8-16,-1-3 0 15,6-1-4-15,-5-4 0 16,4-6-24-16,-4-6-16 16,0-7-104-16,4-9-80 0,-4-15 0 15,0-5 88-15</inkml:trace>
  <inkml:trace contextRef="#ctx0" brushRef="#br0" timeOffset="1799.22">1559 8410 840 0,'0'0'248'0,"0"0"4"16,0 0 0-16,-10-2-200 15,5 0 48-15,0 0 16 16,5 0-24-16,-10 0-44 16,5 2-8-16,5 0-16 15,0 0 8-15,-5 0-4 16,5 0 0-16,5 0-4 16,-5 0 8-16,15 0 8 15,5 0 8-15,6 0 0 16,9 0-8-16,16-4-12 15,-10 2 0-15,15 0-12 16,-1 4-8-16,6 6-4 0,0 0 8 16,-15 4 4-16,0 6 0 15,0-3-8-15,-6 1 0 16,-4 0-8-16,9-4 8 16,6-6 8-16,5-2 16 15,5-4 4-15,10-8 0 16,-15-12-12-16,10 2-8 15,-10-3 0-15,10-1 8 16,-10 2 0-16,10 2-8 16,-10 0-16-16,0 6 0 15,0 4-4-15,-6 6 8 0,-9 6 4 16,0 8 8-16,-6 4-8 16,-4 6 0-16,-6 14-12 15,-5-1 0-15,1-1 0 16,-1 2 8-16,11 1-4 15,-16-7 0-15,10-4 0 16,6-6 8-16,9-4 0 16,1-4-8-16,10-6-4 15,10-10 8-15,10-8-4 16,-10 2 0-16,0-6 0 16,-5-4 8-16,5 8 0 15,-11 0-8-15,1 2 0 16,5 2 8-16,-10 8 0 0,5 2-8 15,5 4-4-15,-11 4 8 16,1 0-4-16,0 0 0 16,4 2-4-16,-4 0 8 15,-10-4-4-15,-6-2 0 16,1 2 0-16,-1-4 8 16,11 0 4-16,-1-8 0 15,11-8-12-15,20-8 0 16,-5-8-4-16,11-6 8 15,-11 3 4-15,0 1 0 16,5 2-8-16,-10 8-8 16,-5 2-4-16,10 3 8 15,-21 3 4-15,6 8 8 16,0 4-8-16,-10 4 0 16,4 10-8-16,1-1 0 0,-5 5 8 15,-16 2 8-15,6 0-4 16,-6 2-8-16,6-6-12 15,-11 2 0-15,5-7 0 16,6-3 0-16,4-2-12 16,-4-4-8-16,14-10-4 15,11-7 16-15,0-7 8 16,5-8 0-16,10-2 0 16,-15 2 8-16,0-3-8 15,0 1 0-15,0 8 0 16,-10 2 8-16,-6 6 8 0,1 5 0 15,5 3-4-15,-1 6 0 16,-9 10 0-16,15 5 8 16,-11 11 4-16,6 10 8 15,0 4-8-15,-6 3 0 16,1 1-8-16,5-2 0 16,-6-9-4-16,6-13 0 15,15-22-40-15,15-23-32 16,16-19-380-16,9-22-336 15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5:13.985"/>
    </inkml:context>
    <inkml:brush xml:id="br0">
      <inkml:brushProperty name="width" value="0.05" units="cm"/>
      <inkml:brushProperty name="height" value="0.05" units="cm"/>
      <inkml:brushProperty name="color" value="#E71224"/>
    </inkml:brush>
  </inkml:definitions>
  <inkml:trace contextRef="#ctx0" brushRef="#br0">457 1005 24575,'-14'0'0,"0"-1"0,0 0 0,-1-1 0,1-1 0,1 0 0,-1 0 0,0-2 0,1 1 0,0-2 0,0 0 0,0 0 0,1-1 0,-20-15 0,1 0 0,1-1 0,0-2 0,2-1 0,1-1 0,-28-36 0,48 53 0,1-1 0,1 1 0,0-1 0,0 0 0,1-1 0,1 1 0,0-1 0,0 1 0,1-1 0,-1-19 0,2-14 0,6-67 0,-1 37 0,-3 54 0,1 0 0,1 0 0,0 0 0,2 1 0,0-1 0,1 1 0,2 0 0,14-29 0,-16 38 0,1-1 0,0 1 0,1 1 0,0-1 0,0 1 0,1 1 0,1-1 0,0 2 0,0-1 0,0 1 0,1 1 0,1 0 0,-1 0 0,23-8 0,-14 10 0,0 1 0,1 0 0,0 2 0,-1 1 0,1 0 0,0 1 0,26 5 0,19-2 0,10-3 0,-32-2 0,-1 3 0,86 12 0,-115-9 0,-1 1 0,0 0 0,0 1 0,0 0 0,-1 1 0,0 0 0,0 1 0,-1 0 0,0 1 0,0 0 0,-1 1 0,-1 0 0,1 1 0,-1 0 0,13 22 0,-9-12 0,0 2 0,-2 0 0,0 0 0,-1 1 0,-2 1 0,0-1 0,7 45 0,-12-42 0,0 1 0,-2-1 0,-1 0 0,-1 1 0,-7 36 0,5-46 0,-2 1 0,0-1 0,-1 0 0,-1-1 0,-1 0 0,0 0 0,-1 0 0,-18 24 0,19-29 0,-16 20 0,-51 55 0,65-77 0,-1-1 0,0-1 0,0 0 0,-1 0 0,0-1 0,0 0 0,0-1 0,-1-1 0,-16 5 0,9-5-273,0-1 0,-1-1 0,0-1 0,-34 0 0,25-3-6553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5:16.596"/>
    </inkml:context>
    <inkml:brush xml:id="br0">
      <inkml:brushProperty name="width" value="0.05" units="cm"/>
      <inkml:brushProperty name="height" value="0.05" units="cm"/>
      <inkml:brushProperty name="color" value="#E71224"/>
    </inkml:brush>
  </inkml:definitions>
  <inkml:trace contextRef="#ctx0" brushRef="#br0">188 790 24575,'0'-11'0,"0"-1"0,-1 0 0,-1 1 0,1-1 0,-2 1 0,0 0 0,0-1 0,-1 1 0,0 0 0,-1 1 0,0-1 0,-1 1 0,0 0 0,0 1 0,-1-1 0,-1 1 0,-9-10 0,6 9 0,1-2 0,0 0 0,1 0 0,0 0 0,1-1 0,1-1 0,0 1 0,0-1 0,2 0 0,0-1 0,0 1 0,1-1 0,1 0 0,0 0 0,2 0 0,-1-1 0,2 1 0,0 0 0,3-23 0,1 13 0,2 1 0,0 0 0,1 1 0,2 0 0,0 0 0,1 0 0,2 1 0,16-23 0,-25 40 0,0 1 0,0 0 0,1 0 0,-1 0 0,1 1 0,0-1 0,1 1 0,-1 0 0,0 0 0,1 1 0,0-1 0,-1 1 0,1 0 0,7-2 0,1 1 0,0 1 0,0 1 0,0 0 0,22 2 0,171 4 0,-192-3 0,-1 0 0,0 1 0,0 1 0,0 0 0,-1 0 0,1 2 0,-1-1 0,20 14 0,86 68 0,-114-84 0,7 6 0,0 1 0,0 0 0,-1 1 0,0 0 0,-1 0 0,0 1 0,-1 0 0,-1 1 0,0-1 0,0 2 0,-1-1 0,-1 1 0,0 0 0,-1 0 0,-1 0 0,0 0 0,2 22 0,-2 23 0,-1-1 0,-13 107 0,8-151 0,-1 1 0,0-1 0,-2 0 0,1 0 0,-2-1 0,1 1 0,-12 14 0,-3 2 0,-44 47 0,57-67 0,-1-1 0,-1-1 0,0 0 0,0 0 0,-1-1 0,1 0 0,-2-1 0,1 0 0,-1 0 0,0-2 0,-15 5 0,5-4 0,-1-1 0,0-1 0,0-1 0,0-1 0,-32-3 0,36 1 0,0 0 0,0-2 0,0 0 0,0-1 0,-30-10 0,44 12 0,0-1 0,-1 1 0,1-1 0,0 0 0,0 0 0,1-1 0,-1 1 0,1-1 0,-1 0 0,1 0 0,1-1 0,-1 1 0,0-1 0,1 0 0,0 0 0,0 0 0,1 0 0,-1 0 0,1-1 0,0 1 0,1-1 0,-3-10 0,2-12 19,1 1-1,1-1 1,4-32-1,0-10-1457,-4 47-5387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5:50.283"/>
    </inkml:context>
    <inkml:brush xml:id="br0">
      <inkml:brushProperty name="width" value="0.05" units="cm"/>
      <inkml:brushProperty name="height" value="0.05" units="cm"/>
      <inkml:brushProperty name="color" value="#E71224"/>
    </inkml:brush>
  </inkml:definitions>
  <inkml:trace contextRef="#ctx0" brushRef="#br0">193 83 24575,'13'0'0,"11"-1"0,0 2 0,0 0 0,-1 1 0,36 9 0,-52-9 0,0 0 0,-1 1 0,1-1 0,-1 2 0,0-1 0,0 1 0,0 0 0,0 0 0,0 0 0,-1 1 0,0 0 0,0 0 0,0 0 0,-1 1 0,0-1 0,0 1 0,0 0 0,-1 0 0,6 12 0,1 12 0,-2 1 0,0 0 0,5 55 0,-3-17 0,-9-64 0,0 1 0,0 0 0,-1 0 0,1 0 0,-2 0 0,1 0 0,0 0 0,-1 0 0,0-1 0,-1 1 0,-1 6 0,1-8 0,0-1 0,0 1 0,0-1 0,-1 0 0,1 0 0,-1 0 0,0 0 0,0 0 0,0 0 0,0-1 0,0 1 0,-1-1 0,1 0 0,-1 0 0,0 0 0,1-1 0,-6 2 0,-4 2 0,-2-2 0,1 1 0,0-2 0,-1 0 0,-19 1 0,-79-6 0,40 0 0,60 2 0,1 2 0,1-1 0,-1-1 0,1 0 0,0 0 0,-18-6 0,25 6 0,1-1 0,0 1 0,-1-1 0,1 0 0,0 0 0,0 0 0,0 0 0,0-1 0,1 1 0,-1-1 0,1 0 0,-1 0 0,1 0 0,0 0 0,0 0 0,0 0 0,1 0 0,-1-1 0,1 1 0,0-1 0,-2-5 0,-2-21 0,1 1 0,2 0 0,1-1 0,1 1 0,4-33 0,0-18 0,-4 66 0,1 0 0,1 0 0,0-1 0,1 1 0,0 1 0,1-1 0,7-16 0,-8 24 0,-1 1 0,1 0 0,0 0 0,0-1 0,1 2 0,-1-1 0,1 0 0,0 1 0,1-1 0,-1 1 0,1 1 0,0-1 0,-1 0 0,2 1 0,-1 0 0,0 1 0,1-1 0,-1 1 0,10-3 0,13 0-1365,-3 3-5461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05:56:41.157"/>
    </inkml:context>
    <inkml:brush xml:id="br0">
      <inkml:brushProperty name="width" value="0.05" units="cm"/>
      <inkml:brushProperty name="height" value="0.05" units="cm"/>
      <inkml:brushProperty name="color" value="#E71224"/>
    </inkml:brush>
  </inkml:definitions>
  <inkml:trace contextRef="#ctx0" brushRef="#br0">683 842 24575,'-44'2'0,"-52"9"0,-24 1 0,86-11 0,0-1 0,1-1 0,-1-2 0,-39-9 0,62 9 0,-1 0 0,0 0 0,1-1 0,0-1 0,0 0 0,0-1 0,1 0 0,0 0 0,0-1 0,0 0 0,1-1 0,0 0 0,1-1 0,0 0 0,-9-11 0,12 10 0,0 1 0,0-1 0,1 0 0,0 0 0,0 0 0,1-1 0,1 0 0,-2-13 0,-3-91 0,7 99 0,-1-27 0,3-160 0,-1 196 0,0 0 0,0 1 0,1-1 0,-1 1 0,2-1 0,-1 1 0,1 0 0,0 0 0,0 0 0,0 0 0,1 0 0,0 1 0,0 0 0,0-1 0,1 2 0,0-1 0,0 0 0,0 1 0,1 0 0,-1 0 0,1 1 0,0-1 0,0 1 0,10-3 0,51-26 0,79-33 0,-127 59 0,1 0 0,0 1 0,0 1 0,1 0 0,36 0 0,-40 3 0,0 1 0,0 1 0,0 1 0,0 0 0,-1 1 0,1 0 0,-1 2 0,0 0 0,0 0 0,0 2 0,-1 0 0,22 13 0,-29-14 0,17 9 0,-1 2 0,-1 0 0,-1 2 0,0 0 0,-1 2 0,19 24 0,-17-17 0,-17-21 0,0 0 0,0 0 0,-1 1 0,0-1 0,5 13 0,-3-4 0,4 7 0,-1 0 0,-1 1 0,-1 0 0,-1 0 0,-1 1 0,4 42 0,-8-27 0,-2-1 0,-9 73 0,8-100 0,-1 0 0,-1-1 0,0 1 0,-1-1 0,0 0 0,-1 0 0,0 0 0,-1 0 0,0-1 0,0 0 0,-1 0 0,-1-1 0,-15 17 0,16-22 0,1 1 0,-1-1 0,0 0 0,-1 0 0,1-1 0,0 0 0,-1-1 0,0 0 0,1 0 0,-1 0 0,-16 1 0,-10-2 0,-52-3 0,38 0 0,-62 0-1365,83 2-5461</inkml:trace>
</inkml:ink>
</file>

<file path=ppt/ink/ink34.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27T05:32:44.697"/>
    </inkml:context>
    <inkml:brush xml:id="br0">
      <inkml:brushProperty name="width" value="0.05292" units="cm"/>
      <inkml:brushProperty name="height" value="0.05292" units="cm"/>
      <inkml:brushProperty name="color" value="#FF0000"/>
    </inkml:brush>
  </inkml:definitions>
  <inkml:trace contextRef="#ctx0" brushRef="#br0">17302 17385 432 0,'-5'8'112'16,"-5"8"-16"-16,-10 8-16 0,-11 13-96 15,-9 7 32-15,-16 2 20 16,0 3-8-16,-15-5 0 15,0-4 16-15,-11 1 8 16,-9-7 0-16,-11-8 20 16,-10-2 24-1,6-6 36-15,-1-9 16 0,-20-3 12 16,5-13 8-16,31-15-24 16,4-16-16-16,16-24-32 15,10-19 0-15,21-4-16 16,4-7-8-16,16 1-8 15,15-12 8-15,10-18-8 16,20 8-8-16,11 6-16 16,20-6 0-16,15 1-16 15,10 3 0-15,10-2-8 16,16 10 0-16,15 12 0 0,5 9 0 16,-10 11-4-16,5 7 0 15,10 23-4-15,0 17 0 16,-10 20-4-16,-10 18 0 15,-16 21-4-15,-9 15 8 16,-11 19-4-16,-20 13 0 16,-6 5-4-16,-14 6 0 15,-21 7 0-15,-15 9 0 16,-15 14-4-16,-26 10 0 16,-15 13-4-16,-55 59 0 15,-52 55-32-15,6-46-24 16,30-63 0-16,20-28 40 15</inkml:trace>
</inkml:ink>
</file>

<file path=ppt/ink/ink35.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27T05:35:03.722"/>
    </inkml:context>
    <inkml:brush xml:id="br0">
      <inkml:brushProperty name="width" value="0.05292" units="cm"/>
      <inkml:brushProperty name="height" value="0.05292" units="cm"/>
      <inkml:brushProperty name="color" value="#FF0000"/>
    </inkml:brush>
  </inkml:definitions>
  <inkml:trace contextRef="#ctx0" brushRef="#br0">7549 16452 952 0,'0'0'284'0,"0"0"-32"0,0 0-36 16,0 8-256-16,10 8 72 15,-5 10 32-15,5 6-24 16,0 8-32-16,0 7 8 15,6 5-8-15,-6-1-8 16,0-7 0-16,-5-6 16 16,0-7 0-16,-5-1 0 15,5-10-16-15,-5-14-8 16,-5-14-84-16,0-14-72 16,0-8-44-16,0-11 40 0,0 1 32 15,5-8 0 1,0 3-80-16,0 1-72 0,0-1 40 15,0 13 128-15,0 10 120 16,0 0 0-16</inkml:trace>
  <inkml:trace contextRef="#ctx0" brushRef="#br0" timeOffset="1380.5">7620 16339 192 0,'0'0'32'0,"0"4"-36"16,0 0-32 0,0-8 4-16,0 2 80 15,5 4 48-15,-5 2-24 16,0-2-28-16,-5-4 0 15,5-4 0-15,0 2 8 16,0 0 4-16,0-2 0 16,10-1 0-16,0 1 0 15,10-6 0-15,1-2 0 16,14-4-8-16,1 0 0 16,-6-2 4-16,6-4 16 15,-1 7-4-15,1 1-8 0,-6 4-24 16,1 2-8-16,-11 10-4 15,6 16 8-15,-16 19 4 16,0 17 8-16,-5 10 0 16,-5 5 0-16,-5 2-12 15,0-1-8-15,0-1-12 16,-5-9 8-16,10-8 4 16,-10-9 8-16,-1-7 4 15,1-8 8-15,0-10-24 16,5-2-16-16,-10-13-24 15,-6-6 8-15,1-13-16 16,-5-2-8-16,-1-2-52 16,-4-4-32-16,-1 0-20 0,1 3 16 15,-1 1 32-15,-4 6 16 16,4 4 28-16,11 2 16 16,-5 4 24-16,-1 0 16 15,11 4 12-15,0 0 0 16,10-2 0-16,0-2 0 15,5 4 16-15,5-2 24 16,5-2 16-16,10-6 0 16,6 3-20-16,4-3-16 15,-5 2-20-15,1 2 8 16,-1 2-8-16,-4 4-8 16,-11 6-8-16,5 14 0 15,-15 5-8-15,-5 7-8 16,0 2 0-16,-5 2 8 15,-6-3 8-15,6-1 8 16,0-4-4-16,5-8 0 0,0 0-8 16,0-2 0-16,5-8-4 15,10-6 8-15,-5-10 0 16,10-10 8-16,1 12-8 16,-6 2-8-16,5-6-8 15,-5 2 0-15,-5 6 0 16,5 2 0-16,-5 12 0 15,0 10 8-15,-5 9 4 16,6 13 8-16,-6 10 0 16,-6-3 0-16,1 1-12 0,0-4-8 15,5-5-12-15,-5-11 0 16,5-4 0 0,-5-8 8-16,0-9-4 0,0-3-8 15,0-8 0-15,5-10 16 16,0-15 4-16,5-3 0 15,0-4-4-15,10-2 8 16,-10 5 0-16,6 3 8 16,4 2 16-16,0 8 16 15,-5 18 8-15,5 12 0 16,1 10-16-16,-6 4-8 16,5 5-12-16,-5 3 0 15,0-6-12-15,1 0 0 0,-6-9-12 16,-5-5 0-16,0-4-4 15,-11-2 0-15,1-8-4 16,-10-4 0-16,-5-4-24 16,-11-6-16-16,0 2 0 15,-4-2 24-15,4-1 28 16,6 1 16-16,-1-2 16 16,6 2 8-16,15 0 16 15,-11 2 16-15,6 0-4 16,10 0-8-16,0-2-12 15,5 2 0-15,10 2 0 16,0 0 0-16,16 5-8 16,-6-1 0-16,0 2-16 15,-4 0 0-15,4 10-16 0,-5 9 0 16,-10 11-8-16,-5 8 8 16,-5 2-4-16,-10 7 0 15,-5 9 0-15,-1 1 8 16,-4-1-4-16,5-6 0 15,-1-9 0-15,11-1 8 16,5-12 12-16,5-8 8 16,15-6 12-16,6-9 8 15,14-10 16-15,6-15 16 16,15-2 0-16,10-2-8 16,-5-8-24-16,5 1-8 15,0 3-40-15,-5-2-16 16,-5 0-48-16,-16 7-24 15,-4 1-32-15,-11-2-8 16,-10 0-76-16,-4 0-64 0,-6-1 44 16,0 5 120-16</inkml:trace>
  <inkml:trace contextRef="#ctx0" brushRef="#br0" timeOffset="1583.64">8163 16748 664 0,'0'0'188'0,"-10"6"-12"16,0 6-20-16,-5 14-164 15,-16 15 48-15,6 7 24 16,-6 8-8-16,1-7-40 16,-1 1-16-16,1-1-24 15,10-9 0-15,-1-10-40 16,6-6-40-16,5-6-144 0,0-8-96 16,5-9 44-1,5 1 152-15,0 0 148 0,-5-2 0 16</inkml:trace>
  <inkml:trace contextRef="#ctx0" brushRef="#br0" timeOffset="2067.96">8829 15742 984 0,'0'0'296'0,"0"6"-40"16,-5 12-40-16,5 6-272 15,-21 9 72-15,1 9 32 16,-5 2-32-16,-1 5-32 16,6 1 8-16,0-10 8 15,-6-5 8-15,11-7-4 16,0-6-8-16,5-10-12 15,5 0 8-15,10-12 4 16,5-12 8-16,5 0 0 16,5-6 0-16,1 0-4 15,4 2 0-15,-10 2 8 16,1 5 16-16,-1 5 0 0,-10 21-8 16,-5 31-8-16,-5 20 8 15,-10 15 0 1,-11 20 0-16,-4 22-8 0,-16 12 0 15,5-8-4-15,1-12 8 16,-6-18 0-16,0-13 0 16,6-19-24-16,4-17-16 15,0-13-84-15,1-13-56 16,9-14-48-16,1-14 16 16,5-14-80-16,5-21-88 15</inkml:trace>
  <inkml:trace contextRef="#ctx0" brushRef="#br0" timeOffset="2287.54">8438 16488 480 0,'0'0'128'0,"5"4"12"16,0 2 8-16,5 6-112 15,5 4 8-15,0-2-4 16,1 0-8-16,-1 6-16 15,0-3 0-15,-5-5 0 16,6-2 16-16,-11-2-20 16,0-2-24-16,-5-2-60 15,-5 0-24-15,-16 0-116 0,1-2-80 16</inkml:trace>
  <inkml:trace contextRef="#ctx0" brushRef="#br0" timeOffset="3412.54">8336 16689 408 0,'0'0'104'0,"0"0"-4"0,5 2 0 16,5 4-64-16,-5-1 48 16,11 5 12-16,-6 6-24 15,5 0-48-15,5-4-8 16,-4 0-56-16,-6-4-32 16,0-6-32-16,0-4 16 15,0-8 28-15,0-4 24 16,11-4 24-16,-16 0 8 0,10-1 12 15,0-3 8 1,11 4 8-16,-6 4 0 0,0 2 0 16,1 4 8-16,-6 0 4 15,5-4 8-15,11 4-4 16,-11-2-8-16,0 2-16 16,1 1 0-16,-6-3-12 15,5-6 0-15,-5 8-28 16,6-2-16-16,-6-4-24 15,0 4 8-15,0 0 4 16,-4-2 8-16,-1 4 16 16,-5 4 16-16,5-2 28 15,-10 12 24-15,5 14 44 16,-5 8 32-16,0 0 4 0,0 7-24 16,0 9-36-16,-5 0-8 15,-5-5-32-15,5 3-16 16,0-8-20-16,0-12 0 15,0-2 0-15,-1-11 0 16,1-13 0-16,5-9 8 16,0-11 8-16,11 0 16 15,-1 2 28-15,5 2 24 16,5 0 28-16,6 3 8 16,-1 5-16-16,0 8-16 15,1 0-28-15,-1 6 0 16,-4 4-20-16,-11-4-16 15,5 2-12-15,-5 0 8 16,-5-8-52-16,-5-6-48 16,-5-2-20-16,-5-8 40 0,0-8 20 15,-5-8-8-15,4-1 4 16,1-1 24-16,0 0 72 16,5 5 56-16,0 11 76 15,0 2 32-15,0-12-16 16,5 8-40-16,0 16-56 15,0-1-16-15,-5 1-28 16,5 14-8-16,-5 11-36 16,5 3-16-16,-5 0-80 15,-1 10-56-15,-4 8-48 16,-5-3 8-16,0-7 40 16,-6 4 40-16,-4 11 24 15,-5 3 0-15,4 4-20 16,-4 7-8-16,-16 15 16 0,5-7 32 15,-4-1 32-15,-11-3 8 16,0-9 16-16,5-9 16 16,5-5 20-16,6-8 8 15,9-6 8-15,6-6 8 16,10-5 0-16,-1-7 0 16,11-2 16-16,5-10 24 15,21-3 0-15,-1-7-8 16,5-8-20-16,16 2 0 15,5 0-4-15,4-6 0 0,6 9-4 16,-5 1 0-16,0 2-12 16,0 2 0-16,0 0-4 15,-1 2 8-15,-4 0-16 16,0-2-16-16,5-2-12 16,-11 3 16-16,1 5 4 15,-6 0 0-15,1 0-8 16,5 4 0-16,-6 2-16 15,-4 0-8-15,-1 0-12 16,1-10 8-16,-1-16-280 16,-4-4-280-16,-6 9 4 15,-10 3 288-15,5 0 284 16,-10 6 0-16</inkml:trace>
  <inkml:trace contextRef="#ctx0" brushRef="#br0" timeOffset="3928.2">9515 15960 624 0,'0'0'176'0,"10"0"-12"15,10-2-8-15,11-2-180 16,4-4 16 0,11-1 4-16,10-5 0 0,-5-2-4 15,-1-4 8-15,-4-6 4 16,0 4 8-16,-16 6-4 16,-4 1-8-16,-1 5 16 15,-10 2 24-15,1 4 8 16,-11 4-16-16,0 4-20 15,-5 10 0-15,-10 9 0 16,-6 5 8-16,-9 10 0 16,-11 9 0-16,-4 17-4 15,-6 13 8-15,-10 3 16 16,0 3 16-16,5-2 4 16,6-3-8-16,-11-1-16 15,10 7 0-15,5-1-8 16,1 2 0-16,-1-3-8 0,6-13 0 15,9-13-12-15,6-11 0 16,0-7-24-16,9-14-8 16,1-8-80-16,0-8-64 15,0-10-36-15,0-10 32 16,5-18-64-16,5-12-88 16</inkml:trace>
  <inkml:trace contextRef="#ctx0" brushRef="#br0" timeOffset="4209.45">9779 16256 1040 0,'0'18'316'0,"5"26"-36"16,5 3-36-16,10 3-288 15,1 15 64-15,-1 7 28 16,0 1-32-16,-4-1-40 16,-1-7 0-16,-5-1-36 15,0-17-24-15,-5-11-24 16,0-10 8-16,-5-14-20 16,0-20-16-16,0-22-20 0,-5-18 8 15,5-9-68-15,0-11-72 16</inkml:trace>
  <inkml:trace contextRef="#ctx0" brushRef="#br0" timeOffset="4412.64">10033 16365 448 0,'-5'-2'116'16,"5"-2"60"-16,0 4 52 15,5 10-76-15,0 2-16 16,-5 6-32-16,5 6-8 16,5 3-32-16,0 1-8 15,-5-2-16-15,5 2 0 16,1 0-28-16,-6-7-24 15,5-1-112-15,-5-4-80 16,0-6-148-16,0-2-64 16,-5-4 96-16,5-2 160 15,-5-2 160-15,0 2 0 0</inkml:trace>
  <inkml:trace contextRef="#ctx0" brushRef="#br0" timeOffset="4992.42">10393 15681 864 0,'0'2'256'0,"0"3"-24"0,0 5-24 16,-5 2-240-16,0 12 40 15,-10 2 12-15,-10 0-24 16,4 5-24-16,1-1 8 16,-5-8 4-16,9-2 8 15,1-6-8-15,5-4 0 16,5-2 4-16,5-4 16 15,5-2 16-15,5 2 8 0,0 0-4 16,0 3 0-16,1 5-8 16,-1 2 0-16,-5-4-16 15,0 4-16 1,0-4-24-16,0 0 0 0,5-2-8 16,0-4 8-16,1 0 16 15,-1-2 16-15,0 0 12 16,5 0 0-16,-5-2 28 15,0 6 32-15,11 8 8 16,-6 5-24-16,-5 15-24 16,0 12 8-16,0 7-4 15,-10-3 0-15,0 4-16 16,-5-5-8-16,5-13-20 0,-5-4 0 16,0-9-36-16,0-9-24 15,0-4-64-15,5-10-32 16,5-18-124-16,5-9-80 15,-5 3 64-15,0 4 160 16,1 2 152-16,-1 2 0 16</inkml:trace>
  <inkml:trace contextRef="#ctx0" brushRef="#br0" timeOffset="5445.54">10703 15748 1088 0,'0'0'332'0,"0"4"-40"15,5 4-36-15,6-8-296 16,-1 0 80-16,0 0 32 16,5-4-32-16,5-2-40 15,-4 0 0-15,-6 2 4 16,0 0 8-16,0-8-28 15,-5 0-32-15,-5 4-108 16,5 6-72-16,-10 4-28 16,-5 10 48-16,-5 10-56 0,0 2-104 15,-1 0 176 1,-4 3 288-16,0-3 132 0,-1-2-144 16,6-2-132-1,5-4 24-15,0-2 24 0,0 0 16 16,10-6 8-16,-5-2 0 15,0 1 28-15,15-3 32 16,0 0 16-16,0-2-8 16,15-2-44-16,1-6-24 15,-1 2-68-15,1-3-32 16,-1-3-140-16,0-2-96 16,-4 4 32-16,-6-2 144 15,-5 4 136-15,-5 0 0 16</inkml:trace>
  <inkml:trace contextRef="#ctx0" brushRef="#br0" timeOffset="5728.11">10805 16097 416 0,'0'6'108'0,"0"12"-8"15,5 12-4-15,0 10-72 16,5 7 40-16,5 5 36 16,1-3 0-16,4 1 12 15,0-6 16-15,6-3 12 16,-6-7 0-16,-5-4-12 15,1-4 0-15,-6-3-8 16,-5-3 8-16,-10 2-20 16,-11-2-16-16,1-6-28 15,-5 2-8-15,-11 2-16 16,1-5-8-16,-6-3-32 16,1 0-16-16,-1-2-12 0,1-6 16 15,4-12-372-15,6-6-376 16,-6 2-4-16,16 7 384 15</inkml:trace>
  <inkml:trace contextRef="#ctx0" brushRef="#br0" timeOffset="5853.13">11059 16395 1024 0,'0'2'308'15,"0"4"-128"-15,0-2-132 16,10-2-492-16,0 0-48 15</inkml:trace>
  <inkml:trace contextRef="#ctx0" brushRef="#br0" timeOffset="7260.76">11323 15270 968 0,'0'2'292'0,"0"0"-28"16,0 6-28-16,0 6-260 16,5 3 56-16,0 1 28 15,0 4-24-15,5 8-32 16,-4-6 0-16,-1-1-4 0,0 1 8 16,0-6-12-16,-5-4-8 15,0-6-64-15,0-2-48 16,0 4-76-16,-10 0-16 15,5-4-96-15,-1-2-72 16</inkml:trace>
  <inkml:trace contextRef="#ctx0" brushRef="#br0" timeOffset="7448.32">11171 15764 792 0,'-5'0'232'0,"5"-2"-48"15,5 2-48-15,10-2-208 16,0-4 72-16,0-16 56 16,11-2-8-16,-1 0-24 15,6-9-8-15,-6 1-32 16,11 6-16-16,-11-2-56 16,6 3-24-16,-11 7-140 15,0 2-104-15</inkml:trace>
  <inkml:trace contextRef="#ctx0" brushRef="#br0" timeOffset="7703.58">11338 15686 800 0,'-5'0'236'15,"0"6"-20"1,0 10-12-16,5 0-216 0,0 6 40 0,5-2-4 16,0 2-32-16,0-4-88 15,-5-5-40-15,10-1-24 16,-10-6 32-16,6-2-72 16,-1-8-88-16</inkml:trace>
  <inkml:trace contextRef="#ctx0" brushRef="#br0" timeOffset="8782.58">11567 15546 360 0,'0'0'88'0,"0"0"8"0,0 2 8 15,-5 4-64-15,5 9 16 16,-5 9 0-16,0 10-16 16,-11 0-24-16,-4-5-8 15,0 9-8-15,-6-2 8 16,-4-10 0-16,5 1 8 15,-6-3-8-15,6-6-8 16,4-2-8-16,1-2 8 16,5-4 0-16,5-2 8 15,-11 2-8-15,6-4-8 16,20 0 8-16,0-2 16 16,5-2 16-16,1-8 0 15,14-6-16-15,0-2-8 16,11 0-12-16,5-4 8 0,-6-2-12 15,6 2-8-15,-11 0-36 16,-4 5-16-16,-1 5-12 16,-5-2 16-16,-4 0 24 15,-11 4 24-15,0 8 8 16,-10 2-8-16,0 4 4 16,-11 8 16-16,6 1 12 15,-5 5 8-15,-10 10 0 16,-1 2 8-16,11 0-8 15,0 3 0-15,-6-3-8 16,11-6 0-16,0 0-4 0,5-1 0 16,-5-11-12-16,10-2 0 15,-5-4-8-15,5-6 0 16,0-2-4-16,0-4 0 16,5-2-4-16,0 0 8 15,5-2-8-15,0 0-8 16,5-4-4-16,6-4 8 15,-1 2 12-15,-5 4 8 16,11 1 8-16,-11-3 8 16,-5 2 4-16,5 0 8 15,-5 4 12-15,-4 4 8 16,-1 6-4-16,0 4-8 16,-5 7-20-16,-5 3 0 15,0 2-16-15,-6 2-8 0,-9-8 0 16,0 0 8-16,-1 0 4 15,1-1 0-15,0-5-4 16,10-2 0-16,-1-4-4 16,1 0 0-16,10 0-4 15,0 2 8-15,0-6 8 16,0 0 8-16,5 0 20 16,0 2 16-16,-5 0-4 15,6 0-8-15,-6 2-16 16,-6 0 0-16,1 8-8 15,0 2-8-15,-5-2-16 16,-5 0-8-16,0 2-4 16,5-3 8-16,-1-1 4 15,6-4 0-15,-5-2-8 16,-5-4 0-16,10 0-16 0,0 0 0 16,10 0 4-16,5 0 16 15,5-2 4-15,0-2 0 16,-4 2-8-16,9 4 8 15,5 4 8-15,1 0 16 16,4 0 8-16,6 0 8 16,4 0 28-16,1-2 32 15,0 0 20-15,-1 0-8 16,-4-2-24-16,-1 0-8 16,1-2-28-16,-11 0-8 15,6 0-20-15,-6-2-8 16,-9-2-64-16,-6 0-56 15,-5-2-56-15,-5-6 8 16,-5-4-96-16,0 2-96 0,-6-1 52 16,6 3 152-16,-5 2 148 15,5 0 0-15</inkml:trace>
  <inkml:trace contextRef="#ctx0" brushRef="#br0" timeOffset="8938.76">11704 16143 664 0,'0'0'188'0,"0"0"-12"15,0 2-12-15,5 6-164 16,0 0 40-16,0 4 8 0,5-2-32 16,1 1-84-16,-6-3-48 15,0-2-140-15,5 0-88 16,-5-6 56-16,0 2 144 16</inkml:trace>
  <inkml:trace contextRef="#ctx0" brushRef="#br0" timeOffset="9095.07">11862 16087 368 0,'0'0'92'0,"0"2"4"0,0 4 12 16,5-2-56-16,0 4 32 16,0 0 4-16,0 0-16 15,0 0-40-15,-5-4-16 16,5 6-24-16,0 2-8 16,-5-6-36-16,5 0-24 15,0-8-108-15,0-12-72 16,11 8 32-16,-6 2 112 0</inkml:trace>
  <inkml:trace contextRef="#ctx0" brushRef="#br0" timeOffset="9329.37">12192 15603 984 0,'0'0'296'0,"5"2"-36"16,0 4-32-16,0 8-276 15,5 2 64-15,5 2-20 16,1-2-72-16,-1-5-100 0,0-1-16 16,0-6-116-16,6-4-88 15</inkml:trace>
  <inkml:trace contextRef="#ctx0" brushRef="#br0" timeOffset="9673.16">12558 15274 544 0,'0'6'148'0,"-6"4"-8"16,1 7-12-16,0 11-132 15,-5 2 32 1,0 12 8-16,-10 11-16 0,4 9-12 16,1-1 16-16,0 9 20 15,-5-5 16-15,-1-1 4 16,1-1-8-16,0-1-12 16,-11 1 0-16,6 1-4 15,-1-1 0-15,6 5 0 16,0-5 0-16,-1-23-8 15,1-6 0-15,5-5-24 16,-5-7-16-16,-6-10-80 16,6-12-56-16,-6-18 4 15,1-8 72-15,5 5 68 0,4 1 0 16</inkml:trace>
  <inkml:trace contextRef="#ctx0" brushRef="#br0" timeOffset="9938.75">12095 15778 616 0,'0'0'172'15,"10"2"8"-15,11 4 4 16,-1 4-120-16,11 4 48 16,9 7 36-16,1 5-8 15,-1 2-36-15,6 2-16 16,0 9-24-16,-5 5 0 15,4 10 4-15,6 5 8 0,5 1-12 16,5-3-8-16,10-3-24 16,5-3-8-16,-10-5-28 15,0-10-16-15,-5-8-104 16,-10-9-80-16,-5-9-244 16,-6-22-152-16</inkml:trace>
  <inkml:trace contextRef="#ctx0" brushRef="#br0" timeOffset="10550.47">12827 15498 592 0,'0'-2'164'16,"5"-6"-12"-16,10 2-20 15,5-4-152-15,6-4 32 16,4 4 12-16,11 0-8 15,0-3 0-15,-1-1 16 16,6 0 24-16,0 0 16 0,-6 0-16 16,1 2-16-1,-6 4-24-15,-4 0 0 0,-6 2 4 16,1 2 8-16,-11 2 28 16,-5 0 24-16,0 2 8 15,-10 0-8-15,0 0-32 16,-5 2-8-16,-10 0-16 15,-5 8 0-15,-6 8-4 16,1 8 0-16,-11 12-4 31,-4 9 0-31,4 13 0 0,-5 5 0 16,-4 3-8-16,-6-1-8 16,-5-5-8-16,0-7 8 15,10-3-4-15,-4-7 0 16,4-11-28-16,10-6-24 15,1-8-80-15,9-6-48 16,1-8-32-16,10-4 24 16,0-6-72-16,9-2-88 15,1 2 52-15,0 0 152 16,5 0 148-16,0 0 0 16</inkml:trace>
  <inkml:trace contextRef="#ctx0" brushRef="#br0" timeOffset="10878.65">13030 15677 544 0,'5'0'148'0,"0"9"0"16,0 7-4-16,10 4-120 16,1 10 40-16,-6 12 40 15,0 3 16-15,5 1-20 16,-10 6-24-16,0 1-36 0,-5 1 0 16,-5 3-56-1,5-9-40-15,-5-10-64 0,-5-9-8 16,5-11-136-16,0-14-112 15,0 0 44-15,0-4 168 16,0-2 164-16,5-2 0 16</inkml:trace>
  <inkml:trace contextRef="#ctx0" brushRef="#br0" timeOffset="11113.03">13243 15813 1160 0,'5'2'356'0,"6"10"-48"16,9 6-44-16,10 2-320 15,1 4 88-15,4-2 44 16,1 0-32-16,-6-1-44 16,-9-3-8-16,-6-4-20 15,0-2-8-15,-10-4-96 16,0-2-80-16,-10-4-48 15,0-4 40-15,-5-4-72 16,5-8-104-16</inkml:trace>
  <inkml:trace contextRef="#ctx0" brushRef="#br0" timeOffset="11566.12">13599 15450 512 0,'0'2'140'0,"5"0"-12"0,10-6-4 16,6 4-128-16,-1 0 24 15,5-4 4-15,1-2-16 16,4-2-16-16,1-1 0 16,-1-1 28-16,-4 0 32 15,4 0 20-15,-5 0 0 16,-9-2-16-16,4 0-8 15,-5 4-8-15,-5 2 8 16,-5 0 8-16,1 2 8 0,-1 0 0 16,-5 4-8-16,0 8-8 15,0 8 0-15,-11 12-8 16,-4 8-8-16,0 9-4 16,0 11 8-16,5 9-4 15,-6-1-8-15,-4-13-16 16,5 1 0-16,5-8-8 15,-11-9 8-15,6-5-16 16,0-6-8-16,-6-4-44 16,-4-6-24-16,5-6-68 15,5-2-40-15,-11-6-144 16,-4-10-96-16,9 0 72 16,6 4 184-16,0 0 176 0,5-2 0 15</inkml:trace>
  <inkml:trace contextRef="#ctx0" brushRef="#br0" timeOffset="11800.52">13731 15550 680 0,'0'0'196'16,"10"2"16"-16,5 4 20 16,1 3-160-16,9 5 16 15,6 6-8-15,-1 4-16 16,0 8-24-16,1 1 0 0,-6-7-8 15,1-4 0-15,-11-6-16 16,0-6-8-16,-10 0-92 16,0-4-80-16,0-2-204 15,-10-4-112-15,5-6 80 16,0 4 200-16</inkml:trace>
  <inkml:trace contextRef="#ctx0" brushRef="#br0" timeOffset="12019.27">14122 15468 912 0,'0'0'272'0,"10"0"-28"16,16 0-24-16,4 0-252 0,6-4 56 16,4-6 28-16,6-6-16 15,0 5-28-15,-6-5 0 16,6 0-16-16,-10 0-8 15,-6 2-80-15,-4 2-64 16,-6-6-188-16,-10-2-112 16,0 3 76-16,-10 3 192 15</inkml:trace>
  <inkml:trace contextRef="#ctx0" brushRef="#br0" timeOffset="12410.82">14371 15061 456 0,'5'0'120'0,"0"4"-12"16,-5 0-8-16,5-2-112 15,0 2 24-15,0 8 20 16,1 6 0-16,-1 6 24 16,-5 4 32-16,5 3 12 15,-5 7-8-15,5 6-8 16,0 11 8-16,-5 17-12 15,0 7-16-15,0 6-20 16,0 3 0-16,0-9 0 16,-5-3 8-16,5-7 0 15,0-11 0-15,-5-5-8 16,5-3 0-16,0-7-8 0,0-5 0 16,-5-4-8-1,0-4 0-15,-6-3-20 0,1-5-16 16,-15-10-64-16,-1-4-40 15,-4-10-80-15,-6-12-32 16,-4-10-128-16,-1-7-88 16,6-1 80-16,9 8 184 15,6 4 176-15,5 2 0 16</inkml:trace>
  <inkml:trace contextRef="#ctx0" brushRef="#br0" timeOffset="12629.58">14142 15581 1088 0,'6'2'332'0,"-1"14"-28"16,5 8-28-16,5 0-292 15,0 8 64-15,6 3 32 16,-6 3-32-16,5 0-48 16,-10-7-8-16,0-5-20 15,1-4 0-15,-1-6 4 16,-10-4 8-16,5-4-320 15,0-6-328-15,-5-4 0 16,5 0 336-16,-5 0 328 16,0-2 0-16</inkml:trace>
  <inkml:trace contextRef="#ctx0" brushRef="#br0" timeOffset="15197.81">14864 15091 456 0,'0'4'120'0,"0"4"-12"16,0-6-8-16,5 2-108 16,0 0 32-16,10-2 16 15,6 0-8-15,4 0 8 16,0-2 16-16,1 0 32 16,4-4 16-16,1-2 0 15,-6-2-8-15,6 4-28 16,-6 0-8-16,-10 0-24 15,0 0-8-15,-4 4-28 16,-11-2-8-16,0 16-8 16,-11 12 8-16,-4-8 4 15,0 4 0-15,-5 5 4 16,-1 3 8-16,6-6 4 0,0-4 0 16,0 12-4-16,4-3 8 15,1-1 0-15,5 8 0 16,5-2-4-16,-5-1 0 15,5 15 0-15,0 0 8 16,5-15 4-16,0 3 0 16,5 6-8-16,-4-7-8 15,4-9 0-15,0-6 8 16,0 6 0-16,0-6 0 16,0-2 16-16,1-3 24 15,-1 5 16-15,5 0-8 0,-10 2-12 16,0-4 0-16,0-4 4 15,0 0 16-15,0-1 4 16,-10-5 0-16,0 0-20 16,-10-4-8-16,-10 0-76 15,-11-8-56-15,-5-10-372 16,-9-13-304-16,-17-5 44 16,22 8 360-16,14 4 356 15,-4 0 0-15</inkml:trace>
  <inkml:trace contextRef="#ctx0" brushRef="#br0" timeOffset="171897.37">17505 16486 1968 0,'0'0'64'16,"-10"-10"8"-16,-10-14-12 16,5-3-8-16,-6-9-12 0,6-10 8 15,0-1 0 1,0-5 0-16,15 4-8 15,10 5-8-15,10-5-8 0,16 1 8 16,20 1-8 0,20 2-8-16,15-7 0 0,11-1 8 15,10 6 0-15,10 5 0 16,15 1-8-16,5 2 0 16,0 9-8-16,5 5 0 15,11 2-8-15,40 2 0 16,41 4 0-16,-41 14 0 15,-35 8-4-15,-16 10 0 16,-20 6-4-16,-15 4 8 16,-16 1 0-16,-4 3 0 0,-16 6 0 15,-5 4 0-15,-10 1 0 16,-10 1 0-16,-21-6-4 16,-10-7 0-16,-4 3 4 15,-6 6 16-15,-10 6 0 16,-10 1 0-16,-11 11-4 15,-19 13 8-15,-26 7-4 16,-31-9-8-16,1-11 0 16,-1-7 8-16,16-9 4 15,-6-6 0-15,-9-3-4 16,-21 1 0-16,-5 0 0 16,-5 2 8-16,5-3-4 15,-5-5 0-15,0-8-4 16,0-6 8-16,16-6-16 0,9-6-8 15,10 0-32-15,11-2-16 16,0 0 4-16,10-6 24 16,20-8-444-16,21-16-464 15,19-5 0-15,6 5 464 16</inkml:trace>
</inkml:ink>
</file>

<file path=ppt/ink/ink36.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27T05:45:15.598"/>
    </inkml:context>
    <inkml:brush xml:id="br0">
      <inkml:brushProperty name="width" value="0.05292" units="cm"/>
      <inkml:brushProperty name="height" value="0.05292" units="cm"/>
      <inkml:brushProperty name="color" value="#FF0000"/>
    </inkml:brush>
  </inkml:definitions>
  <inkml:trace contextRef="#ctx0" brushRef="#br0">14910 1978 424 0,'0'0'108'16,"0"0"-4"-16,0 0-4 16,0 0-100-16,0 4 24 15,-6 8 12-15,6 12 0 16,-10 14-16-16,-5 5-8 0,-10 3 4 16,-6 6 16-1,-4-7 12-15,4-1 0 0,-4 2-12 16,4-13 0-16,11-7-8 15,-1-8 0-15,11-4 24 16,0-4 32-16,15-6 8 16,5-4-16-16,16-8-16 15,-1-6 0-15,6 4-16 16,-1-8-8-16,1 8-24 16,-11-2 0-16,0 8-12 15,-10 8 0-15,1 8-4 16,-6 4 8-16,-10 12-4 15,0-2 0-15,-11 7-4 16,11 1 0-16,-5-12-4 16,0-8 0-16,0-4-4 0,10 2 8 15,5-12-12-15,5-4-8 16,0 0-44-16,0 0-32 16,6 8-8-16,-6 6 24 15,-10 14 28-15,0 11 8 16,-10 9 16-16,-11 2 16 15,-4-1 36-15,-6-1 24 16,11-14 48-16,0-5 32 16,4-5 8-16,11-10-8 15,10-10-40-15,11-12-16 16,9-15-48-16,11-9-24 0,-6-10-88 16,11-5-56-1,-1-1-40-15,-4 2 32 16,0 1-56-16,-6 1-80 0,0 4 44 15,-4 13 128-15,-16 9 124 16,5 2 0-16</inkml:trace>
  <inkml:trace contextRef="#ctx0" brushRef="#br0" timeOffset="250.77">15138 1742 416 0,'0'0'108'0,"0"0"4"0,0 0 12 15,0 0-72 1,0 4 32-16,0-4 20 0,0 2-8 16,0 10-12-16,0 0 0 15,0 6-12-15,5-2-8 16,0 0-20-16,0-2-8 16,11 1-28-16,-6-1-16 15,0-4-84-15,-5 4-64 16,5-6-148-16,-5 0-72 15,0-2 72-15,0-4 152 16</inkml:trace>
  <inkml:trace contextRef="#ctx0" brushRef="#br0" timeOffset="766.44">15087 2054 384 0,'0'0'96'0,"0"-4"-4"16,0 0 0-16,0 4-76 16,0 0 32-16,0 0 20 15,5-6 0-15,6 6-20 16,-6-2-8-16,10-2-16 15,-5 2 0-15,0 8-12 16,0 6-8-16,-5 22-16 16,-5 3 0-16,-10 1-4 15,0 2 0 1,-5 3 0-16,0-7 8 0,-1-4 16 16,-4-4 16-16,10-11 8 15,0-1 0-15,0 0-16 16,5-4-8-16,-1-4 8 15,6 0 24-15,6-8-8 16,9-6-16-16,0-4-40 16,10-4-16-16,6-2-28 0,4-7-8 15,11-5-4-15,-10 4 16 16,-1 4 16-16,-9 2 16 16,-1 4 8-16,-10 0 0 15,-10 7 20-15,1 5 24 16,-6 4 28-16,0 9 16 15,0 1 32-15,0 8 32 16,-6-2 4-16,6 4-16 16,-5 2-32-16,5-6-8 15,16-1-28-15,-1-1-8 16,-5-4-48-16,5-2-24 0,-5-2-72 16,1-2-32-16,-6-6-32 15,5 0 8-15,-5 0-56 16,0-8-64-16,0 6 48 15,0-2 120-15,-5 2 112 16,5-2 0-16</inkml:trace>
  <inkml:trace contextRef="#ctx0" brushRef="#br0" timeOffset="1016.41">15108 2415 432 0,'0'0'112'0,"0"10"8"0,-5 10 8 16,5 2-64-16,-5 1 48 16,-6 13 28-16,6-2-8 15,-5 8-36-15,5 3-24 16,0-7-32-16,5-2 0 16,-5-17-40-16,5-7-24 15,0-10-72-15,5-4-40 16,0-14-32-16,0-5 16 15,5-3 56-15,0-2 48 16,1-4 48-16,-6 10 0 16</inkml:trace>
  <inkml:trace contextRef="#ctx0" brushRef="#br0" timeOffset="1266.38">15250 2451 392 0,'0'2'100'0,"0"8"-4"15,0 7 4-15,0 7-64 16,-5 6 40-16,5-4 36 15,0 4 8-15,0 11 8 16,0-7 8-16,5-4-24 16,0 4-24-16,5-19-32 15,5-7 0-15,11-2-8 16,-6-6-8-16,6-6-8 16,-6-8 0-16,0 1-24 15,-5-5-24-15,1 2-96 16,-1-6-72-16,0 0-172 15,0-2-96-15,1 3 84 0,-6 7 184 16,0 4 184 0,0-2 0-16</inkml:trace>
  <inkml:trace contextRef="#ctx0" brushRef="#br0" timeOffset="1501.66">15621 2391 480 0,'0'-4'128'16,"0"2"24"-16,0 0 24 15,5 2-80-15,0-4 24 0,0-4-16 16,10 2-40-16,0 2-36 16,1-4 8-1,4 5-60-15,0-1-56 31,1 0-192-31,4-4-128 0,-5-2 48 16,-4 2 176-16</inkml:trace>
  <inkml:trace contextRef="#ctx0" brushRef="#br0" timeOffset="2032.79">16210 1949 424 0,'0'-4'108'15,"5"-6"-4"-15,10 2-4 0,1-8-96 16,4 2 24-16,0-2 4 15,6 2-16-15,4-2-16 16,1 1 0-16,-6 1 4 16,-5 6 8-16,1 0 0 15,-6 2 0-15,-5 0 0 16,0 4 8-16,-5 4 4 16,-5 10 8-16,-10-2 0 15,0 4 0-15,0 9-8 16,0-1-8-16,-1 2-16 15,-4 2-8-15,5 0-32 16,5-5-24-16,0-1-124 16,-5-4-96-16,10-6 28 15,-5-2 128-15,5-2 128 16,0 0 0-16</inkml:trace>
  <inkml:trace contextRef="#ctx0" brushRef="#br0" timeOffset="2674.95">16200 2107 432 0,'0'0'112'16,"0"0"-12"-16,0 0-8 16,5-6-100-16,-5-3 32 15,10-5 12-15,0 6-8 16,0-2-20-16,1 0 0 16,-1 6-12-16,0 4 0 0,-5 8-8 15,0 6 0-15,0 10 0 16,-5-1 8-16,0 5 4 15,0 2 8 1,-5-6 0-16,0-2 0 0,0-7-8 16,5-5-8-16,-5-4-8 15,5-8 0-15,5-6 0 16,0-13 0-16,0-21-8 16,5-10 0-16,-5 7-4 15,0-11 8-15,0 4 8 16,1-1 8-16,-1 1 12 15,-5 7 16-15,0 7 8 16,0 2 8-16,0 4 8 16,0 3 16-16,0 7 0 0,0 6-8 15,5 2-16-15,-5 6 0 16,0 2-12-16,0 4 0 16,0 0-20-16,5 2-8 15,-5 0-8-15,5 2 16 16,0 0 8-16,-5 6 0 15,5 6-4-15,0 0 0 16,0-4-8-16,0 4 0 16,0 6 0-16,0 5 8 15,1 9-4-15,-6 14 0 16,5 41-8-16,-5 16 0 16,0-15 0-16,0 7 0 0,0 0-4 15,0-18 0-15,0-1-8 16,5-11 0-16,-5-21 0 15,0-8 8-15,0-7-16 16,5-9-16-16,-5-12-20 16,0 2 8-16,0-12-12 15,5-8-8-15,-5 0-20 16,0-10-8-16,0 0-56 16,0-5-48-16</inkml:trace>
  <inkml:trace contextRef="#ctx0" brushRef="#br0" timeOffset="2971.78">16251 2274 344 0,'0'-2'84'0,"-5"2"-12"0,5-2-4 16,-5 2-64-16,5 0 32 15,5-4 48-15,0 4 24 16,0 0-12-16,5 0-32 15,0-2-32-15,5 2 0 16,1-4 0-16,4 0 0 16,-5-4-8-16,0 2-8 15,1-2-52-15,-6 0-40 16,0 1-48-16,-5 3 0 16,5 0-56-16,-5 4-48 0,-5 4 40 15,5 0 96-15,-5-2 92 16,0 3 0-16</inkml:trace>
  <inkml:trace contextRef="#ctx0" brushRef="#br0" timeOffset="3174.99">16164 2459 368 0,'0'0'92'0,"0"0"-4"15,5 0-4-15,-5 0-48 16,11 0 48-16,-1 0 16 16,10 0-24-16,0-8-20 15,11 0 16-15,4-6 0 16,11 0 0-16,0-6-20 15,0 0-8-15,4-2-20 16,-9 1-8-16,-5 1-36 16,-1 4-24-16,-9 6-40 15,-16-2-8-15,-5 8-16 0,0-2 0 16,-10-2-80-16,-10 8-72 16,-6 0 36-16,6 0 112 15</inkml:trace>
  <inkml:trace contextRef="#ctx0" brushRef="#br0" timeOffset="3874.55">16078 2070 336 0,'0'-2'80'0,"0"-4"0"16,0 0 0-16,0 0-56 16,0 2 24-16,5-4 28 15,0 2 8-15,0-2-4 16,0 2-8-16,5 4-32 15,-4 4-16-15,4 12-24 0,5 14 8 16,-5 9 0 0,-10 9 8-16,5 0-8 15,0 7 0-15,-5-1-16 0,0-6 0 16,0-3 0 0,0 3 8-16,0-2 12 0,0-5 8 15,0-3 0-15,0-2 0 16,0-1 0-16,0-9 8 15,0 2-28-15,-5 0-32 16,0-14-16-16,-5 0 16 0,-10-6 0 0,-1-10-16 16,-4-12-24-16,-1 0 0 15,1-12 4-15,5-4 16 16,-1 3 24-16,1 1 16 16,10 8 20-16,5 0 8 15,5 6 16-15,0 4 16 16,5-2 32-16,10 4 32 15,16 6-8-15,-1 2-32 16,6 8-28-16,4 6 8 16,11 0 4-16,5 2 8 15,0 2-16-15,5 2-16 16,0-6-12-16,-5-2 8 16,0-6-24-16,-11-5-24 0,6 3-76 15,-10-11-48-15,-6-1-144 16,-4-4-96-16,-6 4 64 15,-4 6 160-15,-6-6 160 16,-5 4 0-16</inkml:trace>
  <inkml:trace contextRef="#ctx0" brushRef="#br0" timeOffset="4187.03">16779 2002 456 0,'0'6'120'0,"0"2"36"0,0 0 40 16,0-2-84-16,10-2 0 16,-5 2-4-16,5-6 0 15,6-8-16-15,4-8-8 16,5 4-20-16,1 2-8 15,-1-12-12-15,1 3 0 16,-1 3-56-16,-5 4-48 16,11-2-84-16,-6 2-32 0,-10 2-140 15,1 2-104-15,-1-4 68 16</inkml:trace>
  <inkml:trace contextRef="#ctx0" brushRef="#br0" timeOffset="4468.24">16957 1760 424 0,'0'0'108'0,"0"0"-4"16,0 0-12-16,0 0-92 15,0 2 32-15,0 8 36 16,0 10 16-16,0 4 16 16,0 11 8-16,0 11-4 15,0 8 0-15,0 5-24 16,0 1-16-16,5-5-24 15,0 1-8-15,-5-11-8 16,5-5 8-16,-5-4-8 0,5-10 0 16,0-6-44-16,-10-5-32 15,5 1-52-15,0-4-8 16,0-8 8-16,-5 0 24 16,0 2-8-16,0-10-32 15,-5-6-104-15,0-2-72 16</inkml:trace>
  <inkml:trace contextRef="#ctx0" brushRef="#br0" timeOffset="4733.87">16931 1941 384 0,'0'2'96'0,"0"12"4"16,0 11 0-16,-5 9-64 15,0 6 32-15,-10 3 16 16,5 3-8-16,-5 2-28 16,-1-7-16-16,1-3-36 15,0-8-16-15,5-8-60 16,5-4-32-16,-6-7-88 16,11-9-40-16,-5-4 48 15,5 2 96-15,0-3 96 16,0-1 0-16</inkml:trace>
  <inkml:trace contextRef="#ctx0" brushRef="#br0" timeOffset="4874.51">16977 2151 504 0,'0'0'136'0,"5"0"4"0,5 4 8 15,11 2-116-15,-1 6 24 16,5-2 8-16,1 4 0 16,-1-4-8-16,1 2 0 15,-1-3-16-15,-10-3-8 16,0 2-80-16,-4-6-56 15,-6-4-164-15,0-4-96 16</inkml:trace>
  <inkml:trace contextRef="#ctx0" brushRef="#br0" timeOffset="5155.77">16952 1784 528 0,'0'0'144'0,"5"0"4"16,10-4 0-16,10 4-88 16,6-4 56-16,10 0 36 15,4-6-16-15,1 2-40 16,5-8-16-16,-11 2-24 15,6-5 8-15,-5 3-28 0,-11-2-24 16,1-2-116-16,-6 2-88 16,-5 2-180-16,-4-4-88 15</inkml:trace>
  <inkml:trace contextRef="#ctx0" brushRef="#br0" timeOffset="5421.37">17277 1393 448 0,'0'0'116'16,"-5"0"4"-16,0 2 4 0,5 12-76 16,0 4 40-1,0 10 20-15,0 1-16 0,5-1-32 16,5 0-8-16,-5 6-28 15,-5-3-16-15,10-9-64 16,-5 0-48-16,0 0-40 16,-5-6 8-16,5-8-56 15,0 6-56-15,-5-7 40 16</inkml:trace>
  <inkml:trace contextRef="#ctx0" brushRef="#br0" timeOffset="5624.57">17373 1522 392 0,'0'0'100'0,"0"14"-4"0,-5 0-4 16,5 10-80-16,-5 5 24 16,0-11-4-16,0 4-16 15,5 0-28-15,-5-2 0 16,5-8-28-16,0 2-16 15,-5-3-80-15,0-1-56 16,5-2 24-16</inkml:trace>
  <inkml:trace contextRef="#ctx0" brushRef="#br0" timeOffset="5874.5">17160 1832 344 0,'0'0'84'15,"0"4"-4"-15,0 3 4 0,-5 9-60 16,5 0 32-16,0 6 24 15,-5 6 8-15,5 0-8 16,-5 1 0-16,0 1-20 16,5-2-8-16,0-6-28 15,0-8-16-15,0-4-32 16,-5-2-16-16,5-8-24 16,5-6 0-16,-5-6-24 15,5-10-8-15,5 0-76 16,0-2-56-16,5 4 36 15,-5 6 96-15,-4 3 96 16,-1 1 0-16</inkml:trace>
  <inkml:trace contextRef="#ctx0" brushRef="#br0" timeOffset="6233.92">17323 1784 288 0,'0'-4'64'0,"0"0"0"0,5 0 0 15,-5 0-44-15,10-2 24 16,0 0 20-16,5-4 8 15,0 2-16-15,1 2-16 16,-6-2-24-16,0 6 0 16,5-2 4-16,-5 8 16 15,-5 4 8-15,1 8 0 16,-1 6-4-16,0 10 8 16,-5 4 0-16,5 5 0 0,-5 3-8 15,0-2-8 1,0-3-8-16,5-1 0 0,-5-14 0 15,-5-2 0-15,5-9-20 16,0-5-16-16,0-2-20 16,0 2 8-16,0-6-8 15,-5-4-8-15,0-2-20 16,0-4-8-16,-6-13-20 16,1-11 0-16,5 22-92 15,-5-4-80-15,0-6 28 16,0 8 120-16</inkml:trace>
  <inkml:trace contextRef="#ctx0" brushRef="#br0" timeOffset="6593.25">17241 1935 360 0,'0'0'88'0,"0"0"-4"0,-5 0 0 16,5 0-60-16,5 0 40 16,0-2 44-16,6-4 16 15,-1-2-20-15,0-4-24 16,5 2-40-16,0 2-8 15,1 0-16-15,-6 4-8 16,0 2-24-16,-5 4-16 16,0 6-36-16,0 10-16 15,0 6-12-15,-10 6 16 16,0 1 24-16,-5 13 16 16,-5-8 16-16,4-3 8 15,1 3 0-15,0-6 8 16,0-14 12-16,10-6 16 15,0 0 8-15,5-10 0 0,0-10-4 16,10-2 0-16,1-8-12 16,-1-4-8-16,-5 0-24 15,5-1-8-15,1 7-20 16,-6 2-8-16,0 0-76 16,-5 4-64-16,0 6 20 15,-5 2 88-15,5 0 88 16,-5 4 0-16</inkml:trace>
  <inkml:trace contextRef="#ctx0" brushRef="#br0" timeOffset="6811.99">17378 2054 328 0,'0'0'76'0,"-5"2"8"0,0 12 4 16,0 8-56-16,0 7 16 15,-10 5 24-15,5 8 16 16,0 3 8-16,-11 1 8 16,-4-6 0-16,-1 1 0 15,6-1-8-15,-10-4-8 16,9-8-24-16,1-5-16 15,0-7-28-15,-6-2-8 16,11-6-64-16,-5-4-48 16,-1-8-68-16,11-8-16 15,0 2-76-15,0-10-56 16,5 3 64-16,0 5 128 16</inkml:trace>
  <inkml:trace contextRef="#ctx0" brushRef="#br0" timeOffset="7093.34">16987 2361 232 0,'0'0'44'0,"0"-4"12"15,5 2 12-15,11 2-12 16,-1-2 24-16,15 2 4 15,6-5-16-15,10-1-4 16,9-2 24-16,-4 2-4 16,0-6-16-16,0 0-20 15,0 2 0-15,-11-2-56 16,1 0-48-16,0-10-156 0,-11 2-96 16,-5-3 36-16,-4 7 136 15,-6 2 136-15,-5 4 0 16</inkml:trace>
  <inkml:trace contextRef="#ctx0" brushRef="#br0" timeOffset="7358.94">17409 2361 384 0,'0'0'96'15,"0"0"20"-15,5 0 24 0,0 2-68 16,5 6 8-1,5 6 8-15,1 6 8 16,9 4 8-16,6-2 8 0,-1 7-8 16,6 1-16-16,-6-6-28 15,1 2-8-15,-6 0-12 16,0-7 0-16,-9 1-56 16,-1-6-48-16,-5-4-248 15,-5-6-192-15,0-10 40 16,0 0 232-16,-5 4 232 15,0-6 0-15</inkml:trace>
  <inkml:trace contextRef="#ctx0" brushRef="#br0" timeOffset="9234.69">17892 1591 464 0,'0'0'124'15,"0"0"16"-15,5 6 20 0,-5-4-96 16,5 2 16 0,-5 4-16-16,5 0-16 0,0 0-24 15,0 0 8-15,5-2-4 16,-5 2 0-16,5 0-20 16,-5 0-8-16,0 0-56 15,1 4-40-15,-1-4-144 16,0-6-104-16</inkml:trace>
  <inkml:trace contextRef="#ctx0" brushRef="#br0" timeOffset="9547.28">17912 1776 288 0,'0'0'64'0,"0"0"0"0,0 0 0 15,0 0-48-15,0 0 24 16,0 0 8-16,0 0-8 15,0 4 4-15,5 2 16 16,5 8 8-16,-5 2 0 16,0 21-4-16,10 9 0 15,-9 4 4-15,-12 9 8 16,6-3 4-16,6-5 0 16,-1-5-8-16,-5-10-8 15,0-7-12-15,0-11 0 16,0-4 0-16,0-6 8 15,0-8-12-15,0-6-8 16,0-10-56-16,0-7-40 16,0-17-72-16,5-16-24 15,-5 11-20-15,5-3 16 0,0-6-80 16,10 1-88-16</inkml:trace>
  <inkml:trace contextRef="#ctx0" brushRef="#br0" timeOffset="9875.32">18085 1472 368 0,'0'0'92'0,"0"-2"-12"0,5 0-12 15,-5 2-52-15,5-4 56 16,5 2 32-16,-5-5-16 16,10 5-8-16,0-2 16 15,6-6-4-15,4-2-8 16,1 8-20-16,-1-2-8 16,0-8-8-16,1 4 0 15,-1 4-36-15,-10-2-32 16,6 2-84-16,-6 4-40 15,-10 2-136-15,0 6-88 16,-5-2 64-16</inkml:trace>
  <inkml:trace contextRef="#ctx0" brushRef="#br0" timeOffset="10172.27">18100 1701 264 0,'0'0'56'0,"0"0"4"16,0 0 0-16,5 0-44 15,0 2 16-15,5-4 4 16,10-2 0-16,6-6 4 16,-6 4 8-16,0-2 8 15,6 0 0-15,-6 0-8 16,1 0-8-16,-6 2-12 16,5 4 0-16,-10 4 0 15,0 10 8-15,-5 4 4 16,1 0 0-16,-6 2-8 0,0 1-8 15,-6-1-20-15,-4 0-8 16,5-6-32-16,-5 0-16 16,5-4-28-16,0 0-8 15,0-2-92-15,0-6-80 16,5 2 28-16</inkml:trace>
  <inkml:trace contextRef="#ctx0" brushRef="#br0" timeOffset="10484.7">18191 1484 280 0,'-5'0'60'0,"5"-6"12"16,-5 4 4-16,5-2-44 16,0 0 8-16,-5 12-4 15,5 8-8-15,-5 14-4 16,0 0 8-16,0-2 0 15,0 3-8-15,5 3-8 16,-5 2 8-16,5-12-4 16,-5-7 0-16,5 3-12 15,0 0-8-15,-6-12-24 16,6 2-8-16,0 2-28 16,-5-4-8-16,5-2-64 0,0-2-48 15,0 0 24 1,0 2 80-16,0-4 76 15,0-2 0-15</inkml:trace>
  <inkml:trace contextRef="#ctx0" brushRef="#br0" timeOffset="10750.37">17688 2070 368 0,'0'0'92'16,"0"0"-12"-16,5 0-4 15,16-6-44-15,4-4 56 16,21-6 24-16,5-4-32 16,-1-2-16-16,6-4 16 0,5-9 20 15,10 5 8-15,6 6-12 16,-1-6-16-16,0 3-24 16,-15 3-8-16,-10 8-16 15,-11 0 0-15,-4 8-56 16,-11 0-48-16,-14 2-72 15,-1 2-16-15,-10 2-120 16,-5 2-96-16</inkml:trace>
  <inkml:trace contextRef="#ctx0" brushRef="#br0" timeOffset="11063.1">18156 1988 232 0,'0'0'44'16,"0"0"4"-16,0 0 4 15,0 0-24-15,0 4 24 16,5 6 20-16,0 12 0 16,-5 8 12-16,5 8 16 15,-5 1 8-15,5 5 0 16,-5-4-24-16,0-3-16 15,0-3-20-15,0-4 0 16,0-12-16-16,0 1-16 16,0-3-60-16,0-6-40 0,0-6-40 15,5-4 8 1,-5-4 40-16,0-6 40 16</inkml:trace>
  <inkml:trace contextRef="#ctx0" brushRef="#br0" timeOffset="11375.56">18186 2032 264 0,'0'6'56'0,"0"6"4"16,0-2 8-16,0-8-36 15,5-2 16-15,5 0 16 16,6-6 8-16,-1-4 4 16,10 4 8-16,-4-4-20 0,4-2-16 15,0 2-24 1,1 4 8-16,-11-2-8 0,5-4 0 15,1 8-8 1,-1-2 0-16,-5 1-8 0,-5 3 0 16,6 2-16-16,-6 0 0 15,-5 0 0-15,-5 7 8 16,5-1 4-16,-5 10 0 16,0 2-16-16,-5 2-8 15,5 2-24-15,-5 4-8 16,-5 7-20-16,5-9 0 15,-6-2-8-15,6 2 0 16,-10 4-52-16,5-5-48 16</inkml:trace>
  <inkml:trace contextRef="#ctx0" brushRef="#br0" timeOffset="11609.91">18252 2310 376 0,'0'0'92'0,"0"0"4"16,0-2-4-16,0-2-48 15,5 4 48-15,0-2 12 16,11-6-24-16,-1 8-36 16,0 0 0-16,0-4-4 15,11 0 8-15,-6-4-28 16,0-4-24-16,1 4-56 16,-6 6-24-16,5-6-132 15,-5 2-96-15,-4-2 32 16,-1 6 144-16,0-2 136 15,-5 2 0-15</inkml:trace>
  <inkml:trace contextRef="#ctx0" brushRef="#br0" timeOffset="12048.47">19004 1125 360 0,'0'0'88'0,"0"-2"-8"16,0 2-8-16,0 0-72 15,5 8 32-15,-5 0 56 0,0 8 32 16,5 0-12-16,-5 4-40 15,0-5-44-15,5 1 0 16,5-2-16-16,-4-6-8 16,-1 6-52-16,0 2-32 15,5-14-120-15,-5-4-80 16,-5 18 36-16</inkml:trace>
  <inkml:trace contextRef="#ctx0" brushRef="#br0" timeOffset="12282.81">18725 1566 296 0,'0'0'68'16,"0"0"8"-16,0 0 12 15,0 0-48-15,0 0 8 16,10-4 44-16,5 2 40 16,10-8 8-16,11-4-24 0,5-16-28 15,9 2 0-15,6-3-8 16,5-7-8-16,-10 8-16 15,-5 6-8-15,-6-3-44 16,-4 9-32-16,-11 4-76 16,-4 6-32-16,-6 2-144 15,-5 6-104-15,0 2 56 16</inkml:trace>
  <inkml:trace contextRef="#ctx0" brushRef="#br0" timeOffset="13223.01">19360 1980 448 0,'0'-2'116'16,"0"2"-16"-16,0-4-20 15,0 2-120-15,0-7 24 16,0-3 16-16,0 6 0 15,0 2 0-15</inkml:trace>
  <inkml:trace contextRef="#ctx0" brushRef="#br0" timeOffset="14878.74">18897 1734 312 0,'0'-2'72'16,"0"2"-4"-16,0 0 0 15,0 0-60-15,0-2 24 16,0-4 16-16,16 0 8 16,4-3 8-16,5-3 8 15,6 0 20-15,4-6 16 16,1 0-12-16,5 2-16 16,-11 4-40-16,-10-2-16 15,1-2-36-15,-1-1-16 0,-10 9-44 16,0 2-24-16,0-2-20 15,-4 8 8-15,-6 8-64 16,0 8-64-16,-6-3 32 16</inkml:trace>
  <inkml:trace contextRef="#ctx0" brushRef="#br0" timeOffset="15081.96">18923 1859 256 0,'0'0'52'0,"0"-2"4"16,0-2-4-16,0-2-40 0,10 2 16 15,0-3 16-15,10 3 8 16,11 0-4-16,-1-4 0 16,6-4-8-16,-1 2 0 15,1-2-8-15,-5-2-8 16,-6-4-12-16,-5-6 0 16,1 5-32-16,-6 3-24 15,-5 2-104-15,-5 6-72 16</inkml:trace>
  <inkml:trace contextRef="#ctx0" brushRef="#br0" timeOffset="15363.12">19045 2002 384 0,'-5'0'96'0,"0"6"0"16,5 4 0-16,0 14-56 15,0 4 48-15,-6-6 32 16,6 3 0-16,6-3-32 16,-1-6-24-16,0 6-24 15,0-2 8-15,0-12-32 16,0 2-32-16,0-4-64 16,0-1-24-16,0-9-24 15,5-3 16-15,-5-11-72 16,0-2-72-16,6 2 32 15,-6 2 112-15,-5 2 112 16,5 2 0-16</inkml:trace>
  <inkml:trace contextRef="#ctx0" brushRef="#br0" timeOffset="15770.28">19085 1941 296 0,'0'0'68'0,"0"0"-4"0,0 0 4 16,0 0-56-16,10-4 16 16,-4 0 16-16,4-4 8 15,5 2 4-15,0-6 0 16,6 4 12-16,-6 4 16 15,5-2-8-15,-5 0-16 16,6 4-24-16,-6 4 0 16,0 4-8-16,5-4 0 15,-4 2-12-15,-11 0 0 16,0 8-36-16,-5 2-24 16,-5 6-28-16,-5 9 8 15,-6 9 8-15,-4 4 16 0,0-2 12 16,-6 3 8-16,11-5 8 15,-5-2 8-15,-6-13 12 16,1-5 16-16,10-6 16 16,5-4 8-16,-6-2 20 15,11-2 16-15,5 4 16 16,5 0 8-16,11-4-20 16,4-2-24-16,0-2-24 15,11-2 8-15,-11 2-4 16,-10 0 0-16,10-8-80 15,1 0-72-15,-6-6-224 16,5 0-144-16,1-2 60 0,-6 0 208 16,-5 5 208-16,0 1 0 15</inkml:trace>
  <inkml:trace contextRef="#ctx0" brushRef="#br0" timeOffset="15895.28">19502 2240 736 0,'0'-6'212'16,"0"4"-16"-16,-5 2-20 15,5-6-216-15,0 1 16 16,0 3-176-16,0-12-184 16,0-2 0-16,0 2 192 15</inkml:trace>
  <inkml:trace contextRef="#ctx0" brushRef="#br0" timeOffset="35816.01">17998 3302 352 0,'-5'0'84'0,"-5"0"4"16,5 4 4-16,0-4-72 16,-5 0 16-16,5 0 12 15,5 2 0-15,0 14 8 0,10 4 16 16,-5 9 12-16,5 9 8 15,-5 8-4-15,5 1-8 16,-5-1-20-16,5-2-8 16,1-7-16-1,-1-1 0-15,0-6-28 0,-5-8-24 16,0-10-56-16,5-2-32 16,-10-3-156-16,5-14-120 15</inkml:trace>
  <inkml:trace contextRef="#ctx0" brushRef="#br0" timeOffset="36253.51">18039 3179 408 0,'0'0'104'0,"0"0"-12"15,0 0-8-15,5 0-96 16,0-4 24-16,5 4 12 16,5-4 0-16,6-10-8 15,-1 0 8-15,11 4-4 16,-1-2 0-16,-5-1-8 16,6 1 0-16,-6 6-4 15,-4-2 0-15,-1 2 0 16,-5 4 0-16,-5-2 0 15,0 4 0-15,1 0 20 0,-6 12 24 16,0 4 16-16,0 13 0 16,-5 9-12-1,-5 14-8-15,0 3-8 0,-5 3 0 16,4 5-4-16,1-7 0 16,0-1-12-16,5-1-8 15,-5-18-8-15,5-14 8 16,0 1-12-16,0-3-8 15,0-8-24-15,0-8-8 16,5-4-44-16,-10-8-32 16,-5-12-140-16,5 2-104 0</inkml:trace>
  <inkml:trace contextRef="#ctx0" brushRef="#br0" timeOffset="36581.64">17973 3479 456 0,'0'-4'120'0,"5"2"-16"16,0 0-16-16,5-2-88 16,0-4 48-16,11-8 64 15,4-6 16-15,0 4 0 16,11-4-16-16,0-3-32 0,-6 1-16 15,6 8-32-15,-6-2-8 16,1 4-40-16,-6-2-16 16,-5 4-56-16,1 4-32 15,-6 6-28-15,-10 2 8 16,0-8-72-16,-5 3-72 16,-5 3 44-16,5 4 120 15,0-4 120-15,-5 2 0 16</inkml:trace>
  <inkml:trace contextRef="#ctx0" brushRef="#br0" timeOffset="37003.49">18156 3219 424 0,'0'-2'108'0,"0"2"-4"16,0 0-12-16,0 0-96 15,0 0 24-15,0-4 20 16,0 4 0-16,5 0 16 15,-5 4 24-15,0 12 16 16,0 7 0-16,5 9-24 16,0 4-16-16,-5 2-28 15,5 3 0-15,-5-3-20 16,5-4-8-16,-5-5-48 0,5-5-24 16,-5-6-32-16,5-6 0 15,-5 2 4-15,0-2 8 16,0-4 16-16,-5-4 16 15,0 6 20-15,0 5 16 16,0-5 28-16,-5 2 24 16,5-2 40-16,-5-4 24 15,-1-4 4-15,6 4-16 16,5-6-4-16,-5 0 16 16,10 0 4-16,0-4 0 15,6 0-16-15,-1 4-8 16,0-8-24-16,5 2-8 15,0-2-64-15,1 2-40 16,4-4-80-16,-5 3-32 0,5-5-112 16,1-4-80-16</inkml:trace>
  <inkml:trace contextRef="#ctx0" brushRef="#br0" timeOffset="37553.16">18618 2826 512 0,'-5'0'140'0,"0"8"-20"0,-5 8-20 16,5 1-124-16,-6 3 32 15,-4-2 16-15,-5 2-8 16,20-4-16-16,0 0 8 16,0-4 0-16,5-4 0 15,0-1-8-15,10-7-8 16,6-7-4-16,-1-1 8 16,5-4 4-16,-4-2 0 15,-1 2 4-15,0-2 8 16,-5 6-4-16,-4-4 0 15,-1 4 0-15,-5 6 8 16,0-4 20-16,-5 4 16 16,0 4 16-16,5 14 8 15,-10 4 4-15,0 10 8 16,-5 2-8-16,0 7 0 0,-6 9-16 16,1-2 0-16,-5-1-4 15,5-1 8-15,-1-5-12 16,-4-3-16-16,0 10-24 15,-6-2-8-15,1-17-40 16,-6-1-32-16,1-8-80 16,-1-12-40-16,1-8-160 15,5-10-112-15,-1-12 76 16,11 8 192-16,5 0 188 0,0 3 0 16</inkml:trace>
  <inkml:trace contextRef="#ctx0" brushRef="#br0" timeOffset="37804.66">18445 3030 376 0,'5'2'92'16,"0"4"8"-16,11 2 4 15,4 0-64-15,10 4 32 16,1-2 24-16,-1 4 8 16,6-4 4-16,5 2 8 15,-1 1-16-15,-4-5-16 16,4 0-24-16,1-4 0 15,-5 0-20-15,-6 4-16 0,1-8-68 16,-11 2-48-16,0 2-64 16,-10-4-8-16,-5 2-96 15,-5 4-80-15,-10-4 56 16,5 0 144-16,0 2 140 16,0-4 0-16</inkml:trace>
  <inkml:trace contextRef="#ctx0" brushRef="#br0" timeOffset="38085.86">18577 3383 336 0,'0'8'80'0,"-5"6"12"0,0-4 16 15,-5 16-16-15,10 8 56 16,-5 3 24-16,5-1-24 16,0 0-44-16,0-2-8 15,5-1-32-15,5-3-8 16,-10-6-40-16,5-2-16 16,-5-8-72-16,5-5-48 15,-5-3-168-15,-5-6-120 0,5-8 56 16,0 5 176-16</inkml:trace>
  <inkml:trace contextRef="#ctx0" brushRef="#br0" timeOffset="38477.93">18598 3441 456 0,'0'0'120'0,"0"-6"-12"15,0 6-8-15,10-6-104 16,0-4 32-16,0-6 20 15,10-4-8-15,1 10 0 16,-1-3 8-16,5-1 12 16,1 4 8-16,-1 0 4 15,-4 2 0-15,-1-2-8 0,0 4-8 16,-5 2-16-16,6-2-8 16,-6 2-8-16,0 4 8 15,-10 0-8-15,6 0-8 16,-1 0-8-16,-5 6 0 15,-5 14 0-15,5 6 0 16,-5 1-4-16,0 3 0 16,-5 8-4-16,5-2 8 15,-5 1-16-15,-11-3-16 16,11-6-20-16,0-4 0 16,0-4-40-16,0-11-32 15,0-1-156-15,0-2-120 0,-5 0 48 16,5-6 176-16,0 0 168 15,0 2 0-15</inkml:trace>
  <inkml:trace contextRef="#ctx0" brushRef="#br0" timeOffset="38705.15">18613 3711 672 0,'0'-4'192'0,"0"2"-4"16,0 2 0-16,0-4-148 0,10 2 48 15,5 0 16-15,6-6-24 16,-1 8-40-16,10 0-8 16,-4-4-16-1,4 0-8-15,-4-6-56 0,-1 6-40 16,-5-2-72 0,6-4-16-16,-1-2-108 15,1 4-80-15,-16 0 64 16,-5 3 152-16</inkml:trace>
  <inkml:trace contextRef="#ctx0" brushRef="#br0" timeOffset="43100.6">19416 3062 432 0,'0'0'112'0,"0"0"-12"0,0 0-16 16,5 0-92-16,0 0 40 15,5 0 44-15,10 0 16 16,6-2 12-16,9-4 0 16,6-4-4-16,4-6 0 15,1-6-24-15,0-7-16 16,-5 1-32-16,-6-2-8 16,-9 6-68-16,-6 4-56 0,-5 1-192 15,0 1-128 1,-10 6 48-16,0 6 192 0,-5-2 184 15,6 8 0-15</inkml:trace>
  <inkml:trace contextRef="#ctx0" brushRef="#br0" timeOffset="43491.3">19614 2782 280 0,'0'0'60'0,"5"6"4"15,-5-6 4-15,5 2-52 16,0 0 16-16,5 2 8 16,5-4 8-16,-10 8 4 15,0 8 8-15,6-8 16 0,-11 8 16 16,5 7 12-16,0 7 0 16,0 8 4-16,5 4 8 15,0-1-12 1,0 11-16-16,-5-3-24 0,6-1 0 15,-6 2-8-15,5-5 0 16,-5-15-4-16,0-8 0 16,-5 0 4-16,5-12 8 15,-5-2-8-15,0-2-8 16,0-6-28-16,-15 0-8 16,0-6-64-16,-6 0-48 15,1 2-104-15,-16-4-48 16,6 2-140-16,-1-8-80 15,11 0 96-15,0 10 192 0,5-6 184 16,4 6 0-16</inkml:trace>
  <inkml:trace contextRef="#ctx0" brushRef="#br0" timeOffset="43710.79">19446 3074 480 0,'0'0'128'0,"0"0"12"15,0 2 8-15,10 12-60 16,5-4 56-16,1-2 24 15,4 3-24-15,0-1-48 16,1 2-16-16,-1-4-20 16,0 0 0-16,6-2-28 0,-11 2-24 15,-5 0-96-15,5-6-72 16,-5-4-196-16,-4 2-120 16,4-6 76-16,-5 4 200 15,0 2 200-15,-5-6 0 16</inkml:trace>
  <inkml:trace contextRef="#ctx0" brushRef="#br0" timeOffset="44148.31">19253 2800 432 0,'0'0'112'0,"0"0"-4"0,0 0-8 15,0 4-76-15,0-4 48 16,5 4 32-16,-5 0 0 16,5 2-32-16,0-4-16 15,0 0-36-15,0 2-8 16,6-4-52-16,-6 4-40 15,0-4-152-15,0-8-104 16,0 6 36-16,0 4 152 16,0-4 148-16,-5 2 0 15</inkml:trace>
  <inkml:trace contextRef="#ctx0" brushRef="#br0" timeOffset="44742.14">19187 3044 384 0,'0'0'96'0,"0"0"-4"16,0 0 0-16,0-4-84 16,5 2 16-16,-5 2 16 15,10-2 8-15,0-2-12 16,0 2-8-16,1 0-20 16,-1-2-8-16,5 4-12 15,-5 4 0-15,-5 6 0 16,0 4 8-16,0 0 4 15,-5 4 8-15,6 6-8 16,-1-5 0-16,0 5 0 16,5 0 8-16,-5-4 8 15,5-2 8-15,5 9 0 16,-10 5 8-16,0 2 0 16,6 6 8-16,-11-3-8 0,0-5 0 15,0 2-8-15,-11 0 0 16,1-9 0-16,-5-13 8 15,5 2 8-15,-5-6 8 16,-1-4 8-16,6-4 0 16,5-12-8-16,-5-2 0 15,5 6-8-15,0 0 0 16,5-5 0-16,0 3 0 16,5 2-8-16,0 2-8 15,0 0 0-15,10 4 8 0,11 0 8 16,-1 2 0-16,11 2 0 15,4 6 8 1,11 4 0-16,0-4 8 16,10 15-4-16,-5 1 0 0,-5-4-8 15,-6-4 0-15,1 0-4 16,-5-6 8-16,4-4-8 16,-9-6-8-16,5-10-12 15,-1-12 0-15,1 0-68 16,-6-10-64-16,1-5-336 15,-16-1-264-15,1 4 56 16,-6 10 328-16</inkml:trace>
</inkml:ink>
</file>

<file path=ppt/ink/ink37.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27T05:57:05.175"/>
    </inkml:context>
    <inkml:brush xml:id="br0">
      <inkml:brushProperty name="width" value="0.05292" units="cm"/>
      <inkml:brushProperty name="height" value="0.05292" units="cm"/>
      <inkml:brushProperty name="color" value="#FF0000"/>
    </inkml:brush>
  </inkml:definitions>
  <inkml:trace contextRef="#ctx0" brushRef="#br0">6045 5622 536 0,'0'0'148'0,"0"0"12"0,0 4 20 16,-5 2-136-16,0 2 0 16,5-2-12-16,5 3-8 15,10 1-8-15,11-2 8 16,-1-2 0-16,10-2 0 16,11-4 12-16,5-4 16 15,-5-6 24-15,15-7 16 16,0-1-12-16,5 2-16 15,-10 2-36-15,-1 2-8 16,6 8-12-16,-10 12 0 0,-10 6 0 16,-6 2 0-16,1 10 0 15,5 1 8-15,-21-5 0 16,5-2 0-16,1 0 0 16,-1-6 0-16,1-6 0 15,-6-4 0-15,10-6 8 16,6-2 8-16,5-2 0 15,-1 2-8-15,1-6-12 16,5 6 0-16,-1-6-36 16,1 4-24-16,0 0-4 15,-6 6 32-15,1 6 24 16,-11 0 0-16,1-2-4 16,-6 2 0-16,-9-2 0 0,-6 0 0 15</inkml:trace>
  <inkml:trace contextRef="#ctx0" brushRef="#br0" timeOffset="1065.92">7589 8444 272 0,'0'0'60'0,"0"0"0"0,16 0 4 16,-1-2-40-1,5-4 24-15,0 4 16 0,6-2 8 16,9-6 24-16,-4 0 24 16,4 4 24-16,11-2 0 15,-5-2-8-15,4 0-8 16,6 0-24-16,0-4-8 15,0 6-20-15,-5 2 0 16,-1 2-12-16,1 12-8 16,-5 12-8-16,-6 8 8 15,1 14-12-15,-1 5-8 16,1-1-4-16,-6 3 8 0,6 1 0 16,0-8-8-16,4-10-12 15,1-7 0-15,20-7 4 16,-5-14 16-16,0-12-8 15,20-12-16-15,5-9 0 16,5-9 24-16,6-4 8 16,-6 1-8-16,-10 11-16 15,1 6-8-15,-11 10-12 16,-11 18 0-16,-4 18 8 16,0 8 16-16,0 3-4 15,-10 1-8-15,-1 2-24 16,-4-2 0-16,-6-9-48 15,1-3-32-15,-6 0-380 16,0-4-336-16,1-6 40 16,-6-6 384-16,-5 0 380 0,1-2 0 15</inkml:trace>
  <inkml:trace contextRef="#ctx0" brushRef="#br0" timeOffset="2003.38">3363 11422 856 0,'0'-2'252'0,"0"-4"-12"16,0 2-12-16,0 2-224 15,0-2 48-15,10-4 20 16,5-6-16-16,11-5-24 16,4-5 8-16,6 0 12 15,9-4 16-15,1-2-4 16,10 1-8-16,-5 3-28 15,15 4-8-15,-21 10-12 16,6 8 8-16,0 14-4 16,-10 12 0-16,-6 8-8 15,1 5 0-15,-6 1 4 0,6-4 16 16,-1-4 12-16,6-5 8 16,5-7 20-16,15-10 24 15,-5-10 8-15,-1-8-8 16,6 0-24-16,0-1-8 15,5-1-24-15,-10 2 0 16,0 4-8-16,0 6 0 16,5 2 0-16,-5 0 0 15,-10 2-32-15,4-2-24 16,1-4-80-16,-10-4-40 16,0 2 16-16,9-4 72 15,-4 2 64-15,5 0 0 16</inkml:trace>
</inkml:ink>
</file>

<file path=ppt/ink/ink38.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27T05:57:14.161"/>
    </inkml:context>
    <inkml:brush xml:id="br0">
      <inkml:brushProperty name="width" value="0.05292" units="cm"/>
      <inkml:brushProperty name="height" value="0.05292" units="cm"/>
      <inkml:brushProperty name="color" value="#FF0000"/>
    </inkml:brush>
  </inkml:definitions>
  <inkml:trace contextRef="#ctx0" brushRef="#br0">13243 7108 384 0,'0'-2'96'0,"0"0"-4"15,0-2 0-15,0 0-88 16,5 0 16-16,11 0 0 16,-1-4-8-16,5 4 4 15,6 0 16-15,9 0 32 16,6 2 16-16,10 0 8 16,-1 0 0-16,6-2-16 15,0 0 0-15,5-2-12 0,5-3 0 16,5 3-4-1,-5 0 0-15,0-2-16 0,0 4-8 16,6 0-16-16,-17 0 0 16,1 2 0-16,-5-2 8 15,0 4-8-15,-5-2-8 16,-6 2-8-16,-4 0 8 16,4 0-8-16,-4-2-8 15,0 2 0-15,-1 0 8 16,-4 0 0-16,-1 0 0 15,-10 0-8-15,1 0 0 16,-6 0 0-16,0 2 8 16,-10-2-8-16,0 0-8 15,-5 0-16-15,5 0 0 16,-5-2-40-16,6 2-32 0,-6-2-176 16,5 0-136-16</inkml:trace>
  <inkml:trace contextRef="#ctx0" brushRef="#br0" timeOffset="3251.59">3403 4391 248 0,'0'-4'52'15,"0"-3"24"-15,0 7 28 16,-10-4 0-16,10 0 24 15,0-2-8-15,-5 0-24 16,10-2-32-16,5-2 8 16,11 2 16-16,4-6 24 15,11 6 0-15,20-6-16 32,4-2-16-32,7 0 0 15,-7-3-8-15,12-3-8 16,4-4-16-16,0 4-8 0,0-6-12 15,0 3 0-15,1 7-8 16,-6 8 0-16,-15 16-12 16,-16 12 0-16,-4 1-8 15,-1 7 0-15,-14 8 0 16,-1 0 8-16,-5-7 0 16,6-1 0-16,-6 0-4 15,10-4 0-15,11-6 8 16,4-10 16-16,16-2 12 15,15-8 0-15,11-8-8 16,4-4-8-16,0-4-16 16,11-2 0-16,5-2 0 15,-16 1 16-15,5-1-8 16,-4 4-16-16,-11 2-48 0,-5-2-32 16,-15 10-316-16,0 2-280 15</inkml:trace>
  <inkml:trace contextRef="#ctx0" brushRef="#br0" timeOffset="14084.34">7234 8162 440 0,'0'0'116'0,"-5"0"-4"15,5 0-4-15,5 0-64 16,5 2 56-16,10 0 0 15,6-6-48-15,9-2-32 16,1-4 24-16,14-2 36 16,1-2 16-16,-10 0-4 0,5-4-16 15,4 0-24-15,1 7 0 16,0-1-12-16,5 0-8 16,-5 8-12-16,-16 6 0 15,1 0-4-15,-1 0 8 16,1 6 0-16,-11 2 0 15,1 1-4-15,-1 5 0 16,6-6-4-16,-11 0 0 16,10 0 12-16,6-2 16 15,10-10-8-15,10-8-16 16,15 0 12-16,-5-4 40 0,15-6 4 16,5 1-24-1,1 1-36-15,-16 2 0 0,0 2-8 16,0 2 8-16,-5-4-32 15,-5-2-24-15,-10 8-352 16,0 3-320-16,0-3 24 16,-21 4 344-16,-5 2 344 15,-4 0 0-15</inkml:trace>
</inkml:ink>
</file>

<file path=ppt/ink/ink4.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20T06:11:42.343"/>
    </inkml:context>
    <inkml:brush xml:id="br0">
      <inkml:brushProperty name="width" value="0.05292" units="cm"/>
      <inkml:brushProperty name="height" value="0.05292" units="cm"/>
      <inkml:brushProperty name="color" value="#FF0000"/>
    </inkml:brush>
  </inkml:definitions>
  <inkml:trace contextRef="#ctx0" brushRef="#br0">14889 13343 512 0,'0'0'140'16,"0"0"24"-16,-5 0 28 15,0 0-76-15,0 0 40 16,5 4 16-16,5-2-16 16,0 0-20-16,5-2 0 15,-5 2 0-15,6 0 8 16,-1-2-12-16,5 2-8 15,15-2-24-15,-4-2-8 0,4-2-20 16,-4 0 0-16,-1 0-16 16,1-2-8-16,-11-2-32 15,0 2-24 1,-10 2-68-16,5-2-40 0,-10 2 4 16,5-2 56-16,-5 0-352 15,0 0-400-15,0 0 0 16,0 2 408-16,0 0 400 15,0 2 0-15</inkml:trace>
  <inkml:trace contextRef="#ctx0" brushRef="#br0" timeOffset="624.99">14884 13575 704 0,'0'0'204'0,"0"2"20"0,0 4 20 16,0 2-140-16,0 0 48 15,10-4 40-15,-5-4 0 16,11-2-24-16,4-2-16 16,0-8-40-16,1 0-8 15,4 2-24-15,-5 0-8 16,1 0-20-16,-1 0-8 16,-5 3-28-16,-5 1-8 15,1 2-76-15,-1-2-56 16,-10 0 0-16,5 4 64 15,-5 0 60-15,-5 0 0 16</inkml:trace>
  <inkml:trace contextRef="#ctx0" brushRef="#br0" timeOffset="921.94">14859 13799 968 0,'0'0'292'0,"0"0"4"16,10 0 12-16,10-2-220 15,1 0 72-15,4-2 40 16,5-2-16-16,1-1-44 16,4-3-16-16,1 4-32 15,-5-4-8-15,4 2-20 0,1 2-8 16,-16 6-44-16,-5 6-32 15,0-12-100-15,-4-6-56 16,-1-8-392-16,0-10-320 16,-10 6 76-16,0 3 408 15,0 3 404-15,5 2 0 16</inkml:trace>
  <inkml:trace contextRef="#ctx0" brushRef="#br0" timeOffset="1437.5">15458 13234 408 0,'0'0'104'0,"0"0"36"0,0 0 32 16,-5 0-32-16,5 0 40 16,-5 0 16-16,5 0-16 15,5 2-24-15,0 0 0 16,5 0 0-16,1-2 8 16,4 2-20-16,0-2-16 15,0-2-32-15,6-4-8 16,-11 2-16-16,5 0-8 15,-5-2-28-15,0 0-16 16,0 2-68-16,1-2-48 16,-6-4 0-16,0 2 48 0,0 2-356 15,-5-2-400-15,0-2-4 16,5 2 408-16,-5 2 400 16,0 1 0-16</inkml:trace>
  <inkml:trace contextRef="#ctx0" brushRef="#br0" timeOffset="1734.37">15468 13402 584 0,'0'0'164'0,"0"0"20"16,0 0 28-16,0 0-96 0,5 0 48 16,11 0 32-1,-6 0-8-15,5-4-28 0,0-1-8 16,11 1-32-16,-6-4-8 15,5 0-28-15,-4-2-8 16,-1 2-20-16,0-4-8 16,-4 6-36-16,-6-2-24 15,-5 2-92-15,0-2-56 16,0 2 8-16,-5-2 80 16,0 2 72-16,0 4 0 15,-5-2 0-15,5 0 0 16,0 4 0-16,-5-2 0 15</inkml:trace>
  <inkml:trace contextRef="#ctx0" brushRef="#br0" timeOffset="1968.84">15585 13365 728 0,'0'0'212'0,"0"0"20"15,0 0 20-15,0 0-148 16,0 6 40-16,-10 4 24 15,0 4-16-15,10 3-28 16,0 7-8-16,-5 4-20 16,0 6-8-16,0 3-24 15,0 5-16-15,-6-4-48 16,6-4-32-16,-5-7-100 16,0-7-64-16,10-12 20 15,-5-12 88-15,5-8-220 0,10-12-304 16</inkml:trace>
  <inkml:trace contextRef="#ctx0" brushRef="#br0" timeOffset="2249.98">15692 13400 744 0,'0'0'216'16,"0"0"12"-16,0 8 8 15,0 2-164-15,0 4 40 16,0 8 24-16,0 12-8 15,0 9-32-15,0 3-16 16,0-4-12-16,0 1 8 16,0-5-24-16,0-10-24 0,5-4 8 15,0-6 40 1,5-14 4-16,5-10-32 16,1-4-72-16,-6-14-32 0,10-16-8 15,0 4 32 1,11-1-344-16,5-5-368 0,-6 6-4 15,-10 11 376-15,1 5 372 16,-6 4 0-16</inkml:trace>
  <inkml:trace contextRef="#ctx0" brushRef="#br0" timeOffset="2703.17">16124 13043 592 0,'0'0'164'0,"0"4"52"15,0 4 52-15,0-4-116 16,-5 4 0-16,-6 8-40 16,-9 8-32-16,0 0-144 15,-6 1-96-15,1 1-208 16,5 0-104-16,-1-6 88 16,6-6 192-16,5-4 192 15,0-2 0-15</inkml:trace>
  <inkml:trace contextRef="#ctx0" brushRef="#br0" timeOffset="2921.87">16002 13293 752 0,'0'0'220'0,"15"0"8"0,5 2 12 15,-4 12-168-15,-1 6 40 16,0 12 24-16,-5 4-8 16,0-1-24-16,1-1-8 15,-11-4-24-15,0 0-8 16,0-3-32-16,-6-11-8 15,6-2-64-15,-5-4-40 16,5-14-8-16,-5-14 40 16,0-6-280-16,0-5-312 15,0-3 0-15,5 4 320 0,-5 10 320 16,5-2 0 0</inkml:trace>
  <inkml:trace contextRef="#ctx0" brushRef="#br0" timeOffset="3312.49">16073 13220 400 0,'0'0'100'0,"0"0"20"15,0 8 12-15,0-4-32 16,0 2 56-16,0 0 20 16,0-2-32-16,0 2-44 15,0-4-8-15,5-4-4 16,5-6 16-16,5-2-4 16,1 0-8-16,-6 0-20 15,5-2-8-15,0 2-16 16,0 4 0-16,-4 0-8 15,-1 6 0-15,0 10 4 0,0 2 8 16,-5 2 0 0,0 6 0-16,5 8-4 0,-4-1 0 15,-1 1-8 1,-5 2-8-16,5-2-12 0,-5-5 0 16,0 1-12-16,0-4-8 15,0-6-32-15,0-4-16 16,0-2-40-16,0-4-16 15,0-8-72-15,0-8-56 16,0 0 40-16,0-8 96 16,0 2-168-16,-5 0-264 15,5 1 0-15,0 3 264 16,0 6 264-16,0 2 0 16</inkml:trace>
  <inkml:trace contextRef="#ctx0" brushRef="#br0" timeOffset="3531.25">16042 13389 680 0,'0'0'196'0,"0"0"8"15,-5 0 12-15,5 0-136 16,0-2 48-16,5 0 36 16,6-2-8-16,-1-2-36 15,5-2-24-15,-5-2-40 16,0-4-16-16,6 4-48 15,-1 4-32-15,-5-2-100 0,-5 2-64 16,5-2-44-16,-5 4 24 16,-5 2-72-16,0 6-96 15</inkml:trace>
  <inkml:trace contextRef="#ctx0" brushRef="#br0" timeOffset="3718.84">16063 13545 520 0,'0'0'140'0,"0"0"36"0,0 0 36 16,0 0-100-16,0-4 8 16,5-2-16-16,5-2-16 15,-5 1-72-15,5-7-40 16,5-2-84-16,1 0-32 16,-6-4-136-16,5-6-96 0,0 4 56 15,-5 9 160 1,-4-1 156-16,-1 4 0 0</inkml:trace>
  <inkml:trace contextRef="#ctx0" brushRef="#br0" timeOffset="4359.42">16327 12938 976 0,'0'0'292'0,"0"0"0"16,0 6-4-16,0 8-240 15,0 10 64-15,-5 8 24 16,-5 3-24-16,-1-1-48 16,6 4-16-16,-5-5-16 0,5-5 0 15,0-6-8-15,0-8-8 16,5-2-8-16,0-8 0 16,10-6 0-16,5-6 0 15,1-10 4-15,4-4 8 16,-5 6-4-16,6 2 0 15,-1-5-8-15,0 3 8 16,-5 2 0-16,1 6 8 16,-6 6 8-16,0-2 8 15,-5 8 0-15,5 8-8 16,-5 2-8-16,0 4 0 16,-5 3-4-16,5 5 0 15,-5 4-4-15,6 2 8 16,-6-1-12-16,5 1-8 0,-5 4-8 15,5-2 8-15,-5 3 4 16,5 1 8-16,-5-8 0 16,0-2 0-16,0 5-4 15,-5-5 0-15,0-10-20 16,-6-4-8-16,-4-4-36 16,-10-6-16-16,4-14-56 15,-4-10-32-15,0-8 20 16,-1-4 64-16,6-1 64 15,5-3 8-15,-6 0 4 16,11 7 0-16,0 7-28 16,0 4-24-16,5 4 40 0,0 8 72 15,0 0 52-15,5 4-8 16,10 6-20-16,0 6-8 16,5 2-20-16,-5 0-8 15,11 6-132-15,-1-5-112 16,-5-3-16-16,1 0 104 15</inkml:trace>
</inkml:ink>
</file>

<file path=ppt/ink/ink5.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20T06:12:18.922"/>
    </inkml:context>
    <inkml:brush xml:id="br0">
      <inkml:brushProperty name="width" value="0.05292" units="cm"/>
      <inkml:brushProperty name="height" value="0.05292" units="cm"/>
      <inkml:brushProperty name="color" value="#FF0000"/>
    </inkml:brush>
  </inkml:definitions>
  <inkml:trace contextRef="#ctx0" brushRef="#br0">8544 2046 776 0,'0'0'228'0,"0"-4"-4"16,0-4 4-16,0 6-172 15,0 0 64-15,0-4 40 16,0 2-8-16,-5 2-40 15,5 0-24-15,0 2-32 16,0 0-8-16,0 2-8 16,0 0 8-16,0 10 0 15,0 2 0-15,0 10 8 16,5-2 16-16,0 7-12 16,0 9-16-16,-5 0-16 0,11 9 8 15,-6 3-12 1,0-2-8-16,5-3-12 0,-5-3 8 15,-5-4 4-15,5-7 0 16,-5-7-20-16,5-4-16 16,-10-2-60-16,5-4-40 15,-5-2 12-15,-5-8 56 16,-5 0-336-16,-1-4-384 16,-4-4-4-16,5 2 392 15,5 0 384-15,0-4 0 16</inkml:trace>
  <inkml:trace contextRef="#ctx0" brushRef="#br0" timeOffset="624.91">8448 2226 400 0,'0'0'100'0,"0"0"20"15,0-5 12-15,0-3-52 16,0 6 32-16,0-2 12 16,-5 2-16-16,5 2-20 0,-5-2 8 15,0-4-8-15,5 2-8 16,-6 2-20-16,6 0-8 15,-5-4-12-15,10 4 8 16,6-4 0-16,-1-2 0 16,0-8 0-16,10 2 0 15,6-2-8-15,-11 2-8 16,10-1-16-16,-4 1 0 16,4-2-4-16,0 0 8 15,-4 8 4-15,-6-4 0 16,0 4-4-16,0 6 0 15,-4-2-4-15,-6 0 0 16,0 4-8-16,0 0 0 16,0-6-4-16,0-2 8 15,-5 16-4-15,5 2 0 0,-5 8-8 16,5 2 0-16,0 18 8 16,-5 5 8-16,-5 7 0 15,5 3-8-15,0-1-8 16,0-6 0-16,0-3 0 15,0-3 0-15,0-8-16 16,0-4-8-16,0-7-40 16,0-5-16-16,0-6-32 15,0-4 0-15,0 0-40 16,0-2-24-16,-5 0-16 16,0-4 16-16,0 0-84 15,0 0-96-15</inkml:trace>
  <inkml:trace contextRef="#ctx0" brushRef="#br0" timeOffset="1031.14">8509 2361 416 0,'0'0'108'15,"0"0"4"-15,-5 0 12 16,5 0-76-16,0 0 32 15,5 0 48-15,0 0 24 16,5-8 4-16,5 3-16 16,0-1-32-16,1-2-8 15,-1 0-28-15,0 0-8 16,0 0-48-16,6 2-24 0,-16 4-64 16,0-4-32-16,0 14-20 15,0 4 16-15,-5-4 24 16,0 2 16-16,0 9 12 15,0-3 8-15,-5 0 8 16,0 4 16-16,0-4 4 16,5-4 0-16,0 0 0 15,5-4 8-15,5-2 4 16,5-6 0-16,-5 0-12 16,6-6-8-16,9 0-36 15,1-8-16-15,-6-2-92 16,0-6-64-16</inkml:trace>
  <inkml:trace contextRef="#ctx0" brushRef="#br0" timeOffset="1718.66">8930 2054 472 0,'0'8'124'0,"0"6"4"0,0 2-4 16,0-1-76-16,0 9 48 16,-5 4 32-16,5 2-16 15,0 0-52-15,0-5-32 16,-5 1-88-16,5-6-48 15,-5 0-40-15,5-6 16 16,-5-4-60-16,5-2-64 16,0-4 128-16,0-8 208 15,5-4 116-15,0-2-80 16,0-4-76-16,11-2 8 0,-1-6 32 16,5-2 32-16,0-5 24 15,11-9 8-15,-1 8-16 16,6-4-8-16,0 11-24 15,-1 5 0-15,1 6-12 16,-6 4 0-16,-4 6-28 16,-6 2-24-16,-10 14-36 15,-5 4-8-15,-15 3-44 16,0-7-24-16,-11 16-52 16,6-6-16-16,-5-2 0 15,0-8 24-15,4-4 24 16,1-9 8-16,5-2 12 15,5-7 8-15,0 0 16 16,-10-8 8-16,9-12 8 0,1-4 0 16,0 2 4-16,5-5 8 15,0-3 12-15,10 6 16 16,-10 1 24-16,6 1 24 16,9 4 20-16,-15 8 8 15,5 2 28-15,-5 10 32 16,0-4 0-16,5 4-16 15,-5 0-36-15,0 4-8 16,-5 6-16-16,5 10 0 16,0 8-4-16,0 14 8 15,0 17 8-15,0 9 8 16,0 11-4-16,0-3-8 16,-5 1-16-16,5-3 0 15,0-7-12-15,0-5 0 0,0-1-8 16,0-9 0-16,-15-6-24 15,4-5-24-15,1-9-96 16,-10-4-72-16,0-6 12 16,-6-4 88-16,-4-24 84 15,-1-8 0-15,11 6 0 16,0 2 0-16</inkml:trace>
  <inkml:trace contextRef="#ctx0" brushRef="#br0" timeOffset="2171.79">9184 2375 920 0,'0'-4'276'0,"0"4"-24"15,0 0-20-15,5 6-228 16,11 0 72-16,-6 4 48 16,10 2-16-16,6 4-36 15,-1 0-8-15,-5 0-12 16,6 6 8-16,-6-5-20 16,0 1-16-16,1-6-88 15,-6 8-56-15,-5-10-104 16,0 2-32-16,-5-4-152 15,-5 0-112-15,5-8 96 16,-5 6 216-16</inkml:trace>
  <inkml:trace contextRef="#ctx0" brushRef="#br0" timeOffset="2515.55">8788 2425 1144 0,'5'0'348'0,"10"-2"-36"16,6-4-36-16,9 2-312 15,16-4 80-15,0-6 44 16,10 0-32-16,5-6-36 16,0 3 0-16,-1-5-40 15,-9 0-32-15,0-2-4 16,0-4 32-16,-10-5 28 16,-1-1 0-16,-9 2-4 15,-11 12 0-15,-5 2 0 16,0 3 0-16</inkml:trace>
  <inkml:trace contextRef="#ctx0" brushRef="#br0" timeOffset="2859.28">9891 1838 1208 0,'0'0'372'0,"0"0"-60"15,-6 0-60-15,-4 0-372 16,-5 7 64-16,-10 7-48 16,-1 0-104-16,1 4-212 15,-6 4-104-15,6 0 100 16,5-6 216-16</inkml:trace>
  <inkml:trace contextRef="#ctx0" brushRef="#br0" timeOffset="3062.45">9672 2050 464 0,'0'0'124'0,"0"4"32"15,5 4 36-15,5 0-72 0,6 6 16 16,-11 3 8 0,5 11-8-16,0 2-16 0,-5 0 0 15,5 0-24-15,-10-1-16 16,5-3-48-16,-5-4-32 16,5-2-76-16,-5-4-40 15,0-8-44-15,0 0 0 16,0-3 8-16,0-5 16 15,0-5 8-15,0-9 8 16,0 0-72-16,5-8-64 16</inkml:trace>
  <inkml:trace contextRef="#ctx0" brushRef="#br0" timeOffset="3454.12">9774 2064 336 0,'0'0'80'0,"15"0"-16"16,0-4-16-16,-10-8-80 15,-5 4 24-15,10-8 20 16,6-6 8-16,-1 6 4 16,5 2 8-16,-5-5 8 15,6 3 8-15,-1 0 0 16,0 2-8-16,-4 2 0 16,-6-2 8-16,0 6 4 15,-5 4 0-15,0 2-12 16,0 0 0-16,0 10-8 15,-5 4 8-15,5 14-4 16,0 14 0-16,6 17-4 16,-6 7 8-16,0 15-12 0,0 2-8 15,5-9-4-15,0-5 8 16,0 1 4-16,-5-11 0 16,6-11 4-16,-6-10 16 15,0-10-24-15,0-7-24 16,0-9-72-16,-10-2-40 15,0-2-40-15,-11-14 0 16,6-8-80-16,-10 2-72 16,5 1 48-16,0 3 128 15</inkml:trace>
  <inkml:trace contextRef="#ctx0" brushRef="#br0" timeOffset="3844.71">9733 2278 520 0,'0'-6'140'0,"10"-8"-20"0,-5 4-20 16,5 4-128 0,6-8 40-16,-6 5 20 15,5-3-16-15,0 2-12 0,1 6 8 16,-6 0-12-16,5-10-8 16,0 4-12-16,-10-4 8 15,11 6 4-15,-11-4 0 16,5 6-12-16,-5 2-8 15,5 0-36-15,-10 2-16 16,5 10-72-16,-5 4-48 16,0-10 32-16,0-2 88 15,0 6 80-15,0-4 0 16</inkml:trace>
  <inkml:trace contextRef="#ctx0" brushRef="#br0" timeOffset="4094.72">9799 2310 392 0,'0'0'100'0,"5"0"-4"16,5 0 4-16,0-2-52 15,-4-4 56-15,4 2 28 16,0 0-16-16,0-2-40 16,0 0-16-16,5 2-48 15,-4-2-24-15,-1-2-44 16,0 0-16-16,-5 0-12 15,0 2 8-15,-5 6 4 0,5 0 8 16,-5 0-88 0,0 0-80-16,0 2 16 15,0-2 112-15,0 0 104 0,0 0 0 16</inkml:trace>
  <inkml:trace contextRef="#ctx0" brushRef="#br0" timeOffset="4471.14">9616 2451 384 0,'0'0'96'0,"0"0"-4"0,0 0 0 16,0 0-72-16,0 0 32 15,5 0 36-15,11-4 8 16,4-6-12-16,5-2-16 16,6 2-28-16,4 0-8 15,-9-10-4-15,4 4 8 0,6 2-8 16,-6 1-8-16,-4-1-12 15,-1 2 0-15,-5 0-8 16,-4 2 0-16,-1 2-4 16,-5 0 8-16,-5 2 16 15,0 4 16-15,0 2 20 16,-5 0 16-16,0 8 8 16,0 0 0-16,0 2 0 15,0 4 0-15,0 2-12 16,-5 4-8-16,-5-9-20 15,-5 7 0-15,5 2-16 16,-11 6-8-16,1-8-32 16,-5 2-16-16,-1-4-92 0,1-1-64 15,4 5-204-15,-4-12-136 16</inkml:trace>
  <inkml:trace contextRef="#ctx0" brushRef="#br0" timeOffset="4799.18">10266 2054 936 0,'0'0'280'0,"6"0"-28"16,-6 0-32-16,10 0-244 15,0 0 64-15,0-6 40 16,5 4-16-16,6-2-56 16,-6 0-24-16,0-8-108 15,0 2-72-15,1 2-180 16,-1-6-96-16,-5 6 88 15,-5 0 192-15,5 2 192 0,-10 1 0 16</inkml:trace>
  <inkml:trace contextRef="#ctx0" brushRef="#br0" timeOffset="5283.57">10332 1808 704 0,'0'0'204'0,"0"0"-24"0,0 2-20 0,0 2-180 16,0-4 48-16,0 8 16 15,0-2-24-15,0 2-20 16,0-1 16-16,6 7 24 16,-1 2 16-16,0 8 8 15,0 12 0-15,5 5-16 16,-5 15 0-16,5-2-16 16,0-1-8-16,1 7-4 15,-1-7 8-15,0-9 4 16,0 2 8-16,0-9 8 15,0-7 8-15,-5-8 4 16,-5-4 0-16,-5 2-12 16,5-5 0-16,0-7-24 15,-10 0-8-15,0-2-48 16,-5 0-32-16,5-4-88 0,-11-2-56 16,1-6-40-16,-5 0 24 15,-1-6 84-15,1-3 72 16,4 1 68-16,6 2 0 15,0 2 0-15,10 2 0 16</inkml:trace>
  <inkml:trace contextRef="#ctx0" brushRef="#br0" timeOffset="5455.54">10195 2062 1160 0,'0'0'356'16,"0"2"-44"-16,10 10-36 0,1 4-316 15,-1 1 88-15,5-1 16 16,0-2-56-16,-5 2-44 16,6 2 24-16,-1-10-324 15,-5 0-344-15</inkml:trace>
  <inkml:trace contextRef="#ctx0" brushRef="#br0" timeOffset="10159.58">10785 1832 520 0,'0'0'140'16,"0"0"48"-16,0 0 44 0,0 0-80 15,0 0 24-15,0 0 8 16,5 0-8-16,0 0-16 15,5 0-8-15,5-2-16 16,5 0-8-16,11-4-28 16,5-2-16-16,9 0-24 15,6-4 0-15,-10 2-12 16,4-6 0-16,-4-4-48 16,-5 4-40-16,-11 6-124 0,0-1-80 15,-9 5-292 1,-6 2-200-16,0 0 104 15</inkml:trace>
  <inkml:trace contextRef="#ctx0" brushRef="#br0" timeOffset="10488.52">10861 1655 952 0,'0'0'284'0,"5"0"-4"16,-5 0-4-16,0 0-236 15,5 0 64-15,-5 0 40 16,0 0-8-16,0 8-36 16,10 8-16-16,-5 0-20 15,0 11 8-15,5 5-4 16,6 8 0-16,-11 6-12 15,5 9-8-15,-5 7-16 16,0-3-8-16,-5-7-36 16,0-7-24-16,5-7-72 15,-10-8-40-15,5-12 16 16,0-4 64-16,5-16-312 16,5-12-368-16</inkml:trace>
  <inkml:trace contextRef="#ctx0" brushRef="#br0" timeOffset="10769.82">11227 1576 952 0,'-6'-2'284'16,"6"-2"-12"-16,0 2-12 15,-5 2-236-15,5 6 72 16,-5 2 52-16,5 7-8 15,0 13-24-15,-5 4-8 16,5 4-28-16,0 1-8 16,0 1-20-16,-5 2 0 15,5-3-28-15,-5-1-16 16,0-4-56-16,5-4-32 16,-5-6 4-16,0-7 40 0,5 1-356 15,-5-8-392-15,0-8 0 16,0 0 392-16</inkml:trace>
  <inkml:trace contextRef="#ctx0" brushRef="#br0" timeOffset="11066.6">10932 1951 800 0,'0'0'236'0,"0"0"24"0,0 0 28 16,0-2-172-16,0 2 40 15,5-4 12-15,0 4-16 16,0 0-44-16,5-2-16 16,-5 2-20-16,11-2 0 15,-6-4-24-15,5 0-24 16,5 2-56-16,1-8-24 16,-6 4-68-16,5 0-32 15,-5 0 24-15,1 0 64 16,-1 0-260-16,0 4-320 15,-5 2 0-15,-5-4 328 16,1 4 320-16,-1 2 0 0</inkml:trace>
  <inkml:trace contextRef="#ctx0" brushRef="#br0" timeOffset="11269.73">11003 2016 528 0,'0'0'144'16,"0"0"44"-16,0 0 48 0,0 0-88 15,0 0 16-15,10 4-12 16,11 2-24-16,-11 0-40 16,-5-6-8-16,10 0-28 15,-5 0-8-15,-5 0-24 16,5-6-8-16,-5 4-64 16,1-4-48-16,-1 4-92 15,-5-6-40-15,0 8-128 16,-5 0-80-16</inkml:trace>
  <inkml:trace contextRef="#ctx0" brushRef="#br0" timeOffset="11582.24">10703 2316 472 0,'0'0'124'16,"0"-4"36"-16,0 2 28 16,0 2-60-16,0 0 40 15,5 0 16-15,6 0-16 16,-1-2-24-16,5-2 0 16,10-4-16-16,6-2 0 0,-6 4-24 15,6-4-16-15,4-8-56 16,-4 8-32-16,4-11-132 15,1-3-88-15,5-6-256 16,-6 2-160-16,-4 4 100 16,-11 8 272-16,0 1 264 15,-10 7 0-15</inkml:trace>
  <inkml:trace contextRef="#ctx0" brushRef="#br0" timeOffset="11816.6">11044 2165 896 0,'0'4'268'0,"-5"12"8"0,-11 10 12 16,-4 5-212-16,0 5 48 15,-6 6 32-15,-9 1-8 16,-1 1-44-16,1-6-24 16,4-1-92-16,1-5-56 15,-1-4-20-15,11-14 40 16,5 2-312-16,10-20-344 15,5-8 0-15,0 6 352 16,0-2 352-16,0 0 0 16</inkml:trace>
  <inkml:trace contextRef="#ctx0" brushRef="#br0" timeOffset="12254.1">11176 2137 960 0,'0'0'288'0,"-5"0"-8"0,5 2-8 15,0 4-228-15,10 2 72 16,0 0 44-16,0 0-24 15,5 4-40-15,1-2-16 16,-1 4-32-16,-5-4-8 16,5 1-36-16,-5-3-16 15,1 2-76-15,-6 2-56 16,5-8 8-16,-5 2 72 0,0-6-272 16,0-2-328-1</inkml:trace>
  <inkml:trace contextRef="#ctx0" brushRef="#br0" timeOffset="12519.8">10983 2383 1064 0,'0'0'324'0,"0"0"-12"15,0 0-4-15,5 0-272 0,0 0 64 16,0 0 36 0,5 0-24-16,5 0-56 15,6 0-32-15,-6-4-80 0,5 4-40 16,6-2-4-16,-1 0 48 16,-5-4-300-16,6-2-344 15,-6 0 0-15,-10 3 352 16</inkml:trace>
  <inkml:trace contextRef="#ctx0" brushRef="#br0" timeOffset="12738.54">11176 2324 880 0,'0'-6'260'16,"-5"4"8"-16,5 10 4 16,0 0-208-16,-10 2 56 15,-1 1 36-15,1 5-8 0,0 0-44 16,5-2-32-16,-5 2-48 15,0-2-16-15,10 2-72 16,-5-10-48-16,5 2 0 16,0-4 56-16,-6 0-272 15,12-2-320-15,-6 2-4 16,0-4 328-16,0 0 324 16,5 0 0-16</inkml:trace>
  <inkml:trace contextRef="#ctx0" brushRef="#br0" timeOffset="12941.6">10957 2512 664 0,'0'0'188'0,"0"6"52"0,0 2 52 16,0-6-124-16,0 6 16 16,10-2 16-16,6 0 0 15,4-4-32-15,5 0-32 16,6 2-44-16,-6 0-8 16,-4-4-60-16,-1 4-48 15,0-8-28-15,-4 2 24 16,4 0-384-16,5-2-400 15,-4 2 0-15,-11 0 408 16,5-4 404-16,-10 6 0 16</inkml:trace>
  <inkml:trace contextRef="#ctx0" brushRef="#br0" timeOffset="13285.38">11521 1843 936 0,'0'0'280'0,"0"0"-12"0,5 0-8 16,0 0-228-16,11 0 72 15,-11 2 36-15,5 0-24 16,5 2-140-16,0-2-104 16,-5 4-308-16,11-6-192 15,-1 2 76-15,-10-2 280 16,0 0 272-16,1 4 0 15</inkml:trace>
  <inkml:trace contextRef="#ctx0" brushRef="#br0" timeOffset="13442.48">11938 1786 520 0,'0'0'140'15,"0"0"44"-15,0 0 36 0,0 0-84 16,0 4 16 0,-5 0 0-16,0 4-16 0,-11 4-52 15,6-2-32 1,-5 4-120-16,0-1-80 15,-1-3-76-15,6 2 16 16,0-4-68 0,5-4-72-16</inkml:trace>
  <inkml:trace contextRef="#ctx0" brushRef="#br0" timeOffset="13692.47">11836 1641 784 0,'0'0'228'0,"0"0"24"0,0-4 20 16,0 2-184 0,0 2 32-16,-5 6 24 15,5 8 8-15,0 10-12 0,-5 2-8 16,5 3-24-16,0 5-8 16,-5 8-28-16,5-1-8 15,-5-3-40-15,5 0-24 16,0-2-68-16,-5-11-40 15,5-1 4-15,0-4 56 16,0-6-332-16,5-10-376 16,0 2-4-16,-5-2 384 15</inkml:trace>
  <inkml:trace contextRef="#ctx0" brushRef="#br0" timeOffset="13958.03">11577 1974 464 0,'0'0'124'0,"0"0"12"15,0 0 20-15,0 0-44 16,5 0 64-16,5-2 44 16,6-3-16-16,9 3-44 15,0-6-16-15,1 0-40 16,4 0-16-16,-4 2-56 15,-1-2-40-15,-10-6-104 16,6 6-64-16,-6 0-56 16,5 6 16-16,-10-4-104 15,0 2-104-15,1 2 64 16,-6 0 184-16</inkml:trace>
  <inkml:trace contextRef="#ctx0" brushRef="#br0" timeOffset="14067.41">11867 1899 1000 0,'-5'4'300'0,"-6"0"-28"0,1 10-28 16,-5 14-276-16,-10 3 64 16,-6 7-32-16,-4 6-88 15,-1-1-276-15,6-5-184 16</inkml:trace>
  <inkml:trace contextRef="#ctx0" brushRef="#br0" timeOffset="14273.15">11841 1970 664 0,'0'2'188'0,"5"0"36"16,-5-2 28-16,10 0-116 16,-4 0 48-16,-1 4 16 15,5-2-24-15,-5-2-48 16,5 2-24-16,0-2-68 16,-5 0-40-16,0 0-92 15,-5 0-48-15,5 4-76 16,1 4-24-16,-1-2-144 15,0-6-112-15</inkml:trace>
  <inkml:trace contextRef="#ctx0" brushRef="#br0" timeOffset="14585.72">11938 2032 592 0,'0'0'164'0,"-5"2"24"0,-5 10 20 16,-11 6-144-16,1 10 8 15,-6 1 0-15,-4 3 0 16,5 4 8-16,-11-4 16 15,11-9 20-15,4-3 16 16,1-4 4-16,10-2 0 16,0-10-24-16,0 0-8 15,15 2-16-15,0-4 8 16,-5 4-16-16,10-6-8 0,0 2-20 16,0 0 0-16,5 2-12 15,6 4 0-15,-6-6-8 16,10 6 8-16,-4-4-12 15,-6 3-8-15,5-5-32 16,-5 4-16-16,-4-6-68 16,4 8-48-16,-5-8 16 15,0 2 72-15,0-2-348 16,6-2-408-16</inkml:trace>
  <inkml:trace contextRef="#ctx0" brushRef="#br0" timeOffset="14788.78">11968 2046 1032 0,'0'8'312'0,"-5"16"-12"0,-5 5-8 15,-5 7-260-15,0 2 72 16,-6 2 24-16,1-3-32 16,-6 1-88-16,6-2-40 15,0-7-24-15,0-5 32 16,-6-2-328-16,1-8-352 15,15-6 0-15,10 0 352 16</inkml:trace>
  <inkml:trace contextRef="#ctx0" brushRef="#br0" timeOffset="14960.76">11608 2340 512 0,'0'0'140'16,"0"0"60"-16,0 0 60 0,0-2-60 16,0-2 16-16,0 2 0 15,0 2-16-15,0-4-56 16,0 0-32-16,0 4-60 15,5-4-16-15,5 4-60 16,5-4-32-16,5-2-8 16,11-10 40-16,4-6-312 15,6-8-344-15,-10-5-4 16,-1 11 344-16</inkml:trace>
  <inkml:trace contextRef="#ctx0" brushRef="#br0" timeOffset="15366.9">12131 1786 776 0,'0'0'228'0,"0"4"36"0,5 0 44 15,-5 0-172-15,0-2 24 16,-5 4-4-16,0 8-16 16,-5 2-40-16,-6 1-16 15,-4 11-40-15,10-6-16 16,-5-6-32-16,4 2-8 16,6-4-12-16,5-6 0 15,5-2 16-15,16-12 16 16,-1-4 0-16,5-4-8 15,1 0-8-15,9 0 8 16,-9-8 16-16,4 6 8 16,-4 4 8-16,4-2 0 15,-9 1 0-15,-6 5 8 16,0 6 0-16,-5-4 0 0,5 6 0 16,6 0 8-1,-16 14-4-15,0 1 0 0,-5 9-4 16,0 12 0-16,-10 4 0 15,-6 11 0-15,1 9-4 16,0-7 0-16,-5 5-28 16,-6-4-16-16,1-7-68 15,-1-5-40-15,-4-10 16 16,0-11 64-16,-1-3-388 16,1-6-448-16,9-10-8 15,6 0 440-15</inkml:trace>
  <inkml:trace contextRef="#ctx0" brushRef="#br0" timeOffset="15554.41">12004 2207 496 0,'0'-2'132'0,"0"-6"60"0,0 2 52 16,0 0-72-16,0 2 8 16,0 0 0-16,0 2 0 15,10 4-20-15,0 12-16 16,5 2-16-16,11 3 0 16,-1 11-16-16,6 0-16 15,-6 0-28-15,6 7-8 16,9-7-52-16,-4 4-40 15,-6 8-16-15,1-5 24 16,-6 1-392-16,0-8-408 16</inkml:trace>
  <inkml:trace contextRef="#ctx0" brushRef="#br0" timeOffset="16866.96">12867 1748 864 0,'0'0'256'16,"0"0"-16"-16,0 0-16 0,0 0-232 15,0 0 48-15,0 6 32 16,0 0 0-16,0 4-28 15,-5 6-16-15,-10 4-28 16,10 4 0-16,-10-3-8 16,0 1 0-16,4 0-24 15,6-6-16-15,-5 0-12 16,5-6 16-16,10 2 44 16,0-8 32-16,10 0 12 15,1-12-16-15,9 8-12 16,11-6 16-16,-21-2 8 15,-10-2 0-15,0 4 0 16,0 0 0-16,-5 4-24 16,0 4-24-16,-10 12-40 15,0 4-16-15,-5 9-16 16,-1 3 8-16,6 6 0 0,5-4 8 16,-5-3 8-16,0-11 16 15,5 2 4-15,0-6 0 16,5-6 28-16,5-2 32 15,-5-4 32-15,5-2 8 16,5-2-12-16,-5 2-8 16,5-6-20-16,-5 6 0 15,-5 8-8-15,-5 8 0 16,0 8-4-16,-5 3 0 16,0 5-4-16,0 4 8 15,-1-6 28-15,1-7 32 16,5 1 20-16,0-4-8 15,0-10-12-15,0-4 0 0,15 0-24 16,0-10-16-16,6-6-60 16,9-10-40-16,-5-6-4 15,6-7 40-15,9-17-308 16,6-13-336-16,-6 17-8 16,-4 8 344-16,-11 6 336 15,-5 9 0-15</inkml:trace>
  <inkml:trace contextRef="#ctx0" brushRef="#br0" timeOffset="17585.66">13289 1619 936 0,'0'0'280'0,"-5"2"-16"0,-10 10-16 15,-1 12-252-15,-4 0 48 16,-5 8 4-16,-1 1-32 16,1 1-64-16,5-6-16 15,4 2-8-15,1-9 16 16,5-5 12-16,5-2 0 16,0-4 20-16,5-2 32 15,0-2 36-15,0 0 16 16,5-6-4-16,5 0-8 0,0 0-20 15,5-8 0-15,1 2-12 16,-1-2 0-16,5-4 0 16,1 0 8-16,-6 0 4 15,5 2 0-15,-5 2 4 16,-4 3 16-16,4-1 4 16,-10 4 0-16,5 2-16 15,0-2-8-15,-5 4-4 16,5 4 8-16,-4 5 8 15,-6 11 0-15,0 6 4 16,-11 12 8-16,11 17 4 16,-5 3 0-16,0-7 0 15,0 5 0-15,0-4-4 16,5-7 0-16,-5-5-20 0,0-10-8 16,-5-7-24-16,0-5-8 15,-6-6-40-15,1-4-24 16,0-4-96-16,0-14-64 15,-6-8-48-15,1-4 16 16,0-9 40-16,9-9 32 16,-4-8 48-16,5 3 32 15,5 3 60-15,-5 4 40 16,0 4 84-16,5 9 48 16,0 1 64-16,-1 2 16 15,6 10 4-15,6-2-8 16,-12 8-28-16,6 0-8 15,6 8-28-15,-6 4-8 16,5 2-32-16,-5 10-16 0,5-4-88 16,0-2-64-16,0 3-20 15,5-1 48-15,0 4-344 16,5 2-384-16</inkml:trace>
  <inkml:trace contextRef="#ctx0" brushRef="#br0" timeOffset="18101.28">13690 1806 1080 0,'0'0'328'0,"0"0"4"16,5 0 0-16,6 2-276 15,-1-2 56-15,5 0 16 16,5 0-32-16,1 0-84 0,-1 0-48 16,0-2-128-16,1-4-72 15,-6 4 28-15,0-2 104 16,0 2 104-16</inkml:trace>
  <inkml:trace contextRef="#ctx0" brushRef="#br0" timeOffset="18382.57">13701 1992 1240 0,'0'0'380'16,"0"2"-12"-16,0-2-12 0,0 16-332 15,0 12 72 1,5-4 24-16,-5 2-32 0,0 3-96 16,5-3-48-16,-5-10-100 15,0 0-40-15,0-8 36 16,5-10 88-16,-5 2-248 16,5 0-320-16,5-6-8 15,-5 6 328-15,0-6 320 16,0 4 0-16</inkml:trace>
  <inkml:trace contextRef="#ctx0" brushRef="#br0" timeOffset="18837">13721 2080 992 0,'-5'-2'300'0,"0"0"-4"0,5 2 4 15,0-6-244-15,0 0 64 16,0 2 40-16,10-6-8 16,0-2-36-16,10-6-16 15,-4 2-32-15,4 0-8 16,0 2-4-16,1 5 8 15,-6-3-8-15,0 8-8 16,5-2-24-16,-10 4 0 16,6-2-16-16,-1 4 0 15,-5-2-24-15,0 2-8 16,-5 0-32-16,6-2-8 16,-6-4-28-16,0 6-8 15,-5 2-28-15,0 6-16 16,-5 4-52-16,-11 4-32 0,1 7 12 15,0 7 48 1,-11-2 72-16,6-4 32 0,0 0 64 16,5-5 40-16,-1-3 48 15,6 0 8-15,5-6 8 16,0 0 0-16,0-8 0 16,5 4 8-16,5-4-24 15,0-8-16-15,5 2-40 16,0-6-8-16,6 0-72 15,-6 2-56-15,0-12 0 16,0 8 56-16,0-9 52 16,0-1 0-16,-4 6-4 15,-1 8 0-15,0-6 0 0,0 6 0 16</inkml:trace>
  <inkml:trace contextRef="#ctx0" brushRef="#br0" timeOffset="19274.58">13792 1679 656 0,'0'0'188'16,"0"0"20"-16,0 0 28 15,0 0-132-15,0 0 40 0,0 0 24 16,0 0-8-1,0 0-24-15,0 8-8 0,0-2-28 16,0 2-8-16,5 7-20 16,-5 3-8-16,0 4-20 15,0 8-8-15,0 14-4 16,5 7 8-16,-5 17 4 16,5 7 0-16,-5 2-16 15,0 3-8-15,5-5-12 16,-5-11 8-16,0-7-4 15,0-5 0-15,0-14-4 16,5-7 0-16,-5-7-4 16,0-8 0-16,5-4-20 15,-5-4-8-15,0-6-72 16,0-4-48-16,0-6 4 16,0-8 64-16,0 0 64 15,0 2 8-15,6 0 4 0,-6 6 0 16,0 1 0-16,0-1 0 15</inkml:trace>
  <inkml:trace contextRef="#ctx0" brushRef="#br0" timeOffset="19493.29">13817 2094 1168 0,'0'3'356'0,"-5"15"0"15,0 18-4-15,-10-10-296 16,0 8 64-16,-6 3 12 16,-9 1-48-16,-6-4-108 15,-4-4-48-15,-6-1-12 16,10-3 48-16,-4-10-348 16,4-4-384-16</inkml:trace>
  <inkml:trace contextRef="#ctx0" brushRef="#br0" timeOffset="19712">13792 2270 1048 0,'5'-6'316'0,"10"-2"-8"0,11 8-12 16,19 0-244 0,11 8 88-16,10-6 76 0,11 10-8 15,-1 0-36-15,5 8-24 16,0 2-28-16,1-4 0 15,-1 3-36-15,-10-1-32 16,-15 4-108-16,-10-10-72 16,-11 2-8-16,-9-6 72 15,-11-2 64-15,-5-4 0 16</inkml:trace>
</inkml:ink>
</file>

<file path=ppt/ink/ink6.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20T06:23:07.709"/>
    </inkml:context>
    <inkml:brush xml:id="br0">
      <inkml:brushProperty name="width" value="0.05292" units="cm"/>
      <inkml:brushProperty name="height" value="0.05292" units="cm"/>
      <inkml:brushProperty name="color" value="#FF0000"/>
    </inkml:brush>
  </inkml:definitions>
  <inkml:trace contextRef="#ctx0" brushRef="#br0">12171 3554 1248 0,'0'0'384'15,"0"4"-36"-15,6 4-40 16,4 2-328-16,0 6 96 16,5-2 64-16,-5-2-24 15,5-1-52-15,1-1-16 16,-1-2-16-16,0 4 8 16,0-4-4-16,-4 2-8 15,4 6-72-15,0 2-56 0,5-2-12 16,-4-2 48-16,-1 3-352 15,0-3-392-15,-5 0 0 16,0-6 408-16</inkml:trace>
  <inkml:trace contextRef="#ctx0" brushRef="#br0" timeOffset="281.16">12187 3824 920 0,'0'8'276'0,"0"2"0"0,0-4 4 15,5 8-208-15,-5 1 72 16,5 1 24-16,0-2-40 16,0 0-52-16,0 2-8 15,5 0-32-15,0-6-16 16,1 2-80-16,-1 4-56 15,0-3-4-15,0 1 56 16,10 4-280-16,1 4-328 16,-16 2 0-16,0-4 336 15,5-8 336-15,-5 2 0 16</inkml:trace>
  <inkml:trace contextRef="#ctx0" brushRef="#br0" timeOffset="421.79">12339 4298 680 0,'-5'0'196'0,"0"0"36"15,5 0 36 1,-5 0-108-16,5-2 56 0,-5 2 0 15,5-8-48-15,10-10-68 16,0-1-16-16,5-3-60 16,-5-16-40-16,11-10-132 15,-1-1-88-15,0-3-236 16,1-1-144-16</inkml:trace>
  <inkml:trace contextRef="#ctx0" brushRef="#br0" timeOffset="624.93">12624 3419 1128 0,'0'0'344'0,"0"0"-36"0,0 8-40 15,0 2-344 1,0 10 40-16,0 2 140 0,0 7 104 16,-6 1 16-16,1 2-88 15,0-2-112-15,5-5-24 16,-5 1-16-16,10-4 8 15,11-6-412-15,9-4-416 16</inkml:trace>
  <inkml:trace contextRef="#ctx0" brushRef="#br0" timeOffset="984.34">12745 3302 944 0,'-5'0'284'0,"0"-2"-4"16,0 0-4-16,0 2-232 16,5 0 56-16,-5-6 44 15,10-2 0-15,5 0-32 16,11-4-24-16,-1 2-24 16,-5 2 8-16,16-3-12 15,-6 3-8-15,-5 2-12 16,-4 2 0-16,9 4-4 15,-5 8 0-15,-4 7-8 16,4 7 0-16,-20 8-8 16,-10 8 0-16,15 5-24 0,5 3-16 15,-5 0-76 1,-5-7-48-16,0-5 8 0,0-2 72 16,0-14-328-16,0 0-392 15,0-10 0-15,0-1 392 16,-5-5 392-16,5 0 0 15</inkml:trace>
  <inkml:trace contextRef="#ctx0" brushRef="#br0" timeOffset="1265.57">12745 3532 512 0,'-5'0'140'0,"0"0"28"0,-10 0 36 16,10 0-76-16,-5 0 40 16,0 0 4-16,5 0-24 15,0-4-48-15,10 0-16 16,5-4-28-16,0 0 0 15,5-4-56-15,5 5-48 16,-9-1-80-16,-1 6-32 0,0 2 0 16,-5 4 40-16,-5 9 44 15,-5 7 16-15,-10-4 16 16,5 0 8-16,-6 6 44 16,1-12 48-16,5 2 32 15,5-4 0-15,0-2-20 16,5-6-8-16,10 4-12 15,5-8 8-15,5 0-96 16,1-2-88-16,-1 2-204 16,0-2-104-16</inkml:trace>
  <inkml:trace contextRef="#ctx0" brushRef="#br0" timeOffset="1499.91">12664 3675 448 0,'0'6'116'0,"-10"10"28"0,-5 10 28 16,0 11-48-16,-1 19 48 15,-4 7 20-15,-5 5-24 16,4 3-32-16,6-9-8 16,0-14-28-16,5-7-16 15,-1-11-20-15,11-6 0 16,0-10 0-16,11-6 0 16,4-14-36-16,0-10-32 15,5-8-28-15,1-6 16 16,9-15-344-16,1 1-344 15,-1 6 0-15,-9 10 352 0,-6 3 352 16,0 7 0-16</inkml:trace>
  <inkml:trace contextRef="#ctx0" brushRef="#br0" timeOffset="2015.53">12588 3933 528 0,'0'4'144'0,"0"-4"32"15,0-6 32-15,5 0-96 16,0-4 16-16,0 2-12 16,5 2-24-16,1-2-36 15,4 2-8-15,10-2-40 16,1 3-24-16,-1 1-64 16,5-2-24-16,1-2-16 0,-1 2 24 15,6 2 24-15,0 0 8 16,-16 2 16-16,0-4 8 15,-5 4 24-15,1 2 16 16,-11 0 72-16,5 0 56 16,-15 4 16-16,-5 0-32 15,-6 10-56-15,1 4-8 16,0-7-24-16,-5-1-8 16,-6-2-44-16,1-6-32 15,5-10-20-15,-1-2 24 16,1 2 32-16,5-3 24 15,10-1 52-15,-6 6 40 16,6-2 20-16,5 8-8 16,0 6-12-16,0 14 8 0,5 17 4 15,6 1 0 1,-6 2-24-16,5 5-16 0,5-5-28 16,5 0 0-16,11-13-36 15,4-11-32-15,6-14-12 16,10-14 24-16,5-15 20 15,5-13 0-15,-16-2 0 16,-9 12 0-16,-6 5 0 16,-4 1 0-16</inkml:trace>
  <inkml:trace contextRef="#ctx0" brushRef="#br0" timeOffset="2375.83">13447 3044 632 0,'0'0'180'0,"0"0"44"15,0 0 44-15,0 0-124 16,0 0 8-16,0 8 12 16,0 16 8-16,-6 19-16 15,-4 17-16-15,-10 19-28 16,-11 9-8-16,-4-5-44 16,-1 8-32-16,-9 3-36 15,9-9 8-15,11-10 0 16,-1-17 0-16,11-13 0 15,5-13 0-15,5-10 0 16,0-8 0-16</inkml:trace>
  <inkml:trace contextRef="#ctx0" brushRef="#br0" timeOffset="2594.46">13472 3332 1144 0,'5'0'348'0,"0"0"-24"0,10 6-28 15,6 16-296-15,4 1 88 16,0-7 52-16,1 6-24 15,4 10-52-15,-4-6-16 16,-6-7-20-16,5 7 8 16,-4-4-40-16,-1-6-40 15,-5 6-20-15,-5-6 32 16,1-2-372-16,4-5-392 16,-10-1 0-16,0-2 400 15,0 0 396-15,0-6 0 16</inkml:trace>
  <inkml:trace contextRef="#ctx0" brushRef="#br0" timeOffset="2766.38">13335 3758 832 0,'0'0'244'0,"0"0"4"16,0 0-4-16,0 0-204 16,5 0 48-16,5 0 28 15,10 0-8-15,11-2-32 16,4-6-16-16,16-3-144 15,0-5-120-15,-5 0-16 16,-6 0 112-16,-9 8 108 16,-6-2 0-16</inkml:trace>
  <inkml:trace contextRef="#ctx0" brushRef="#br0" timeOffset="3047.6">13299 3911 1200 0,'0'6'368'0,"0"8"-12"0,5 8-16 16,-5 8-316-16,0 1 64 15,5 3 32-15,6 4-32 16,-1-8-52-16,0 1-16 15,5-5-92-15,0-4-64 0,1-2-4 16,4-12 72-16,5-2-292 16,-9-14-352-16,-1-12-4 15,-5 10 360-15,0 0 356 16,-5-2 0-16</inkml:trace>
  <inkml:trace contextRef="#ctx0" brushRef="#br0" timeOffset="3360.1">13426 3921 952 0,'0'0'284'0,"0"0"-20"16,0 0-20-16,5-4-244 15,11-2 72-15,4-6 68 16,15-8 8-16,6 5-24 16,0 1-24-16,-6 4-44 15,-4 2-8-15,-6 0-12 16,-5 10 8-16,-4 8-20 0,-11 10-24 16,-10 9-40-1,-5 9-8-15,-11 6-8 16,1 3 16-16,0-3 20 0,-6 0 16 15,6-13 20-15,5-1 8 16,-1-8 8-16,6-4 8 16,5 2-8-16,5 2-8 15,5-9-16-15,16-5 0 16,-1-4-116-16,10-8-104 16,6-4-4-16,15-11 112 15,-11-5 104-15,-4 4 0 16,-11 6 0-16,1-2 0 15</inkml:trace>
  <inkml:trace contextRef="#ctx0" brushRef="#br0" timeOffset="4469.46">16799 6856 1368 0,'0'0'424'0,"0"6"-36"0,-5 12-40 16,-5 8-372-16,0 5 88 15,-5 19 40-15,5 2-48 16,-6-1-52-16,11 7 0 16,0-13-12-16,0-17 0 15,5-12-16-15,10-8-8 16,5-20 4-16,1-12 16 15,4-6 4-15,5-3 0 16,-4-7-4-16,-1 2 8 16,0 7 4-16,-4 1 0 15,-1 10 16-15,-5 6 24 0,0 4 12 16,-5 6 0 0,0 12-12-16,-5 10 0 0,0 8-4 15,-10 15 8-15,5 17-4 16,0 4 0-16,-10-1-12 15,5 5 0-15,-11-1-8 16,6-9 0-16,-5-7-16 16,-1-5-8-16,-4-8-48 15,-5-11-32-15,4-7 0 16,-4-6 40-16,-1-14 40 16,11-12 8-16,0-12 0 15,4-5 0-15,6-3-4 16,15-2 8-16,0 1-8 15,5 3 0-15,6 4-76 0,-1 12-64 16,5 6 20-16,1 0 88 16,-6 4 72-16,5 4-16 15,0 8-32-15,1 2-8 16,-6-2-52-16,5-2-32 16,1 2 8-16,4-4 48 15,-5-10 44-15,1-12 0 16</inkml:trace>
  <inkml:trace contextRef="#ctx0" brushRef="#br0" timeOffset="5673.41">16967 7259 1120 0,'5'2'340'15,"-5"2"-28"-15,5 8-28 0,-10 13-296 16,0 7 80-16,-5 4 44 15,0 8-24-15,-6-1-48 16,1-3-8-16,5-6-24 16,0-5 0-16,5-7-40 15,0-4-32-15,5-6-12 16,5-8 24-16,10-12 20 16,0-10 8-16,11-8 0 15,9-1 8-15,-4-3 0 16,-1-2 8-16,6-4 8 0,-6 7 16 15,-4 5 16-15,-6 4 16 16,-5 6 8-16,-5 12 0 16,6 10 8-16,-11 10 8 15,-5 4 4-15,0 10 0 16,-11 3-16-16,-4 7-8 16,-10 2-12-16,-1 9 0 15,1 15-8-15,-5 5 0 16,-11-4-16-16,5 1 0 15,1-7-32-15,-1-7-16 16,6-14-80-16,-1-9-48 16,1-13 20-16,-1-12 80 15,6-18-308-15,0-20-376 16</inkml:trace>
  <inkml:trace contextRef="#ctx0" brushRef="#br0" timeOffset="5845.35">16825 7586 808 0,'0'0'236'0,"5"0"12"15,5 0 12-15,5 0-180 16,0 2 56-16,1 4 36 16,4 0-8-16,0 4-40 15,1 6-24-15,-1 2-80 16,5-4-48-16,1 0-28 16,4-1 32-16,-4-5 24 15,-6-2 0-15</inkml:trace>
  <inkml:trace contextRef="#ctx0" brushRef="#br0" timeOffset="6235.92">17475 6872 760 0,'0'0'220'0,"0"0"20"16,0 0 20-16,0 2-152 16,0 4 56-16,0 12 36 15,-10 7-16-15,0 7-56 16,-6 10-32-16,1 0-100 16,-10 1-56-16,10 3-368 15,-1-10-304-15,1-5 36 16,5-7 352-16,5-6 344 15,0-4 0-15</inkml:trace>
  <inkml:trace contextRef="#ctx0" brushRef="#br0" timeOffset="6392.2">17450 7140 1128 0,'0'2'344'16,"0"10"-20"-16,0 13-16 16,0 19-284-16,0 4 88 15,0-1 40-15,0 7-40 16,0-4-64-16,0-7-24 15,0-3-108-15,0-6-80 16,0-5-332-16,0-5-248 16</inkml:trace>
  <inkml:trace contextRef="#ctx0" brushRef="#br0" timeOffset="6626.55">17592 6981 1264 0,'0'0'388'0,"0"0"-36"16,5 0-36-16,0 0-344 16,0 0 88-16,10 0 60 15,1-2-24-15,-1 0-56 16,10-2-24-16,1 0-72 16,-6 0-32-16,5-4 0 15,1 0 48-15,-1-2-344 16,0-2-376-16,-4 3-4 15,-6 3 384-15,0 0 380 16,-10 0 0-16</inkml:trace>
  <inkml:trace contextRef="#ctx0" brushRef="#br0" timeOffset="6829.68">17780 6701 1032 0,'0'2'312'0,"0"2"-12"0,0 2-16 15,-5 2-252-15,5 2 72 16,-5 0 40-16,0 10-32 15,-6 10-48-15,6-5-16 16,-5 5-60-16,0 2-40 16,0 4-12-16,-5-5 40 15,4-3-336-15,1-4-360 0,0-6-8 16,5-2 368-16,5-6 360 16,-5-4 0-16</inkml:trace>
  <inkml:trace contextRef="#ctx0" brushRef="#br0" timeOffset="7627.46">17683 7068 888 0,'0'4'264'0,"0"6"-4"15,0 12 0-15,0 0-204 16,0 14 72-16,0 17 48 16,-5 3-8-16,-5-9-40 15,0 5-16-15,5-2-32 16,0-11-8-16,0-9-16 16,0-2 0-16,5-10-24 15,0-4-16-15,5-7-20 16,-5-1 0-16,0-4-20 15,5-4-8-15,-5-4-28 0,0-3-8 16,0-11-36-16,0-2-24 16,0-6-40-16,0-8-16 15,5-1 16-15,-5-5 40 16,5 0 40-16,0 1 16 16,0-1 32-16,5 0 24 15,0 15 56-15,6 5 32 16,-6 2 20-16,0 6-8 15,0 6-12-15,5 4 8 16,1 4-8-16,-1 6 0 16,0 6-12-16,5 4 0 15,1 4-12-15,-16 7 0 16,5 11-12-16,-5 0 0 16,-5-6-20-16,-5-1-16 15,0 1-36-15,0-4-16 0,0-6-12 16,-6-10 8-16,-9 0 8 15,5-7 0-15,0-5 16 16,-6-1 24-16,1-3 32 16,5-4 24-16,5 2 4 15,-1 0-8-15,6-2-12 16,10 0 8-16,1 2 0 16,4-2 0-16,10-2-8 15,0 2-8-15,1 2-4 0,-1 2 8 16,0 0 4-1,-4 2 0-15,-1 4-8 16,-5 4 0-16,-5 6-16 16,-5 4-8-16,-10 8-44 0,-10 2-32 15,-6 9-36-15,-9-1 0 16,-6 2 24-16,0-3 24 16,6 1 32-16,4-4 16 15,1-2 32-15,4-4 24 16,11-7 24-16,5-5 0 15,0-2 16-15,15-12 16 16,10-8 8-16,16-6 0 16,14-9-20-16,16-5-8 15,10-6-20-15,1-2-8 16,-6 1-36-16,0-1-24 0,-5 0-116 16,-11 9-80-16,6-3-344 15,-10 2-256-15,-16 6 96 16,-4 6 360-16,-11 4 352 15,0 5 0-15</inkml:trace>
  <inkml:trace contextRef="#ctx0" brushRef="#br0" timeOffset="17160.37">6324 10287 976 0,'-5'0'292'0,"-5"2"-12"0,-5 0-20 16,15 0-240-16,0 2 72 15,0 0 60-15,0 4 0 16,5 2-32-16,0 0-16 16,10 8-32-16,6 1 0 15,-16-1-48-15,5 4-40 0,0-2-24 16,0-8 24-16,0 0-396 15,0 2-408-15,-4-8-4 16,-1-2 416-16</inkml:trace>
  <inkml:trace contextRef="#ctx0" brushRef="#br0" timeOffset="17364.03">6340 10622 1128 0,'0'0'344'0,"0"0"-28"0,0 0-32 15,0-2-308-15,0-4 72 16,0 4 40-16,5 4-24 16,-5 0-116-16,0-2-88 15,10 4-308-15,0 2-208 16,-5 6 72-16,0-4 296 15,0-4 288-15,-5 4 0 16</inkml:trace>
  <inkml:trace contextRef="#ctx0" brushRef="#br0" timeOffset="17536.89">6395 10932 1000 0,'0'0'300'16,"0"0"-20"-16,0 0-20 0,0 0-244 16,0 0 80-1,6-8 60-15,-1-2-16 16,-5-6-64-16,10-4-40 0,0-5-108 15,15-5-64-15,-14-2 0 16,14-6 64-16,-5-3-240 16,6-11-304-16,-6-2 0 15,-5 17 312-15</inkml:trace>
  <inkml:trace contextRef="#ctx0" brushRef="#br0" timeOffset="17802.5">6573 10104 1176 0,'0'0'360'0,"0"0"-40"0,0 0-40 15,0 8-320-15,0 8 88 16,-10 4 48-16,-5 10-32 15,5 4-48-15,0-1-8 16,-6 1-388-16,6-4-368 16,5-10 0-16,0-2 376 15,0-7 372-15,5-3 0 16</inkml:trace>
  <inkml:trace contextRef="#ctx0" brushRef="#br0" timeOffset="17896.25">6639 10303 1000 0,'0'4'300'0,"0"8"-28"16,0 10-28-16,-10 7-272 15,0 9 64-15,-5 4-16 16,0 1-72-16,9-7-36 16,-9-6 48-16</inkml:trace>
  <inkml:trace contextRef="#ctx0" brushRef="#br0" timeOffset="18100.64">6716 10579 728 0,'0'4'212'0,"0"14"12"0,0 5 20 15,0 3-156 1,0 10 48-16,0 4 24 0,0-5-16 16,0 1-64-16,-11-4-40 15,11-6-48-15,-5-5 0 16,10-7-320-16,6-18-320 16,-11-6 0-16,10 6 328 15,-10 0 320-15,5-4 0 16</inkml:trace>
  <inkml:trace contextRef="#ctx0" brushRef="#br0" timeOffset="18288.12">6802 10210 1248 0,'0'0'384'0,"5"0"-40"16,10 0-40-16,-5-2-352 15,6 0 80-15,-1-2 48 16,0 0-16-16,10-2-96 15,-14 0-64-15,4 2-16 16,0-2 56-16,0 2-284 16,6 0-336-16</inkml:trace>
  <inkml:trace contextRef="#ctx0" brushRef="#br0" timeOffset="18444.38">6888 10521 544 0,'0'0'148'0,"0"-8"-24"0,0-4-28 16,5-2-176-16,5-3 8 16,-4-5-80-16,9-4-72 15,0 2 20-15,-5 4 104 16,0 6 100-16,1 2 0 16</inkml:trace>
  <inkml:trace contextRef="#ctx0" brushRef="#br0" timeOffset="18647.5">7066 10452 768 0,'0'4'224'15,"0"16"12"-15,5 7 16 16,0 11-160-16,0 8 56 16,5 5 44-16,-10 3 0 15,11 3-28-15,-1 3-16 16,-10-1-28-16,0 1-8 16,0 7-16-16,-21-1-8 15,1-13-44-15,-5-5-32 16,-11-4-112-16,-4-12-72 0,-1-11-372 15,0-11-296-15,16-12 80 16,10-2 384-16,-6 4 376 16,6-6 0-16</inkml:trace>
  <inkml:trace contextRef="#ctx0" brushRef="#br0" timeOffset="19303.75">6873 10559 896 0,'0'0'268'0,"-5"0"-20"0,0 0-20 16,5 0-224-16,0-4 64 16,10-12 68-16,10-10 8 15,1 0-8-15,9-7-16 16,6-3-32-16,-6 6-16 15,1-2-16-15,-6 5 0 16,0 5-28-16,-4 4-24 16,-6 6-96-16,-5 2-64 15,0 6-324-15,11 2-256 16</inkml:trace>
  <inkml:trace contextRef="#ctx0" brushRef="#br0" timeOffset="19553.75">7579 10110 1320 0,'0'4'408'0,"-5"6"-60"0,0 4-56 16,0 8-384-16,5 4 88 16,-5 2 52-16,0 3-24 15,5-1-408-15,5-6-368 16</inkml:trace>
  <inkml:trace contextRef="#ctx0" brushRef="#br0" timeOffset="19725.71">7594 10364 1040 0,'0'0'316'16,"5"0"-28"-16,6-4-28 16,-1-4-280-16,-5-1 64 15,5-1 48-15,0-4-8 16,5-2-116-16,1 0-96 16,-1-2-296-16,5 0-192 15,1 0 76-15,-16 7 272 16</inkml:trace>
  <inkml:trace contextRef="#ctx0" brushRef="#br0" timeOffset="19928.75">7676 10083 920 0,'0'0'276'0,"0"6"-16"0,0 5-12 0,0 9-216 16,-11 12 80-16,11 2 60 15,-5 9-8-15,0 17-36 16,5 0-24-16,0-5-32 15,0-1-8-15,0-1-28 16,0-5-16-16,0-10-84 0,0-5-56 16,10-7-4-16,1-6 64 15,-11-14 60-15,5-10 0 16</inkml:trace>
  <inkml:trace contextRef="#ctx0" brushRef="#br0" timeOffset="20163.12">7549 10668 1128 0,'0'0'344'15,"0"0"-40"-15,0 0-40 16,0-6-300-16,10-2 88 16,0-6 68-16,0 0-16 15,0-6-32-15,11 1-16 16,-1-3-48-16,0 2-24 15,-5 2-20-15,1 2 16 0,-1 6 12 16,-5 6 8-16,-5 6 0 16,0 0 0-16</inkml:trace>
  <inkml:trace contextRef="#ctx0" brushRef="#br0" timeOffset="20366.25">7498 10849 632 0,'0'0'180'0,"0"0"16"16,0 0 20-16,5 0-112 15,5 0 56-15,5 0 32 16,11-2-8-16,4-6-36 16,6-2-16-16,4-4-36 15,6 0-8-15,0-2-20 0,0 0 0 16,-1 4-56-16,-4 4-48 16,0-2-24-16,-1-3 32 15,1-11-352-15,5 0-376 16,-16 8-4-16,1 2 384 15,-16-2 376-15,5 6 0 16</inkml:trace>
  <inkml:trace contextRef="#ctx0" brushRef="#br0" timeOffset="20710">8199 10045 864 0,'5'0'256'0,"-5"0"4"15,0 0 8-15,5 2-204 16,-5 4 48-16,0 8 16 16,-5 2-32-16,5 7-128 0,-10 3-88 15,0-2-28-15,-1 0 72 16,1 0-196-16,10-8-256 16,-5-7 0-1,0 1 264-15</inkml:trace>
  <inkml:trace contextRef="#ctx0" brushRef="#br0" timeOffset="20866.25">8173 10356 768 0,'11'8'224'15,"-11"12"8"-15,0 10 8 16,5 12-176-16,-5 3 48 16,5-5 16-16,-5 2-16 15,0-5-80-15,0-7-56 16,0-8-32-16,0-10 32 16,5-14-264-16,0-4-288 15,0-6 0-15,-5 4 288 16,5 0 288-16,-5-2 0 15</inkml:trace>
  <inkml:trace contextRef="#ctx0" brushRef="#br0" timeOffset="21147.51">8148 10376 648 0,'0'0'184'0,"5"-2"4"15,0-2 8-15,0-10-136 16,5-1 48-16,6 3 20 16,-1 0-16-16,0-6-28 15,6 2 0-15,-6 2-4 16,-5 2 8-16,5 2-8 15,-5 2 0-15,0 2-20 16,-4-2-8-16,4 3-28 16,0 7-8-16,-5 3 24 15,5 5 48-15,0 8 16 16,-5 6-16-16,0 6-44 16,-5 8-16-16,0 5-20 0,11 1 8 15,-11-8-24-15,0-3-24 16,0-1-112-16,0-6-80 15,0-8-300-15,0-10-208 16,0-6 100-16,0 0 320 16,0 0 312-16,0-4 0 15</inkml:trace>
  <inkml:trace contextRef="#ctx0" brushRef="#br0" timeOffset="21867.59">8224 10493 1016 0,'0'0'308'0,"0"0"-36"15,0-2-36-15,0-6-268 16,0-3 72-16,5-3 56 16,6 0-16-16,-1 0-64 15,0 2-40-15,0 4-68 16,5 16-16-16,-10 16-28 16,5 4-8-16,-4 5 24 15,4 5 32-15,-10-2 80 16,0-5 56-16,-10 1 48 15,10-8 8-15,-6-10-8 16,6-2-8-16,-5-10-24 16,10-8-16-16,1-8-32 0,4-10-8 15,5-6-60-15,5-7-40 16,1-11-52-16,-1-2-8 16,5-1 12-16,1-7 24 15,-1 5 36-15,11 3 24 16,-16 3 56-16,0 7 40 15,-4 10 88-15,-6 6 48 16,0 8 20-16,-10 6-24 16,0 2-44-16,-5 10-8 15,-5 6-32-15,5 4-8 16,-1-2-24-16,6 2-8 16,0-4-12-16,11 2 0 15,4-2-4-15,5 0 8 16,1 0-4-16,-1 6 0 0,5 4-8 15,1 9 0-15,-11 17-8 16,10 8 0-16,-9-1 0 16,-1 1 8-16,-5-3 4 15,0-3 0-15,-5-8-4 16,-5-8 0-16,-5-3-28 16,-5-1-16-16,0-12-16 15,-11-10 16-15,-9-6 4 16,-1-4 0-16,6-6 8 15,-5-4 16-15,4-8 20 16,6 3 16-16,5 3 8 16,4-6 0-16,6 8-4 15,0 4 0-15,0-10-16 16,10-1-8-16,5-3-32 0,11 6-16 16,-1-4-76-16,0-2-56 15,6 6 12-15,-6-1 72 16,0 11-344-16,6 2-408 15</inkml:trace>
  <inkml:trace contextRef="#ctx0" brushRef="#br0" timeOffset="21992.5">8605 10081 1296 0,'0'8'400'0,"-10"23"-124"15,-15 33-128 1,-6 5-400-16,16-19 128 15</inkml:trace>
  <inkml:trace contextRef="#ctx0" brushRef="#br0" timeOffset="23026.17">8621 9856 944 0,'0'10'284'15,"-6"12"-28"-15,1 6-20 16,0 10-256-16,0 7 56 15,-5 9-88-15,5 5-136 16,0-5-32-16,0-14 112 16</inkml:trace>
  <inkml:trace contextRef="#ctx0" brushRef="#br0" timeOffset="-17942.03">9362 9799 888 0,'0'-2'264'0,"0"0"4"0,0 0 8 15,0 8-208-15,-5 20 56 16,5 15 48-16,-10 17 0 16,-5 17-28-16,-11 22-16 15,11 29-28-15,-5 8 0 16,-6-1-12-16,1 0-8 16,5 4-24-16,4-6-8 15,-4-20-12-15,0-15 8 16,10-15-8-16,-6-18-8 15,6-17-68-15,0-14-56 16,5-8-4-16,0-20 56 16,5-12 48-16,5 4 0 0,-5 0-4 15,0-4 0 1</inkml:trace>
  <inkml:trace contextRef="#ctx0" brushRef="#br0" timeOffset="-17395.16">9824 10110 1048 0,'0'0'316'0,"6"0"-24"15,-1 0-28-15,0 4-264 16,0 2 88-16,5 4 60 16,0 2-16-16,0 0-40 15,6 0-16-15,-6 0-44 16,5 0-24-16,-5 2-128 16,0-4-104-16,0-2-288 15,6-1-176-15</inkml:trace>
  <inkml:trace contextRef="#ctx0" brushRef="#br0" timeOffset="-17113.81">9723 10412 928 0,'0'0'276'15,"5"4"28"-15,-5 4 20 16,0 0-216-16,5 8 40 16,-5-4 4-16,5-2-32 15,0 3-48-15,0-3-8 16,5-2-32-16,-4 0-8 0,-1 2-92 16,5-2-72-16,5 0-4 15,0 2 80-15,0 4-272 16,1 0-344-16,-1-4-4 15,-5-4 344-15</inkml:trace>
  <inkml:trace contextRef="#ctx0" brushRef="#br0" timeOffset="-16879.54">9672 10956 616 0,'0'4'172'0,"-5"2"60"0,0 2 52 15,0 0-104-15,5-1 16 16,-5-3-4-16,5 0-16 15,0-6-32-15,10-9-16 16,0-7-24-16,10-6 0 16,6 0-32-16,4-8-16 15,6-1-60-15,4-1-32 16,1-8-88-16,0 2-48 16,4 1 20-16,-9-5 80 15,5-6-264-15,-1 1-328 16,-4 3-4-16,-16 13 336 15</inkml:trace>
  <inkml:trace contextRef="#ctx0" brushRef="#br0" timeOffset="-16613.87">10378 9872 792 0,'0'-2'232'0,"0"0"40"15,0-2 40-15,-5 4-168 16,5 0 32-16,-10 4-4 16,-5 8-24-16,-1 8-48 15,-9 8-16-15,-5 6-60 0,-6 7-40 16,6 5-24-1,-11 5 16-15,5 1-364 0,6-4-376 16</inkml:trace>
  <inkml:trace contextRef="#ctx0" brushRef="#br0" timeOffset="-16316.97">10089 10200 488 0,'0'0'132'16,"0"0"12"-16,0 0 20 16,0 0-76-16,0 0 48 15,0 6 28-15,0 8-8 0,0 7-12 16,0 13 8-16,0 14-12 16,0 13-8-16,0 1-20 15,0 7-8-15,0 3-20 16,-5-5-8-16,-1-1-24 15,-4-7-8-15,5-3-44 16,-5-7-32-16,0-15-100 16,0-4-64-16,5-18-280 15,5-22-208-15,0-4 84 16,0 6 304-16</inkml:trace>
  <inkml:trace contextRef="#ctx0" brushRef="#br0" timeOffset="-15988.81">10434 10112 1224 0,'0'0'376'16,"0"0"-36"-16,0 0-32 15,-5 2-340-15,0 8 72 16,-5 2 56-16,-11 4-16 0,1 8-108 16,-5 4-88-16,-1-3-28 15,1 5 72-15,5-2 64 16,4-8 8-16,6-4 0 15,0-4 0-15,5-4 0 16,5-4 0-16</inkml:trace>
  <inkml:trace contextRef="#ctx0" brushRef="#br0" timeOffset="-15754.53">10282 10354 1016 0,'0'4'308'0,"0"8"-28"16,0 12-28-16,5 14-256 15,0 13 80-15,-5 5 68 0,5 6 0 16,-5 7-28-1,5-2-16-15,-5-1-20 16,0-3 0-16,0-11-8 0,0-4-8 16,0-15-24-16,0-9-8 15,0-4-16-15,0-18 8 16,5-22-24-16,5-16-16 16,5-5-60-16,6-11-32 15,9-7-60-15,1-3-24 16,4-13 48-16,6-1 72 15,-11 11-256-15,1-1-328 16</inkml:trace>
  <inkml:trace contextRef="#ctx0" brushRef="#br0" timeOffset="-15426.41">10678 10212 944 0,'0'0'284'0,"0"0"-24"15,-5 2-20-15,-5 6-240 16,-6 3 72-16,1 1 44 15,-5 4-16-15,0 2-44 16,4 2-16-16,-9 0-24 16,5-2 8-16,4-1 0 15,-4 3 0-15,5-6 8 16,5 2 16-16,-1 8 8 16,6 0 8-16,0 2-4 15,15-1 0-15,6 5 0 16,4 0 8-16,5 2-4 15,1-1 0-15,-1-7-8 16,6 4 8-16,-11 0-16 0,5-6-8 16,-4-1-16-16,-6 7 8 15,0-2-32-15,0 0-32 16,-4 2-12-16,-6-1 24 16,5-5 20-16,0-10 0 15</inkml:trace>
  <inkml:trace contextRef="#ctx0" brushRef="#br0" timeOffset="-14721.91">10973 10087 1272 0,'0'0'392'0,"0"0"-28"16,0 0-24-16,0 0-340 16,0 4 80-16,0 3 52 15,0 9-24-15,-6-2-36 16,1 8-8-16,-10 6-56 15,0 4-48-15,-5 1-16 0,-1 7 32 16,6-2-416 0,5-7-440-16</inkml:trace>
  <inkml:trace contextRef="#ctx0" brushRef="#br0" timeOffset="-14518.75">10973 10257 1208 0,'0'0'372'16,"5"0"-36"-16,15-4-28 15,-5-4-316-15,6 0 88 16,-1-4 56-16,5-3-24 16,-4 1-64-16,4 2-32 15,0-2-96-15,-4-2-64 16,-1 6-344-16,0 0-280 16,1 0 68-16,-11 2 352 15,0 2 348-15,0 2 0 0</inkml:trace>
  <inkml:trace contextRef="#ctx0" brushRef="#br0" timeOffset="-14299.93">11232 9956 1128 0,'0'0'344'0,"0"0"-32"16,-5 4-32-16,5 9-288 16,-6 11 88-16,1 10 68 15,0 12-16-15,5 7-32 16,-5 13-8-16,0 9-24 15,5 6-8-15,0-7-12 16,0-9 8-16,0 1-28 16,-5-9-24-16,5-13-72 15,0-6-40-15,0-14 8 16,0-5 56-16,0-9-364 0,0-12-408 16</inkml:trace>
  <inkml:trace contextRef="#ctx0" brushRef="#br0" timeOffset="-14034.33">10922 10634 1080 0,'0'0'328'16,"0"0"-24"-16,0 0-24 16,0 0-272-16,15-4 88 0,0-10 60 15,16-5-16-15,4-3-48 16,1-2-24-16,4-8-20 15,1 2 8-15,-5 1-20 16,-1 5-24-16,1 6-100 16,-6 0-64-16,-9 6 0 15,-6 4 80-15,0 10-288 16,-5 14-360-16,-5 8 0 16,0-8 360-16,0-4 360 15,-5 4 0-15</inkml:trace>
  <inkml:trace contextRef="#ctx0" brushRef="#br0" timeOffset="-13845.97">10861 10993 1216 0,'0'0'372'0,"0"0"-24"0,10 0-28 15,5-11-312-15,21-9 88 16,15 2 64-16,4-8-24 16,1-6-40-16,5 3-16 15,5-3-24-15,-5 0-8 16,-5 0-32-16,-5 6-24 15,-5 5-120-15,-11-1-88 16,1 6-360-16,-6 6-264 16</inkml:trace>
  <inkml:trace contextRef="#ctx0" brushRef="#br0" timeOffset="-13017.81">11811 9950 576 0,'0'0'160'0,"5"0"48"0,-5 0 48 15,0 0-104-15,0 6 16 16,0 4-28-16,-5 5-32 16,-5 7-76-16,-6 6-32 15,-4 2-28-15,-5 4 16 16,-6 1-268-16,1-1-280 16,4-6 0-16,6-6 280 15,5-7 280-15,5-1 0 0</inkml:trace>
  <inkml:trace contextRef="#ctx0" brushRef="#br0" timeOffset="-12783.48">11755 10289 1088 0,'0'2'332'0,"0"10"-28"16,0 4-28-16,0 8-268 16,0 7 88-16,-5 11 60 15,0 2-24-15,5-1-44 16,-5-1-16-16,0-4-24 15,-1-5-8-15,-4-1-48 16,0-8-32-16,5-8-96 16,0-2-56-16,0-6 24 15,5-8 88-15,0-8-244 16,0-10-320-16,0-2-4 0,0 4 328 16,0 2 320-16,5 2 0 15</inkml:trace>
  <inkml:trace contextRef="#ctx0" brushRef="#br0" timeOffset="-12455.35">11669 10380 744 0,'0'0'216'16,"0"-2"0"-16,0-4 0 15,0-6-176-15,10-3 40 16,15-5 32-16,0-6 0 16,6-2-32-16,-1 4-16 0,1-1-24 15,-11 3 0-15,6 2 0 16,-6 6 0-16,-10 4 0 15,5 4 0-15,1 2 8 16,-6 8 16-16,0 12-4 16,-5 6-8-16,5 8-4 15,-5 13 16-15,-5 11 0 16,0 3 0-16,0-1-16 16,-5-5 0-16,0-5-16 15,5-6-8-15,-5-8-16 16,5-7-8-16,0-3-40 15,0-8-32-15,0-8-92 16,0-2-56-16,0-8 28 16,0-2 96-16,0-4-224 0,-5-4-304 15</inkml:trace>
  <inkml:trace contextRef="#ctx0" brushRef="#br0" timeOffset="-12064.7">11750 10595 952 0,'-5'-2'284'16,"0"-2"-4"-16,0-2-4 16,-1-6-236-16,6-4 56 15,16-2 32-15,-1-4-16 16,0-6-44-16,11 3-16 16,-1-1-52-16,-10 0-24 15,6 6-88-15,-1 8-56 16,0 0-64-16,-5 10-8 15,-4 4-124-15,-1 14-112 0,-10 12 80 16,5-8 200-16,-5-6 196 16,0 4 0-16,-20 21 112 15,-21 29 112-15,15-17 44 16,1-15-64-16,0 8-56 16,-1-9 16-16,21-13-12 15,5-8-24-15,5-8-32 16,5-14-8-16,11-8-40 15,-1-9-32-15,11-15-112 16,-1-8-80-16,11 1 4 16,-6-3 88-16,-4 8 84 15,-11 13 0-15,-5 5 0 16,1 4 0-16</inkml:trace>
  <inkml:trace contextRef="#ctx0" brushRef="#br0" timeOffset="-11611.62">12177 9872 1032 0,'0'0'312'16,"0"2"-4"-16,0 0 0 15,0 4-268-15,-6 2 56 16,1 8 12-16,0 6-32 16,-5 4-44-16,0-3-8 15,5 1-8-15,0 0 0 0,0-6-20 16,5-4-16-16,0-4-20 15,15-4 8-15,5-10 8 16,6-2 16-16,9-6-8 16,-4-2-8-16,-6-4-8 15,1-4 16-15,-1 6 24 16,-5 3 24-16,-5 3 16 16,6 8 0-16,-6 10 0 15,-5 3 0-15,0 11 0 16,1 12 0-16,-6 4 0 15,0 7 0-15,-5 13-4 16,0 7 0-16,0 1-12 16,0 1-8-16,-5 3-4 15,-6-7 8-15,1-9-4 0,-5-7 0 16,5-9-32-16,-5-8-24 16,-6-10-72-16,1-6-48 15,-5-14 16-15,-1-16 64 16,1-6-308-16,-1-8-368 15,1-9 0-15,5 9 376 16,4 8 372-16,6 0 0 16</inkml:trace>
  <inkml:trace contextRef="#ctx0" brushRef="#br0" timeOffset="-11470.92">12050 10251 840 0,'0'0'248'16,"0"0"0"-16,10 0 0 16,0 2-176-16,5 6 72 15,0 8 56-15,6 2-8 16,4 6-48-16,0 4-24 15,1-5-64-15,-1 5-24 16,1 0-28-16,-6-2 8 0,0 5-416 16,-4 3-416-16</inkml:trace>
</inkml:ink>
</file>

<file path=ppt/ink/ink7.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20T06:28:17.174"/>
    </inkml:context>
    <inkml:brush xml:id="br0">
      <inkml:brushProperty name="width" value="0.05292" units="cm"/>
      <inkml:brushProperty name="height" value="0.05292" units="cm"/>
      <inkml:brushProperty name="color" value="#FF0000"/>
    </inkml:brush>
  </inkml:definitions>
  <inkml:trace contextRef="#ctx0" brushRef="#br0">16332 1836 2064 0,'0'0'608'0,"0"0"-280"16,0 7-320-16,0-3-32 15,0 8-112-15,0 2-72 16,-5-2 16-16,0 2 96 16,0 0 96-16,5-8 0 15</inkml:trace>
  <inkml:trace contextRef="#ctx0" brushRef="#br0" timeOffset="265.68">16235 2113 920 0,'0'0'276'0,"0"0"4"16,0 0 12-16,0 4-220 15,6 10 48-15,-1-8 36 0,-5 0-8 16,5 10-36 0,5 0-16-16,0-6-28 0,-5 2 0 15,0-2-20-15,5 2-8 16,-5 1-24-16,6-3-8 16,-11 4-8-16,5 2 0 15,0 0 0-15,-5 6 0 16</inkml:trace>
  <inkml:trace contextRef="#ctx0" brushRef="#br0" timeOffset="515.79">16190 2586 1136 0,'0'0'348'0,"0"-4"-28"15,0 4-20-15,0-2-292 16,0 2 80-16,5-8 56 15,5-8-24-15,5-2-52 16,0-2-24-16,11-2-68 16,-1-1-32-16,1-3-104 15,-1-4-56-15,6 4 32 16,-1 0 104-16,-5-7-208 16,1 3-304-16,-6-8-8 15,-5 10 304-15,-4 11 296 16,-1 1 0-16</inkml:trace>
  <inkml:trace contextRef="#ctx0" brushRef="#br0" timeOffset="672.06">16520 1949 1080 0,'0'0'328'0,"0"0"-8"0,0 8-8 15,5 13-268-15,0 3 72 16,0 4 52-16,-5 4-8 16,5 0-52-16,0-1-32 15,-5 3-80-15,5-4-40 16,0-12-12-16,1-3 32 15,4-5-388-15,10-21-416 16</inkml:trace>
  <inkml:trace contextRef="#ctx0" brushRef="#br0" timeOffset="984.62">16525 1792 904 0,'0'0'268'0,"10"0"-12"16,0-6-20-16,16 4-220 15,4-6 72-15,11 0 36 16,-6 0-24-16,1-6-44 16,5 6-8-16,-16 2-8 15,0-2 16-15,1 6 4 16,-11-2 0-16,0 4 4 16,-5 4 8-16,1 4 0 15,-6 0 0-15,-5 10-16 16,5 2-8-16,-5-4-16 15,-5 6-8-15,5 0-16 16,-5-1-8-16,0-3-48 16,-1 2-40-16,-4-8 4 15,0 2 48-15,5-2-360 16,0-8-400-16,-5 2-4 0,5 0 400 16</inkml:trace>
  <inkml:trace contextRef="#ctx0" brushRef="#br0" timeOffset="1203.31">16566 1957 976 0,'0'0'292'16,"0"-8"-20"-16,0 8-20 15,0-4-252-15,5 0 72 16,10 0 48-16,5 2-16 16,6-6-44-16,-1 0-24 15,6 4-72-15,-6 0-40 16,-5-2-12-16,1 0 40 15,-1 4-272-15,-5 2-296 0,-5 0 0 16,-5 0 312-16,0 0 304 16,1 0 0-16</inkml:trace>
  <inkml:trace contextRef="#ctx0" brushRef="#br0" timeOffset="1343.93">16535 2129 960 0,'0'0'288'0,"0"0"-32"15,5 0-32-15,10 0-244 16,11-8 80-16,-1-6 60 15,6 6-16-15,-1 1-44 16,1-5-24-16,-11-4-100 0,0 8-72 16,-4 2 0-16,-6-4 72 15,0 4-200-15,-5 10-272 16</inkml:trace>
  <inkml:trace contextRef="#ctx0" brushRef="#br0" timeOffset="1625.16">16611 2099 720 0,'0'8'208'0,"-5"22"36"0,-5 8 32 15,0-2-136-15,-5 9 40 16,5 3 20-16,-6-6-16 16,6-3-40-16,0-3-16 15,5-10-32-15,0 0-8 0,10-9-16 16,0-3 0-16,0-6-28 15,5-2-16-15,0-6-40 16,6-6-16-16,-6-8-4 16,5-4 16-16,0-9-424 15,1 3-440 1,-6-6 0-16,0 10 440 0,-5 2 440 16,0 5 0-16</inkml:trace>
  <inkml:trace contextRef="#ctx0" brushRef="#br0" timeOffset="2047.07">16550 2316 480 0,'0'0'128'0,"-5"-6"60"15,0 4 64-15,5-2-76 16,-5 8 0-16,5-8-24 16,10-4-16-16,6 2-28 15,4-4-8-15,5 0-40 16,6-2-24-16,-1 2-80 0,1 2-48 16,-6-4-60-16,1 5-8 15,-6 1 20-15,0 2 32 16,-10 4 52-16,6 2 24 15,-6 4 72-15,-5 1 56 16,0 1 16-16,-10 0-24 16,0 2-56-16,0-2-24 15,-6-2-88-15,1-2-56 16,0-8-40-16,0-4 32 16,0-8 40-16,5-5 16 15,5-3 48-15,-5 2 40 16,5 2 80-16,0 8 48 15,0 6 64-15,0 20 16 0,5 18 0 16,-5 6-8-16,5 5-32 16,5 1-16-16,0-4-36 15,5-5-16-15,6-3-48 16,9-10-24-16,1-8-28 16,4-4 8-16,6-4 0 15,0-14 8-15,-1-6-408 16,-4-10-400-16,-6-2-8 15,-4 6 400-15,-11 2 400 16,-5 3 0-16</inkml:trace>
  <inkml:trace contextRef="#ctx0" brushRef="#br0" timeOffset="2328.3">17257 1738 1104 0,'0'0'336'16,"0"10"-8"-16,-11 10-8 15,1 4-288-15,-5 8 56 16,-5 11-8-16,-6-3-56 15,1 10-56-15,-1-5 16 0,11-5 8 16,0-6 8-16,0-18 0 16,10-3 0-16,0-5 0 15,-1 0 0-15</inkml:trace>
  <inkml:trace contextRef="#ctx0" brushRef="#br0" timeOffset="2547.07">17272 1877 1320 0,'0'6'408'0,"10"8"-36"15,0 0-40-15,5 2-356 16,6 6 88-16,4 7 64 16,0 1-24-16,1-4-44 15,-1 4-16-15,1-10-36 16,-6-5-8-16,0-5-12 16,-4-6 8-16,-6-8-76 0,0-4-72 15,0-1-4-15,-10-7 80 16,-5 2 76-16,0 2 0 15,5 4 0-15,-5 0 0 16</inkml:trace>
  <inkml:trace contextRef="#ctx0" brushRef="#br0" timeOffset="2734.56">17069 2139 1048 0,'0'0'316'15,"0"0"-4"-15,15 0-12 0,10 0-252 16,1 0 80-16,9-10 32 15,11 2-40 1,-5 0-56-16,-1 2-8 0,1-9-64 16,-11 7-40-16,1 0-20 15,-6 2 32-15,-5-2 28 16,-9 2 8-16</inkml:trace>
  <inkml:trace contextRef="#ctx0" brushRef="#br0" timeOffset="2984.61">17124 2232 1088 0,'0'8'332'0,"-5"10"-20"0,-5 6-20 16,5 4-276-16,0 4 80 15,0 3 60-15,0 1-8 16,0 2-44-16,5-7-32 15,0-3-44-15,-5-2-8 16,5-6-92-16,0-4-72 16,0-6 0-16,0-4 80 15,0-14-288-15,0-12-360 16,0 8-8-16,0 0 360 16,0-2 360-16,0 4 0 15</inkml:trace>
  <inkml:trace contextRef="#ctx0" brushRef="#br0" timeOffset="3359.56">17043 2361 752 0,'0'-4'220'15,"0"4"12"-15,0-2 12 0,10 0-148 16,11-1 56-16,9-1 40 16,6-2-16-16,4 0-40 15,6 4-16-15,0-2-32 16,-1 0 0-16,-4 4-16 16,-5-4-8-16,-6 8-16 15,-4-4 0-15,-11 0-40 16,0 0-24-16,-5 2-56 15,-10 4-16-15,-5 2-52 16,-5 2-24-16,-10 1 12 16,-1 3 48-16,1-4 72 15,-5 4 40-15,-1 2 48 16,6-6 16-16,5-2 20 16,-1 4 8-16,6-6-8 0,5-2-8 15,5 0-16-15,10 0 0 16,-5 0-12-16,11-4-8 15,-6 8-8-15,5-8 8 16,-5 1-36-16,0 3-32 16,1-4-20-16,-1 2 16 15,0-2-420-15,5 0-432 16,0 0 0-16,1 0 440 16</inkml:trace>
  <inkml:trace contextRef="#ctx0" brushRef="#br0" timeOffset="3953.37">17886 1695 1168 0,'0'0'356'16,"0"0"-24"-16,-5 0-28 15,0 10-304-15,0 9 88 0,-10 19 80 16,0 20 8-16,-6 29-32 16,1 18-24-16,-5-4-40 15,-6 8-8-15,1 1-12 16,4-5 0-16,1-6-16 16,5-12-8-16,-1-15-24 15,6-9-8-15,5-17-60 16,0-14-48-16,5-10 0 15,5-17 48-15,10-22-420 16,10-25-464-16,-5-8 0 16,-4 17 472-16,4 3 468 15,-5 0 0-15</inkml:trace>
  <inkml:trace contextRef="#ctx0" brushRef="#br0" timeOffset="4359.59">18191 1617 1168 0,'0'0'356'15,"0"0"-32"-15,-5 0-36 16,5 4-316-16,0 10 80 0,-5 10 32 16,0 4-40-1,-5-6-28-15,5-7 16 0,0 9-24 16,5-10-40-16,-5 0-28 16,5-6 16-16,5 0 24 15,0-8 16-15,10 0 8 16,0-6 0-16,-5 4 0 15,11-10 8-15,-1 2-4 16,0 2 0-16,1-8-56 16,4 2-48-16,-5-1-8 15,-4 1 48-15,-6 0-256 16,0-2-296-16,-5 6 4 16</inkml:trace>
  <inkml:trace contextRef="#ctx0" brushRef="#br0" timeOffset="4547.08">18166 1927 1008 0,'-5'6'304'0,"0"6"-20"0,5 10-24 16,-10-1-272-16,4 15 56 15,6-6 36-15,-5 0-8 16,5-7-108-16,-5-7-88 16,5 0-20-16,0-4 80 15,5-18 68-15,0-10 0 16,1 8-4-16,-1 0 0 15,0-4 0-15,-5 5 0 16</inkml:trace>
  <inkml:trace contextRef="#ctx0" brushRef="#br0" timeOffset="4861.72">18151 1836 464 0,'0'2'124'0,"0"3"20"15,0-5 20-15,10 0-64 16,5 0 40-16,5 0 28 15,-4 0-8-15,4-5-24 16,0 5-8-16,1-2-28 16,-6 2-8-16,0-4-12 15,0 4 8-15,-5 0-4 16,1 4 0-16,-1-2-12 16,0 7-8-16,0 11-4 15,-5 2 8-15,0 8-12 16,-5 4-8-16,0 1-16 0,-5 1 0 15,5 2-8-15,-5-6-8 16,-5-5-28-16,0-1-16 16,5-6-36-16,0-6-8 15,-1-6-52-15,1-8-32 16,0-14 28-16,0-24 72 16,0-5-276-16,5 3-336 15</inkml:trace>
  <inkml:trace contextRef="#ctx0" brushRef="#br0" timeOffset="5674.24">18130 1905 672 0,'0'6'192'0,"0"2"12"16,0-2 16-16,0-6-148 15,0 8 40-15,5-4 16 16,-5 0-16-16,5-4-28 16,6 2-8-16,4-2-20 15,-5 2 0-15,5 2-32 16,0-4-16-16,-9 2-32 15,-1 12 0-15,-5 3-4 16,-11 13 8-16,6 4 8 16,-5-2 8-16,-10 3-4 15,5-5 0-15,-1-6-8 0,6-10 8 16,0 2-8-16,15-8-8 16,10-8 0-1,6-2 16-15,-1-10 0 0,11 4-8 16,-11 6-12-16,-5-6 0 15,0 2 16-15,-4 8 24 16,-6 6 4-16,-5 6-8 16,-11 6-24-16,-4-3-8 15,0 5-24-15,0-6-8 16,-1-4-40-16,6-4-16 16,5-6-8-16,10-2 24 15,5-2 24-15,6-6 16 16,4 0 8-16,5-4 0 15,1 2 52-15,-1 4 56 16,-4-2 44-16,-1 0 0 0,0 3 4 16,-5 5 16-16,-4 7 16 15,-6 9 8-15,-5 4-8 16,-5 2-8-16,-16 2-20 16,1 6 0-16,-5-5-24 15,-11 3-16-15,0 0-32 16,-4-4-8-16,4-2-72 15,1-9-48-15,-1-5-112 16,11 0-48-16,-1-8-16 16,6-14 48-16,0-7 48 15,4-3 16-15,6-6 56 16,5 0 56-16,0 6 96 16,10 3 56-16,-5 1 64 15,10 10 24-15,11 4 0 0,4 18-8 16,11 4-24-16,4 6-8 15,11-3-20-15,0 7-8 16,10 14-28-16,-10 2-8 16,5-11-24-16,-11 3 0 15,-9-12-28-15,-6-8-16 16,-4-6-68-16,-11-10-48 16,-5-4-8-16,-5-4 48 15,-5-10-380-15,0-2-416 16,-5 10 0-16,0-2 424 15,5 2 420-15,-5 8 0 16</inkml:trace>
  <inkml:trace contextRef="#ctx0" brushRef="#br0" timeOffset="5924.31">18146 1957 1088 0,'0'0'332'0,"5"-4"-36"15,0 4-28-15,10 0-300 16,5 4 72-16,6-8 4 0,-1 0-56 16,6 4-36-16,4 2 24 15,1 4 24-15,4-4 0 16,-4-16 0-16,-11 4 0 15,-4 8 0-15</inkml:trace>
  <inkml:trace contextRef="#ctx0" brushRef="#br0" timeOffset="6314.92">18770 1560 1024 0,'0'2'308'0,"0"10"60"15,-5 2 52-15,-5 15-252 16,-5 9 0-16,-11 2-28 16,1 3-24-16,0 11-76 15,-1-3-48-15,6-3-28 16,0 2 24-16,4-17-420 0,11-11-440 15,0-6-4-15,5-2 440 16,-5-8 436-16,5-4 0 16</inkml:trace>
  <inkml:trace contextRef="#ctx0" brushRef="#br0" timeOffset="6502.36">18699 1840 1200 0,'0'0'368'16,"5"3"-44"-16,-5-1-40 15,10 12-372-15,11 2 48 16,4 6 148-16,6 8 112 15,4 2 12-15,6 3-96 16,10-13-80-16,5 2 16 16,-16 4-24-16,-4-12-40 15,-11-8-88-15,-5-6-40 16,-9-4 4-16,-6-6 56 0,-10-4-356 16,-16-4-408-16</inkml:trace>
  <inkml:trace contextRef="#ctx0" brushRef="#br0" timeOffset="6721.13">18557 2020 1048 0,'0'10'316'0,"5"6"-20"0,5-8-20 16,5 0-264-1,11 2 80-15,-1 2 36 16,16-8-32-16,0-4-56 15,-1-4-8-15,6 4-72 0,-11 0-56 16,1-8-336-16,-5-8-272 16,-11 10 48-16,-5-2 328 15,-5 2 328-15,0 0 0 16</inkml:trace>
  <inkml:trace contextRef="#ctx0" brushRef="#br0" timeOffset="6971.11">18684 2248 1392 0,'0'8'432'0,"-5"14"-48"15,5 4-48-15,-5-2-384 16,5 1 104-16,-5 7 60 16,0-4-32-16,5-4-72 15,0-6-32-15,-5-4-76 16,5-1-40-16,0-7 20 15,5-10 64-15,0 2-324 16,0-13-376-16,-5-7-8 16,5 6 384-16,0 8 376 15,-5-6 0-15</inkml:trace>
  <inkml:trace contextRef="#ctx0" brushRef="#br0" timeOffset="7283.7">18694 2298 936 0,'0'-8'280'0,"5"0"-20"0,-5 4-16 15,10-2-228 1,6 0 80-16,4-4 56 0,10-2-16 15,6 10-24-15,5 0-8 16,-1-4-16-16,6 6 0 16,0 6-24-16,-1 2-8 15,-19-8-24-15,-1-4 0 16,-10 8-20-16,-4 0-8 16,-11 2-20-16,-16 2-8 15,-9 4-16-15,-5-4 0 16,-1 2 4-16,-10 4 16 15,6 2 20-15,-1 4 16 16,1-5 24-16,4 3 24 16,11-6 4-16,5 4-8 15,5-8-20-15,4 0-8 16,17 2-8-16,4-6 8 0,5 2-4 16,0-4 0-16,6 0-28 15,-1 2-24-15,6-4-88 16,-6 0-64-16,-5 0-372 15,11-6-304-15</inkml:trace>
  <inkml:trace contextRef="#ctx0" brushRef="#br0" timeOffset="18819.32">19847 1768 944 0,'0'0'284'0,"0"0"-28"0,0 0-20 16,5 0-236-16,0 0 72 15,16 0 72-15,9 0 8 16,1 0-20-16,14 0-16 15,11 0-28-15,0 0 0 16,10 0-8-16,-10 0 8 16,0 0-16-16,-5-4-8 15,-16 2-24-15,-9 2 0 16,-1 0-16-16,-10 0-8 16,-9 0-12-16,-6 0 0 15,-11 6-32-15,-9 2-24 0,-5 0-36 16,4 8-8-16,-14 4 0 15,-6-2 16-15,0 5 20 16,6 7 16-16,-6-6 24 16,11-4 16-16,4 2 20 15,11-5 8-15,0-3 8 16,5-2 0-16,5-8-4 16,0 0 0-16,5 0-32 15,0 0-24-15,5-12-76 16,5-4-40-16,0 4 12 15,5-2 64-15,-5-3-264 16,-5-1-320-16,6 8 0 16,-6 2 328-16,-5 0 324 0,5 2 0 15</inkml:trace>
  <inkml:trace contextRef="#ctx0" brushRef="#br0" timeOffset="19038.16">19979 1885 96 0,'0'4'0'15,"0"14"352"-15,0 16 352 16,0 13 60-16,0 15-288 16,-5 9-312-16,0-3-16 15,-10-7-40-15,5 1-16 16,-5-5-28-16,-6-11-8 16,-4-8-20-16,5-1-8 15,-6-9-36-15,1-4-24 16,4-16-80-16,-4-6-48 0,5-10 12 15,10-10 72-15,15-8-340 16,5-5-400-16</inkml:trace>
  <inkml:trace contextRef="#ctx0" brushRef="#br0" timeOffset="19335">20381 1911 1336 0,'0'0'412'0,"0"0"-52"0,0 0-60 15,-10 8-404-15,-16 0 72 16,1 6 0-16,-1 2-64 16,-9-1-12-16,-1-1 56 15,1 2-268-15,9-2-320 16</inkml:trace>
  <inkml:trace contextRef="#ctx0" brushRef="#br0" timeOffset="19506.87">20025 2113 864 0,'0'0'256'0,"0"12"12"0,5 2 8 0,0 0-184 15,-5 8 64-15,10 0 28 16,1 2-24-16,-6-3-60 16,0-5-24-16,5 4-44 15,5-8-8-15,-10 0-72 16,5-10-56-16,1-4-8 16,-6-4 56-16,0 0-296 15,0-4-344-15</inkml:trace>
  <inkml:trace contextRef="#ctx0" brushRef="#br0" timeOffset="19913.07">20101 2175 552 0,'0'0'152'0,"0"-2"20"0,5-4 24 15,6-10-92-15,-1 2 40 16,10 2 32-16,5-4-8 16,11 4-16-16,10 3 0 15,-6 5-16-15,-4 4-8 16,5 0-24-16,-6 0-8 15,-4 0-20-15,-6 0 0 16,5-4-16-16,-14 4-8 16,-1 0-20-16,-5-2-8 15,0 0-24-15,-5-4-8 16,-5 12-48-16,-5 6-24 16,-10 7-44-16,0 9-8 15,-11-12-4-15,1 0 8 16,0 6 24-16,-6-4 24 0,1 1 40 15,4-3 32-15,-4-6 40 16,-1 2 24-16,11-6 16 16,0 2 8-16,4-6-8 15,1 0 0-15,10 2-24 16,0-2-16-16,5 0-20 16,0 2 0-16,10-2-20 15,0 4-16-15,-5-6-52 16,11 2-32-16,-1-2 12 15,0 0 48-15,-5 0-272 16,-5 0-320-16</inkml:trace>
  <inkml:trace contextRef="#ctx0" brushRef="#br0" timeOffset="20194.39">19934 2451 1048 0,'0'0'316'16,"0"2"0"-16,0 8-4 15,5 7-268-15,-5 1 56 16,5 6 36-16,0 4-16 15,0 2-48-15,0-8-24 0,5 1-40 16,-5-1 0-16,0-8-112 16,0-4-104-16,6-2-304 15,-6-8-192-15</inkml:trace>
  <inkml:trace contextRef="#ctx0" brushRef="#br0" timeOffset="20648.4">19959 2469 576 0,'0'0'160'0,"0"-2"-12"16,5 2-16-16,5 0-124 0,11-6 56 16,14 4 56-1,6-4 8-15,5-2-16 16,-1-4-24-16,16 2-20 0,-10 0 8 16,0-4 0-16,0 6 0 15,-11-4-20-15,-4 4-8 16,-6 2-16-16,-4 2 0 15,-1-4 8-15,-15 8 8 16,6-3 0-16,-6 1 0 16,0 2-8-16,-5 0 8 15,-5 0-8-15,5 7 0 16,-5 7-4-16,0-4 8 0,0 10 0 16,0 2 0-1,0 0 0-15,-5-2 8 16,0 13-4-16,-5-3-8 15,0-4-8-15,-1 2 0 16,-4-4-8-16,0-1 0 0,5-9-16 16,0-2-8-16,-6-2-40 15,-4-8-32-15,5-4-72 16,0-8-32-16,-6-8 32 16,1-8 72-16,10-1-276 15,0 1-344-15,-6 8-4 16,6 6 352-16,0-8 344 15,0 2 0-15</inkml:trace>
  <inkml:trace contextRef="#ctx0" brushRef="#br0" timeOffset="21117.24">20183 2024 304 0,'0'0'68'0,"0"0"20"16,0 0 20-16,0-6-16 15,0 4 40-15,0 10 28 16,0 2-8-16,0 6-16 16,0 4 0-16,0 4-8 15,0 11 0-15,0-5-4 16,0 4 0-16,0-1-12 16,0-1-8-16,5-2-24 15,-10-2-16-15,0-4-24 16,-1-9-8-16,1 5-32 15,-5-4-24-15,5-6-44 16,0-2-16-16,0-2-52 16,5 0-32-16,-5 2-40 15,5-6-8-15,-5 4-120 0,0-4-104 16,5 2 72 0,-5-2 184-16,5-2 184 0,0 2 0 15</inkml:trace>
  <inkml:trace contextRef="#ctx0" brushRef="#br0" timeOffset="21304.72">20040 2504 400 0,'0'0'100'16,"0"0"64"-16,0 0 60 15,5 0-20-15,6 0 24 16,-1 0-4-16,10 0-24 16,0 0-48-16,6 0-24 15,-6 0-32-15,11-6-8 16,-1 4-68-16,1-4-56 15,-6 0-24-15,0 2 40 16,6-9-312-16,-6 1-344 0</inkml:trace>
  <inkml:trace contextRef="#ctx0" brushRef="#br0" timeOffset="21476.53">20421 2383 968 0,'0'0'292'0,"0"2"-16"15,0 4-12-15,0 4-228 16,0 4 80-16,11 2 52 16,-6 4-16-16,-5-4-52 15,5-1-24-15,5 1-64 0,-5-4-32 16,0-4-124-16,-5 0-88 16,10-8-260-16,-5 0-168 15</inkml:trace>
  <inkml:trace contextRef="#ctx0" brushRef="#br0" timeOffset="21960.94">20802 1986 1256 0,'0'0'388'0,"0"0"-60"16,0 8-60-16,-5 2-360 16,0 4 88-16,-5 6 52 15,0-4-32-15,0 0-56 16,5-6-16-16,0-2 0 0,-1-2 32 16,6 7 40-16,6-3 16 15,-1 2 16-15,10-4 8 16,0-2-16-16,0 2-16 15,11-6-16-15,-1 0 8 16,1 2-36-16,-1-4-32 16,-5-8-8-16,6 0 32 15,-6-4-308-15,-10-2-328 16,5-2-4-16,-10 7 336 16</inkml:trace>
  <inkml:trace contextRef="#ctx0" brushRef="#br0" timeOffset="22304.72">20823 1768 872 0,'0'0'260'0,"0"0"-8"16,0 0-4-16,0 0-216 15,0 0 48-15,0 0 32 16,5 0-16-16,-5 0-20 16,0 0 0-16,5 0-4 15,5 0 8-15,-5 8-8 16,5 10 0-16,0 2-8 15,-5 17 8-15,1 15-8 16,-1 10 0-16,-5 13-8 16,0 2 0-16,-5 3-16 15,-6-5-8-15,6-13-12 0,5-9 8 16,10-7-4-16,1-10-8 16,-11-13-8-16,0-5 8 15,0-10-20-15,0-8-16 16,-5 4-44-16,5-4-24 15,0-4 12-15,-6-2 40 16,6 0-396-16,0-4-432 16</inkml:trace>
  <inkml:trace contextRef="#ctx0" brushRef="#br0" timeOffset="22664.03">21041 1838 880 0,'0'0'260'0,"0"0"0"16,0 0-4-16,0 0-212 16,-5 0 56-16,5 5 28 15,-5 3-24-15,0-2-40 16,-10 2-16-16,10 0-24 15,5 0-8-15,0-4 0 16,0 8 16-16,5-10 4 16,-5 4 0-16,5-4-8 15,-5 2 0-15,5-4-12 16,5 2-8-16,-5 0-16 16,5 2-8-16,0-8-44 15,1 0-32-15,4-4 8 0,5-6 48 16,-5 0-296-16,1-4-336 15,-1-7-4-15</inkml:trace>
  <inkml:trace contextRef="#ctx0" brushRef="#br0" timeOffset="23132.83">21199 1724 464 0,'0'0'124'0,"0"-2"36"0,0-2 44 16,0 4-60-16,0 0 24 16,0 0 0-16,0 4-24 15,0-2-28-15,0 6 0 16,0 6 0-16,0 8 8 15,-5 2-4-15,-1 8 0 16,6 13-20-16,-10 11-8 16,5-1-28-16,0 7-16 0,0-5-16 15,0-9 8-15,0 2 0 16,-5-11 0-16,5-9-12 16,0-2-8-16,-1-6-8 15,6 0 8-15,0-12-8 16,-5-1-8-16,5-1-12 15,0-4 0-15,0-2 0 16,5 2 0-16,-5-4 8 16,0 2 16-16,6-2-8 15,-6 0-8-15,5 0-8 16,-5 0 8-16,0 0 4 0,0 0 0 16,0-2-12-1,0-4-8-15,0 6 0 16,0-4 8-16,0 0 4 0,0 4 0 15,0 0-8-15,0-4 0 16,0 2-28-16,-5 0-16 16,5-3-40-16,-6-1-8 15,-4-4-64-15,5 2-40 16,0 0-40-16,5 2 16 16,-5-14-132-16,0 0-136 15,5 8 72-15,-5 2 216 16,5-4 212-16,0 1 0 15</inkml:trace>
  <inkml:trace contextRef="#ctx0" brushRef="#br0" timeOffset="23742.15">21021 1772 584 0,'0'-2'164'0,"0"2"48"15,0 0 52-15,0 8-88 16,0 8 32-16,0-2-12 15,0 8-32-15,0 5-56 16,0-3-16-16,-5 6-52 16,0-4-32-16,5 0-116 15,-5-11-80-15,5 1-256 16,0 0-168-16,0-8 88 16,0 0 264-16</inkml:trace>
  <inkml:trace contextRef="#ctx0" brushRef="#br0" timeOffset="24007.83">21041 1836 400 0,'0'0'100'16,"0"2"16"-16,5-4 12 16,5 2-32-16,11-4 64 15,-1 2 44-15,0 2-8 16,1-6-32-16,-1 4-16 15,0-4-40-15,1 0-16 0,-6 4-24 16,0 0 0 0,-10 2-64-16,5-4-56 0,-10 2-24 15,5 2 40-15,-5 2 36 16,5 4 0-16,-5 0 0 16,0-6 0-16,0 6 0 15,0-4 0-15</inkml:trace>
  <inkml:trace contextRef="#ctx0" brushRef="#br0" timeOffset="24335.9">21031 2143 920 0,'0'2'276'0,"0"6"-24"0,0-2-20 16,-5 0-236-16,10-4 64 16,5 4 52-16,0-4 0 15,16-2-32-15,4 0-24 16,-4-8-36-16,4 6-8 16,1-4 12-16,-6 0 24 15,0 4-4-15,-9-6-24 16,-6-6-72-16,0 2-40 15,-5 8 4-15,-10 8 48 16,-10 8-272-16,-6 2-320 16,1 10-4-16,5-8 320 15,5-2 316-15,-6 0 0 16</inkml:trace>
  <inkml:trace contextRef="#ctx0" brushRef="#br0" timeOffset="24523.42">20838 2421 520 0,'0'0'140'0,"0"0"36"15,0 0 28-15,0 0-92 16,0 0 16-16,15 0 28 15,16 0 16-15,14 0-12 16,6 0-16-16,15-4-24 16,10 2 0-16,11-4-16 15,-6 2-8-15,0 0-24 16,-20-2 0-16,0 2-36 16,-10-2-24-16,-15 4-80 15,-11-2-48-15,-10 2 4 0,-10 2 56 16,-5 2 56-1,-5-2 0-15</inkml:trace>
</inkml:ink>
</file>

<file path=ppt/ink/ink8.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20T06:36:53.509"/>
    </inkml:context>
    <inkml:brush xml:id="br0">
      <inkml:brushProperty name="width" value="0.05292" units="cm"/>
      <inkml:brushProperty name="height" value="0.05292" units="cm"/>
      <inkml:brushProperty name="color" value="#FF0000"/>
    </inkml:brush>
  </inkml:definitions>
  <inkml:trace contextRef="#ctx0" brushRef="#br0">16291 5076 96 0,'16'-2'180'0,"-1"-4"184"0,10 2 4 15,1-2-168-15,4-2-176 16,1 8 0-16,-6 0 12 0,5 6 16 16,1 0 12-1,-1 6 8-15,-9 6-16 0,9 0-16 16,1 2-12-16,-6 3 8 16,-5-7-4-16,6-2-8 15,-1 0-8-15,-10-8 0 16,11-4-4-16,-6-6 0 15,11-8-4-15,4-10 8 16,1-3-4-16,4-5 0 16,6 2-4-16,5-2 0 15,-5 0 0-15,4 5 0 16,-4 5-4-16,5 0 0 16,-15 4-4-16,-6 6 0 15,-5 4 4-15,-4 6 8 16,-1 0-4-16,-5 10 0 15,1 4-8-15,-1 0 8 16,0 4-8-16,5-2 0 0,-4 1-4 16,4-1 8-16,5-10 4 15,1 2 8-15,4-4-8 16,1-6-8-16,9 0-8 16,6-8 8-16,0 2 0 15,5 0 8-15,-6 1-8 16,1 1 0-16,-5 6-4 15,-6 4 8-15,1 9-4 16,-6 1-8-16,1-2 0 0,-6 2 8 16,11-2 0-16,4-4 0 15,6-4-8-15,0-8 8 16,10 0 4-16,5-6 8 16,0-2 0-16,-1 0 0 15,-9-6-12-15,0 3-8 16,-5 5 0-16,-6 2 8 15,-4 2 4-15,0 8 0 16,-6 2-4-16,6 6 8 16,-1 1-8-16,6-1 0 15,-6-2-8-15,6-2 8 16,5 0 0-16,5-2 8 16,-6-8-4-16,1-2 0 15,-5-2-4-15,-6 4 0 16,1 0 0-16,-1 4 0 15,-9 2-4-15,-1 6 0 16,0 4-4-16,1-4 8 0,-1 0 4 16,-4 0 8-16,9 2-4 15,1-4 0-15,-1 0-12 16,6-4 0-16,9-2-4 16,-4-2 8-16,-5-4 0 15,4 4 8-15,-9-4 0 16,-1 12 0-16,1 4 0 15,-6 4 0-15,5 8 0 16,1 1 8-16,-6-5-12 16,6 0-8-16,4-10-20 15,-9-6 0-15,4 0-300 16,11-10-288-16</inkml:trace>
  <inkml:trace contextRef="#ctx0" brushRef="#br0" timeOffset="7503.99">19370 3074 552 0,'0'0'152'0,"-5"0"-8"16,5 2-8-16,5 4-108 16,-5-2 56-16,5 8 32 15,-5 2-16-15,0 1-36 16,5 9-16-16,-5 6-8 15,5 2 8-15,0 1-24 16,-5 5-24-16,5-4-72 16,-5 0-32-16,0-3-40 15,5-3 0-15,-5-10 48 16,0-4 48-16</inkml:trace>
  <inkml:trace contextRef="#ctx0" brushRef="#br0" timeOffset="7847.84">19410 3187 272 0,'-5'0'60'0,"0"6"-12"0,5-4-12 16,0-2-36-16,0 2 40 16,5-4 24-16,6-10 0 15,14 4-8-15,0-2 8 16,11-2 8-16,5 2 8 15,4 0 8-15,1-4 8 16,-5 1-4-16,4 3 0 16,-9 0-20-16,-1 6-8 0,-9 4-24 15,-11 2-8 1,0 10-44-16,-5 4-32 16,-10 1-44-16,-10 11 0 0,5 2-4 15,-10 8 8-15,0-13-4 16,-6 1 0-16,-9 6-88 15,-1-4-72-15,11-4 28 16,0-7 112-16,5-3 108 16,4-2 0-16</inkml:trace>
  <inkml:trace contextRef="#ctx0" brushRef="#br0" timeOffset="8113.45">19456 3411 280 0,'0'2'60'0,"0"6"4"16,0-2 4-16,0-6-52 15,0 6 16-15,5-4 24 16,-5 8 24-16,5 4 24 0,5 0 16 15,-4 7 8-15,4 5 8 16,5 2-16-16,-10 2-8 16,5 2-24-16,-5 1-8 15,0-5-20-15,0 2-8 16,-5-4-20-16,0-5 0 16,6-1-40-16,-6-6-32 15,0-2-64-15,0-4-32 16,0-8-24-16,0 0 8 15,0-6-92-15,0-2-96 16,0 0 44-16,0 2 152 16,0 4 144-16,0-6 0 15</inkml:trace>
  <inkml:trace contextRef="#ctx0" brushRef="#br0" timeOffset="8519.62">19583 3487 320 0,'0'-6'76'0,"0"-2"-12"16,0 6-12-16,0-2-60 15,5 2 24-15,0-6 24 16,5 4 8-16,1-4 0 16,4 4 8-16,5 0-8 15,6-4-8-15,-6-2-16 16,0 2 0-16,1 4-16 15,-1 8 0-15,-5-2-4 16,-5 12 8-16,-5 16 12 0,6 4 8 16,-11-5 4-1,5 5 0-15,-5-2-8 0,0-4 0 16,5-9 0-16,5 3 8 16,-5-8 4-16,0-2 0 15,10-4 0-15,0-4 0 16,-4 0-8-16,9-2 0 15,-5-4-16-15,6 2 0 16,-1-6-44-16,0 0-32 16,-10 2-56-16,6-6-16 15,-6 6-104-15,0-2-80 16,-5 0 48-16,0 2 136 16</inkml:trace>
  <inkml:trace contextRef="#ctx0" brushRef="#br0" timeOffset="9050.85">20228 2782 456 0,'0'6'120'0,"-5"6"-8"16,0 6-8-16,-5 6-96 15,-5 5 32-15,-11 1 16 16,1 8-8-16,0 0-32 16,-1-1-16-16,-4 3-28 15,9-4-8-15,-4-1-124 16,5-3-112-16,4-10 16 16,6-4 128-16,0-4 128 15,5-4 0-15</inkml:trace>
  <inkml:trace contextRef="#ctx0" brushRef="#br0" timeOffset="9425.85">20284 2961 304 0,'0'0'68'16,"0"0"-4"-16,0-4-4 0,0 2-64 15,5 2 16 1,0 0 20-16,11 0 8 0,4 0 4 15,-5 0 0-15,5-2-12 16,-4-2 0-16,-1 2-8 16,5 4 0-16,-4-2-16 15,-1 4-16-15,-5-2-32 16,0-2-16-16,-5 2-80 16,0 2-64-16,0-2 24 15,-5 0 88-15,0 2 88 16,5-4 0-16</inkml:trace>
  <inkml:trace contextRef="#ctx0" brushRef="#br0" timeOffset="9675.94">20142 3119 320 0,'0'0'76'0,"15"0"-8"0,0 0-4 16,6 0-60-16,-6 0 24 15,15 2 12-15,1-4 0 16,-6 2-16-16,6-6-8 16,-6 5-8-16,1-5 0 15,-1-2-24-15,-5 0-16 0,-9 2-92 16,-1 4-64-16</inkml:trace>
  <inkml:trace contextRef="#ctx0" brushRef="#br0" timeOffset="9972.77">19974 3421 328 0,'0'-2'76'0,"5"-2"-4"16,6 0-4-16,4-2-60 0,5-8 32 16,16-2 24-1,4-3 0-15,16-1 16 0,0 0 24 16,5-4-4-16,-5 4-16 16,0 2-32-16,-5-3-8 15,-6 5-52-15,-4 2-40 16,-11 4-40-16,-4 0 8 15,-6 0 0-15,-5 2 0 16,-4 2 24-16,-11 4 32 16</inkml:trace>
  <inkml:trace contextRef="#ctx0" brushRef="#br0" timeOffset="10425.94">20381 3179 272 0,'-5'0'60'0,"5"0"-12"16,0 0-12-16,0 0-44 16,0-4 32-16,0 4 12 15,5 0-8-15,5-2-12 16,0 0 8-16,0 2-4 16,-5-6 0-16,0 6-4 15,0-2 0-15,1 2 0 16,-1 0 8-16,-5 0 0 15,5 0 0-15,0 4-4 16,0 8 0-16,-5 4 4 16,0 6 16-16,0 15 0 15,0 7 0-15,-5 10-12 0,0 7 0 16,5-15-4 0,0-3 0-16,-5 1-4 0,5-10 0 15,0-8-8-15,0-3 0 16,0-1-8-16,0-12 0 15,0 4 4-15,0-6 16 16,5-2 0-16,-5 2-8 16,5-6 12-16,-5 4 24 15,5-6 20-15,-5 0 0 16,0 0-56-16,0 0-48 16,-10 0-84-16,0 0-24 15,-6 0-112-15,-4-6-80 16,0 0 52-16,9 2 144 0</inkml:trace>
  <inkml:trace contextRef="#ctx0" brushRef="#br0" timeOffset="10722.79">20254 3362 392 0,'0'0'100'0,"0"5"-12"16,0 9-4-16,5-4-72 0,-5 10 40 15,0 4 28 1,0-6-8-16,0 8-16 16,-5-3 0-16,0-5-44 0,-6 0-32 15,1 2-48-15,5-2-8 16,-10-10-96-16,10 2-80 15,-5-2 28-15,5-4 112 16,5 0 112-16,-5 0 0 16</inkml:trace>
  <inkml:trace contextRef="#ctx0" brushRef="#br0" timeOffset="11019.62">20584 3308 792 0,'0'2'232'0,"5"4"-16"16,5 4-16-16,5 10-188 15,1 1 64-15,4 1 36 16,0 4-16-16,1-6-32 15,-1-6 0-15,-5 2-16 16,5-2-8-16,-4-10-112 16,-1 2-96-16,5-1-240 15,-4-3-136-15,-16-2 88 16,0 2 232-16,5-2 224 16,0 4 0-16</inkml:trace>
</inkml:ink>
</file>

<file path=ppt/ink/ink9.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0-20T06:38:26.366"/>
    </inkml:context>
    <inkml:brush xml:id="br0">
      <inkml:brushProperty name="width" value="0.05292" units="cm"/>
      <inkml:brushProperty name="height" value="0.05292" units="cm"/>
      <inkml:brushProperty name="color" value="#FF0000"/>
    </inkml:brush>
  </inkml:definitions>
  <inkml:trace contextRef="#ctx0" brushRef="#br0">10876 2070 792 0,'0'0'232'16,"0"0"-12"-16,0 6-8 15,10-6-204-15,5-6 48 16,6 0 28-16,9-4-8 16,6-4-16-16,4-2 0 15,6-4-12-15,-5 4 0 16,-6 0-12-16,-4 1 0 16,-6 3-12-16,-10 4 0 0,1 4-12 15,-6-2 0-15,-5 16-8 16,-10 10 0-16,-5 3-16 15,-11 13-8-15,1 2-36 16,-5 0-24-16,-6 1-44 16,6 3-16-16,4-18 4 15,1-10 24-15,0 1 32 16,10-7 16-16,5 0 16 16,-6-6 16-16,6-2 32 15,5 0 24-15,0 0 20 16,11-2 0-16,-1 0-12 0,5-4 0 15,0-2-16-15,0 1 0 16,-4 3-8-16,-1 0 0 16,-5 0-20-16,5 4-16 15,-10 8 8-15,0 11 32 16,-10-5 24-16,0 4 0 16,-1 6-12-16,-4-4-8 15,0-2-12-15,5-6 0 16,5-2-12-16,0-3-8 15,5-1 4-15,10-4 16 16,5-4 4-16,10-4 0 16,1 2 0-16,-1-3 8 15,6-1-4-15,-6-4-8 16,-5 4-16-16,1 6 0 0,-11-4-12 16,0 6 0-16,0 0 16 15,-10 6 24-15,5 2 16 16,-5 8 0-16,0 13 4 15,5 1 16-15,-5 0 12 16,0 8 8-16,0-5-8 16,0 3-8-16,-5 2 4 15,0-3 16-15,0-11-4 16,5 4-16-16,-10-4-8 16,0-6 16-16,0-6-8 15,0 2-16-15,-6-7-32 16,-4-7-16-16,5-4-60 15,5-3-40-15,-21-5-92 16,6-10-40-16,4 0-168 16,-4 0-112-16,10-2 92 0,0 5 216 15</inkml:trace>
  <inkml:trace contextRef="#ctx0" brushRef="#br0" timeOffset="374.94">10947 2433 736 0,'0'0'212'16,"0"0"12"-16,0 0 12 16,5 4-180-16,0 4 32 15,0-2-4-15,6 2-24 16,-1 0-36-16,0-6-8 16,-5 4-44-16,10 1-32 15,-5-5-68-15,-5 4-32 0,1 8-8 16,-1 4 32-16,-5 2 32 15,-5 2 16-15,-11 10 24 16,-4 3 24-16,-5-5 40 16,4-4 32-16,1 4 76 15,0-9 56-15,4-5 44 16,6-4 0-16,5-10-56 16,5-10-48-16,5-8-40 15,10-11 8-15,11 1-32 16,9-4-40-16,1-12-108 15,10 5-64-15,-1 5-56 0,1 0 16 16,-5-4-76-16,-1 1-80 16,-4 11 64-16,-16 6 152 15</inkml:trace>
  <inkml:trace contextRef="#ctx0" brushRef="#br0" timeOffset="1140.73">11521 1885 464 0,'5'0'124'0,"5"-2"24"15,6-6 28-15,4 6-76 16,5-4 24-16,1-4-12 16,-6 0-32-16,0 6-28 15,-4-3 8-15,-1 3-24 16,-10 4-24-16,-5 11-44 16,-10 5-8-16,-5 8-40 15,-11 12-16-15,1-10-4 16,-6 7 24-16,6-3 28 15,0 0 8-15,4-12 4 16,6 2 0-16,5-8 8 16,5-1 16-16,10-9 12 15,5 2 0-15,5-10 0 0,6-1 8 16,4-1-8-16,-5 0-8 16,6-4-8-16,-1 2 8 15,0 2 0-15,-14 12 0 16,-11 22 0-16,5 7 0 15,0-5-4-15,0 0 0 16,-5 4 0-16,0-7 8 16,10-3 4-16,-5-2 8 15,5-2-8-15,0-4 0 16,11 0-8-16,-6 0 0 16,0-6 8-16,6 0 8 15,-6-2 4-15,0 1 0 0,0 1 0 16,0-4 8-16,-4 8 20 15,-1-2 24-15,-5 8 24 16,0-2 8-16,-5 2 8 16,-5 6 0-16,-5 1-8 15,5-3-8-15,-6-6-16 16,-4 0 0-16,5 6 0 16,-5-6 8-16,-5-8 4 15,-6-2 0-15,11 2-12 16,0-6-8-16,-6-2-24 15,11-6-8-15,0-2-36 16,0-2-16-16,-5 2-60 0,4-8-32 16,1 8-76-1,-5-4-32-15,5-2-156 0,0 4-112 16</inkml:trace>
  <inkml:trace contextRef="#ctx0" brushRef="#br0" timeOffset="1484.49">11552 2357 664 0,'0'0'188'15,"0"0"-12"-15,0 0-20 16,0-4-172-16,0 4 40 16,0 0-16-16,10 0-48 15,-10 4-48-15,5 4 0 16,0 4 8-16,-5 4 8 0,-5 6 16 15,-5-4 16-15,0 8 20 16,-6-3 16-16,1 1 44 16,-5-2 40-1,10-2 64-15,-6-8 40 0,11 0 16 16,-5-4-16-16,5-6-48 16,10-4-32-16,5-6-68 15,11-8-32-15,-1-10-140 16,26-4-104-16,15-1-160 15,-5 5-56-15,-11-8 112 16,-4 10 176-16,-11 8 168 16,-4 2 0-16</inkml:trace>
  <inkml:trace contextRef="#ctx0" brushRef="#br0" timeOffset="1968.85">12248 1695 920 0,'0'0'276'0,"0"0"-16"16,10 0-12-16,0 2-220 15,0 10 72-15,5-8 24 16,-4 5-40-16,9-1-44 0,10 0 0 16,-14 0-16-16,-1-6-8 15,0 4-80-15,-5-6-56 16,-5 2-96-16,0-2-24 15,-5 4-136-15,0-4-96 16,0 0 88-16</inkml:trace>
  <inkml:trace contextRef="#ctx0" brushRef="#br0" timeOffset="2187.62">12065 1905 928 0,'0'0'276'0,"0"6"-36"0,0 2-36 0,5 8-260 15,0 2 64-15,0 1-16 16,0 3-72-16,5-8-76 16,0-4 0-16,11-2-112 15,-6-4-104-15,0-4 52 16,0 2 160-16</inkml:trace>
  <inkml:trace contextRef="#ctx0" brushRef="#br0" timeOffset="2468.82">12207 1865 488 0,'0'0'132'0,"5"-4"-24"0,0 0-20 15,0 0-84-15,5 2 72 16,16-2 76-16,9 0 8 15,-4-3-12-15,4-1-16 16,1 2-32-16,5-2-8 16,-11 2-20-16,1 4-8 15,-6-4-16-15,0 6 0 16,-9 0-8-16,-6 8 0 16,-5-2-12-16,-5 2-8 15,-10 6-52-15,0 1-32 16,-11 1-84-16,1 6-40 15,-6 2-28-15,-4 0 16 0,10-4-76 16,-11-3-88 0</inkml:trace>
  <inkml:trace contextRef="#ctx0" brushRef="#br0" timeOffset="2765.78">12232 2012 456 0,'0'0'120'0,"0"0"52"0,0 0 48 15,16 4-60-15,4-2 8 16,-15 6-32 0,5 6-32-16,0-6-40 0,-5 6 0 15,1-4-8-15,4 2 0 16,-5-8-32-16,5 0-24 15,-10 1-64-15,0-3-32 16,5-2-56-16,-5 0-8 16,-5 0-136-16,0 2-112 15,0 4 56-15,0-6 176 16</inkml:trace>
  <inkml:trace contextRef="#ctx0" brushRef="#br0" timeOffset="3037.96">12177 2221 528 0,'0'0'144'0,"0"5"32"0,0-3 32 0,5 4-80 16,0-6 40-16,0 8 0 15,5-2-32-15,5-2-36 16,5 0 0-16,-9-2-12 15,9 4-8-15,-5 0-20 0,-5 2-8 16,1-6-28-16,-1 0-16 16,-5-2-88-16,-5 0-72 15,0-2-72-15,10 0 8 16,-5-4-128-16,0-8-128 16</inkml:trace>
  <inkml:trace contextRef="#ctx0" brushRef="#br0" timeOffset="3381.73">12395 1957 392 0,'0'0'100'0,"-5"8"24"16,0 1 28-16,5 5-32 15,-5 10 48-15,5 10 16 16,5 4-16-16,-10 3-28 15,5 7 0-15,0-6-16 0,-5 1-8 16,5 1-20 0,-11 0-8-16,-4-7-16 15,-5 3 0-15,0 4-16 0,-11-7-8 16,1-7-16-16,4-4-8 16,6 0-24-16,-5-10-16 15,-1-9-76-15,11-12-56 16,0-5 12-16,-1-4 72 15,6-10-244-15,5 2-312 16,0 0-4-16,0 0 312 16,5 12 312-16,0-3 0 15</inkml:trace>
  <inkml:trace contextRef="#ctx0" brushRef="#br0" timeOffset="3616.07">12019 2353 424 0,'0'0'108'0,"0"0"4"15,10 0 4-15,5 0-32 16,11 0 80-16,9 0 44 16,16 0-24-16,10-11-44 15,0 1-8-15,-5-6-28 16,5 2-8-16,-10-6-24 16,-6 2-8-16,-9 4-40 15,0 4-24-15,-16-4-128 16,-5 7-88-16,-5 3 8 15,0 2 104-15,-10 2 104 16,6 2 0-16,-6-2 0 16,0 0 0-16</inkml:trace>
  <inkml:trace contextRef="#ctx0" brushRef="#br0" timeOffset="3834.88">12507 2383 704 0,'0'0'204'0,"0"2"20"0,0 4 28 15,10-2-136-15,0 10 48 16,5 6 16-16,6-2-24 16,4 2-44-16,5 3-8 15,-4-1-16-15,-1 0 0 16,1-4-12-16,-6 2-8 16,-10-6-52-16,0-6-32 15,-5 7-24-15,-10-7 24 16,0-14 16-16,5 4 0 15</inkml:trace>
  <inkml:trace contextRef="#ctx0" brushRef="#br0" timeOffset="4319.32">13025 1816 352 0,'0'0'84'15,"5"0"40"-15,0 0 36 0,-5 0-16 16,5 4 32-16,0-2 16 15,-5 6-8-15,-5 0-36 16,-5 11-16-16,-5 5-48 16,-6 8-24-16,-4 6-100 15,-5-1-72-15,-1-5-88 16,1 2-16-16,9-4-96 16,1-7-80-16,0-15 76 15,9 0 160-15,1-2 156 16,5 0 0-16</inkml:trace>
  <inkml:trace contextRef="#ctx0" brushRef="#br0" timeOffset="4475.45">12898 2099 352 0,'0'2'84'0,"5"4"28"0,5 4 28 16,0 10-16-1,11 8 48-15,-11-2 20 16,0 4-24-16,5 5-44 0,-5-5-16 16,-10-6-36-16,5-2-16 15,0-1-28-15,-5-11-8 16,0-2-92-16,0 0-72 15,0-8-208-15,0-10-128 16</inkml:trace>
  <inkml:trace contextRef="#ctx0" brushRef="#br0" timeOffset="4678.71">13055 2125 368 0,'5'0'92'16,"6"-12"36"-16,-1-9 36 15,5 5-16-15,5-4 40 16,11-2 4-16,-1 0-24 15,6 4-56-15,-1 2-24 0,1 1-32 16,-6 1-8-16,-4 10-32 16,-6 0-24-16,0 0-80 15,-9 2-56-15,-1 2-40 16,-5-2 16-16,-10 2-88 16,-10-6-104-16,4-8 48 15,6 8 160-15</inkml:trace>
  <inkml:trace contextRef="#ctx0" brushRef="#br0" timeOffset="5116.14">13238 1859 424 0,'0'0'108'0,"-5"-2"24"16,0-2 20-16,5 4-60 16,-5-2 32-16,5 2 8 15,-5 0-16-15,5 0-32 16,0 0-8-16,0 0-12 16,0 6 0-16,5-2-8 15,-5 2 0-15,5 2-12 0,0 2 0 16,0 2 0-16,0-4 8 15,-5-2 0-15,5 2 0 16,-5 2-12-16,5 2 0 16,-5-4-8-16,6 0 8 15,-6 7-4-15,5 7 0 16,-5 0-4-16,0 8 0 16,5 16 0-16,-5-1 0 15,5 7-4-15,0 3 0 16,0 5-4-16,-5-1 8 15,5 7-8-15,0 3-8 16,0-1-4-16,0-3 8 0,0-5-4 16,-5-11-8-1,5-7-12-15,-5-6 0 0,0-12 0 16,0-8 8-16,-5-3 0 16,-5-5 0-16,5-6-108 15,-5-12-104-15,-5-11-84 16,5-17 24-16,4-8 100 15,-4-5 88-15,5-3 80 16,0 12 0-16,5 11 0 16,0 7 0-16</inkml:trace>
  <inkml:trace contextRef="#ctx0" brushRef="#br0" timeOffset="5381.7">13218 2020 552 0,'0'0'152'16,"0"0"40"-16,0 4 40 16,0 12-88-16,0 4 24 15,-5 12-8-15,-5 7-32 16,-6 5-36-16,1 0 0 16,0-5-24-16,-5 5-16 15,-6-6-100-15,6-9-72 16,-5-5-104-16,4-2-24 15,6-12-104-15,0-4-80 16,5-4 88-16,-1-2 176 16,6 0 168-16,5-2 0 15</inkml:trace>
  <inkml:trace contextRef="#ctx0" brushRef="#br0" timeOffset="5569.2">13350 2191 744 0,'0'-2'216'0,"10"-6"-4"16,5 4-8-16,6 4-164 15,-1-2 64-15,5-4 32 16,1 2-16-16,-6 0-56 16,-10 4-32-16,0-2-72 15,1-2-32-15,-1 10-92 16,0 6-48-16,-15-2-140 16,-10 12-80-16,-1-1 84 15,6-7 176-15,0-4 172 16,0 4 0-16</inkml:trace>
  <inkml:trace contextRef="#ctx0" brushRef="#br0" timeOffset="5741.1">13187 2425 456 0,'-10'0'120'0,"0"4"12"0,5-4 8 15,0 0-68-15,-5 4 40 16,10 0 28-16,5 2-8 16,0-4-24-16,0 0-8 15,15 2-20-15,-4-4 0 16,4 0-32-16,5-4-16 15,1-4-112-15,4 0-80 0,1-6-204 16,-1-4-112 0</inkml:trace>
  <inkml:trace contextRef="#ctx0" brushRef="#br0" timeOffset="11554.34">13883 1772 216 0,'0'0'40'0,"-5"0"0"0,5 0 0 16,-5 0-44-16,-5 0 0 16,5 0 4-16,-5 0 8 15,5 0 12-15,0 0 8 16,-5 0 16-16,4 0 16 16,-4-4 44-16,0 0 40 15,0 2 36-15,5-4 8 16,-5 4-8-16,5 2-8 15,5 2-28-15,0 6-16 0,-11 6-24 16,1 8-8-16,0 8-20 16,-5 7-8-16,-10 3-68 15,-1 2-48-15,1 11-20 16,-1-1 40-16,6-22-276 16,5-9-304-16,5-11-8 15,-1-4 312-15</inkml:trace>
  <inkml:trace contextRef="#ctx0" brushRef="#br0" timeOffset="11898.11">13741 1865 360 0,'0'0'88'0,"0"0"12"0,0 0 16 16,0 2-44-16,0 4 40 15,0 4 32-15,0 4 8 16,0 14-8-16,0 10-8 16,10 7-12-16,-10 3 0 15,5 3-16-15,6 3-8 16,-6-4-20-16,-5-5-8 15,5-11-32-15,-5-6-16 16,5-6-92-16,-5-9-64 16,0-5-84-16,0-4-8 15,0-4-128-15,5-12-104 16,-5-1 76-16,0 5 192 0</inkml:trace>
  <inkml:trace contextRef="#ctx0" brushRef="#br0" timeOffset="12304.34">13863 1711 416 0,'0'0'108'0,"0"2"8"0,0 1 12 16,0-1-56-16,0 2 40 16,0-2 32-16,5 4-8 15,0-2-24-15,5 4-16 16,-5-4-28-16,1 4-8 15,-1 0-16-15,0-2 0 0,0-4-60 16,0 4-56-16,0 2-76 16,-5-6-16-1,0 4-124-15,0 0-104 0,0 2 60 16,5-6 168-16,-5 4 164 16,0-6 0-16</inkml:trace>
  <inkml:trace contextRef="#ctx0" brushRef="#br0" timeOffset="12491.81">13802 1861 488 0,'0'0'132'0,"0"0"4"16,0 0 4-16,0 0-88 15,0 0 40-15,5 0 28 16,5 0-8-16,1 0-28 16,-1 0-16-16,10-2-24 15,-5 2 0-15,-5-2-12 16,6-4-8-16,-1 0-16 0,0 4 0 15,-5-5-64-15,6 3-48 16,-6 2-64-16,5-6-8 16,-5 2-80-16,5 0-72 15</inkml:trace>
  <inkml:trace contextRef="#ctx0" brushRef="#br0" timeOffset="12851.24">13904 1891 424 0,'0'0'108'0,"0"0"12"16,0 4 12-16,0-2-68 15,0 0 40-15,0 10 32 16,0 10 8-16,0 2-24 16,0 11-16-16,5-1-24 15,-5 10 0-15,0-5-8 16,0-5-8-16,5-2-32 16,-5-2-16-16,5-7-72 15,-5-7-40-15,0-2-60 16,5-2-8-16,-5-10-4 15,0-4 16-15,0-4-72 16,0-8-80-16</inkml:trace>
  <inkml:trace contextRef="#ctx0" brushRef="#br0" timeOffset="13132.46">13833 2101 360 0,'0'0'88'15,"0"0"12"-15,0 0 16 16,0 0-36-16,0 0 40 0,0 0 36 16,0-2 0-1,5-3-20-15,5 3-16 0,0-6-28 16,5-6-8-16,0 6-20 16,6-4-8-16,-6 4-24 15,0 4-16-15,1-2-92 16,-6 0-72-16,-5 4-44 15,5-4 32-15,-5 8-92 16,-5 4-120-16,0 0 40 16,0-6 168-16,0 6 164 15,0-4 0-15</inkml:trace>
  <inkml:trace contextRef="#ctx0" brushRef="#br0" timeOffset="13539.56">13873 2203 312 0,'0'0'72'0,"0"0"12"0,0 0 8 15,5 2-28-15,5 0 32 16,6-2 16-16,-6-2-16 16,5-6-32-16,0 8-16 15,1-4-32-15,-1 0-16 16,-5-12-36-16,-5 2-16 16,0 10-28-16,-10 4 0 15,-5 6-8-15,-5 6 8 16,-6 4 16-16,1 0 16 15,-5 5 24-15,9 1 16 16,-4 0 24-16,5-10 24 16,5 2 8-16,0-2 0 15,4-4 16-15,1-8 24 0,10 4 24 16,6 0 8-16,-6-8-8 16,10 0 0-16,-5 4-24 15,0 4-16-15,5-8-28 16,-4-2-8-16,-1 6-68 15,-5-2-56-15,0 2-48 16,-5 2 8-16,-5-2 48 16,-5 6 40-16,5-6 40 15,5 2 0-15,-5 0 0 16,-1-2 0-16</inkml:trace>
  <inkml:trace contextRef="#ctx0" brushRef="#br0" timeOffset="13742.68">13685 2453 304 0,'0'0'68'0,"-5"6"8"0,-5-2 4 16,10 2-40-16,0 0 24 15,0-6 40-15,5 5 24 16,10-5 16-16,6 0 0 16,4-7-8-16,6-5 0 15,9 2-16-15,6-4-8 16,0-2-24-16,4-4-16 16,1 2-32-16,-5-4-8 15,-5 7-48-15,-6-7-24 16,-4 8-72-16,-6 8-40 15,-10-4-28-15,-10 2 16 16,-5 2-100-16,-5 0-112 16,-15 2 48-16,10-6 168 15</inkml:trace>
  <inkml:trace contextRef="#ctx0" brushRef="#br0" timeOffset="14039.69">13888 2159 336 0,'0'0'80'0,"-5"6"0"16,5-4 0-16,-5-2-56 15,0 8 32-15,5 0 24 16,-5 6 8-16,5 4 16 16,-5 9 16-16,10 1 8 15,-5 6-8-15,5 4-16 16,-5-3 0-16,5 3-24 16,0-2-8-16,0-3-16 15,1-3 0-15,-1 4-12 16,0-10-8-16,5-2-16 0,-5-5 0 15,-5 7-28-15,0-6-16 16,5-10-52-16,-5-8-24 16,-5 0-60-16,5-12-24 15,-5 2 40-15,-5-6 72 16,5-5 72-16,5 5 0 16</inkml:trace>
  <inkml:trace contextRef="#ctx0" brushRef="#br0" timeOffset="14242.68">13863 2361 544 0,'0'0'148'16,"0"0"28"-16,0 4 20 16,-5 8-92-16,0 2 32 15,0 10 16-15,-5 8-8 16,-6 17-32-16,1 7-16 0,0 7-24 16,-5-1-8-16,4-9-64 15,-4-5-48-15,5-6-124 16,-5-12-64-16,-1-9-152 15,6-13-80-15,10-16 100 16,-5 4 184-16,5 0 184 16,0-1 0-16</inkml:trace>
  <inkml:trace contextRef="#ctx0" brushRef="#br0" timeOffset="14477.05">13822 2480 488 0,'0'0'132'0,"16"-4"32"15,4 3 36-15,5-1-72 16,11-2 32-16,5 2 24 15,4 2 0-15,1 0-16 0,10 0-8 16,0 6-24-16,0 1-8 16,-16 1-16-16,6 2-8 15,0 2-40-15,-1 0-32 16,1 4 20-16,5-4 56 16,5-2 4-16,0 2-48 15,0-10-96-15,-6-2-40 16,-9 6-8-16,-5 2 48 15,-11-6 36-15,-5 2 0 16,-9-4-4-16,-1 0 0 16</inkml:trace>
  <inkml:trace contextRef="#ctx0" brushRef="#br0" timeOffset="100607.83">2585 996 1384 0,'11'6'428'0,"4"-20"100"15,10-8 92-15,6 8-428 16,-6-15-88-16,16 5-100 0,-1 8 0 16,-4 0-8-16,-6 2 0 15,-4 0 4-15,-6 6 8 16,1-3 4-16,-11 3 0 16,-5 12-4-16,-10 9 8 15,5 5 0-15,-21 10 0 16,1 14-4-16,-10 7 0 15,4-1-8-15,-4 10 0 16,4 15-4-16,-9 4 8 16,4-9-8-16,1 1 0 15,4-3-8-15,1-7 8 16,5-7 0-16,-1-12 0 16,1-5 0-16,-10-5 0 15,14-12-24-15,6-2-24 16,-5-4-56-16,10-4-32 0,-5-2 16 15,5-12 56-15,5-2-416 16,0-12-456-16</inkml:trace>
  <inkml:trace contextRef="#ctx0" brushRef="#br0" timeOffset="100999.87">2652 1206 952 0,'0'2'284'0,"0"6"32"0,15 12 28 16,-15 16-216-16,5 4 40 15,0 11 4 1,5 9-32-16,-5-11-52 0,0 1-8 16,5-4-36-16,-5-7-16 15,6-5-84 1,-6-4-64-16,-5-8-4 0,5-14 64 15,5-8 60-15,-10-14 8 16,0-8-8-16,5-10 0 16,0-6-84-16,5-5-72 15,0-3 52-15,6 8 128 16,-1 9 104-16,5 7-24 16,16 14-16-16,-1 8 16 15,1 10-4-15,5 12-8 16,-6-1-28-16,-4 3-16 15,4 2-16-15,-4-2 0 0,-16-6-24 16,5-4-16-16,-15-8-12 16,11-4 16-16</inkml:trace>
  <inkml:trace contextRef="#ctx0" brushRef="#br0" timeOffset="101390.45">3327 909 1280 0,'0'0'396'16,"0"0"-32"-16,0 0-28 15,0 0-344-15,0-2 80 16,10 0 48-16,0-12-24 16,11 0-40-16,-1-4-8 0,6-2-8 15,-1 5 0-15,0-5-24 16,6 2-24-16,-11 6-124 15,0 2-96-15,1 2-340 16,-6 2-232-16,-10 4 104 16</inkml:trace>
  <inkml:trace contextRef="#ctx0" brushRef="#br0" timeOffset="101546.67">3353 1145 1128 0,'0'0'344'0,"0"2"-60"0,5 6-64 15,-5-2-368-15,10 2 40 16,-5 0-204-16,5 0-232 16</inkml:trace>
  <inkml:trace contextRef="#ctx0" brushRef="#br0" timeOffset="101781.07">3449 1099 928 0,'0'-4'276'0,"0"-2"-20"0,10 4-20 0,-5-4-228 16,11 5 72-1,-1-1 64-15,5 2-8 16,-10 2-28-16,0 5-16 0,-4 7-28 15,-1 2-8-15,-10 0-56 16,-1 4-48-16,-4-4-16 16,5-6 32-16,0-4 32 15,-5-14 0-15,10-6 0 16</inkml:trace>
  <inkml:trace contextRef="#ctx0" brushRef="#br0" timeOffset="101999.83">3617 879 1008 0,'0'4'304'0,"10"4"-24"15,-10 8-24-15,10 8-256 16,5 13 80-16,6 5 72 0,-6 4 8 16,0 7-28-16,5 1-24 15,1-5-28 1,-6-7 8-16,-10 8 0 16,10-7 0-16,-15-17-16 0,10-4-8 15,1-2-32-15,-11-10-8 16,0-18-80-16,0-8-56 15,5-14-4-15,10-13 64 16,5-9-380-16,6-2-432 16</inkml:trace>
  <inkml:trace contextRef="#ctx0" brushRef="#br0" timeOffset="102374.82">3993 704 1176 0,'0'0'360'0,"0"8"-56"15,0 0-56-15,0 6-320 16,5 14 104-16,-5 10 92 16,5 3 0-16,0 5-24 15,0 6-16-15,5-3-20 16,-5-11 8-16,0 0-8 16,11-9 0-16,-11-5-24 0,5-10-8 15,-10 0-16-15,5-6 0 16,5-6-56-16,-10-8-48 15,0-6-12-15,5-10 48 16,-5-12-364-16,5-5-408 16,5-1 0-16</inkml:trace>
  <inkml:trace contextRef="#ctx0" brushRef="#br0" timeOffset="102812.28">4140 829 1272 0,'0'0'392'0,"5"4"-28"0,5 10-24 16,11-6-344-16,-11 6 80 16,15 0 44-16,-5 2-32 15,6-2-48-15,4-2-8 16,-9-6-56-16,-1 0-40 16,0 2-8-16,-5 1 40 15</inkml:trace>
  <inkml:trace contextRef="#ctx0" brushRef="#br0" timeOffset="103202.92">4343 510 1104 0,'0'0'336'0,"0"8"4"15,0 8 8-15,0 18-272 16,5 11 64-16,0 15 32 15,-5 3-24-15,0 5-56 16,0 3-24-16,-5-9-28 16,0-1 0-16,-10-9-56 15,5-9-48-15,0-5-16 16,-6-8 48-16,11-16 32 0,-10-18 0 16,10-6-8-16,-5-4 8 15,20-10 0-15,-5-4 8 16,10 5-56-16,16 1-48 15,-6 6 24-15,6 4 80 16,-1 10 72-16,-4 8-8 16,4 4-24-16,-5 6-8 15,-4 2-16-15,-6-3 8 16,5 1-12-16,-4-2-8 16,-1-4-12-16,0-2 0 15,5-2 0-15,-10-12 0 16,1-10 0-16</inkml:trace>
  <inkml:trace contextRef="#ctx0" brushRef="#br0" timeOffset="103859.15">4892 478 592 0,'0'0'164'0,"0"0"72"15,0 0 68-15,0 0-100 16,15 0 0-16,-15 0-20 16,10 0-16-16,0 2-32 15,-5 2-8-15,1-2-16 16,4 6 8-16,-10 8-16 16,0 6-8-16,-21 8-28 15,1 7-8-15,-10 9-44 16,-6 6-32-16,0-9-24 0,1-3 16 15,4-8-440-15,1-18-440 16,10-11 0-16</inkml:trace>
  <inkml:trace contextRef="#ctx0" brushRef="#br0" timeOffset="104359.15">4668 575 608 0,'0'0'172'15,"0"2"48"-15,5-2 52 16,6 2-108-16,4 2 16 15,5-4-8-15,11 2-16 16,-1-2-32-16,6 0-8 16,4 4-28-16,-4-4-8 15,-1 0-20-15,-9 0 0 0,9 0-4 16,-9 0 8-16,-1 2-12 16,-5 0-8-16,-9 10-12 15,4 2 0-15,-5 12-4 16,-5 4 0-1,10-1-4-15,-15 9 0 0,5 8-8 16,0-3 0-16,-5-11-8 16,11-4 8-16,-11-4-4 15,0-2 0-15,0-12 0 16,0 1 8-16,0-3-4 16,0 0-8-16,0-2-16 15,0-4-8-15,-11 8-24 16,6 2-16-16,0-12-72 0,-15-8-48 15,10-8 24 1,-10-12 80-16,4-11 80 0,6-7 0 16,0 3-8-16,5 5 0 15,0 2-104-15,0 10-96 16,5 6 48-16,0 11 152 16,0 1 92-16,-5 16-48 15,0 11-60-15,5 15-8 16,-16-2-88-16,11 0-72 15,-5 5-216-15,5-3-136 16,5-10 88-16</inkml:trace>
  <inkml:trace contextRef="#ctx0" brushRef="#br0" timeOffset="104546.65">5156 607 896 0,'0'2'268'0,"0"2"-24"15,5 10-20-15,5 4-244 16,-10 2 48-16,5 4 28 16,0 1-16-16,6-5-120 15,-6 2-104-15,0-4-192 16,0-6-80-16,0-4 92 16</inkml:trace>
  <inkml:trace contextRef="#ctx0" brushRef="#br0" timeOffset="104734.16">5303 532 808 0,'0'0'236'0,"0"0"4"0,21-2-4 16,-11 2-180-16,5-4 64 15,5 2 40-15,1 2-8 16,-1 0-40-16,-10 6-24 16,5 4-32-16,-15 4-8 15,0 4-64-15,-10 7-48 16,-5 5-16-16,-5-6 40 15,-1 0 40-15,1-4 0 16,5-9 0-16</inkml:trace>
  <inkml:trace contextRef="#ctx0" brushRef="#br0" timeOffset="104952.9">5258 435 864 0,'0'0'256'0,"0"0"20"16,0 0 16-16,0 8-200 15,10 5 40-15,-10 3 24 16,5 14-8-16,5 8-32 16,-5 5-16-16,10 9-44 15,-15 4-16-15,10 9-60 16,1-5-32-16,-11-1-12 16,5-5 32-16,-5-15 24 0,-5-5 8 15,5-16 0 1</inkml:trace>
  <inkml:trace contextRef="#ctx0" brushRef="#br0" timeOffset="105218.61">5273 1034 600 0,'0'0'168'0,"0"0"28"0,0 2 32 15,0 4-124-15,5-4 24 16,0 4 0-16,5-4-16 16,0 2-32-16,11-4-8 15,-11-4-40-15,15-6-16 16,-5-6-24-16,-4-6 8 15,9-2 0-15,1-4 8 16,-1-3 12-16,-5 3 16 16,6 10 36-16,-6 2 24 15,10 6 8-15,-9 14-16 0,-1 6-24 16,0 6 0 0,-4 4-20-16,4-4-8 0,-5 0-32 15,-5 4-16-15,1-11-12 16,-1-1 16-16,0-2-388 15,0-16-392-15</inkml:trace>
  <inkml:trace contextRef="#ctx0" brushRef="#br0" timeOffset="105484.2">5867 240 1352 0,'0'6'420'0,"0"10"-52"0,0 4-44 16,10 0-380-16,0 5 96 16,1-3 48-16,-1-4-32 15,5 4-64-15,-5-8-24 16,0-6-112-16,11 2-88 15,-21 2-276-15,0-4-184 16,5-1 104-16</inkml:trace>
  <inkml:trace contextRef="#ctx0" brushRef="#br0" timeOffset="105671.65">5811 556 968 0,'0'0'292'0,"0"0"-36"15,0 0-28-15,0 0-236 16,0 0 96-16,10-2 84 15,6 2 0-15,4-2-44 16,0-8-32-16,11 2-68 16,-6 0-24-16,6-2-24 15,-6-2 8-15,6 2-380 16,-16 0-384-16</inkml:trace>
  <inkml:trace contextRef="#ctx0" brushRef="#br0" timeOffset="105843.57">5908 577 1200 0,'0'2'368'0,"0"16"-24"0,0 6-24 16,0 2-332-16,5 2 64 16,0 7 20-16,-5-3-32 15,10-2-40-15,-5-6 8 16,5-8-384-16,-5-16-384 15,11-8-4-15</inkml:trace>
  <inkml:trace contextRef="#ctx0" brushRef="#br0" timeOffset="106156.06">6192 570 1104 0,'0'0'336'0,"0"0"-44"16,-5 0-40-16,0 5-300 15,-5 11 80-15,0 6 60 16,-11 8-16-16,1 8-60 15,-5 7-32-15,4-5-24 16,-9 4 16-16,10-7 24 16,-1-9 8-16,6-4 20 15,5-6 16-15,0-6 0 16,10-6-8-16,0-4 4 16,10-2 16-16,15-8 4 15,1-4-8-15,9 0-16 16,6-2 0-16,5-6-20 15,-6 2-8-15,-4-2-44 16,-1 5-24-16,-14 1 0 0,-11 4 32 16,0 2-352-16,-10 4-376 15,-5 8-4-15</inkml:trace>
  <inkml:trace contextRef="#ctx0" brushRef="#br0" timeOffset="106718.61">2535 2405 808 0,'0'0'236'0,"-10"0"24"0,4 0 20 15,6 0-200-15,0 0 24 16,0 0 8-16,21 0-8 15,-6-4-16-15,5-2-8 16,6-2-20-16,4 0-8 16,-4-8-16-16,4 1 0 15,11-1-40-15,-16-6-32 16,6 0-16-16,-6 0 24 16,5-2-332-16,-9-5-352 15,-1-3 0-15,-5 6 360 0,-10 10 352 16,11-2 0-1</inkml:trace>
  <inkml:trace contextRef="#ctx0" brushRef="#br0" timeOffset="106843.54">2839 2070 880 0,'-10'6'260'0,"10"17"-16"15,-5 7-20-15,-10 16-212 16,5 5 72-16,-5 5 40 16,-6 8-24-16,1-3-64 15,5-1-32-15,-6 3-136 16,1-5-96-16,10-15-192 15,0-13-88-15</inkml:trace>
  <inkml:trace contextRef="#ctx0" brushRef="#br0" timeOffset="106999.78">2687 2580 504 0,'0'0'136'0,"0"8"44"0,5 2 40 16,0 17-76-16,5 9 16 15,6 10-8-15,-11 5-24 16,10-5-56-16,-10 0-24 15,10-9-136-15,6-5-96 16,-6-4-8-16,-5-6 96 16</inkml:trace>
  <inkml:trace contextRef="#ctx0" brushRef="#br0" timeOffset="107360.55">2875 2459 456 0,'0'0'120'0,"0"0"-12"16,5 0-16-16,10 0-108 16,6 0 24-16,-6-6 20 15,5 0 0-15,1-2 28 16,-16 0 40-16,10 2 36 16,5 2 8-16,1-2-16 15,-1 14-16-15,0 6-8 16,11 4 16-16,-6 9 0 15,6 5-8-15,-11 4-16 16,5 4 0-16,-4 1-8 16,4-3 0-16,-15-6-4 0,5-3 0 15,1-5-8-15,-11-4 0 16,5-6-12-16,-10 2 0 16,-15-8-68-16,-6-6-56 15,-9-10-20-15,-11-6 48 16,1-10-364-16,-1 0-400 15,5 1-8-15,1 5 408 16,14 2 400-16,1 6 0 16</inkml:trace>
  <inkml:trace contextRef="#ctx0" brushRef="#br0" timeOffset="107516.83">2916 2623 728 0,'0'0'212'0,"0"0"16"16,15-4 20-16,-5 0-156 16,10-2 40-1,6-1 20-15,4-1-8 0,1 0-40 16,4-4-24-16,6 6-48 15,0 2-24-15,-11-8-24 16,11 2 0-16,-6-2 4 16,1-4 8-16,-16 0 4 15,0 6 0-15</inkml:trace>
  <inkml:trace contextRef="#ctx0" brushRef="#br0" timeOffset="107813.77">3424 2232 1408 0,'0'-4'436'0,"0"2"-68"0,5 2-76 16,5-5-396-16,-5-3 112 15,15-6 88-15,11-4-16 16,-1-4-44-16,6-2-16 16,-1-4-48-16,1 5-24 15,0 1-4-15,-16 0 32 0,5-2-376 16,6-4-392 0,-26 12-4-16,5 1 400 15,0 3 396-15,0 4 0 0</inkml:trace>
  <inkml:trace contextRef="#ctx0" brushRef="#br0" timeOffset="107969.95">3652 1877 1192 0,'-5'4'364'0,"5"10"-32"15,-15 16-36-15,0 19-320 16,-1 11 80-16,-9 13 32 16,5 1-48-16,-1-3-140 15,1-3-88-15,0-5-284 16,5-9-184-16,-6-16 88 15,11-7 288-15</inkml:trace>
  <inkml:trace contextRef="#ctx0" brushRef="#br0" timeOffset="108126.2">3449 2459 680 0,'0'0'196'0,"10"2"8"0,-10 10 12 16,5 7-148-16,11 11 40 15,-1 4 16-15,5 6-16 16,-10 3-64-16,0 1-40 15,11-4-304-15,-16-5-256 16,5-15 12-16,-5-2 272 16</inkml:trace>
  <inkml:trace contextRef="#ctx0" brushRef="#br0" timeOffset="108298.08">3668 2355 1144 0,'0'0'348'0,"0"0"-12"15,0 0-12-15,10 0-308 16,0-2 64-16,5 2 24 16,-10-3-32-16,15-1-68 15,1 0-32-15,-1 0-16 16,0-6 24-16,6-2-356 16,-6-2-368-16</inkml:trace>
  <inkml:trace contextRef="#ctx0" brushRef="#br0" timeOffset="108657.45">3734 2175 1320 0,'0'0'408'0,"0"0"-52"0,0 6-56 16,0 6-372-16,10 6 88 15,-5 5 56-15,5 3-24 16,0 8-72-16,0-4-32 15,0-6-8-15,1 5 40 16,-6 1-340-16,5-4-368 16,-10-4 360-16,0-2 736 15,-10-5 280-15,5 1-448 16,-11-8-304-16,11-4 152 16,-10 0 120-16,10 0-24 0,5-2-52 15,-10-2-16-15,5 0-20 16,10 0 8-16,5-2-4 15,0-6 0-15,5 4-12 16,6 2 0-16,-1-4-16 16,0 0-8-16,1-4-108 15,4 0-88-15,0-3-368 16,6-7-272-16</inkml:trace>
  <inkml:trace contextRef="#ctx0" brushRef="#br0" timeOffset="108798.05">4120 2413 1112 0,'0'0'340'0,"0"0"-60"0,0 2-60 16,0 6-340-16,0 6 56 15,0 2 56-15,0 0 8 16,0-1 0-16,0 1 0 16</inkml:trace>
  <inkml:trace contextRef="#ctx0" brushRef="#br0" timeOffset="109548.05">4419 1693 1128 0,'0'0'344'0,"0"4"-40"0,-10 12-40 15,5 5-312-15,0 7 72 16,-10 2 12-16,5 2-56 16,5 1-36-16,-1-5 32 15,-4-2-288-15,5-10-304 16,5-2-4-16,0-6 312 16,-5 0 308-16,5-8 0 15,10-6 288-15,16-12 288 16,-6 4-24-16,0 10-304 0,-9 0-256 15,4 12 64-15,-10 14 32 16,5 7-24-16,-10-3-120 16,0 4-88-16,0-2-80 15,5-4 16-15,5-8 44 16,-10-3 32-16,0-5 60 16,5-6 40-16,11-4 104 15,-11 0 72-15,5 4 48 16,-5 8-24-16,0 16-48 15,-5-2-16-15,10 4-40 16,-10 3-16-16,-10 5-104 16,10-10-88-16,-5-2-232 15,0-6-144-15,-5-8 76 16,5-3 224-16,5-1 220 0,-11-4 0 16</inkml:trace>
  <inkml:trace contextRef="#ctx0" brushRef="#br0" timeOffset="109938.73">4612 1649 728 0,'0'-6'212'16,"5"0"36"-16,6 2 44 15,4-8-156-15,5-4 16 16,6-1-16-16,4-3-32 15,-10 6-36-15,6-4 0 16,-6 10-4-16,-10 2 0 0,11 6-20 16,-21 8-16-16,0 6-92 15,-21 8-64-15,11 3-8 16,-10 3 72-16,-1 2 64 16,1 0 0-16,5 2 0 15,0-1 0-15,5-1-60 16,-1 6-56-16,6-1 52 15,5 5 120-15,-5-2 76 16,5 6-32-16,5-7-52 16,-5-1-8-16,5-2-40 0,6-5-24 15,-1-7-108 1,-5-2-80-16,5-4-208 16,0-22-120-16,-10-10 96 0,0 8 224 15</inkml:trace>
  <inkml:trace contextRef="#ctx0" brushRef="#br0" timeOffset="110157.46">4663 1873 376 0,'0'0'92'16,"5"-4"24"-16,0-4 20 16,11-2-16-16,4-5 56 15,10-1 32-15,1-6-24 16,15-4-32-16,9 8-8 16,-19-2-8-16,5 2 0 15,-1 7-12-15,-14 3-8 16,-1 4-24-16,-5 4-8 15,-9 2-24-15,-1 4-8 0,-5 4-40 16,-5 9-24-16,0-3-16 16,-5 0 16-16,-5 0-384 15,-11 0-392-15,11-4-4 16,-10-8 400-16,10 6 392 16</inkml:trace>
  <inkml:trace contextRef="#ctx0" brushRef="#br0" timeOffset="110360.62">4882 1776 848 0,'0'0'252'0,"0"0"-4"16,0 8 4-16,0 8-180 16,5 4 72-16,-5 3 52 15,5 15-16-15,-10 6-48 16,0 1-24-16,5 3-32 16,-5 10 0-16,-1-9-52 0,-14 1-48 15,5-12-24-15,0-7 24 16,-6-3-380-16,1-22-400 15,0-14-4-15,10 2 408 16,-1 6 400-16,1-12 0 16</inkml:trace>
  <inkml:trace contextRef="#ctx0" brushRef="#br0" timeOffset="110532.43">4871 1959 856 0,'6'4'252'16,"14"0"8"-16,10 1 4 16,1 1-196-16,4 4 56 15,11 4 40-15,-20 0-8 16,9 8-28-16,1 2-16 15,-16-2-32-15,0 1-16 16,1-1-60-16,-6-6-40 0,0-2-16 16,-10-14 32-16,10-22 24 15,-15-10 0-15,0 3-4 16,0 7 0-16</inkml:trace>
  <inkml:trace contextRef="#ctx0" brushRef="#br0" timeOffset="111048.05">5334 1282 1176 0,'0'0'360'15,"0"6"-4"-15,0-2-8 16,0 10-312-16,0 14 56 15,0 11 12-15,-5 11-32 16,0-1-128-16,-11 3-88 0,11-2-8 16,-15-7 80-16,10-11-264 15,5-10-344-15,-5-6 336 16,4-2 680-16,1-10 236 16,5 0-440-16,5 3-284 15,11 1 168-15,-11 0 140 16,15 8-16-16,-5 12-32 15,6-2-8-15,-1 8-12 16,-5-3 8-16,0 1-16 16,1-2-16-16,-1-8-60 15,-10-1-40-15,5-7-20 16,0-12 24-16,-10-16-356 16,5-9-376-16,1-1 0 15</inkml:trace>
  <inkml:trace contextRef="#ctx0" brushRef="#br0" timeOffset="111844.99">5588 1252 1072 0,'0'0'324'16,"0"2"-44"-16,0 10-44 15,10-2-320-15,-5 4 56 16,0 8-52-16,0 1-104 15,5-1-200-15,-20 6-88 16,0-10 224-16,-5 2 320 16,0 6 200-16,-6-7-112 0,6-1-96 15,5-4 32-15,0 0-8 16,5-6-32-16,5-6-8 16,5 2 32-16,10-12 24 15,5-6 0-15,6 0-4 16,-1 0 0-16,5 0-12 15,1 5 0-15,-11-7-4 16,-4 4 8-16,-1 8 4 16,-5-2 8-16,-5 6-24 15,-5 14-16-15,-10 8-64 16,-5-5-32-16,-6 13-16 16,1 8 32-16,0-10 20 15,-1-3 0-15,-4 3-4 0,15-12 0 16,-11-2-4-16,6-4 0 15,10 2-108-15,-5-2-96 16,10 4 36-16,10 2 144 16,-5 5 132-16,10 7 0 15,-4 4-28-15,-1 0-16 16,0 1-24-16,0-5 0 16,5 0-16-16,-10-6-8 15,11 0-28-15,-16-14-16 16,15-8-24-16,-5-8 0 15,5-8 0-15,1-6 8 16,4-8 12-16,-5-2 8 0,5-1 8 16,-9 1 8-16,4-4 12 15,-5 4 8-15,0 3 0 16,0 1-8-16,-10 10-16 16,0 2 0-16,-10 2-8 15,0 6 8-15,5 8 8 16,-5 6 8-16,0 2 12 15,4 2 8-15,1 4 16 16,5 4 16-16,5 0 16 16,11-2 8-16,-6 1 4 15,5 3 0-15,5-4-8 16,6-2-8-16,-1-2-12 16,1 0 0-16,-1-4-20 15,0 0-16-15,1-2-84 0,-1 0-64 16,-4-4-356-16,-1-2-288 15,-5-2 64-15</inkml:trace>
  <inkml:trace contextRef="#ctx0" brushRef="#br0" timeOffset="112235.63">6157 1147 1280 0,'0'0'396'0,"0"0"-60"15,0 0-52-15,0 0-364 16,5 0 88-16,0 0 72 16,5 0-16-16,5 0-44 15,1 0-24-15,-1 0-64 16,0-6-32-16,-5 2-324 15,5-6-288-15,-15 6 44 0</inkml:trace>
  <inkml:trace contextRef="#ctx0" brushRef="#br0" timeOffset="112438.68">6009 1371 1256 0,'0'0'388'16,"0"8"-40"-16,11 6-36 16,-6 8-352-16,5-2 72 0,5 2 32 15,0-3-40-15,1-3-136 16,-1 0-96-16,5-2-276 16,5-14-176-16,-9 0 100 15</inkml:trace>
  <inkml:trace contextRef="#ctx0" brushRef="#br0" timeOffset="112704.33">6162 1373 856 0,'0'0'252'0,"0"-2"-16"15,10-10-20-15,10 0-196 16,6-13 80-16,-1 3 72 16,16-2 0-16,-6 0-28 15,-9 8-24-15,9 2-28 16,-4 6 0-16,-11 2-12 0,0 4 0 15,1 8-16-15,-21 2-8 16,5 4-24-16,-10 8-16 16,-11 4-48-16,1 4-32 15,-5-2-56-15,0 3-24 16,-1-1 32-16,1-12 64 16,0-10-312-16,-11-10-368 15,11-4-4-15</inkml:trace>
  <inkml:trace contextRef="#ctx0" brushRef="#br0" timeOffset="113002.66">6197 1040 888 0,'0'0'264'0,"0"0"-20"15,0 0-24-15,0 2-228 16,11 6 56-16,-6 6 64 15,5 7 8-15,5 9-8 16,10 10-8-16,-4 11-20 16,-11 9 0-16,15 15-4 15,-15 1 8-15,1-7-24 16,4-1-16-16,0-9-20 16,-5-7 8-16,5-14-8 0,-9-9-8 15,-1-5-32 1,-5-8-16-16,5-2-68 0,0-6-48 15,-5-2 12-15,-5-6 64 16,5-2-284-16,0-4-344 16,-5-8 0-16</inkml:trace>
  <inkml:trace contextRef="#ctx0" brushRef="#br0" timeOffset="113205.82">6350 1603 1216 0,'-5'0'372'0,"0"8"-52"15,-6 14-52-15,1 2-364 16,-5 0 72-16,0 4 52 16,0-5-8-16,4-1-352 15,-9-8-336-15,0-4-4 16</inkml:trace>
  <inkml:trace contextRef="#ctx0" brushRef="#br0" timeOffset="113377.58">6375 1645 640 0,'5'-2'180'0,"10"2"44"15,1 0 36-15,9 6-120 16,11 0 24-16,-11-4 4 16,6 0-16-16,4 6-40 15,-9-4-16-15,-1 0-44 16,5 0-16-16,-14-4-84 15,-27 0-64-15,11 0-8 16,-10-8 64-16,-5-12-244 0,0 10-296 16,-5 2-4-16</inkml:trace>
  <inkml:trace contextRef="#ctx0" brushRef="#br0" timeOffset="113580.79">6136 1516 848 0,'0'0'252'15,"0"0"0"-15,5-2 4 0,6 2-208 16,-1-6 40 0,15 4-4-16,-4-6-40 15,9-12-140-15,16-1-88 0,-11-13-208 16,1-10-112-16,-6 16 92 15</inkml:trace>
  <inkml:trace contextRef="#ctx0" brushRef="#br0" timeOffset="114074.15">6553 974 1056 0,'0'0'320'0,"0"2"-40"16,5 10-40-16,-5 4-292 15,0 6 72-15,0-4 44 16,0 2-24-16,5 1-40 15,5-7-16-15,0-4-8 16,11-2 16-16,-6-6 8 16,5-6 0-16,11-4-8 15,-1-6 0-15,-4-7-8 0,-1 1 8 16,0 2-4-16,-9 4 0 16,-1 0 20-1,-5 4 24-15,-5 6 24 0,0 14 0 16,0 2 4-16,-5 8 8 15,0 2 4-15,0 3 8 16,-5 3-4-16,0 0 0 16,0-4-16-16,0 0-8 15,0-1-20-15,0-3 0 16,-5-2-32-16,-11-2-16 16,11-4-76-16,0-4-48 0,5 0 8 15,-5 0 64-15,5-6-284 16,0-4-344-16</inkml:trace>
  <inkml:trace contextRef="#ctx0" brushRef="#br0" timeOffset="114480.39">6624 1359 1056 0,'0'4'320'16,"0"12"-20"-16,0 6-24 16,0-4-288-16,0 2 56 15,5 5 28-15,5-5-16 0,-10-6-144 16,10 2-112-16,1-8-252 15,-11 0-128-15</inkml:trace>
  <inkml:trace contextRef="#ctx0" brushRef="#br0" timeOffset="114652.25">6700 1288 352 0,'0'-4'84'0,"0"0"32"16,16-4 28-16,-1-6-12 15,10 2 48-15,11 2 28 16,-16 2-16-16,16 0-32 15,-11 2-16-15,-5 6-20 16,1 0 0-16,-6 8-28 16,-5-2-16-16,0 4-84 15,0 4-56-15,-10 8-336 16,0-6-272-16,-10-2 36 16</inkml:trace>
  <inkml:trace contextRef="#ctx0" brushRef="#br0" timeOffset="114808.49">6792 1379 1088 0,'5'6'332'16,"-5"10"-28"-16,-5 14-28 16,5 3-276-16,0 9 88 15,-10 4 56-15,-1 1-24 16,1-5-116-16,-5-4-88 16,-5-8-368-16,-1-9-272 0,1-9 56 15</inkml:trace>
  <inkml:trace contextRef="#ctx0" brushRef="#br0" timeOffset="114996.13">6929 1462 808 0,'0'0'236'0,"5"0"36"15,20 0 36-15,-4 0-172 16,-6 0 40-16,10 0 16 16,6 2-8-16,-6 6-48 15,-4-2-24-15,-1 2-44 16,-5 0-8-16,-5 4-64 15,-5-4-48-15,0-6-428 16,0-2-368-16,-5 4 32 16</inkml:trace>
  <inkml:trace contextRef="#ctx0" brushRef="#br0" timeOffset="115777.48">7127 718 920 0,'0'0'276'0,"0"-4"-20"0,5 2-12 16,5-6-232-16,5 1 64 15,6-1 52-15,4 0-8 16,-4 2-36-16,-1-2-24 16,-5 2-44-16,5 2-8 15,-15 4-12-15,1 10 8 0,4 18-20 16,-20 3-16-1,4 7-8-15,6 0 16 0,-5-1 20 16,5 1 8 0,5-8 0-16,11 0 0 0,-6-7 12 15,15-3 16-15,6-4 20 16,-6 0 8-16,6-2 12 16,-1 2 8-16,6-6 0 15,-16 8-8-15,0-1-12 16,-4-1 0-16,-11 0-8 15,-5 4 0-15,-5 2-28 16,-11 2-24-16,1-1-60 16,-10-3-32-16,-1-4 4 15,-4-8 48-15,9-2-368 0,-4-12-408 16,5 0 0-16</inkml:trace>
  <inkml:trace contextRef="#ctx0" brushRef="#br0" timeOffset="115980.59">7549 540 960 0,'0'0'288'0,"5"6"-20"0,10 4-24 16,-10 11-244-16,5 1 64 16,0 8 52-16,-5 0-8 15,6 0-76-15,-11-1-64 16,10-5-32-16,-10-2 40 15,0-6-280-15,0-10-312 0</inkml:trace>
  <inkml:trace contextRef="#ctx0" brushRef="#br0" timeOffset="116308.71">7584 697 432 0,'0'-2'112'0,"0"-4"12"16,0-6 8-16,0 2-56 16,10-10 48-16,1 2 44 15,4 2 8-15,0-4-12 16,10 4-8-16,1 1-28 15,-6 7-16-15,6 0-24 16,-6 4-8-16,-5 2-24 16,-5 8-16-16,-10 4-48 15,-5 11-32-15,-5 7-72 16,-5 4-40-16,0-2-4 16,-1 7 40-16,-4 1 48 15,0 0 16-15,4-16 24 0,6 0 16 16,0 1 0-16,5-9-8 15,0-6-4-15,5-2 16 16,-5-4 16-16,10-4 16 16,0-4 0-16,5-4 0 15,0 0-48-15,-5 0-32 16,11-5-64-16,-6-7-24 16,0 6 32-16,0 0 56 15,0 2 56-15</inkml:trace>
  <inkml:trace contextRef="#ctx0" brushRef="#br0" timeOffset="116793.09">7676 1022 1016 0,'0'4'308'0,"0"6"-36"16,0 10-28-16,0 4-276 16,0-3 64-16,0 3 56 15,0-2-8-15,0 2-60 16,0-4-48-16,0-10-112 15,0 1-56-15,0-9-8 16,0-2 56-16,0-8 64 16,10-7 16-16,0-7 8 15,0-8 0-15,5 0 28 16,6-1 32-16,4-19 80 0,6 6 56 16,-1 11 36-16,6-5-8 15,-11 8-20-15,0 14 0 16,-9 10-16-16,4 14-8 15,-10-6-16-15,0 2-8 16,-10 18-32-16,-10 6-24 16,0 1-80-16,-10 1-56 15,-11 4-8-15,1-2 48 16,4-10 48-16,1-5 8 16,-1 1 0-16,6-8 8 15,5-4-80-15,5 2-80 16,0-6 16-16,5 2 104 15,5-2 100-15,0-2 8 16,5 0-12-16,0-6-16 16,10 4-20-16,0-10 0 0,0 2-60 15,6-4-48-15,-6-7-16 16,0-3 48-16,0-4-240 16,-4-2-272-16,-6 10 0 15</inkml:trace>
  <inkml:trace contextRef="#ctx0" brushRef="#br0" timeOffset="116980.68">7767 718 1160 0,'0'2'356'0,"0"4"-52"15,0 16-44-15,0 26-308 16,0 5 96-16,5-3 88 16,0 5-8-16,0 1-48 15,5-10-32-15,6-1-44 0,-16-7 0 16,5 0-8-1,5-9 0-15,-10-11-400 0,5-4-392 16</inkml:trace>
  <inkml:trace contextRef="#ctx0" brushRef="#br0" timeOffset="117339.98">7635 1300 1016 0,'5'0'308'15,"-5"0"-36"-15,10 4-36 0,0 2-260 16,11-4 88 0,4-4 72-16,16-10 0 15,-6-2-48-15,6-4-32 0,10-4-64 16,0-2-24-16,-11-5-56 16,1-1-32-16,5 0-8 15,-21 0 24-15,-5 9 64 16,1 1 40-16,-6 4 56 15,0 6 16-15,-5 2 28 16,5 8 16-16,-4 6 4 16,-1 4-8-16,5 8-16 15,-5 3 0-15,-5-1-24 16,5 2-16-16,1 0-16 16,-6-6 8-16,5 0-40 0,-10 0-32 15,0-1-16-15,-10-1 24 16,-11-4-412-16,-9-4-432 15,-1 2-4-15</inkml:trace>
  <inkml:trace contextRef="#ctx0" brushRef="#br0" timeOffset="117857.25">5202 2391 1136 0,'0'-6'348'15,"0"6"-44"-15,5 0-36 16,0 6-312-16,10-6 80 16,-10 4 64-16,10 6-8 15,6-8-52-15,-16 6-40 16,10-2-28-16,0 2 16 0,-10-6-352 15,11 4-360-15,-16-6-4 16,5 6 368-16</inkml:trace>
  <inkml:trace contextRef="#ctx0" brushRef="#br0" timeOffset="118029.13">5115 2534 1048 0,'0'2'316'0,"0"4"-8"16,0 8-12-16,5 2-288 16,0 2 40-16,6 1-56 15,-6-1-96-15,5 8-296 16,-5-10-200-16</inkml:trace>
  <inkml:trace contextRef="#ctx0" brushRef="#br0" timeOffset="118279.2">5237 2580 800 0,'0'0'236'0,"10"-2"12"0,1-12 12 16,19-6-180-16,16-4 48 15,5 0 36-15,-1 1 0 16,11-5-28-16,-5 4-16 16,-5 2-36-16,-10 6-8 15,-6 4-16-15,-14 4 0 16,-1 6-12-16,-10 4 0 15,0 4-48-15,-5 8-40 16,-15 2-120-16,-5 6-72 0,-5 4 24 16,-11 0 104-16,-15-3-208 15,1-1-312-15,4 2 0 16,16-6 312-16</inkml:trace>
  <inkml:trace contextRef="#ctx0" brushRef="#br0" timeOffset="118466.63">5334 2594 360 0,'0'0'88'0,"0"0"28"16,0 0 24-16,0 8-16 15,0-6 48-15,0 5 36 16,5 5 0-16,5 4-36 16,0 2-24-16,10 10-44 15,-4-4-8-15,-1-3-48 16,10 3-24-16,-14-4-32 16,-1-6 8-16,-5-6-320 15,5-6-320-15,-10-8 0 16,0 2 320-16,5 4 320 0,-5-6 0 15</inkml:trace>
  <inkml:trace contextRef="#ctx0" brushRef="#br0" timeOffset="118919.79">5664 2459 736 0,'-10'0'212'0,"5"0"28"16,5 8 28-16,5 7-148 16,0 7 48-16,0 10 16 15,-5 12-16-15,0 15-40 16,0 9-16-16,0-5-24 16,0 9 0-16,-5-9-12 15,0-5 0-15,-5-7-20 0,-11-5-16 16,1-8-48-16,5-9-24 15,-16-7-96-15,6-8-56 16,-11-6 24-16,6-12 88 16,-1-4-268-16,-4-6-352 15,14-6-8-15,1 3 352 16,5 5 348-16,5 0 0 16</inkml:trace>
  <inkml:trace contextRef="#ctx0" brushRef="#br0" timeOffset="119420.71">5344 2792 856 0,'0'0'252'16,"0"4"-8"-16,0 0-12 15,5 0-208-15,5 4 64 16,10-2 40-16,-9-4-16 15,4 4-36-15,5-4-16 0,-5 0-44 16,1-2-24-16,-11 4-116 16,5-4-88-16,-10 0-220 15,-10 8-120-15,5-4 96 16,5 0 232-16</inkml:trace>
  <inkml:trace contextRef="#ctx0" brushRef="#br0" timeOffset="119623.76">5171 3052 728 0,'0'0'212'0,"0"0"-8"16,0 0-4-16,5-4-144 15,21-4 80-15,9-8 56 16,6-2-16-16,20-11-44 16,10-9-24-16,0-4-40 0,-5 3-8 15,-5-5-44-15,-10 4-32 16,-5 6-16-16,-16 7 16 15,1 5-344-15,-11 0-352 16,-5 8-4-16,-5 6 360 16,-5 2 356-16,0 4 0 15</inkml:trace>
  <inkml:trace contextRef="#ctx0" brushRef="#br0" timeOffset="119795.71">5776 2846 576 0,'0'0'160'15,"0"4"68"-15,0 2 64 16,15 5-80-16,-5 9 16 15,5-6-16-15,1 2-24 16,-1 6-52-16,-5-4-16 16,5-2-36-16,0-3-8 15,-9 1-80-15,-1-6-64 0,0 0-392 16,0-6-320-16,0-4 44 16,0 0 368-16</inkml:trace>
  <inkml:trace contextRef="#ctx0" brushRef="#br0" timeOffset="120358.13">6045 2205 1176 0,'0'2'360'0,"0"2"-44"16,0 4-40-16,0 13-316 15,0 3 96-15,0 6 56 16,-5 2-32-16,-5-1-72 16,0 3-40-16,-6-2-104 15,1-8-64-15,0-4-48 16,5-5 24-16,0-1 48 15,-1-6 32-15,11-8 60 16,0 6 32-16,0-4 92 16,11 0 64-16,4 6 56 15,15 12-8-15,-9 2-24 16,-1 8-8-16,15 9-32 16,-9 5-16-16,-6-6-48 0,-5-3-32 15,6-3-16-15,-1-2 16 16,-10-16-292-16,-5-20-304 15,0-8-4-15,6 8 304 16,-11 2 304-16,0-4 0 16</inkml:trace>
  <inkml:trace contextRef="#ctx0" brushRef="#br0" timeOffset="120545.63">6284 2415 1200 0,'0'0'368'15,"5"-2"-44"-15,5-4-40 16,10-2-328-16,1 0 88 15,-11-6 68-15,15 0-16 16,-5 4-48-16,1 3-24 16,-6-5-56-16,-5 6-16 15,0 2-8-15,-5 0 24 16,1 0-344-16,-6-2-360 0</inkml:trace>
  <inkml:trace contextRef="#ctx0" brushRef="#br0" timeOffset="120889.39">6319 2099 464 0,'0'0'124'0,"0"2"52"16,-10 2 52-16,10-2-56 15,0-2 16-15,-5 2-4 16,5 2-16-16,0-4-28 16,0 2-8-16,0 4-28 15,-5 4-8-15,10 14-16 16,10 10 0-16,-15-2-8 15,10 11 0-15,1 3-8 16,4 5 0-16,-5 3-4 0,5-2 0 16,0 3-20-16,-9 3-8 15,9-15-16-15,-5-13 8 16,0 8-8-16,-5-12 0 16,5-7-16-16,-10-11 0 15,0 2-32-15,0-6-16 16,0 0-40-16,5-4-16 15,-10-12 24-15,5-8 40 16,0-3-360-16,-10-7-392 16,5 0-4-16,5 6 400 15</inkml:trace>
  <inkml:trace contextRef="#ctx0" brushRef="#br0" timeOffset="121076.88">6350 2415 1168 0,'0'2'356'0,"0"10"-32"16,0 10-36-16,0 9-320 16,0 1 80-16,-5 6 40 15,0 4-24-15,-6-3-136 16,1-3-96-16,10-6-300 16,-20-6-192-16,10-7 88 15,5-5 288-15,-5-2 284 0,4-6 0 16</inkml:trace>
  <inkml:trace contextRef="#ctx0" brushRef="#br0" timeOffset="121280.03">6375 2447 680 0,'0'0'196'0,"10"0"28"0,6 0 28 16,4 0-148-16,0-2 16 16,11 2 0-16,-1 0-8 15,-4 0-40-15,-6 0-24 16,0-2-96-16,1-4-72 15,-6 6-96-15,-10-4-24 16,0 4 64-16,-10-2 88 16,0 2 88-16,5 0 0 15,-10 0 0-15,-1 0 0 16</inkml:trace>
  <inkml:trace contextRef="#ctx0" brushRef="#br0" timeOffset="121451.88">6395 2623 800 0,'0'2'236'0,"0"4"-16"0,0-2-12 0,11 2-192 16,-1 0 56-16,10-6 24 16,0 0-24-16,11-8-88 15,10-6-56-15,-6 0-104 16,6-7-48-16,-6-1-104 16,-4-4-48-16,-1-2 88 15,-9 10 144-15,-6 4 144 16,-5 1 0-16</inkml:trace>
  <inkml:trace contextRef="#ctx0" brushRef="#br0" timeOffset="121842.51">6868 1800 432 0,'-5'0'112'0,"0"0"72"16,0 0 72-16,5 0-28 16,0 0 16-16,-5 6-28 15,5 8-40-15,-11 4-56 16,6 13-16-16,-10 7-60 16,5 6-40-16,-5 1-28 15,-6 5 16-15,-9-8-324 16,10-5-336-16,-1-15-4 15,11-8 336-15</inkml:trace>
  <inkml:trace contextRef="#ctx0" brushRef="#br0" timeOffset="121998.83">6837 2177 1024 0,'0'0'308'0,"11"0"-28"0,-1 12-28 16,0 10-268-16,0 1 72 15,5 9 56-15,1 0-8 16,-6-6-80-16,0-2-64 15,-5-3-348-15,5-7-280 16,-5-6 32-16,5 0 320 16</inkml:trace>
  <inkml:trace contextRef="#ctx0" brushRef="#br0" timeOffset="122186.26">6995 1776 960 0,'0'0'288'0,"0"8"-56"15,0 2-56-15,0 2-372 16,0 2-24-16,5-2-100 16,0-1-64-16</inkml:trace>
  <inkml:trace contextRef="#ctx0" brushRef="#br0" timeOffset="122467.57">6919 1953 512 0,'0'0'140'0,"0"-4"-20"0,5-4-12 16,5-6-116-16,0-2 48 16,5 0 28-16,6 2-8 15,-6-2-4-15,5 2 8 16,1 3 32-16,-16 7 32 15,10-2 24-15,0 6 0 16,-5 8-16-16,0 5-16 16,1 9-20-16,-1 10 0 15,-10 0-20-15,0 3-16 16,5 1-32-16,-5 2-8 16,0-6-48-16,0-9-32 15,0-3-4-15,0-10 32 16,0-6 28-16,0-8 0 15</inkml:trace>
  <inkml:trace contextRef="#ctx0" brushRef="#br0" timeOffset="123062.74">7000 2020 704 0,'0'4'204'0,"0"2"-44"16,0-4-36-16,0-2-184 15,5 0 64-15,0-2 60 0,5-4 0 16,6-2-28-16,-11 0-24 16,0 0-48-16,5 2-16 15,-5-2-16-15,0 0 8 16,-5 4 8-16,0 8 8 16,0 4 4-16,-5 6 0 15,0 4 8-15,-5 4 8 16,5 0 16-16,0 0 16 15,-6-5-4-15,6-1-8 16,10-4-4-16,6-4 8 16,-11-2 20-16,5-4 16 15,0 0 4-15,5-4 0 16,0 2-24-16,0-2-16 16,-5-4-12-16,5 0 8 0,-10 4-8 15,6 12-8-15,-6 10-28 16,-6 4-8-16,-9-2-8 15,5 5 16-15,-5 5 24 16,0-2 16-16,-6-8 28 16,6 8 16-16,0-11 28 15,0-7 16-15,9-2-16 16,1-2-32-16,-5-4 0 16,20 2 40-16,-10-6 48 15,21-6 24-15,-16-6-12 16,15 0-24-16,11-6-36 15,-1 1 0-15,6-7-20 16,4-4-8-16,1 4-44 16,0 2-24-16,-21 6-100 0,5 1-64 15,-10 1-180-15,1 6-104 16,-11 0 80-16,0 4 200 16,-5 2 192-16,5-4 0 15</inkml:trace>
  <inkml:trace contextRef="#ctx0" brushRef="#br0" timeOffset="123297.11">7117 2183 472 0,'0'0'124'16,"0"8"44"-16,0 6 44 15,0 0-68-15,5 9 24 0,5 7 0 16,5 8-8 0,-5-2-24-16,11 5-8 15,-1 1-24-15,-5-4-16 0,1-1-32 16,-1-7-8-16,-5-6-36 15,0-2-16-15,5-4-92 16,-15-7-64-16,5-5-80 16,1-16 0-16,-12-5-112 15,1-9-96-15,-5 0 80 16,5 0 184-16,-5 10 184 16,5-2 0-16</inkml:trace>
  <inkml:trace contextRef="#ctx0" brushRef="#br0" timeOffset="123500.23">7112 2294 496 0,'0'0'132'0,"0"4"80"0,0 14 76 16,0 6-60-16,0 5 0 15,0 17-28-15,-10 6-16 16,-1-5-32-16,1 7-8 16,-5 13-24-16,5-11-16 15,-10-9-48-15,4-3-32 16,-9-8-136-16,10-18-104 15,-16-20-304-15,1-20-192 16,14-2 104-16,1 4 304 16</inkml:trace>
  <inkml:trace contextRef="#ctx0" brushRef="#br0" timeOffset="123640.82">7102 2407 424 0,'0'-6'108'0,"20"0"68"16,26 2 60-16,-1 4-60 15,11-6-16-15,10 4-28 16,-5-2-8-16,-5 2-32 15,-5 2-16-15,-10 0-60 16,-6-2-32-16,-4-2-24 16,-1-2 16-16,-10-2 16 15,-4-1 8-15</inkml:trace>
  <inkml:trace contextRef="#ctx0" brushRef="#br0" timeOffset="124126.74">6340 2725 872 0,'0'-2'260'0,"0"0"-12"15,5-4-4-15,5-6-236 16,0-4 32-16,5 0-56 15,6-2-80-15,4 6-104 0,0-2-8 32,6-4 56-32,-6 3 80 15</inkml:trace>
  <inkml:trace contextRef="#ctx0" brushRef="#br0" timeOffset="124564.24">6218 2421 960 0,'0'0'288'0,"0"0"-28"0,0 0-24 16,0 0-260-16,10-4 56 16,0 2 16-16,5-6-32 15,6 0-124-15,4-8-80 16,5 2-188-16,6-2-104 16,-16 1 88-16,1-3 200 15,-1 8 192-15,-10 2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6888" cy="463550"/>
          </a:xfrm>
          <a:prstGeom prst="rect">
            <a:avLst/>
          </a:prstGeom>
          <a:noFill/>
          <a:ln w="9525">
            <a:noFill/>
            <a:miter lim="800000"/>
          </a:ln>
          <a:effectLst/>
        </p:spPr>
        <p:txBody>
          <a:bodyPr vert="horz" wrap="none" lIns="93151" tIns="46576" rIns="93151" bIns="46576" numCol="1" anchor="t" anchorCtr="0" compatLnSpc="1"/>
          <a:lstStyle>
            <a:lvl1pPr defTabSz="930910" eaLnBrk="0" hangingPunct="0">
              <a:defRPr sz="1200">
                <a:latin typeface="Helvetica" charset="0"/>
                <a:ea typeface="+mn-ea"/>
                <a:cs typeface="+mn-cs"/>
              </a:defRPr>
            </a:lvl1pPr>
          </a:lstStyle>
          <a:p>
            <a:pPr marL="0" marR="0" lvl="0" indent="0" algn="l" defTabSz="93091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Helvetica" charset="0"/>
              <a:ea typeface="+mn-ea"/>
              <a:cs typeface="+mn-cs"/>
            </a:endParaRPr>
          </a:p>
        </p:txBody>
      </p:sp>
      <p:sp>
        <p:nvSpPr>
          <p:cNvPr id="52227" name="Rectangle 3"/>
          <p:cNvSpPr>
            <a:spLocks noGrp="1" noChangeArrowheads="1"/>
          </p:cNvSpPr>
          <p:nvPr>
            <p:ph type="dt" idx="1"/>
          </p:nvPr>
        </p:nvSpPr>
        <p:spPr bwMode="auto">
          <a:xfrm>
            <a:off x="3973513" y="0"/>
            <a:ext cx="3036888" cy="463550"/>
          </a:xfrm>
          <a:prstGeom prst="rect">
            <a:avLst/>
          </a:prstGeom>
          <a:noFill/>
          <a:ln w="9525">
            <a:noFill/>
            <a:miter lim="800000"/>
          </a:ln>
          <a:effectLst/>
        </p:spPr>
        <p:txBody>
          <a:bodyPr vert="horz" wrap="none" lIns="93151" tIns="46576" rIns="93151" bIns="46576" numCol="1" anchor="t" anchorCtr="0" compatLnSpc="1"/>
          <a:lstStyle>
            <a:lvl1pPr algn="r" defTabSz="930910" eaLnBrk="0" hangingPunct="0">
              <a:defRPr sz="1200">
                <a:latin typeface="Helvetica" charset="0"/>
                <a:ea typeface="+mn-ea"/>
                <a:cs typeface="+mn-cs"/>
              </a:defRPr>
            </a:lvl1pPr>
          </a:lstStyle>
          <a:p>
            <a:pPr marL="0" marR="0" lvl="0" indent="0" algn="r" defTabSz="93091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Helvetica" charset="0"/>
              <a:ea typeface="+mn-ea"/>
              <a:cs typeface="+mn-cs"/>
            </a:endParaRPr>
          </a:p>
        </p:txBody>
      </p:sp>
      <p:sp>
        <p:nvSpPr>
          <p:cNvPr id="7172" name="Rectangle 4"/>
          <p:cNvSpPr>
            <a:spLocks noGrp="1" noRot="1" noChangeAspect="1" noTextEdit="1"/>
          </p:cNvSpPr>
          <p:nvPr>
            <p:ph type="sldImg"/>
          </p:nvPr>
        </p:nvSpPr>
        <p:spPr>
          <a:xfrm>
            <a:off x="1182688" y="698500"/>
            <a:ext cx="4645025" cy="3484563"/>
          </a:xfrm>
          <a:prstGeom prst="rect">
            <a:avLst/>
          </a:prstGeom>
          <a:noFill/>
          <a:ln w="9525" cap="flat" cmpd="sng">
            <a:solidFill>
              <a:srgbClr val="000000"/>
            </a:solidFill>
            <a:prstDash val="solid"/>
            <a:miter/>
            <a:headEnd type="none" w="med" len="med"/>
            <a:tailEnd type="none" w="med" len="med"/>
          </a:ln>
        </p:spPr>
      </p:sp>
      <p:sp>
        <p:nvSpPr>
          <p:cNvPr id="52229" name="Rectangle 5"/>
          <p:cNvSpPr>
            <a:spLocks noGrp="1" noChangeArrowheads="1"/>
          </p:cNvSpPr>
          <p:nvPr>
            <p:ph type="body" sz="quarter" idx="3"/>
          </p:nvPr>
        </p:nvSpPr>
        <p:spPr bwMode="auto">
          <a:xfrm>
            <a:off x="935038" y="4416425"/>
            <a:ext cx="5140325" cy="4181475"/>
          </a:xfrm>
          <a:prstGeom prst="rect">
            <a:avLst/>
          </a:prstGeom>
          <a:noFill/>
          <a:ln w="9525">
            <a:noFill/>
            <a:miter lim="800000"/>
          </a:ln>
          <a:effectLst/>
        </p:spPr>
        <p:txBody>
          <a:bodyPr vert="horz" wrap="none" lIns="93151" tIns="46576" rIns="93151" bIns="4657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pitchFamily="34" charset="-128"/>
                <a:cs typeface="MS PGothic" panose="020B0600070205080204" pitchFamily="34" charset="-128"/>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pitchFamily="34" charset="-128"/>
                <a:cs typeface="MS PGothic" panose="020B0600070205080204" pitchFamily="34" charset="-128"/>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pitchFamily="34" charset="-128"/>
                <a:cs typeface="MS PGothic" panose="020B0600070205080204" pitchFamily="34" charset="-128"/>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pitchFamily="34" charset="-128"/>
                <a:cs typeface="MS PGothic" panose="020B0600070205080204" pitchFamily="34" charset="-128"/>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pitchFamily="34" charset="-128"/>
                <a:cs typeface="MS PGothic" panose="020B0600070205080204" pitchFamily="34" charset="-128"/>
              </a:rPr>
              <a:t>Fifth level</a:t>
            </a:r>
          </a:p>
        </p:txBody>
      </p:sp>
      <p:sp>
        <p:nvSpPr>
          <p:cNvPr id="52230" name="Rectangle 6"/>
          <p:cNvSpPr>
            <a:spLocks noGrp="1" noChangeArrowheads="1"/>
          </p:cNvSpPr>
          <p:nvPr>
            <p:ph type="ftr" sz="quarter" idx="4"/>
          </p:nvPr>
        </p:nvSpPr>
        <p:spPr bwMode="auto">
          <a:xfrm>
            <a:off x="0" y="8832850"/>
            <a:ext cx="3036888" cy="463550"/>
          </a:xfrm>
          <a:prstGeom prst="rect">
            <a:avLst/>
          </a:prstGeom>
          <a:noFill/>
          <a:ln w="9525">
            <a:noFill/>
            <a:miter lim="800000"/>
          </a:ln>
          <a:effectLst/>
        </p:spPr>
        <p:txBody>
          <a:bodyPr vert="horz" wrap="none" lIns="93151" tIns="46576" rIns="93151" bIns="46576" numCol="1" anchor="b" anchorCtr="0" compatLnSpc="1"/>
          <a:lstStyle>
            <a:lvl1pPr defTabSz="930910" eaLnBrk="0" hangingPunct="0">
              <a:defRPr sz="1200">
                <a:latin typeface="Helvetica" charset="0"/>
                <a:ea typeface="+mn-ea"/>
                <a:cs typeface="+mn-cs"/>
              </a:defRPr>
            </a:lvl1pPr>
          </a:lstStyle>
          <a:p>
            <a:pPr marL="0" marR="0" lvl="0" indent="0" algn="l" defTabSz="93091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Helvetica" charset="0"/>
              <a:ea typeface="+mn-ea"/>
              <a:cs typeface="+mn-cs"/>
            </a:endParaRPr>
          </a:p>
        </p:txBody>
      </p:sp>
      <p:sp>
        <p:nvSpPr>
          <p:cNvPr id="52231" name="Rectangle 7"/>
          <p:cNvSpPr>
            <a:spLocks noGrp="1" noChangeArrowheads="1"/>
          </p:cNvSpPr>
          <p:nvPr>
            <p:ph type="sldNum" sz="quarter" idx="5"/>
          </p:nvPr>
        </p:nvSpPr>
        <p:spPr bwMode="auto">
          <a:xfrm>
            <a:off x="3973513" y="8832850"/>
            <a:ext cx="3036888" cy="463550"/>
          </a:xfrm>
          <a:prstGeom prst="rect">
            <a:avLst/>
          </a:prstGeom>
          <a:noFill/>
          <a:ln w="9525">
            <a:noFill/>
            <a:miter lim="800000"/>
          </a:ln>
          <a:effectLst/>
        </p:spPr>
        <p:txBody>
          <a:bodyPr vert="horz" wrap="none" lIns="93151" tIns="46576" rIns="93151" bIns="46576" numCol="1" anchor="b" anchorCtr="0" compatLnSpc="1"/>
          <a:lstStyle/>
          <a:p>
            <a:pPr lvl="0" algn="r" defTabSz="930275" eaLnBrk="0" fontAlgn="base" hangingPunct="0"/>
            <a:fld id="{9A0DB2DC-4C9A-4742-B13C-FB6460FD3503}" type="slidenum">
              <a:rPr lang="en-US" altLang="zh-CN" sz="1200" strike="noStrike" noProof="1" dirty="0">
                <a:latin typeface="Helvetica" charset="0"/>
                <a:ea typeface="MS PGothic" panose="020B0600070205080204" charset="-122"/>
                <a:cs typeface="+mn-cs"/>
              </a:rPr>
              <a:t>‹#›</a:t>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kumimoji="1" sz="1200" kern="1200">
        <a:solidFill>
          <a:schemeClr val="tx1"/>
        </a:solidFill>
        <a:latin typeface="Times New Roman" panose="02020603050405020304" charset="0"/>
        <a:ea typeface="MS PGothic" panose="020B0600070205080204" pitchFamily="34" charset="-128"/>
        <a:cs typeface="MS PGothic" panose="020B0600070205080204" pitchFamily="34" charset="-128"/>
      </a:defRPr>
    </a:lvl2pPr>
    <a:lvl3pPr marL="914400" algn="l" rtl="0" eaLnBrk="0" fontAlgn="base" hangingPunct="0">
      <a:spcBef>
        <a:spcPct val="30000"/>
      </a:spcBef>
      <a:spcAft>
        <a:spcPct val="0"/>
      </a:spcAft>
      <a:defRPr kumimoji="1" sz="1200" kern="1200">
        <a:solidFill>
          <a:schemeClr val="tx1"/>
        </a:solidFill>
        <a:latin typeface="Times New Roman" panose="02020603050405020304" charset="0"/>
        <a:ea typeface="MS PGothic" panose="020B0600070205080204" pitchFamily="34" charset="-128"/>
        <a:cs typeface="MS PGothic" panose="020B0600070205080204" pitchFamily="34" charset="-128"/>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charset="0"/>
        <a:ea typeface="MS PGothic" panose="020B0600070205080204" pitchFamily="34" charset="-128"/>
        <a:cs typeface="MS PGothic" panose="020B0600070205080204" pitchFamily="34" charset="-128"/>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charset="0"/>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latin typeface="Helvetica" charset="0"/>
                <a:ea typeface="宋体" panose="02010600030101010101" pitchFamily="2" charset="-122"/>
              </a:rPr>
              <a:t>1</a:t>
            </a:fld>
            <a:endParaRPr lang="en-US" altLang="zh-CN" sz="1200">
              <a:latin typeface="Helvetica" charset="0"/>
              <a:ea typeface="宋体" panose="02010600030101010101" pitchFamily="2" charset="-122"/>
            </a:endParaRPr>
          </a:p>
        </p:txBody>
      </p:sp>
      <p:sp>
        <p:nvSpPr>
          <p:cNvPr id="9218" name="Rectangle 2"/>
          <p:cNvSpPr>
            <a:spLocks noGrp="1" noRot="1" noChangeAspect="1" noTextEdit="1"/>
          </p:cNvSpPr>
          <p:nvPr>
            <p:ph type="sldImg"/>
          </p:nvPr>
        </p:nvSpPr>
        <p:spPr/>
      </p:sp>
      <p:sp>
        <p:nvSpPr>
          <p:cNvPr id="9219"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11</a:t>
            </a:fld>
            <a:endParaRPr lang="en-US" altLang="zh-CN" sz="1200"/>
          </a:p>
        </p:txBody>
      </p:sp>
      <p:sp>
        <p:nvSpPr>
          <p:cNvPr id="27650" name="Rectangle 2"/>
          <p:cNvSpPr>
            <a:spLocks noGrp="1" noRot="1" noChangeAspect="1" noTextEdit="1"/>
          </p:cNvSpPr>
          <p:nvPr>
            <p:ph type="sldImg"/>
          </p:nvPr>
        </p:nvSpPr>
        <p:spPr/>
      </p:sp>
      <p:sp>
        <p:nvSpPr>
          <p:cNvPr id="27651"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12</a:t>
            </a:fld>
            <a:endParaRPr lang="en-US" altLang="zh-CN" sz="1200"/>
          </a:p>
        </p:txBody>
      </p:sp>
      <p:sp>
        <p:nvSpPr>
          <p:cNvPr id="29698" name="Rectangle 2"/>
          <p:cNvSpPr>
            <a:spLocks noGrp="1" noRot="1" noChangeAspect="1" noTextEdit="1"/>
          </p:cNvSpPr>
          <p:nvPr>
            <p:ph type="sldImg"/>
          </p:nvPr>
        </p:nvSpPr>
        <p:spPr/>
      </p:sp>
      <p:sp>
        <p:nvSpPr>
          <p:cNvPr id="29699"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13</a:t>
            </a:fld>
            <a:endParaRPr lang="en-US" altLang="zh-CN" sz="1200"/>
          </a:p>
        </p:txBody>
      </p:sp>
      <p:sp>
        <p:nvSpPr>
          <p:cNvPr id="31746" name="Rectangle 2"/>
          <p:cNvSpPr>
            <a:spLocks noGrp="1" noRot="1" noChangeAspect="1" noTextEdit="1"/>
          </p:cNvSpPr>
          <p:nvPr>
            <p:ph type="sldImg"/>
          </p:nvPr>
        </p:nvSpPr>
        <p:spPr/>
      </p:sp>
      <p:sp>
        <p:nvSpPr>
          <p:cNvPr id="31747"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14</a:t>
            </a:fld>
            <a:endParaRPr lang="en-US" altLang="zh-CN" sz="1200"/>
          </a:p>
        </p:txBody>
      </p:sp>
      <p:sp>
        <p:nvSpPr>
          <p:cNvPr id="33794" name="Rectangle 2"/>
          <p:cNvSpPr>
            <a:spLocks noGrp="1" noRot="1" noChangeAspect="1" noTextEdit="1"/>
          </p:cNvSpPr>
          <p:nvPr>
            <p:ph type="sldImg"/>
          </p:nvPr>
        </p:nvSpPr>
        <p:spPr/>
      </p:sp>
      <p:sp>
        <p:nvSpPr>
          <p:cNvPr id="33795"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15</a:t>
            </a:fld>
            <a:endParaRPr lang="en-US" altLang="zh-CN" sz="1200"/>
          </a:p>
        </p:txBody>
      </p:sp>
      <p:sp>
        <p:nvSpPr>
          <p:cNvPr id="35842" name="Rectangle 2"/>
          <p:cNvSpPr>
            <a:spLocks noGrp="1" noRot="1" noChangeAspect="1" noTextEdit="1"/>
          </p:cNvSpPr>
          <p:nvPr>
            <p:ph type="sldImg"/>
          </p:nvPr>
        </p:nvSpPr>
        <p:spPr/>
      </p:sp>
      <p:sp>
        <p:nvSpPr>
          <p:cNvPr id="35843"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16</a:t>
            </a:fld>
            <a:endParaRPr lang="en-US" altLang="zh-CN" sz="1200"/>
          </a:p>
        </p:txBody>
      </p:sp>
      <p:sp>
        <p:nvSpPr>
          <p:cNvPr id="37890" name="Rectangle 2"/>
          <p:cNvSpPr>
            <a:spLocks noGrp="1" noRot="1" noChangeAspect="1" noTextEdit="1"/>
          </p:cNvSpPr>
          <p:nvPr>
            <p:ph type="sldImg"/>
          </p:nvPr>
        </p:nvSpPr>
        <p:spPr/>
      </p:sp>
      <p:sp>
        <p:nvSpPr>
          <p:cNvPr id="37891"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17</a:t>
            </a:fld>
            <a:endParaRPr lang="en-US" altLang="zh-CN" sz="1200"/>
          </a:p>
        </p:txBody>
      </p:sp>
      <p:sp>
        <p:nvSpPr>
          <p:cNvPr id="39938" name="Rectangle 2"/>
          <p:cNvSpPr>
            <a:spLocks noGrp="1" noRot="1" noChangeAspect="1" noTextEdit="1"/>
          </p:cNvSpPr>
          <p:nvPr>
            <p:ph type="sldImg"/>
          </p:nvPr>
        </p:nvSpPr>
        <p:spPr/>
      </p:sp>
      <p:sp>
        <p:nvSpPr>
          <p:cNvPr id="39939"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30275" eaLnBrk="0" hangingPunct="0"/>
            <a:fld id="{9A0DB2DC-4C9A-4742-B13C-FB6460FD3503}" type="slidenum">
              <a:rPr lang="en-US" altLang="zh-CN" sz="1200"/>
              <a:t>18</a:t>
            </a:fld>
            <a:endParaRPr lang="en-US" altLang="zh-CN" sz="1200"/>
          </a:p>
        </p:txBody>
      </p:sp>
      <p:sp>
        <p:nvSpPr>
          <p:cNvPr id="41986" name="Rectangle 2"/>
          <p:cNvSpPr>
            <a:spLocks noGrp="1" noRot="1" noChangeAspect="1" noTextEdit="1"/>
          </p:cNvSpPr>
          <p:nvPr>
            <p:ph type="sldImg"/>
          </p:nvPr>
        </p:nvSpPr>
        <p:spPr/>
      </p:sp>
      <p:sp>
        <p:nvSpPr>
          <p:cNvPr id="41987" name="Rectangle 3"/>
          <p:cNvSpPr>
            <a:spLocks noGrp="1"/>
          </p:cNvSpPr>
          <p:nvPr>
            <p:ph type="body"/>
          </p:nvPr>
        </p:nvSpPr>
        <p:spPr>
          <a:xfrm>
            <a:off x="933450" y="4416425"/>
            <a:ext cx="5143500" cy="4181475"/>
          </a:xfrm>
        </p:spPr>
        <p:txBody>
          <a:bodyPr wrap="none" lIns="93151" tIns="46576" rIns="93151" bIns="46576" anchor="t" anchorCtr="0"/>
          <a:lstStyle/>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30275" eaLnBrk="0" hangingPunct="0"/>
            <a:fld id="{9A0DB2DC-4C9A-4742-B13C-FB6460FD3503}" type="slidenum">
              <a:rPr lang="en-US" altLang="zh-CN" sz="1200"/>
              <a:t>19</a:t>
            </a:fld>
            <a:endParaRPr lang="en-US" altLang="zh-CN" sz="1200"/>
          </a:p>
        </p:txBody>
      </p:sp>
      <p:sp>
        <p:nvSpPr>
          <p:cNvPr id="44034" name="Rectangle 2"/>
          <p:cNvSpPr>
            <a:spLocks noGrp="1" noRot="1" noChangeAspect="1" noTextEdit="1"/>
          </p:cNvSpPr>
          <p:nvPr>
            <p:ph type="sldImg"/>
          </p:nvPr>
        </p:nvSpPr>
        <p:spPr/>
      </p:sp>
      <p:sp>
        <p:nvSpPr>
          <p:cNvPr id="44035" name="Rectangle 3"/>
          <p:cNvSpPr>
            <a:spLocks noGrp="1"/>
          </p:cNvSpPr>
          <p:nvPr>
            <p:ph type="body"/>
          </p:nvPr>
        </p:nvSpPr>
        <p:spPr>
          <a:xfrm>
            <a:off x="933450" y="4416425"/>
            <a:ext cx="5143500" cy="4181475"/>
          </a:xfrm>
        </p:spPr>
        <p:txBody>
          <a:bodyPr wrap="none" lIns="93151" tIns="46576" rIns="93151" bIns="46576" anchor="t" anchorCtr="0"/>
          <a:lstStyle/>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20</a:t>
            </a:fld>
            <a:endParaRPr lang="en-US" altLang="zh-CN" sz="1200"/>
          </a:p>
        </p:txBody>
      </p:sp>
      <p:sp>
        <p:nvSpPr>
          <p:cNvPr id="46082" name="Rectangle 2"/>
          <p:cNvSpPr>
            <a:spLocks noGrp="1" noRot="1" noChangeAspect="1" noTextEdit="1"/>
          </p:cNvSpPr>
          <p:nvPr>
            <p:ph type="sldImg"/>
          </p:nvPr>
        </p:nvSpPr>
        <p:spPr/>
      </p:sp>
      <p:sp>
        <p:nvSpPr>
          <p:cNvPr id="46083" name="Rectangle 3"/>
          <p:cNvSpPr>
            <a:spLocks noGrp="1"/>
          </p:cNvSpPr>
          <p:nvPr>
            <p:ph type="body"/>
          </p:nvPr>
        </p:nvSpPr>
        <p:spPr/>
        <p:txBody>
          <a:bodyPr wrap="none" lIns="93151" tIns="46576" rIns="93151" bIns="46576" anchor="t"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30275" eaLnBrk="0" hangingPunct="0"/>
            <a:fld id="{9A0DB2DC-4C9A-4742-B13C-FB6460FD3503}" type="slidenum">
              <a:rPr lang="en-US" altLang="zh-CN" sz="1200"/>
              <a:t>2</a:t>
            </a:fld>
            <a:endParaRPr lang="en-US" altLang="zh-CN" sz="1200"/>
          </a:p>
        </p:txBody>
      </p:sp>
      <p:sp>
        <p:nvSpPr>
          <p:cNvPr id="11266" name="Rectangle 2"/>
          <p:cNvSpPr>
            <a:spLocks noGrp="1" noRot="1" noChangeAspect="1" noTextEdit="1"/>
          </p:cNvSpPr>
          <p:nvPr>
            <p:ph type="sldImg"/>
          </p:nvPr>
        </p:nvSpPr>
        <p:spPr/>
      </p:sp>
      <p:sp>
        <p:nvSpPr>
          <p:cNvPr id="11267" name="Rectangle 3"/>
          <p:cNvSpPr>
            <a:spLocks noGrp="1"/>
          </p:cNvSpPr>
          <p:nvPr>
            <p:ph type="body"/>
          </p:nvPr>
        </p:nvSpPr>
        <p:spPr>
          <a:xfrm>
            <a:off x="933450" y="4416425"/>
            <a:ext cx="5143500" cy="4181475"/>
          </a:xfrm>
        </p:spPr>
        <p:txBody>
          <a:bodyPr wrap="none" lIns="93151" tIns="46576" rIns="93151" bIns="46576" anchor="t" anchorCtr="0"/>
          <a:lstStyle/>
          <a:p>
            <a:pPr lvl="0"/>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21</a:t>
            </a:fld>
            <a:endParaRPr lang="en-US" altLang="zh-CN" sz="1200"/>
          </a:p>
        </p:txBody>
      </p:sp>
      <p:sp>
        <p:nvSpPr>
          <p:cNvPr id="48130" name="Rectangle 2"/>
          <p:cNvSpPr>
            <a:spLocks noGrp="1" noRot="1" noChangeAspect="1" noTextEdit="1"/>
          </p:cNvSpPr>
          <p:nvPr>
            <p:ph type="sldImg"/>
          </p:nvPr>
        </p:nvSpPr>
        <p:spPr/>
      </p:sp>
      <p:sp>
        <p:nvSpPr>
          <p:cNvPr id="48131"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23</a:t>
            </a:fld>
            <a:endParaRPr lang="en-US" altLang="zh-CN" sz="1200"/>
          </a:p>
        </p:txBody>
      </p:sp>
      <p:sp>
        <p:nvSpPr>
          <p:cNvPr id="50178" name="Rectangle 2"/>
          <p:cNvSpPr>
            <a:spLocks noGrp="1" noRot="1" noChangeAspect="1" noTextEdit="1"/>
          </p:cNvSpPr>
          <p:nvPr>
            <p:ph type="sldImg"/>
          </p:nvPr>
        </p:nvSpPr>
        <p:spPr/>
      </p:sp>
      <p:sp>
        <p:nvSpPr>
          <p:cNvPr id="50179"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25</a:t>
            </a:fld>
            <a:endParaRPr lang="en-US" altLang="zh-CN" sz="1200"/>
          </a:p>
        </p:txBody>
      </p:sp>
      <p:sp>
        <p:nvSpPr>
          <p:cNvPr id="53250" name="Rectangle 2"/>
          <p:cNvSpPr>
            <a:spLocks noGrp="1" noRot="1" noChangeAspect="1" noTextEdit="1"/>
          </p:cNvSpPr>
          <p:nvPr>
            <p:ph type="sldImg"/>
          </p:nvPr>
        </p:nvSpPr>
        <p:spPr/>
      </p:sp>
      <p:sp>
        <p:nvSpPr>
          <p:cNvPr id="53251"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26</a:t>
            </a:fld>
            <a:endParaRPr lang="en-US" altLang="zh-CN" sz="1200"/>
          </a:p>
        </p:txBody>
      </p:sp>
      <p:sp>
        <p:nvSpPr>
          <p:cNvPr id="55298" name="Rectangle 2"/>
          <p:cNvSpPr>
            <a:spLocks noGrp="1" noRot="1" noChangeAspect="1" noTextEdit="1"/>
          </p:cNvSpPr>
          <p:nvPr>
            <p:ph type="sldImg"/>
          </p:nvPr>
        </p:nvSpPr>
        <p:spPr/>
      </p:sp>
      <p:sp>
        <p:nvSpPr>
          <p:cNvPr id="55299"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27</a:t>
            </a:fld>
            <a:endParaRPr lang="en-US" altLang="zh-CN" sz="1200"/>
          </a:p>
        </p:txBody>
      </p:sp>
      <p:sp>
        <p:nvSpPr>
          <p:cNvPr id="57346" name="Rectangle 2"/>
          <p:cNvSpPr>
            <a:spLocks noGrp="1" noRot="1" noChangeAspect="1" noTextEdit="1"/>
          </p:cNvSpPr>
          <p:nvPr>
            <p:ph type="sldImg"/>
          </p:nvPr>
        </p:nvSpPr>
        <p:spPr/>
      </p:sp>
      <p:sp>
        <p:nvSpPr>
          <p:cNvPr id="57347"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28</a:t>
            </a:fld>
            <a:endParaRPr lang="en-US" altLang="zh-CN" sz="1200"/>
          </a:p>
        </p:txBody>
      </p:sp>
      <p:sp>
        <p:nvSpPr>
          <p:cNvPr id="59394" name="Rectangle 2"/>
          <p:cNvSpPr>
            <a:spLocks noGrp="1" noRot="1" noChangeAspect="1" noTextEdit="1"/>
          </p:cNvSpPr>
          <p:nvPr>
            <p:ph type="sldImg"/>
          </p:nvPr>
        </p:nvSpPr>
        <p:spPr/>
      </p:sp>
      <p:sp>
        <p:nvSpPr>
          <p:cNvPr id="59395"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29</a:t>
            </a:fld>
            <a:endParaRPr lang="en-US" altLang="zh-CN" sz="1200"/>
          </a:p>
        </p:txBody>
      </p:sp>
      <p:sp>
        <p:nvSpPr>
          <p:cNvPr id="61442" name="Rectangle 2"/>
          <p:cNvSpPr>
            <a:spLocks noGrp="1" noRot="1" noChangeAspect="1" noTextEdit="1"/>
          </p:cNvSpPr>
          <p:nvPr>
            <p:ph type="sldImg"/>
          </p:nvPr>
        </p:nvSpPr>
        <p:spPr/>
      </p:sp>
      <p:sp>
        <p:nvSpPr>
          <p:cNvPr id="61443"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30</a:t>
            </a:fld>
            <a:endParaRPr lang="en-US" altLang="zh-CN" sz="1200"/>
          </a:p>
        </p:txBody>
      </p:sp>
      <p:sp>
        <p:nvSpPr>
          <p:cNvPr id="63490" name="Rectangle 2"/>
          <p:cNvSpPr>
            <a:spLocks noGrp="1" noRot="1" noChangeAspect="1" noTextEdit="1"/>
          </p:cNvSpPr>
          <p:nvPr>
            <p:ph type="sldImg"/>
          </p:nvPr>
        </p:nvSpPr>
        <p:spPr/>
      </p:sp>
      <p:sp>
        <p:nvSpPr>
          <p:cNvPr id="63491"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31</a:t>
            </a:fld>
            <a:endParaRPr lang="en-US" altLang="zh-CN" sz="1200"/>
          </a:p>
        </p:txBody>
      </p:sp>
      <p:sp>
        <p:nvSpPr>
          <p:cNvPr id="65538" name="Rectangle 2"/>
          <p:cNvSpPr>
            <a:spLocks noGrp="1" noRot="1" noChangeAspect="1" noTextEdit="1"/>
          </p:cNvSpPr>
          <p:nvPr>
            <p:ph type="sldImg"/>
          </p:nvPr>
        </p:nvSpPr>
        <p:spPr/>
      </p:sp>
      <p:sp>
        <p:nvSpPr>
          <p:cNvPr id="65539" name="Rectangle 3"/>
          <p:cNvSpPr>
            <a:spLocks noGrp="1"/>
          </p:cNvSpPr>
          <p:nvPr>
            <p:ph type="body"/>
          </p:nvPr>
        </p:nvSpPr>
        <p:spPr>
          <a:xfrm>
            <a:off x="933450" y="4416425"/>
            <a:ext cx="5143500" cy="4181475"/>
          </a:xfrm>
        </p:spPr>
        <p:txBody>
          <a:bodyPr wrap="none" lIns="93151" tIns="46576" rIns="93151" bIns="46576" anchor="t" anchorCtr="0"/>
          <a:lstStyle/>
          <a:p>
            <a:pPr lvl="0"/>
            <a:r>
              <a:rPr lang="en-US" altLang="en-US" dirty="0"/>
              <a:t>Cardinality </a:t>
            </a:r>
            <a:r>
              <a:rPr lang="zh-CN" altLang="en-US" dirty="0"/>
              <a:t>集的势</a:t>
            </a:r>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32</a:t>
            </a:fld>
            <a:endParaRPr lang="en-US" altLang="zh-CN" sz="1200"/>
          </a:p>
        </p:txBody>
      </p:sp>
      <p:sp>
        <p:nvSpPr>
          <p:cNvPr id="67586" name="Rectangle 2"/>
          <p:cNvSpPr>
            <a:spLocks noGrp="1" noRot="1" noChangeAspect="1" noTextEdit="1"/>
          </p:cNvSpPr>
          <p:nvPr>
            <p:ph type="sldImg"/>
          </p:nvPr>
        </p:nvSpPr>
        <p:spPr/>
      </p:sp>
      <p:sp>
        <p:nvSpPr>
          <p:cNvPr id="67587"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txBox="1">
            <a:spLocks noGrp="1"/>
          </p:cNvSpPr>
          <p:nvPr/>
        </p:nvSpPr>
        <p:spPr>
          <a:xfrm>
            <a:off x="3973513" y="8832850"/>
            <a:ext cx="3036887" cy="463550"/>
          </a:xfrm>
          <a:prstGeom prst="rect">
            <a:avLst/>
          </a:prstGeom>
          <a:noFill/>
          <a:ln w="9525">
            <a:noFill/>
          </a:ln>
        </p:spPr>
        <p:txBody>
          <a:bodyPr wrap="none" lIns="93151" tIns="46576" rIns="93151" bIns="46576" anchor="b" anchorCtr="0"/>
          <a:lstStyle/>
          <a:p>
            <a:pPr lvl="0" algn="r" defTabSz="929005" eaLnBrk="0" hangingPunct="0"/>
            <a:fld id="{9A0DB2DC-4C9A-4742-B13C-FB6460FD3503}" type="slidenum">
              <a:rPr lang="en-US" altLang="zh-CN" sz="1200" dirty="0"/>
              <a:t>4</a:t>
            </a:fld>
            <a:endParaRPr lang="en-US" altLang="zh-CN" sz="1200" dirty="0"/>
          </a:p>
        </p:txBody>
      </p:sp>
      <p:sp>
        <p:nvSpPr>
          <p:cNvPr id="13314" name="Rectangle 2"/>
          <p:cNvSpPr>
            <a:spLocks noGrp="1" noRot="1" noChangeAspect="1" noTextEdit="1"/>
          </p:cNvSpPr>
          <p:nvPr>
            <p:ph type="sldImg"/>
          </p:nvPr>
        </p:nvSpPr>
        <p:spPr/>
      </p:sp>
      <p:sp>
        <p:nvSpPr>
          <p:cNvPr id="13315" name="Rectangle 3"/>
          <p:cNvSpPr>
            <a:spLocks noGrp="1"/>
          </p:cNvSpPr>
          <p:nvPr>
            <p:ph type="body"/>
          </p:nvPr>
        </p:nvSpPr>
        <p:spPr/>
        <p:txBody>
          <a:bodyPr wrap="none" lIns="93151" tIns="46576" rIns="93151" bIns="46576" anchor="t" anchorCtr="0"/>
          <a:lstStyle/>
          <a:p>
            <a:pPr lvl="0"/>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33</a:t>
            </a:fld>
            <a:endParaRPr lang="en-US" altLang="zh-CN" sz="1200"/>
          </a:p>
        </p:txBody>
      </p:sp>
      <p:sp>
        <p:nvSpPr>
          <p:cNvPr id="69634" name="Rectangle 2"/>
          <p:cNvSpPr>
            <a:spLocks noGrp="1" noRot="1" noChangeAspect="1" noTextEdit="1"/>
          </p:cNvSpPr>
          <p:nvPr>
            <p:ph type="sldImg"/>
          </p:nvPr>
        </p:nvSpPr>
        <p:spPr/>
      </p:sp>
      <p:sp>
        <p:nvSpPr>
          <p:cNvPr id="69635"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34</a:t>
            </a:fld>
            <a:endParaRPr lang="en-US" altLang="zh-CN" sz="1200"/>
          </a:p>
        </p:txBody>
      </p:sp>
      <p:sp>
        <p:nvSpPr>
          <p:cNvPr id="71682" name="Rectangle 2"/>
          <p:cNvSpPr>
            <a:spLocks noGrp="1" noRot="1" noChangeAspect="1" noTextEdit="1"/>
          </p:cNvSpPr>
          <p:nvPr>
            <p:ph type="sldImg"/>
          </p:nvPr>
        </p:nvSpPr>
        <p:spPr/>
      </p:sp>
      <p:sp>
        <p:nvSpPr>
          <p:cNvPr id="71683"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36</a:t>
            </a:fld>
            <a:endParaRPr lang="en-US" altLang="zh-CN" sz="1200"/>
          </a:p>
        </p:txBody>
      </p:sp>
      <p:sp>
        <p:nvSpPr>
          <p:cNvPr id="74754" name="Rectangle 2"/>
          <p:cNvSpPr>
            <a:spLocks noGrp="1" noRot="1" noChangeAspect="1" noTextEdit="1"/>
          </p:cNvSpPr>
          <p:nvPr>
            <p:ph type="sldImg"/>
          </p:nvPr>
        </p:nvSpPr>
        <p:spPr/>
      </p:sp>
      <p:sp>
        <p:nvSpPr>
          <p:cNvPr id="74755" name="Rectangle 3"/>
          <p:cNvSpPr>
            <a:spLocks noGrp="1"/>
          </p:cNvSpPr>
          <p:nvPr>
            <p:ph type="body"/>
          </p:nvPr>
        </p:nvSpPr>
        <p:spPr>
          <a:xfrm>
            <a:off x="933450" y="4416425"/>
            <a:ext cx="5143500" cy="4181475"/>
          </a:xfrm>
        </p:spPr>
        <p:txBody>
          <a:bodyPr wrap="none" lIns="93151" tIns="46576" rIns="93151" bIns="46576" anchor="t" anchorCtr="0"/>
          <a:lstStyle/>
          <a:p>
            <a:pPr lvl="0"/>
            <a:r>
              <a:rPr lang="zh-CN" altLang="en-US" dirty="0"/>
              <a:t>双实线表示全部参与</a:t>
            </a:r>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37</a:t>
            </a:fld>
            <a:endParaRPr lang="en-US" altLang="zh-CN" sz="1200"/>
          </a:p>
        </p:txBody>
      </p:sp>
      <p:sp>
        <p:nvSpPr>
          <p:cNvPr id="76802" name="Rectangle 2"/>
          <p:cNvSpPr>
            <a:spLocks noGrp="1" noRot="1" noChangeAspect="1" noTextEdit="1"/>
          </p:cNvSpPr>
          <p:nvPr>
            <p:ph type="sldImg"/>
          </p:nvPr>
        </p:nvSpPr>
        <p:spPr/>
      </p:sp>
      <p:sp>
        <p:nvSpPr>
          <p:cNvPr id="76803" name="Rectangle 3"/>
          <p:cNvSpPr>
            <a:spLocks noGrp="1"/>
          </p:cNvSpPr>
          <p:nvPr>
            <p:ph type="body"/>
          </p:nvPr>
        </p:nvSpPr>
        <p:spPr>
          <a:xfrm>
            <a:off x="933450" y="4416425"/>
            <a:ext cx="5143500" cy="4181475"/>
          </a:xfrm>
        </p:spPr>
        <p:txBody>
          <a:bodyPr wrap="none" lIns="93151" tIns="46576" rIns="93151" bIns="46576" anchor="t" anchorCtr="0"/>
          <a:lstStyle/>
          <a:p>
            <a:pPr lvl="0"/>
            <a:r>
              <a:rPr lang="en-US" altLang="en-US" dirty="0"/>
              <a:t>1..1</a:t>
            </a:r>
            <a:r>
              <a:rPr lang="zh-CN" altLang="en-US" dirty="0"/>
              <a:t> 就能表示学生至少参与一个，且最多一个</a:t>
            </a:r>
            <a:endParaRPr lang="en-US" altLang="zh-CN" dirty="0"/>
          </a:p>
          <a:p>
            <a:pPr lvl="0"/>
            <a:r>
              <a:rPr lang="en-US" altLang="en-US" dirty="0"/>
              <a:t>0..*</a:t>
            </a:r>
            <a:r>
              <a:rPr lang="zh-CN" altLang="en-US" dirty="0"/>
              <a:t> 表示老师可以不参与，也可以指导多个</a:t>
            </a:r>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30275" eaLnBrk="0" hangingPunct="0"/>
            <a:fld id="{9A0DB2DC-4C9A-4742-B13C-FB6460FD3503}" type="slidenum">
              <a:rPr lang="en-US" altLang="zh-CN" sz="1200"/>
              <a:t>38</a:t>
            </a:fld>
            <a:endParaRPr lang="en-US" altLang="zh-CN" sz="1200"/>
          </a:p>
        </p:txBody>
      </p:sp>
      <p:sp>
        <p:nvSpPr>
          <p:cNvPr id="78850" name="Rectangle 2"/>
          <p:cNvSpPr>
            <a:spLocks noGrp="1" noRot="1" noChangeAspect="1" noTextEdit="1"/>
          </p:cNvSpPr>
          <p:nvPr>
            <p:ph type="sldImg"/>
          </p:nvPr>
        </p:nvSpPr>
        <p:spPr/>
      </p:sp>
      <p:sp>
        <p:nvSpPr>
          <p:cNvPr id="78851" name="Rectangle 3"/>
          <p:cNvSpPr>
            <a:spLocks noGrp="1"/>
          </p:cNvSpPr>
          <p:nvPr>
            <p:ph type="body"/>
          </p:nvPr>
        </p:nvSpPr>
        <p:spPr>
          <a:xfrm>
            <a:off x="933450" y="4416425"/>
            <a:ext cx="5143500" cy="4181475"/>
          </a:xfrm>
        </p:spPr>
        <p:txBody>
          <a:bodyPr wrap="none" lIns="93151" tIns="46576" rIns="93151" bIns="46576" anchor="t" anchorCtr="0"/>
          <a:lstStyle/>
          <a:p>
            <a:pPr lvl="0"/>
            <a:r>
              <a:rPr lang="en-US" altLang="zh-CN" dirty="0" err="1"/>
              <a:t>Phone_number</a:t>
            </a:r>
            <a:r>
              <a:rPr lang="en-US" altLang="zh-CN" dirty="0"/>
              <a:t> </a:t>
            </a:r>
            <a:r>
              <a:rPr lang="zh-CN" altLang="en-US" dirty="0"/>
              <a:t>多值属性，能有多个值，比如有多个电话号码</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39</a:t>
            </a:fld>
            <a:endParaRPr lang="en-US" altLang="zh-CN" sz="1200"/>
          </a:p>
        </p:txBody>
      </p:sp>
      <p:sp>
        <p:nvSpPr>
          <p:cNvPr id="80898" name="Rectangle 2"/>
          <p:cNvSpPr>
            <a:spLocks noGrp="1" noRot="1" noChangeAspect="1" noTextEdit="1"/>
          </p:cNvSpPr>
          <p:nvPr>
            <p:ph type="sldImg"/>
          </p:nvPr>
        </p:nvSpPr>
        <p:spPr/>
      </p:sp>
      <p:sp>
        <p:nvSpPr>
          <p:cNvPr id="80899" name="Rectangle 3"/>
          <p:cNvSpPr>
            <a:spLocks noGrp="1"/>
          </p:cNvSpPr>
          <p:nvPr>
            <p:ph type="body"/>
          </p:nvPr>
        </p:nvSpPr>
        <p:spPr>
          <a:xfrm>
            <a:off x="933450" y="4416425"/>
            <a:ext cx="5143500" cy="4181475"/>
          </a:xfrm>
        </p:spPr>
        <p:txBody>
          <a:bodyPr wrap="none" lIns="93151" tIns="46576" rIns="93151" bIns="46576" anchor="t" anchorCtr="0"/>
          <a:lstStyle/>
          <a:p>
            <a:pPr lvl="0"/>
            <a:r>
              <a:rPr lang="zh-CN" altLang="en-US" dirty="0"/>
              <a:t>全体属性加在一起都不一定能作为主键，就可能是弱实体集</a:t>
            </a:r>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40</a:t>
            </a:fld>
            <a:endParaRPr lang="en-US" altLang="zh-CN" sz="1200"/>
          </a:p>
        </p:txBody>
      </p:sp>
      <p:sp>
        <p:nvSpPr>
          <p:cNvPr id="82946" name="Rectangle 2"/>
          <p:cNvSpPr>
            <a:spLocks noGrp="1" noRot="1" noChangeAspect="1" noTextEdit="1"/>
          </p:cNvSpPr>
          <p:nvPr>
            <p:ph type="sldImg"/>
          </p:nvPr>
        </p:nvSpPr>
        <p:spPr/>
      </p:sp>
      <p:sp>
        <p:nvSpPr>
          <p:cNvPr id="82947"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41</a:t>
            </a:fld>
            <a:endParaRPr lang="en-US" altLang="zh-CN" sz="1200"/>
          </a:p>
        </p:txBody>
      </p:sp>
      <p:sp>
        <p:nvSpPr>
          <p:cNvPr id="84994" name="Rectangle 2"/>
          <p:cNvSpPr>
            <a:spLocks noGrp="1" noRot="1" noChangeAspect="1" noTextEdit="1"/>
          </p:cNvSpPr>
          <p:nvPr>
            <p:ph type="sldImg"/>
          </p:nvPr>
        </p:nvSpPr>
        <p:spPr/>
      </p:sp>
      <p:sp>
        <p:nvSpPr>
          <p:cNvPr id="84995"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42</a:t>
            </a:fld>
            <a:endParaRPr lang="en-US" altLang="zh-CN" sz="1200"/>
          </a:p>
        </p:txBody>
      </p:sp>
      <p:sp>
        <p:nvSpPr>
          <p:cNvPr id="87042" name="Rectangle 2"/>
          <p:cNvSpPr>
            <a:spLocks noGrp="1" noRot="1" noChangeAspect="1" noTextEdit="1"/>
          </p:cNvSpPr>
          <p:nvPr>
            <p:ph type="sldImg"/>
          </p:nvPr>
        </p:nvSpPr>
        <p:spPr/>
      </p:sp>
      <p:sp>
        <p:nvSpPr>
          <p:cNvPr id="87043"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43</a:t>
            </a:fld>
            <a:endParaRPr lang="en-US" altLang="zh-CN" sz="1200"/>
          </a:p>
        </p:txBody>
      </p:sp>
      <p:sp>
        <p:nvSpPr>
          <p:cNvPr id="89090" name="Rectangle 2"/>
          <p:cNvSpPr>
            <a:spLocks noGrp="1" noRot="1" noChangeAspect="1" noTextEdit="1"/>
          </p:cNvSpPr>
          <p:nvPr>
            <p:ph type="sldImg"/>
          </p:nvPr>
        </p:nvSpPr>
        <p:spPr/>
      </p:sp>
      <p:sp>
        <p:nvSpPr>
          <p:cNvPr id="89091"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txBox="1">
            <a:spLocks noGrp="1"/>
          </p:cNvSpPr>
          <p:nvPr/>
        </p:nvSpPr>
        <p:spPr>
          <a:xfrm>
            <a:off x="3973513" y="8832850"/>
            <a:ext cx="3036887" cy="463550"/>
          </a:xfrm>
          <a:prstGeom prst="rect">
            <a:avLst/>
          </a:prstGeom>
          <a:noFill/>
          <a:ln w="9525">
            <a:noFill/>
          </a:ln>
        </p:spPr>
        <p:txBody>
          <a:bodyPr wrap="none" lIns="93151" tIns="46576" rIns="93151" bIns="46576" anchor="b" anchorCtr="0"/>
          <a:lstStyle/>
          <a:p>
            <a:pPr lvl="0" algn="r" defTabSz="929005" eaLnBrk="0" hangingPunct="0"/>
            <a:fld id="{9A0DB2DC-4C9A-4742-B13C-FB6460FD3503}" type="slidenum">
              <a:rPr lang="en-US" altLang="zh-CN" sz="1200" dirty="0"/>
              <a:t>5</a:t>
            </a:fld>
            <a:endParaRPr lang="en-US" altLang="zh-CN" sz="1200" dirty="0"/>
          </a:p>
        </p:txBody>
      </p:sp>
      <p:sp>
        <p:nvSpPr>
          <p:cNvPr id="15362" name="Rectangle 2"/>
          <p:cNvSpPr>
            <a:spLocks noGrp="1" noRot="1" noChangeAspect="1" noTextEdit="1"/>
          </p:cNvSpPr>
          <p:nvPr>
            <p:ph type="sldImg"/>
          </p:nvPr>
        </p:nvSpPr>
        <p:spPr/>
      </p:sp>
      <p:sp>
        <p:nvSpPr>
          <p:cNvPr id="15363" name="Rectangle 3"/>
          <p:cNvSpPr>
            <a:spLocks noGrp="1"/>
          </p:cNvSpPr>
          <p:nvPr>
            <p:ph type="body"/>
          </p:nvPr>
        </p:nvSpPr>
        <p:spPr/>
        <p:txBody>
          <a:bodyPr wrap="none" lIns="93151" tIns="46576" rIns="93151" bIns="46576" anchor="t" anchorCtr="0"/>
          <a:lstStyle/>
          <a:p>
            <a:pPr lvl="0"/>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44</a:t>
            </a:fld>
            <a:endParaRPr lang="en-US" altLang="zh-CN" sz="1200"/>
          </a:p>
        </p:txBody>
      </p:sp>
      <p:sp>
        <p:nvSpPr>
          <p:cNvPr id="91138" name="Rectangle 2"/>
          <p:cNvSpPr>
            <a:spLocks noGrp="1" noRot="1" noChangeAspect="1" noTextEdit="1"/>
          </p:cNvSpPr>
          <p:nvPr>
            <p:ph type="sldImg"/>
          </p:nvPr>
        </p:nvSpPr>
        <p:spPr/>
      </p:sp>
      <p:sp>
        <p:nvSpPr>
          <p:cNvPr id="91139" name="Rectangle 3"/>
          <p:cNvSpPr>
            <a:spLocks noGrp="1"/>
          </p:cNvSpPr>
          <p:nvPr>
            <p:ph type="body"/>
          </p:nvPr>
        </p:nvSpPr>
        <p:spPr>
          <a:xfrm>
            <a:off x="933450" y="4416425"/>
            <a:ext cx="5143500" cy="4181475"/>
          </a:xfrm>
        </p:spPr>
        <p:txBody>
          <a:bodyPr wrap="none" lIns="93151" tIns="46576" rIns="93151" bIns="46576" anchor="t" anchorCtr="0"/>
          <a:lstStyle/>
          <a:p>
            <a:pPr lvl="0"/>
            <a:r>
              <a:rPr lang="zh-CN" altLang="en-US" dirty="0"/>
              <a:t>一对多 或 多对一 的联系集，不单独成表，把多的那方添加到另一方中，形成冗余的属性（老师和学院，老师中添加学院）</a:t>
            </a:r>
            <a:endParaRPr lang="en-US" altLang="zh-CN" dirty="0"/>
          </a:p>
          <a:p>
            <a:pPr lvl="0"/>
            <a:r>
              <a:rPr lang="zh-CN" altLang="en-US" dirty="0"/>
              <a:t>一对一 任意放一端就行</a:t>
            </a:r>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txBox="1">
            <a:spLocks noGrp="1"/>
          </p:cNvSpPr>
          <p:nvPr/>
        </p:nvSpPr>
        <p:spPr>
          <a:xfrm>
            <a:off x="3973513" y="8832850"/>
            <a:ext cx="3036887" cy="463550"/>
          </a:xfrm>
          <a:prstGeom prst="rect">
            <a:avLst/>
          </a:prstGeom>
          <a:noFill/>
          <a:ln w="9525">
            <a:noFill/>
          </a:ln>
        </p:spPr>
        <p:txBody>
          <a:bodyPr wrap="none" lIns="93171" tIns="46586" rIns="93171" bIns="46586" anchor="b" anchorCtr="0"/>
          <a:lstStyle/>
          <a:p>
            <a:pPr lvl="0" algn="r" defTabSz="930275" eaLnBrk="0" hangingPunct="0"/>
            <a:fld id="{9A0DB2DC-4C9A-4742-B13C-FB6460FD3503}" type="slidenum">
              <a:rPr lang="en-US" altLang="zh-CN" sz="1200" dirty="0"/>
              <a:t>45</a:t>
            </a:fld>
            <a:endParaRPr lang="en-US" altLang="zh-CN" sz="1200" dirty="0"/>
          </a:p>
        </p:txBody>
      </p:sp>
      <p:sp>
        <p:nvSpPr>
          <p:cNvPr id="93186" name="Rectangle 2"/>
          <p:cNvSpPr>
            <a:spLocks noGrp="1" noRot="1" noChangeAspect="1" noTextEdit="1"/>
          </p:cNvSpPr>
          <p:nvPr>
            <p:ph type="sldImg"/>
          </p:nvPr>
        </p:nvSpPr>
        <p:spPr/>
      </p:sp>
      <p:sp>
        <p:nvSpPr>
          <p:cNvPr id="93187" name="Rectangle 3"/>
          <p:cNvSpPr>
            <a:spLocks noGrp="1"/>
          </p:cNvSpPr>
          <p:nvPr>
            <p:ph type="body"/>
          </p:nvPr>
        </p:nvSpPr>
        <p:spPr>
          <a:xfrm>
            <a:off x="933450" y="4416425"/>
            <a:ext cx="5143500" cy="4181475"/>
          </a:xfrm>
        </p:spPr>
        <p:txBody>
          <a:bodyPr wrap="none" lIns="93151" tIns="46576" rIns="93151" bIns="46576" anchor="t" anchorCtr="0"/>
          <a:lstStyle/>
          <a:p>
            <a:pPr lvl="0"/>
            <a:r>
              <a:rPr lang="zh-CN" altLang="en-US" dirty="0"/>
              <a:t>复合属性写最小单位的属性，如这个表中，不记录</a:t>
            </a:r>
            <a:r>
              <a:rPr lang="en-US" altLang="zh-CN" dirty="0"/>
              <a:t>address</a:t>
            </a:r>
            <a:r>
              <a:rPr lang="zh-CN" altLang="en-US" dirty="0"/>
              <a:t>、</a:t>
            </a:r>
            <a:r>
              <a:rPr lang="en-US" altLang="zh-CN" dirty="0"/>
              <a:t>street</a:t>
            </a:r>
            <a:r>
              <a:rPr lang="zh-CN" altLang="en-US" dirty="0"/>
              <a:t>，只记录 </a:t>
            </a:r>
            <a:r>
              <a:rPr lang="en-US" altLang="zh-CN" dirty="0" err="1"/>
              <a:t>street_number</a:t>
            </a:r>
            <a:r>
              <a:rPr lang="en-US" altLang="zh-CN" dirty="0"/>
              <a:t> </a:t>
            </a:r>
            <a:r>
              <a:rPr lang="zh-CN" altLang="en-US" dirty="0"/>
              <a:t>等</a:t>
            </a:r>
            <a:endParaRPr lang="en-US" altLang="zh-CN" dirty="0"/>
          </a:p>
          <a:p>
            <a:pPr lvl="0"/>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txBox="1">
            <a:spLocks noGrp="1"/>
          </p:cNvSpPr>
          <p:nvPr/>
        </p:nvSpPr>
        <p:spPr>
          <a:xfrm>
            <a:off x="3973513" y="8832850"/>
            <a:ext cx="3036887" cy="463550"/>
          </a:xfrm>
          <a:prstGeom prst="rect">
            <a:avLst/>
          </a:prstGeom>
          <a:noFill/>
          <a:ln w="9525">
            <a:noFill/>
          </a:ln>
        </p:spPr>
        <p:txBody>
          <a:bodyPr wrap="none" lIns="93171" tIns="46586" rIns="93171" bIns="46586" anchor="b" anchorCtr="0"/>
          <a:lstStyle/>
          <a:p>
            <a:pPr lvl="0" algn="r" defTabSz="930275" eaLnBrk="0" hangingPunct="0"/>
            <a:fld id="{9A0DB2DC-4C9A-4742-B13C-FB6460FD3503}" type="slidenum">
              <a:rPr lang="en-US" altLang="zh-CN" sz="1200" dirty="0"/>
              <a:t>46</a:t>
            </a:fld>
            <a:endParaRPr lang="en-US" altLang="zh-CN" sz="1200" dirty="0"/>
          </a:p>
        </p:txBody>
      </p:sp>
      <p:sp>
        <p:nvSpPr>
          <p:cNvPr id="95234" name="Rectangle 2"/>
          <p:cNvSpPr>
            <a:spLocks noGrp="1" noRot="1" noChangeAspect="1" noTextEdit="1"/>
          </p:cNvSpPr>
          <p:nvPr>
            <p:ph type="sldImg"/>
          </p:nvPr>
        </p:nvSpPr>
        <p:spPr/>
      </p:sp>
      <p:sp>
        <p:nvSpPr>
          <p:cNvPr id="95235"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30275" eaLnBrk="0" hangingPunct="0"/>
            <a:fld id="{9A0DB2DC-4C9A-4742-B13C-FB6460FD3503}" type="slidenum">
              <a:rPr lang="en-US" altLang="zh-CN" sz="1200"/>
              <a:t>47</a:t>
            </a:fld>
            <a:endParaRPr lang="en-US" altLang="zh-CN" sz="1200"/>
          </a:p>
        </p:txBody>
      </p:sp>
      <p:sp>
        <p:nvSpPr>
          <p:cNvPr id="97282" name="Rectangle 2"/>
          <p:cNvSpPr>
            <a:spLocks noGrp="1" noRot="1" noChangeAspect="1" noTextEdit="1"/>
          </p:cNvSpPr>
          <p:nvPr>
            <p:ph type="sldImg"/>
          </p:nvPr>
        </p:nvSpPr>
        <p:spPr/>
      </p:sp>
      <p:sp>
        <p:nvSpPr>
          <p:cNvPr id="97283"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txBox="1">
            <a:spLocks noGrp="1"/>
          </p:cNvSpPr>
          <p:nvPr/>
        </p:nvSpPr>
        <p:spPr>
          <a:xfrm>
            <a:off x="3973513" y="8832850"/>
            <a:ext cx="3036887" cy="463550"/>
          </a:xfrm>
          <a:prstGeom prst="rect">
            <a:avLst/>
          </a:prstGeom>
          <a:noFill/>
          <a:ln w="9525">
            <a:noFill/>
          </a:ln>
        </p:spPr>
        <p:txBody>
          <a:bodyPr wrap="none" lIns="93171" tIns="46586" rIns="93171" bIns="46586" anchor="b" anchorCtr="0"/>
          <a:lstStyle/>
          <a:p>
            <a:pPr lvl="0" algn="r" defTabSz="930275" eaLnBrk="0" hangingPunct="0"/>
            <a:fld id="{9A0DB2DC-4C9A-4742-B13C-FB6460FD3503}" type="slidenum">
              <a:rPr lang="en-US" altLang="zh-CN" sz="1200" dirty="0"/>
              <a:t>48</a:t>
            </a:fld>
            <a:endParaRPr lang="en-US" altLang="zh-CN" sz="1200" dirty="0"/>
          </a:p>
        </p:txBody>
      </p:sp>
      <p:sp>
        <p:nvSpPr>
          <p:cNvPr id="99330" name="Rectangle 2"/>
          <p:cNvSpPr>
            <a:spLocks noGrp="1" noRot="1" noChangeAspect="1" noTextEdit="1"/>
          </p:cNvSpPr>
          <p:nvPr>
            <p:ph type="sldImg"/>
          </p:nvPr>
        </p:nvSpPr>
        <p:spPr/>
      </p:sp>
      <p:sp>
        <p:nvSpPr>
          <p:cNvPr id="99331"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txBox="1">
            <a:spLocks noGrp="1"/>
          </p:cNvSpPr>
          <p:nvPr/>
        </p:nvSpPr>
        <p:spPr>
          <a:xfrm>
            <a:off x="3973513" y="8832850"/>
            <a:ext cx="3036887" cy="463550"/>
          </a:xfrm>
          <a:prstGeom prst="rect">
            <a:avLst/>
          </a:prstGeom>
          <a:noFill/>
          <a:ln w="9525">
            <a:noFill/>
          </a:ln>
        </p:spPr>
        <p:txBody>
          <a:bodyPr wrap="none" lIns="93171" tIns="46586" rIns="93171" bIns="46586" anchor="b" anchorCtr="0"/>
          <a:lstStyle/>
          <a:p>
            <a:pPr lvl="0" algn="r" defTabSz="930275" eaLnBrk="0" hangingPunct="0"/>
            <a:fld id="{9A0DB2DC-4C9A-4742-B13C-FB6460FD3503}" type="slidenum">
              <a:rPr lang="en-US" altLang="zh-CN" sz="1200" dirty="0"/>
              <a:t>49</a:t>
            </a:fld>
            <a:endParaRPr lang="en-US" altLang="zh-CN" sz="1200" dirty="0"/>
          </a:p>
        </p:txBody>
      </p:sp>
      <p:sp>
        <p:nvSpPr>
          <p:cNvPr id="101378" name="Rectangle 2"/>
          <p:cNvSpPr>
            <a:spLocks noGrp="1" noRot="1" noChangeAspect="1" noTextEdit="1"/>
          </p:cNvSpPr>
          <p:nvPr>
            <p:ph type="sldImg"/>
          </p:nvPr>
        </p:nvSpPr>
        <p:spPr/>
      </p:sp>
      <p:sp>
        <p:nvSpPr>
          <p:cNvPr id="101379"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50</a:t>
            </a:fld>
            <a:endParaRPr lang="en-US" altLang="zh-CN" sz="1200"/>
          </a:p>
        </p:txBody>
      </p:sp>
      <p:sp>
        <p:nvSpPr>
          <p:cNvPr id="103426" name="Rectangle 2"/>
          <p:cNvSpPr>
            <a:spLocks noGrp="1" noRot="1" noChangeAspect="1" noTextEdit="1"/>
          </p:cNvSpPr>
          <p:nvPr>
            <p:ph type="sldImg"/>
          </p:nvPr>
        </p:nvSpPr>
        <p:spPr/>
      </p:sp>
      <p:sp>
        <p:nvSpPr>
          <p:cNvPr id="103427"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51</a:t>
            </a:fld>
            <a:endParaRPr lang="en-US" altLang="zh-CN" sz="1200"/>
          </a:p>
        </p:txBody>
      </p:sp>
      <p:sp>
        <p:nvSpPr>
          <p:cNvPr id="105474" name="Rectangle 2"/>
          <p:cNvSpPr>
            <a:spLocks noGrp="1" noRot="1" noChangeAspect="1" noTextEdit="1"/>
          </p:cNvSpPr>
          <p:nvPr>
            <p:ph type="sldImg"/>
          </p:nvPr>
        </p:nvSpPr>
        <p:spPr/>
      </p:sp>
      <p:sp>
        <p:nvSpPr>
          <p:cNvPr id="105475"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52</a:t>
            </a:fld>
            <a:endParaRPr lang="en-US" altLang="zh-CN" sz="1200"/>
          </a:p>
        </p:txBody>
      </p:sp>
      <p:sp>
        <p:nvSpPr>
          <p:cNvPr id="107522" name="Rectangle 2"/>
          <p:cNvSpPr>
            <a:spLocks noGrp="1" noRot="1" noChangeAspect="1" noTextEdit="1"/>
          </p:cNvSpPr>
          <p:nvPr>
            <p:ph type="sldImg"/>
          </p:nvPr>
        </p:nvSpPr>
        <p:spPr/>
      </p:sp>
      <p:sp>
        <p:nvSpPr>
          <p:cNvPr id="107523" name="Rectangle 3"/>
          <p:cNvSpPr>
            <a:spLocks noGrp="1"/>
          </p:cNvSpPr>
          <p:nvPr>
            <p:ph type="body"/>
          </p:nvPr>
        </p:nvSpPr>
        <p:spPr>
          <a:xfrm>
            <a:off x="933450" y="4416425"/>
            <a:ext cx="5143500" cy="4181475"/>
          </a:xfrm>
        </p:spPr>
        <p:txBody>
          <a:bodyPr wrap="none" lIns="93151" tIns="46576" rIns="93151" bIns="46576" anchor="t" anchorCtr="0"/>
          <a:lstStyle/>
          <a:p>
            <a:pPr lvl="0"/>
            <a:r>
              <a:rPr lang="en-US" altLang="zh-CN" dirty="0"/>
              <a:t>Ternary </a:t>
            </a:r>
            <a:r>
              <a:rPr lang="zh-CN" altLang="en-US" dirty="0"/>
              <a:t>三元的</a:t>
            </a:r>
            <a:endParaRPr lang="en-US"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53</a:t>
            </a:fld>
            <a:endParaRPr lang="en-US" altLang="zh-CN" sz="1200"/>
          </a:p>
        </p:txBody>
      </p:sp>
      <p:sp>
        <p:nvSpPr>
          <p:cNvPr id="109570" name="Rectangle 2"/>
          <p:cNvSpPr>
            <a:spLocks noGrp="1" noRot="1" noChangeAspect="1" noTextEdit="1"/>
          </p:cNvSpPr>
          <p:nvPr>
            <p:ph type="sldImg"/>
          </p:nvPr>
        </p:nvSpPr>
        <p:spPr/>
      </p:sp>
      <p:sp>
        <p:nvSpPr>
          <p:cNvPr id="109571"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nvSpPr>
        <p:spPr>
          <a:xfrm>
            <a:off x="3973513" y="8832850"/>
            <a:ext cx="3036887" cy="463550"/>
          </a:xfrm>
          <a:prstGeom prst="rect">
            <a:avLst/>
          </a:prstGeom>
          <a:noFill/>
          <a:ln w="9525">
            <a:noFill/>
          </a:ln>
        </p:spPr>
        <p:txBody>
          <a:bodyPr wrap="none" lIns="93151" tIns="46576" rIns="93151" bIns="46576" anchor="b" anchorCtr="0"/>
          <a:lstStyle/>
          <a:p>
            <a:pPr lvl="0" algn="r" defTabSz="929005" eaLnBrk="0" hangingPunct="0"/>
            <a:fld id="{9A0DB2DC-4C9A-4742-B13C-FB6460FD3503}" type="slidenum">
              <a:rPr lang="en-US" altLang="zh-CN" sz="1200" dirty="0"/>
              <a:t>6</a:t>
            </a:fld>
            <a:endParaRPr lang="en-US" altLang="zh-CN" sz="1200" dirty="0"/>
          </a:p>
        </p:txBody>
      </p:sp>
      <p:sp>
        <p:nvSpPr>
          <p:cNvPr id="17410" name="Rectangle 2"/>
          <p:cNvSpPr>
            <a:spLocks noGrp="1" noRot="1" noChangeAspect="1" noTextEdit="1"/>
          </p:cNvSpPr>
          <p:nvPr>
            <p:ph type="sldImg"/>
          </p:nvPr>
        </p:nvSpPr>
        <p:spPr/>
      </p:sp>
      <p:sp>
        <p:nvSpPr>
          <p:cNvPr id="17411" name="Rectangle 3"/>
          <p:cNvSpPr>
            <a:spLocks noGrp="1"/>
          </p:cNvSpPr>
          <p:nvPr>
            <p:ph type="body"/>
          </p:nvPr>
        </p:nvSpPr>
        <p:spPr/>
        <p:txBody>
          <a:bodyPr wrap="none" lIns="93151" tIns="46576" rIns="93151" bIns="46576" anchor="t" anchorCtr="0"/>
          <a:lstStyle/>
          <a:p>
            <a:pPr lvl="0"/>
            <a:endParaRPr lang="en-US"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p:cNvSpPr>
          <p:nvPr/>
        </p:nvSpPr>
        <p:spPr>
          <a:xfrm>
            <a:off x="3973513" y="8832850"/>
            <a:ext cx="3036887" cy="463550"/>
          </a:xfrm>
          <a:prstGeom prst="rect">
            <a:avLst/>
          </a:prstGeom>
          <a:noFill/>
          <a:ln w="9525">
            <a:noFill/>
          </a:ln>
        </p:spPr>
        <p:txBody>
          <a:bodyPr wrap="none" lIns="93156" tIns="46579" rIns="93156" bIns="46579" anchor="b" anchorCtr="0"/>
          <a:lstStyle/>
          <a:p>
            <a:pPr lvl="0" algn="r" eaLnBrk="0" hangingPunct="0"/>
            <a:fld id="{9A0DB2DC-4C9A-4742-B13C-FB6460FD3503}" type="slidenum">
              <a:rPr lang="en-US" altLang="zh-CN" sz="1200" dirty="0"/>
              <a:t>54</a:t>
            </a:fld>
            <a:endParaRPr lang="en-US" altLang="zh-CN" sz="1200" dirty="0"/>
          </a:p>
        </p:txBody>
      </p:sp>
      <p:sp>
        <p:nvSpPr>
          <p:cNvPr id="111618" name="Rectangle 2"/>
          <p:cNvSpPr>
            <a:spLocks noGrp="1" noRot="1" noChangeAspect="1" noTextEdit="1"/>
          </p:cNvSpPr>
          <p:nvPr>
            <p:ph type="sldImg"/>
          </p:nvPr>
        </p:nvSpPr>
        <p:spPr/>
      </p:sp>
      <p:sp>
        <p:nvSpPr>
          <p:cNvPr id="111619"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txBox="1">
            <a:spLocks noGrp="1"/>
          </p:cNvSpPr>
          <p:nvPr/>
        </p:nvSpPr>
        <p:spPr>
          <a:xfrm>
            <a:off x="3973513" y="8832850"/>
            <a:ext cx="3036887" cy="463550"/>
          </a:xfrm>
          <a:prstGeom prst="rect">
            <a:avLst/>
          </a:prstGeom>
          <a:noFill/>
          <a:ln w="9525">
            <a:noFill/>
          </a:ln>
        </p:spPr>
        <p:txBody>
          <a:bodyPr wrap="none" lIns="93156" tIns="46579" rIns="93156" bIns="46579" anchor="b" anchorCtr="0"/>
          <a:lstStyle/>
          <a:p>
            <a:pPr lvl="0" algn="r" eaLnBrk="0" hangingPunct="0"/>
            <a:fld id="{9A0DB2DC-4C9A-4742-B13C-FB6460FD3503}" type="slidenum">
              <a:rPr lang="en-US" altLang="zh-CN" sz="1200" dirty="0"/>
              <a:t>55</a:t>
            </a:fld>
            <a:endParaRPr lang="en-US" altLang="zh-CN" sz="1200" dirty="0"/>
          </a:p>
        </p:txBody>
      </p:sp>
      <p:sp>
        <p:nvSpPr>
          <p:cNvPr id="113666" name="Rectangle 2"/>
          <p:cNvSpPr>
            <a:spLocks noGrp="1" noRot="1" noChangeAspect="1" noTextEdit="1"/>
          </p:cNvSpPr>
          <p:nvPr>
            <p:ph type="sldImg"/>
          </p:nvPr>
        </p:nvSpPr>
        <p:spPr/>
      </p:sp>
      <p:sp>
        <p:nvSpPr>
          <p:cNvPr id="113667"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56</a:t>
            </a:fld>
            <a:endParaRPr lang="en-US" altLang="zh-CN" sz="1200"/>
          </a:p>
        </p:txBody>
      </p:sp>
      <p:sp>
        <p:nvSpPr>
          <p:cNvPr id="115714" name="Rectangle 2"/>
          <p:cNvSpPr>
            <a:spLocks noGrp="1" noRot="1" noChangeAspect="1" noTextEdit="1"/>
          </p:cNvSpPr>
          <p:nvPr>
            <p:ph type="sldImg"/>
          </p:nvPr>
        </p:nvSpPr>
        <p:spPr/>
      </p:sp>
      <p:sp>
        <p:nvSpPr>
          <p:cNvPr id="115715"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57</a:t>
            </a:fld>
            <a:endParaRPr lang="en-US" altLang="zh-CN" sz="1200"/>
          </a:p>
        </p:txBody>
      </p:sp>
      <p:sp>
        <p:nvSpPr>
          <p:cNvPr id="117762" name="Rectangle 2"/>
          <p:cNvSpPr>
            <a:spLocks noGrp="1" noRot="1" noChangeAspect="1" noTextEdit="1"/>
          </p:cNvSpPr>
          <p:nvPr>
            <p:ph type="sldImg"/>
          </p:nvPr>
        </p:nvSpPr>
        <p:spPr/>
      </p:sp>
      <p:sp>
        <p:nvSpPr>
          <p:cNvPr id="117763"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58</a:t>
            </a:fld>
            <a:endParaRPr lang="en-US" altLang="zh-CN" sz="1200"/>
          </a:p>
        </p:txBody>
      </p:sp>
      <p:sp>
        <p:nvSpPr>
          <p:cNvPr id="119810" name="Rectangle 2"/>
          <p:cNvSpPr>
            <a:spLocks noGrp="1" noRot="1" noChangeAspect="1" noTextEdit="1"/>
          </p:cNvSpPr>
          <p:nvPr>
            <p:ph type="sldImg"/>
          </p:nvPr>
        </p:nvSpPr>
        <p:spPr/>
      </p:sp>
      <p:sp>
        <p:nvSpPr>
          <p:cNvPr id="119811" name="Rectangle 3"/>
          <p:cNvSpPr>
            <a:spLocks noGrp="1"/>
          </p:cNvSpPr>
          <p:nvPr>
            <p:ph type="body"/>
          </p:nvPr>
        </p:nvSpPr>
        <p:spPr>
          <a:xfrm>
            <a:off x="933450" y="4416425"/>
            <a:ext cx="5143500" cy="4181475"/>
          </a:xfrm>
        </p:spPr>
        <p:txBody>
          <a:bodyPr wrap="none" lIns="93151" tIns="46576" rIns="93151" bIns="46576" anchor="t" anchorCtr="0"/>
          <a:lstStyle/>
          <a:p>
            <a:pPr lvl="0"/>
            <a:r>
              <a:rPr lang="zh-CN" altLang="en-US" dirty="0"/>
              <a:t>当需要两个关系集连在一起的时候，采用聚集</a:t>
            </a:r>
            <a:endParaRPr lang="en-US"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59</a:t>
            </a:fld>
            <a:endParaRPr lang="en-US" altLang="zh-CN" sz="1200"/>
          </a:p>
        </p:txBody>
      </p:sp>
      <p:sp>
        <p:nvSpPr>
          <p:cNvPr id="121858" name="Rectangle 2"/>
          <p:cNvSpPr>
            <a:spLocks noGrp="1" noRot="1" noChangeAspect="1" noTextEdit="1"/>
          </p:cNvSpPr>
          <p:nvPr>
            <p:ph type="sldImg"/>
          </p:nvPr>
        </p:nvSpPr>
        <p:spPr/>
      </p:sp>
      <p:sp>
        <p:nvSpPr>
          <p:cNvPr id="121859"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txBox="1">
            <a:spLocks noGrp="1"/>
          </p:cNvSpPr>
          <p:nvPr/>
        </p:nvSpPr>
        <p:spPr>
          <a:xfrm>
            <a:off x="3973513" y="8832850"/>
            <a:ext cx="3036887" cy="463550"/>
          </a:xfrm>
          <a:prstGeom prst="rect">
            <a:avLst/>
          </a:prstGeom>
          <a:noFill/>
          <a:ln w="9525">
            <a:noFill/>
          </a:ln>
        </p:spPr>
        <p:txBody>
          <a:bodyPr wrap="none" lIns="93156" tIns="46579" rIns="93156" bIns="46579" anchor="b" anchorCtr="0"/>
          <a:lstStyle/>
          <a:p>
            <a:pPr lvl="0" algn="r" eaLnBrk="0" hangingPunct="0"/>
            <a:fld id="{9A0DB2DC-4C9A-4742-B13C-FB6460FD3503}" type="slidenum">
              <a:rPr lang="en-US" altLang="zh-CN" sz="1200" dirty="0"/>
              <a:t>60</a:t>
            </a:fld>
            <a:endParaRPr lang="en-US" altLang="zh-CN" sz="1200" dirty="0"/>
          </a:p>
        </p:txBody>
      </p:sp>
      <p:sp>
        <p:nvSpPr>
          <p:cNvPr id="123906" name="Rectangle 2"/>
          <p:cNvSpPr>
            <a:spLocks noGrp="1" noRot="1" noChangeAspect="1" noTextEdit="1"/>
          </p:cNvSpPr>
          <p:nvPr>
            <p:ph type="sldImg"/>
          </p:nvPr>
        </p:nvSpPr>
        <p:spPr/>
      </p:sp>
      <p:sp>
        <p:nvSpPr>
          <p:cNvPr id="123907" name="Rectangle 3"/>
          <p:cNvSpPr>
            <a:spLocks noGrp="1"/>
          </p:cNvSpPr>
          <p:nvPr>
            <p:ph type="body"/>
          </p:nvPr>
        </p:nvSpPr>
        <p:spPr>
          <a:xfrm>
            <a:off x="933450" y="4416425"/>
            <a:ext cx="5143500" cy="4181475"/>
          </a:xfrm>
        </p:spPr>
        <p:txBody>
          <a:bodyPr wrap="none" lIns="93151" tIns="46576" rIns="93151" bIns="46576" anchor="t" anchorCtr="0"/>
          <a:lstStyle/>
          <a:p>
            <a:pPr lvl="0"/>
            <a:r>
              <a:rPr lang="zh-CN" altLang="en-US" dirty="0"/>
              <a:t>聚集</a:t>
            </a:r>
            <a:endParaRPr lang="en-US"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794386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65</a:t>
            </a:fld>
            <a:endParaRPr lang="en-US" altLang="zh-CN" sz="1200"/>
          </a:p>
        </p:txBody>
      </p:sp>
      <p:sp>
        <p:nvSpPr>
          <p:cNvPr id="130050" name="Rectangle 2"/>
          <p:cNvSpPr>
            <a:spLocks noGrp="1" noRot="1" noChangeAspect="1" noTextEdit="1"/>
          </p:cNvSpPr>
          <p:nvPr>
            <p:ph type="sldImg"/>
          </p:nvPr>
        </p:nvSpPr>
        <p:spPr/>
      </p:sp>
      <p:sp>
        <p:nvSpPr>
          <p:cNvPr id="130051" name="Rectangle 3"/>
          <p:cNvSpPr>
            <a:spLocks noGrp="1"/>
          </p:cNvSpPr>
          <p:nvPr>
            <p:ph type="body"/>
          </p:nvPr>
        </p:nvSpPr>
        <p:spPr>
          <a:xfrm>
            <a:off x="933450" y="4416425"/>
            <a:ext cx="5143500" cy="4181475"/>
          </a:xfrm>
        </p:spPr>
        <p:txBody>
          <a:bodyPr wrap="none" lIns="93151" tIns="46576" rIns="93151" bIns="46576" anchor="t" anchorCtr="0"/>
          <a:lstStyle/>
          <a:p>
            <a:pPr lvl="0"/>
            <a:r>
              <a:rPr lang="zh-CN" altLang="en-US" dirty="0"/>
              <a:t>主键 和 描述性属性</a:t>
            </a:r>
            <a:endParaRPr lang="en-US"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Rot="1" noChangeAspect="1" noTextEdit="1"/>
          </p:cNvSpPr>
          <p:nvPr>
            <p:ph type="sldImg"/>
          </p:nvPr>
        </p:nvSpPr>
        <p:spPr/>
      </p:sp>
      <p:sp>
        <p:nvSpPr>
          <p:cNvPr id="132098" name="Rectangle 3"/>
          <p:cNvSpPr>
            <a:spLocks noGrp="1"/>
          </p:cNvSpPr>
          <p:nvPr>
            <p:ph type="body"/>
          </p:nvPr>
        </p:nvSpPr>
        <p:spPr/>
        <p:txBody>
          <a:bodyPr wrap="none" lIns="93151" tIns="46576" rIns="93151" bIns="46576" anchor="t" anchorCtr="0"/>
          <a:lstStyle/>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7</a:t>
            </a:fld>
            <a:endParaRPr lang="en-US" altLang="zh-CN" sz="1200"/>
          </a:p>
        </p:txBody>
      </p:sp>
      <p:sp>
        <p:nvSpPr>
          <p:cNvPr id="19458" name="Rectangle 2"/>
          <p:cNvSpPr>
            <a:spLocks noGrp="1" noRot="1" noChangeAspect="1" noTextEdit="1"/>
          </p:cNvSpPr>
          <p:nvPr>
            <p:ph type="sldImg"/>
          </p:nvPr>
        </p:nvSpPr>
        <p:spPr/>
      </p:sp>
      <p:sp>
        <p:nvSpPr>
          <p:cNvPr id="19459"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txBox="1">
            <a:spLocks noGrp="1"/>
          </p:cNvSpPr>
          <p:nvPr/>
        </p:nvSpPr>
        <p:spPr>
          <a:xfrm>
            <a:off x="3973513" y="8832850"/>
            <a:ext cx="3036887" cy="463550"/>
          </a:xfrm>
          <a:prstGeom prst="rect">
            <a:avLst/>
          </a:prstGeom>
          <a:noFill/>
          <a:ln w="9525">
            <a:noFill/>
          </a:ln>
        </p:spPr>
        <p:txBody>
          <a:bodyPr wrap="none" lIns="93156" tIns="46579" rIns="93156" bIns="46579" anchor="b" anchorCtr="0"/>
          <a:lstStyle/>
          <a:p>
            <a:pPr lvl="0" algn="r" eaLnBrk="0" hangingPunct="0"/>
            <a:fld id="{9A0DB2DC-4C9A-4742-B13C-FB6460FD3503}" type="slidenum">
              <a:rPr lang="en-US" altLang="zh-CN" sz="1200" dirty="0"/>
              <a:t>67</a:t>
            </a:fld>
            <a:endParaRPr lang="en-US" altLang="zh-CN" sz="1200" dirty="0"/>
          </a:p>
        </p:txBody>
      </p:sp>
      <p:sp>
        <p:nvSpPr>
          <p:cNvPr id="134146" name="Rectangle 2"/>
          <p:cNvSpPr>
            <a:spLocks noGrp="1" noRot="1" noChangeAspect="1" noTextEdit="1"/>
          </p:cNvSpPr>
          <p:nvPr>
            <p:ph type="sldImg"/>
          </p:nvPr>
        </p:nvSpPr>
        <p:spPr/>
      </p:sp>
      <p:sp>
        <p:nvSpPr>
          <p:cNvPr id="134147" name="Rectangle 3"/>
          <p:cNvSpPr>
            <a:spLocks noGrp="1"/>
          </p:cNvSpPr>
          <p:nvPr>
            <p:ph type="body"/>
          </p:nvPr>
        </p:nvSpPr>
        <p:spPr>
          <a:xfrm>
            <a:off x="933450" y="4416425"/>
            <a:ext cx="5143500" cy="4181475"/>
          </a:xfrm>
        </p:spPr>
        <p:txBody>
          <a:bodyPr wrap="none" lIns="93151" tIns="46576" rIns="93151" bIns="46576" anchor="t" anchorCtr="0"/>
          <a:lstStyle/>
          <a:p>
            <a:pPr lvl="0"/>
            <a:r>
              <a:rPr lang="zh-CN" altLang="en-US" dirty="0"/>
              <a:t>把属性变成实体，允许多值属性，也允许了该属性的信息扩充</a:t>
            </a:r>
            <a:endParaRPr lang="en-US"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txBox="1">
            <a:spLocks noGrp="1"/>
          </p:cNvSpPr>
          <p:nvPr/>
        </p:nvSpPr>
        <p:spPr>
          <a:xfrm>
            <a:off x="3973513" y="8832850"/>
            <a:ext cx="3036887" cy="463550"/>
          </a:xfrm>
          <a:prstGeom prst="rect">
            <a:avLst/>
          </a:prstGeom>
          <a:noFill/>
          <a:ln w="9525">
            <a:noFill/>
          </a:ln>
        </p:spPr>
        <p:txBody>
          <a:bodyPr wrap="none" lIns="93156" tIns="46579" rIns="93156" bIns="46579" anchor="b" anchorCtr="0"/>
          <a:lstStyle/>
          <a:p>
            <a:pPr lvl="0" algn="r" eaLnBrk="0" hangingPunct="0"/>
            <a:fld id="{9A0DB2DC-4C9A-4742-B13C-FB6460FD3503}" type="slidenum">
              <a:rPr lang="en-US" altLang="zh-CN" sz="1200" dirty="0"/>
              <a:t>68</a:t>
            </a:fld>
            <a:endParaRPr lang="en-US" altLang="zh-CN" sz="1200" dirty="0"/>
          </a:p>
        </p:txBody>
      </p:sp>
      <p:sp>
        <p:nvSpPr>
          <p:cNvPr id="136194" name="Rectangle 2"/>
          <p:cNvSpPr>
            <a:spLocks noGrp="1" noRot="1" noChangeAspect="1" noTextEdit="1"/>
          </p:cNvSpPr>
          <p:nvPr>
            <p:ph type="sldImg"/>
          </p:nvPr>
        </p:nvSpPr>
        <p:spPr/>
      </p:sp>
      <p:sp>
        <p:nvSpPr>
          <p:cNvPr id="136195" name="Rectangle 3"/>
          <p:cNvSpPr>
            <a:spLocks noGrp="1"/>
          </p:cNvSpPr>
          <p:nvPr>
            <p:ph type="body"/>
          </p:nvPr>
        </p:nvSpPr>
        <p:spPr>
          <a:xfrm>
            <a:off x="933450" y="4416425"/>
            <a:ext cx="5143500" cy="4181475"/>
          </a:xfrm>
        </p:spPr>
        <p:txBody>
          <a:bodyPr wrap="none" lIns="93151" tIns="46576" rIns="93151" bIns="46576" anchor="t" anchorCtr="0"/>
          <a:lstStyle/>
          <a:p>
            <a:pPr lvl="0"/>
            <a:r>
              <a:rPr lang="zh-CN" altLang="en-US" dirty="0"/>
              <a:t>实体 和 关系集</a:t>
            </a:r>
            <a:endParaRPr lang="en-US"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txBox="1">
            <a:spLocks noGrp="1"/>
          </p:cNvSpPr>
          <p:nvPr/>
        </p:nvSpPr>
        <p:spPr>
          <a:xfrm>
            <a:off x="3973513" y="8832850"/>
            <a:ext cx="3036887" cy="463550"/>
          </a:xfrm>
          <a:prstGeom prst="rect">
            <a:avLst/>
          </a:prstGeom>
          <a:noFill/>
          <a:ln w="9525">
            <a:noFill/>
          </a:ln>
        </p:spPr>
        <p:txBody>
          <a:bodyPr wrap="none" lIns="93156" tIns="46579" rIns="93156" bIns="46579" anchor="b" anchorCtr="0"/>
          <a:lstStyle/>
          <a:p>
            <a:pPr lvl="0" algn="r" eaLnBrk="0" hangingPunct="0"/>
            <a:fld id="{9A0DB2DC-4C9A-4742-B13C-FB6460FD3503}" type="slidenum">
              <a:rPr lang="en-US" altLang="zh-CN" sz="1200" dirty="0"/>
              <a:t>69</a:t>
            </a:fld>
            <a:endParaRPr lang="en-US" altLang="zh-CN" sz="1200" dirty="0"/>
          </a:p>
        </p:txBody>
      </p:sp>
      <p:sp>
        <p:nvSpPr>
          <p:cNvPr id="138242" name="Rectangle 2"/>
          <p:cNvSpPr>
            <a:spLocks noGrp="1" noRot="1" noChangeAspect="1" noTextEdit="1"/>
          </p:cNvSpPr>
          <p:nvPr>
            <p:ph type="sldImg"/>
          </p:nvPr>
        </p:nvSpPr>
        <p:spPr/>
      </p:sp>
      <p:sp>
        <p:nvSpPr>
          <p:cNvPr id="138243"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txBox="1">
            <a:spLocks noGrp="1"/>
          </p:cNvSpPr>
          <p:nvPr/>
        </p:nvSpPr>
        <p:spPr>
          <a:xfrm>
            <a:off x="3973513" y="8832850"/>
            <a:ext cx="3036887" cy="463550"/>
          </a:xfrm>
          <a:prstGeom prst="rect">
            <a:avLst/>
          </a:prstGeom>
          <a:noFill/>
          <a:ln w="9525">
            <a:noFill/>
          </a:ln>
        </p:spPr>
        <p:txBody>
          <a:bodyPr wrap="none" lIns="93156" tIns="46579" rIns="93156" bIns="46579" anchor="b" anchorCtr="0"/>
          <a:lstStyle/>
          <a:p>
            <a:pPr lvl="0" algn="r" eaLnBrk="0" hangingPunct="0"/>
            <a:fld id="{9A0DB2DC-4C9A-4742-B13C-FB6460FD3503}" type="slidenum">
              <a:rPr lang="en-US" altLang="zh-CN" sz="1200" dirty="0"/>
              <a:t>70</a:t>
            </a:fld>
            <a:endParaRPr lang="en-US" altLang="zh-CN" sz="1200" dirty="0"/>
          </a:p>
        </p:txBody>
      </p:sp>
      <p:sp>
        <p:nvSpPr>
          <p:cNvPr id="140290" name="Rectangle 2"/>
          <p:cNvSpPr>
            <a:spLocks noGrp="1" noRot="1" noChangeAspect="1" noTextEdit="1"/>
          </p:cNvSpPr>
          <p:nvPr>
            <p:ph type="sldImg"/>
          </p:nvPr>
        </p:nvSpPr>
        <p:spPr/>
      </p:sp>
      <p:sp>
        <p:nvSpPr>
          <p:cNvPr id="140291" name="Rectangle 3"/>
          <p:cNvSpPr>
            <a:spLocks noGrp="1"/>
          </p:cNvSpPr>
          <p:nvPr>
            <p:ph type="body"/>
          </p:nvPr>
        </p:nvSpPr>
        <p:spPr>
          <a:xfrm>
            <a:off x="933450" y="4416425"/>
            <a:ext cx="5143500" cy="4181475"/>
          </a:xfrm>
        </p:spPr>
        <p:txBody>
          <a:bodyPr wrap="none" lIns="93151" tIns="46576" rIns="93151" bIns="46576" anchor="t" anchorCtr="0"/>
          <a:lstStyle/>
          <a:p>
            <a:pPr lvl="0"/>
            <a:r>
              <a:rPr lang="zh-CN" altLang="en-US"/>
              <a:t>将非三元联系集转换为二元联系集</a:t>
            </a:r>
            <a:endParaRPr lang="en-US"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txBox="1">
            <a:spLocks noGrp="1"/>
          </p:cNvSpPr>
          <p:nvPr/>
        </p:nvSpPr>
        <p:spPr>
          <a:xfrm>
            <a:off x="3973513" y="8832850"/>
            <a:ext cx="3036887" cy="463550"/>
          </a:xfrm>
          <a:prstGeom prst="rect">
            <a:avLst/>
          </a:prstGeom>
          <a:noFill/>
          <a:ln w="9525">
            <a:noFill/>
          </a:ln>
        </p:spPr>
        <p:txBody>
          <a:bodyPr wrap="none" lIns="93156" tIns="46579" rIns="93156" bIns="46579" anchor="b" anchorCtr="0"/>
          <a:lstStyle/>
          <a:p>
            <a:pPr lvl="0" algn="r" eaLnBrk="0" hangingPunct="0"/>
            <a:fld id="{9A0DB2DC-4C9A-4742-B13C-FB6460FD3503}" type="slidenum">
              <a:rPr lang="en-US" altLang="zh-CN" sz="1200" dirty="0"/>
              <a:t>72</a:t>
            </a:fld>
            <a:endParaRPr lang="en-US" altLang="zh-CN" sz="1200" dirty="0"/>
          </a:p>
        </p:txBody>
      </p:sp>
      <p:sp>
        <p:nvSpPr>
          <p:cNvPr id="142338" name="Rectangle 2"/>
          <p:cNvSpPr>
            <a:spLocks noGrp="1" noRot="1" noChangeAspect="1" noTextEdit="1"/>
          </p:cNvSpPr>
          <p:nvPr>
            <p:ph type="sldImg"/>
          </p:nvPr>
        </p:nvSpPr>
        <p:spPr/>
      </p:sp>
      <p:sp>
        <p:nvSpPr>
          <p:cNvPr id="142339"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74</a:t>
            </a:fld>
            <a:endParaRPr lang="en-US" altLang="zh-CN" sz="1200"/>
          </a:p>
        </p:txBody>
      </p:sp>
      <p:sp>
        <p:nvSpPr>
          <p:cNvPr id="145410" name="Rectangle 2"/>
          <p:cNvSpPr>
            <a:spLocks noGrp="1" noRot="1" noChangeAspect="1" noTextEdit="1"/>
          </p:cNvSpPr>
          <p:nvPr>
            <p:ph type="sldImg"/>
          </p:nvPr>
        </p:nvSpPr>
        <p:spPr/>
      </p:sp>
      <p:sp>
        <p:nvSpPr>
          <p:cNvPr id="145411"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75</a:t>
            </a:fld>
            <a:endParaRPr lang="en-US" altLang="zh-CN" sz="1200"/>
          </a:p>
        </p:txBody>
      </p:sp>
      <p:sp>
        <p:nvSpPr>
          <p:cNvPr id="147458" name="Rectangle 2"/>
          <p:cNvSpPr>
            <a:spLocks noGrp="1" noRot="1" noChangeAspect="1" noTextEdit="1"/>
          </p:cNvSpPr>
          <p:nvPr>
            <p:ph type="sldImg"/>
          </p:nvPr>
        </p:nvSpPr>
        <p:spPr/>
      </p:sp>
      <p:sp>
        <p:nvSpPr>
          <p:cNvPr id="147459"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76</a:t>
            </a:fld>
            <a:endParaRPr lang="en-US" altLang="zh-CN" sz="1200"/>
          </a:p>
        </p:txBody>
      </p:sp>
      <p:sp>
        <p:nvSpPr>
          <p:cNvPr id="149506" name="Rectangle 2"/>
          <p:cNvSpPr>
            <a:spLocks noGrp="1" noRot="1" noChangeAspect="1" noTextEdit="1"/>
          </p:cNvSpPr>
          <p:nvPr>
            <p:ph type="sldImg"/>
          </p:nvPr>
        </p:nvSpPr>
        <p:spPr/>
      </p:sp>
      <p:sp>
        <p:nvSpPr>
          <p:cNvPr id="149507" name="Rectangle 3"/>
          <p:cNvSpPr>
            <a:spLocks noGrp="1"/>
          </p:cNvSpPr>
          <p:nvPr>
            <p:ph type="body"/>
          </p:nvPr>
        </p:nvSpPr>
        <p:spPr/>
        <p:txBody>
          <a:bodyPr wrap="none" lIns="93151" tIns="46576" rIns="93151" bIns="46576" anchor="t" anchorCtr="0"/>
          <a:lstStyle/>
          <a:p>
            <a:pPr lvl="0"/>
            <a:endParaRPr lang="en-US"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77</a:t>
            </a:fld>
            <a:endParaRPr lang="en-US" altLang="zh-CN" sz="1200"/>
          </a:p>
        </p:txBody>
      </p:sp>
      <p:sp>
        <p:nvSpPr>
          <p:cNvPr id="151554" name="Rectangle 2"/>
          <p:cNvSpPr>
            <a:spLocks noGrp="1" noRot="1" noChangeAspect="1" noTextEdit="1"/>
          </p:cNvSpPr>
          <p:nvPr>
            <p:ph type="sldImg"/>
          </p:nvPr>
        </p:nvSpPr>
        <p:spPr/>
      </p:sp>
      <p:sp>
        <p:nvSpPr>
          <p:cNvPr id="151555"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78</a:t>
            </a:fld>
            <a:endParaRPr lang="en-US" altLang="zh-CN" sz="1200"/>
          </a:p>
        </p:txBody>
      </p:sp>
      <p:sp>
        <p:nvSpPr>
          <p:cNvPr id="153602" name="Rectangle 2"/>
          <p:cNvSpPr>
            <a:spLocks noGrp="1" noRot="1" noChangeAspect="1" noTextEdit="1"/>
          </p:cNvSpPr>
          <p:nvPr>
            <p:ph type="sldImg"/>
          </p:nvPr>
        </p:nvSpPr>
        <p:spPr/>
      </p:sp>
      <p:sp>
        <p:nvSpPr>
          <p:cNvPr id="153603" name="Rectangle 3"/>
          <p:cNvSpPr>
            <a:spLocks noGrp="1"/>
          </p:cNvSpPr>
          <p:nvPr>
            <p:ph type="body"/>
          </p:nvPr>
        </p:nvSpPr>
        <p:spPr/>
        <p:txBody>
          <a:bodyPr wrap="none" lIns="93151" tIns="46576" rIns="93151" bIns="46576" anchor="t" anchorCtr="0"/>
          <a:lstStyle/>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8</a:t>
            </a:fld>
            <a:endParaRPr lang="en-US" altLang="zh-CN" sz="1200"/>
          </a:p>
        </p:txBody>
      </p:sp>
      <p:sp>
        <p:nvSpPr>
          <p:cNvPr id="21506" name="Rectangle 2"/>
          <p:cNvSpPr>
            <a:spLocks noGrp="1" noRot="1" noChangeAspect="1" noTextEdit="1"/>
          </p:cNvSpPr>
          <p:nvPr>
            <p:ph type="sldImg"/>
          </p:nvPr>
        </p:nvSpPr>
        <p:spPr/>
      </p:sp>
      <p:sp>
        <p:nvSpPr>
          <p:cNvPr id="21507"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79</a:t>
            </a:fld>
            <a:endParaRPr lang="en-US" altLang="zh-CN" sz="1200"/>
          </a:p>
        </p:txBody>
      </p:sp>
      <p:sp>
        <p:nvSpPr>
          <p:cNvPr id="155650" name="Rectangle 2"/>
          <p:cNvSpPr>
            <a:spLocks noGrp="1" noRot="1" noChangeAspect="1" noTextEdit="1"/>
          </p:cNvSpPr>
          <p:nvPr>
            <p:ph type="sldImg"/>
          </p:nvPr>
        </p:nvSpPr>
        <p:spPr/>
      </p:sp>
      <p:sp>
        <p:nvSpPr>
          <p:cNvPr id="155651"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80</a:t>
            </a:fld>
            <a:endParaRPr lang="en-US" altLang="zh-CN" sz="1200"/>
          </a:p>
        </p:txBody>
      </p:sp>
      <p:sp>
        <p:nvSpPr>
          <p:cNvPr id="157698" name="Rectangle 2"/>
          <p:cNvSpPr>
            <a:spLocks noGrp="1" noRot="1" noChangeAspect="1" noTextEdit="1"/>
          </p:cNvSpPr>
          <p:nvPr>
            <p:ph type="sldImg"/>
          </p:nvPr>
        </p:nvSpPr>
        <p:spPr/>
      </p:sp>
      <p:sp>
        <p:nvSpPr>
          <p:cNvPr id="157699" name="Rectangle 3"/>
          <p:cNvSpPr>
            <a:spLocks noGrp="1"/>
          </p:cNvSpPr>
          <p:nvPr>
            <p:ph type="body"/>
          </p:nvPr>
        </p:nvSpPr>
        <p:spPr/>
        <p:txBody>
          <a:bodyPr wrap="none" lIns="93151" tIns="46576" rIns="93151" bIns="46576" anchor="t" anchorCtr="0"/>
          <a:lstStyle/>
          <a:p>
            <a:pPr lvl="0"/>
            <a:endParaRPr lang="en-US"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81</a:t>
            </a:fld>
            <a:endParaRPr lang="en-US" altLang="zh-CN" sz="1200"/>
          </a:p>
        </p:txBody>
      </p:sp>
      <p:sp>
        <p:nvSpPr>
          <p:cNvPr id="159746" name="Rectangle 2"/>
          <p:cNvSpPr>
            <a:spLocks noGrp="1" noRot="1" noChangeAspect="1" noTextEdit="1"/>
          </p:cNvSpPr>
          <p:nvPr>
            <p:ph type="sldImg"/>
          </p:nvPr>
        </p:nvSpPr>
        <p:spPr/>
      </p:sp>
      <p:sp>
        <p:nvSpPr>
          <p:cNvPr id="159747" name="Rectangle 3"/>
          <p:cNvSpPr>
            <a:spLocks noGrp="1"/>
          </p:cNvSpPr>
          <p:nvPr>
            <p:ph type="body"/>
          </p:nvPr>
        </p:nvSpPr>
        <p:spPr/>
        <p:txBody>
          <a:bodyPr wrap="none" lIns="93151" tIns="46576" rIns="93151" bIns="46576" anchor="t" anchorCtr="0"/>
          <a:lstStyle/>
          <a:p>
            <a:pPr lvl="0"/>
            <a:endParaRPr lang="en-US"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82</a:t>
            </a:fld>
            <a:endParaRPr lang="en-US" altLang="zh-CN" sz="1200"/>
          </a:p>
        </p:txBody>
      </p:sp>
      <p:sp>
        <p:nvSpPr>
          <p:cNvPr id="161794" name="Rectangle 2"/>
          <p:cNvSpPr>
            <a:spLocks noGrp="1" noRot="1" noChangeAspect="1" noTextEdit="1"/>
          </p:cNvSpPr>
          <p:nvPr>
            <p:ph type="sldImg"/>
          </p:nvPr>
        </p:nvSpPr>
        <p:spPr/>
      </p:sp>
      <p:sp>
        <p:nvSpPr>
          <p:cNvPr id="161795"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eaLnBrk="0" hangingPunct="0"/>
            <a:fld id="{9A0DB2DC-4C9A-4742-B13C-FB6460FD3503}" type="slidenum">
              <a:rPr lang="zh-CN" altLang="en-US"/>
              <a:t>91</a:t>
            </a:fld>
            <a:endParaRPr lang="zh-CN" altLang="en-US"/>
          </a:p>
        </p:txBody>
      </p:sp>
      <p:sp>
        <p:nvSpPr>
          <p:cNvPr id="174082" name="Rectangle 2"/>
          <p:cNvSpPr>
            <a:spLocks noGrp="1" noRot="1" noChangeAspect="1" noTextEdit="1"/>
          </p:cNvSpPr>
          <p:nvPr>
            <p:ph type="sldImg"/>
          </p:nvPr>
        </p:nvSpPr>
        <p:spPr/>
      </p:sp>
      <p:sp>
        <p:nvSpPr>
          <p:cNvPr id="174083" name="Rectangle 3"/>
          <p:cNvSpPr>
            <a:spLocks noGrp="1"/>
          </p:cNvSpPr>
          <p:nvPr>
            <p:ph type="body"/>
          </p:nvPr>
        </p:nvSpPr>
        <p:spPr/>
        <p:txBody>
          <a:bodyPr wrap="none" lIns="93151" tIns="46576" rIns="93151" bIns="46576" anchor="t" anchorCtr="0"/>
          <a:lstStyle/>
          <a:p>
            <a:pPr lvl="0"/>
            <a:endParaRPr lang="zh-CN"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latin typeface="Helvetica" charset="0"/>
                <a:ea typeface="宋体" panose="02010600030101010101" pitchFamily="2" charset="-122"/>
              </a:rPr>
              <a:t>105</a:t>
            </a:fld>
            <a:endParaRPr lang="en-US" altLang="zh-CN" sz="1200">
              <a:latin typeface="Helvetica" charset="0"/>
              <a:ea typeface="宋体" panose="02010600030101010101" pitchFamily="2" charset="-122"/>
            </a:endParaRPr>
          </a:p>
        </p:txBody>
      </p:sp>
      <p:sp>
        <p:nvSpPr>
          <p:cNvPr id="189442" name="Rectangle 2"/>
          <p:cNvSpPr>
            <a:spLocks noGrp="1" noRot="1" noChangeAspect="1" noTextEdit="1"/>
          </p:cNvSpPr>
          <p:nvPr>
            <p:ph type="sldImg"/>
          </p:nvPr>
        </p:nvSpPr>
        <p:spPr/>
      </p:sp>
      <p:sp>
        <p:nvSpPr>
          <p:cNvPr id="189443"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9</a:t>
            </a:fld>
            <a:endParaRPr lang="en-US" altLang="zh-CN" sz="1200"/>
          </a:p>
        </p:txBody>
      </p:sp>
      <p:sp>
        <p:nvSpPr>
          <p:cNvPr id="23554" name="Rectangle 2"/>
          <p:cNvSpPr>
            <a:spLocks noGrp="1" noRot="1" noChangeAspect="1" noTextEdit="1"/>
          </p:cNvSpPr>
          <p:nvPr>
            <p:ph type="sldImg"/>
          </p:nvPr>
        </p:nvSpPr>
        <p:spPr/>
      </p:sp>
      <p:sp>
        <p:nvSpPr>
          <p:cNvPr id="23555"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10</a:t>
            </a:fld>
            <a:endParaRPr lang="en-US" altLang="zh-CN" sz="1200"/>
          </a:p>
        </p:txBody>
      </p:sp>
      <p:sp>
        <p:nvSpPr>
          <p:cNvPr id="25602" name="Rectangle 2"/>
          <p:cNvSpPr>
            <a:spLocks noGrp="1" noRot="1" noChangeAspect="1" noTextEdit="1"/>
          </p:cNvSpPr>
          <p:nvPr>
            <p:ph type="sldImg"/>
          </p:nvPr>
        </p:nvSpPr>
        <p:spPr/>
      </p:sp>
      <p:sp>
        <p:nvSpPr>
          <p:cNvPr id="25603"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db-book.com/" TargetMode="External"/><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graphicFrame>
        <p:nvGraphicFramePr>
          <p:cNvPr id="2050" name="Rectangle 2"/>
          <p:cNvGraphicFramePr>
            <a:graphicFrameLocks noChangeAspect="1"/>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r:id="rId2" imgW="0" imgH="0" progId="MS_ClipArt_Gallery.2">
                  <p:embed/>
                </p:oleObj>
              </mc:Choice>
              <mc:Fallback>
                <p:oleObj r:id="rId2" imgW="0" imgH="0" progId="MS_ClipArt_Gallery.2">
                  <p:embed/>
                  <p:pic>
                    <p:nvPicPr>
                      <p:cNvPr id="0" name="图片 3075"/>
                      <p:cNvPicPr/>
                      <p:nvPr/>
                    </p:nvPicPr>
                    <p:blipFill>
                      <a:blip/>
                      <a:stretch>
                        <a:fillRect/>
                      </a:stretch>
                    </p:blipFill>
                    <p:spPr>
                      <a:xfrm>
                        <a:off x="1524000" y="1397000"/>
                        <a:ext cx="6096000" cy="4064000"/>
                      </a:xfrm>
                      <a:prstGeom prst="rect">
                        <a:avLst/>
                      </a:prstGeom>
                      <a:noFill/>
                      <a:ln w="38100">
                        <a:noFill/>
                        <a:miter/>
                      </a:ln>
                    </p:spPr>
                  </p:pic>
                </p:oleObj>
              </mc:Fallback>
            </mc:AlternateContent>
          </a:graphicData>
        </a:graphic>
      </p:graphicFrame>
      <p:sp>
        <p:nvSpPr>
          <p:cNvPr id="2051" name="Text Box 7"/>
          <p:cNvSpPr txBox="1"/>
          <p:nvPr/>
        </p:nvSpPr>
        <p:spPr>
          <a:xfrm>
            <a:off x="2676525" y="5726113"/>
            <a:ext cx="3689350" cy="793750"/>
          </a:xfrm>
          <a:prstGeom prst="rect">
            <a:avLst/>
          </a:prstGeom>
          <a:noFill/>
          <a:ln w="9525">
            <a:noFill/>
          </a:ln>
        </p:spPr>
        <p:txBody>
          <a:bodyPr wrap="none" anchor="t" anchorCtr="0">
            <a:spAutoFit/>
          </a:bodyPr>
          <a:lstStyle/>
          <a:p>
            <a:pPr lvl="0" algn="ctr" eaLnBrk="0" hangingPunct="0">
              <a:spcBef>
                <a:spcPct val="50000"/>
              </a:spcBef>
            </a:pPr>
            <a:r>
              <a:rPr lang="en-US" altLang="zh-CN" b="1" dirty="0">
                <a:solidFill>
                  <a:schemeClr val="tx2"/>
                </a:solidFill>
                <a:latin typeface="Helvetica" charset="0"/>
              </a:rPr>
              <a:t>Database System Concepts, 7</a:t>
            </a:r>
            <a:r>
              <a:rPr lang="en-US" altLang="zh-CN" b="1" baseline="30000" dirty="0">
                <a:solidFill>
                  <a:schemeClr val="tx2"/>
                </a:solidFill>
                <a:latin typeface="Helvetica" charset="0"/>
              </a:rPr>
              <a:t>th</a:t>
            </a:r>
            <a:r>
              <a:rPr lang="en-US" altLang="zh-CN" b="1" dirty="0">
                <a:solidFill>
                  <a:schemeClr val="tx2"/>
                </a:solidFill>
                <a:latin typeface="Helvetica" charset="0"/>
              </a:rPr>
              <a:t> Ed</a:t>
            </a:r>
            <a:r>
              <a:rPr lang="en-US" altLang="zh-CN" dirty="0">
                <a:solidFill>
                  <a:schemeClr val="tx2"/>
                </a:solidFill>
                <a:latin typeface="Helvetica" charset="0"/>
              </a:rPr>
              <a:t>.</a:t>
            </a:r>
          </a:p>
          <a:p>
            <a:pPr lvl="0" algn="ctr" eaLnBrk="0" hangingPunct="0">
              <a:spcBef>
                <a:spcPct val="50000"/>
              </a:spcBef>
            </a:pPr>
            <a:r>
              <a:rPr lang="en-US" altLang="zh-CN" sz="1200" b="1" dirty="0">
                <a:solidFill>
                  <a:schemeClr val="tx2"/>
                </a:solidFill>
                <a:latin typeface="Helvetica" charset="0"/>
              </a:rPr>
              <a:t>©Silberschatz, Korth and Sudarshan</a:t>
            </a:r>
            <a:br>
              <a:rPr lang="en-US" altLang="zh-CN" sz="1200" b="1" dirty="0">
                <a:solidFill>
                  <a:srgbClr val="000099"/>
                </a:solidFill>
                <a:latin typeface="Helvetica" charset="0"/>
              </a:rPr>
            </a:br>
            <a:r>
              <a:rPr lang="en-US" altLang="zh-CN" sz="1200" b="1" dirty="0">
                <a:solidFill>
                  <a:schemeClr val="tx2"/>
                </a:solidFill>
                <a:latin typeface="Helvetica" charset="0"/>
              </a:rPr>
              <a:t>See</a:t>
            </a:r>
            <a:r>
              <a:rPr lang="en-US" altLang="zh-CN" sz="1200" b="1" dirty="0">
                <a:solidFill>
                  <a:srgbClr val="000099"/>
                </a:solidFill>
                <a:latin typeface="Helvetica" charset="0"/>
              </a:rPr>
              <a:t> </a:t>
            </a:r>
            <a:r>
              <a:rPr lang="en-US" altLang="zh-CN" sz="1200" b="1" dirty="0">
                <a:solidFill>
                  <a:srgbClr val="000099"/>
                </a:solidFill>
                <a:latin typeface="Helvetica" charset="0"/>
                <a:hlinkClick r:id="rId3"/>
              </a:rPr>
              <a:t>www.db-book.com</a:t>
            </a:r>
            <a:r>
              <a:rPr lang="en-US" altLang="zh-CN" sz="1200" b="1" dirty="0">
                <a:solidFill>
                  <a:srgbClr val="000099"/>
                </a:solidFill>
                <a:latin typeface="Helvetica" charset="0"/>
              </a:rPr>
              <a:t> </a:t>
            </a:r>
            <a:r>
              <a:rPr lang="en-US" altLang="zh-CN" sz="1200" b="1" dirty="0">
                <a:solidFill>
                  <a:schemeClr val="tx2"/>
                </a:solidFill>
                <a:latin typeface="Helvetica" charset="0"/>
              </a:rPr>
              <a:t>for conditions on re-use</a:t>
            </a:r>
            <a:r>
              <a:rPr lang="en-US" altLang="zh-CN" sz="1200" b="1" dirty="0">
                <a:solidFill>
                  <a:srgbClr val="000099"/>
                </a:solidFill>
                <a:latin typeface="Helvetica" charset="0"/>
              </a:rPr>
              <a:t> </a:t>
            </a:r>
          </a:p>
        </p:txBody>
      </p:sp>
      <p:pic>
        <p:nvPicPr>
          <p:cNvPr id="2052" name="Picture 8" descr="Cover-6Ed"/>
          <p:cNvPicPr>
            <a:picLocks noChangeAspect="1"/>
          </p:cNvPicPr>
          <p:nvPr/>
        </p:nvPicPr>
        <p:blipFill>
          <a:blip r:embed="rId4"/>
          <a:stretch>
            <a:fillRect/>
          </a:stretch>
        </p:blipFill>
        <p:spPr>
          <a:xfrm>
            <a:off x="0" y="0"/>
            <a:ext cx="1392238" cy="1700213"/>
          </a:xfrm>
          <a:prstGeom prst="rect">
            <a:avLst/>
          </a:prstGeom>
          <a:noFill/>
          <a:ln w="9525">
            <a:noFill/>
          </a:ln>
        </p:spPr>
      </p:pic>
      <p:sp>
        <p:nvSpPr>
          <p:cNvPr id="76083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pPr fontAlgn="base"/>
            <a:r>
              <a:rPr lang="en-US" strike="noStrike" noProof="1"/>
              <a:t>Click to edit Master title style</a:t>
            </a:r>
          </a:p>
        </p:txBody>
      </p:sp>
      <p:sp>
        <p:nvSpPr>
          <p:cNvPr id="76083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pPr fontAlgn="base"/>
            <a:r>
              <a:rPr lang="en-US" strike="noStrike" noProof="1"/>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pPr fontAlgn="base"/>
            <a:r>
              <a:rPr lang="en-US" strike="noStrike" noProof="1"/>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68350" y="117475"/>
            <a:ext cx="8077200" cy="6096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855663" y="1222375"/>
            <a:ext cx="7661275" cy="490378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defRPr/>
            </a:pPr>
            <a:endParaRPr kumimoji="1" lang="zh-CN" altLang="en-US" sz="1800" b="0" i="0" u="none" strike="noStrike" kern="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endParaRPr>
          </a:p>
        </p:txBody>
      </p:sp>
      <p:sp>
        <p:nvSpPr>
          <p:cNvPr id="9" name="Rectangle 3"/>
          <p:cNvSpPr>
            <a:spLocks noGrp="1" noChangeArrowheads="1"/>
          </p:cNvSpPr>
          <p:nvPr>
            <p:ph type="sldNum" sz="quarter" idx="4"/>
          </p:nvPr>
        </p:nvSpPr>
        <p:spPr>
          <a:xfrm>
            <a:off x="6553200" y="6248400"/>
            <a:ext cx="1905000" cy="457200"/>
          </a:xfrm>
          <a:prstGeom prst="rect">
            <a:avLst/>
          </a:prstGeom>
        </p:spPr>
        <p:txBody>
          <a:bodyPr/>
          <a:lstStyle/>
          <a:p>
            <a:pPr lvl="0" eaLnBrk="0" fontAlgn="base" hangingPunct="0"/>
            <a:fld id="{9A0DB2DC-4C9A-4742-B13C-FB6460FD3503}" type="slidenum">
              <a:rPr lang="zh-CN" altLang="en-US" strike="noStrike" noProof="1" dirty="0">
                <a:latin typeface="Helvetica" charset="0"/>
                <a:ea typeface="MS PGothic" panose="020B0600070205080204" charset="-122"/>
                <a:cs typeface="+mn-cs"/>
              </a:rPr>
              <a:t>‹#›</a:t>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和内容">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68350" y="117475"/>
            <a:ext cx="8077200" cy="6096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855663" y="1222375"/>
            <a:ext cx="3754437" cy="4903788"/>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内容占位符 3"/>
          <p:cNvSpPr>
            <a:spLocks noGrp="1"/>
          </p:cNvSpPr>
          <p:nvPr>
            <p:ph sz="half" idx="2"/>
          </p:nvPr>
        </p:nvSpPr>
        <p:spPr>
          <a:xfrm>
            <a:off x="4762500" y="1222375"/>
            <a:ext cx="3754438" cy="4903788"/>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9" name="Rectangle 3"/>
          <p:cNvSpPr>
            <a:spLocks noGrp="1" noChangeArrowheads="1"/>
          </p:cNvSpPr>
          <p:nvPr>
            <p:ph type="sldNum" sz="quarter" idx="4"/>
          </p:nvPr>
        </p:nvSpPr>
        <p:spPr>
          <a:xfrm>
            <a:off x="6553200" y="6248400"/>
            <a:ext cx="1905000" cy="457200"/>
          </a:xfrm>
          <a:prstGeom prst="rect">
            <a:avLst/>
          </a:prstGeom>
        </p:spPr>
        <p:txBody>
          <a:bodyPr/>
          <a:lstStyle/>
          <a:p>
            <a:pPr lvl="0" eaLnBrk="0" fontAlgn="base" hangingPunct="0"/>
            <a:fld id="{9A0DB2DC-4C9A-4742-B13C-FB6460FD3503}" type="slidenum">
              <a:rPr lang="zh-CN" altLang="en-US" strike="noStrike" noProof="1" dirty="0">
                <a:latin typeface="Helvetica" charset="0"/>
                <a:ea typeface="MS PGothic" panose="020B0600070205080204" charset="-122"/>
                <a:cs typeface="+mn-cs"/>
              </a:rPr>
              <a:t>‹#›</a:t>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和两项内容">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68350" y="117475"/>
            <a:ext cx="8077200" cy="6096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855663" y="1222375"/>
            <a:ext cx="3754437" cy="4903788"/>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内容占位符 3"/>
          <p:cNvSpPr>
            <a:spLocks noGrp="1"/>
          </p:cNvSpPr>
          <p:nvPr>
            <p:ph sz="quarter" idx="2"/>
          </p:nvPr>
        </p:nvSpPr>
        <p:spPr>
          <a:xfrm>
            <a:off x="4762500" y="1222375"/>
            <a:ext cx="3754438" cy="2374900"/>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内容占位符 4"/>
          <p:cNvSpPr>
            <a:spLocks noGrp="1"/>
          </p:cNvSpPr>
          <p:nvPr>
            <p:ph sz="quarter" idx="3"/>
          </p:nvPr>
        </p:nvSpPr>
        <p:spPr>
          <a:xfrm>
            <a:off x="4762500" y="3749675"/>
            <a:ext cx="3754438" cy="2376488"/>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9" name="Rectangle 3"/>
          <p:cNvSpPr>
            <a:spLocks noGrp="1" noChangeArrowheads="1"/>
          </p:cNvSpPr>
          <p:nvPr>
            <p:ph type="sldNum" sz="quarter" idx="4"/>
          </p:nvPr>
        </p:nvSpPr>
        <p:spPr>
          <a:xfrm>
            <a:off x="6553200" y="6248400"/>
            <a:ext cx="1905000" cy="457200"/>
          </a:xfrm>
          <a:prstGeom prst="rect">
            <a:avLst/>
          </a:prstGeom>
        </p:spPr>
        <p:txBody>
          <a:bodyPr/>
          <a:lstStyle/>
          <a:p>
            <a:pPr lvl="0" eaLnBrk="0" fontAlgn="base" hangingPunct="0"/>
            <a:fld id="{9A0DB2DC-4C9A-4742-B13C-FB6460FD3503}" type="slidenum">
              <a:rPr lang="zh-CN" altLang="en-US" strike="noStrike" noProof="1" dirty="0">
                <a:latin typeface="Helvetica" charset="0"/>
                <a:ea typeface="MS PGothic" panose="020B0600070205080204" charset="-122"/>
                <a:cs typeface="+mn-cs"/>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pPr fontAlgn="base"/>
            <a:r>
              <a:rPr lang="en-US" strike="noStrike" noProof="1"/>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pPr fontAlgn="base"/>
            <a:r>
              <a:rPr lang="en-US" strike="noStrike" noProof="1"/>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defRPr/>
            </a:pPr>
            <a:endParaRPr kumimoji="1" lang="en-US" sz="3200" b="0" i="0" u="none" strike="noStrike" kern="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p:cNvSpPr>
          <p:nvPr>
            <p:ph type="body"/>
          </p:nvPr>
        </p:nvSpPr>
        <p:spPr>
          <a:xfrm>
            <a:off x="814388" y="1093788"/>
            <a:ext cx="7661275" cy="4903787"/>
          </a:xfrm>
          <a:prstGeom prst="rect">
            <a:avLst/>
          </a:prstGeom>
          <a:noFill/>
          <a:ln w="9525">
            <a:noFill/>
          </a:ln>
        </p:spPr>
        <p:txBody>
          <a:bodyPr anchor="t" anchorCtr="0"/>
          <a:lstStyle/>
          <a:p>
            <a:pPr lvl="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1027" name="Text Box 4"/>
          <p:cNvSpPr txBox="1"/>
          <p:nvPr/>
        </p:nvSpPr>
        <p:spPr>
          <a:xfrm>
            <a:off x="6762750" y="6613525"/>
            <a:ext cx="2381250" cy="244475"/>
          </a:xfrm>
          <a:prstGeom prst="rect">
            <a:avLst/>
          </a:prstGeom>
          <a:noFill/>
          <a:ln w="9525">
            <a:noFill/>
          </a:ln>
        </p:spPr>
        <p:txBody>
          <a:bodyPr wrap="none" anchor="t" anchorCtr="0">
            <a:spAutoFit/>
          </a:bodyPr>
          <a:lstStyle/>
          <a:p>
            <a:pPr lvl="0" algn="ctr" eaLnBrk="0" hangingPunct="0">
              <a:spcBef>
                <a:spcPct val="50000"/>
              </a:spcBef>
            </a:pPr>
            <a:r>
              <a:rPr lang="en-US" altLang="zh-CN" sz="1000" b="1" dirty="0">
                <a:solidFill>
                  <a:srgbClr val="000099"/>
                </a:solidFill>
                <a:latin typeface="Helvetica" charset="0"/>
              </a:rPr>
              <a:t>©Silberschatz, Korth and Sudarshan</a:t>
            </a:r>
          </a:p>
        </p:txBody>
      </p:sp>
      <p:sp>
        <p:nvSpPr>
          <p:cNvPr id="1028" name="Text Box 5"/>
          <p:cNvSpPr txBox="1"/>
          <p:nvPr/>
        </p:nvSpPr>
        <p:spPr>
          <a:xfrm>
            <a:off x="4479925" y="6613525"/>
            <a:ext cx="447675" cy="246063"/>
          </a:xfrm>
          <a:prstGeom prst="rect">
            <a:avLst/>
          </a:prstGeom>
          <a:noFill/>
          <a:ln w="9525">
            <a:noFill/>
          </a:ln>
        </p:spPr>
        <p:txBody>
          <a:bodyPr wrap="none" anchor="t" anchorCtr="0">
            <a:spAutoFit/>
          </a:bodyPr>
          <a:lstStyle/>
          <a:p>
            <a:pPr lvl="0" algn="ctr" eaLnBrk="0" hangingPunct="0">
              <a:spcBef>
                <a:spcPct val="50000"/>
              </a:spcBef>
            </a:pPr>
            <a:r>
              <a:rPr lang="en-US" altLang="zh-CN" sz="1000" b="1" dirty="0">
                <a:solidFill>
                  <a:srgbClr val="000099"/>
                </a:solidFill>
                <a:latin typeface="Helvetica" charset="0"/>
              </a:rPr>
              <a:t>7.</a:t>
            </a:r>
            <a:fld id="{9A0DB2DC-4C9A-4742-B13C-FB6460FD3503}" type="slidenum">
              <a:rPr lang="en-US" altLang="zh-CN" sz="1000" b="1" dirty="0">
                <a:solidFill>
                  <a:srgbClr val="000099"/>
                </a:solidFill>
                <a:latin typeface="Helvetica" charset="0"/>
              </a:rPr>
              <a:t>‹#›</a:t>
            </a:fld>
            <a:endParaRPr lang="en-US" altLang="zh-CN" sz="1000" b="1" dirty="0">
              <a:solidFill>
                <a:srgbClr val="000099"/>
              </a:solidFill>
              <a:latin typeface="Helvetica" charset="0"/>
            </a:endParaRPr>
          </a:p>
        </p:txBody>
      </p:sp>
      <p:sp>
        <p:nvSpPr>
          <p:cNvPr id="759814" name="Rectangle 6"/>
          <p:cNvSpPr>
            <a:spLocks noGrp="1" noChangeArrowheads="1"/>
          </p:cNvSpPr>
          <p:nvPr>
            <p:ph type="title"/>
          </p:nvPr>
        </p:nvSpPr>
        <p:spPr bwMode="auto">
          <a:xfrm>
            <a:off x="768350" y="117475"/>
            <a:ext cx="8077200" cy="609600"/>
          </a:xfrm>
          <a:prstGeom prst="rect">
            <a:avLst/>
          </a:prstGeom>
          <a:noFill/>
          <a:ln w="9525">
            <a:noFill/>
            <a:miter lim="800000"/>
          </a:ln>
        </p:spPr>
        <p:txBody>
          <a:bodyPr vert="horz" wrap="square" lIns="91440" tIns="45720" rIns="91440" bIns="45720" numCol="1" anchor="b" anchorCtr="0" compatLnSpc="1"/>
          <a:lstStyle/>
          <a:p>
            <a:pPr lvl="0" fontAlgn="base"/>
            <a:r>
              <a:rPr lang="en-US" strike="noStrike" noProof="1"/>
              <a:t>Click to edit Master title style</a:t>
            </a:r>
          </a:p>
        </p:txBody>
      </p:sp>
      <p:sp>
        <p:nvSpPr>
          <p:cNvPr id="41990" name="Text Box 7"/>
          <p:cNvSpPr txBox="1">
            <a:spLocks noChangeArrowheads="1"/>
          </p:cNvSpPr>
          <p:nvPr/>
        </p:nvSpPr>
        <p:spPr bwMode="auto">
          <a:xfrm>
            <a:off x="0" y="6613525"/>
            <a:ext cx="1860550" cy="246063"/>
          </a:xfrm>
          <a:prstGeom prst="rect">
            <a:avLst/>
          </a:prstGeom>
          <a:noFill/>
          <a:ln>
            <a:noFill/>
          </a:ln>
        </p:spPr>
        <p:txBody>
          <a:bodyPr wrap="none">
            <a:spAutoFit/>
          </a:bodyPr>
          <a:lstStyle>
            <a:lvl1pPr eaLnBrk="0" hangingPunct="0">
              <a:defRPr sz="1600">
                <a:solidFill>
                  <a:schemeClr val="tx1"/>
                </a:solidFill>
                <a:latin typeface="Helvetica" charset="0"/>
                <a:ea typeface="MS PGothic" panose="020B0600070205080204" pitchFamily="34" charset="-128"/>
                <a:cs typeface="MS PGothic" panose="020B0600070205080204" pitchFamily="34" charset="-128"/>
              </a:defRPr>
            </a:lvl1pPr>
            <a:lvl2pPr marL="742950" indent="-285750" eaLnBrk="0" hangingPunct="0">
              <a:defRPr sz="1600">
                <a:solidFill>
                  <a:schemeClr val="tx1"/>
                </a:solidFill>
                <a:latin typeface="Helvetica" charset="0"/>
                <a:ea typeface="MS PGothic" panose="020B0600070205080204" pitchFamily="34" charset="-128"/>
                <a:cs typeface="MS PGothic" panose="020B0600070205080204" pitchFamily="34" charset="-128"/>
              </a:defRPr>
            </a:lvl2pPr>
            <a:lvl3pPr marL="1143000" indent="-228600" eaLnBrk="0" hangingPunct="0">
              <a:defRPr sz="1600">
                <a:solidFill>
                  <a:schemeClr val="tx1"/>
                </a:solidFill>
                <a:latin typeface="Helvetica" charset="0"/>
                <a:ea typeface="MS PGothic" panose="020B0600070205080204" pitchFamily="34" charset="-128"/>
                <a:cs typeface="MS PGothic" panose="020B0600070205080204" pitchFamily="34" charset="-128"/>
              </a:defRPr>
            </a:lvl3pPr>
            <a:lvl4pPr marL="1600200" indent="-228600" eaLnBrk="0" hangingPunct="0">
              <a:defRPr sz="1600">
                <a:solidFill>
                  <a:schemeClr val="tx1"/>
                </a:solidFill>
                <a:latin typeface="Helvetica" charset="0"/>
                <a:ea typeface="MS PGothic" panose="020B0600070205080204" pitchFamily="34" charset="-128"/>
                <a:cs typeface="MS PGothic" panose="020B0600070205080204" pitchFamily="34" charset="-128"/>
              </a:defRPr>
            </a:lvl4pPr>
            <a:lvl5pPr marL="2057400" indent="-228600" eaLnBrk="0" hangingPunct="0">
              <a:defRPr sz="1600">
                <a:solidFill>
                  <a:schemeClr val="tx1"/>
                </a:solidFill>
                <a:latin typeface="Helvetica" charset="0"/>
                <a:ea typeface="MS PGothic" panose="020B0600070205080204" pitchFamily="34" charset="-128"/>
                <a:cs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anose="020B0600070205080204" pitchFamily="34" charset="-128"/>
                <a:cs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anose="020B0600070205080204" pitchFamily="34" charset="-128"/>
                <a:cs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anose="020B0600070205080204" pitchFamily="34" charset="-128"/>
                <a:cs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anose="020B0600070205080204" pitchFamily="34" charset="-128"/>
                <a:cs typeface="MS PGothic" panose="020B0600070205080204"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000" b="1" i="0" u="none" strike="noStrike" kern="1200" cap="none" spc="0" normalizeH="0" baseline="0" noProof="0">
                <a:ln>
                  <a:noFill/>
                </a:ln>
                <a:solidFill>
                  <a:srgbClr val="000099"/>
                </a:solidFill>
                <a:effectLst/>
                <a:uLnTx/>
                <a:uFillTx/>
                <a:latin typeface="Helvetica" charset="0"/>
                <a:ea typeface="MS PGothic" panose="020B0600070205080204" pitchFamily="34" charset="-128"/>
                <a:cs typeface="MS PGothic" panose="020B0600070205080204" pitchFamily="34" charset="-128"/>
              </a:rPr>
              <a:t>Database System Concepts</a:t>
            </a:r>
          </a:p>
        </p:txBody>
      </p:sp>
      <p:sp>
        <p:nvSpPr>
          <p:cNvPr id="1031" name="Freeform 8"/>
          <p:cNvSpPr/>
          <p:nvPr/>
        </p:nvSpPr>
        <p:spPr>
          <a:xfrm>
            <a:off x="8916988" y="5445125"/>
            <a:ext cx="227012" cy="47625"/>
          </a:xfrm>
          <a:custGeom>
            <a:avLst/>
            <a:gdLst/>
            <a:ahLst/>
            <a:cxnLst>
              <a:cxn ang="0">
                <a:pos x="0" y="35963902"/>
              </a:cxn>
              <a:cxn ang="0">
                <a:pos x="1268878" y="29258145"/>
              </a:cxn>
              <a:cxn ang="0">
                <a:pos x="5710347" y="20724682"/>
              </a:cxn>
              <a:cxn ang="0">
                <a:pos x="10785858" y="15238439"/>
              </a:cxn>
              <a:cxn ang="0">
                <a:pos x="19033961" y="10362732"/>
              </a:cxn>
              <a:cxn ang="0">
                <a:pos x="28550941" y="6095219"/>
              </a:cxn>
              <a:cxn ang="0">
                <a:pos x="36165003" y="3656975"/>
              </a:cxn>
              <a:cxn ang="0">
                <a:pos x="44413106" y="1218732"/>
              </a:cxn>
              <a:cxn ang="0">
                <a:pos x="53930086" y="0"/>
              </a:cxn>
              <a:cxn ang="0">
                <a:pos x="63447066" y="0"/>
              </a:cxn>
              <a:cxn ang="0">
                <a:pos x="74866965" y="0"/>
              </a:cxn>
              <a:cxn ang="0">
                <a:pos x="86922497" y="0"/>
              </a:cxn>
              <a:cxn ang="0">
                <a:pos x="97708354" y="1218732"/>
              </a:cxn>
              <a:cxn ang="0">
                <a:pos x="109763090" y="3656975"/>
              </a:cxn>
              <a:cxn ang="0">
                <a:pos x="121817825" y="4876488"/>
              </a:cxn>
              <a:cxn ang="0">
                <a:pos x="132603683" y="7314732"/>
              </a:cxn>
              <a:cxn ang="0">
                <a:pos x="142120663" y="9143219"/>
              </a:cxn>
              <a:cxn ang="0">
                <a:pos x="151637644" y="11581463"/>
              </a:cxn>
              <a:cxn ang="0">
                <a:pos x="161154624" y="14019707"/>
              </a:cxn>
              <a:cxn ang="0">
                <a:pos x="168768686" y="15238439"/>
              </a:cxn>
              <a:cxn ang="0">
                <a:pos x="173210156" y="16457951"/>
              </a:cxn>
              <a:cxn ang="0">
                <a:pos x="179554544" y="18896195"/>
              </a:cxn>
              <a:cxn ang="0">
                <a:pos x="177016789" y="26819902"/>
              </a:cxn>
              <a:cxn ang="0">
                <a:pos x="173210156" y="25601170"/>
              </a:cxn>
              <a:cxn ang="0">
                <a:pos x="164962053" y="24382439"/>
              </a:cxn>
              <a:cxn ang="0">
                <a:pos x="152906521" y="21944195"/>
              </a:cxn>
              <a:cxn ang="0">
                <a:pos x="145927296" y="20724682"/>
              </a:cxn>
              <a:cxn ang="0">
                <a:pos x="138314031" y="19505951"/>
              </a:cxn>
              <a:cxn ang="0">
                <a:pos x="131334806" y="18896195"/>
              </a:cxn>
              <a:cxn ang="0">
                <a:pos x="124355581" y="17676682"/>
              </a:cxn>
              <a:cxn ang="0">
                <a:pos x="115473437" y="16457951"/>
              </a:cxn>
              <a:cxn ang="0">
                <a:pos x="109763090" y="15238439"/>
              </a:cxn>
              <a:cxn ang="0">
                <a:pos x="103418702" y="14019707"/>
              </a:cxn>
              <a:cxn ang="0">
                <a:pos x="97708354" y="12800195"/>
              </a:cxn>
              <a:cxn ang="0">
                <a:pos x="90094292" y="11581463"/>
              </a:cxn>
              <a:cxn ang="0">
                <a:pos x="69791454" y="9143219"/>
              </a:cxn>
              <a:cxn ang="0">
                <a:pos x="52661208" y="12800195"/>
              </a:cxn>
              <a:cxn ang="0">
                <a:pos x="37433881" y="17676682"/>
              </a:cxn>
              <a:cxn ang="0">
                <a:pos x="33626451" y="18896195"/>
              </a:cxn>
              <a:cxn ang="0">
                <a:pos x="27282063" y="20724682"/>
              </a:cxn>
              <a:cxn ang="0">
                <a:pos x="20302838" y="23162926"/>
              </a:cxn>
              <a:cxn ang="0">
                <a:pos x="14592491" y="26819902"/>
              </a:cxn>
              <a:cxn ang="0">
                <a:pos x="4441470" y="33525658"/>
              </a:cxn>
              <a:cxn ang="0">
                <a:pos x="1268878" y="37182633"/>
              </a:cxn>
            </a:cxnLst>
            <a:rect l="0" t="0" r="0" b="0"/>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w="9525">
            <a:noFill/>
          </a:ln>
        </p:spPr>
        <p:txBody>
          <a:bodyPr/>
          <a:lstStyle/>
          <a:p>
            <a:endParaRPr lang="zh-CN" altLang="en-US"/>
          </a:p>
        </p:txBody>
      </p:sp>
      <p:pic>
        <p:nvPicPr>
          <p:cNvPr id="1032" name="Picture 9" descr="Cover-6Ed"/>
          <p:cNvPicPr>
            <a:picLocks noChangeAspect="1"/>
          </p:cNvPicPr>
          <p:nvPr/>
        </p:nvPicPr>
        <p:blipFill>
          <a:blip r:embed="rId17"/>
          <a:stretch>
            <a:fillRect/>
          </a:stretch>
        </p:blipFill>
        <p:spPr>
          <a:xfrm>
            <a:off x="-3175" y="0"/>
            <a:ext cx="668338" cy="8159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Arial" panose="020B0604020202020204"/>
          <a:ea typeface="宋体" panose="02010600030101010101" pitchFamily="2" charset="-122"/>
          <a:cs typeface="Arial" panose="020B0604020202020204"/>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Arial" panose="020B0604020202020204" pitchFamily="34" charset="0"/>
          <a:ea typeface="宋体" panose="02010600030101010101" pitchFamily="2" charset="-122"/>
          <a:cs typeface="Arial" panose="020B0604020202020204"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Arial" panose="020B0604020202020204" pitchFamily="34" charset="0"/>
          <a:ea typeface="宋体" panose="02010600030101010101" pitchFamily="2" charset="-122"/>
          <a:cs typeface="Arial" panose="020B0604020202020204"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Arial" panose="020B0604020202020204" pitchFamily="34" charset="0"/>
          <a:ea typeface="宋体" panose="02010600030101010101" pitchFamily="2" charset="-122"/>
          <a:cs typeface="Arial" panose="020B0604020202020204"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Arial" panose="020B0604020202020204" pitchFamily="34" charset="0"/>
          <a:ea typeface="宋体" panose="02010600030101010101" pitchFamily="2" charset="-122"/>
          <a:cs typeface="Arial" panose="020B0604020202020204"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0"/>
        <a:buChar char="n"/>
        <a:defRPr kumimoji="1">
          <a:solidFill>
            <a:schemeClr val="tx1"/>
          </a:solidFill>
          <a:latin typeface="Arial" panose="020B0604020202020204"/>
          <a:ea typeface="宋体" panose="02010600030101010101" pitchFamily="2" charset="-122"/>
          <a:cs typeface="Arial" panose="020B0604020202020204"/>
        </a:defRPr>
      </a:lvl1pPr>
      <a:lvl2pPr marL="742950" indent="-285750" algn="l" rtl="0" eaLnBrk="0" fontAlgn="base" hangingPunct="0">
        <a:spcBef>
          <a:spcPct val="35000"/>
        </a:spcBef>
        <a:spcAft>
          <a:spcPct val="0"/>
        </a:spcAft>
        <a:buClr>
          <a:schemeClr val="folHlink"/>
        </a:buClr>
        <a:buSzPct val="80000"/>
        <a:buFont typeface="Monotype Sorts" charset="0"/>
        <a:buChar char="l"/>
        <a:defRPr kumimoji="1">
          <a:solidFill>
            <a:schemeClr val="tx1"/>
          </a:solidFill>
          <a:latin typeface="Arial" panose="020B0604020202020204"/>
          <a:ea typeface="Arial" panose="020B0604020202020204" pitchFamily="34" charset="0"/>
          <a:cs typeface="Arial" panose="020B0604020202020204"/>
        </a:defRPr>
      </a:lvl2pPr>
      <a:lvl3pPr marL="1085850" indent="-228600" algn="l" rtl="0" eaLnBrk="0" fontAlgn="base" hangingPunct="0">
        <a:spcBef>
          <a:spcPct val="35000"/>
        </a:spcBef>
        <a:spcAft>
          <a:spcPct val="0"/>
        </a:spcAft>
        <a:buClr>
          <a:srgbClr val="33CC33"/>
        </a:buClr>
        <a:buSzPct val="75000"/>
        <a:buFont typeface="Webdings" panose="05030102010509060703" charset="0"/>
        <a:buChar char="4"/>
        <a:defRPr kumimoji="1">
          <a:solidFill>
            <a:schemeClr val="tx1"/>
          </a:solidFill>
          <a:latin typeface="Arial" panose="020B0604020202020204"/>
          <a:ea typeface="Arial" panose="020B0604020202020204" pitchFamily="34" charset="0"/>
          <a:cs typeface="Arial" panose="020B0604020202020204"/>
        </a:defRPr>
      </a:lvl3pPr>
      <a:lvl4pPr marL="1428750" indent="-228600" algn="l" rtl="0" eaLnBrk="0" fontAlgn="base" hangingPunct="0">
        <a:spcBef>
          <a:spcPct val="35000"/>
        </a:spcBef>
        <a:spcAft>
          <a:spcPct val="0"/>
        </a:spcAft>
        <a:buClr>
          <a:schemeClr val="hlink"/>
        </a:buClr>
        <a:buFont typeface="Times New Roman" panose="02020603050405020304" charset="0"/>
        <a:buChar char="–"/>
        <a:defRPr kumimoji="1">
          <a:solidFill>
            <a:schemeClr val="tx1"/>
          </a:solidFill>
          <a:latin typeface="Arial" panose="020B0604020202020204"/>
          <a:ea typeface="Arial" panose="020B0604020202020204" pitchFamily="34" charset="0"/>
          <a:cs typeface="Arial" panose="020B0604020202020204"/>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Arial" panose="020B0604020202020204"/>
          <a:ea typeface="Arial" panose="020B0604020202020204" pitchFamily="34" charset="0"/>
          <a:cs typeface="Arial" panose="020B0604020202020204"/>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宋体" panose="02010600030101010101" pitchFamily="2" charset="-122"/>
          <a:cs typeface="+mn-cs"/>
        </a:defRPr>
      </a:lvl1pPr>
      <a:lvl2pPr marL="457200" algn="l" defTabSz="457200" rtl="0" eaLnBrk="1" latinLnBrk="0" hangingPunct="1">
        <a:defRPr sz="1800" kern="1200">
          <a:solidFill>
            <a:schemeClr val="tx1"/>
          </a:solidFill>
          <a:latin typeface="+mn-lt"/>
          <a:ea typeface="宋体" panose="02010600030101010101" pitchFamily="2" charset="-122"/>
          <a:cs typeface="+mn-cs"/>
        </a:defRPr>
      </a:lvl2pPr>
      <a:lvl3pPr marL="914400" algn="l" defTabSz="457200" rtl="0" eaLnBrk="1" latinLnBrk="0" hangingPunct="1">
        <a:defRPr sz="1800" kern="1200">
          <a:solidFill>
            <a:schemeClr val="tx1"/>
          </a:solidFill>
          <a:latin typeface="+mn-lt"/>
          <a:ea typeface="宋体" panose="02010600030101010101" pitchFamily="2" charset="-122"/>
          <a:cs typeface="+mn-cs"/>
        </a:defRPr>
      </a:lvl3pPr>
      <a:lvl4pPr marL="1371600" algn="l" defTabSz="457200" rtl="0" eaLnBrk="1" latinLnBrk="0" hangingPunct="1">
        <a:defRPr sz="1800" kern="1200">
          <a:solidFill>
            <a:schemeClr val="tx1"/>
          </a:solidFill>
          <a:latin typeface="+mn-lt"/>
          <a:ea typeface="宋体" panose="02010600030101010101" pitchFamily="2" charset="-122"/>
          <a:cs typeface="+mn-cs"/>
        </a:defRPr>
      </a:lvl4pPr>
      <a:lvl5pPr marL="1828800" algn="l" defTabSz="457200" rtl="0" eaLnBrk="1" latinLnBrk="0" hangingPunct="1">
        <a:defRPr sz="1800" kern="1200">
          <a:solidFill>
            <a:schemeClr val="tx1"/>
          </a:solidFill>
          <a:latin typeface="+mn-lt"/>
          <a:ea typeface="宋体" panose="02010600030101010101" pitchFamily="2" charset="-122"/>
          <a:cs typeface="+mn-cs"/>
        </a:defRPr>
      </a:lvl5pPr>
      <a:lvl6pPr marL="2286000" algn="l" defTabSz="457200" rtl="0" eaLnBrk="1" latinLnBrk="0" hangingPunct="1">
        <a:defRPr sz="1800" kern="1200">
          <a:solidFill>
            <a:schemeClr val="tx1"/>
          </a:solidFill>
          <a:latin typeface="+mn-lt"/>
          <a:ea typeface="宋体" panose="02010600030101010101" pitchFamily="2" charset="-122"/>
          <a:cs typeface="+mn-cs"/>
        </a:defRPr>
      </a:lvl6pPr>
      <a:lvl7pPr marL="2743200" algn="l" defTabSz="457200" rtl="0" eaLnBrk="1" latinLnBrk="0" hangingPunct="1">
        <a:defRPr sz="1800" kern="1200">
          <a:solidFill>
            <a:schemeClr val="tx1"/>
          </a:solidFill>
          <a:latin typeface="+mn-lt"/>
          <a:ea typeface="宋体" panose="02010600030101010101" pitchFamily="2" charset="-122"/>
          <a:cs typeface="+mn-cs"/>
        </a:defRPr>
      </a:lvl7pPr>
      <a:lvl8pPr marL="3200400" algn="l" defTabSz="457200" rtl="0" eaLnBrk="1" latinLnBrk="0" hangingPunct="1">
        <a:defRPr sz="1800" kern="1200">
          <a:solidFill>
            <a:schemeClr val="tx1"/>
          </a:solidFill>
          <a:latin typeface="+mn-lt"/>
          <a:ea typeface="宋体" panose="02010600030101010101" pitchFamily="2" charset="-122"/>
          <a:cs typeface="+mn-cs"/>
        </a:defRPr>
      </a:lvl8pPr>
      <a:lvl9pPr marL="3657600" algn="l" defTabSz="457200" rtl="0" eaLnBrk="1" latinLnBrk="0" hangingPunct="1">
        <a:defRPr sz="1800" kern="1200">
          <a:solidFill>
            <a:schemeClr val="tx1"/>
          </a:solidFill>
          <a:latin typeface="+mn-lt"/>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customXml" Target="../ink/ink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customXml" Target="../ink/ink11.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customXml" Target="../ink/ink12.xml"/></Relationships>
</file>

<file path=ppt/slides/_rels/slide3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3" Type="http://schemas.openxmlformats.org/officeDocument/2006/relationships/image" Target="../media/image25.png"/><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18.emf"/><Relationship Id="rId21" Type="http://schemas.openxmlformats.org/officeDocument/2006/relationships/image" Target="../media/image30.png"/><Relationship Id="rId34" Type="http://schemas.openxmlformats.org/officeDocument/2006/relationships/customXml" Target="../ink/ink28.xml"/><Relationship Id="rId7" Type="http://schemas.openxmlformats.org/officeDocument/2006/relationships/image" Target="../media/image21.png"/><Relationship Id="rId12" Type="http://schemas.openxmlformats.org/officeDocument/2006/relationships/customXml" Target="../ink/ink17.xml"/><Relationship Id="rId17" Type="http://schemas.openxmlformats.org/officeDocument/2006/relationships/image" Target="../media/image28.png"/><Relationship Id="rId25" Type="http://schemas.openxmlformats.org/officeDocument/2006/relationships/image" Target="../media/image32.png"/><Relationship Id="rId33" Type="http://schemas.openxmlformats.org/officeDocument/2006/relationships/image" Target="../media/image36.png"/><Relationship Id="rId2" Type="http://schemas.openxmlformats.org/officeDocument/2006/relationships/notesSlide" Target="../notesSlides/notesSlide33.xml"/><Relationship Id="rId16" Type="http://schemas.openxmlformats.org/officeDocument/2006/relationships/customXml" Target="../ink/ink19.xml"/><Relationship Id="rId20" Type="http://schemas.openxmlformats.org/officeDocument/2006/relationships/customXml" Target="../ink/ink21.xml"/><Relationship Id="rId29"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customXml" Target="../ink/ink14.xml"/><Relationship Id="rId11" Type="http://schemas.openxmlformats.org/officeDocument/2006/relationships/image" Target="../media/image24.png"/><Relationship Id="rId24" Type="http://schemas.openxmlformats.org/officeDocument/2006/relationships/customXml" Target="../ink/ink23.xml"/><Relationship Id="rId32" Type="http://schemas.openxmlformats.org/officeDocument/2006/relationships/customXml" Target="../ink/ink27.xml"/><Relationship Id="rId5" Type="http://schemas.openxmlformats.org/officeDocument/2006/relationships/image" Target="../media/image20.png"/><Relationship Id="rId15" Type="http://schemas.openxmlformats.org/officeDocument/2006/relationships/image" Target="../media/image26.png"/><Relationship Id="rId23" Type="http://schemas.openxmlformats.org/officeDocument/2006/relationships/image" Target="../media/image31.png"/><Relationship Id="rId28" Type="http://schemas.openxmlformats.org/officeDocument/2006/relationships/customXml" Target="../ink/ink25.xml"/><Relationship Id="rId10" Type="http://schemas.openxmlformats.org/officeDocument/2006/relationships/customXml" Target="../ink/ink16.xml"/><Relationship Id="rId19" Type="http://schemas.openxmlformats.org/officeDocument/2006/relationships/image" Target="../media/image29.png"/><Relationship Id="rId31" Type="http://schemas.openxmlformats.org/officeDocument/2006/relationships/image" Target="../media/image35.png"/><Relationship Id="rId4" Type="http://schemas.openxmlformats.org/officeDocument/2006/relationships/customXml" Target="../ink/ink13.xml"/><Relationship Id="rId9" Type="http://schemas.openxmlformats.org/officeDocument/2006/relationships/image" Target="../media/image23.png"/><Relationship Id="rId1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33.png"/><Relationship Id="rId30" Type="http://schemas.openxmlformats.org/officeDocument/2006/relationships/customXml" Target="../ink/ink26.xml"/><Relationship Id="rId35" Type="http://schemas.openxmlformats.org/officeDocument/2006/relationships/image" Target="../media/image37.png"/><Relationship Id="rId8" Type="http://schemas.openxmlformats.org/officeDocument/2006/relationships/customXml" Target="../ink/ink15.xml"/></Relationships>
</file>

<file path=ppt/slides/_rels/slide3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customXml" Target="../ink/ink31.xml"/><Relationship Id="rId13" Type="http://schemas.openxmlformats.org/officeDocument/2006/relationships/image" Target="../media/image44.png"/><Relationship Id="rId3" Type="http://schemas.openxmlformats.org/officeDocument/2006/relationships/image" Target="../media/image38.png"/><Relationship Id="rId7" Type="http://schemas.openxmlformats.org/officeDocument/2006/relationships/image" Target="../media/image41.png"/><Relationship Id="rId12" Type="http://schemas.openxmlformats.org/officeDocument/2006/relationships/customXml" Target="../ink/ink3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customXml" Target="../ink/ink30.xml"/><Relationship Id="rId11" Type="http://schemas.openxmlformats.org/officeDocument/2006/relationships/image" Target="../media/image43.png"/><Relationship Id="rId5" Type="http://schemas.openxmlformats.org/officeDocument/2006/relationships/image" Target="../media/image40.png"/><Relationship Id="rId10" Type="http://schemas.openxmlformats.org/officeDocument/2006/relationships/customXml" Target="../ink/ink32.xml"/><Relationship Id="rId4" Type="http://schemas.openxmlformats.org/officeDocument/2006/relationships/customXml" Target="../ink/ink29.xml"/><Relationship Id="rId9"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customXml" Target="../ink/ink34.xml"/></Relationships>
</file>

<file path=ppt/slides/_rels/slide71.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3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3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customXml" Target="../ink/ink3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ctrTitle"/>
          </p:nvPr>
        </p:nvSpPr>
        <p:spPr>
          <a:xfrm>
            <a:off x="312738" y="2141538"/>
            <a:ext cx="8518525" cy="1450975"/>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rgbClr val="CC330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rPr>
              <a:t>Chapter 7: </a:t>
            </a:r>
            <a:r>
              <a:rPr kumimoji="1" lang="en-US" altLang="zh-CN" sz="4000" b="1" i="0" u="none" strike="noStrike" kern="0" cap="none" spc="0" normalizeH="0" baseline="0" noProof="1">
                <a:solidFill>
                  <a:srgbClr val="CC3300"/>
                </a:solidFill>
                <a:effectLst>
                  <a:outerShdw blurRad="38100" dist="38100" dir="2700000">
                    <a:srgbClr val="C0C0C0"/>
                  </a:outerShdw>
                </a:effectLst>
                <a:latin typeface="Arial" panose="020B0604020202020204" pitchFamily="34" charset="0"/>
                <a:ea typeface="MS PGothic" panose="020B0600070205080204" charset="-122"/>
                <a:cs typeface="Arial" panose="020B0604020202020204" pitchFamily="34" charset="0"/>
              </a:rPr>
              <a:t>Entity-Relationship Model</a:t>
            </a:r>
            <a:endParaRPr kumimoji="1" lang="en-US" altLang="zh-CN" sz="4000" b="1" i="0" u="none" strike="noStrike" kern="0" cap="none" spc="0" normalizeH="0" baseline="0" noProof="1">
              <a:solidFill>
                <a:srgbClr val="CC330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768350" y="65088"/>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MS PGothic" panose="020B0600070205080204" charset="-122"/>
                <a:cs typeface="Arial" panose="020B0604020202020204"/>
              </a:rPr>
              <a:t>Entity Sets -- </a:t>
            </a:r>
            <a:r>
              <a:rPr kumimoji="1" lang="en-US" altLang="zh-CN" sz="3200" b="1" i="1" u="none" strike="noStrike" kern="0" cap="none" spc="0" normalizeH="0" baseline="0" noProof="1">
                <a:solidFill>
                  <a:schemeClr val="tx2"/>
                </a:solidFill>
                <a:effectLst>
                  <a:outerShdw blurRad="38100" dist="38100" dir="2700000">
                    <a:srgbClr val="C0C0C0"/>
                  </a:outerShdw>
                </a:effectLst>
                <a:latin typeface="Helvetica" charset="0"/>
                <a:ea typeface="MS PGothic" panose="020B0600070205080204" charset="-122"/>
                <a:cs typeface="Arial" panose="020B0604020202020204"/>
              </a:rPr>
              <a:t>instructor </a:t>
            </a: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MS PGothic" panose="020B0600070205080204" charset="-122"/>
                <a:cs typeface="Arial" panose="020B0604020202020204"/>
              </a:rPr>
              <a:t>and </a:t>
            </a:r>
            <a:r>
              <a:rPr kumimoji="1" lang="en-US" altLang="zh-CN" sz="3200" b="1" i="1" u="none" strike="noStrike" kern="0" cap="none" spc="0" normalizeH="0" baseline="0" noProof="1">
                <a:solidFill>
                  <a:schemeClr val="tx2"/>
                </a:solidFill>
                <a:effectLst>
                  <a:outerShdw blurRad="38100" dist="38100" dir="2700000">
                    <a:srgbClr val="C0C0C0"/>
                  </a:outerShdw>
                </a:effectLst>
                <a:latin typeface="Helvetica" charset="0"/>
                <a:ea typeface="MS PGothic" panose="020B0600070205080204" charset="-122"/>
                <a:cs typeface="Arial" panose="020B0604020202020204"/>
              </a:rPr>
              <a:t>student</a:t>
            </a:r>
            <a:endPar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MS PGothic" panose="020B0600070205080204" charset="-122"/>
              <a:cs typeface="Arial" panose="020B0604020202020204"/>
            </a:endParaRPr>
          </a:p>
        </p:txBody>
      </p:sp>
      <p:sp>
        <p:nvSpPr>
          <p:cNvPr id="24578" name="Text Box 3"/>
          <p:cNvSpPr txBox="1"/>
          <p:nvPr/>
        </p:nvSpPr>
        <p:spPr>
          <a:xfrm>
            <a:off x="1192213" y="1216025"/>
            <a:ext cx="7381875" cy="304800"/>
          </a:xfrm>
          <a:prstGeom prst="rect">
            <a:avLst/>
          </a:prstGeom>
          <a:noFill/>
          <a:ln w="9525">
            <a:noFill/>
          </a:ln>
        </p:spPr>
        <p:txBody>
          <a:bodyPr anchor="t" anchorCtr="0">
            <a:spAutoFit/>
          </a:bodyPr>
          <a:lstStyle/>
          <a:p>
            <a:pPr eaLnBrk="0" hangingPunct="0"/>
            <a:r>
              <a:rPr lang="en-US" altLang="zh-CN" sz="1400" dirty="0">
                <a:latin typeface="Arial" panose="020B0604020202020204" pitchFamily="34" charset="0"/>
              </a:rPr>
              <a:t>instructor_ID  instructor_name                                    student-ID   student_name</a:t>
            </a:r>
            <a:endParaRPr lang="en-US" altLang="zh-CN" sz="1400" dirty="0">
              <a:latin typeface="Arial" panose="020B0604020202020204" pitchFamily="34" charset="0"/>
              <a:ea typeface="Arial" panose="020B0604020202020204" pitchFamily="34" charset="0"/>
            </a:endParaRPr>
          </a:p>
        </p:txBody>
      </p:sp>
      <p:pic>
        <p:nvPicPr>
          <p:cNvPr id="24579" name="Picture 6"/>
          <p:cNvPicPr>
            <a:picLocks noChangeAspect="1"/>
          </p:cNvPicPr>
          <p:nvPr/>
        </p:nvPicPr>
        <p:blipFill>
          <a:blip r:embed="rId3"/>
          <a:stretch>
            <a:fillRect/>
          </a:stretch>
        </p:blipFill>
        <p:spPr>
          <a:xfrm>
            <a:off x="1328738" y="1679575"/>
            <a:ext cx="6354762" cy="3538538"/>
          </a:xfrm>
          <a:prstGeom prst="rect">
            <a:avLst/>
          </a:prstGeom>
          <a:noFill/>
          <a:ln w="9525">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E-R</a:t>
            </a:r>
            <a:r>
              <a:rPr kumimoji="1" lang="zh-CN" altLang="en-US"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模型向关系模式的转换</a:t>
            </a:r>
          </a:p>
        </p:txBody>
      </p:sp>
      <p:sp>
        <p:nvSpPr>
          <p:cNvPr id="223235" name="Rectangle 3"/>
          <p:cNvSpPr>
            <a:spLocks noGrp="1" noChangeArrowheads="1"/>
          </p:cNvSpPr>
          <p:nvPr>
            <p:ph type="body" sz="half" idx="1"/>
          </p:nvPr>
        </p:nvSpPr>
        <p:spPr>
          <a:xfrm>
            <a:off x="265113" y="1093788"/>
            <a:ext cx="8661400" cy="974725"/>
          </a:xfrm>
        </p:spPr>
        <p:txBody>
          <a:bodyPr vert="horz" wrap="square" lIns="91440" tIns="45720" rIns="91440" bIns="45720" numCol="1" anchor="t" anchorCtr="0" compatLnSpc="1"/>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pPr>
            <a:r>
              <a:rPr kumimoji="1" lang="zh-CN" altLang="en-US" sz="2400" b="1" i="0" u="none" strike="noStrike" kern="0" cap="none" spc="0" normalizeH="0" baseline="0" noProof="1">
                <a:solidFill>
                  <a:schemeClr val="hlink"/>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弱实体集</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：所对应的关系的码由弱实体集本身的分辩符再加上所依赖的强实体集的码</a:t>
            </a:r>
          </a:p>
        </p:txBody>
      </p:sp>
      <p:sp>
        <p:nvSpPr>
          <p:cNvPr id="183299" name="Rectangle 4"/>
          <p:cNvSpPr/>
          <p:nvPr/>
        </p:nvSpPr>
        <p:spPr>
          <a:xfrm>
            <a:off x="304800" y="5540375"/>
            <a:ext cx="8001000" cy="762000"/>
          </a:xfrm>
          <a:prstGeom prst="rect">
            <a:avLst/>
          </a:prstGeom>
          <a:noFill/>
          <a:ln w="9525">
            <a:noFill/>
          </a:ln>
        </p:spPr>
        <p:txBody>
          <a:bodyPr anchor="t" anchorCtr="0"/>
          <a:lstStyle/>
          <a:p>
            <a:pPr marL="742950" lvl="1" indent="-285750" eaLnBrk="0" hangingPunct="0">
              <a:spcBef>
                <a:spcPct val="35000"/>
              </a:spcBef>
              <a:buClr>
                <a:schemeClr val="hlink"/>
              </a:buClr>
              <a:buSzPct val="80000"/>
              <a:buFont typeface="Monotype Sorts" charset="2"/>
            </a:pPr>
            <a:r>
              <a:rPr lang="zh-CN" altLang="en-US" dirty="0">
                <a:latin typeface="Helvetica" charset="0"/>
                <a:ea typeface="MS PGothic" panose="020B0600070205080204" charset="-122"/>
                <a:sym typeface="Symbol" panose="05050102010706020507" charset="2"/>
              </a:rPr>
              <a:t>	</a:t>
            </a:r>
            <a:endParaRPr lang="zh-CN" altLang="en-US" dirty="0">
              <a:latin typeface="Helvetica" charset="0"/>
              <a:ea typeface="MS PGothic" panose="020B0600070205080204" charset="-122"/>
            </a:endParaRPr>
          </a:p>
        </p:txBody>
      </p:sp>
      <p:grpSp>
        <p:nvGrpSpPr>
          <p:cNvPr id="183300" name="Group 5"/>
          <p:cNvGrpSpPr/>
          <p:nvPr/>
        </p:nvGrpSpPr>
        <p:grpSpPr>
          <a:xfrm>
            <a:off x="735013" y="2049463"/>
            <a:ext cx="8229600" cy="2667000"/>
            <a:chOff x="288" y="1824"/>
            <a:chExt cx="5184" cy="1680"/>
          </a:xfrm>
        </p:grpSpPr>
        <p:sp>
          <p:nvSpPr>
            <p:cNvPr id="223238" name="Text Box 6"/>
            <p:cNvSpPr txBox="1">
              <a:spLocks noChangeArrowheads="1"/>
            </p:cNvSpPr>
            <p:nvPr/>
          </p:nvSpPr>
          <p:spPr bwMode="auto">
            <a:xfrm>
              <a:off x="768" y="2840"/>
              <a:ext cx="864" cy="268"/>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Times New Roman" panose="02020603050405020304" charset="0"/>
                  <a:ea typeface="幼圆" pitchFamily="49" charset="-122"/>
                  <a:cs typeface="+mn-cs"/>
                </a:rPr>
                <a:t>产品</a:t>
              </a:r>
              <a:endParaRPr lang="zh-CN" altLang="en-US" sz="2000" noProof="1">
                <a:effectLst>
                  <a:outerShdw blurRad="38100" dist="38100" dir="2700000">
                    <a:srgbClr val="C0C0C0"/>
                  </a:outerShdw>
                </a:effectLst>
                <a:latin typeface="Times New Roman" panose="02020603050405020304" charset="0"/>
                <a:ea typeface="幼圆" pitchFamily="49" charset="-122"/>
              </a:endParaRPr>
            </a:p>
          </p:txBody>
        </p:sp>
        <p:sp>
          <p:nvSpPr>
            <p:cNvPr id="223239" name="Text Box 7"/>
            <p:cNvSpPr txBox="1">
              <a:spLocks noChangeArrowheads="1"/>
            </p:cNvSpPr>
            <p:nvPr/>
          </p:nvSpPr>
          <p:spPr bwMode="auto">
            <a:xfrm>
              <a:off x="3696" y="2850"/>
              <a:ext cx="720" cy="268"/>
            </a:xfrm>
            <a:prstGeom prst="rect">
              <a:avLst/>
            </a:prstGeom>
            <a:solidFill>
              <a:srgbClr val="33CCCC"/>
            </a:solidFill>
            <a:ln w="28575">
              <a:solidFill>
                <a:schemeClr val="tx1"/>
              </a:solidFill>
              <a:miter lim="800000"/>
            </a:ln>
            <a:effectLst/>
          </p:spPr>
          <p:txBody>
            <a:bodyPr>
              <a:spAutoFit/>
            </a:bodyPr>
            <a:lstStyle/>
            <a:p>
              <a:pPr marR="0" algn="ctr" defTabSz="914400">
                <a:spcBef>
                  <a:spcPct val="50000"/>
                </a:spcBef>
                <a:buClrTx/>
                <a:buSzTx/>
                <a:buFontTx/>
                <a:defRPr/>
              </a:pPr>
              <a:r>
                <a:rPr kumimoji="1" lang="zh-CN" altLang="en-US" sz="2000" kern="1200" cap="none" spc="0" normalizeH="0" baseline="0" noProof="0">
                  <a:effectLst>
                    <a:outerShdw blurRad="38100" dist="38100" dir="2700000" algn="tl">
                      <a:srgbClr val="FFFFFF"/>
                    </a:outerShdw>
                  </a:effectLst>
                  <a:latin typeface="Times New Roman" panose="02020603050405020304" charset="0"/>
                  <a:ea typeface="幼圆" pitchFamily="49" charset="-122"/>
                  <a:cs typeface="幼圆" pitchFamily="49" charset="-122"/>
                </a:rPr>
                <a:t>公司</a:t>
              </a:r>
            </a:p>
          </p:txBody>
        </p:sp>
        <p:sp>
          <p:nvSpPr>
            <p:cNvPr id="223240" name="Line 8"/>
            <p:cNvSpPr>
              <a:spLocks noChangeShapeType="1"/>
            </p:cNvSpPr>
            <p:nvPr/>
          </p:nvSpPr>
          <p:spPr bwMode="auto">
            <a:xfrm>
              <a:off x="1680" y="2937"/>
              <a:ext cx="528" cy="0"/>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3241" name="Line 9"/>
            <p:cNvSpPr>
              <a:spLocks noChangeShapeType="1"/>
            </p:cNvSpPr>
            <p:nvPr/>
          </p:nvSpPr>
          <p:spPr bwMode="auto">
            <a:xfrm>
              <a:off x="3216" y="2985"/>
              <a:ext cx="480" cy="0"/>
            </a:xfrm>
            <a:prstGeom prst="line">
              <a:avLst/>
            </a:prstGeom>
            <a:noFill/>
            <a:ln w="28575">
              <a:solidFill>
                <a:schemeClr val="tx1"/>
              </a:solidFill>
              <a:round/>
              <a:tailEnd type="triangle" w="lg" len="lg"/>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3242" name="AutoShape 10"/>
            <p:cNvSpPr>
              <a:spLocks noChangeArrowheads="1"/>
            </p:cNvSpPr>
            <p:nvPr/>
          </p:nvSpPr>
          <p:spPr bwMode="auto">
            <a:xfrm>
              <a:off x="2256" y="2601"/>
              <a:ext cx="864" cy="816"/>
            </a:xfrm>
            <a:prstGeom prst="diamond">
              <a:avLst/>
            </a:prstGeom>
            <a:solidFill>
              <a:srgbClr val="33CCCC"/>
            </a:solidFill>
            <a:ln w="2857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charset="0"/>
                  <a:ea typeface="幼圆" pitchFamily="49" charset="-122"/>
                  <a:cs typeface="幼圆" pitchFamily="49" charset="-122"/>
                </a:rPr>
                <a:t>制造</a:t>
              </a:r>
            </a:p>
          </p:txBody>
        </p:sp>
        <p:sp>
          <p:nvSpPr>
            <p:cNvPr id="223243" name="AutoShape 11"/>
            <p:cNvSpPr>
              <a:spLocks noChangeArrowheads="1"/>
            </p:cNvSpPr>
            <p:nvPr/>
          </p:nvSpPr>
          <p:spPr bwMode="auto">
            <a:xfrm>
              <a:off x="2160" y="2496"/>
              <a:ext cx="1056" cy="1008"/>
            </a:xfrm>
            <a:prstGeom prst="diamond">
              <a:avLst/>
            </a:prstGeom>
            <a:noFill/>
            <a:ln w="2857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3244" name="Oval 12" descr="Large confetti"/>
            <p:cNvSpPr>
              <a:spLocks noChangeArrowheads="1"/>
            </p:cNvSpPr>
            <p:nvPr/>
          </p:nvSpPr>
          <p:spPr bwMode="auto">
            <a:xfrm>
              <a:off x="288" y="1824"/>
              <a:ext cx="816" cy="432"/>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algn="ctr" eaLnBrk="0" fontAlgn="base" hangingPunct="0">
                <a:spcBef>
                  <a:spcPct val="50000"/>
                </a:spcBef>
              </a:pPr>
              <a:r>
                <a:rPr lang="zh-CN" altLang="en-US" sz="2000" strike="noStrike" noProof="1">
                  <a:solidFill>
                    <a:schemeClr val="tx2"/>
                  </a:solidFill>
                  <a:effectLst>
                    <a:outerShdw blurRad="38100" dist="38100" dir="2700000">
                      <a:srgbClr val="C0C0C0"/>
                    </a:outerShdw>
                  </a:effectLst>
                  <a:latin typeface="Times New Roman" panose="02020603050405020304" charset="0"/>
                  <a:ea typeface="幼圆" pitchFamily="49" charset="-122"/>
                  <a:cs typeface="+mn-cs"/>
                </a:rPr>
                <a:t>产品名</a:t>
              </a:r>
              <a:endParaRPr lang="zh-CN" altLang="en-US" sz="2000" strike="noStrike" noProof="1">
                <a:effectLst>
                  <a:outerShdw blurRad="38100" dist="38100" dir="2700000">
                    <a:srgbClr val="C0C0C0"/>
                  </a:outerShdw>
                </a:effectLst>
                <a:latin typeface="Tahoma" panose="020B0604030504040204" charset="0"/>
                <a:ea typeface="幼圆" pitchFamily="49" charset="-122"/>
              </a:endParaRPr>
            </a:p>
          </p:txBody>
        </p:sp>
        <p:sp>
          <p:nvSpPr>
            <p:cNvPr id="223245" name="Line 13"/>
            <p:cNvSpPr>
              <a:spLocks noChangeShapeType="1"/>
            </p:cNvSpPr>
            <p:nvPr/>
          </p:nvSpPr>
          <p:spPr bwMode="auto">
            <a:xfrm flipH="1" flipV="1">
              <a:off x="672" y="2265"/>
              <a:ext cx="384" cy="528"/>
            </a:xfrm>
            <a:prstGeom prst="line">
              <a:avLst/>
            </a:prstGeom>
            <a:noFill/>
            <a:ln w="28575" cap="sq">
              <a:solidFill>
                <a:schemeClr val="tx1"/>
              </a:solidFill>
              <a:round/>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3246" name="Rectangle 14"/>
            <p:cNvSpPr>
              <a:spLocks noChangeArrowheads="1"/>
            </p:cNvSpPr>
            <p:nvPr/>
          </p:nvSpPr>
          <p:spPr bwMode="auto">
            <a:xfrm>
              <a:off x="720" y="2793"/>
              <a:ext cx="960" cy="432"/>
            </a:xfrm>
            <a:prstGeom prst="rect">
              <a:avLst/>
            </a:prstGeom>
            <a:noFill/>
            <a:ln w="2857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3247" name="Oval 15" descr="Large confetti"/>
            <p:cNvSpPr>
              <a:spLocks noChangeArrowheads="1"/>
            </p:cNvSpPr>
            <p:nvPr/>
          </p:nvSpPr>
          <p:spPr bwMode="auto">
            <a:xfrm>
              <a:off x="3600" y="1872"/>
              <a:ext cx="816" cy="432"/>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chemeClr val="tx2"/>
                  </a:solidFill>
                  <a:effectLst>
                    <a:outerShdw blurRad="38100" dist="38100" dir="2700000" algn="tl">
                      <a:srgbClr val="DDDDDD"/>
                    </a:outerShdw>
                  </a:effectLst>
                  <a:uLnTx/>
                  <a:uFillTx/>
                  <a:latin typeface="Times New Roman" panose="02020603050405020304" charset="0"/>
                  <a:ea typeface="幼圆" pitchFamily="49" charset="-122"/>
                  <a:cs typeface="幼圆" pitchFamily="49" charset="-122"/>
                </a:rPr>
                <a:t>地址</a:t>
              </a:r>
            </a:p>
          </p:txBody>
        </p:sp>
        <p:sp>
          <p:nvSpPr>
            <p:cNvPr id="223248" name="Line 16"/>
            <p:cNvSpPr>
              <a:spLocks noChangeShapeType="1"/>
            </p:cNvSpPr>
            <p:nvPr/>
          </p:nvSpPr>
          <p:spPr bwMode="auto">
            <a:xfrm flipV="1">
              <a:off x="3984" y="2313"/>
              <a:ext cx="0" cy="528"/>
            </a:xfrm>
            <a:prstGeom prst="line">
              <a:avLst/>
            </a:prstGeom>
            <a:noFill/>
            <a:ln w="28575" cap="sq">
              <a:solidFill>
                <a:schemeClr val="tx1"/>
              </a:solidFill>
              <a:round/>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3249" name="Line 17"/>
            <p:cNvSpPr>
              <a:spLocks noChangeShapeType="1"/>
            </p:cNvSpPr>
            <p:nvPr/>
          </p:nvSpPr>
          <p:spPr bwMode="auto">
            <a:xfrm>
              <a:off x="1680" y="3033"/>
              <a:ext cx="528" cy="0"/>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3250" name="Oval 18" descr="Large confetti"/>
            <p:cNvSpPr>
              <a:spLocks noChangeArrowheads="1"/>
            </p:cNvSpPr>
            <p:nvPr/>
          </p:nvSpPr>
          <p:spPr bwMode="auto">
            <a:xfrm>
              <a:off x="1344" y="1833"/>
              <a:ext cx="816" cy="432"/>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chemeClr val="tx2"/>
                  </a:solidFill>
                  <a:effectLst>
                    <a:outerShdw blurRad="38100" dist="38100" dir="2700000" algn="tl">
                      <a:srgbClr val="DDDDDD"/>
                    </a:outerShdw>
                  </a:effectLst>
                  <a:uLnTx/>
                  <a:uFillTx/>
                  <a:latin typeface="Times New Roman" panose="02020603050405020304" charset="0"/>
                  <a:ea typeface="幼圆" pitchFamily="49" charset="-122"/>
                  <a:cs typeface="幼圆" pitchFamily="49" charset="-122"/>
                </a:rPr>
                <a:t>价格</a:t>
              </a:r>
            </a:p>
          </p:txBody>
        </p:sp>
        <p:sp>
          <p:nvSpPr>
            <p:cNvPr id="223251" name="Line 19"/>
            <p:cNvSpPr>
              <a:spLocks noChangeShapeType="1"/>
            </p:cNvSpPr>
            <p:nvPr/>
          </p:nvSpPr>
          <p:spPr bwMode="auto">
            <a:xfrm flipV="1">
              <a:off x="1344" y="2265"/>
              <a:ext cx="432" cy="528"/>
            </a:xfrm>
            <a:prstGeom prst="line">
              <a:avLst/>
            </a:prstGeom>
            <a:noFill/>
            <a:ln w="28575" cap="sq">
              <a:solidFill>
                <a:schemeClr val="tx1"/>
              </a:solidFill>
              <a:round/>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3252" name="Oval 20" descr="Large confetti"/>
            <p:cNvSpPr>
              <a:spLocks noChangeArrowheads="1"/>
            </p:cNvSpPr>
            <p:nvPr/>
          </p:nvSpPr>
          <p:spPr bwMode="auto">
            <a:xfrm>
              <a:off x="2688" y="1881"/>
              <a:ext cx="816" cy="432"/>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zh-CN" altLang="en-US" sz="2000" b="0" i="0" u="sng" strike="noStrike" kern="1200" cap="none" spc="0" normalizeH="0" baseline="0" noProof="0">
                  <a:ln>
                    <a:noFill/>
                  </a:ln>
                  <a:solidFill>
                    <a:schemeClr val="tx2"/>
                  </a:solidFill>
                  <a:effectLst>
                    <a:outerShdw blurRad="38100" dist="38100" dir="2700000" algn="tl">
                      <a:srgbClr val="DDDDDD"/>
                    </a:outerShdw>
                  </a:effectLst>
                  <a:uLnTx/>
                  <a:uFillTx/>
                  <a:latin typeface="Times New Roman" panose="02020603050405020304" charset="0"/>
                  <a:ea typeface="幼圆" pitchFamily="49" charset="-122"/>
                  <a:cs typeface="幼圆" pitchFamily="49" charset="-122"/>
                </a:rPr>
                <a:t>公司名</a:t>
              </a:r>
              <a:endParaRPr kumimoji="1" lang="zh-CN" altLang="en-US" sz="2000" b="0" i="0" u="none" strike="noStrike" kern="1200" cap="none" spc="0" normalizeH="0" baseline="0" noProof="0">
                <a:ln>
                  <a:noFill/>
                </a:ln>
                <a:solidFill>
                  <a:schemeClr val="tx1"/>
                </a:solidFill>
                <a:effectLst>
                  <a:outerShdw blurRad="38100" dist="38100" dir="2700000" algn="tl">
                    <a:srgbClr val="DDDDDD"/>
                  </a:outerShdw>
                </a:effectLst>
                <a:uLnTx/>
                <a:uFillTx/>
                <a:latin typeface="Tahoma" panose="020B0604030504040204" charset="0"/>
                <a:ea typeface="幼圆" pitchFamily="49" charset="-122"/>
                <a:cs typeface="幼圆" pitchFamily="49" charset="-122"/>
              </a:endParaRPr>
            </a:p>
          </p:txBody>
        </p:sp>
        <p:sp>
          <p:nvSpPr>
            <p:cNvPr id="223253" name="Oval 21" descr="Large confetti"/>
            <p:cNvSpPr>
              <a:spLocks noChangeArrowheads="1"/>
            </p:cNvSpPr>
            <p:nvPr/>
          </p:nvSpPr>
          <p:spPr bwMode="auto">
            <a:xfrm>
              <a:off x="4512" y="1881"/>
              <a:ext cx="960" cy="432"/>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algn="ctr" eaLnBrk="0" fontAlgn="base" hangingPunct="0">
                <a:spcBef>
                  <a:spcPct val="50000"/>
                </a:spcBef>
              </a:pPr>
              <a:r>
                <a:rPr lang="zh-CN" altLang="en-US" sz="2000" strike="noStrike" noProof="1">
                  <a:solidFill>
                    <a:schemeClr val="tx2"/>
                  </a:solidFill>
                  <a:effectLst>
                    <a:outerShdw blurRad="38100" dist="38100" dir="2700000">
                      <a:srgbClr val="C0C0C0"/>
                    </a:outerShdw>
                  </a:effectLst>
                  <a:latin typeface="Times New Roman" panose="02020603050405020304" charset="0"/>
                  <a:ea typeface="幼圆" pitchFamily="49" charset="-122"/>
                  <a:cs typeface="+mn-cs"/>
                </a:rPr>
                <a:t>联系电话</a:t>
              </a:r>
              <a:endParaRPr lang="zh-CN" altLang="en-US" sz="2000" strike="noStrike" noProof="1">
                <a:effectLst>
                  <a:outerShdw blurRad="38100" dist="38100" dir="2700000">
                    <a:srgbClr val="C0C0C0"/>
                  </a:outerShdw>
                </a:effectLst>
                <a:latin typeface="Tahoma" panose="020B0604030504040204" charset="0"/>
                <a:ea typeface="幼圆" pitchFamily="49" charset="-122"/>
              </a:endParaRPr>
            </a:p>
          </p:txBody>
        </p:sp>
        <p:sp>
          <p:nvSpPr>
            <p:cNvPr id="223254" name="Line 22"/>
            <p:cNvSpPr>
              <a:spLocks noChangeShapeType="1"/>
            </p:cNvSpPr>
            <p:nvPr/>
          </p:nvSpPr>
          <p:spPr bwMode="auto">
            <a:xfrm flipV="1">
              <a:off x="4128" y="2313"/>
              <a:ext cx="864" cy="528"/>
            </a:xfrm>
            <a:prstGeom prst="line">
              <a:avLst/>
            </a:prstGeom>
            <a:noFill/>
            <a:ln w="28575" cap="sq">
              <a:solidFill>
                <a:schemeClr val="tx1"/>
              </a:solidFill>
              <a:round/>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3255" name="Line 23"/>
            <p:cNvSpPr>
              <a:spLocks noChangeShapeType="1"/>
            </p:cNvSpPr>
            <p:nvPr/>
          </p:nvSpPr>
          <p:spPr bwMode="auto">
            <a:xfrm flipH="1" flipV="1">
              <a:off x="3120" y="2313"/>
              <a:ext cx="720" cy="528"/>
            </a:xfrm>
            <a:prstGeom prst="line">
              <a:avLst/>
            </a:prstGeom>
            <a:noFill/>
            <a:ln w="28575" cap="sq">
              <a:solidFill>
                <a:schemeClr val="tx1"/>
              </a:solidFill>
              <a:round/>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3256" name="Line 24"/>
            <p:cNvSpPr>
              <a:spLocks noChangeShapeType="1"/>
            </p:cNvSpPr>
            <p:nvPr/>
          </p:nvSpPr>
          <p:spPr bwMode="auto">
            <a:xfrm>
              <a:off x="374" y="2180"/>
              <a:ext cx="672" cy="0"/>
            </a:xfrm>
            <a:prstGeom prst="line">
              <a:avLst/>
            </a:prstGeom>
            <a:noFill/>
            <a:ln w="28575">
              <a:solidFill>
                <a:schemeClr val="tx1"/>
              </a:solidFill>
              <a:prstDash val="dash"/>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grpSp>
      <p:graphicFrame>
        <p:nvGraphicFramePr>
          <p:cNvPr id="182277" name="表格 182276"/>
          <p:cNvGraphicFramePr/>
          <p:nvPr/>
        </p:nvGraphicFramePr>
        <p:xfrm>
          <a:off x="468313" y="4889500"/>
          <a:ext cx="3887788" cy="936625"/>
        </p:xfrm>
        <a:graphic>
          <a:graphicData uri="http://schemas.openxmlformats.org/drawingml/2006/table">
            <a:tbl>
              <a:tblPr/>
              <a:tblGrid>
                <a:gridCol w="1295400">
                  <a:extLst>
                    <a:ext uri="{9D8B030D-6E8A-4147-A177-3AD203B41FA5}">
                      <a16:colId xmlns:a16="http://schemas.microsoft.com/office/drawing/2014/main" val="20000"/>
                    </a:ext>
                  </a:extLst>
                </a:gridCol>
                <a:gridCol w="1296988">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519113">
                <a:tc gridSpan="3">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产品</a:t>
                      </a:r>
                    </a:p>
                  </a:txBody>
                  <a:tcPr marL="90000" marR="90000" marT="46800" marB="46800">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417512">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产品名</a:t>
                      </a:r>
                    </a:p>
                  </a:txBody>
                  <a:tcPr marL="90000" marR="90000" marT="46800" marB="4680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Helvetica" charset="0"/>
                          <a:ea typeface="宋体" panose="02010600030101010101" pitchFamily="2" charset="-122"/>
                        </a:rPr>
                        <a:t>价格</a:t>
                      </a:r>
                    </a:p>
                  </a:txBody>
                  <a:tcPr marL="90000" marR="90000" marT="46800" marB="4680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公司名</a:t>
                      </a:r>
                    </a:p>
                  </a:txBody>
                  <a:tcPr marL="90000" marR="90000" marT="46800" marB="4680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2289" name="内容占位符 182288"/>
          <p:cNvGraphicFramePr>
            <a:graphicFrameLocks noGrp="1"/>
          </p:cNvGraphicFramePr>
          <p:nvPr>
            <p:ph sz="half" idx="2"/>
          </p:nvPr>
        </p:nvGraphicFramePr>
        <p:xfrm>
          <a:off x="4837113" y="4887913"/>
          <a:ext cx="3308350" cy="968375"/>
        </p:xfrm>
        <a:graphic>
          <a:graphicData uri="http://schemas.openxmlformats.org/drawingml/2006/table">
            <a:tbl>
              <a:tblPr/>
              <a:tblGrid>
                <a:gridCol w="1095375">
                  <a:extLst>
                    <a:ext uri="{9D8B030D-6E8A-4147-A177-3AD203B41FA5}">
                      <a16:colId xmlns:a16="http://schemas.microsoft.com/office/drawing/2014/main" val="20000"/>
                    </a:ext>
                  </a:extLst>
                </a:gridCol>
                <a:gridCol w="782638">
                  <a:extLst>
                    <a:ext uri="{9D8B030D-6E8A-4147-A177-3AD203B41FA5}">
                      <a16:colId xmlns:a16="http://schemas.microsoft.com/office/drawing/2014/main" val="20001"/>
                    </a:ext>
                  </a:extLst>
                </a:gridCol>
                <a:gridCol w="1430337">
                  <a:extLst>
                    <a:ext uri="{9D8B030D-6E8A-4147-A177-3AD203B41FA5}">
                      <a16:colId xmlns:a16="http://schemas.microsoft.com/office/drawing/2014/main" val="20002"/>
                    </a:ext>
                  </a:extLst>
                </a:gridCol>
              </a:tblGrid>
              <a:tr h="484188">
                <a:tc gridSpan="3">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公司</a:t>
                      </a:r>
                    </a:p>
                  </a:txBody>
                  <a:tcPr marL="90000" marR="90000" marT="46800" marB="46800">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484187">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公司名</a:t>
                      </a:r>
                    </a:p>
                  </a:txBody>
                  <a:tcPr marL="90000" marR="90000" marT="46800" marB="4680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Helvetica" charset="0"/>
                          <a:ea typeface="宋体" panose="02010600030101010101" pitchFamily="2" charset="-122"/>
                        </a:rPr>
                        <a:t>地址</a:t>
                      </a:r>
                    </a:p>
                  </a:txBody>
                  <a:tcPr marL="90000" marR="90000" marT="46800" marB="4680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Helvetica" charset="0"/>
                          <a:ea typeface="宋体" panose="02010600030101010101" pitchFamily="2" charset="-122"/>
                        </a:rPr>
                        <a:t>联系电话</a:t>
                      </a:r>
                    </a:p>
                  </a:txBody>
                  <a:tcPr marL="90000" marR="90000" marT="46800" marB="4680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183344" name="AutoShape 49"/>
          <p:cNvCxnSpPr/>
          <p:nvPr/>
        </p:nvCxnSpPr>
        <p:spPr>
          <a:xfrm rot="5400000" flipH="1" flipV="1">
            <a:off x="4154488" y="5141913"/>
            <a:ext cx="234950" cy="1130300"/>
          </a:xfrm>
          <a:prstGeom prst="curvedConnector4">
            <a:avLst>
              <a:gd name="adj1" fmla="val -96620"/>
              <a:gd name="adj2" fmla="val 78764"/>
            </a:avLst>
          </a:prstGeom>
          <a:ln w="9525" cap="flat" cmpd="sng">
            <a:solidFill>
              <a:schemeClr val="tx1"/>
            </a:solidFill>
            <a:prstDash val="dash"/>
            <a:round/>
            <a:headEnd type="oval" w="med" len="med"/>
            <a:tailEnd type="triangle" w="med" len="med"/>
          </a:ln>
        </p:spPr>
      </p:cxn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E-R</a:t>
            </a:r>
            <a:r>
              <a:rPr kumimoji="1" lang="zh-CN" altLang="en-US"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模型向关系模式的转换</a:t>
            </a:r>
          </a:p>
        </p:txBody>
      </p:sp>
      <p:sp>
        <p:nvSpPr>
          <p:cNvPr id="225283" name="Rectangle 3"/>
          <p:cNvSpPr>
            <a:spLocks noGrp="1" noChangeArrowheads="1"/>
          </p:cNvSpPr>
          <p:nvPr>
            <p:ph type="body" sz="half" idx="1"/>
          </p:nvPr>
        </p:nvSpPr>
        <p:spPr>
          <a:xfrm>
            <a:off x="231775" y="1222375"/>
            <a:ext cx="8713788" cy="860425"/>
          </a:xfrm>
        </p:spPr>
        <p:txBody>
          <a:bodyPr vert="horz" wrap="square" lIns="91440" tIns="45720" rIns="91440" bIns="45720" numCol="1" anchor="t" anchorCtr="0" compatLnSpc="1"/>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pPr>
            <a:r>
              <a:rPr kumimoji="1" lang="zh-CN" altLang="en-US" sz="2000" b="1" i="0" u="none" strike="noStrike" kern="0" cap="none" spc="0" normalizeH="0" baseline="0" noProof="1">
                <a:solidFill>
                  <a:schemeClr val="hlink"/>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概括</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：高层实体集和低层实体集分别转为表，低层实体集所对应的关系包括高层实体集的码</a:t>
            </a:r>
          </a:p>
        </p:txBody>
      </p:sp>
      <p:graphicFrame>
        <p:nvGraphicFramePr>
          <p:cNvPr id="183299" name="内容占位符 183298"/>
          <p:cNvGraphicFramePr>
            <a:graphicFrameLocks noGrp="1"/>
          </p:cNvGraphicFramePr>
          <p:nvPr>
            <p:ph sz="quarter" idx="2"/>
          </p:nvPr>
        </p:nvGraphicFramePr>
        <p:xfrm>
          <a:off x="6032500" y="5419725"/>
          <a:ext cx="1685925" cy="715963"/>
        </p:xfrm>
        <a:graphic>
          <a:graphicData uri="http://schemas.openxmlformats.org/drawingml/2006/table">
            <a:tbl>
              <a:tblPr/>
              <a:tblGrid>
                <a:gridCol w="842963">
                  <a:extLst>
                    <a:ext uri="{9D8B030D-6E8A-4147-A177-3AD203B41FA5}">
                      <a16:colId xmlns:a16="http://schemas.microsoft.com/office/drawing/2014/main" val="20000"/>
                    </a:ext>
                  </a:extLst>
                </a:gridCol>
                <a:gridCol w="842962">
                  <a:extLst>
                    <a:ext uri="{9D8B030D-6E8A-4147-A177-3AD203B41FA5}">
                      <a16:colId xmlns:a16="http://schemas.microsoft.com/office/drawing/2014/main" val="20001"/>
                    </a:ext>
                  </a:extLst>
                </a:gridCol>
              </a:tblGrid>
              <a:tr h="376238">
                <a:tc gridSpan="2">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研究生</a:t>
                      </a:r>
                    </a:p>
                  </a:txBody>
                  <a:tcPr marL="90000" marR="90000" marT="46800" marB="46800">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339725">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学号</a:t>
                      </a:r>
                    </a:p>
                  </a:txBody>
                  <a:tcPr marL="90000" marR="90000" marT="46800" marB="4680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Helvetica" charset="0"/>
                          <a:ea typeface="宋体" panose="02010600030101010101" pitchFamily="2" charset="-122"/>
                        </a:rPr>
                        <a:t>论文</a:t>
                      </a:r>
                    </a:p>
                  </a:txBody>
                  <a:tcPr marL="90000" marR="90000" marT="46800" marB="4680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184333" name="Group 14"/>
          <p:cNvGrpSpPr/>
          <p:nvPr/>
        </p:nvGrpSpPr>
        <p:grpSpPr>
          <a:xfrm>
            <a:off x="304800" y="2063750"/>
            <a:ext cx="8534400" cy="3016250"/>
            <a:chOff x="240" y="2046"/>
            <a:chExt cx="5376" cy="1967"/>
          </a:xfrm>
        </p:grpSpPr>
        <p:sp>
          <p:nvSpPr>
            <p:cNvPr id="225295" name="Text Box 15"/>
            <p:cNvSpPr txBox="1">
              <a:spLocks noChangeArrowheads="1"/>
            </p:cNvSpPr>
            <p:nvPr/>
          </p:nvSpPr>
          <p:spPr bwMode="auto">
            <a:xfrm>
              <a:off x="864" y="3024"/>
              <a:ext cx="816" cy="274"/>
            </a:xfrm>
            <a:prstGeom prst="rect">
              <a:avLst/>
            </a:prstGeom>
            <a:solidFill>
              <a:srgbClr val="33CCCC"/>
            </a:solidFill>
            <a:ln w="28575">
              <a:solidFill>
                <a:schemeClr val="tx1"/>
              </a:solidFill>
              <a:miter lim="800000"/>
            </a:ln>
            <a:effectLst/>
          </p:spPr>
          <p:txBody>
            <a:bodyPr>
              <a:spAutoFit/>
            </a:bodyPr>
            <a:lstStyle/>
            <a:p>
              <a:pPr marR="0" algn="ctr" defTabSz="914400">
                <a:spcBef>
                  <a:spcPct val="50000"/>
                </a:spcBef>
                <a:buClrTx/>
                <a:buSzTx/>
                <a:buFontTx/>
                <a:defRPr/>
              </a:pPr>
              <a:r>
                <a:rPr kumimoji="1" lang="zh-CN" altLang="en-US" sz="2000" kern="1200" cap="none" spc="0" normalizeH="0" baseline="0" noProof="0">
                  <a:effectLst>
                    <a:outerShdw blurRad="38100" dist="38100" dir="2700000" algn="tl">
                      <a:srgbClr val="FFFFFF"/>
                    </a:outerShdw>
                  </a:effectLst>
                  <a:latin typeface="Arial" panose="020B0604020202020204" pitchFamily="34" charset="0"/>
                  <a:ea typeface="幼圆" pitchFamily="49" charset="-122"/>
                  <a:cs typeface="幼圆" pitchFamily="49" charset="-122"/>
                </a:rPr>
                <a:t>本科生</a:t>
              </a:r>
            </a:p>
          </p:txBody>
        </p:sp>
        <p:sp>
          <p:nvSpPr>
            <p:cNvPr id="225296" name="Text Box 16"/>
            <p:cNvSpPr txBox="1">
              <a:spLocks noChangeArrowheads="1"/>
            </p:cNvSpPr>
            <p:nvPr/>
          </p:nvSpPr>
          <p:spPr bwMode="auto">
            <a:xfrm>
              <a:off x="3504" y="3033"/>
              <a:ext cx="864" cy="277"/>
            </a:xfrm>
            <a:prstGeom prst="rect">
              <a:avLst/>
            </a:prstGeom>
            <a:solidFill>
              <a:srgbClr val="33CCCC"/>
            </a:solidFill>
            <a:ln w="28575">
              <a:solidFill>
                <a:schemeClr val="tx1"/>
              </a:solidFill>
              <a:miter lim="800000"/>
            </a:ln>
            <a:effectLst/>
          </p:spPr>
          <p:txBody>
            <a:bodyPr>
              <a:spAutoFit/>
            </a:bodyPr>
            <a:lstStyle/>
            <a:p>
              <a:pPr marR="0" algn="ctr" defTabSz="914400">
                <a:spcBef>
                  <a:spcPct val="50000"/>
                </a:spcBef>
                <a:buClrTx/>
                <a:buSzTx/>
                <a:buFontTx/>
                <a:defRPr/>
              </a:pPr>
              <a:r>
                <a:rPr kumimoji="1" lang="zh-CN" altLang="en-US" sz="2000" kern="1200" cap="none" spc="0" normalizeH="0" baseline="0" noProof="0">
                  <a:effectLst>
                    <a:outerShdw blurRad="38100" dist="38100" dir="2700000" algn="tl">
                      <a:srgbClr val="FFFFFF"/>
                    </a:outerShdw>
                  </a:effectLst>
                  <a:latin typeface="Arial" panose="020B0604020202020204" pitchFamily="34" charset="0"/>
                  <a:ea typeface="幼圆" pitchFamily="49" charset="-122"/>
                  <a:cs typeface="幼圆" pitchFamily="49" charset="-122"/>
                </a:rPr>
                <a:t>研究生</a:t>
              </a:r>
            </a:p>
          </p:txBody>
        </p:sp>
        <p:sp>
          <p:nvSpPr>
            <p:cNvPr id="225297" name="Line 17"/>
            <p:cNvSpPr>
              <a:spLocks noChangeShapeType="1"/>
            </p:cNvSpPr>
            <p:nvPr/>
          </p:nvSpPr>
          <p:spPr bwMode="auto">
            <a:xfrm flipV="1">
              <a:off x="1680" y="3024"/>
              <a:ext cx="768" cy="144"/>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5298" name="Line 18"/>
            <p:cNvSpPr>
              <a:spLocks noChangeShapeType="1"/>
            </p:cNvSpPr>
            <p:nvPr/>
          </p:nvSpPr>
          <p:spPr bwMode="auto">
            <a:xfrm>
              <a:off x="2736" y="3004"/>
              <a:ext cx="768" cy="144"/>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5299" name="Text Box 19"/>
            <p:cNvSpPr txBox="1">
              <a:spLocks noChangeArrowheads="1"/>
            </p:cNvSpPr>
            <p:nvPr/>
          </p:nvSpPr>
          <p:spPr bwMode="auto">
            <a:xfrm>
              <a:off x="2256" y="2324"/>
              <a:ext cx="624" cy="274"/>
            </a:xfrm>
            <a:prstGeom prst="rect">
              <a:avLst/>
            </a:prstGeom>
            <a:solidFill>
              <a:srgbClr val="33CCCC"/>
            </a:solidFill>
            <a:ln w="28575">
              <a:solidFill>
                <a:schemeClr val="tx1"/>
              </a:solidFill>
              <a:miter lim="800000"/>
            </a:ln>
            <a:effectLst/>
          </p:spPr>
          <p:txBody>
            <a:bodyPr>
              <a:spAutoFit/>
            </a:bodyPr>
            <a:lstStyle/>
            <a:p>
              <a:pPr marR="0" algn="ctr" defTabSz="914400">
                <a:spcBef>
                  <a:spcPct val="50000"/>
                </a:spcBef>
                <a:buClrTx/>
                <a:buSzTx/>
                <a:buFontTx/>
                <a:defRPr/>
              </a:pPr>
              <a:r>
                <a:rPr kumimoji="1" lang="zh-CN" altLang="en-US" sz="2000" kern="1200" cap="none" spc="0" normalizeH="0" baseline="0" noProof="0">
                  <a:effectLst>
                    <a:outerShdw blurRad="38100" dist="38100" dir="2700000" algn="tl">
                      <a:srgbClr val="FFFFFF"/>
                    </a:outerShdw>
                  </a:effectLst>
                  <a:latin typeface="Arial" panose="020B0604020202020204" pitchFamily="34" charset="0"/>
                  <a:ea typeface="幼圆" pitchFamily="49" charset="-122"/>
                  <a:cs typeface="幼圆" pitchFamily="49" charset="-122"/>
                </a:rPr>
                <a:t>学生</a:t>
              </a:r>
            </a:p>
          </p:txBody>
        </p:sp>
        <p:sp>
          <p:nvSpPr>
            <p:cNvPr id="225300" name="Line 20"/>
            <p:cNvSpPr>
              <a:spLocks noChangeShapeType="1"/>
            </p:cNvSpPr>
            <p:nvPr/>
          </p:nvSpPr>
          <p:spPr bwMode="auto">
            <a:xfrm>
              <a:off x="2592" y="2660"/>
              <a:ext cx="0" cy="223"/>
            </a:xfrm>
            <a:prstGeom prst="line">
              <a:avLst/>
            </a:prstGeom>
            <a:noFill/>
            <a:ln w="28575">
              <a:solidFill>
                <a:schemeClr val="tx1"/>
              </a:solidFill>
              <a:round/>
              <a:headEnd type="none" w="med" len="lg"/>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5301" name="AutoShape 21"/>
            <p:cNvSpPr>
              <a:spLocks noChangeArrowheads="1"/>
            </p:cNvSpPr>
            <p:nvPr/>
          </p:nvSpPr>
          <p:spPr bwMode="auto">
            <a:xfrm>
              <a:off x="2400" y="2880"/>
              <a:ext cx="384" cy="332"/>
            </a:xfrm>
            <a:prstGeom prst="flowChartMerge">
              <a:avLst/>
            </a:prstGeom>
            <a:solidFill>
              <a:schemeClr val="accent1"/>
            </a:solidFill>
            <a:ln w="28575">
              <a:solidFill>
                <a:schemeClr val="tx1"/>
              </a:solidFill>
              <a:miter lim="800000"/>
            </a:ln>
            <a:effectLst/>
          </p:spPr>
          <p:txBody>
            <a:bodyPr wrap="none" anchor="ctr"/>
            <a:lstStyle/>
            <a:p>
              <a:pPr algn="ctr" fontAlgn="base"/>
              <a:r>
                <a:rPr lang="en-US" altLang="zh-CN" sz="2000" strike="noStrike" noProof="1">
                  <a:effectLst>
                    <a:outerShdw blurRad="38100" dist="38100" dir="2700000">
                      <a:srgbClr val="C0C0C0"/>
                    </a:outerShdw>
                  </a:effectLst>
                  <a:latin typeface="Arial" panose="020B0604020202020204" pitchFamily="34" charset="0"/>
                  <a:ea typeface="幼圆" pitchFamily="49" charset="-122"/>
                  <a:cs typeface="+mn-cs"/>
                </a:rPr>
                <a:t>ISA</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225302" name="Text Box 22"/>
            <p:cNvSpPr txBox="1">
              <a:spLocks noChangeArrowheads="1"/>
            </p:cNvSpPr>
            <p:nvPr/>
          </p:nvSpPr>
          <p:spPr bwMode="auto">
            <a:xfrm>
              <a:off x="2592" y="3628"/>
              <a:ext cx="816" cy="277"/>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Arial" panose="020B0604020202020204" pitchFamily="34" charset="0"/>
                  <a:ea typeface="幼圆" pitchFamily="49" charset="-122"/>
                  <a:cs typeface="+mn-cs"/>
                </a:rPr>
                <a:t>硕士</a:t>
              </a:r>
              <a:endParaRPr lang="zh-CN" altLang="en-US" sz="2000" noProof="1">
                <a:effectLst>
                  <a:outerShdw blurRad="38100" dist="38100" dir="2700000">
                    <a:srgbClr val="C0C0C0"/>
                  </a:outerShdw>
                </a:effectLst>
                <a:latin typeface="Arial" panose="020B0604020202020204" pitchFamily="34" charset="0"/>
                <a:ea typeface="幼圆" pitchFamily="49" charset="-122"/>
              </a:endParaRPr>
            </a:p>
          </p:txBody>
        </p:sp>
        <p:sp>
          <p:nvSpPr>
            <p:cNvPr id="225303" name="Line 23"/>
            <p:cNvSpPr>
              <a:spLocks noChangeShapeType="1"/>
            </p:cNvSpPr>
            <p:nvPr/>
          </p:nvSpPr>
          <p:spPr bwMode="auto">
            <a:xfrm flipV="1">
              <a:off x="3408" y="3685"/>
              <a:ext cx="432" cy="87"/>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5304" name="Line 24"/>
            <p:cNvSpPr>
              <a:spLocks noChangeShapeType="1"/>
            </p:cNvSpPr>
            <p:nvPr/>
          </p:nvSpPr>
          <p:spPr bwMode="auto">
            <a:xfrm>
              <a:off x="4128" y="3685"/>
              <a:ext cx="480" cy="87"/>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5305" name="AutoShape 25"/>
            <p:cNvSpPr>
              <a:spLocks noChangeArrowheads="1"/>
            </p:cNvSpPr>
            <p:nvPr/>
          </p:nvSpPr>
          <p:spPr bwMode="auto">
            <a:xfrm>
              <a:off x="3792" y="3580"/>
              <a:ext cx="384" cy="332"/>
            </a:xfrm>
            <a:prstGeom prst="flowChartMerge">
              <a:avLst/>
            </a:prstGeom>
            <a:solidFill>
              <a:schemeClr val="accent1"/>
            </a:solidFill>
            <a:ln w="28575">
              <a:solidFill>
                <a:schemeClr val="tx1"/>
              </a:solidFill>
              <a:miter lim="800000"/>
            </a:ln>
            <a:effectLst/>
          </p:spPr>
          <p:txBody>
            <a:bodyPr wrap="none" anchor="ctr"/>
            <a:lstStyle/>
            <a:p>
              <a:pPr algn="ctr" fontAlgn="base"/>
              <a:r>
                <a:rPr lang="en-US" altLang="zh-CN" sz="2000" strike="noStrike" noProof="1">
                  <a:effectLst>
                    <a:outerShdw blurRad="38100" dist="38100" dir="2700000">
                      <a:srgbClr val="C0C0C0"/>
                    </a:outerShdw>
                  </a:effectLst>
                  <a:latin typeface="Arial" panose="020B0604020202020204" pitchFamily="34" charset="0"/>
                  <a:ea typeface="幼圆" pitchFamily="49" charset="-122"/>
                  <a:cs typeface="+mn-cs"/>
                </a:rPr>
                <a:t>ISA</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225306" name="Text Box 26"/>
            <p:cNvSpPr txBox="1">
              <a:spLocks noChangeArrowheads="1"/>
            </p:cNvSpPr>
            <p:nvPr/>
          </p:nvSpPr>
          <p:spPr bwMode="auto">
            <a:xfrm>
              <a:off x="4608" y="3637"/>
              <a:ext cx="864" cy="274"/>
            </a:xfrm>
            <a:prstGeom prst="rect">
              <a:avLst/>
            </a:prstGeom>
            <a:solidFill>
              <a:srgbClr val="33CCCC"/>
            </a:solidFill>
            <a:ln w="28575">
              <a:solidFill>
                <a:schemeClr val="tx1"/>
              </a:solidFill>
              <a:miter lim="800000"/>
            </a:ln>
            <a:effectLst/>
          </p:spPr>
          <p:txBody>
            <a:bodyPr>
              <a:spAutoFit/>
            </a:bodyPr>
            <a:lstStyle/>
            <a:p>
              <a:pPr marR="0" algn="ctr" defTabSz="914400">
                <a:spcBef>
                  <a:spcPct val="50000"/>
                </a:spcBef>
                <a:buClrTx/>
                <a:buSzTx/>
                <a:buFontTx/>
                <a:defRPr/>
              </a:pPr>
              <a:r>
                <a:rPr kumimoji="1" lang="zh-CN" altLang="en-US" sz="2000" kern="1200" cap="none" spc="0" normalizeH="0" baseline="0" noProof="0">
                  <a:effectLst>
                    <a:outerShdw blurRad="38100" dist="38100" dir="2700000" algn="tl">
                      <a:srgbClr val="FFFFFF"/>
                    </a:outerShdw>
                  </a:effectLst>
                  <a:latin typeface="Arial" panose="020B0604020202020204" pitchFamily="34" charset="0"/>
                  <a:ea typeface="幼圆" pitchFamily="49" charset="-122"/>
                  <a:cs typeface="幼圆" pitchFamily="49" charset="-122"/>
                </a:rPr>
                <a:t>博士</a:t>
              </a:r>
            </a:p>
          </p:txBody>
        </p:sp>
        <p:sp>
          <p:nvSpPr>
            <p:cNvPr id="225307" name="Line 27"/>
            <p:cNvSpPr>
              <a:spLocks noChangeShapeType="1"/>
            </p:cNvSpPr>
            <p:nvPr/>
          </p:nvSpPr>
          <p:spPr bwMode="auto">
            <a:xfrm>
              <a:off x="3984" y="3358"/>
              <a:ext cx="0" cy="226"/>
            </a:xfrm>
            <a:prstGeom prst="line">
              <a:avLst/>
            </a:prstGeom>
            <a:noFill/>
            <a:ln w="28575">
              <a:solidFill>
                <a:schemeClr val="tx1"/>
              </a:solidFill>
              <a:round/>
              <a:headEnd type="none" w="med" len="lg"/>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5308" name="Oval 28" descr="Large confetti"/>
            <p:cNvSpPr>
              <a:spLocks noChangeArrowheads="1"/>
            </p:cNvSpPr>
            <p:nvPr/>
          </p:nvSpPr>
          <p:spPr bwMode="auto">
            <a:xfrm>
              <a:off x="1200" y="2046"/>
              <a:ext cx="816" cy="432"/>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chemeClr val="tx2"/>
                  </a:solidFill>
                  <a:effectLst>
                    <a:outerShdw blurRad="38100" dist="38100" dir="2700000" algn="tl">
                      <a:srgbClr val="DDDDDD"/>
                    </a:outerShdw>
                  </a:effectLst>
                  <a:uLnTx/>
                  <a:uFillTx/>
                  <a:latin typeface="Arial" panose="020B0604020202020204" pitchFamily="34" charset="0"/>
                  <a:ea typeface="幼圆" pitchFamily="49" charset="-122"/>
                  <a:cs typeface="幼圆" pitchFamily="49" charset="-122"/>
                </a:rPr>
                <a:t>姓名</a:t>
              </a:r>
            </a:p>
          </p:txBody>
        </p:sp>
        <p:sp>
          <p:nvSpPr>
            <p:cNvPr id="225309" name="Oval 29" descr="Large confetti"/>
            <p:cNvSpPr>
              <a:spLocks noChangeArrowheads="1"/>
            </p:cNvSpPr>
            <p:nvPr/>
          </p:nvSpPr>
          <p:spPr bwMode="auto">
            <a:xfrm>
              <a:off x="3168" y="2094"/>
              <a:ext cx="816" cy="436"/>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zh-CN" altLang="en-US" sz="2000" b="0" i="0" u="none" strike="noStrike" kern="1200" cap="none" spc="0" normalizeH="0" baseline="0" noProof="0">
                  <a:ln>
                    <a:noFill/>
                  </a:ln>
                  <a:solidFill>
                    <a:schemeClr val="tx2"/>
                  </a:solidFill>
                  <a:effectLst>
                    <a:outerShdw blurRad="38100" dist="38100" dir="2700000" algn="tl">
                      <a:srgbClr val="DDDDDD"/>
                    </a:outerShdw>
                  </a:effectLst>
                  <a:uLnTx/>
                  <a:uFillTx/>
                  <a:latin typeface="Arial" panose="020B0604020202020204" pitchFamily="34" charset="0"/>
                  <a:ea typeface="幼圆" pitchFamily="49" charset="-122"/>
                  <a:cs typeface="幼圆" pitchFamily="49" charset="-122"/>
                </a:rPr>
                <a:t>学号</a:t>
              </a:r>
              <a:endParaRPr kumimoji="1" lang="zh-CN" altLang="en-US" sz="2000" b="0" i="0" u="none" strike="noStrike" kern="1200" cap="none" spc="0" normalizeH="0" baseline="0" noProof="0">
                <a:ln>
                  <a:noFill/>
                </a:ln>
                <a:solidFill>
                  <a:schemeClr val="tx1"/>
                </a:solidFill>
                <a:effectLst>
                  <a:outerShdw blurRad="38100" dist="38100" dir="2700000" algn="tl">
                    <a:srgbClr val="DDDDDD"/>
                  </a:outerShdw>
                </a:effectLst>
                <a:uLnTx/>
                <a:uFillTx/>
                <a:latin typeface="Arial" panose="020B0604020202020204" pitchFamily="34" charset="0"/>
                <a:ea typeface="幼圆" pitchFamily="49" charset="-122"/>
                <a:cs typeface="幼圆" pitchFamily="49" charset="-122"/>
              </a:endParaRPr>
            </a:p>
          </p:txBody>
        </p:sp>
        <p:sp>
          <p:nvSpPr>
            <p:cNvPr id="225310" name="Oval 30" descr="Large confetti"/>
            <p:cNvSpPr>
              <a:spLocks noChangeArrowheads="1"/>
            </p:cNvSpPr>
            <p:nvPr/>
          </p:nvSpPr>
          <p:spPr bwMode="auto">
            <a:xfrm>
              <a:off x="4224" y="2256"/>
              <a:ext cx="1296" cy="432"/>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algn="ctr" fontAlgn="base"/>
              <a:r>
                <a:rPr lang="en-US" altLang="zh-CN" sz="2000" strike="noStrike" noProof="1">
                  <a:solidFill>
                    <a:schemeClr val="tx2"/>
                  </a:solidFill>
                  <a:effectLst>
                    <a:outerShdw blurRad="38100" dist="38100" dir="2700000">
                      <a:srgbClr val="C0C0C0"/>
                    </a:outerShdw>
                  </a:effectLst>
                  <a:latin typeface="Arial" panose="020B0604020202020204" pitchFamily="34" charset="0"/>
                  <a:ea typeface="幼圆" pitchFamily="49" charset="-122"/>
                  <a:cs typeface="+mn-cs"/>
                </a:rPr>
                <a:t>Dissertation</a:t>
              </a:r>
              <a:endParaRPr lang="zh-CN" altLang="en-US" sz="2000" strike="noStrike" noProof="1">
                <a:solidFill>
                  <a:schemeClr val="tx2"/>
                </a:solidFill>
                <a:effectLst>
                  <a:outerShdw blurRad="38100" dist="38100" dir="2700000">
                    <a:srgbClr val="C0C0C0"/>
                  </a:outerShdw>
                </a:effectLst>
                <a:latin typeface="Arial" panose="020B0604020202020204" pitchFamily="34" charset="0"/>
                <a:ea typeface="幼圆" pitchFamily="49" charset="-122"/>
              </a:endParaRPr>
            </a:p>
          </p:txBody>
        </p:sp>
        <p:sp>
          <p:nvSpPr>
            <p:cNvPr id="225311" name="Oval 31" descr="Large confetti"/>
            <p:cNvSpPr>
              <a:spLocks noChangeArrowheads="1"/>
            </p:cNvSpPr>
            <p:nvPr/>
          </p:nvSpPr>
          <p:spPr bwMode="auto">
            <a:xfrm>
              <a:off x="4800" y="3004"/>
              <a:ext cx="816" cy="436"/>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algn="ctr" eaLnBrk="0" fontAlgn="base" hangingPunct="0">
                <a:spcBef>
                  <a:spcPct val="50000"/>
                </a:spcBef>
              </a:pPr>
              <a:r>
                <a:rPr lang="en-US" altLang="zh-CN" sz="2000" strike="noStrike" noProof="1">
                  <a:solidFill>
                    <a:schemeClr val="tx2"/>
                  </a:solidFill>
                  <a:effectLst>
                    <a:outerShdw blurRad="38100" dist="38100" dir="2700000">
                      <a:srgbClr val="C0C0C0"/>
                    </a:outerShdw>
                  </a:effectLst>
                  <a:latin typeface="Arial" panose="020B0604020202020204" pitchFamily="34" charset="0"/>
                  <a:ea typeface="幼圆" pitchFamily="49" charset="-122"/>
                  <a:cs typeface="+mn-cs"/>
                </a:rPr>
                <a:t>Papers</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225312" name="Line 32"/>
            <p:cNvSpPr>
              <a:spLocks noChangeShapeType="1"/>
            </p:cNvSpPr>
            <p:nvPr/>
          </p:nvSpPr>
          <p:spPr bwMode="auto">
            <a:xfrm flipV="1">
              <a:off x="3936" y="2688"/>
              <a:ext cx="960" cy="336"/>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5313" name="Line 33"/>
            <p:cNvSpPr>
              <a:spLocks noChangeShapeType="1"/>
            </p:cNvSpPr>
            <p:nvPr/>
          </p:nvSpPr>
          <p:spPr bwMode="auto">
            <a:xfrm flipV="1">
              <a:off x="5040" y="3436"/>
              <a:ext cx="192" cy="192"/>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5314" name="Line 34"/>
            <p:cNvSpPr>
              <a:spLocks noChangeShapeType="1"/>
            </p:cNvSpPr>
            <p:nvPr/>
          </p:nvSpPr>
          <p:spPr bwMode="auto">
            <a:xfrm flipV="1">
              <a:off x="2880" y="2334"/>
              <a:ext cx="288" cy="144"/>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5315" name="Line 35"/>
            <p:cNvSpPr>
              <a:spLocks noChangeShapeType="1"/>
            </p:cNvSpPr>
            <p:nvPr/>
          </p:nvSpPr>
          <p:spPr bwMode="auto">
            <a:xfrm flipH="1" flipV="1">
              <a:off x="1968" y="2334"/>
              <a:ext cx="288" cy="144"/>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5316" name="Oval 36" descr="Large confetti"/>
            <p:cNvSpPr>
              <a:spLocks noChangeArrowheads="1"/>
            </p:cNvSpPr>
            <p:nvPr/>
          </p:nvSpPr>
          <p:spPr bwMode="auto">
            <a:xfrm>
              <a:off x="240" y="3581"/>
              <a:ext cx="816" cy="432"/>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chemeClr val="tx2"/>
                  </a:solidFill>
                  <a:effectLst>
                    <a:outerShdw blurRad="38100" dist="38100" dir="2700000" algn="tl">
                      <a:srgbClr val="DDDDDD"/>
                    </a:outerShdw>
                  </a:effectLst>
                  <a:uLnTx/>
                  <a:uFillTx/>
                  <a:latin typeface="Arial" panose="020B0604020202020204" pitchFamily="34" charset="0"/>
                  <a:ea typeface="幼圆" pitchFamily="49" charset="-122"/>
                  <a:cs typeface="幼圆" pitchFamily="49" charset="-122"/>
                </a:rPr>
                <a:t>军训</a:t>
              </a:r>
            </a:p>
          </p:txBody>
        </p:sp>
        <p:sp>
          <p:nvSpPr>
            <p:cNvPr id="225317" name="Line 37"/>
            <p:cNvSpPr>
              <a:spLocks noChangeShapeType="1"/>
            </p:cNvSpPr>
            <p:nvPr/>
          </p:nvSpPr>
          <p:spPr bwMode="auto">
            <a:xfrm flipH="1">
              <a:off x="816" y="3360"/>
              <a:ext cx="432" cy="240"/>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grpSp>
      <p:graphicFrame>
        <p:nvGraphicFramePr>
          <p:cNvPr id="225345" name="Group 65"/>
          <p:cNvGraphicFramePr>
            <a:graphicFrameLocks noGrp="1"/>
          </p:cNvGraphicFramePr>
          <p:nvPr/>
        </p:nvGraphicFramePr>
        <p:xfrm>
          <a:off x="1047750" y="5445125"/>
          <a:ext cx="1725613" cy="676275"/>
        </p:xfrm>
        <a:graphic>
          <a:graphicData uri="http://schemas.openxmlformats.org/drawingml/2006/table">
            <a:tbl>
              <a:tblPr/>
              <a:tblGrid>
                <a:gridCol w="776288">
                  <a:extLst>
                    <a:ext uri="{9D8B030D-6E8A-4147-A177-3AD203B41FA5}">
                      <a16:colId xmlns:a16="http://schemas.microsoft.com/office/drawing/2014/main" val="20000"/>
                    </a:ext>
                  </a:extLst>
                </a:gridCol>
                <a:gridCol w="949325">
                  <a:extLst>
                    <a:ext uri="{9D8B030D-6E8A-4147-A177-3AD203B41FA5}">
                      <a16:colId xmlns:a16="http://schemas.microsoft.com/office/drawing/2014/main" val="20001"/>
                    </a:ext>
                  </a:extLst>
                </a:gridCol>
              </a:tblGrid>
              <a:tr h="337344">
                <a:tc gridSpan="2">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hlink"/>
                          </a:solidFill>
                          <a:effectLst/>
                          <a:latin typeface="Helvetica" charset="0"/>
                          <a:ea typeface="宋体" panose="02010600030101010101" pitchFamily="2" charset="-122"/>
                        </a:rPr>
                        <a:t>学生</a:t>
                      </a:r>
                    </a:p>
                  </a:txBody>
                  <a:tcPr marL="90000" marR="90000" marT="46765" marB="4676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337344">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sng" strike="noStrike" cap="none" normalizeH="0" baseline="0">
                          <a:ln>
                            <a:noFill/>
                          </a:ln>
                          <a:solidFill>
                            <a:srgbClr val="CC00CC"/>
                          </a:solidFill>
                          <a:effectLst>
                            <a:outerShdw blurRad="38100" dist="38100" dir="2700000" algn="tl">
                              <a:srgbClr val="000000"/>
                            </a:outerShdw>
                          </a:effectLst>
                          <a:latin typeface="Helvetica" charset="0"/>
                          <a:ea typeface="宋体" panose="02010600030101010101" pitchFamily="2" charset="-122"/>
                        </a:rPr>
                        <a:t>学号</a:t>
                      </a:r>
                    </a:p>
                  </a:txBody>
                  <a:tcPr marL="90000" marR="90000" marT="46765" marB="4676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tx1"/>
                          </a:solidFill>
                          <a:effectLst/>
                          <a:latin typeface="Helvetica" charset="0"/>
                          <a:ea typeface="宋体" panose="02010600030101010101" pitchFamily="2" charset="-122"/>
                        </a:rPr>
                        <a:t>姓名</a:t>
                      </a:r>
                    </a:p>
                  </a:txBody>
                  <a:tcPr marL="90000" marR="90000" marT="46765" marB="4676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25341" name="Group 61"/>
          <p:cNvGraphicFramePr>
            <a:graphicFrameLocks noGrp="1"/>
          </p:cNvGraphicFramePr>
          <p:nvPr>
            <p:ph sz="quarter" idx="1"/>
          </p:nvPr>
        </p:nvGraphicFramePr>
        <p:xfrm>
          <a:off x="3578225" y="5464175"/>
          <a:ext cx="1706563" cy="676275"/>
        </p:xfrm>
        <a:graphic>
          <a:graphicData uri="http://schemas.openxmlformats.org/drawingml/2006/table">
            <a:tbl>
              <a:tblPr/>
              <a:tblGrid>
                <a:gridCol w="833438">
                  <a:extLst>
                    <a:ext uri="{9D8B030D-6E8A-4147-A177-3AD203B41FA5}">
                      <a16:colId xmlns:a16="http://schemas.microsoft.com/office/drawing/2014/main" val="20000"/>
                    </a:ext>
                  </a:extLst>
                </a:gridCol>
                <a:gridCol w="873125">
                  <a:extLst>
                    <a:ext uri="{9D8B030D-6E8A-4147-A177-3AD203B41FA5}">
                      <a16:colId xmlns:a16="http://schemas.microsoft.com/office/drawing/2014/main" val="20001"/>
                    </a:ext>
                  </a:extLst>
                </a:gridCol>
              </a:tblGrid>
              <a:tr h="337344">
                <a:tc gridSpan="2">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hlink"/>
                          </a:solidFill>
                          <a:effectLst/>
                          <a:latin typeface="Helvetica" charset="0"/>
                          <a:ea typeface="宋体" panose="02010600030101010101" pitchFamily="2" charset="-122"/>
                        </a:rPr>
                        <a:t>本科生</a:t>
                      </a:r>
                    </a:p>
                  </a:txBody>
                  <a:tcPr marL="90000" marR="90000" marT="46765" marB="4676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337344">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sng" strike="noStrike" cap="none" normalizeH="0" baseline="0">
                          <a:ln>
                            <a:noFill/>
                          </a:ln>
                          <a:solidFill>
                            <a:srgbClr val="CC00CC"/>
                          </a:solidFill>
                          <a:effectLst>
                            <a:outerShdw blurRad="38100" dist="38100" dir="2700000" algn="tl">
                              <a:srgbClr val="000000"/>
                            </a:outerShdw>
                          </a:effectLst>
                          <a:latin typeface="Helvetica" charset="0"/>
                          <a:ea typeface="宋体" panose="02010600030101010101" pitchFamily="2" charset="-122"/>
                        </a:rPr>
                        <a:t>学号</a:t>
                      </a:r>
                    </a:p>
                  </a:txBody>
                  <a:tcPr marL="90000" marR="90000" marT="46765" marB="4676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tx1"/>
                          </a:solidFill>
                          <a:effectLst/>
                          <a:latin typeface="Helvetica" charset="0"/>
                          <a:ea typeface="宋体" panose="02010600030101010101" pitchFamily="2" charset="-122"/>
                        </a:rPr>
                        <a:t>军训</a:t>
                      </a:r>
                    </a:p>
                  </a:txBody>
                  <a:tcPr marL="90000" marR="90000" marT="46765" marB="4676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p:cNvSpPr>
          <p:nvPr>
            <p:ph type="title"/>
          </p:nvPr>
        </p:nvSpPr>
        <p:spPr>
          <a:xfrm>
            <a:off x="768350" y="117475"/>
            <a:ext cx="8056563" cy="595313"/>
          </a:xfrm>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E-R</a:t>
            </a:r>
            <a:r>
              <a:rPr kumimoji="1" lang="zh-CN" altLang="en-US"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模型向关系模式的转换</a:t>
            </a:r>
          </a:p>
        </p:txBody>
      </p:sp>
      <p:grpSp>
        <p:nvGrpSpPr>
          <p:cNvPr id="185346" name="Group 3"/>
          <p:cNvGrpSpPr/>
          <p:nvPr/>
        </p:nvGrpSpPr>
        <p:grpSpPr>
          <a:xfrm>
            <a:off x="304800" y="2249488"/>
            <a:ext cx="8534400" cy="3122612"/>
            <a:chOff x="240" y="2046"/>
            <a:chExt cx="5376" cy="1967"/>
          </a:xfrm>
        </p:grpSpPr>
        <p:sp>
          <p:nvSpPr>
            <p:cNvPr id="226308" name="Text Box 4"/>
            <p:cNvSpPr txBox="1">
              <a:spLocks noChangeArrowheads="1"/>
            </p:cNvSpPr>
            <p:nvPr/>
          </p:nvSpPr>
          <p:spPr bwMode="auto">
            <a:xfrm>
              <a:off x="864" y="3024"/>
              <a:ext cx="816" cy="268"/>
            </a:xfrm>
            <a:prstGeom prst="rect">
              <a:avLst/>
            </a:prstGeom>
            <a:solidFill>
              <a:srgbClr val="33CCCC"/>
            </a:solidFill>
            <a:ln w="28575">
              <a:solidFill>
                <a:schemeClr val="tx1"/>
              </a:solidFill>
              <a:miter lim="800000"/>
            </a:ln>
            <a:effectLst/>
          </p:spPr>
          <p:txBody>
            <a:bodyPr>
              <a:spAutoFit/>
            </a:bodyPr>
            <a:lstStyle/>
            <a:p>
              <a:pPr marR="0" algn="ctr" defTabSz="914400">
                <a:spcBef>
                  <a:spcPct val="50000"/>
                </a:spcBef>
                <a:buClrTx/>
                <a:buSzTx/>
                <a:buFontTx/>
                <a:defRPr/>
              </a:pPr>
              <a:r>
                <a:rPr kumimoji="1" lang="zh-CN" altLang="en-US" sz="2000" kern="1200" cap="none" spc="0" normalizeH="0" baseline="0" noProof="0">
                  <a:effectLst>
                    <a:outerShdw blurRad="38100" dist="38100" dir="2700000" algn="tl">
                      <a:srgbClr val="FFFFFF"/>
                    </a:outerShdw>
                  </a:effectLst>
                  <a:latin typeface="Arial" panose="020B0604020202020204" pitchFamily="34" charset="0"/>
                  <a:ea typeface="幼圆" pitchFamily="49" charset="-122"/>
                  <a:cs typeface="幼圆" pitchFamily="49" charset="-122"/>
                </a:rPr>
                <a:t>本科生</a:t>
              </a:r>
            </a:p>
          </p:txBody>
        </p:sp>
        <p:sp>
          <p:nvSpPr>
            <p:cNvPr id="226309" name="Text Box 5"/>
            <p:cNvSpPr txBox="1">
              <a:spLocks noChangeArrowheads="1"/>
            </p:cNvSpPr>
            <p:nvPr/>
          </p:nvSpPr>
          <p:spPr bwMode="auto">
            <a:xfrm>
              <a:off x="3504" y="3033"/>
              <a:ext cx="864" cy="268"/>
            </a:xfrm>
            <a:prstGeom prst="rect">
              <a:avLst/>
            </a:prstGeom>
            <a:solidFill>
              <a:srgbClr val="33CCCC"/>
            </a:solidFill>
            <a:ln w="28575">
              <a:solidFill>
                <a:schemeClr val="tx1"/>
              </a:solidFill>
              <a:miter lim="800000"/>
            </a:ln>
            <a:effectLst/>
          </p:spPr>
          <p:txBody>
            <a:bodyPr>
              <a:spAutoFit/>
            </a:bodyPr>
            <a:lstStyle/>
            <a:p>
              <a:pPr marR="0" algn="ctr" defTabSz="914400">
                <a:spcBef>
                  <a:spcPct val="50000"/>
                </a:spcBef>
                <a:buClrTx/>
                <a:buSzTx/>
                <a:buFontTx/>
                <a:defRPr/>
              </a:pPr>
              <a:r>
                <a:rPr kumimoji="1" lang="zh-CN" altLang="en-US" sz="2000" kern="1200" cap="none" spc="0" normalizeH="0" baseline="0" noProof="0">
                  <a:effectLst>
                    <a:outerShdw blurRad="38100" dist="38100" dir="2700000" algn="tl">
                      <a:srgbClr val="FFFFFF"/>
                    </a:outerShdw>
                  </a:effectLst>
                  <a:latin typeface="Arial" panose="020B0604020202020204" pitchFamily="34" charset="0"/>
                  <a:ea typeface="幼圆" pitchFamily="49" charset="-122"/>
                  <a:cs typeface="幼圆" pitchFamily="49" charset="-122"/>
                </a:rPr>
                <a:t>研究生</a:t>
              </a:r>
            </a:p>
          </p:txBody>
        </p:sp>
        <p:sp>
          <p:nvSpPr>
            <p:cNvPr id="226310" name="Line 6"/>
            <p:cNvSpPr>
              <a:spLocks noChangeShapeType="1"/>
            </p:cNvSpPr>
            <p:nvPr/>
          </p:nvSpPr>
          <p:spPr bwMode="auto">
            <a:xfrm flipV="1">
              <a:off x="1680" y="3024"/>
              <a:ext cx="768" cy="144"/>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6311" name="Line 7"/>
            <p:cNvSpPr>
              <a:spLocks noChangeShapeType="1"/>
            </p:cNvSpPr>
            <p:nvPr/>
          </p:nvSpPr>
          <p:spPr bwMode="auto">
            <a:xfrm>
              <a:off x="2736" y="3004"/>
              <a:ext cx="768" cy="144"/>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6312" name="Text Box 8"/>
            <p:cNvSpPr txBox="1">
              <a:spLocks noChangeArrowheads="1"/>
            </p:cNvSpPr>
            <p:nvPr/>
          </p:nvSpPr>
          <p:spPr bwMode="auto">
            <a:xfrm>
              <a:off x="2256" y="2324"/>
              <a:ext cx="624" cy="268"/>
            </a:xfrm>
            <a:prstGeom prst="rect">
              <a:avLst/>
            </a:prstGeom>
            <a:solidFill>
              <a:srgbClr val="33CCCC"/>
            </a:solidFill>
            <a:ln w="28575">
              <a:solidFill>
                <a:schemeClr val="tx1"/>
              </a:solidFill>
              <a:miter lim="800000"/>
            </a:ln>
            <a:effectLst/>
          </p:spPr>
          <p:txBody>
            <a:bodyPr>
              <a:spAutoFit/>
            </a:bodyPr>
            <a:lstStyle/>
            <a:p>
              <a:pPr marR="0" algn="ctr" defTabSz="914400">
                <a:spcBef>
                  <a:spcPct val="50000"/>
                </a:spcBef>
                <a:buClrTx/>
                <a:buSzTx/>
                <a:buFontTx/>
                <a:defRPr/>
              </a:pPr>
              <a:r>
                <a:rPr kumimoji="1" lang="zh-CN" altLang="en-US" sz="2000" kern="1200" cap="none" spc="0" normalizeH="0" baseline="0" noProof="0">
                  <a:effectLst>
                    <a:outerShdw blurRad="38100" dist="38100" dir="2700000" algn="tl">
                      <a:srgbClr val="FFFFFF"/>
                    </a:outerShdw>
                  </a:effectLst>
                  <a:latin typeface="Arial" panose="020B0604020202020204" pitchFamily="34" charset="0"/>
                  <a:ea typeface="幼圆" pitchFamily="49" charset="-122"/>
                  <a:cs typeface="幼圆" pitchFamily="49" charset="-122"/>
                </a:rPr>
                <a:t>学生</a:t>
              </a:r>
            </a:p>
          </p:txBody>
        </p:sp>
        <p:sp>
          <p:nvSpPr>
            <p:cNvPr id="226313" name="Line 9"/>
            <p:cNvSpPr>
              <a:spLocks noChangeShapeType="1"/>
            </p:cNvSpPr>
            <p:nvPr/>
          </p:nvSpPr>
          <p:spPr bwMode="auto">
            <a:xfrm>
              <a:off x="2592" y="2660"/>
              <a:ext cx="0" cy="222"/>
            </a:xfrm>
            <a:prstGeom prst="line">
              <a:avLst/>
            </a:prstGeom>
            <a:noFill/>
            <a:ln w="28575">
              <a:solidFill>
                <a:schemeClr val="tx1"/>
              </a:solidFill>
              <a:round/>
              <a:headEnd type="none" w="med" len="lg"/>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6314" name="AutoShape 10"/>
            <p:cNvSpPr>
              <a:spLocks noChangeArrowheads="1"/>
            </p:cNvSpPr>
            <p:nvPr/>
          </p:nvSpPr>
          <p:spPr bwMode="auto">
            <a:xfrm>
              <a:off x="2400" y="2880"/>
              <a:ext cx="384" cy="336"/>
            </a:xfrm>
            <a:prstGeom prst="flowChartMerge">
              <a:avLst/>
            </a:prstGeom>
            <a:solidFill>
              <a:schemeClr val="accent1"/>
            </a:solidFill>
            <a:ln w="28575">
              <a:solidFill>
                <a:schemeClr val="tx1"/>
              </a:solidFill>
              <a:miter lim="800000"/>
            </a:ln>
            <a:effectLst/>
          </p:spPr>
          <p:txBody>
            <a:bodyPr wrap="none" anchor="ctr"/>
            <a:lstStyle/>
            <a:p>
              <a:pPr algn="ctr" fontAlgn="base"/>
              <a:r>
                <a:rPr lang="en-US" altLang="zh-CN" sz="2000" strike="noStrike" noProof="1">
                  <a:effectLst>
                    <a:outerShdw blurRad="38100" dist="38100" dir="2700000">
                      <a:srgbClr val="C0C0C0"/>
                    </a:outerShdw>
                  </a:effectLst>
                  <a:latin typeface="Arial" panose="020B0604020202020204" pitchFamily="34" charset="0"/>
                  <a:ea typeface="幼圆" pitchFamily="49" charset="-122"/>
                  <a:cs typeface="+mn-cs"/>
                </a:rPr>
                <a:t>ISA</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226315" name="Text Box 11"/>
            <p:cNvSpPr txBox="1">
              <a:spLocks noChangeArrowheads="1"/>
            </p:cNvSpPr>
            <p:nvPr/>
          </p:nvSpPr>
          <p:spPr bwMode="auto">
            <a:xfrm>
              <a:off x="2592" y="3628"/>
              <a:ext cx="816" cy="268"/>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Arial" panose="020B0604020202020204" pitchFamily="34" charset="0"/>
                  <a:ea typeface="幼圆" pitchFamily="49" charset="-122"/>
                  <a:cs typeface="+mn-cs"/>
                </a:rPr>
                <a:t>硕士</a:t>
              </a:r>
              <a:endParaRPr lang="zh-CN" altLang="en-US" sz="2000" noProof="1">
                <a:effectLst>
                  <a:outerShdw blurRad="38100" dist="38100" dir="2700000">
                    <a:srgbClr val="C0C0C0"/>
                  </a:outerShdw>
                </a:effectLst>
                <a:latin typeface="Arial" panose="020B0604020202020204" pitchFamily="34" charset="0"/>
                <a:ea typeface="幼圆" pitchFamily="49" charset="-122"/>
              </a:endParaRPr>
            </a:p>
          </p:txBody>
        </p:sp>
        <p:sp>
          <p:nvSpPr>
            <p:cNvPr id="226316" name="Line 12"/>
            <p:cNvSpPr>
              <a:spLocks noChangeShapeType="1"/>
            </p:cNvSpPr>
            <p:nvPr/>
          </p:nvSpPr>
          <p:spPr bwMode="auto">
            <a:xfrm flipV="1">
              <a:off x="3408" y="3685"/>
              <a:ext cx="432" cy="87"/>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6317" name="Line 13"/>
            <p:cNvSpPr>
              <a:spLocks noChangeShapeType="1"/>
            </p:cNvSpPr>
            <p:nvPr/>
          </p:nvSpPr>
          <p:spPr bwMode="auto">
            <a:xfrm>
              <a:off x="4128" y="3685"/>
              <a:ext cx="480" cy="87"/>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6318" name="AutoShape 14"/>
            <p:cNvSpPr>
              <a:spLocks noChangeArrowheads="1"/>
            </p:cNvSpPr>
            <p:nvPr/>
          </p:nvSpPr>
          <p:spPr bwMode="auto">
            <a:xfrm>
              <a:off x="3792" y="3580"/>
              <a:ext cx="384" cy="336"/>
            </a:xfrm>
            <a:prstGeom prst="flowChartMerge">
              <a:avLst/>
            </a:prstGeom>
            <a:solidFill>
              <a:schemeClr val="accent1"/>
            </a:solidFill>
            <a:ln w="28575">
              <a:solidFill>
                <a:schemeClr val="tx1"/>
              </a:solidFill>
              <a:miter lim="800000"/>
            </a:ln>
            <a:effectLst/>
          </p:spPr>
          <p:txBody>
            <a:bodyPr wrap="none" anchor="ctr"/>
            <a:lstStyle/>
            <a:p>
              <a:pPr algn="ctr" fontAlgn="base"/>
              <a:r>
                <a:rPr lang="en-US" altLang="zh-CN" sz="2000" strike="noStrike" noProof="1">
                  <a:effectLst>
                    <a:outerShdw blurRad="38100" dist="38100" dir="2700000">
                      <a:srgbClr val="C0C0C0"/>
                    </a:outerShdw>
                  </a:effectLst>
                  <a:latin typeface="Arial" panose="020B0604020202020204" pitchFamily="34" charset="0"/>
                  <a:ea typeface="幼圆" pitchFamily="49" charset="-122"/>
                  <a:cs typeface="+mn-cs"/>
                </a:rPr>
                <a:t>ISA</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226319" name="Text Box 15"/>
            <p:cNvSpPr txBox="1">
              <a:spLocks noChangeArrowheads="1"/>
            </p:cNvSpPr>
            <p:nvPr/>
          </p:nvSpPr>
          <p:spPr bwMode="auto">
            <a:xfrm>
              <a:off x="4608" y="3637"/>
              <a:ext cx="864" cy="268"/>
            </a:xfrm>
            <a:prstGeom prst="rect">
              <a:avLst/>
            </a:prstGeom>
            <a:solidFill>
              <a:srgbClr val="33CCCC"/>
            </a:solidFill>
            <a:ln w="28575">
              <a:solidFill>
                <a:schemeClr val="tx1"/>
              </a:solidFill>
              <a:miter lim="800000"/>
            </a:ln>
            <a:effectLst/>
          </p:spPr>
          <p:txBody>
            <a:bodyPr>
              <a:spAutoFit/>
            </a:bodyPr>
            <a:lstStyle/>
            <a:p>
              <a:pPr marR="0" algn="ctr" defTabSz="914400">
                <a:spcBef>
                  <a:spcPct val="50000"/>
                </a:spcBef>
                <a:buClrTx/>
                <a:buSzTx/>
                <a:buFontTx/>
                <a:defRPr/>
              </a:pPr>
              <a:r>
                <a:rPr kumimoji="1" lang="zh-CN" altLang="en-US" sz="2000" kern="1200" cap="none" spc="0" normalizeH="0" baseline="0" noProof="0">
                  <a:effectLst>
                    <a:outerShdw blurRad="38100" dist="38100" dir="2700000" algn="tl">
                      <a:srgbClr val="FFFFFF"/>
                    </a:outerShdw>
                  </a:effectLst>
                  <a:latin typeface="Arial" panose="020B0604020202020204" pitchFamily="34" charset="0"/>
                  <a:ea typeface="幼圆" pitchFamily="49" charset="-122"/>
                  <a:cs typeface="幼圆" pitchFamily="49" charset="-122"/>
                </a:rPr>
                <a:t>博士</a:t>
              </a:r>
            </a:p>
          </p:txBody>
        </p:sp>
        <p:sp>
          <p:nvSpPr>
            <p:cNvPr id="226320" name="Line 16"/>
            <p:cNvSpPr>
              <a:spLocks noChangeShapeType="1"/>
            </p:cNvSpPr>
            <p:nvPr/>
          </p:nvSpPr>
          <p:spPr bwMode="auto">
            <a:xfrm>
              <a:off x="3984" y="3358"/>
              <a:ext cx="0" cy="222"/>
            </a:xfrm>
            <a:prstGeom prst="line">
              <a:avLst/>
            </a:prstGeom>
            <a:noFill/>
            <a:ln w="28575">
              <a:solidFill>
                <a:schemeClr val="tx1"/>
              </a:solidFill>
              <a:round/>
              <a:headEnd type="none" w="med" len="lg"/>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6321" name="Oval 17" descr="Large confetti"/>
            <p:cNvSpPr>
              <a:spLocks noChangeArrowheads="1"/>
            </p:cNvSpPr>
            <p:nvPr/>
          </p:nvSpPr>
          <p:spPr bwMode="auto">
            <a:xfrm>
              <a:off x="1200" y="2046"/>
              <a:ext cx="816" cy="432"/>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chemeClr val="tx2"/>
                  </a:solidFill>
                  <a:effectLst>
                    <a:outerShdw blurRad="38100" dist="38100" dir="2700000" algn="tl">
                      <a:srgbClr val="DDDDDD"/>
                    </a:outerShdw>
                  </a:effectLst>
                  <a:uLnTx/>
                  <a:uFillTx/>
                  <a:latin typeface="Arial" panose="020B0604020202020204" pitchFamily="34" charset="0"/>
                  <a:ea typeface="幼圆" pitchFamily="49" charset="-122"/>
                  <a:cs typeface="幼圆" pitchFamily="49" charset="-122"/>
                </a:rPr>
                <a:t>姓名</a:t>
              </a:r>
            </a:p>
          </p:txBody>
        </p:sp>
        <p:sp>
          <p:nvSpPr>
            <p:cNvPr id="226322" name="Oval 18" descr="Large confetti"/>
            <p:cNvSpPr>
              <a:spLocks noChangeArrowheads="1"/>
            </p:cNvSpPr>
            <p:nvPr/>
          </p:nvSpPr>
          <p:spPr bwMode="auto">
            <a:xfrm>
              <a:off x="3168" y="2094"/>
              <a:ext cx="816" cy="432"/>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zh-CN" altLang="en-US" sz="2000" b="0" i="0" u="none" strike="noStrike" kern="1200" cap="none" spc="0" normalizeH="0" baseline="0" noProof="0">
                  <a:ln>
                    <a:noFill/>
                  </a:ln>
                  <a:solidFill>
                    <a:schemeClr val="tx2"/>
                  </a:solidFill>
                  <a:effectLst>
                    <a:outerShdw blurRad="38100" dist="38100" dir="2700000" algn="tl">
                      <a:srgbClr val="DDDDDD"/>
                    </a:outerShdw>
                  </a:effectLst>
                  <a:uLnTx/>
                  <a:uFillTx/>
                  <a:latin typeface="Arial" panose="020B0604020202020204" pitchFamily="34" charset="0"/>
                  <a:ea typeface="幼圆" pitchFamily="49" charset="-122"/>
                  <a:cs typeface="幼圆" pitchFamily="49" charset="-122"/>
                </a:rPr>
                <a:t>学号</a:t>
              </a:r>
              <a:endParaRPr kumimoji="1" lang="zh-CN" altLang="en-US" sz="2000" b="0" i="0" u="none" strike="noStrike" kern="1200" cap="none" spc="0" normalizeH="0" baseline="0" noProof="0">
                <a:ln>
                  <a:noFill/>
                </a:ln>
                <a:solidFill>
                  <a:schemeClr val="tx1"/>
                </a:solidFill>
                <a:effectLst>
                  <a:outerShdw blurRad="38100" dist="38100" dir="2700000" algn="tl">
                    <a:srgbClr val="DDDDDD"/>
                  </a:outerShdw>
                </a:effectLst>
                <a:uLnTx/>
                <a:uFillTx/>
                <a:latin typeface="Arial" panose="020B0604020202020204" pitchFamily="34" charset="0"/>
                <a:ea typeface="幼圆" pitchFamily="49" charset="-122"/>
                <a:cs typeface="幼圆" pitchFamily="49" charset="-122"/>
              </a:endParaRPr>
            </a:p>
          </p:txBody>
        </p:sp>
        <p:sp>
          <p:nvSpPr>
            <p:cNvPr id="226323" name="Oval 19" descr="Large confetti"/>
            <p:cNvSpPr>
              <a:spLocks noChangeArrowheads="1"/>
            </p:cNvSpPr>
            <p:nvPr/>
          </p:nvSpPr>
          <p:spPr bwMode="auto">
            <a:xfrm>
              <a:off x="4224" y="2256"/>
              <a:ext cx="1296" cy="432"/>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algn="ctr" fontAlgn="base"/>
              <a:r>
                <a:rPr lang="en-US" altLang="zh-CN" sz="2000" strike="noStrike" noProof="1">
                  <a:solidFill>
                    <a:schemeClr val="tx2"/>
                  </a:solidFill>
                  <a:effectLst>
                    <a:outerShdw blurRad="38100" dist="38100" dir="2700000">
                      <a:srgbClr val="C0C0C0"/>
                    </a:outerShdw>
                  </a:effectLst>
                  <a:latin typeface="Arial" panose="020B0604020202020204" pitchFamily="34" charset="0"/>
                  <a:ea typeface="幼圆" pitchFamily="49" charset="-122"/>
                  <a:cs typeface="+mn-cs"/>
                </a:rPr>
                <a:t>Dissertation</a:t>
              </a:r>
              <a:endParaRPr lang="zh-CN" altLang="en-US" sz="2000" strike="noStrike" noProof="1">
                <a:solidFill>
                  <a:schemeClr val="tx2"/>
                </a:solidFill>
                <a:effectLst>
                  <a:outerShdw blurRad="38100" dist="38100" dir="2700000">
                    <a:srgbClr val="C0C0C0"/>
                  </a:outerShdw>
                </a:effectLst>
                <a:latin typeface="Arial" panose="020B0604020202020204" pitchFamily="34" charset="0"/>
                <a:ea typeface="幼圆" pitchFamily="49" charset="-122"/>
              </a:endParaRPr>
            </a:p>
          </p:txBody>
        </p:sp>
        <p:sp>
          <p:nvSpPr>
            <p:cNvPr id="226324" name="Oval 20" descr="Large confetti"/>
            <p:cNvSpPr>
              <a:spLocks noChangeArrowheads="1"/>
            </p:cNvSpPr>
            <p:nvPr/>
          </p:nvSpPr>
          <p:spPr bwMode="auto">
            <a:xfrm>
              <a:off x="4800" y="3004"/>
              <a:ext cx="816" cy="432"/>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algn="ctr" eaLnBrk="0" fontAlgn="base" hangingPunct="0">
                <a:spcBef>
                  <a:spcPct val="50000"/>
                </a:spcBef>
              </a:pPr>
              <a:r>
                <a:rPr lang="en-US" altLang="zh-CN" sz="2000" strike="noStrike" noProof="1">
                  <a:solidFill>
                    <a:schemeClr val="tx2"/>
                  </a:solidFill>
                  <a:effectLst>
                    <a:outerShdw blurRad="38100" dist="38100" dir="2700000">
                      <a:srgbClr val="C0C0C0"/>
                    </a:outerShdw>
                  </a:effectLst>
                  <a:latin typeface="Arial" panose="020B0604020202020204" pitchFamily="34" charset="0"/>
                  <a:ea typeface="幼圆" pitchFamily="49" charset="-122"/>
                  <a:cs typeface="+mn-cs"/>
                </a:rPr>
                <a:t>Papers</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226325" name="Line 21"/>
            <p:cNvSpPr>
              <a:spLocks noChangeShapeType="1"/>
            </p:cNvSpPr>
            <p:nvPr/>
          </p:nvSpPr>
          <p:spPr bwMode="auto">
            <a:xfrm flipV="1">
              <a:off x="3936" y="2688"/>
              <a:ext cx="960" cy="336"/>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6326" name="Line 22"/>
            <p:cNvSpPr>
              <a:spLocks noChangeShapeType="1"/>
            </p:cNvSpPr>
            <p:nvPr/>
          </p:nvSpPr>
          <p:spPr bwMode="auto">
            <a:xfrm flipV="1">
              <a:off x="5040" y="3436"/>
              <a:ext cx="192" cy="192"/>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6327" name="Line 23"/>
            <p:cNvSpPr>
              <a:spLocks noChangeShapeType="1"/>
            </p:cNvSpPr>
            <p:nvPr/>
          </p:nvSpPr>
          <p:spPr bwMode="auto">
            <a:xfrm flipV="1">
              <a:off x="2880" y="2334"/>
              <a:ext cx="288" cy="144"/>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6328" name="Line 24"/>
            <p:cNvSpPr>
              <a:spLocks noChangeShapeType="1"/>
            </p:cNvSpPr>
            <p:nvPr/>
          </p:nvSpPr>
          <p:spPr bwMode="auto">
            <a:xfrm flipH="1" flipV="1">
              <a:off x="1968" y="2334"/>
              <a:ext cx="288" cy="144"/>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6329" name="Oval 25" descr="Large confetti"/>
            <p:cNvSpPr>
              <a:spLocks noChangeArrowheads="1"/>
            </p:cNvSpPr>
            <p:nvPr/>
          </p:nvSpPr>
          <p:spPr bwMode="auto">
            <a:xfrm>
              <a:off x="240" y="3581"/>
              <a:ext cx="816" cy="432"/>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chemeClr val="tx2"/>
                  </a:solidFill>
                  <a:effectLst>
                    <a:outerShdw blurRad="38100" dist="38100" dir="2700000" algn="tl">
                      <a:srgbClr val="DDDDDD"/>
                    </a:outerShdw>
                  </a:effectLst>
                  <a:uLnTx/>
                  <a:uFillTx/>
                  <a:latin typeface="Arial" panose="020B0604020202020204" pitchFamily="34" charset="0"/>
                  <a:ea typeface="幼圆" pitchFamily="49" charset="-122"/>
                  <a:cs typeface="幼圆" pitchFamily="49" charset="-122"/>
                </a:rPr>
                <a:t>军训</a:t>
              </a:r>
            </a:p>
          </p:txBody>
        </p:sp>
        <p:sp>
          <p:nvSpPr>
            <p:cNvPr id="226330" name="Line 26"/>
            <p:cNvSpPr>
              <a:spLocks noChangeShapeType="1"/>
            </p:cNvSpPr>
            <p:nvPr/>
          </p:nvSpPr>
          <p:spPr bwMode="auto">
            <a:xfrm flipH="1">
              <a:off x="816" y="3360"/>
              <a:ext cx="432" cy="240"/>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grpSp>
      <p:graphicFrame>
        <p:nvGraphicFramePr>
          <p:cNvPr id="184323" name="表格 184322"/>
          <p:cNvGraphicFramePr/>
          <p:nvPr/>
        </p:nvGraphicFramePr>
        <p:xfrm>
          <a:off x="4811713" y="5662613"/>
          <a:ext cx="3040063" cy="676275"/>
        </p:xfrm>
        <a:graphic>
          <a:graphicData uri="http://schemas.openxmlformats.org/drawingml/2006/table">
            <a:tbl>
              <a:tblPr/>
              <a:tblGrid>
                <a:gridCol w="892175">
                  <a:extLst>
                    <a:ext uri="{9D8B030D-6E8A-4147-A177-3AD203B41FA5}">
                      <a16:colId xmlns:a16="http://schemas.microsoft.com/office/drawing/2014/main" val="20000"/>
                    </a:ext>
                  </a:extLst>
                </a:gridCol>
                <a:gridCol w="892175">
                  <a:extLst>
                    <a:ext uri="{9D8B030D-6E8A-4147-A177-3AD203B41FA5}">
                      <a16:colId xmlns:a16="http://schemas.microsoft.com/office/drawing/2014/main" val="20001"/>
                    </a:ext>
                  </a:extLst>
                </a:gridCol>
                <a:gridCol w="1255713">
                  <a:extLst>
                    <a:ext uri="{9D8B030D-6E8A-4147-A177-3AD203B41FA5}">
                      <a16:colId xmlns:a16="http://schemas.microsoft.com/office/drawing/2014/main" val="20002"/>
                    </a:ext>
                  </a:extLst>
                </a:gridCol>
              </a:tblGrid>
              <a:tr h="338138">
                <a:tc gridSpan="3">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研究生</a:t>
                      </a:r>
                    </a:p>
                  </a:txBody>
                  <a:tcPr marL="90000" marR="90000" marT="46765" marB="4676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336550">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学号</a:t>
                      </a:r>
                    </a:p>
                  </a:txBody>
                  <a:tcPr marL="90000" marR="90000" marT="46765" marB="4676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Helvetica" charset="0"/>
                          <a:ea typeface="宋体" panose="02010600030101010101" pitchFamily="2" charset="-122"/>
                        </a:rPr>
                        <a:t>姓名</a:t>
                      </a:r>
                    </a:p>
                  </a:txBody>
                  <a:tcPr marL="90000" marR="90000" marT="46765" marB="4676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Helvetica" charset="0"/>
                          <a:ea typeface="宋体" panose="02010600030101010101" pitchFamily="2" charset="-122"/>
                        </a:rPr>
                        <a:t>论文</a:t>
                      </a:r>
                    </a:p>
                  </a:txBody>
                  <a:tcPr marL="90000" marR="90000" marT="46765" marB="4676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26356" name="Group 52"/>
          <p:cNvGraphicFramePr>
            <a:graphicFrameLocks noGrp="1"/>
          </p:cNvGraphicFramePr>
          <p:nvPr/>
        </p:nvGraphicFramePr>
        <p:xfrm>
          <a:off x="1108075" y="5662613"/>
          <a:ext cx="3032125" cy="676275"/>
        </p:xfrm>
        <a:graphic>
          <a:graphicData uri="http://schemas.openxmlformats.org/drawingml/2006/table">
            <a:tbl>
              <a:tblPr/>
              <a:tblGrid>
                <a:gridCol w="892175">
                  <a:extLst>
                    <a:ext uri="{9D8B030D-6E8A-4147-A177-3AD203B41FA5}">
                      <a16:colId xmlns:a16="http://schemas.microsoft.com/office/drawing/2014/main" val="20000"/>
                    </a:ext>
                  </a:extLst>
                </a:gridCol>
                <a:gridCol w="892175">
                  <a:extLst>
                    <a:ext uri="{9D8B030D-6E8A-4147-A177-3AD203B41FA5}">
                      <a16:colId xmlns:a16="http://schemas.microsoft.com/office/drawing/2014/main" val="20001"/>
                    </a:ext>
                  </a:extLst>
                </a:gridCol>
                <a:gridCol w="1247775">
                  <a:extLst>
                    <a:ext uri="{9D8B030D-6E8A-4147-A177-3AD203B41FA5}">
                      <a16:colId xmlns:a16="http://schemas.microsoft.com/office/drawing/2014/main" val="20002"/>
                    </a:ext>
                  </a:extLst>
                </a:gridCol>
              </a:tblGrid>
              <a:tr h="337344">
                <a:tc gridSpan="3">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hlink"/>
                          </a:solidFill>
                          <a:effectLst/>
                          <a:latin typeface="Helvetica" charset="0"/>
                          <a:ea typeface="宋体" panose="02010600030101010101" pitchFamily="2" charset="-122"/>
                        </a:rPr>
                        <a:t>本科生</a:t>
                      </a:r>
                    </a:p>
                  </a:txBody>
                  <a:tcPr marL="90000" marR="90000" marT="46765" marB="4676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37344">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sng" strike="noStrike" cap="none" normalizeH="0" baseline="0">
                          <a:ln>
                            <a:noFill/>
                          </a:ln>
                          <a:solidFill>
                            <a:srgbClr val="CC00CC"/>
                          </a:solidFill>
                          <a:effectLst>
                            <a:outerShdw blurRad="38100" dist="38100" dir="2700000" algn="tl">
                              <a:srgbClr val="000000"/>
                            </a:outerShdw>
                          </a:effectLst>
                          <a:latin typeface="Helvetica" charset="0"/>
                          <a:ea typeface="宋体" panose="02010600030101010101" pitchFamily="2" charset="-122"/>
                        </a:rPr>
                        <a:t>学号</a:t>
                      </a:r>
                    </a:p>
                  </a:txBody>
                  <a:tcPr marL="90000" marR="90000" marT="46765" marB="4676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tx1"/>
                          </a:solidFill>
                          <a:effectLst/>
                          <a:latin typeface="Helvetica" charset="0"/>
                          <a:ea typeface="宋体" panose="02010600030101010101" pitchFamily="2" charset="-122"/>
                        </a:rPr>
                        <a:t>姓名</a:t>
                      </a:r>
                    </a:p>
                  </a:txBody>
                  <a:tcPr marL="90000" marR="90000" marT="46765" marB="4676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tx1"/>
                          </a:solidFill>
                          <a:effectLst/>
                          <a:latin typeface="Helvetica" charset="0"/>
                          <a:ea typeface="宋体" panose="02010600030101010101" pitchFamily="2" charset="-122"/>
                        </a:rPr>
                        <a:t>军训</a:t>
                      </a:r>
                    </a:p>
                  </a:txBody>
                  <a:tcPr marL="90000" marR="90000" marT="46765" marB="4676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6355" name="Rectangle 51"/>
          <p:cNvSpPr>
            <a:spLocks noChangeArrowheads="1"/>
          </p:cNvSpPr>
          <p:nvPr/>
        </p:nvSpPr>
        <p:spPr bwMode="auto">
          <a:xfrm>
            <a:off x="179388" y="1196975"/>
            <a:ext cx="8785225" cy="915988"/>
          </a:xfrm>
          <a:prstGeom prst="rect">
            <a:avLst/>
          </a:prstGeom>
          <a:noFill/>
          <a:ln>
            <a:noFill/>
          </a:ln>
          <a:effectLst/>
        </p:spPr>
        <p:txBody>
          <a:bodyPr lIns="90000" tIns="46800" rIns="90000" bIns="46800">
            <a:spAutoFit/>
          </a:bodyPr>
          <a:lstStyle/>
          <a:p>
            <a:pPr marL="342900" indent="-342900" algn="just" fontAlgn="base">
              <a:lnSpc>
                <a:spcPct val="90000"/>
              </a:lnSpc>
              <a:spcBef>
                <a:spcPct val="20000"/>
              </a:spcBef>
              <a:buClr>
                <a:schemeClr val="hlink"/>
              </a:buClr>
              <a:buSzPct val="55000"/>
              <a:buFont typeface="Wingdings" panose="05000000000000000000" pitchFamily="2" charset="2"/>
              <a:buChar char="n"/>
            </a:pPr>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sym typeface="Symbol" panose="05050102010706020507" charset="2"/>
              </a:rPr>
              <a:t>如果概括是不相交并且是全部的，即一个高层实体最多并且只能属于一个低层实体集，则可以不为高层实体集建立关系，低层实体集所对应的关系包括上层实体集的的所有属性</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sym typeface="Symbol" panose="05050102010706020507" charset="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p:cNvSpPr>
          <p:nvPr>
            <p:ph type="title"/>
          </p:nvPr>
        </p:nvSpPr>
        <p:spPr>
          <a:xfrm>
            <a:off x="768350" y="168275"/>
            <a:ext cx="8056563" cy="544513"/>
          </a:xfrm>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E-R</a:t>
            </a:r>
            <a:r>
              <a:rPr kumimoji="1" lang="zh-CN" altLang="en-US"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模型向关系模式的转换</a:t>
            </a:r>
          </a:p>
        </p:txBody>
      </p:sp>
      <p:sp>
        <p:nvSpPr>
          <p:cNvPr id="227331" name="Rectangle 3"/>
          <p:cNvSpPr>
            <a:spLocks noGrp="1" noChangeArrowheads="1"/>
          </p:cNvSpPr>
          <p:nvPr>
            <p:ph idx="1"/>
          </p:nvPr>
        </p:nvSpPr>
        <p:spPr>
          <a:xfrm>
            <a:off x="190500" y="1243013"/>
            <a:ext cx="8740775" cy="736600"/>
          </a:xfrm>
        </p:spPr>
        <p:txBody>
          <a:bodyPr vert="horz" wrap="square" lIns="91440" tIns="45720" rIns="91440" bIns="45720" numCol="1" anchor="t" anchorCtr="0" compatLnSpc="1"/>
          <a:lstStyle/>
          <a:p>
            <a:pPr marL="342900" marR="0" indent="-342900" algn="l" defTabSz="914400" rtl="0" eaLnBrk="0" fontAlgn="base" latinLnBrk="0" hangingPunct="0">
              <a:lnSpc>
                <a:spcPct val="90000"/>
              </a:lnSpc>
              <a:spcBef>
                <a:spcPct val="35000"/>
              </a:spcBef>
              <a:spcAft>
                <a:spcPct val="0"/>
              </a:spcAft>
              <a:buClr>
                <a:schemeClr val="tx2"/>
              </a:buClr>
              <a:buSzPct val="90000"/>
              <a:buFont typeface="Monotype Sorts" charset="0"/>
              <a:buChar char="n"/>
            </a:pPr>
            <a:r>
              <a:rPr kumimoji="1" lang="zh-CN" altLang="en-US" sz="2000" b="1" i="0" u="none" strike="noStrike" kern="0" cap="none" spc="0" normalizeH="0" baseline="0" noProof="1">
                <a:solidFill>
                  <a:schemeClr val="hlink"/>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聚集</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实体集</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A</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与</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B</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以及它们的联系</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R</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被看成实体集</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C，C</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与另一实体集</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D</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构成联系</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S，</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则</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S</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所对应的关系的码由</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R</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和</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D</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的码构成</a:t>
            </a:r>
          </a:p>
        </p:txBody>
      </p:sp>
      <p:grpSp>
        <p:nvGrpSpPr>
          <p:cNvPr id="186371" name="Group 4"/>
          <p:cNvGrpSpPr/>
          <p:nvPr/>
        </p:nvGrpSpPr>
        <p:grpSpPr>
          <a:xfrm>
            <a:off x="928688" y="2208213"/>
            <a:ext cx="7315200" cy="4016375"/>
            <a:chOff x="576" y="1614"/>
            <a:chExt cx="4608" cy="2622"/>
          </a:xfrm>
        </p:grpSpPr>
        <p:sp>
          <p:nvSpPr>
            <p:cNvPr id="186372" name="Text Box 5"/>
            <p:cNvSpPr txBox="1"/>
            <p:nvPr/>
          </p:nvSpPr>
          <p:spPr>
            <a:xfrm>
              <a:off x="1344" y="2439"/>
              <a:ext cx="672" cy="358"/>
            </a:xfrm>
            <a:prstGeom prst="rect">
              <a:avLst/>
            </a:prstGeom>
            <a:solidFill>
              <a:srgbClr val="33CCCC"/>
            </a:solidFill>
            <a:ln w="28575" cap="flat" cmpd="sng">
              <a:solidFill>
                <a:schemeClr val="tx1"/>
              </a:solidFill>
              <a:prstDash val="solid"/>
              <a:miter/>
              <a:headEnd type="none" w="med" len="med"/>
              <a:tailEnd type="none" w="med" len="med"/>
            </a:ln>
          </p:spPr>
          <p:txBody>
            <a:bodyPr anchor="t" anchorCtr="0">
              <a:spAutoFit/>
            </a:bodyPr>
            <a:lstStyle/>
            <a:p>
              <a:pPr algn="ctr">
                <a:spcBef>
                  <a:spcPct val="50000"/>
                </a:spcBef>
              </a:pPr>
              <a:r>
                <a:rPr lang="zh-CN" altLang="en-US" sz="2800" dirty="0">
                  <a:latin typeface="Times New Roman" panose="02020603050405020304" charset="0"/>
                  <a:ea typeface="华文新魏" charset="-122"/>
                </a:rPr>
                <a:t>职工</a:t>
              </a:r>
              <a:endParaRPr lang="zh-CN" altLang="en-US" sz="2400" dirty="0">
                <a:latin typeface="Times New Roman" panose="02020603050405020304" charset="0"/>
                <a:ea typeface="华文新魏" charset="-122"/>
              </a:endParaRPr>
            </a:p>
          </p:txBody>
        </p:sp>
        <p:sp>
          <p:nvSpPr>
            <p:cNvPr id="186373" name="Text Box 6"/>
            <p:cNvSpPr txBox="1"/>
            <p:nvPr/>
          </p:nvSpPr>
          <p:spPr>
            <a:xfrm>
              <a:off x="3792" y="2439"/>
              <a:ext cx="864" cy="358"/>
            </a:xfrm>
            <a:prstGeom prst="rect">
              <a:avLst/>
            </a:prstGeom>
            <a:solidFill>
              <a:srgbClr val="33CCCC"/>
            </a:solidFill>
            <a:ln w="28575" cap="flat" cmpd="sng">
              <a:solidFill>
                <a:schemeClr val="tx1"/>
              </a:solidFill>
              <a:prstDash val="solid"/>
              <a:miter/>
              <a:headEnd type="none" w="med" len="med"/>
              <a:tailEnd type="none" w="med" len="med"/>
            </a:ln>
          </p:spPr>
          <p:txBody>
            <a:bodyPr anchor="t" anchorCtr="0">
              <a:spAutoFit/>
            </a:bodyPr>
            <a:lstStyle/>
            <a:p>
              <a:pPr algn="ctr">
                <a:spcBef>
                  <a:spcPct val="50000"/>
                </a:spcBef>
              </a:pPr>
              <a:r>
                <a:rPr lang="zh-CN" altLang="en-US" sz="2800" dirty="0">
                  <a:latin typeface="Times New Roman" panose="02020603050405020304" charset="0"/>
                  <a:ea typeface="华文新魏" charset="-122"/>
                </a:rPr>
                <a:t>项目</a:t>
              </a:r>
              <a:endParaRPr lang="zh-CN" altLang="en-US" sz="2400" dirty="0">
                <a:latin typeface="Times New Roman" panose="02020603050405020304" charset="0"/>
                <a:ea typeface="华文新魏" charset="-122"/>
              </a:endParaRPr>
            </a:p>
          </p:txBody>
        </p:sp>
        <p:sp>
          <p:nvSpPr>
            <p:cNvPr id="227335" name="Line 7"/>
            <p:cNvSpPr>
              <a:spLocks noChangeShapeType="1"/>
            </p:cNvSpPr>
            <p:nvPr/>
          </p:nvSpPr>
          <p:spPr bwMode="auto">
            <a:xfrm>
              <a:off x="2016" y="2574"/>
              <a:ext cx="672" cy="0"/>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7336" name="Line 8"/>
            <p:cNvSpPr>
              <a:spLocks noChangeShapeType="1"/>
            </p:cNvSpPr>
            <p:nvPr/>
          </p:nvSpPr>
          <p:spPr bwMode="auto">
            <a:xfrm>
              <a:off x="3120" y="2574"/>
              <a:ext cx="672" cy="0"/>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7337" name="AutoShape 9"/>
            <p:cNvSpPr>
              <a:spLocks noChangeArrowheads="1"/>
            </p:cNvSpPr>
            <p:nvPr/>
          </p:nvSpPr>
          <p:spPr bwMode="auto">
            <a:xfrm>
              <a:off x="2592" y="2286"/>
              <a:ext cx="576" cy="532"/>
            </a:xfrm>
            <a:prstGeom prst="diamond">
              <a:avLst/>
            </a:prstGeom>
            <a:solidFill>
              <a:srgbClr val="33CCCC"/>
            </a:solidFill>
            <a:ln w="28575">
              <a:solidFill>
                <a:schemeClr val="tx1"/>
              </a:solid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华文新魏" charset="-122"/>
                  <a:cs typeface="华文新魏" charset="-122"/>
                </a:rPr>
                <a:t>参加</a:t>
              </a:r>
            </a:p>
          </p:txBody>
        </p:sp>
        <p:sp>
          <p:nvSpPr>
            <p:cNvPr id="227338" name="Oval 10" descr="Large confetti"/>
            <p:cNvSpPr>
              <a:spLocks noChangeArrowheads="1"/>
            </p:cNvSpPr>
            <p:nvPr/>
          </p:nvSpPr>
          <p:spPr bwMode="auto">
            <a:xfrm>
              <a:off x="1200" y="1758"/>
              <a:ext cx="480" cy="383"/>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400" b="0" i="0" u="sng" strike="noStrike" kern="1200" cap="none" spc="0" normalizeH="0" baseline="0" noProof="0">
                  <a:ln>
                    <a:noFill/>
                  </a:ln>
                  <a:solidFill>
                    <a:schemeClr val="tx2"/>
                  </a:solidFill>
                  <a:effectLst/>
                  <a:uLnTx/>
                  <a:uFillTx/>
                  <a:latin typeface="Times New Roman" panose="02020603050405020304" charset="0"/>
                  <a:ea typeface="华文新魏" charset="-122"/>
                  <a:cs typeface="华文新魏" charset="-122"/>
                </a:rPr>
                <a:t>姓名</a:t>
              </a:r>
            </a:p>
          </p:txBody>
        </p:sp>
        <p:sp>
          <p:nvSpPr>
            <p:cNvPr id="186378" name="Oval 11" descr="Large confetti"/>
            <p:cNvSpPr/>
            <p:nvPr/>
          </p:nvSpPr>
          <p:spPr>
            <a:xfrm>
              <a:off x="1728" y="1758"/>
              <a:ext cx="480" cy="383"/>
            </a:xfrm>
            <a:prstGeom prst="ellipse">
              <a:avLst/>
            </a:prstGeom>
            <a:solidFill>
              <a:schemeClr val="accent1"/>
            </a:solidFill>
            <a:ln w="28575" cap="sq" cmpd="sng">
              <a:solidFill>
                <a:schemeClr val="tx1"/>
              </a:solidFill>
              <a:prstDash val="solid"/>
              <a:round/>
              <a:headEnd type="none" w="sm" len="sm"/>
              <a:tailEnd type="none" w="sm" len="sm"/>
            </a:ln>
          </p:spPr>
          <p:txBody>
            <a:bodyPr wrap="none" anchor="ctr" anchorCtr="0"/>
            <a:lstStyle/>
            <a:p>
              <a:pPr algn="ctr">
                <a:lnSpc>
                  <a:spcPct val="90000"/>
                </a:lnSpc>
                <a:spcBef>
                  <a:spcPct val="20000"/>
                </a:spcBef>
                <a:buClr>
                  <a:schemeClr val="folHlink"/>
                </a:buClr>
                <a:buSzPct val="60000"/>
                <a:buFont typeface="Wingdings" panose="05000000000000000000" pitchFamily="2" charset="2"/>
              </a:pPr>
              <a:r>
                <a:rPr lang="zh-CN" altLang="en-US" sz="2400" dirty="0">
                  <a:solidFill>
                    <a:schemeClr val="tx2"/>
                  </a:solidFill>
                  <a:latin typeface="Times New Roman" panose="02020603050405020304" charset="0"/>
                  <a:ea typeface="华文新魏" charset="-122"/>
                </a:rPr>
                <a:t>工种</a:t>
              </a:r>
            </a:p>
          </p:txBody>
        </p:sp>
        <p:sp>
          <p:nvSpPr>
            <p:cNvPr id="186379" name="Oval 12" descr="Large confetti"/>
            <p:cNvSpPr/>
            <p:nvPr/>
          </p:nvSpPr>
          <p:spPr>
            <a:xfrm>
              <a:off x="3312" y="1758"/>
              <a:ext cx="812" cy="383"/>
            </a:xfrm>
            <a:prstGeom prst="ellipse">
              <a:avLst/>
            </a:prstGeom>
            <a:solidFill>
              <a:schemeClr val="accent1"/>
            </a:solidFill>
            <a:ln w="28575" cap="sq" cmpd="sng">
              <a:solidFill>
                <a:schemeClr val="tx1"/>
              </a:solidFill>
              <a:prstDash val="solid"/>
              <a:round/>
              <a:headEnd type="none" w="sm" len="sm"/>
              <a:tailEnd type="none" w="sm" len="sm"/>
            </a:ln>
          </p:spPr>
          <p:txBody>
            <a:bodyPr wrap="none" anchor="ctr" anchorCtr="0"/>
            <a:lstStyle/>
            <a:p>
              <a:pPr algn="ctr">
                <a:lnSpc>
                  <a:spcPct val="90000"/>
                </a:lnSpc>
                <a:spcBef>
                  <a:spcPct val="20000"/>
                </a:spcBef>
                <a:buClr>
                  <a:schemeClr val="folHlink"/>
                </a:buClr>
                <a:buSzPct val="60000"/>
                <a:buFont typeface="Wingdings" panose="05000000000000000000" pitchFamily="2" charset="2"/>
              </a:pPr>
              <a:r>
                <a:rPr lang="zh-CN" altLang="en-US" sz="2400" u="sng" dirty="0">
                  <a:solidFill>
                    <a:schemeClr val="tx2"/>
                  </a:solidFill>
                  <a:latin typeface="Times New Roman" panose="02020603050405020304" charset="0"/>
                  <a:ea typeface="华文新魏" charset="-122"/>
                </a:rPr>
                <a:t>项目名称</a:t>
              </a:r>
            </a:p>
          </p:txBody>
        </p:sp>
        <p:sp>
          <p:nvSpPr>
            <p:cNvPr id="186380" name="Oval 13" descr="Large confetti"/>
            <p:cNvSpPr/>
            <p:nvPr/>
          </p:nvSpPr>
          <p:spPr>
            <a:xfrm>
              <a:off x="4176" y="1758"/>
              <a:ext cx="524" cy="383"/>
            </a:xfrm>
            <a:prstGeom prst="ellipse">
              <a:avLst/>
            </a:prstGeom>
            <a:solidFill>
              <a:schemeClr val="accent1"/>
            </a:solidFill>
            <a:ln w="28575" cap="sq" cmpd="sng">
              <a:solidFill>
                <a:schemeClr val="tx1"/>
              </a:solidFill>
              <a:prstDash val="solid"/>
              <a:round/>
              <a:headEnd type="none" w="sm" len="sm"/>
              <a:tailEnd type="none" w="sm" len="sm"/>
            </a:ln>
          </p:spPr>
          <p:txBody>
            <a:bodyPr wrap="none" anchor="ctr" anchorCtr="0"/>
            <a:lstStyle/>
            <a:p>
              <a:pPr algn="ctr">
                <a:lnSpc>
                  <a:spcPct val="90000"/>
                </a:lnSpc>
                <a:spcBef>
                  <a:spcPct val="20000"/>
                </a:spcBef>
                <a:buClr>
                  <a:schemeClr val="folHlink"/>
                </a:buClr>
                <a:buSzPct val="60000"/>
                <a:buFont typeface="Wingdings" panose="05000000000000000000" pitchFamily="2" charset="2"/>
              </a:pPr>
              <a:r>
                <a:rPr lang="zh-CN" altLang="en-US" sz="2400" dirty="0">
                  <a:solidFill>
                    <a:schemeClr val="tx2"/>
                  </a:solidFill>
                  <a:latin typeface="Times New Roman" panose="02020603050405020304" charset="0"/>
                  <a:ea typeface="华文新魏" charset="-122"/>
                </a:rPr>
                <a:t>类型</a:t>
              </a:r>
            </a:p>
          </p:txBody>
        </p:sp>
        <p:sp>
          <p:nvSpPr>
            <p:cNvPr id="227342" name="Oval 14" descr="Large confetti"/>
            <p:cNvSpPr>
              <a:spLocks noChangeArrowheads="1"/>
            </p:cNvSpPr>
            <p:nvPr/>
          </p:nvSpPr>
          <p:spPr bwMode="auto">
            <a:xfrm>
              <a:off x="1584" y="3822"/>
              <a:ext cx="672" cy="380"/>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400" b="0" i="0" u="sng" strike="noStrike" kern="1200" cap="none" spc="0" normalizeH="0" baseline="0" noProof="0">
                  <a:ln>
                    <a:noFill/>
                  </a:ln>
                  <a:solidFill>
                    <a:schemeClr val="tx2"/>
                  </a:solidFill>
                  <a:effectLst/>
                  <a:uLnTx/>
                  <a:uFillTx/>
                  <a:latin typeface="Times New Roman" panose="02020603050405020304" charset="0"/>
                  <a:ea typeface="华文新魏" charset="-122"/>
                  <a:cs typeface="华文新魏" charset="-122"/>
                </a:rPr>
                <a:t>机器名</a:t>
              </a:r>
            </a:p>
          </p:txBody>
        </p:sp>
        <p:sp>
          <p:nvSpPr>
            <p:cNvPr id="227343" name="Oval 15" descr="Large confetti"/>
            <p:cNvSpPr>
              <a:spLocks noChangeArrowheads="1"/>
            </p:cNvSpPr>
            <p:nvPr/>
          </p:nvSpPr>
          <p:spPr bwMode="auto">
            <a:xfrm>
              <a:off x="3508" y="3822"/>
              <a:ext cx="524" cy="380"/>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400" b="0" i="0" u="none" strike="noStrike" kern="1200" cap="none" spc="0" normalizeH="0" baseline="0" noProof="0">
                  <a:ln>
                    <a:noFill/>
                  </a:ln>
                  <a:solidFill>
                    <a:schemeClr val="tx2"/>
                  </a:solidFill>
                  <a:effectLst/>
                  <a:uLnTx/>
                  <a:uFillTx/>
                  <a:latin typeface="Times New Roman" panose="02020603050405020304" charset="0"/>
                  <a:ea typeface="华文新魏" charset="-122"/>
                  <a:cs typeface="华文新魏" charset="-122"/>
                </a:rPr>
                <a:t>型号</a:t>
              </a:r>
            </a:p>
          </p:txBody>
        </p:sp>
        <p:sp>
          <p:nvSpPr>
            <p:cNvPr id="227344" name="Line 16"/>
            <p:cNvSpPr>
              <a:spLocks noChangeShapeType="1"/>
            </p:cNvSpPr>
            <p:nvPr/>
          </p:nvSpPr>
          <p:spPr bwMode="auto">
            <a:xfrm flipH="1" flipV="1">
              <a:off x="1488" y="2142"/>
              <a:ext cx="96" cy="288"/>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7345" name="Line 17"/>
            <p:cNvSpPr>
              <a:spLocks noChangeShapeType="1"/>
            </p:cNvSpPr>
            <p:nvPr/>
          </p:nvSpPr>
          <p:spPr bwMode="auto">
            <a:xfrm flipV="1">
              <a:off x="1824" y="2142"/>
              <a:ext cx="144" cy="288"/>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7346" name="Line 18"/>
            <p:cNvSpPr>
              <a:spLocks noChangeShapeType="1"/>
            </p:cNvSpPr>
            <p:nvPr/>
          </p:nvSpPr>
          <p:spPr bwMode="auto">
            <a:xfrm flipH="1" flipV="1">
              <a:off x="3888" y="2142"/>
              <a:ext cx="192" cy="288"/>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7347" name="Line 19"/>
            <p:cNvSpPr>
              <a:spLocks noChangeShapeType="1"/>
            </p:cNvSpPr>
            <p:nvPr/>
          </p:nvSpPr>
          <p:spPr bwMode="auto">
            <a:xfrm flipV="1">
              <a:off x="4272" y="2142"/>
              <a:ext cx="192" cy="288"/>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186387" name="Oval 20" descr="Large confetti"/>
            <p:cNvSpPr/>
            <p:nvPr/>
          </p:nvSpPr>
          <p:spPr>
            <a:xfrm>
              <a:off x="2592" y="1758"/>
              <a:ext cx="524" cy="383"/>
            </a:xfrm>
            <a:prstGeom prst="ellipse">
              <a:avLst/>
            </a:prstGeom>
            <a:solidFill>
              <a:schemeClr val="accent1"/>
            </a:solidFill>
            <a:ln w="28575" cap="sq" cmpd="sng">
              <a:solidFill>
                <a:schemeClr val="tx1"/>
              </a:solidFill>
              <a:prstDash val="solid"/>
              <a:round/>
              <a:headEnd type="none" w="sm" len="sm"/>
              <a:tailEnd type="none" w="sm" len="sm"/>
            </a:ln>
          </p:spPr>
          <p:txBody>
            <a:bodyPr wrap="none" anchor="ctr" anchorCtr="0"/>
            <a:lstStyle/>
            <a:p>
              <a:pPr algn="ctr">
                <a:lnSpc>
                  <a:spcPct val="90000"/>
                </a:lnSpc>
                <a:spcBef>
                  <a:spcPct val="20000"/>
                </a:spcBef>
                <a:buClr>
                  <a:schemeClr val="folHlink"/>
                </a:buClr>
                <a:buSzPct val="60000"/>
                <a:buFont typeface="Wingdings" panose="05000000000000000000" pitchFamily="2" charset="2"/>
              </a:pPr>
              <a:r>
                <a:rPr lang="zh-CN" altLang="en-US" sz="2400" dirty="0">
                  <a:solidFill>
                    <a:schemeClr val="tx2"/>
                  </a:solidFill>
                  <a:latin typeface="Times New Roman" panose="02020603050405020304" charset="0"/>
                  <a:ea typeface="华文新魏" charset="-122"/>
                </a:rPr>
                <a:t>工时</a:t>
              </a:r>
            </a:p>
          </p:txBody>
        </p:sp>
        <p:sp>
          <p:nvSpPr>
            <p:cNvPr id="227349" name="Line 21"/>
            <p:cNvSpPr>
              <a:spLocks noChangeShapeType="1"/>
            </p:cNvSpPr>
            <p:nvPr/>
          </p:nvSpPr>
          <p:spPr bwMode="auto">
            <a:xfrm>
              <a:off x="2880" y="2142"/>
              <a:ext cx="0" cy="144"/>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7350" name="AutoShape 22"/>
            <p:cNvSpPr>
              <a:spLocks noChangeArrowheads="1"/>
            </p:cNvSpPr>
            <p:nvPr/>
          </p:nvSpPr>
          <p:spPr bwMode="auto">
            <a:xfrm>
              <a:off x="2592" y="3198"/>
              <a:ext cx="576" cy="532"/>
            </a:xfrm>
            <a:prstGeom prst="diamond">
              <a:avLst/>
            </a:prstGeom>
            <a:solidFill>
              <a:srgbClr val="33CCCC"/>
            </a:solidFill>
            <a:ln w="28575">
              <a:solidFill>
                <a:schemeClr val="tx1"/>
              </a:solid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华文新魏" charset="-122"/>
                  <a:cs typeface="华文新魏" charset="-122"/>
                </a:rPr>
                <a:t>使用</a:t>
              </a:r>
            </a:p>
          </p:txBody>
        </p:sp>
        <p:sp>
          <p:nvSpPr>
            <p:cNvPr id="186390" name="Text Box 23"/>
            <p:cNvSpPr txBox="1"/>
            <p:nvPr/>
          </p:nvSpPr>
          <p:spPr>
            <a:xfrm>
              <a:off x="2544" y="3879"/>
              <a:ext cx="672" cy="357"/>
            </a:xfrm>
            <a:prstGeom prst="rect">
              <a:avLst/>
            </a:prstGeom>
            <a:solidFill>
              <a:srgbClr val="33CCCC"/>
            </a:solidFill>
            <a:ln w="28575" cap="flat" cmpd="sng">
              <a:solidFill>
                <a:schemeClr val="tx1"/>
              </a:solidFill>
              <a:prstDash val="solid"/>
              <a:miter/>
              <a:headEnd type="none" w="med" len="med"/>
              <a:tailEnd type="none" w="med" len="med"/>
            </a:ln>
          </p:spPr>
          <p:txBody>
            <a:bodyPr anchor="t" anchorCtr="0">
              <a:spAutoFit/>
            </a:bodyPr>
            <a:lstStyle/>
            <a:p>
              <a:pPr algn="ctr">
                <a:spcBef>
                  <a:spcPct val="50000"/>
                </a:spcBef>
                <a:buSzTx/>
              </a:pPr>
              <a:r>
                <a:rPr lang="zh-CN" altLang="en-US" sz="2800">
                  <a:latin typeface="Times New Roman" panose="02020603050405020304" charset="0"/>
                  <a:ea typeface="华文新魏" charset="-122"/>
                </a:rPr>
                <a:t>机器</a:t>
              </a:r>
              <a:endParaRPr lang="zh-CN" altLang="en-US" sz="2400">
                <a:latin typeface="Times New Roman" panose="02020603050405020304" charset="0"/>
                <a:ea typeface="华文新魏" charset="-122"/>
              </a:endParaRPr>
            </a:p>
          </p:txBody>
        </p:sp>
        <p:sp>
          <p:nvSpPr>
            <p:cNvPr id="227352" name="Line 24"/>
            <p:cNvSpPr>
              <a:spLocks noChangeShapeType="1"/>
            </p:cNvSpPr>
            <p:nvPr/>
          </p:nvSpPr>
          <p:spPr bwMode="auto">
            <a:xfrm flipH="1">
              <a:off x="2256" y="4014"/>
              <a:ext cx="288" cy="0"/>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7353" name="Line 25"/>
            <p:cNvSpPr>
              <a:spLocks noChangeShapeType="1"/>
            </p:cNvSpPr>
            <p:nvPr/>
          </p:nvSpPr>
          <p:spPr bwMode="auto">
            <a:xfrm flipH="1">
              <a:off x="3220" y="4014"/>
              <a:ext cx="288" cy="0"/>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7354" name="Line 26"/>
            <p:cNvSpPr>
              <a:spLocks noChangeShapeType="1"/>
            </p:cNvSpPr>
            <p:nvPr/>
          </p:nvSpPr>
          <p:spPr bwMode="auto">
            <a:xfrm>
              <a:off x="2880" y="3726"/>
              <a:ext cx="0" cy="144"/>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7355" name="Rectangle 27"/>
            <p:cNvSpPr>
              <a:spLocks noChangeArrowheads="1"/>
            </p:cNvSpPr>
            <p:nvPr/>
          </p:nvSpPr>
          <p:spPr bwMode="auto">
            <a:xfrm>
              <a:off x="576" y="1614"/>
              <a:ext cx="4608" cy="1344"/>
            </a:xfrm>
            <a:prstGeom prst="rect">
              <a:avLst/>
            </a:prstGeom>
            <a:noFill/>
            <a:ln w="2857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7356" name="Line 28"/>
            <p:cNvSpPr>
              <a:spLocks noChangeShapeType="1"/>
            </p:cNvSpPr>
            <p:nvPr/>
          </p:nvSpPr>
          <p:spPr bwMode="auto">
            <a:xfrm>
              <a:off x="2880" y="2958"/>
              <a:ext cx="0" cy="237"/>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E-R</a:t>
            </a:r>
            <a:r>
              <a:rPr kumimoji="1" lang="zh-CN" altLang="en-US"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模型向关系模式的转换</a:t>
            </a:r>
          </a:p>
        </p:txBody>
      </p:sp>
      <p:graphicFrame>
        <p:nvGraphicFramePr>
          <p:cNvPr id="186370" name="内容占位符 186369"/>
          <p:cNvGraphicFramePr>
            <a:graphicFrameLocks noGrp="1"/>
          </p:cNvGraphicFramePr>
          <p:nvPr>
            <p:ph sz="half" idx="1"/>
          </p:nvPr>
        </p:nvGraphicFramePr>
        <p:xfrm>
          <a:off x="6769100" y="4000500"/>
          <a:ext cx="1784350" cy="676275"/>
        </p:xfrm>
        <a:graphic>
          <a:graphicData uri="http://schemas.openxmlformats.org/drawingml/2006/table">
            <a:tbl>
              <a:tblPr/>
              <a:tblGrid>
                <a:gridCol w="1135063">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tblGrid>
              <a:tr h="338138">
                <a:tc gridSpan="2">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项目</a:t>
                      </a:r>
                    </a:p>
                  </a:txBody>
                  <a:tcPr marL="90000" marR="90000" marT="46765" marB="4676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336550">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项目名称</a:t>
                      </a:r>
                    </a:p>
                  </a:txBody>
                  <a:tcPr marL="90000" marR="90000" marT="46765" marB="4676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Helvetica" charset="0"/>
                          <a:ea typeface="宋体" panose="02010600030101010101" pitchFamily="2" charset="-122"/>
                        </a:rPr>
                        <a:t>类型</a:t>
                      </a:r>
                    </a:p>
                  </a:txBody>
                  <a:tcPr marL="90000" marR="90000" marT="46765" marB="4676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6380" name="表格 186379"/>
          <p:cNvGraphicFramePr/>
          <p:nvPr/>
        </p:nvGraphicFramePr>
        <p:xfrm>
          <a:off x="1709738" y="3979863"/>
          <a:ext cx="1858963" cy="706438"/>
        </p:xfrm>
        <a:graphic>
          <a:graphicData uri="http://schemas.openxmlformats.org/drawingml/2006/table">
            <a:tbl>
              <a:tblPr/>
              <a:tblGrid>
                <a:gridCol w="1206500">
                  <a:extLst>
                    <a:ext uri="{9D8B030D-6E8A-4147-A177-3AD203B41FA5}">
                      <a16:colId xmlns:a16="http://schemas.microsoft.com/office/drawing/2014/main" val="20000"/>
                    </a:ext>
                  </a:extLst>
                </a:gridCol>
                <a:gridCol w="652463">
                  <a:extLst>
                    <a:ext uri="{9D8B030D-6E8A-4147-A177-3AD203B41FA5}">
                      <a16:colId xmlns:a16="http://schemas.microsoft.com/office/drawing/2014/main" val="20001"/>
                    </a:ext>
                  </a:extLst>
                </a:gridCol>
              </a:tblGrid>
              <a:tr h="338138">
                <a:tc gridSpan="2">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职工</a:t>
                      </a:r>
                    </a:p>
                  </a:txBody>
                  <a:tcPr marL="90000" marR="90000" marT="46846" marB="46846">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368300">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职工姓名</a:t>
                      </a:r>
                    </a:p>
                  </a:txBody>
                  <a:tcPr marL="90000" marR="90000" marT="46846" marB="4684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Helvetica" charset="0"/>
                          <a:ea typeface="宋体" panose="02010600030101010101" pitchFamily="2" charset="-122"/>
                        </a:rPr>
                        <a:t>工种</a:t>
                      </a:r>
                    </a:p>
                  </a:txBody>
                  <a:tcPr marL="90000" marR="90000" marT="46846" marB="4684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6390" name="内容占位符 186389"/>
          <p:cNvGraphicFramePr>
            <a:graphicFrameLocks noGrp="1"/>
          </p:cNvGraphicFramePr>
          <p:nvPr>
            <p:ph sz="half" idx="2"/>
          </p:nvPr>
        </p:nvGraphicFramePr>
        <p:xfrm>
          <a:off x="693738" y="4989513"/>
          <a:ext cx="2890838" cy="676275"/>
        </p:xfrm>
        <a:graphic>
          <a:graphicData uri="http://schemas.openxmlformats.org/drawingml/2006/table">
            <a:tbl>
              <a:tblPr/>
              <a:tblGrid>
                <a:gridCol w="1138238">
                  <a:extLst>
                    <a:ext uri="{9D8B030D-6E8A-4147-A177-3AD203B41FA5}">
                      <a16:colId xmlns:a16="http://schemas.microsoft.com/office/drawing/2014/main" val="20000"/>
                    </a:ext>
                  </a:extLst>
                </a:gridCol>
                <a:gridCol w="1087437">
                  <a:extLst>
                    <a:ext uri="{9D8B030D-6E8A-4147-A177-3AD203B41FA5}">
                      <a16:colId xmlns:a16="http://schemas.microsoft.com/office/drawing/2014/main" val="20001"/>
                    </a:ext>
                  </a:extLst>
                </a:gridCol>
                <a:gridCol w="665163">
                  <a:extLst>
                    <a:ext uri="{9D8B030D-6E8A-4147-A177-3AD203B41FA5}">
                      <a16:colId xmlns:a16="http://schemas.microsoft.com/office/drawing/2014/main" val="20002"/>
                    </a:ext>
                  </a:extLst>
                </a:gridCol>
              </a:tblGrid>
              <a:tr h="338138">
                <a:tc gridSpan="3">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参加</a:t>
                      </a:r>
                    </a:p>
                  </a:txBody>
                  <a:tcPr marL="90000" marR="90000" marT="46765" marB="4676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336550">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职工姓名</a:t>
                      </a:r>
                    </a:p>
                  </a:txBody>
                  <a:tcPr marL="90000" marR="90000" marT="46765" marB="4676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项目名称</a:t>
                      </a:r>
                    </a:p>
                  </a:txBody>
                  <a:tcPr marL="90000" marR="90000" marT="46765" marB="4676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Helvetica" charset="0"/>
                          <a:ea typeface="宋体" panose="02010600030101010101" pitchFamily="2" charset="-122"/>
                        </a:rPr>
                        <a:t>工时</a:t>
                      </a:r>
                    </a:p>
                  </a:txBody>
                  <a:tcPr marL="90000" marR="90000" marT="46765" marB="4676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28446" name="Group 94"/>
          <p:cNvGraphicFramePr>
            <a:graphicFrameLocks noGrp="1"/>
          </p:cNvGraphicFramePr>
          <p:nvPr/>
        </p:nvGraphicFramePr>
        <p:xfrm>
          <a:off x="6804025" y="5002213"/>
          <a:ext cx="1571625" cy="676275"/>
        </p:xfrm>
        <a:graphic>
          <a:graphicData uri="http://schemas.openxmlformats.org/drawingml/2006/table">
            <a:tbl>
              <a:tblPr/>
              <a:tblGrid>
                <a:gridCol w="966788">
                  <a:extLst>
                    <a:ext uri="{9D8B030D-6E8A-4147-A177-3AD203B41FA5}">
                      <a16:colId xmlns:a16="http://schemas.microsoft.com/office/drawing/2014/main" val="20000"/>
                    </a:ext>
                  </a:extLst>
                </a:gridCol>
                <a:gridCol w="604837">
                  <a:extLst>
                    <a:ext uri="{9D8B030D-6E8A-4147-A177-3AD203B41FA5}">
                      <a16:colId xmlns:a16="http://schemas.microsoft.com/office/drawing/2014/main" val="20001"/>
                    </a:ext>
                  </a:extLst>
                </a:gridCol>
              </a:tblGrid>
              <a:tr h="337344">
                <a:tc gridSpan="2">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hlink"/>
                          </a:solidFill>
                          <a:effectLst/>
                          <a:latin typeface="Helvetica" charset="0"/>
                          <a:ea typeface="宋体" panose="02010600030101010101" pitchFamily="2" charset="-122"/>
                        </a:rPr>
                        <a:t>机器</a:t>
                      </a:r>
                    </a:p>
                  </a:txBody>
                  <a:tcPr marL="90000" marR="90000" marT="46765" marB="4676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337344">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sng" strike="noStrike" cap="none" normalizeH="0" baseline="0">
                          <a:ln>
                            <a:noFill/>
                          </a:ln>
                          <a:solidFill>
                            <a:srgbClr val="CC00CC"/>
                          </a:solidFill>
                          <a:effectLst>
                            <a:outerShdw blurRad="38100" dist="38100" dir="2700000" algn="tl">
                              <a:srgbClr val="000000"/>
                            </a:outerShdw>
                          </a:effectLst>
                          <a:latin typeface="Helvetica" charset="0"/>
                          <a:ea typeface="宋体" panose="02010600030101010101" pitchFamily="2" charset="-122"/>
                        </a:rPr>
                        <a:t>机器名</a:t>
                      </a:r>
                    </a:p>
                  </a:txBody>
                  <a:tcPr marL="90000" marR="90000" marT="46765" marB="4676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tx1"/>
                          </a:solidFill>
                          <a:effectLst/>
                          <a:latin typeface="Helvetica" charset="0"/>
                          <a:ea typeface="宋体" panose="02010600030101010101" pitchFamily="2" charset="-122"/>
                        </a:rPr>
                        <a:t>型号</a:t>
                      </a:r>
                    </a:p>
                  </a:txBody>
                  <a:tcPr marL="90000" marR="90000" marT="46765" marB="4676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6412" name="表格 186411"/>
          <p:cNvGraphicFramePr/>
          <p:nvPr/>
        </p:nvGraphicFramePr>
        <p:xfrm>
          <a:off x="3763963" y="6007100"/>
          <a:ext cx="2919413" cy="676275"/>
        </p:xfrm>
        <a:graphic>
          <a:graphicData uri="http://schemas.openxmlformats.org/drawingml/2006/table">
            <a:tbl>
              <a:tblPr/>
              <a:tblGrid>
                <a:gridCol w="1120775">
                  <a:extLst>
                    <a:ext uri="{9D8B030D-6E8A-4147-A177-3AD203B41FA5}">
                      <a16:colId xmlns:a16="http://schemas.microsoft.com/office/drawing/2014/main" val="20000"/>
                    </a:ext>
                  </a:extLst>
                </a:gridCol>
                <a:gridCol w="1003300">
                  <a:extLst>
                    <a:ext uri="{9D8B030D-6E8A-4147-A177-3AD203B41FA5}">
                      <a16:colId xmlns:a16="http://schemas.microsoft.com/office/drawing/2014/main" val="20001"/>
                    </a:ext>
                  </a:extLst>
                </a:gridCol>
                <a:gridCol w="795338">
                  <a:extLst>
                    <a:ext uri="{9D8B030D-6E8A-4147-A177-3AD203B41FA5}">
                      <a16:colId xmlns:a16="http://schemas.microsoft.com/office/drawing/2014/main" val="20002"/>
                    </a:ext>
                  </a:extLst>
                </a:gridCol>
              </a:tblGrid>
              <a:tr h="338138">
                <a:tc gridSpan="3">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使用</a:t>
                      </a:r>
                    </a:p>
                  </a:txBody>
                  <a:tcPr marL="90000" marR="90000" marT="46765" marB="4676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336550">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职工姓名</a:t>
                      </a:r>
                    </a:p>
                  </a:txBody>
                  <a:tcPr marL="90000" marR="90000" marT="46765" marB="4676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项目名称</a:t>
                      </a:r>
                    </a:p>
                  </a:txBody>
                  <a:tcPr marL="90000" marR="90000" marT="46765" marB="4676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机器名</a:t>
                      </a:r>
                    </a:p>
                  </a:txBody>
                  <a:tcPr marL="90000" marR="90000" marT="46765" marB="4676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187448" name="AutoShape 57"/>
          <p:cNvCxnSpPr/>
          <p:nvPr/>
        </p:nvCxnSpPr>
        <p:spPr>
          <a:xfrm rot="-10800000" flipH="1">
            <a:off x="693738" y="4500563"/>
            <a:ext cx="1016000" cy="993775"/>
          </a:xfrm>
          <a:prstGeom prst="curvedConnector3">
            <a:avLst>
              <a:gd name="adj1" fmla="val -22500"/>
            </a:avLst>
          </a:prstGeom>
          <a:ln w="9525" cap="flat" cmpd="sng">
            <a:solidFill>
              <a:schemeClr val="tx1"/>
            </a:solidFill>
            <a:prstDash val="dash"/>
            <a:round/>
            <a:headEnd type="oval" w="med" len="med"/>
            <a:tailEnd type="triangle" w="med" len="med"/>
          </a:ln>
        </p:spPr>
      </p:cxnSp>
      <p:cxnSp>
        <p:nvCxnSpPr>
          <p:cNvPr id="187449" name="AutoShape 58"/>
          <p:cNvCxnSpPr/>
          <p:nvPr/>
        </p:nvCxnSpPr>
        <p:spPr>
          <a:xfrm rot="-5400000">
            <a:off x="4162425" y="2719388"/>
            <a:ext cx="820738" cy="4392612"/>
          </a:xfrm>
          <a:prstGeom prst="curvedConnector2">
            <a:avLst/>
          </a:prstGeom>
          <a:ln w="9525" cap="flat" cmpd="sng">
            <a:solidFill>
              <a:schemeClr val="tx1"/>
            </a:solidFill>
            <a:prstDash val="dash"/>
            <a:round/>
            <a:headEnd type="oval" w="med" len="med"/>
            <a:tailEnd type="triangle" w="med" len="med"/>
          </a:ln>
        </p:spPr>
      </p:cxnSp>
      <p:cxnSp>
        <p:nvCxnSpPr>
          <p:cNvPr id="187450" name="AutoShape 59"/>
          <p:cNvCxnSpPr/>
          <p:nvPr/>
        </p:nvCxnSpPr>
        <p:spPr>
          <a:xfrm rot="5400000" flipH="1">
            <a:off x="2489200" y="4508500"/>
            <a:ext cx="1658938" cy="2011363"/>
          </a:xfrm>
          <a:prstGeom prst="curvedConnector3">
            <a:avLst>
              <a:gd name="adj1" fmla="val 49954"/>
            </a:avLst>
          </a:prstGeom>
          <a:ln w="9525" cap="flat" cmpd="sng">
            <a:solidFill>
              <a:schemeClr val="tx1"/>
            </a:solidFill>
            <a:prstDash val="dash"/>
            <a:round/>
            <a:headEnd type="oval" w="med" len="med"/>
            <a:tailEnd type="triangle" w="med" len="med"/>
          </a:ln>
        </p:spPr>
      </p:cxnSp>
      <p:cxnSp>
        <p:nvCxnSpPr>
          <p:cNvPr id="187451" name="AutoShape 60"/>
          <p:cNvCxnSpPr/>
          <p:nvPr/>
        </p:nvCxnSpPr>
        <p:spPr>
          <a:xfrm rot="-5400000">
            <a:off x="5526088" y="4532313"/>
            <a:ext cx="1670050" cy="1949450"/>
          </a:xfrm>
          <a:prstGeom prst="curvedConnector3">
            <a:avLst>
              <a:gd name="adj1" fmla="val 50000"/>
            </a:avLst>
          </a:prstGeom>
          <a:ln w="9525" cap="flat" cmpd="sng">
            <a:solidFill>
              <a:schemeClr val="tx1"/>
            </a:solidFill>
            <a:prstDash val="dash"/>
            <a:round/>
            <a:headEnd type="oval" w="med" len="med"/>
            <a:tailEnd type="triangle" w="med" len="med"/>
          </a:ln>
        </p:spPr>
      </p:cxnSp>
      <p:cxnSp>
        <p:nvCxnSpPr>
          <p:cNvPr id="187452" name="AutoShape 61"/>
          <p:cNvCxnSpPr/>
          <p:nvPr/>
        </p:nvCxnSpPr>
        <p:spPr>
          <a:xfrm rot="-5400000">
            <a:off x="6453188" y="5508625"/>
            <a:ext cx="668337" cy="1001713"/>
          </a:xfrm>
          <a:prstGeom prst="curvedConnector3">
            <a:avLst>
              <a:gd name="adj1" fmla="val 49880"/>
            </a:avLst>
          </a:prstGeom>
          <a:ln w="9525" cap="flat" cmpd="sng">
            <a:solidFill>
              <a:schemeClr val="tx1"/>
            </a:solidFill>
            <a:prstDash val="dash"/>
            <a:round/>
            <a:headEnd type="oval" w="med" len="med"/>
            <a:tailEnd type="triangle" w="med" len="med"/>
          </a:ln>
        </p:spPr>
      </p:cxnSp>
      <p:grpSp>
        <p:nvGrpSpPr>
          <p:cNvPr id="187453" name="Group 95"/>
          <p:cNvGrpSpPr/>
          <p:nvPr/>
        </p:nvGrpSpPr>
        <p:grpSpPr>
          <a:xfrm>
            <a:off x="1665288" y="1306513"/>
            <a:ext cx="6091237" cy="2378075"/>
            <a:chOff x="576" y="1614"/>
            <a:chExt cx="4608" cy="2676"/>
          </a:xfrm>
        </p:grpSpPr>
        <p:sp>
          <p:nvSpPr>
            <p:cNvPr id="228448" name="Text Box 96"/>
            <p:cNvSpPr txBox="1">
              <a:spLocks noChangeArrowheads="1"/>
            </p:cNvSpPr>
            <p:nvPr/>
          </p:nvSpPr>
          <p:spPr bwMode="auto">
            <a:xfrm>
              <a:off x="1345" y="2439"/>
              <a:ext cx="671" cy="411"/>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noProof="1">
                  <a:effectLst>
                    <a:outerShdw blurRad="38100" dist="38100" dir="2700000">
                      <a:srgbClr val="C0C0C0"/>
                    </a:outerShdw>
                  </a:effectLst>
                  <a:latin typeface="Arial" panose="020B0604020202020204" pitchFamily="34" charset="0"/>
                  <a:ea typeface="幼圆" pitchFamily="49" charset="-122"/>
                  <a:cs typeface="+mn-cs"/>
                </a:rPr>
                <a:t>职工</a:t>
              </a:r>
              <a:endParaRPr lang="zh-CN" altLang="en-US" noProof="1">
                <a:effectLst>
                  <a:outerShdw blurRad="38100" dist="38100" dir="2700000">
                    <a:srgbClr val="C0C0C0"/>
                  </a:outerShdw>
                </a:effectLst>
                <a:latin typeface="Arial" panose="020B0604020202020204" pitchFamily="34" charset="0"/>
                <a:ea typeface="幼圆" pitchFamily="49" charset="-122"/>
              </a:endParaRPr>
            </a:p>
          </p:txBody>
        </p:sp>
        <p:sp>
          <p:nvSpPr>
            <p:cNvPr id="228449" name="Text Box 97"/>
            <p:cNvSpPr txBox="1">
              <a:spLocks noChangeArrowheads="1"/>
            </p:cNvSpPr>
            <p:nvPr/>
          </p:nvSpPr>
          <p:spPr bwMode="auto">
            <a:xfrm>
              <a:off x="3792" y="2439"/>
              <a:ext cx="863" cy="411"/>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noProof="1">
                  <a:effectLst>
                    <a:outerShdw blurRad="38100" dist="38100" dir="2700000">
                      <a:srgbClr val="C0C0C0"/>
                    </a:outerShdw>
                  </a:effectLst>
                  <a:latin typeface="Arial" panose="020B0604020202020204" pitchFamily="34" charset="0"/>
                  <a:ea typeface="幼圆" pitchFamily="49" charset="-122"/>
                  <a:cs typeface="+mn-cs"/>
                </a:rPr>
                <a:t>项目</a:t>
              </a:r>
              <a:endParaRPr lang="zh-CN" altLang="en-US" noProof="1">
                <a:effectLst>
                  <a:outerShdw blurRad="38100" dist="38100" dir="2700000">
                    <a:srgbClr val="C0C0C0"/>
                  </a:outerShdw>
                </a:effectLst>
                <a:latin typeface="Arial" panose="020B0604020202020204" pitchFamily="34" charset="0"/>
                <a:ea typeface="幼圆" pitchFamily="49" charset="-122"/>
              </a:endParaRPr>
            </a:p>
          </p:txBody>
        </p:sp>
        <p:sp>
          <p:nvSpPr>
            <p:cNvPr id="228450" name="Line 98"/>
            <p:cNvSpPr>
              <a:spLocks noChangeShapeType="1"/>
            </p:cNvSpPr>
            <p:nvPr/>
          </p:nvSpPr>
          <p:spPr bwMode="auto">
            <a:xfrm>
              <a:off x="2016" y="2573"/>
              <a:ext cx="673" cy="0"/>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8451" name="Line 99"/>
            <p:cNvSpPr>
              <a:spLocks noChangeShapeType="1"/>
            </p:cNvSpPr>
            <p:nvPr/>
          </p:nvSpPr>
          <p:spPr bwMode="auto">
            <a:xfrm>
              <a:off x="3120" y="2573"/>
              <a:ext cx="675" cy="0"/>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8452" name="AutoShape 100"/>
            <p:cNvSpPr>
              <a:spLocks noChangeArrowheads="1"/>
            </p:cNvSpPr>
            <p:nvPr/>
          </p:nvSpPr>
          <p:spPr bwMode="auto">
            <a:xfrm>
              <a:off x="2592" y="2286"/>
              <a:ext cx="574" cy="529"/>
            </a:xfrm>
            <a:prstGeom prst="diamond">
              <a:avLst/>
            </a:prstGeom>
            <a:solidFill>
              <a:srgbClr val="33CCCC"/>
            </a:solidFill>
            <a:ln w="28575">
              <a:solidFill>
                <a:schemeClr val="tx1"/>
              </a:solid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16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幼圆" pitchFamily="49" charset="-122"/>
                  <a:cs typeface="幼圆" pitchFamily="49" charset="-122"/>
                </a:rPr>
                <a:t>参加</a:t>
              </a:r>
            </a:p>
          </p:txBody>
        </p:sp>
        <p:sp>
          <p:nvSpPr>
            <p:cNvPr id="228453" name="Oval 101" descr="Large confetti"/>
            <p:cNvSpPr>
              <a:spLocks noChangeArrowheads="1"/>
            </p:cNvSpPr>
            <p:nvPr/>
          </p:nvSpPr>
          <p:spPr bwMode="auto">
            <a:xfrm>
              <a:off x="1200" y="1759"/>
              <a:ext cx="478" cy="384"/>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1600" b="0" i="0" u="sng" strike="noStrike" kern="1200" cap="none" spc="0" normalizeH="0" baseline="0" noProof="0">
                  <a:ln>
                    <a:noFill/>
                  </a:ln>
                  <a:solidFill>
                    <a:schemeClr val="tx2"/>
                  </a:solidFill>
                  <a:effectLst>
                    <a:outerShdw blurRad="38100" dist="38100" dir="2700000" algn="tl">
                      <a:srgbClr val="DDDDDD"/>
                    </a:outerShdw>
                  </a:effectLst>
                  <a:uLnTx/>
                  <a:uFillTx/>
                  <a:latin typeface="Arial" panose="020B0604020202020204" pitchFamily="34" charset="0"/>
                  <a:ea typeface="幼圆" pitchFamily="49" charset="-122"/>
                  <a:cs typeface="幼圆" pitchFamily="49" charset="-122"/>
                </a:rPr>
                <a:t>姓名</a:t>
              </a:r>
            </a:p>
          </p:txBody>
        </p:sp>
        <p:sp>
          <p:nvSpPr>
            <p:cNvPr id="228454" name="Oval 102" descr="Large confetti"/>
            <p:cNvSpPr>
              <a:spLocks noChangeArrowheads="1"/>
            </p:cNvSpPr>
            <p:nvPr/>
          </p:nvSpPr>
          <p:spPr bwMode="auto">
            <a:xfrm>
              <a:off x="1728" y="1759"/>
              <a:ext cx="480" cy="384"/>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algn="ctr" fontAlgn="base">
                <a:lnSpc>
                  <a:spcPct val="90000"/>
                </a:lnSpc>
                <a:spcBef>
                  <a:spcPct val="20000"/>
                </a:spcBef>
                <a:buClr>
                  <a:schemeClr val="folHlink"/>
                </a:buClr>
                <a:buSzPct val="60000"/>
                <a:buFont typeface="Wingdings" panose="05000000000000000000" pitchFamily="2" charset="2"/>
              </a:pPr>
              <a:r>
                <a:rPr lang="zh-CN" altLang="en-US" strike="noStrike" noProof="1">
                  <a:solidFill>
                    <a:schemeClr val="tx2"/>
                  </a:solidFill>
                  <a:effectLst>
                    <a:outerShdw blurRad="38100" dist="38100" dir="2700000">
                      <a:srgbClr val="C0C0C0"/>
                    </a:outerShdw>
                  </a:effectLst>
                  <a:latin typeface="Arial" panose="020B0604020202020204" pitchFamily="34" charset="0"/>
                  <a:ea typeface="幼圆" pitchFamily="49" charset="-122"/>
                  <a:cs typeface="+mn-cs"/>
                </a:rPr>
                <a:t>工种</a:t>
              </a:r>
              <a:endParaRPr lang="zh-CN" altLang="en-US" strike="noStrike" noProof="1">
                <a:solidFill>
                  <a:schemeClr val="tx2"/>
                </a:solidFill>
                <a:effectLst>
                  <a:outerShdw blurRad="38100" dist="38100" dir="2700000">
                    <a:srgbClr val="C0C0C0"/>
                  </a:outerShdw>
                </a:effectLst>
                <a:latin typeface="Arial" panose="020B0604020202020204" pitchFamily="34" charset="0"/>
                <a:ea typeface="幼圆" pitchFamily="49" charset="-122"/>
              </a:endParaRPr>
            </a:p>
          </p:txBody>
        </p:sp>
        <p:sp>
          <p:nvSpPr>
            <p:cNvPr id="228455" name="Oval 103" descr="Large confetti"/>
            <p:cNvSpPr>
              <a:spLocks noChangeArrowheads="1"/>
            </p:cNvSpPr>
            <p:nvPr/>
          </p:nvSpPr>
          <p:spPr bwMode="auto">
            <a:xfrm>
              <a:off x="3312" y="1759"/>
              <a:ext cx="812" cy="384"/>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algn="ctr" fontAlgn="base">
                <a:lnSpc>
                  <a:spcPct val="90000"/>
                </a:lnSpc>
                <a:spcBef>
                  <a:spcPct val="20000"/>
                </a:spcBef>
                <a:buClr>
                  <a:schemeClr val="folHlink"/>
                </a:buClr>
                <a:buSzPct val="60000"/>
                <a:buFont typeface="Wingdings" panose="05000000000000000000" pitchFamily="2" charset="2"/>
              </a:pPr>
              <a:r>
                <a:rPr lang="zh-CN" altLang="en-US" u="sng" strike="noStrike" noProof="1">
                  <a:solidFill>
                    <a:schemeClr val="tx2"/>
                  </a:solidFill>
                  <a:effectLst>
                    <a:outerShdw blurRad="38100" dist="38100" dir="2700000">
                      <a:srgbClr val="C0C0C0"/>
                    </a:outerShdw>
                  </a:effectLst>
                  <a:latin typeface="Arial" panose="020B0604020202020204" pitchFamily="34" charset="0"/>
                  <a:ea typeface="幼圆" pitchFamily="49" charset="-122"/>
                  <a:cs typeface="+mn-cs"/>
                </a:rPr>
                <a:t>项目名称</a:t>
              </a:r>
              <a:endParaRPr lang="zh-CN" altLang="en-US" u="sng" strike="noStrike" noProof="1">
                <a:solidFill>
                  <a:schemeClr val="tx2"/>
                </a:solidFill>
                <a:effectLst>
                  <a:outerShdw blurRad="38100" dist="38100" dir="2700000">
                    <a:srgbClr val="C0C0C0"/>
                  </a:outerShdw>
                </a:effectLst>
                <a:latin typeface="Arial" panose="020B0604020202020204" pitchFamily="34" charset="0"/>
                <a:ea typeface="幼圆" pitchFamily="49" charset="-122"/>
              </a:endParaRPr>
            </a:p>
          </p:txBody>
        </p:sp>
        <p:sp>
          <p:nvSpPr>
            <p:cNvPr id="228456" name="Oval 104" descr="Large confetti"/>
            <p:cNvSpPr>
              <a:spLocks noChangeArrowheads="1"/>
            </p:cNvSpPr>
            <p:nvPr/>
          </p:nvSpPr>
          <p:spPr bwMode="auto">
            <a:xfrm>
              <a:off x="4176" y="1759"/>
              <a:ext cx="524" cy="384"/>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algn="ctr" fontAlgn="base">
                <a:lnSpc>
                  <a:spcPct val="90000"/>
                </a:lnSpc>
                <a:spcBef>
                  <a:spcPct val="20000"/>
                </a:spcBef>
                <a:buClr>
                  <a:schemeClr val="folHlink"/>
                </a:buClr>
                <a:buSzPct val="60000"/>
                <a:buFont typeface="Wingdings" panose="05000000000000000000" pitchFamily="2" charset="2"/>
              </a:pPr>
              <a:r>
                <a:rPr lang="zh-CN" altLang="en-US" strike="noStrike" noProof="1">
                  <a:solidFill>
                    <a:schemeClr val="tx2"/>
                  </a:solidFill>
                  <a:effectLst>
                    <a:outerShdw blurRad="38100" dist="38100" dir="2700000">
                      <a:srgbClr val="C0C0C0"/>
                    </a:outerShdw>
                  </a:effectLst>
                  <a:latin typeface="Arial" panose="020B0604020202020204" pitchFamily="34" charset="0"/>
                  <a:ea typeface="幼圆" pitchFamily="49" charset="-122"/>
                  <a:cs typeface="+mn-cs"/>
                </a:rPr>
                <a:t>类型</a:t>
              </a:r>
              <a:endParaRPr lang="zh-CN" altLang="en-US" strike="noStrike" noProof="1">
                <a:solidFill>
                  <a:schemeClr val="tx2"/>
                </a:solidFill>
                <a:effectLst>
                  <a:outerShdw blurRad="38100" dist="38100" dir="2700000">
                    <a:srgbClr val="C0C0C0"/>
                  </a:outerShdw>
                </a:effectLst>
                <a:latin typeface="Arial" panose="020B0604020202020204" pitchFamily="34" charset="0"/>
                <a:ea typeface="幼圆" pitchFamily="49" charset="-122"/>
              </a:endParaRPr>
            </a:p>
          </p:txBody>
        </p:sp>
        <p:sp>
          <p:nvSpPr>
            <p:cNvPr id="228457" name="Oval 105" descr="Large confetti"/>
            <p:cNvSpPr>
              <a:spLocks noChangeArrowheads="1"/>
            </p:cNvSpPr>
            <p:nvPr/>
          </p:nvSpPr>
          <p:spPr bwMode="auto">
            <a:xfrm>
              <a:off x="1584" y="3822"/>
              <a:ext cx="675" cy="384"/>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1600" b="0" i="0" u="sng" strike="noStrike" kern="1200" cap="none" spc="0" normalizeH="0" baseline="0" noProof="0">
                  <a:ln>
                    <a:noFill/>
                  </a:ln>
                  <a:solidFill>
                    <a:schemeClr val="tx2"/>
                  </a:solidFill>
                  <a:effectLst>
                    <a:outerShdw blurRad="38100" dist="38100" dir="2700000" algn="tl">
                      <a:srgbClr val="DDDDDD"/>
                    </a:outerShdw>
                  </a:effectLst>
                  <a:uLnTx/>
                  <a:uFillTx/>
                  <a:latin typeface="Arial" panose="020B0604020202020204" pitchFamily="34" charset="0"/>
                  <a:ea typeface="幼圆" pitchFamily="49" charset="-122"/>
                  <a:cs typeface="幼圆" pitchFamily="49" charset="-122"/>
                </a:rPr>
                <a:t>机器名</a:t>
              </a:r>
            </a:p>
          </p:txBody>
        </p:sp>
        <p:sp>
          <p:nvSpPr>
            <p:cNvPr id="228458" name="Oval 106" descr="Large confetti"/>
            <p:cNvSpPr>
              <a:spLocks noChangeArrowheads="1"/>
            </p:cNvSpPr>
            <p:nvPr/>
          </p:nvSpPr>
          <p:spPr bwMode="auto">
            <a:xfrm>
              <a:off x="3507" y="3822"/>
              <a:ext cx="525" cy="384"/>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1600" b="0" i="0" u="none" strike="noStrike" kern="1200" cap="none" spc="0" normalizeH="0" baseline="0" noProof="0">
                  <a:ln>
                    <a:noFill/>
                  </a:ln>
                  <a:solidFill>
                    <a:schemeClr val="tx2"/>
                  </a:solidFill>
                  <a:effectLst>
                    <a:outerShdw blurRad="38100" dist="38100" dir="2700000" algn="tl">
                      <a:srgbClr val="DDDDDD"/>
                    </a:outerShdw>
                  </a:effectLst>
                  <a:uLnTx/>
                  <a:uFillTx/>
                  <a:latin typeface="Arial" panose="020B0604020202020204" pitchFamily="34" charset="0"/>
                  <a:ea typeface="幼圆" pitchFamily="49" charset="-122"/>
                  <a:cs typeface="幼圆" pitchFamily="49" charset="-122"/>
                </a:rPr>
                <a:t>型号</a:t>
              </a:r>
            </a:p>
          </p:txBody>
        </p:sp>
        <p:sp>
          <p:nvSpPr>
            <p:cNvPr id="228459" name="Line 107"/>
            <p:cNvSpPr>
              <a:spLocks noChangeShapeType="1"/>
            </p:cNvSpPr>
            <p:nvPr/>
          </p:nvSpPr>
          <p:spPr bwMode="auto">
            <a:xfrm flipH="1" flipV="1">
              <a:off x="1488" y="2143"/>
              <a:ext cx="96" cy="288"/>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8460" name="Line 108"/>
            <p:cNvSpPr>
              <a:spLocks noChangeShapeType="1"/>
            </p:cNvSpPr>
            <p:nvPr/>
          </p:nvSpPr>
          <p:spPr bwMode="auto">
            <a:xfrm flipV="1">
              <a:off x="1824" y="2143"/>
              <a:ext cx="144" cy="288"/>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8461" name="Line 109"/>
            <p:cNvSpPr>
              <a:spLocks noChangeShapeType="1"/>
            </p:cNvSpPr>
            <p:nvPr/>
          </p:nvSpPr>
          <p:spPr bwMode="auto">
            <a:xfrm flipH="1" flipV="1">
              <a:off x="3888" y="2143"/>
              <a:ext cx="192" cy="288"/>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8462" name="Line 110"/>
            <p:cNvSpPr>
              <a:spLocks noChangeShapeType="1"/>
            </p:cNvSpPr>
            <p:nvPr/>
          </p:nvSpPr>
          <p:spPr bwMode="auto">
            <a:xfrm flipV="1">
              <a:off x="4272" y="2143"/>
              <a:ext cx="191" cy="288"/>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8463" name="Oval 111" descr="Large confetti"/>
            <p:cNvSpPr>
              <a:spLocks noChangeArrowheads="1"/>
            </p:cNvSpPr>
            <p:nvPr/>
          </p:nvSpPr>
          <p:spPr bwMode="auto">
            <a:xfrm>
              <a:off x="2592" y="1759"/>
              <a:ext cx="524" cy="384"/>
            </a:xfrm>
            <a:prstGeom prst="ellipse">
              <a:avLst/>
            </a:prstGeom>
            <a:solidFill>
              <a:schemeClr val="accent1"/>
            </a:solidFill>
            <a:ln w="28575" cap="sq">
              <a:solidFill>
                <a:schemeClr val="tx1"/>
              </a:solidFill>
              <a:round/>
              <a:headEnd type="none" w="sm" len="sm"/>
              <a:tailEnd type="none" w="sm" len="sm"/>
            </a:ln>
            <a:effectLst/>
          </p:spPr>
          <p:txBody>
            <a:bodyPr wrap="none" anchor="ctr"/>
            <a:lstStyle/>
            <a:p>
              <a:pPr algn="ctr" fontAlgn="base">
                <a:lnSpc>
                  <a:spcPct val="90000"/>
                </a:lnSpc>
                <a:spcBef>
                  <a:spcPct val="20000"/>
                </a:spcBef>
                <a:buClr>
                  <a:schemeClr val="folHlink"/>
                </a:buClr>
                <a:buSzPct val="60000"/>
                <a:buFont typeface="Wingdings" panose="05000000000000000000" pitchFamily="2" charset="2"/>
              </a:pPr>
              <a:r>
                <a:rPr lang="zh-CN" altLang="en-US" strike="noStrike" noProof="1">
                  <a:solidFill>
                    <a:schemeClr val="tx2"/>
                  </a:solidFill>
                  <a:effectLst>
                    <a:outerShdw blurRad="38100" dist="38100" dir="2700000">
                      <a:srgbClr val="C0C0C0"/>
                    </a:outerShdw>
                  </a:effectLst>
                  <a:latin typeface="Arial" panose="020B0604020202020204" pitchFamily="34" charset="0"/>
                  <a:ea typeface="幼圆" pitchFamily="49" charset="-122"/>
                  <a:cs typeface="+mn-cs"/>
                </a:rPr>
                <a:t>工时</a:t>
              </a:r>
              <a:endParaRPr lang="zh-CN" altLang="en-US" strike="noStrike" noProof="1">
                <a:solidFill>
                  <a:schemeClr val="tx2"/>
                </a:solidFill>
                <a:effectLst>
                  <a:outerShdw blurRad="38100" dist="38100" dir="2700000">
                    <a:srgbClr val="C0C0C0"/>
                  </a:outerShdw>
                </a:effectLst>
                <a:latin typeface="Arial" panose="020B0604020202020204" pitchFamily="34" charset="0"/>
                <a:ea typeface="幼圆" pitchFamily="49" charset="-122"/>
              </a:endParaRPr>
            </a:p>
          </p:txBody>
        </p:sp>
        <p:sp>
          <p:nvSpPr>
            <p:cNvPr id="228464" name="Line 112"/>
            <p:cNvSpPr>
              <a:spLocks noChangeShapeType="1"/>
            </p:cNvSpPr>
            <p:nvPr/>
          </p:nvSpPr>
          <p:spPr bwMode="auto">
            <a:xfrm>
              <a:off x="2881" y="2143"/>
              <a:ext cx="0" cy="143"/>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8465" name="AutoShape 113"/>
            <p:cNvSpPr>
              <a:spLocks noChangeArrowheads="1"/>
            </p:cNvSpPr>
            <p:nvPr/>
          </p:nvSpPr>
          <p:spPr bwMode="auto">
            <a:xfrm>
              <a:off x="2592" y="3199"/>
              <a:ext cx="574" cy="527"/>
            </a:xfrm>
            <a:prstGeom prst="diamond">
              <a:avLst/>
            </a:prstGeom>
            <a:solidFill>
              <a:srgbClr val="33CCCC"/>
            </a:solidFill>
            <a:ln w="28575">
              <a:solidFill>
                <a:schemeClr val="tx1"/>
              </a:solid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16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幼圆" pitchFamily="49" charset="-122"/>
                  <a:cs typeface="幼圆" pitchFamily="49" charset="-122"/>
                </a:rPr>
                <a:t>使用</a:t>
              </a:r>
            </a:p>
          </p:txBody>
        </p:sp>
        <p:sp>
          <p:nvSpPr>
            <p:cNvPr id="228466" name="Text Box 114"/>
            <p:cNvSpPr txBox="1">
              <a:spLocks noChangeArrowheads="1"/>
            </p:cNvSpPr>
            <p:nvPr/>
          </p:nvSpPr>
          <p:spPr bwMode="auto">
            <a:xfrm>
              <a:off x="2544" y="3879"/>
              <a:ext cx="670" cy="411"/>
            </a:xfrm>
            <a:prstGeom prst="rect">
              <a:avLst/>
            </a:prstGeom>
            <a:solidFill>
              <a:srgbClr val="33CCCC"/>
            </a:solidFill>
            <a:ln w="28575">
              <a:solidFill>
                <a:schemeClr val="tx1"/>
              </a:solidFill>
              <a:miter lim="800000"/>
            </a:ln>
            <a:effectLst/>
          </p:spPr>
          <p:txBody>
            <a:bodyPr>
              <a:spAutoFit/>
            </a:bodyPr>
            <a:lstStyle/>
            <a:p>
              <a:pPr marR="0" algn="ctr" defTabSz="914400">
                <a:spcBef>
                  <a:spcPct val="50000"/>
                </a:spcBef>
                <a:buClrTx/>
                <a:buSzTx/>
                <a:buFontTx/>
                <a:defRPr/>
              </a:pPr>
              <a:r>
                <a:rPr kumimoji="1" lang="zh-CN" altLang="en-US" kern="1200" cap="none" spc="0" normalizeH="0" baseline="0" noProof="0">
                  <a:effectLst>
                    <a:outerShdw blurRad="38100" dist="38100" dir="2700000" algn="tl">
                      <a:srgbClr val="FFFFFF"/>
                    </a:outerShdw>
                  </a:effectLst>
                  <a:latin typeface="Arial" panose="020B0604020202020204" pitchFamily="34" charset="0"/>
                  <a:ea typeface="幼圆" pitchFamily="49" charset="-122"/>
                  <a:cs typeface="幼圆" pitchFamily="49" charset="-122"/>
                </a:rPr>
                <a:t>机器</a:t>
              </a:r>
            </a:p>
          </p:txBody>
        </p:sp>
        <p:sp>
          <p:nvSpPr>
            <p:cNvPr id="228467" name="Line 115"/>
            <p:cNvSpPr>
              <a:spLocks noChangeShapeType="1"/>
            </p:cNvSpPr>
            <p:nvPr/>
          </p:nvSpPr>
          <p:spPr bwMode="auto">
            <a:xfrm flipH="1">
              <a:off x="2256" y="4013"/>
              <a:ext cx="288" cy="0"/>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8468" name="Line 116"/>
            <p:cNvSpPr>
              <a:spLocks noChangeShapeType="1"/>
            </p:cNvSpPr>
            <p:nvPr/>
          </p:nvSpPr>
          <p:spPr bwMode="auto">
            <a:xfrm flipH="1">
              <a:off x="3220" y="4013"/>
              <a:ext cx="287" cy="0"/>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8469" name="Line 117"/>
            <p:cNvSpPr>
              <a:spLocks noChangeShapeType="1"/>
            </p:cNvSpPr>
            <p:nvPr/>
          </p:nvSpPr>
          <p:spPr bwMode="auto">
            <a:xfrm>
              <a:off x="2881" y="3726"/>
              <a:ext cx="0" cy="145"/>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8470" name="Rectangle 118"/>
            <p:cNvSpPr>
              <a:spLocks noChangeArrowheads="1"/>
            </p:cNvSpPr>
            <p:nvPr/>
          </p:nvSpPr>
          <p:spPr bwMode="auto">
            <a:xfrm>
              <a:off x="576" y="1614"/>
              <a:ext cx="4608" cy="1343"/>
            </a:xfrm>
            <a:prstGeom prst="rect">
              <a:avLst/>
            </a:prstGeom>
            <a:noFill/>
            <a:ln w="2857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8471" name="Line 119"/>
            <p:cNvSpPr>
              <a:spLocks noChangeShapeType="1"/>
            </p:cNvSpPr>
            <p:nvPr/>
          </p:nvSpPr>
          <p:spPr bwMode="auto">
            <a:xfrm>
              <a:off x="2881" y="2957"/>
              <a:ext cx="0" cy="241"/>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ctrTitle"/>
          </p:nvPr>
        </p:nvSpPr>
        <p:spPr/>
        <p:txBody>
          <a:bodyPr vert="horz" wrap="square" lIns="91440" tIns="45720" rIns="91440" bIns="45720" numCol="1" anchor="b" anchorCtr="0" compatLnSpc="1"/>
          <a:lstStyle/>
          <a:p>
            <a:pPr>
              <a:buClrTx/>
              <a:buSzTx/>
              <a:buFontTx/>
            </a:pPr>
            <a:r>
              <a:rPr kumimoji="1" lang="en-US" altLang="zh-CN">
                <a:solidFill>
                  <a:srgbClr val="CC3300"/>
                </a:solidFill>
                <a:effectLst>
                  <a:outerShdw blurRad="38100" dist="38100" dir="2700000">
                    <a:srgbClr val="C0C0C0"/>
                  </a:outerShdw>
                </a:effectLst>
                <a:latin typeface="Helvetica" charset="0"/>
                <a:ea typeface="宋体" panose="02010600030101010101" pitchFamily="2" charset="-122"/>
                <a:cs typeface="Arial" panose="020B0604020202020204"/>
              </a:rPr>
              <a:t>End of  Chapter  7</a:t>
            </a:r>
            <a:br>
              <a:rPr kumimoji="1" lang="en-US" altLang="zh-CN">
                <a:solidFill>
                  <a:srgbClr val="CC3300"/>
                </a:solidFill>
                <a:effectLst>
                  <a:outerShdw blurRad="38100" dist="38100" dir="2700000">
                    <a:srgbClr val="C0C0C0"/>
                  </a:outerShdw>
                </a:effectLst>
                <a:latin typeface="Helvetica" charset="0"/>
                <a:ea typeface="宋体" panose="02010600030101010101" pitchFamily="2" charset="-122"/>
                <a:cs typeface="Arial" panose="020B0604020202020204"/>
              </a:rPr>
            </a:br>
            <a:endParaRPr kumimoji="1" lang="en-US" altLang="zh-CN">
              <a:solidFill>
                <a:srgbClr val="CC3300"/>
              </a:solidFill>
              <a:effectLst>
                <a:outerShdw blurRad="38100" dist="38100" dir="2700000">
                  <a:srgbClr val="C0C0C0"/>
                </a:outerShdw>
              </a:effectLst>
              <a:latin typeface="Helvetica" charset="0"/>
              <a:ea typeface="宋体" panose="02010600030101010101" pitchFamily="2" charset="-122"/>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Relationship Sets</a:t>
            </a:r>
          </a:p>
        </p:txBody>
      </p:sp>
      <p:sp>
        <p:nvSpPr>
          <p:cNvPr id="26626" name="Rectangle 3"/>
          <p:cNvSpPr>
            <a:spLocks noGrp="1"/>
          </p:cNvSpPr>
          <p:nvPr>
            <p:ph idx="1"/>
          </p:nvPr>
        </p:nvSpPr>
        <p:spPr>
          <a:xfrm>
            <a:off x="150813" y="919163"/>
            <a:ext cx="8772525" cy="5180012"/>
          </a:xfrm>
        </p:spPr>
        <p:txBody>
          <a:bodyPr vert="horz" wrap="square" lIns="91440" tIns="45720" rIns="91440" bIns="45720" anchor="t" anchorCtr="0"/>
          <a:lstStyle/>
          <a:p>
            <a:pPr defTabSz="0">
              <a:tabLst>
                <a:tab pos="1536700" algn="ctr"/>
                <a:tab pos="3543300" algn="ctr"/>
                <a:tab pos="5481955" algn="ctr"/>
              </a:tabLst>
            </a:pPr>
            <a:r>
              <a:rPr lang="en-US" altLang="zh-CN" sz="2400" dirty="0"/>
              <a:t>A </a:t>
            </a:r>
            <a:r>
              <a:rPr lang="en-US" altLang="zh-CN" sz="2400" b="1" dirty="0">
                <a:solidFill>
                  <a:srgbClr val="000099"/>
                </a:solidFill>
              </a:rPr>
              <a:t>relationship</a:t>
            </a:r>
            <a:r>
              <a:rPr lang="en-US" altLang="zh-CN" sz="2400" dirty="0"/>
              <a:t> is an association among several entities</a:t>
            </a:r>
          </a:p>
          <a:p>
            <a:pPr defTabSz="0">
              <a:buNone/>
              <a:tabLst>
                <a:tab pos="1536700" algn="ctr"/>
                <a:tab pos="3543300" algn="ctr"/>
                <a:tab pos="5481955" algn="ctr"/>
              </a:tabLst>
            </a:pPr>
            <a:r>
              <a:rPr lang="en-US" altLang="zh-CN" sz="2400" dirty="0"/>
              <a:t>	Example:</a:t>
            </a:r>
            <a:br>
              <a:rPr lang="en-US" altLang="zh-CN" sz="2400" dirty="0"/>
            </a:br>
            <a:r>
              <a:rPr lang="en-US" altLang="zh-CN" sz="2400" dirty="0"/>
              <a:t>	 44553 (Peltier</a:t>
            </a:r>
            <a:r>
              <a:rPr lang="en-US" altLang="zh-CN" sz="2400" u="sng" dirty="0"/>
              <a:t>)</a:t>
            </a:r>
            <a:r>
              <a:rPr lang="en-US" altLang="zh-CN" sz="2400" dirty="0"/>
              <a:t> 	</a:t>
            </a:r>
            <a:r>
              <a:rPr lang="en-US" altLang="zh-CN" sz="2400" i="1" u="sng" dirty="0"/>
              <a:t>advisor</a:t>
            </a:r>
            <a:r>
              <a:rPr lang="en-US" altLang="zh-CN" sz="2400" dirty="0"/>
              <a:t>	 22222 (</a:t>
            </a:r>
            <a:r>
              <a:rPr lang="en-US" altLang="zh-CN" sz="2400" u="sng" dirty="0"/>
              <a:t>Einstein)</a:t>
            </a:r>
            <a:r>
              <a:rPr lang="en-US" altLang="zh-CN" sz="2400" dirty="0"/>
              <a:t> </a:t>
            </a:r>
            <a:br>
              <a:rPr lang="en-US" altLang="zh-CN" sz="2400" u="sng" dirty="0"/>
            </a:br>
            <a:r>
              <a:rPr lang="en-US" altLang="zh-CN" sz="2400" dirty="0"/>
              <a:t>	 </a:t>
            </a:r>
            <a:r>
              <a:rPr lang="en-US" altLang="zh-CN" sz="2400" i="1" dirty="0"/>
              <a:t>student</a:t>
            </a:r>
            <a:r>
              <a:rPr lang="en-US" altLang="zh-CN" sz="2400" dirty="0"/>
              <a:t> entity	relationship set	 </a:t>
            </a:r>
            <a:r>
              <a:rPr lang="en-US" altLang="zh-CN" sz="2400" i="1" dirty="0"/>
              <a:t>instructor</a:t>
            </a:r>
            <a:r>
              <a:rPr lang="en-US" altLang="zh-CN" sz="2400" dirty="0"/>
              <a:t> entity</a:t>
            </a:r>
          </a:p>
          <a:p>
            <a:pPr defTabSz="0">
              <a:tabLst>
                <a:tab pos="1536700" algn="ctr"/>
                <a:tab pos="3543300" algn="ctr"/>
                <a:tab pos="5481955" algn="ctr"/>
              </a:tabLst>
            </a:pPr>
            <a:r>
              <a:rPr lang="en-US" altLang="zh-CN" sz="2400" dirty="0"/>
              <a:t>A </a:t>
            </a:r>
            <a:r>
              <a:rPr lang="en-US" altLang="zh-CN" sz="2400" b="1" dirty="0">
                <a:solidFill>
                  <a:srgbClr val="000099"/>
                </a:solidFill>
              </a:rPr>
              <a:t>relationship set</a:t>
            </a:r>
            <a:r>
              <a:rPr lang="en-US" altLang="zh-CN" sz="2400" dirty="0"/>
              <a:t> is a mathematical relation among </a:t>
            </a:r>
            <a:r>
              <a:rPr lang="en-US" altLang="zh-CN" sz="2400" i="1" dirty="0"/>
              <a:t>n</a:t>
            </a:r>
            <a:r>
              <a:rPr lang="en-US" altLang="zh-CN" sz="2400" dirty="0"/>
              <a:t> </a:t>
            </a:r>
            <a:r>
              <a:rPr lang="en-US" altLang="zh-CN" sz="2400" dirty="0">
                <a:sym typeface="Symbol" panose="05050102010706020507" charset="2"/>
              </a:rPr>
              <a:t> 2 entities, each taken from entity sets</a:t>
            </a:r>
          </a:p>
          <a:p>
            <a:pPr defTabSz="0">
              <a:buNone/>
              <a:tabLst>
                <a:tab pos="1536700" algn="ctr"/>
                <a:tab pos="3543300" algn="ctr"/>
                <a:tab pos="5481955" algn="ctr"/>
              </a:tabLst>
            </a:pPr>
            <a:r>
              <a:rPr lang="en-US" altLang="zh-CN" sz="2400" dirty="0">
                <a:sym typeface="Symbol" panose="05050102010706020507" charset="2"/>
              </a:rPr>
              <a:t>			{(</a:t>
            </a:r>
            <a:r>
              <a:rPr lang="en-US" altLang="zh-CN" sz="2400" i="1" dirty="0">
                <a:sym typeface="Symbol" panose="05050102010706020507" charset="2"/>
              </a:rPr>
              <a:t>e</a:t>
            </a:r>
            <a:r>
              <a:rPr lang="en-US" altLang="zh-CN" sz="2400" baseline="-25000" dirty="0">
                <a:sym typeface="Symbol" panose="05050102010706020507" charset="2"/>
              </a:rPr>
              <a:t>1</a:t>
            </a:r>
            <a:r>
              <a:rPr lang="en-US" altLang="zh-CN" sz="2400" dirty="0">
                <a:sym typeface="Symbol" panose="05050102010706020507" charset="2"/>
              </a:rPr>
              <a:t>, </a:t>
            </a:r>
            <a:r>
              <a:rPr lang="en-US" altLang="zh-CN" sz="2400" i="1" dirty="0">
                <a:sym typeface="Symbol" panose="05050102010706020507" charset="2"/>
              </a:rPr>
              <a:t>e</a:t>
            </a:r>
            <a:r>
              <a:rPr lang="en-US" altLang="zh-CN" sz="2400" baseline="-25000" dirty="0">
                <a:sym typeface="Symbol" panose="05050102010706020507" charset="2"/>
              </a:rPr>
              <a:t>2</a:t>
            </a:r>
            <a:r>
              <a:rPr lang="en-US" altLang="zh-CN" sz="2400" dirty="0">
                <a:sym typeface="Symbol" panose="05050102010706020507" charset="2"/>
              </a:rPr>
              <a:t>, … </a:t>
            </a:r>
            <a:r>
              <a:rPr lang="en-US" altLang="zh-CN" sz="2400" i="1" dirty="0">
                <a:sym typeface="Symbol" panose="05050102010706020507" charset="2"/>
              </a:rPr>
              <a:t>e</a:t>
            </a:r>
            <a:r>
              <a:rPr lang="en-US" altLang="zh-CN" sz="2400" i="1" baseline="-25000" dirty="0">
                <a:sym typeface="Symbol" panose="05050102010706020507" charset="2"/>
              </a:rPr>
              <a:t>n</a:t>
            </a:r>
            <a:r>
              <a:rPr lang="en-US" altLang="zh-CN" sz="2400" dirty="0">
                <a:sym typeface="Symbol" panose="05050102010706020507" charset="2"/>
              </a:rPr>
              <a:t>) | </a:t>
            </a:r>
            <a:r>
              <a:rPr lang="en-US" altLang="zh-CN" sz="2400" i="1" dirty="0">
                <a:sym typeface="Symbol" panose="05050102010706020507" charset="2"/>
              </a:rPr>
              <a:t>e</a:t>
            </a:r>
            <a:r>
              <a:rPr lang="en-US" altLang="zh-CN" sz="2400" baseline="-25000" dirty="0">
                <a:sym typeface="Symbol" panose="05050102010706020507" charset="2"/>
              </a:rPr>
              <a:t>1</a:t>
            </a:r>
            <a:r>
              <a:rPr lang="en-US" altLang="zh-CN" sz="2400" dirty="0">
                <a:sym typeface="Symbol" panose="05050102010706020507" charset="2"/>
              </a:rPr>
              <a:t>   </a:t>
            </a:r>
            <a:r>
              <a:rPr lang="en-US" altLang="zh-CN" sz="2400" i="1" dirty="0">
                <a:sym typeface="Symbol" panose="05050102010706020507" charset="2"/>
              </a:rPr>
              <a:t>E</a:t>
            </a:r>
            <a:r>
              <a:rPr lang="en-US" altLang="zh-CN" sz="2400" baseline="-25000" dirty="0">
                <a:sym typeface="Symbol" panose="05050102010706020507" charset="2"/>
              </a:rPr>
              <a:t>1</a:t>
            </a:r>
            <a:r>
              <a:rPr lang="en-US" altLang="zh-CN" sz="2400" dirty="0">
                <a:sym typeface="Symbol" panose="05050102010706020507" charset="2"/>
              </a:rPr>
              <a:t>, </a:t>
            </a:r>
            <a:r>
              <a:rPr lang="en-US" altLang="zh-CN" sz="2400" i="1" dirty="0">
                <a:sym typeface="Symbol" panose="05050102010706020507" charset="2"/>
              </a:rPr>
              <a:t>e</a:t>
            </a:r>
            <a:r>
              <a:rPr lang="en-US" altLang="zh-CN" sz="2400" baseline="-25000" dirty="0">
                <a:sym typeface="Symbol" panose="05050102010706020507" charset="2"/>
              </a:rPr>
              <a:t>2</a:t>
            </a:r>
            <a:r>
              <a:rPr lang="en-US" altLang="zh-CN" sz="2400" dirty="0">
                <a:sym typeface="Symbol" panose="05050102010706020507" charset="2"/>
              </a:rPr>
              <a:t>   </a:t>
            </a:r>
            <a:r>
              <a:rPr lang="en-US" altLang="zh-CN" sz="2400" i="1" dirty="0">
                <a:sym typeface="Symbol" panose="05050102010706020507" charset="2"/>
              </a:rPr>
              <a:t>E</a:t>
            </a:r>
            <a:r>
              <a:rPr lang="en-US" altLang="zh-CN" sz="2400" baseline="-25000" dirty="0">
                <a:sym typeface="Symbol" panose="05050102010706020507" charset="2"/>
              </a:rPr>
              <a:t>2</a:t>
            </a:r>
            <a:r>
              <a:rPr lang="en-US" altLang="zh-CN" sz="2400" dirty="0">
                <a:sym typeface="Symbol" panose="05050102010706020507" charset="2"/>
              </a:rPr>
              <a:t>, …, </a:t>
            </a:r>
            <a:r>
              <a:rPr lang="en-US" altLang="zh-CN" sz="2400" i="1" dirty="0">
                <a:sym typeface="Symbol" panose="05050102010706020507" charset="2"/>
              </a:rPr>
              <a:t>e</a:t>
            </a:r>
            <a:r>
              <a:rPr lang="en-US" altLang="zh-CN" sz="2400" i="1" baseline="-25000" dirty="0">
                <a:sym typeface="Symbol" panose="05050102010706020507" charset="2"/>
              </a:rPr>
              <a:t>n</a:t>
            </a:r>
            <a:r>
              <a:rPr lang="en-US" altLang="zh-CN" sz="2400" dirty="0">
                <a:sym typeface="Symbol" panose="05050102010706020507" charset="2"/>
              </a:rPr>
              <a:t>   </a:t>
            </a:r>
            <a:r>
              <a:rPr lang="en-US" altLang="zh-CN" sz="2400" i="1" dirty="0">
                <a:sym typeface="Symbol" panose="05050102010706020507" charset="2"/>
              </a:rPr>
              <a:t>E</a:t>
            </a:r>
            <a:r>
              <a:rPr lang="en-US" altLang="zh-CN" sz="2400" i="1" baseline="-25000" dirty="0">
                <a:sym typeface="Symbol" panose="05050102010706020507" charset="2"/>
              </a:rPr>
              <a:t>n</a:t>
            </a:r>
            <a:r>
              <a:rPr lang="en-US" altLang="zh-CN" sz="2400" dirty="0">
                <a:sym typeface="Symbol" panose="05050102010706020507" charset="2"/>
              </a:rPr>
              <a:t>}</a:t>
            </a:r>
            <a:br>
              <a:rPr lang="en-US" altLang="zh-CN" sz="2400" dirty="0">
                <a:sym typeface="Symbol" panose="05050102010706020507" charset="2"/>
              </a:rPr>
            </a:br>
            <a:br>
              <a:rPr lang="en-US" altLang="zh-CN" sz="2400" dirty="0">
                <a:sym typeface="Symbol" panose="05050102010706020507" charset="2"/>
              </a:rPr>
            </a:br>
            <a:r>
              <a:rPr lang="en-US" altLang="zh-CN" sz="2400" dirty="0">
                <a:sym typeface="Symbol" panose="05050102010706020507" charset="2"/>
              </a:rPr>
              <a:t>where (</a:t>
            </a:r>
            <a:r>
              <a:rPr lang="en-US" altLang="zh-CN" sz="2400" i="1" dirty="0">
                <a:sym typeface="Symbol" panose="05050102010706020507" charset="2"/>
              </a:rPr>
              <a:t>e</a:t>
            </a:r>
            <a:r>
              <a:rPr lang="en-US" altLang="zh-CN" sz="2400" baseline="-25000" dirty="0">
                <a:sym typeface="Symbol" panose="05050102010706020507" charset="2"/>
              </a:rPr>
              <a:t>1</a:t>
            </a:r>
            <a:r>
              <a:rPr lang="en-US" altLang="zh-CN" sz="2400" dirty="0">
                <a:sym typeface="Symbol" panose="05050102010706020507" charset="2"/>
              </a:rPr>
              <a:t>, </a:t>
            </a:r>
            <a:r>
              <a:rPr lang="en-US" altLang="zh-CN" sz="2400" i="1" dirty="0">
                <a:sym typeface="Symbol" panose="05050102010706020507" charset="2"/>
              </a:rPr>
              <a:t>e</a:t>
            </a:r>
            <a:r>
              <a:rPr lang="en-US" altLang="zh-CN" sz="2400" baseline="-25000" dirty="0">
                <a:sym typeface="Symbol" panose="05050102010706020507" charset="2"/>
              </a:rPr>
              <a:t>2</a:t>
            </a:r>
            <a:r>
              <a:rPr lang="en-US" altLang="zh-CN" sz="2400" dirty="0">
                <a:sym typeface="Symbol" panose="05050102010706020507" charset="2"/>
              </a:rPr>
              <a:t>, …, </a:t>
            </a:r>
            <a:r>
              <a:rPr lang="en-US" altLang="zh-CN" sz="2400" i="1" dirty="0">
                <a:sym typeface="Symbol" panose="05050102010706020507" charset="2"/>
              </a:rPr>
              <a:t>e</a:t>
            </a:r>
            <a:r>
              <a:rPr lang="en-US" altLang="zh-CN" sz="2400" i="1" baseline="-25000" dirty="0">
                <a:sym typeface="Symbol" panose="05050102010706020507" charset="2"/>
              </a:rPr>
              <a:t>n</a:t>
            </a:r>
            <a:r>
              <a:rPr lang="en-US" altLang="zh-CN" sz="2400" dirty="0">
                <a:sym typeface="Symbol" panose="05050102010706020507" charset="2"/>
              </a:rPr>
              <a:t>) is a relationship</a:t>
            </a:r>
          </a:p>
          <a:p>
            <a:pPr lvl="1" defTabSz="0">
              <a:tabLst>
                <a:tab pos="1536700" algn="ctr"/>
                <a:tab pos="3543300" algn="ctr"/>
                <a:tab pos="5481955" algn="ctr"/>
              </a:tabLst>
            </a:pPr>
            <a:r>
              <a:rPr lang="en-US" altLang="zh-CN" sz="2400" dirty="0">
                <a:sym typeface="Symbol" panose="05050102010706020507" charset="2"/>
              </a:rPr>
              <a:t>Example: </a:t>
            </a:r>
          </a:p>
          <a:p>
            <a:pPr lvl="1" defTabSz="0">
              <a:buNone/>
              <a:tabLst>
                <a:tab pos="1536700" algn="ctr"/>
                <a:tab pos="3543300" algn="ctr"/>
                <a:tab pos="5481955" algn="ctr"/>
              </a:tabLst>
            </a:pPr>
            <a:r>
              <a:rPr lang="en-US" altLang="zh-CN" sz="2400" dirty="0">
                <a:sym typeface="Symbol" panose="05050102010706020507" charset="2"/>
              </a:rPr>
              <a:t>		        (44553,22222)  </a:t>
            </a:r>
            <a:r>
              <a:rPr lang="en-US" altLang="zh-CN" sz="2400" i="1" dirty="0">
                <a:sym typeface="Symbol" panose="05050102010706020507" charset="2"/>
              </a:rPr>
              <a:t>advisor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Relationship Set </a:t>
            </a:r>
            <a:r>
              <a:rPr kumimoji="1" lang="en-US" altLang="zh-CN" sz="3200" b="1" i="1"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advisor</a:t>
            </a:r>
          </a:p>
        </p:txBody>
      </p:sp>
      <p:pic>
        <p:nvPicPr>
          <p:cNvPr id="28674" name="Picture 6"/>
          <p:cNvPicPr>
            <a:picLocks noChangeAspect="1"/>
          </p:cNvPicPr>
          <p:nvPr/>
        </p:nvPicPr>
        <p:blipFill>
          <a:blip r:embed="rId3"/>
          <a:stretch>
            <a:fillRect/>
          </a:stretch>
        </p:blipFill>
        <p:spPr>
          <a:xfrm>
            <a:off x="708025" y="1316038"/>
            <a:ext cx="8027988" cy="4452937"/>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Relationship Sets (Cont.)</a:t>
            </a:r>
          </a:p>
        </p:txBody>
      </p:sp>
      <p:sp>
        <p:nvSpPr>
          <p:cNvPr id="30722" name="Rectangle 3"/>
          <p:cNvSpPr>
            <a:spLocks noGrp="1"/>
          </p:cNvSpPr>
          <p:nvPr>
            <p:ph idx="1"/>
          </p:nvPr>
        </p:nvSpPr>
        <p:spPr>
          <a:xfrm>
            <a:off x="0" y="1078230"/>
            <a:ext cx="9143365" cy="1713230"/>
          </a:xfrm>
        </p:spPr>
        <p:txBody>
          <a:bodyPr vert="horz" wrap="square" lIns="91440" tIns="45720" rIns="91440" bIns="45720" anchor="t" anchorCtr="0"/>
          <a:lstStyle/>
          <a:p>
            <a:r>
              <a:rPr lang="en-US" altLang="zh-CN" sz="2400" b="1" dirty="0">
                <a:solidFill>
                  <a:srgbClr val="002060"/>
                </a:solidFill>
              </a:rPr>
              <a:t>An attribute can also be associated with a relationship set.</a:t>
            </a:r>
          </a:p>
          <a:p>
            <a:pPr>
              <a:lnSpc>
                <a:spcPct val="90000"/>
              </a:lnSpc>
            </a:pPr>
            <a:r>
              <a:rPr lang="en-US" altLang="zh-CN" sz="2400" dirty="0"/>
              <a:t>For instance, the </a:t>
            </a:r>
            <a:r>
              <a:rPr lang="en-US" altLang="zh-CN" sz="2400" i="1" dirty="0"/>
              <a:t>advisor </a:t>
            </a:r>
            <a:r>
              <a:rPr lang="en-US" altLang="zh-CN" sz="2400" dirty="0"/>
              <a:t>relationship set between entity sets </a:t>
            </a:r>
            <a:r>
              <a:rPr lang="en-US" altLang="zh-CN" sz="2400" i="1" dirty="0"/>
              <a:t>instructor </a:t>
            </a:r>
            <a:r>
              <a:rPr lang="en-US" altLang="zh-CN" sz="2400" dirty="0"/>
              <a:t>and </a:t>
            </a:r>
            <a:r>
              <a:rPr lang="en-US" altLang="zh-CN" sz="2400" i="1" dirty="0"/>
              <a:t>student </a:t>
            </a:r>
            <a:r>
              <a:rPr lang="en-US" altLang="zh-CN" sz="2400" dirty="0"/>
              <a:t>may have the attribute </a:t>
            </a:r>
            <a:r>
              <a:rPr lang="en-US" altLang="zh-CN" sz="2400" i="1" dirty="0"/>
              <a:t>date </a:t>
            </a:r>
            <a:r>
              <a:rPr lang="en-US" altLang="zh-CN" sz="2400" dirty="0"/>
              <a:t>which tracks when the student started being associated with the advisor</a:t>
            </a:r>
          </a:p>
        </p:txBody>
      </p:sp>
      <p:pic>
        <p:nvPicPr>
          <p:cNvPr id="30723" name="Picture 6"/>
          <p:cNvPicPr>
            <a:picLocks noChangeAspect="1"/>
          </p:cNvPicPr>
          <p:nvPr/>
        </p:nvPicPr>
        <p:blipFill>
          <a:blip r:embed="rId3"/>
          <a:stretch>
            <a:fillRect/>
          </a:stretch>
        </p:blipFill>
        <p:spPr>
          <a:xfrm>
            <a:off x="616585" y="2830195"/>
            <a:ext cx="7878445" cy="373634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Degree of a Relationship Set</a:t>
            </a:r>
          </a:p>
        </p:txBody>
      </p:sp>
      <p:sp>
        <p:nvSpPr>
          <p:cNvPr id="32770" name="Rectangle 3"/>
          <p:cNvSpPr>
            <a:spLocks noGrp="1"/>
          </p:cNvSpPr>
          <p:nvPr>
            <p:ph idx="1"/>
          </p:nvPr>
        </p:nvSpPr>
        <p:spPr>
          <a:xfrm>
            <a:off x="133350" y="1093788"/>
            <a:ext cx="8890000" cy="5356225"/>
          </a:xfrm>
        </p:spPr>
        <p:txBody>
          <a:bodyPr vert="horz" wrap="square" lIns="91440" tIns="45720" rIns="91440" bIns="45720" anchor="t" anchorCtr="0"/>
          <a:lstStyle/>
          <a:p>
            <a:r>
              <a:rPr lang="en-US" altLang="zh-CN" sz="2400" b="1" dirty="0">
                <a:solidFill>
                  <a:srgbClr val="002060"/>
                </a:solidFill>
              </a:rPr>
              <a:t>binary relationship</a:t>
            </a:r>
            <a:endParaRPr lang="en-US" altLang="zh-CN" sz="2400" dirty="0"/>
          </a:p>
          <a:p>
            <a:pPr lvl="1"/>
            <a:r>
              <a:rPr lang="en-US" altLang="zh-CN" sz="2400" dirty="0"/>
              <a:t>involve two entity sets (or degree two). </a:t>
            </a:r>
          </a:p>
          <a:p>
            <a:pPr lvl="1"/>
            <a:r>
              <a:rPr lang="en-US" altLang="zh-CN" sz="2400" dirty="0">
                <a:solidFill>
                  <a:srgbClr val="000099"/>
                </a:solidFill>
              </a:rPr>
              <a:t>most relationship sets in a database system are binary.</a:t>
            </a:r>
            <a:endParaRPr lang="en-US" altLang="zh-CN" sz="2400" dirty="0"/>
          </a:p>
          <a:p>
            <a:r>
              <a:rPr lang="en-US" altLang="zh-CN" sz="2400" dirty="0"/>
              <a:t>Relationships between more than two entity sets are rare.  Most relationships are binary. (More on this later.)</a:t>
            </a:r>
          </a:p>
          <a:p>
            <a:pPr lvl="1">
              <a:buClr>
                <a:srgbClr val="CC6600"/>
              </a:buClr>
              <a:buSzPct val="105000"/>
              <a:buFont typeface="Webdings" panose="05030102010509060703" charset="2"/>
              <a:buChar char="4"/>
            </a:pPr>
            <a:r>
              <a:rPr lang="en-US" altLang="zh-CN" sz="2400" dirty="0"/>
              <a:t>Example: </a:t>
            </a:r>
            <a:r>
              <a:rPr lang="en-US" altLang="zh-CN" sz="2400" i="1" dirty="0"/>
              <a:t>students</a:t>
            </a:r>
            <a:r>
              <a:rPr lang="en-US" altLang="zh-CN" sz="2400" dirty="0"/>
              <a:t> work on research </a:t>
            </a:r>
            <a:r>
              <a:rPr lang="en-US" altLang="zh-CN" sz="2400" i="1" dirty="0"/>
              <a:t>projects</a:t>
            </a:r>
            <a:r>
              <a:rPr lang="en-US" altLang="zh-CN" sz="2400" dirty="0"/>
              <a:t> under the guidance of an </a:t>
            </a:r>
            <a:r>
              <a:rPr lang="en-US" altLang="zh-CN" sz="2400" i="1" dirty="0"/>
              <a:t>instructor</a:t>
            </a:r>
            <a:r>
              <a:rPr lang="en-US" altLang="zh-CN" sz="2400" dirty="0"/>
              <a:t>. </a:t>
            </a:r>
          </a:p>
          <a:p>
            <a:pPr lvl="1">
              <a:buClr>
                <a:srgbClr val="CC6600"/>
              </a:buClr>
              <a:buSzPct val="105000"/>
              <a:buFont typeface="Webdings" panose="05030102010509060703" charset="2"/>
              <a:buChar char="4"/>
            </a:pPr>
            <a:r>
              <a:rPr lang="en-US" altLang="zh-CN" sz="2400" dirty="0"/>
              <a:t>relationship </a:t>
            </a:r>
            <a:r>
              <a:rPr lang="en-US" altLang="zh-CN" sz="2400" i="1" dirty="0">
                <a:solidFill>
                  <a:srgbClr val="000099"/>
                </a:solidFill>
              </a:rPr>
              <a:t>proj_guide</a:t>
            </a:r>
            <a:r>
              <a:rPr lang="en-US" altLang="zh-CN" sz="2400" dirty="0">
                <a:solidFill>
                  <a:srgbClr val="000099"/>
                </a:solidFill>
              </a:rPr>
              <a:t> is a ternary relationship</a:t>
            </a:r>
            <a:r>
              <a:rPr lang="en-US" altLang="zh-CN" sz="2400" dirty="0"/>
              <a:t> between </a:t>
            </a:r>
            <a:r>
              <a:rPr lang="en-US" altLang="zh-CN" sz="2400" i="1" dirty="0"/>
              <a:t>instructor, student, </a:t>
            </a:r>
            <a:r>
              <a:rPr lang="en-US" altLang="zh-CN" sz="2400" dirty="0"/>
              <a:t>and </a:t>
            </a:r>
            <a:r>
              <a:rPr lang="en-US" altLang="zh-CN" sz="2400" i="1" dirty="0"/>
              <a:t>project</a:t>
            </a:r>
            <a:endParaRPr lang="en-US" altLang="zh-CN" sz="2400" dirty="0"/>
          </a:p>
          <a:p>
            <a:pPr lvl="1">
              <a:buFont typeface="Monotype Sorts" charset="2"/>
              <a:buChar char="•"/>
            </a:pPr>
            <a:endParaRPr lang="en-US" altLang="zh-CN" sz="2400" dirty="0"/>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814B98FC-12E2-0B30-A2D0-A3D208A56904}"/>
                  </a:ext>
                </a:extLst>
              </p14:cNvPr>
              <p14:cNvContentPartPr/>
              <p14:nvPr/>
            </p14:nvContentPartPr>
            <p14:xfrm>
              <a:off x="5349240" y="4657680"/>
              <a:ext cx="594720" cy="310320"/>
            </p14:xfrm>
          </p:contentPart>
        </mc:Choice>
        <mc:Fallback xmlns="">
          <p:pic>
            <p:nvPicPr>
              <p:cNvPr id="2" name="墨迹 1">
                <a:extLst>
                  <a:ext uri="{FF2B5EF4-FFF2-40B4-BE49-F238E27FC236}">
                    <a16:creationId xmlns:a16="http://schemas.microsoft.com/office/drawing/2014/main" id="{814B98FC-12E2-0B30-A2D0-A3D208A56904}"/>
                  </a:ext>
                </a:extLst>
              </p:cNvPr>
              <p:cNvPicPr/>
              <p:nvPr/>
            </p:nvPicPr>
            <p:blipFill>
              <a:blip r:embed="rId4"/>
              <a:stretch>
                <a:fillRect/>
              </a:stretch>
            </p:blipFill>
            <p:spPr>
              <a:xfrm>
                <a:off x="5339880" y="4648320"/>
                <a:ext cx="613440" cy="32904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855980" y="117475"/>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Mapping Cardinality Constraints</a:t>
            </a:r>
          </a:p>
        </p:txBody>
      </p:sp>
      <p:sp>
        <p:nvSpPr>
          <p:cNvPr id="34818" name="Rectangle 3"/>
          <p:cNvSpPr>
            <a:spLocks noGrp="1"/>
          </p:cNvSpPr>
          <p:nvPr>
            <p:ph idx="1"/>
          </p:nvPr>
        </p:nvSpPr>
        <p:spPr>
          <a:xfrm>
            <a:off x="250825" y="1093788"/>
            <a:ext cx="8604250" cy="4114800"/>
          </a:xfrm>
        </p:spPr>
        <p:txBody>
          <a:bodyPr vert="horz" wrap="square" lIns="91440" tIns="45720" rIns="91440" bIns="45720" anchor="t" anchorCtr="0"/>
          <a:lstStyle/>
          <a:p>
            <a:r>
              <a:rPr lang="en-US" altLang="zh-CN" sz="2400" dirty="0"/>
              <a:t>Express the number of entities to which another entity can be associated via a relationship set.</a:t>
            </a:r>
          </a:p>
          <a:p>
            <a:r>
              <a:rPr lang="en-US" altLang="zh-CN" sz="2400" dirty="0"/>
              <a:t>Most useful in describing binary relationship sets.</a:t>
            </a:r>
          </a:p>
          <a:p>
            <a:r>
              <a:rPr lang="en-US" altLang="zh-CN" sz="2400" dirty="0"/>
              <a:t>For a binary relationship set the mapping cardinality must be one of the following types:</a:t>
            </a:r>
          </a:p>
          <a:p>
            <a:pPr lvl="1"/>
            <a:r>
              <a:rPr lang="en-US" altLang="zh-CN" sz="2400" b="1" dirty="0">
                <a:solidFill>
                  <a:srgbClr val="000099"/>
                </a:solidFill>
              </a:rPr>
              <a:t>One to one</a:t>
            </a:r>
          </a:p>
          <a:p>
            <a:pPr lvl="1"/>
            <a:r>
              <a:rPr lang="en-US" altLang="zh-CN" sz="2400" b="1" dirty="0">
                <a:solidFill>
                  <a:srgbClr val="000099"/>
                </a:solidFill>
              </a:rPr>
              <a:t>One to many</a:t>
            </a:r>
          </a:p>
          <a:p>
            <a:pPr lvl="1"/>
            <a:r>
              <a:rPr lang="en-US" altLang="zh-CN" sz="2400" b="1" dirty="0">
                <a:solidFill>
                  <a:srgbClr val="000099"/>
                </a:solidFill>
              </a:rPr>
              <a:t>Many to one</a:t>
            </a:r>
          </a:p>
          <a:p>
            <a:pPr lvl="1"/>
            <a:r>
              <a:rPr lang="en-US" altLang="zh-CN" sz="2400" b="1" dirty="0">
                <a:solidFill>
                  <a:srgbClr val="000099"/>
                </a:solidFill>
              </a:rPr>
              <a:t>Many to many</a:t>
            </a:r>
            <a:r>
              <a:rPr lang="en-US" altLang="zh-CN" sz="2400" dirty="0"/>
              <a:t> </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125089B8-5DA6-16A8-D54D-5946C9D2D068}"/>
                  </a:ext>
                </a:extLst>
              </p14:cNvPr>
              <p14:cNvContentPartPr/>
              <p14:nvPr/>
            </p14:nvContentPartPr>
            <p14:xfrm>
              <a:off x="3031920" y="564480"/>
              <a:ext cx="2275560" cy="402480"/>
            </p14:xfrm>
          </p:contentPart>
        </mc:Choice>
        <mc:Fallback xmlns="">
          <p:pic>
            <p:nvPicPr>
              <p:cNvPr id="2" name="墨迹 1">
                <a:extLst>
                  <a:ext uri="{FF2B5EF4-FFF2-40B4-BE49-F238E27FC236}">
                    <a16:creationId xmlns:a16="http://schemas.microsoft.com/office/drawing/2014/main" id="{125089B8-5DA6-16A8-D54D-5946C9D2D068}"/>
                  </a:ext>
                </a:extLst>
              </p:cNvPr>
              <p:cNvPicPr/>
              <p:nvPr/>
            </p:nvPicPr>
            <p:blipFill>
              <a:blip r:embed="rId4"/>
              <a:stretch>
                <a:fillRect/>
              </a:stretch>
            </p:blipFill>
            <p:spPr>
              <a:xfrm>
                <a:off x="3022560" y="555120"/>
                <a:ext cx="2294280" cy="42120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Mapping Cardinalities</a:t>
            </a:r>
          </a:p>
        </p:txBody>
      </p:sp>
      <p:sp>
        <p:nvSpPr>
          <p:cNvPr id="36866" name="Text Box 3"/>
          <p:cNvSpPr txBox="1"/>
          <p:nvPr/>
        </p:nvSpPr>
        <p:spPr>
          <a:xfrm>
            <a:off x="1895475" y="4883150"/>
            <a:ext cx="1416050" cy="366713"/>
          </a:xfrm>
          <a:prstGeom prst="rect">
            <a:avLst/>
          </a:prstGeom>
          <a:noFill/>
          <a:ln w="9525">
            <a:noFill/>
          </a:ln>
        </p:spPr>
        <p:txBody>
          <a:bodyPr anchor="t" anchorCtr="0">
            <a:spAutoFit/>
          </a:bodyPr>
          <a:lstStyle/>
          <a:p>
            <a:pPr algn="ctr" eaLnBrk="0" hangingPunct="0">
              <a:spcBef>
                <a:spcPct val="50000"/>
              </a:spcBef>
            </a:pPr>
            <a:r>
              <a:rPr lang="en-US" altLang="zh-CN" sz="1800" dirty="0">
                <a:latin typeface="Helvetica" charset="0"/>
              </a:rPr>
              <a:t>One to one</a:t>
            </a:r>
          </a:p>
        </p:txBody>
      </p:sp>
      <p:sp>
        <p:nvSpPr>
          <p:cNvPr id="36867" name="Text Box 4"/>
          <p:cNvSpPr txBox="1"/>
          <p:nvPr/>
        </p:nvSpPr>
        <p:spPr>
          <a:xfrm>
            <a:off x="5935663" y="4868863"/>
            <a:ext cx="1487487" cy="366712"/>
          </a:xfrm>
          <a:prstGeom prst="rect">
            <a:avLst/>
          </a:prstGeom>
          <a:noFill/>
          <a:ln w="9525">
            <a:noFill/>
          </a:ln>
        </p:spPr>
        <p:txBody>
          <a:bodyPr wrap="none" anchor="t" anchorCtr="0">
            <a:spAutoFit/>
          </a:bodyPr>
          <a:lstStyle/>
          <a:p>
            <a:pPr algn="ctr" eaLnBrk="0" hangingPunct="0">
              <a:spcBef>
                <a:spcPct val="50000"/>
              </a:spcBef>
            </a:pPr>
            <a:r>
              <a:rPr lang="en-US" altLang="zh-CN" sz="1800" dirty="0">
                <a:latin typeface="Helvetica" charset="0"/>
              </a:rPr>
              <a:t>One to many</a:t>
            </a:r>
          </a:p>
        </p:txBody>
      </p:sp>
      <p:sp>
        <p:nvSpPr>
          <p:cNvPr id="36868" name="Text Box 5"/>
          <p:cNvSpPr txBox="1"/>
          <p:nvPr/>
        </p:nvSpPr>
        <p:spPr>
          <a:xfrm>
            <a:off x="1025525" y="5426075"/>
            <a:ext cx="7007225" cy="701675"/>
          </a:xfrm>
          <a:prstGeom prst="rect">
            <a:avLst/>
          </a:prstGeom>
          <a:noFill/>
          <a:ln w="9525">
            <a:noFill/>
          </a:ln>
        </p:spPr>
        <p:txBody>
          <a:bodyPr wrap="none" anchor="t" anchorCtr="0">
            <a:spAutoFit/>
          </a:bodyPr>
          <a:lstStyle/>
          <a:p>
            <a:pPr eaLnBrk="0" hangingPunct="0"/>
            <a:r>
              <a:rPr lang="en-US" altLang="zh-CN" sz="2000" dirty="0">
                <a:latin typeface="Helvetica" charset="0"/>
              </a:rPr>
              <a:t>Note: Some elements in </a:t>
            </a:r>
            <a:r>
              <a:rPr lang="en-US" altLang="zh-CN" sz="2000" i="1" dirty="0">
                <a:latin typeface="Helvetica" charset="0"/>
              </a:rPr>
              <a:t>A</a:t>
            </a:r>
            <a:r>
              <a:rPr lang="en-US" altLang="zh-CN" sz="2000" dirty="0">
                <a:latin typeface="Helvetica" charset="0"/>
              </a:rPr>
              <a:t> and </a:t>
            </a:r>
            <a:r>
              <a:rPr lang="en-US" altLang="zh-CN" sz="2000" i="1" dirty="0">
                <a:latin typeface="Helvetica" charset="0"/>
              </a:rPr>
              <a:t>B</a:t>
            </a:r>
            <a:r>
              <a:rPr lang="en-US" altLang="zh-CN" sz="2000" dirty="0">
                <a:latin typeface="Helvetica" charset="0"/>
              </a:rPr>
              <a:t> may not be mapped to any </a:t>
            </a:r>
          </a:p>
          <a:p>
            <a:pPr eaLnBrk="0" hangingPunct="0"/>
            <a:r>
              <a:rPr lang="en-US" altLang="zh-CN" sz="2000" dirty="0">
                <a:latin typeface="Helvetica" charset="0"/>
              </a:rPr>
              <a:t>elements in the other set</a:t>
            </a:r>
          </a:p>
        </p:txBody>
      </p:sp>
      <p:pic>
        <p:nvPicPr>
          <p:cNvPr id="36869" name="Picture 7" descr="7"/>
          <p:cNvPicPr>
            <a:picLocks noChangeAspect="1"/>
          </p:cNvPicPr>
          <p:nvPr/>
        </p:nvPicPr>
        <p:blipFill>
          <a:blip r:embed="rId3"/>
          <a:stretch>
            <a:fillRect/>
          </a:stretch>
        </p:blipFill>
        <p:spPr>
          <a:xfrm>
            <a:off x="1257300" y="1220788"/>
            <a:ext cx="6705600" cy="34163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Mapping Cardinalities </a:t>
            </a:r>
          </a:p>
        </p:txBody>
      </p:sp>
      <p:sp>
        <p:nvSpPr>
          <p:cNvPr id="38914" name="Text Box 3"/>
          <p:cNvSpPr txBox="1"/>
          <p:nvPr/>
        </p:nvSpPr>
        <p:spPr>
          <a:xfrm>
            <a:off x="1992313" y="4849813"/>
            <a:ext cx="1436687" cy="366712"/>
          </a:xfrm>
          <a:prstGeom prst="rect">
            <a:avLst/>
          </a:prstGeom>
          <a:noFill/>
          <a:ln w="9525">
            <a:noFill/>
          </a:ln>
        </p:spPr>
        <p:txBody>
          <a:bodyPr anchor="t" anchorCtr="0">
            <a:spAutoFit/>
          </a:bodyPr>
          <a:lstStyle/>
          <a:p>
            <a:pPr algn="ctr" eaLnBrk="0" hangingPunct="0">
              <a:spcBef>
                <a:spcPct val="50000"/>
              </a:spcBef>
            </a:pPr>
            <a:r>
              <a:rPr lang="en-US" altLang="zh-CN" sz="1800" dirty="0">
                <a:latin typeface="Helvetica" charset="0"/>
              </a:rPr>
              <a:t>Many to one</a:t>
            </a:r>
          </a:p>
        </p:txBody>
      </p:sp>
      <p:sp>
        <p:nvSpPr>
          <p:cNvPr id="38915" name="Text Box 4"/>
          <p:cNvSpPr txBox="1"/>
          <p:nvPr/>
        </p:nvSpPr>
        <p:spPr>
          <a:xfrm>
            <a:off x="5913438" y="4864100"/>
            <a:ext cx="1609725" cy="366713"/>
          </a:xfrm>
          <a:prstGeom prst="rect">
            <a:avLst/>
          </a:prstGeom>
          <a:noFill/>
          <a:ln w="9525">
            <a:noFill/>
          </a:ln>
        </p:spPr>
        <p:txBody>
          <a:bodyPr wrap="none" anchor="t" anchorCtr="0">
            <a:spAutoFit/>
          </a:bodyPr>
          <a:lstStyle/>
          <a:p>
            <a:pPr algn="ctr" eaLnBrk="0" hangingPunct="0">
              <a:spcBef>
                <a:spcPct val="50000"/>
              </a:spcBef>
            </a:pPr>
            <a:r>
              <a:rPr lang="en-US" altLang="zh-CN" sz="1800" dirty="0">
                <a:latin typeface="Helvetica" charset="0"/>
              </a:rPr>
              <a:t>Many to many</a:t>
            </a:r>
          </a:p>
        </p:txBody>
      </p:sp>
      <p:sp>
        <p:nvSpPr>
          <p:cNvPr id="38916" name="Text Box 5"/>
          <p:cNvSpPr txBox="1"/>
          <p:nvPr/>
        </p:nvSpPr>
        <p:spPr>
          <a:xfrm>
            <a:off x="1177925" y="5430838"/>
            <a:ext cx="7007225" cy="701675"/>
          </a:xfrm>
          <a:prstGeom prst="rect">
            <a:avLst/>
          </a:prstGeom>
          <a:noFill/>
          <a:ln w="9525">
            <a:noFill/>
          </a:ln>
        </p:spPr>
        <p:txBody>
          <a:bodyPr wrap="none" anchor="t" anchorCtr="0">
            <a:spAutoFit/>
          </a:bodyPr>
          <a:lstStyle/>
          <a:p>
            <a:pPr eaLnBrk="0" hangingPunct="0"/>
            <a:r>
              <a:rPr lang="en-US" altLang="zh-CN" sz="2000" dirty="0">
                <a:latin typeface="Helvetica" charset="0"/>
              </a:rPr>
              <a:t>Note: Some elements in A and B may not be mapped to any </a:t>
            </a:r>
          </a:p>
          <a:p>
            <a:pPr eaLnBrk="0" hangingPunct="0"/>
            <a:r>
              <a:rPr lang="en-US" altLang="zh-CN" sz="2000" dirty="0">
                <a:latin typeface="Helvetica" charset="0"/>
              </a:rPr>
              <a:t>elements in the other set</a:t>
            </a:r>
          </a:p>
        </p:txBody>
      </p:sp>
      <p:pic>
        <p:nvPicPr>
          <p:cNvPr id="38917" name="Picture 7" descr="7"/>
          <p:cNvPicPr>
            <a:picLocks noChangeAspect="1"/>
          </p:cNvPicPr>
          <p:nvPr/>
        </p:nvPicPr>
        <p:blipFill>
          <a:blip r:embed="rId3"/>
          <a:stretch>
            <a:fillRect/>
          </a:stretch>
        </p:blipFill>
        <p:spPr>
          <a:xfrm>
            <a:off x="1514475" y="1452563"/>
            <a:ext cx="6324600" cy="3300412"/>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Complex Attributes</a:t>
            </a:r>
          </a:p>
        </p:txBody>
      </p:sp>
      <p:sp>
        <p:nvSpPr>
          <p:cNvPr id="40962" name="Rectangle 3"/>
          <p:cNvSpPr>
            <a:spLocks noGrp="1"/>
          </p:cNvSpPr>
          <p:nvPr>
            <p:ph idx="1"/>
          </p:nvPr>
        </p:nvSpPr>
        <p:spPr>
          <a:xfrm>
            <a:off x="115570" y="970280"/>
            <a:ext cx="8926195" cy="5643245"/>
          </a:xfrm>
        </p:spPr>
        <p:txBody>
          <a:bodyPr vert="horz" wrap="square" lIns="91440" tIns="45720" rIns="91440" bIns="45720" anchor="t" anchorCtr="0"/>
          <a:lstStyle/>
          <a:p>
            <a:r>
              <a:rPr lang="en-US" altLang="zh-CN" sz="2800" dirty="0"/>
              <a:t>Attribute types:</a:t>
            </a:r>
          </a:p>
          <a:p>
            <a:pPr lvl="1"/>
            <a:r>
              <a:rPr lang="en-US" altLang="zh-CN" sz="2800" b="1" dirty="0">
                <a:solidFill>
                  <a:srgbClr val="000099"/>
                </a:solidFill>
              </a:rPr>
              <a:t>Simple</a:t>
            </a:r>
            <a:r>
              <a:rPr lang="en-US" altLang="zh-CN" sz="2800" dirty="0"/>
              <a:t> and </a:t>
            </a:r>
            <a:r>
              <a:rPr lang="en-US" altLang="zh-CN" sz="2800" b="1" dirty="0">
                <a:solidFill>
                  <a:srgbClr val="000099"/>
                </a:solidFill>
              </a:rPr>
              <a:t>composite</a:t>
            </a:r>
            <a:r>
              <a:rPr lang="en-US" altLang="zh-CN" sz="2800" dirty="0"/>
              <a:t> attributes.</a:t>
            </a:r>
          </a:p>
          <a:p>
            <a:pPr lvl="1"/>
            <a:r>
              <a:rPr lang="en-US" altLang="zh-CN" sz="2800" b="1" dirty="0">
                <a:solidFill>
                  <a:srgbClr val="000099"/>
                </a:solidFill>
              </a:rPr>
              <a:t>Single-valued</a:t>
            </a:r>
            <a:r>
              <a:rPr lang="en-US" altLang="zh-CN" sz="2800" dirty="0"/>
              <a:t> and </a:t>
            </a:r>
            <a:r>
              <a:rPr lang="en-US" altLang="zh-CN" sz="2800" b="1" dirty="0">
                <a:solidFill>
                  <a:srgbClr val="000099"/>
                </a:solidFill>
              </a:rPr>
              <a:t>multivalued</a:t>
            </a:r>
            <a:r>
              <a:rPr lang="en-US" altLang="zh-CN" sz="2800" dirty="0"/>
              <a:t> attributes</a:t>
            </a:r>
          </a:p>
          <a:p>
            <a:pPr lvl="2"/>
            <a:r>
              <a:rPr lang="en-US" altLang="zh-CN" sz="2800" dirty="0"/>
              <a:t>Example: multivalued attribute: </a:t>
            </a:r>
            <a:r>
              <a:rPr lang="en-US" altLang="zh-CN" sz="2800" i="1" dirty="0"/>
              <a:t>phone_numbers</a:t>
            </a:r>
          </a:p>
          <a:p>
            <a:pPr lvl="1"/>
            <a:r>
              <a:rPr lang="en-US" altLang="zh-CN" sz="2800" b="1" dirty="0">
                <a:solidFill>
                  <a:srgbClr val="000099"/>
                </a:solidFill>
              </a:rPr>
              <a:t>Derived</a:t>
            </a:r>
            <a:r>
              <a:rPr lang="en-US" altLang="zh-CN" sz="2800" dirty="0"/>
              <a:t> attributes</a:t>
            </a:r>
          </a:p>
          <a:p>
            <a:pPr lvl="2"/>
            <a:r>
              <a:rPr lang="en-US" altLang="zh-CN" sz="2800" dirty="0"/>
              <a:t>Can be computed from other attributes</a:t>
            </a:r>
          </a:p>
          <a:p>
            <a:pPr lvl="2"/>
            <a:r>
              <a:rPr lang="en-US" altLang="zh-CN" sz="2800" dirty="0"/>
              <a:t>Example:  age, given date_of_birth</a:t>
            </a:r>
          </a:p>
          <a:p>
            <a:r>
              <a:rPr lang="en-US" altLang="zh-CN" sz="2800" b="1" dirty="0">
                <a:solidFill>
                  <a:srgbClr val="000099"/>
                </a:solidFill>
              </a:rPr>
              <a:t>Domain</a:t>
            </a:r>
            <a:r>
              <a:rPr lang="en-US" altLang="zh-CN" sz="2800" dirty="0"/>
              <a:t> – the set of permitted values for each attribute </a:t>
            </a:r>
          </a:p>
          <a:p>
            <a:endParaRPr lang="en-US" altLang="zh-CN" sz="2800" dirty="0"/>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A2A938FE-6FCC-22B2-0870-8E4F7E0CBC4A}"/>
                  </a:ext>
                </a:extLst>
              </p14:cNvPr>
              <p14:cNvContentPartPr/>
              <p14:nvPr/>
            </p14:nvContentPartPr>
            <p14:xfrm>
              <a:off x="2265840" y="1095840"/>
              <a:ext cx="4308840" cy="2989440"/>
            </p14:xfrm>
          </p:contentPart>
        </mc:Choice>
        <mc:Fallback xmlns="">
          <p:pic>
            <p:nvPicPr>
              <p:cNvPr id="2" name="墨迹 1">
                <a:extLst>
                  <a:ext uri="{FF2B5EF4-FFF2-40B4-BE49-F238E27FC236}">
                    <a16:creationId xmlns:a16="http://schemas.microsoft.com/office/drawing/2014/main" id="{A2A938FE-6FCC-22B2-0870-8E4F7E0CBC4A}"/>
                  </a:ext>
                </a:extLst>
              </p:cNvPr>
              <p:cNvPicPr/>
              <p:nvPr/>
            </p:nvPicPr>
            <p:blipFill>
              <a:blip r:embed="rId4"/>
              <a:stretch>
                <a:fillRect/>
              </a:stretch>
            </p:blipFill>
            <p:spPr>
              <a:xfrm>
                <a:off x="2256480" y="1086480"/>
                <a:ext cx="4327560" cy="300816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752475" y="104775"/>
            <a:ext cx="8391525"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Composite Attributes</a:t>
            </a:r>
          </a:p>
        </p:txBody>
      </p:sp>
      <p:pic>
        <p:nvPicPr>
          <p:cNvPr id="43010" name="Picture 5"/>
          <p:cNvPicPr>
            <a:picLocks noChangeAspect="1"/>
          </p:cNvPicPr>
          <p:nvPr/>
        </p:nvPicPr>
        <p:blipFill>
          <a:blip r:embed="rId3"/>
          <a:stretch>
            <a:fillRect/>
          </a:stretch>
        </p:blipFill>
        <p:spPr>
          <a:xfrm>
            <a:off x="93980" y="1330325"/>
            <a:ext cx="8927465" cy="2813685"/>
          </a:xfrm>
          <a:prstGeom prst="rect">
            <a:avLst/>
          </a:prstGeom>
          <a:noFill/>
          <a:ln w="9525">
            <a:noFill/>
          </a:ln>
        </p:spPr>
      </p:pic>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5BF5E9A0-2B81-E5BD-87E0-C95565AFABB4}"/>
                  </a:ext>
                </a:extLst>
              </p14:cNvPr>
              <p14:cNvContentPartPr/>
              <p14:nvPr/>
            </p14:nvContentPartPr>
            <p14:xfrm>
              <a:off x="5828400" y="561600"/>
              <a:ext cx="1956960" cy="469440"/>
            </p14:xfrm>
          </p:contentPart>
        </mc:Choice>
        <mc:Fallback xmlns="">
          <p:pic>
            <p:nvPicPr>
              <p:cNvPr id="2" name="墨迹 1">
                <a:extLst>
                  <a:ext uri="{FF2B5EF4-FFF2-40B4-BE49-F238E27FC236}">
                    <a16:creationId xmlns:a16="http://schemas.microsoft.com/office/drawing/2014/main" id="{5BF5E9A0-2B81-E5BD-87E0-C95565AFABB4}"/>
                  </a:ext>
                </a:extLst>
              </p:cNvPr>
              <p:cNvPicPr/>
              <p:nvPr/>
            </p:nvPicPr>
            <p:blipFill>
              <a:blip r:embed="rId5"/>
              <a:stretch>
                <a:fillRect/>
              </a:stretch>
            </p:blipFill>
            <p:spPr>
              <a:xfrm>
                <a:off x="5819040" y="552240"/>
                <a:ext cx="1975680" cy="48816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852488" y="85725"/>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Chapter 7:  Entity-Relationship Model</a:t>
            </a:r>
          </a:p>
        </p:txBody>
      </p:sp>
      <p:sp>
        <p:nvSpPr>
          <p:cNvPr id="10242" name="Rectangle 3"/>
          <p:cNvSpPr>
            <a:spLocks noGrp="1"/>
          </p:cNvSpPr>
          <p:nvPr>
            <p:ph idx="1"/>
          </p:nvPr>
        </p:nvSpPr>
        <p:spPr>
          <a:xfrm>
            <a:off x="855980" y="901065"/>
            <a:ext cx="7848600" cy="5398770"/>
          </a:xfrm>
        </p:spPr>
        <p:txBody>
          <a:bodyPr vert="horz" wrap="square" lIns="91440" tIns="45720" rIns="91440" bIns="45720" anchor="t" anchorCtr="0"/>
          <a:lstStyle/>
          <a:p>
            <a:r>
              <a:rPr lang="en-US" altLang="zh-CN" sz="2400" dirty="0"/>
              <a:t>Design Process</a:t>
            </a:r>
          </a:p>
          <a:p>
            <a:r>
              <a:rPr lang="en-US" altLang="zh-CN" sz="2400" dirty="0"/>
              <a:t>Modeling</a:t>
            </a:r>
          </a:p>
          <a:p>
            <a:r>
              <a:rPr lang="en-US" altLang="zh-CN" sz="2400" dirty="0"/>
              <a:t>Constraints</a:t>
            </a:r>
          </a:p>
          <a:p>
            <a:r>
              <a:rPr lang="en-US" altLang="zh-CN" sz="2400" dirty="0"/>
              <a:t>E-R Diagram </a:t>
            </a:r>
          </a:p>
          <a:p>
            <a:r>
              <a:rPr lang="en-US" altLang="zh-CN" sz="2400" dirty="0"/>
              <a:t>Design Issues </a:t>
            </a:r>
          </a:p>
          <a:p>
            <a:r>
              <a:rPr lang="en-US" altLang="zh-CN" sz="2400" dirty="0"/>
              <a:t>Weak Entity Sets </a:t>
            </a:r>
          </a:p>
          <a:p>
            <a:r>
              <a:rPr lang="en-US" altLang="zh-CN" sz="2400" dirty="0"/>
              <a:t>Extended E-R Features</a:t>
            </a:r>
          </a:p>
          <a:p>
            <a:r>
              <a:rPr lang="en-US" altLang="zh-CN" sz="2400" dirty="0"/>
              <a:t>Design of the Bank Database</a:t>
            </a:r>
          </a:p>
          <a:p>
            <a:r>
              <a:rPr lang="en-US" altLang="zh-CN" sz="2400" dirty="0"/>
              <a:t>Reduction to Relation Schemas</a:t>
            </a:r>
          </a:p>
          <a:p>
            <a:r>
              <a:rPr lang="en-US" altLang="zh-CN" sz="2400" dirty="0"/>
              <a:t>Database Design</a:t>
            </a:r>
          </a:p>
          <a:p>
            <a:r>
              <a:rPr lang="en-US" altLang="zh-CN" sz="2400" dirty="0"/>
              <a:t>UML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Redundant Attributes</a:t>
            </a:r>
          </a:p>
        </p:txBody>
      </p:sp>
      <p:sp>
        <p:nvSpPr>
          <p:cNvPr id="45058" name="Rectangle 3"/>
          <p:cNvSpPr>
            <a:spLocks noGrp="1"/>
          </p:cNvSpPr>
          <p:nvPr>
            <p:ph idx="1"/>
          </p:nvPr>
        </p:nvSpPr>
        <p:spPr>
          <a:xfrm>
            <a:off x="64770" y="885825"/>
            <a:ext cx="8975725" cy="5681980"/>
          </a:xfrm>
        </p:spPr>
        <p:txBody>
          <a:bodyPr vert="horz" wrap="square" lIns="91440" tIns="45720" rIns="91440" bIns="45720" anchor="t" anchorCtr="0"/>
          <a:lstStyle/>
          <a:p>
            <a:r>
              <a:rPr lang="en-US" altLang="zh-CN" sz="2400" dirty="0"/>
              <a:t>Suppose we have entity sets:</a:t>
            </a:r>
          </a:p>
          <a:p>
            <a:pPr lvl="1"/>
            <a:r>
              <a:rPr lang="en-US" altLang="zh-CN" sz="2400" i="1" dirty="0">
                <a:solidFill>
                  <a:srgbClr val="000099"/>
                </a:solidFill>
              </a:rPr>
              <a:t>instructor</a:t>
            </a:r>
            <a:r>
              <a:rPr lang="en-US" altLang="zh-CN" sz="2400" dirty="0"/>
              <a:t>, with attributes: </a:t>
            </a:r>
            <a:r>
              <a:rPr lang="en-US" altLang="zh-CN" sz="2400" i="1" dirty="0"/>
              <a:t>ID</a:t>
            </a:r>
            <a:r>
              <a:rPr lang="en-US" altLang="zh-CN" sz="2400" dirty="0"/>
              <a:t>, </a:t>
            </a:r>
            <a:r>
              <a:rPr lang="en-US" altLang="zh-CN" sz="2400" i="1" dirty="0"/>
              <a:t>name</a:t>
            </a:r>
            <a:r>
              <a:rPr lang="en-US" altLang="zh-CN" sz="2400" dirty="0"/>
              <a:t>, </a:t>
            </a:r>
            <a:r>
              <a:rPr lang="en-US" altLang="zh-CN" sz="2400" i="1" dirty="0">
                <a:solidFill>
                  <a:srgbClr val="006600"/>
                </a:solidFill>
              </a:rPr>
              <a:t>dept_name</a:t>
            </a:r>
            <a:r>
              <a:rPr lang="en-US" altLang="zh-CN" sz="2400" i="1" dirty="0"/>
              <a:t>, salary</a:t>
            </a:r>
          </a:p>
          <a:p>
            <a:pPr lvl="1"/>
            <a:r>
              <a:rPr lang="en-US" altLang="zh-CN" sz="2400" i="1" dirty="0">
                <a:solidFill>
                  <a:srgbClr val="000099"/>
                </a:solidFill>
              </a:rPr>
              <a:t>department</a:t>
            </a:r>
            <a:r>
              <a:rPr lang="en-US" altLang="zh-CN" sz="2400" i="1" dirty="0"/>
              <a:t>, </a:t>
            </a:r>
            <a:r>
              <a:rPr lang="en-US" altLang="zh-CN" sz="2400" dirty="0"/>
              <a:t>with attributes: </a:t>
            </a:r>
            <a:r>
              <a:rPr lang="en-US" altLang="zh-CN" sz="2400" i="1" dirty="0">
                <a:solidFill>
                  <a:srgbClr val="FF0000"/>
                </a:solidFill>
              </a:rPr>
              <a:t>dept_name</a:t>
            </a:r>
            <a:r>
              <a:rPr lang="en-US" altLang="zh-CN" sz="2400" i="1" dirty="0"/>
              <a:t>, building, budget</a:t>
            </a:r>
          </a:p>
          <a:p>
            <a:r>
              <a:rPr lang="en-US" altLang="zh-CN" sz="2400" dirty="0"/>
              <a:t>We model the fact that each instructor has an associated department</a:t>
            </a:r>
            <a:r>
              <a:rPr lang="en-US" altLang="zh-CN" sz="2400" i="1" dirty="0"/>
              <a:t> </a:t>
            </a:r>
            <a:r>
              <a:rPr lang="en-US" altLang="zh-CN" sz="2400" dirty="0"/>
              <a:t>using a relationship set </a:t>
            </a:r>
            <a:r>
              <a:rPr lang="en-US" altLang="zh-CN" sz="2400" i="1" dirty="0">
                <a:solidFill>
                  <a:srgbClr val="000099"/>
                </a:solidFill>
              </a:rPr>
              <a:t>inst_dept</a:t>
            </a:r>
          </a:p>
          <a:p>
            <a:r>
              <a:rPr lang="en-US" altLang="zh-CN" sz="2400" dirty="0"/>
              <a:t>The attribute </a:t>
            </a:r>
            <a:r>
              <a:rPr lang="en-US" altLang="zh-CN" sz="2400" i="1" dirty="0">
                <a:solidFill>
                  <a:srgbClr val="FF0000"/>
                </a:solidFill>
              </a:rPr>
              <a:t>dept_name </a:t>
            </a:r>
            <a:r>
              <a:rPr lang="en-US" altLang="zh-CN" sz="2400" dirty="0"/>
              <a:t>appears in both entity sets.  Since it is the  primary key for the entity set </a:t>
            </a:r>
            <a:r>
              <a:rPr lang="en-US" altLang="zh-CN" sz="2400" i="1" dirty="0">
                <a:solidFill>
                  <a:srgbClr val="000099"/>
                </a:solidFill>
              </a:rPr>
              <a:t>department</a:t>
            </a:r>
            <a:r>
              <a:rPr lang="en-US" altLang="zh-CN" sz="2400" dirty="0"/>
              <a:t>, it replicates information present in the relationship and is therefore  </a:t>
            </a:r>
            <a:r>
              <a:rPr lang="en-US" altLang="zh-CN" sz="2400" i="1" u="sng" dirty="0">
                <a:solidFill>
                  <a:srgbClr val="000099"/>
                </a:solidFill>
              </a:rPr>
              <a:t>redundant in the entity set instructor and needs to be removed.</a:t>
            </a:r>
          </a:p>
          <a:p>
            <a:r>
              <a:rPr lang="en-US" altLang="zh-CN" sz="2400" dirty="0"/>
              <a:t>BUT: when converting back to tables, in some cases the attribute gets reintroduced, as we will see later.</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7EA3872F-694A-1515-78DE-2885E13AB746}"/>
                  </a:ext>
                </a:extLst>
              </p14:cNvPr>
              <p14:cNvContentPartPr/>
              <p14:nvPr/>
            </p14:nvContentPartPr>
            <p14:xfrm>
              <a:off x="5864760" y="1001520"/>
              <a:ext cx="1631880" cy="872640"/>
            </p14:xfrm>
          </p:contentPart>
        </mc:Choice>
        <mc:Fallback xmlns="">
          <p:pic>
            <p:nvPicPr>
              <p:cNvPr id="2" name="墨迹 1">
                <a:extLst>
                  <a:ext uri="{FF2B5EF4-FFF2-40B4-BE49-F238E27FC236}">
                    <a16:creationId xmlns:a16="http://schemas.microsoft.com/office/drawing/2014/main" id="{7EA3872F-694A-1515-78DE-2885E13AB746}"/>
                  </a:ext>
                </a:extLst>
              </p:cNvPr>
              <p:cNvPicPr/>
              <p:nvPr/>
            </p:nvPicPr>
            <p:blipFill>
              <a:blip r:embed="rId4"/>
              <a:stretch>
                <a:fillRect/>
              </a:stretch>
            </p:blipFill>
            <p:spPr>
              <a:xfrm>
                <a:off x="5855400" y="992160"/>
                <a:ext cx="1650600" cy="89136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Weak Entity Sets</a:t>
            </a:r>
          </a:p>
        </p:txBody>
      </p:sp>
      <p:sp>
        <p:nvSpPr>
          <p:cNvPr id="23555" name="Rectangle 3"/>
          <p:cNvSpPr>
            <a:spLocks noGrp="1"/>
          </p:cNvSpPr>
          <p:nvPr>
            <p:ph idx="1"/>
          </p:nvPr>
        </p:nvSpPr>
        <p:spPr>
          <a:xfrm>
            <a:off x="133350" y="1019175"/>
            <a:ext cx="8774113" cy="54991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Consider a </a:t>
            </a:r>
            <a:r>
              <a:rPr kumimoji="1" lang="en-US" altLang="en-US" sz="2400" b="1" i="1" u="none" strike="noStrike" kern="0" cap="none" spc="0" normalizeH="0" baseline="0" noProof="0" dirty="0">
                <a:ln>
                  <a:noFill/>
                </a:ln>
                <a:solidFill>
                  <a:srgbClr val="006600"/>
                </a:solidFill>
                <a:effectLst/>
                <a:uLnTx/>
                <a:uFillTx/>
                <a:latin typeface="Arial" panose="020B0604020202020204"/>
                <a:ea typeface="MS PGothic" panose="020B0600070205080204" pitchFamily="34" charset="-128"/>
                <a:cs typeface="Arial" panose="020B0604020202020204"/>
              </a:rPr>
              <a:t>section</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entity, which is uniquely identified by a </a:t>
            </a:r>
            <a:r>
              <a:rPr kumimoji="1" lang="en-US" altLang="en-US" sz="2400" b="0" i="1"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course_id</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a:t>
            </a:r>
            <a:r>
              <a:rPr kumimoji="1" lang="en-US" altLang="en-US" sz="2400" b="0" i="1"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semester, year</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and </a:t>
            </a:r>
            <a:r>
              <a:rPr kumimoji="1" lang="en-US" altLang="en-US" sz="2400" b="0" i="1"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sec_id</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a:t>
            </a: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Clearly, </a:t>
            </a:r>
            <a:r>
              <a:rPr kumimoji="1" lang="en-US" altLang="en-US" sz="2400" b="1" i="1" u="none" strike="noStrike" kern="0" cap="none" spc="0" normalizeH="0" baseline="0" noProof="0" dirty="0">
                <a:ln>
                  <a:noFill/>
                </a:ln>
                <a:solidFill>
                  <a:srgbClr val="006600"/>
                </a:solidFill>
                <a:effectLst/>
                <a:uLnTx/>
                <a:uFillTx/>
                <a:latin typeface="Arial" panose="020B0604020202020204"/>
                <a:ea typeface="MS PGothic" panose="020B0600070205080204" pitchFamily="34" charset="-128"/>
                <a:cs typeface="Arial" panose="020B0604020202020204"/>
              </a:rPr>
              <a:t>section</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entities are related to </a:t>
            </a:r>
            <a:r>
              <a:rPr kumimoji="1" lang="en-US" altLang="en-US" sz="2400" b="1" i="1" u="none" strike="noStrike" kern="0" cap="none" spc="0" normalizeH="0" baseline="0" noProof="0" dirty="0">
                <a:ln>
                  <a:noFill/>
                </a:ln>
                <a:solidFill>
                  <a:srgbClr val="006600"/>
                </a:solidFill>
                <a:effectLst/>
                <a:uLnTx/>
                <a:uFillTx/>
                <a:latin typeface="Arial" panose="020B0604020202020204"/>
                <a:ea typeface="MS PGothic" panose="020B0600070205080204" pitchFamily="34" charset="-128"/>
                <a:cs typeface="Arial" panose="020B0604020202020204"/>
              </a:rPr>
              <a:t>course</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entities. </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Suppose we create a relationship set </a:t>
            </a:r>
            <a:r>
              <a:rPr kumimoji="1" lang="en-US" altLang="en-US" sz="2400" b="1" i="1" u="none" strike="noStrike" kern="0" cap="none" spc="0" normalizeH="0" baseline="0" noProof="0" dirty="0">
                <a:ln>
                  <a:noFill/>
                </a:ln>
                <a:solidFill>
                  <a:srgbClr val="000099"/>
                </a:solidFill>
                <a:effectLst/>
                <a:uLnTx/>
                <a:uFillTx/>
                <a:latin typeface="Arial" panose="020B0604020202020204"/>
                <a:ea typeface="MS PGothic" panose="020B0600070205080204" pitchFamily="34" charset="-128"/>
                <a:cs typeface="Arial" panose="020B0604020202020204"/>
              </a:rPr>
              <a:t>sec_course</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between entity sets </a:t>
            </a:r>
            <a:r>
              <a:rPr kumimoji="1" lang="en-US" altLang="en-US" sz="2400" b="1" i="1" u="none" strike="noStrike" kern="0" cap="none" spc="0" normalizeH="0" baseline="0" noProof="0" dirty="0">
                <a:ln>
                  <a:noFill/>
                </a:ln>
                <a:solidFill>
                  <a:srgbClr val="006600"/>
                </a:solidFill>
                <a:effectLst/>
                <a:uLnTx/>
                <a:uFillTx/>
                <a:latin typeface="Arial" panose="020B0604020202020204"/>
                <a:ea typeface="MS PGothic" panose="020B0600070205080204" pitchFamily="34" charset="-128"/>
                <a:cs typeface="+mn-cs"/>
              </a:rPr>
              <a:t>section</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and </a:t>
            </a:r>
            <a:r>
              <a:rPr kumimoji="1" lang="en-US" altLang="en-US" sz="2400" b="1" i="1" u="none" strike="noStrike" kern="0" cap="none" spc="0" normalizeH="0" baseline="0" noProof="0" dirty="0">
                <a:ln>
                  <a:noFill/>
                </a:ln>
                <a:solidFill>
                  <a:srgbClr val="006600"/>
                </a:solidFill>
                <a:effectLst/>
                <a:uLnTx/>
                <a:uFillTx/>
                <a:latin typeface="Arial" panose="020B0604020202020204"/>
                <a:ea typeface="MS PGothic" panose="020B0600070205080204" pitchFamily="34" charset="-128"/>
                <a:cs typeface="+mn-cs"/>
              </a:rPr>
              <a:t>course</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a:t>
            </a: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Note that the information in </a:t>
            </a:r>
            <a:r>
              <a:rPr kumimoji="1" lang="en-US" altLang="en-US" sz="2400" b="1" i="1" u="none" strike="noStrike" kern="0" cap="none" spc="0" normalizeH="0" baseline="0" noProof="0" dirty="0">
                <a:ln>
                  <a:noFill/>
                </a:ln>
                <a:solidFill>
                  <a:srgbClr val="000099"/>
                </a:solidFill>
                <a:effectLst/>
                <a:uLnTx/>
                <a:uFillTx/>
                <a:latin typeface="Arial" panose="020B0604020202020204"/>
                <a:ea typeface="MS PGothic" panose="020B0600070205080204" pitchFamily="34" charset="-128"/>
                <a:cs typeface="+mn-ea"/>
              </a:rPr>
              <a:t>sec_course</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is </a:t>
            </a:r>
            <a:r>
              <a:rPr kumimoji="1" lang="en-US" altLang="en-US" sz="2400" b="0" i="0" u="none" strike="noStrike" kern="0" cap="none" spc="0" normalizeH="0" baseline="0" noProof="0" dirty="0">
                <a:ln>
                  <a:noFill/>
                </a:ln>
                <a:solidFill>
                  <a:srgbClr val="C00000"/>
                </a:solidFill>
                <a:effectLst/>
                <a:uLnTx/>
                <a:uFillTx/>
                <a:latin typeface="Arial" panose="020B0604020202020204"/>
                <a:ea typeface="MS PGothic" panose="020B0600070205080204" pitchFamily="34" charset="-128"/>
                <a:cs typeface="Arial" panose="020B0604020202020204"/>
              </a:rPr>
              <a:t>redundant</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since </a:t>
            </a:r>
            <a:r>
              <a:rPr kumimoji="1" lang="en-US" altLang="en-US" sz="2400" b="1" i="1" u="none" strike="noStrike" kern="0" cap="none" spc="0" normalizeH="0" baseline="0" noProof="0" dirty="0">
                <a:ln>
                  <a:noFill/>
                </a:ln>
                <a:solidFill>
                  <a:srgbClr val="006600"/>
                </a:solidFill>
                <a:effectLst/>
                <a:uLnTx/>
                <a:uFillTx/>
                <a:latin typeface="Arial" panose="020B0604020202020204"/>
                <a:ea typeface="MS PGothic" panose="020B0600070205080204" pitchFamily="34" charset="-128"/>
                <a:cs typeface="Arial" panose="020B0604020202020204"/>
              </a:rPr>
              <a:t>section</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already has an attribute </a:t>
            </a:r>
            <a:r>
              <a:rPr kumimoji="1" lang="en-US" altLang="en-US" sz="2400" b="0" i="1" u="none" strike="noStrike" kern="0" cap="none" spc="0" normalizeH="0" baseline="0" noProof="0" dirty="0">
                <a:ln>
                  <a:noFill/>
                </a:ln>
                <a:solidFill>
                  <a:srgbClr val="FF0000"/>
                </a:solidFill>
                <a:effectLst/>
                <a:uLnTx/>
                <a:uFillTx/>
                <a:latin typeface="Arial" panose="020B0604020202020204"/>
                <a:ea typeface="MS PGothic" panose="020B0600070205080204" pitchFamily="34" charset="-128"/>
                <a:cs typeface="Arial" panose="020B0604020202020204"/>
              </a:rPr>
              <a:t>course_id</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which identifies the course with which the section is related. </a:t>
            </a: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en-US" sz="2400" b="1" i="0" u="none" strike="noStrike" kern="0" cap="none" spc="0" normalizeH="0" baseline="0" noProof="0" dirty="0">
                <a:ln>
                  <a:noFill/>
                </a:ln>
                <a:solidFill>
                  <a:srgbClr val="000099"/>
                </a:solidFill>
                <a:effectLst/>
                <a:uLnTx/>
                <a:uFillTx/>
                <a:latin typeface="Arial" panose="020B0604020202020204"/>
                <a:ea typeface="MS PGothic" panose="020B0600070205080204" pitchFamily="34" charset="-128"/>
                <a:cs typeface="Arial" panose="020B0604020202020204"/>
              </a:rPr>
              <a:t>One option to deal with this redundancy</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is to </a:t>
            </a:r>
            <a:r>
              <a:rPr kumimoji="1" lang="en-US" altLang="en-US" sz="2400" b="0" i="0" u="none" strike="noStrike" kern="0" cap="none" spc="0" normalizeH="0" baseline="0" noProof="0" dirty="0">
                <a:ln>
                  <a:noFill/>
                </a:ln>
                <a:solidFill>
                  <a:srgbClr val="C00000"/>
                </a:solidFill>
                <a:effectLst/>
                <a:uLnTx/>
                <a:uFillTx/>
                <a:latin typeface="Arial" panose="020B0604020202020204"/>
                <a:ea typeface="MS PGothic" panose="020B0600070205080204" pitchFamily="34" charset="-128"/>
                <a:cs typeface="Arial" panose="020B0604020202020204"/>
              </a:rPr>
              <a:t>get rid of the relationship s</a:t>
            </a:r>
            <a:r>
              <a:rPr kumimoji="1" lang="en-US" altLang="en-US" sz="2400" b="0" i="1" u="none" strike="noStrike" kern="0" cap="none" spc="0" normalizeH="0" baseline="0" noProof="0" dirty="0">
                <a:ln>
                  <a:noFill/>
                </a:ln>
                <a:solidFill>
                  <a:srgbClr val="C00000"/>
                </a:solidFill>
                <a:effectLst/>
                <a:uLnTx/>
                <a:uFillTx/>
                <a:latin typeface="Arial" panose="020B0604020202020204"/>
                <a:ea typeface="MS PGothic" panose="020B0600070205080204" pitchFamily="34" charset="-128"/>
                <a:cs typeface="Arial" panose="020B0604020202020204"/>
              </a:rPr>
              <a:t>ec_course</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however, by doing so </a:t>
            </a:r>
            <a:r>
              <a:rPr kumimoji="1" lang="en-US" altLang="en-US" sz="2400" b="0" i="0" u="none" strike="noStrike" kern="0" cap="none" spc="0" normalizeH="0" baseline="0" noProof="0" dirty="0">
                <a:ln>
                  <a:noFill/>
                </a:ln>
                <a:solidFill>
                  <a:srgbClr val="000099"/>
                </a:solidFill>
                <a:effectLst/>
                <a:uLnTx/>
                <a:uFillTx/>
                <a:latin typeface="Arial" panose="020B0604020202020204"/>
                <a:ea typeface="MS PGothic" panose="020B0600070205080204" pitchFamily="34" charset="-128"/>
                <a:cs typeface="Arial" panose="020B0604020202020204"/>
              </a:rPr>
              <a:t>the relationship between </a:t>
            </a:r>
            <a:r>
              <a:rPr kumimoji="1" lang="en-US" altLang="en-US" sz="2400" b="0" i="1" u="none" strike="noStrike" kern="0" cap="none" spc="0" normalizeH="0" baseline="0" noProof="0" dirty="0">
                <a:ln>
                  <a:noFill/>
                </a:ln>
                <a:solidFill>
                  <a:srgbClr val="000099"/>
                </a:solidFill>
                <a:effectLst/>
                <a:uLnTx/>
                <a:uFillTx/>
                <a:latin typeface="Arial" panose="020B0604020202020204"/>
                <a:ea typeface="MS PGothic" panose="020B0600070205080204" pitchFamily="34" charset="-128"/>
                <a:cs typeface="Arial" panose="020B0604020202020204"/>
              </a:rPr>
              <a:t>section</a:t>
            </a:r>
            <a:r>
              <a:rPr kumimoji="1" lang="en-US" altLang="en-US" sz="2400" b="0" i="0" u="none" strike="noStrike" kern="0" cap="none" spc="0" normalizeH="0" baseline="0" noProof="0" dirty="0">
                <a:ln>
                  <a:noFill/>
                </a:ln>
                <a:solidFill>
                  <a:srgbClr val="000099"/>
                </a:solidFill>
                <a:effectLst/>
                <a:uLnTx/>
                <a:uFillTx/>
                <a:latin typeface="Arial" panose="020B0604020202020204"/>
                <a:ea typeface="MS PGothic" panose="020B0600070205080204" pitchFamily="34" charset="-128"/>
                <a:cs typeface="Arial" panose="020B0604020202020204"/>
              </a:rPr>
              <a:t> and </a:t>
            </a:r>
            <a:r>
              <a:rPr kumimoji="1" lang="en-US" altLang="en-US" sz="2400" b="0" i="1" u="none" strike="noStrike" kern="0" cap="none" spc="0" normalizeH="0" baseline="0" noProof="0" dirty="0">
                <a:ln>
                  <a:noFill/>
                </a:ln>
                <a:solidFill>
                  <a:srgbClr val="000099"/>
                </a:solidFill>
                <a:effectLst/>
                <a:uLnTx/>
                <a:uFillTx/>
                <a:latin typeface="Arial" panose="020B0604020202020204"/>
                <a:ea typeface="MS PGothic" panose="020B0600070205080204" pitchFamily="34" charset="-128"/>
                <a:cs typeface="Arial" panose="020B0604020202020204"/>
              </a:rPr>
              <a:t>course </a:t>
            </a:r>
            <a:r>
              <a:rPr kumimoji="1" lang="en-US" altLang="en-US" sz="2400" b="0" i="0" u="none" strike="noStrike" kern="0" cap="none" spc="0" normalizeH="0" baseline="0" noProof="0" dirty="0">
                <a:ln>
                  <a:noFill/>
                </a:ln>
                <a:solidFill>
                  <a:srgbClr val="000099"/>
                </a:solidFill>
                <a:effectLst/>
                <a:uLnTx/>
                <a:uFillTx/>
                <a:latin typeface="Arial" panose="020B0604020202020204"/>
                <a:ea typeface="MS PGothic" panose="020B0600070205080204" pitchFamily="34" charset="-128"/>
                <a:cs typeface="Arial" panose="020B0604020202020204"/>
              </a:rPr>
              <a:t>becomes implicit in an attribute</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which is not desirable.</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EA9C9375-36BA-6A8E-6D9A-E4D7C90507E1}"/>
                  </a:ext>
                </a:extLst>
              </p14:cNvPr>
              <p14:cNvContentPartPr/>
              <p14:nvPr/>
            </p14:nvContentPartPr>
            <p14:xfrm>
              <a:off x="887040" y="86400"/>
              <a:ext cx="4460760" cy="1055520"/>
            </p14:xfrm>
          </p:contentPart>
        </mc:Choice>
        <mc:Fallback xmlns="">
          <p:pic>
            <p:nvPicPr>
              <p:cNvPr id="2" name="墨迹 1">
                <a:extLst>
                  <a:ext uri="{FF2B5EF4-FFF2-40B4-BE49-F238E27FC236}">
                    <a16:creationId xmlns:a16="http://schemas.microsoft.com/office/drawing/2014/main" id="{EA9C9375-36BA-6A8E-6D9A-E4D7C90507E1}"/>
                  </a:ext>
                </a:extLst>
              </p:cNvPr>
              <p:cNvPicPr/>
              <p:nvPr/>
            </p:nvPicPr>
            <p:blipFill>
              <a:blip r:embed="rId4"/>
              <a:stretch>
                <a:fillRect/>
              </a:stretch>
            </p:blipFill>
            <p:spPr>
              <a:xfrm>
                <a:off x="877680" y="77040"/>
                <a:ext cx="4479480" cy="107424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1267" name="Picture 1"/>
          <p:cNvPicPr>
            <a:picLocks noChangeAspect="1"/>
          </p:cNvPicPr>
          <p:nvPr>
            <p:custDataLst>
              <p:tags r:id="rId1"/>
            </p:custDataLst>
          </p:nvPr>
        </p:nvPicPr>
        <p:blipFill>
          <a:blip r:embed="rId3"/>
          <a:stretch>
            <a:fillRect/>
          </a:stretch>
        </p:blipFill>
        <p:spPr>
          <a:xfrm>
            <a:off x="0" y="853440"/>
            <a:ext cx="8995410" cy="576199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Weak Entity Sets (Cont.)</a:t>
            </a:r>
          </a:p>
        </p:txBody>
      </p:sp>
      <p:sp>
        <p:nvSpPr>
          <p:cNvPr id="24579" name="Rectangle 3"/>
          <p:cNvSpPr>
            <a:spLocks noGrp="1"/>
          </p:cNvSpPr>
          <p:nvPr>
            <p:ph idx="1"/>
          </p:nvPr>
        </p:nvSpPr>
        <p:spPr>
          <a:xfrm>
            <a:off x="177800" y="860425"/>
            <a:ext cx="8667750" cy="55721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An alternative way to deal with this redundancy is to not store the attribute </a:t>
            </a:r>
            <a:r>
              <a:rPr kumimoji="1" lang="en-US" altLang="en-US" sz="2400" b="1" i="1" u="none" strike="noStrike" kern="0" cap="none" spc="0" normalizeH="0" baseline="0" noProof="0" dirty="0">
                <a:ln>
                  <a:noFill/>
                </a:ln>
                <a:solidFill>
                  <a:srgbClr val="990099"/>
                </a:solidFill>
                <a:effectLst/>
                <a:uLnTx/>
                <a:uFillTx/>
                <a:latin typeface="Arial" panose="020B0604020202020204"/>
                <a:ea typeface="MS PGothic" panose="020B0600070205080204" pitchFamily="34" charset="-128"/>
                <a:cs typeface="Arial" panose="020B0604020202020204"/>
              </a:rPr>
              <a:t>course_id</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in the </a:t>
            </a:r>
            <a:r>
              <a:rPr kumimoji="1" lang="en-US" altLang="en-US" sz="2400" b="1" i="1" u="none" strike="noStrike" kern="0" cap="none" spc="0" normalizeH="0" baseline="0" noProof="0" dirty="0">
                <a:ln>
                  <a:noFill/>
                </a:ln>
                <a:solidFill>
                  <a:srgbClr val="006600"/>
                </a:solidFill>
                <a:effectLst/>
                <a:uLnTx/>
                <a:uFillTx/>
                <a:latin typeface="Arial" panose="020B0604020202020204"/>
                <a:ea typeface="MS PGothic" panose="020B0600070205080204" pitchFamily="34" charset="-128"/>
                <a:cs typeface="Arial" panose="020B0604020202020204"/>
              </a:rPr>
              <a:t>section</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entity </a:t>
            </a:r>
          </a:p>
          <a:p>
            <a:pPr marL="800100" marR="0" lvl="1"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to only store the remaining attributes </a:t>
            </a:r>
            <a:r>
              <a:rPr kumimoji="1" lang="en-US" altLang="en-US" sz="2400" b="1" i="1" u="none" strike="noStrike" kern="0" cap="none" spc="0" normalizeH="0" baseline="0" noProof="0" dirty="0">
                <a:ln>
                  <a:noFill/>
                </a:ln>
                <a:solidFill>
                  <a:srgbClr val="990099"/>
                </a:solidFill>
                <a:effectLst/>
                <a:uLnTx/>
                <a:uFillTx/>
                <a:latin typeface="Arial" panose="020B0604020202020204"/>
                <a:ea typeface="MS PGothic" panose="020B0600070205080204" pitchFamily="34" charset="-128"/>
                <a:cs typeface="Arial" panose="020B0604020202020204"/>
              </a:rPr>
              <a:t>section_id</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a:t>
            </a:r>
            <a:r>
              <a:rPr kumimoji="1" lang="en-US" altLang="en-US" sz="2400" b="1" i="1" u="none" strike="noStrike" kern="0" cap="none" spc="0" normalizeH="0" baseline="0" noProof="0" dirty="0">
                <a:ln>
                  <a:noFill/>
                </a:ln>
                <a:solidFill>
                  <a:srgbClr val="990099"/>
                </a:solidFill>
                <a:effectLst/>
                <a:uLnTx/>
                <a:uFillTx/>
                <a:latin typeface="Arial" panose="020B0604020202020204"/>
                <a:ea typeface="MS PGothic" panose="020B0600070205080204" pitchFamily="34" charset="-128"/>
                <a:cs typeface="Arial" panose="020B0604020202020204"/>
              </a:rPr>
              <a:t>year</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and </a:t>
            </a:r>
            <a:r>
              <a:rPr kumimoji="1" lang="en-US" altLang="en-US" sz="2400" b="1" i="1" u="none" strike="noStrike" kern="0" cap="none" spc="0" normalizeH="0" baseline="0" noProof="0" dirty="0">
                <a:ln>
                  <a:noFill/>
                </a:ln>
                <a:solidFill>
                  <a:srgbClr val="990099"/>
                </a:solidFill>
                <a:effectLst/>
                <a:uLnTx/>
                <a:uFillTx/>
                <a:latin typeface="Arial" panose="020B0604020202020204"/>
                <a:ea typeface="MS PGothic" panose="020B0600070205080204" pitchFamily="34" charset="-128"/>
                <a:cs typeface="Arial" panose="020B0604020202020204"/>
              </a:rPr>
              <a:t>semester</a:t>
            </a:r>
            <a:r>
              <a:rPr kumimoji="1" lang="en-US" altLang="en-US" sz="2400" b="0" i="1"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However, the entity set </a:t>
            </a:r>
            <a:r>
              <a:rPr kumimoji="1" lang="en-US" altLang="en-US" sz="2400" b="1" i="1" u="none" strike="noStrike" kern="0" cap="none" spc="0" normalizeH="0" baseline="0" noProof="0" dirty="0">
                <a:ln>
                  <a:noFill/>
                </a:ln>
                <a:solidFill>
                  <a:srgbClr val="006600"/>
                </a:solidFill>
                <a:effectLst/>
                <a:uLnTx/>
                <a:uFillTx/>
                <a:latin typeface="Arial" panose="020B0604020202020204"/>
                <a:ea typeface="MS PGothic" panose="020B0600070205080204" pitchFamily="34" charset="-128"/>
                <a:cs typeface="+mn-cs"/>
              </a:rPr>
              <a:t>section </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then does not have enough attributes to identify a particular </a:t>
            </a:r>
            <a:r>
              <a:rPr kumimoji="1" lang="en-US" altLang="en-US" sz="2400" b="1" i="1" u="none" strike="noStrike" kern="0" cap="none" spc="0" normalizeH="0" baseline="0" noProof="0" dirty="0">
                <a:ln>
                  <a:noFill/>
                </a:ln>
                <a:solidFill>
                  <a:srgbClr val="006600"/>
                </a:solidFill>
                <a:effectLst/>
                <a:uLnTx/>
                <a:uFillTx/>
                <a:latin typeface="Arial" panose="020B0604020202020204"/>
                <a:ea typeface="MS PGothic" panose="020B0600070205080204" pitchFamily="34" charset="-128"/>
                <a:cs typeface="+mn-cs"/>
              </a:rPr>
              <a:t>section</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entity </a:t>
            </a:r>
            <a:r>
              <a:rPr kumimoji="1" lang="en-US" altLang="en-US" sz="2400" b="0" i="0" u="none" strike="noStrike" kern="0" cap="none" spc="0" normalizeH="0" baseline="0" noProof="0" dirty="0">
                <a:ln>
                  <a:noFill/>
                </a:ln>
                <a:solidFill>
                  <a:srgbClr val="FF0000"/>
                </a:solidFill>
                <a:effectLst/>
                <a:uLnTx/>
                <a:uFillTx/>
                <a:latin typeface="Arial" panose="020B0604020202020204"/>
                <a:ea typeface="MS PGothic" panose="020B0600070205080204" pitchFamily="34" charset="-128"/>
                <a:cs typeface="Arial" panose="020B0604020202020204"/>
              </a:rPr>
              <a:t>uniquely</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although each </a:t>
            </a:r>
            <a:r>
              <a:rPr kumimoji="1" lang="en-US" altLang="en-US" sz="2400" b="1" i="1" u="none" strike="noStrike" kern="0" cap="none" spc="0" normalizeH="0" baseline="0" noProof="0" dirty="0">
                <a:ln>
                  <a:noFill/>
                </a:ln>
                <a:solidFill>
                  <a:srgbClr val="006600"/>
                </a:solidFill>
                <a:effectLst/>
                <a:uLnTx/>
                <a:uFillTx/>
                <a:latin typeface="Arial" panose="020B0604020202020204"/>
                <a:ea typeface="MS PGothic" panose="020B0600070205080204" pitchFamily="34" charset="-128"/>
                <a:cs typeface="+mn-cs"/>
              </a:rPr>
              <a:t>section</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entity is distinct, sections for different courses may share the same </a:t>
            </a:r>
            <a:r>
              <a:rPr kumimoji="1" lang="en-US" altLang="en-US" sz="2400" b="1" i="1" u="none" strike="noStrike" kern="0" cap="none" spc="0" normalizeH="0" baseline="0" noProof="0" dirty="0">
                <a:ln>
                  <a:noFill/>
                </a:ln>
                <a:solidFill>
                  <a:srgbClr val="990099"/>
                </a:solidFill>
                <a:effectLst/>
                <a:uLnTx/>
                <a:uFillTx/>
                <a:latin typeface="Arial" panose="020B0604020202020204"/>
                <a:ea typeface="MS PGothic" panose="020B0600070205080204" pitchFamily="34" charset="-128"/>
                <a:cs typeface="+mn-cs"/>
              </a:rPr>
              <a:t>section_id</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a:t>
            </a:r>
            <a:r>
              <a:rPr kumimoji="1" lang="en-US" altLang="en-US" sz="2400" b="1" i="1" u="none" strike="noStrike" kern="0" cap="none" spc="0" normalizeH="0" baseline="0" noProof="0" dirty="0">
                <a:ln>
                  <a:noFill/>
                </a:ln>
                <a:solidFill>
                  <a:srgbClr val="990099"/>
                </a:solidFill>
                <a:effectLst/>
                <a:uLnTx/>
                <a:uFillTx/>
                <a:latin typeface="Arial" panose="020B0604020202020204"/>
                <a:ea typeface="MS PGothic" panose="020B0600070205080204" pitchFamily="34" charset="-128"/>
                <a:cs typeface="+mn-cs"/>
              </a:rPr>
              <a:t>year</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and </a:t>
            </a:r>
            <a:r>
              <a:rPr kumimoji="1" lang="en-US" altLang="en-US" sz="2400" b="1" i="1" u="none" strike="noStrike" kern="0" cap="none" spc="0" normalizeH="0" baseline="0" noProof="0" dirty="0">
                <a:ln>
                  <a:noFill/>
                </a:ln>
                <a:solidFill>
                  <a:srgbClr val="990099"/>
                </a:solidFill>
                <a:effectLst/>
                <a:uLnTx/>
                <a:uFillTx/>
                <a:latin typeface="Arial" panose="020B0604020202020204"/>
                <a:ea typeface="MS PGothic" panose="020B0600070205080204" pitchFamily="34" charset="-128"/>
                <a:cs typeface="+mn-cs"/>
              </a:rPr>
              <a:t>semester</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075" y="1093788"/>
            <a:ext cx="8886825" cy="4903788"/>
          </a:xfrm>
        </p:spPr>
        <p:txBody>
          <a:bodyPr/>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sym typeface="+mn-ea"/>
              </a:rPr>
              <a:t>To deal with this problem, we treat the relationship </a:t>
            </a:r>
            <a:r>
              <a:rPr kumimoji="1" lang="en-US" altLang="en-US" sz="2400" b="1" i="1" u="none" strike="noStrike" kern="0" cap="none" spc="0" normalizeH="0" baseline="0" noProof="0" dirty="0">
                <a:ln>
                  <a:noFill/>
                </a:ln>
                <a:solidFill>
                  <a:srgbClr val="006600"/>
                </a:solidFill>
                <a:effectLst/>
                <a:uLnTx/>
                <a:uFillTx/>
                <a:latin typeface="Arial" panose="020B0604020202020204"/>
                <a:ea typeface="MS PGothic" panose="020B0600070205080204" pitchFamily="34" charset="-128"/>
                <a:cs typeface="Arial" panose="020B0604020202020204"/>
                <a:sym typeface="+mn-ea"/>
              </a:rPr>
              <a:t>sec_course</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sym typeface="+mn-ea"/>
              </a:rPr>
              <a:t> as a </a:t>
            </a:r>
            <a:r>
              <a:rPr kumimoji="1" lang="en-US" altLang="en-US" sz="2400" b="1" i="0" u="none" strike="noStrike" kern="0" cap="none" spc="0" normalizeH="0" baseline="0" noProof="0" dirty="0">
                <a:ln>
                  <a:noFill/>
                </a:ln>
                <a:solidFill>
                  <a:srgbClr val="000099"/>
                </a:solidFill>
                <a:effectLst/>
                <a:uLnTx/>
                <a:uFillTx/>
                <a:latin typeface="Arial" panose="020B0604020202020204"/>
                <a:ea typeface="MS PGothic" panose="020B0600070205080204" pitchFamily="34" charset="-128"/>
                <a:cs typeface="Arial" panose="020B0604020202020204"/>
                <a:sym typeface="+mn-ea"/>
              </a:rPr>
              <a:t>special relationship</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sym typeface="+mn-ea"/>
              </a:rPr>
              <a:t> that provides extra information</a:t>
            </a:r>
          </a:p>
          <a:p>
            <a:pPr marL="800100" marR="0" lvl="1"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sym typeface="+mn-ea"/>
              </a:rPr>
              <a:t>in this case, the </a:t>
            </a:r>
            <a:r>
              <a:rPr kumimoji="1" lang="en-US" altLang="en-US" sz="2400" b="1" i="1" u="none" strike="noStrike" kern="0" cap="none" spc="0" normalizeH="0" baseline="0" noProof="0" dirty="0">
                <a:ln>
                  <a:noFill/>
                </a:ln>
                <a:solidFill>
                  <a:srgbClr val="990099"/>
                </a:solidFill>
                <a:effectLst/>
                <a:uLnTx/>
                <a:uFillTx/>
                <a:latin typeface="Arial" panose="020B0604020202020204"/>
                <a:ea typeface="MS PGothic" panose="020B0600070205080204" pitchFamily="34" charset="-128"/>
                <a:cs typeface="Arial" panose="020B0604020202020204"/>
                <a:sym typeface="+mn-ea"/>
              </a:rPr>
              <a:t>course_id</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sym typeface="+mn-ea"/>
              </a:rPr>
              <a:t>, required to identify </a:t>
            </a:r>
            <a:r>
              <a:rPr kumimoji="1" lang="en-US" altLang="en-US" sz="2400" b="0" i="1" u="sng"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sym typeface="+mn-ea"/>
              </a:rPr>
              <a:t>section  entities uniquely.</a:t>
            </a:r>
            <a:endPar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sym typeface="+mn-ea"/>
              </a:rPr>
              <a:t>The notion of </a:t>
            </a:r>
            <a:r>
              <a:rPr kumimoji="1" lang="en-US" altLang="en-US" sz="2400" b="1" i="0" u="none" strike="noStrike" kern="0" cap="none" spc="0" normalizeH="0" baseline="0" noProof="0" dirty="0">
                <a:ln>
                  <a:noFill/>
                </a:ln>
                <a:solidFill>
                  <a:srgbClr val="000099"/>
                </a:solidFill>
                <a:effectLst/>
                <a:uLnTx/>
                <a:uFillTx/>
                <a:latin typeface="Arial" panose="020B0604020202020204"/>
                <a:ea typeface="MS PGothic" panose="020B0600070205080204" pitchFamily="34" charset="-128"/>
                <a:cs typeface="Arial" panose="020B0604020202020204"/>
                <a:sym typeface="+mn-ea"/>
              </a:rPr>
              <a:t>weak entity set </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sym typeface="+mn-ea"/>
              </a:rPr>
              <a:t>formalizes the above intuition. </a:t>
            </a:r>
            <a:endPar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sym typeface="+mn-ea"/>
              </a:rPr>
              <a:t>A weak entity set is one whose existence is dependent on (</a:t>
            </a:r>
            <a:r>
              <a:rPr kumimoji="1" lang="zh-CN" altLang="en-US" sz="2400" b="0" i="0" u="none" strike="noStrike" kern="0" cap="none" spc="0" normalizeH="0" baseline="0" noProof="0" dirty="0">
                <a:ln>
                  <a:noFill/>
                </a:ln>
                <a:solidFill>
                  <a:schemeClr val="tx1"/>
                </a:solidFill>
                <a:effectLst/>
                <a:uLnTx/>
                <a:uFillTx/>
                <a:latin typeface="Arial" panose="020B0604020202020204"/>
                <a:ea typeface="宋体" panose="02010600030101010101" pitchFamily="2" charset="-122"/>
                <a:cs typeface="Arial" panose="020B0604020202020204"/>
                <a:sym typeface="+mn-ea"/>
              </a:rPr>
              <a:t>存在依赖</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sym typeface="+mn-ea"/>
              </a:rPr>
              <a:t>)another entity, called its </a:t>
            </a:r>
            <a:r>
              <a:rPr kumimoji="1" lang="en-US" altLang="en-US" sz="2400" b="1" i="0" u="none" strike="noStrike" kern="0" cap="none" spc="0" normalizeH="0" baseline="0" noProof="0" dirty="0">
                <a:ln>
                  <a:noFill/>
                </a:ln>
                <a:solidFill>
                  <a:srgbClr val="000099"/>
                </a:solidFill>
                <a:effectLst/>
                <a:uLnTx/>
                <a:uFillTx/>
                <a:latin typeface="Arial" panose="020B0604020202020204"/>
                <a:ea typeface="MS PGothic" panose="020B0600070205080204" pitchFamily="34" charset="-128"/>
                <a:cs typeface="Arial" panose="020B0604020202020204"/>
                <a:sym typeface="+mn-ea"/>
              </a:rPr>
              <a:t>identifying entity</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sym typeface="+mn-ea"/>
              </a:rPr>
              <a:t>;</a:t>
            </a:r>
            <a:endPar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sym typeface="+mn-ea"/>
              </a:rPr>
              <a:t>instead of associating a primary key with a weak entity, we use the identifying entity, along with extra attributes called </a:t>
            </a:r>
            <a:r>
              <a:rPr kumimoji="1" lang="en-US" altLang="en-US" sz="2400" b="1" i="0" u="none" strike="noStrike" kern="0" cap="none" spc="0" normalizeH="0" baseline="0" noProof="0" dirty="0">
                <a:ln>
                  <a:noFill/>
                </a:ln>
                <a:solidFill>
                  <a:srgbClr val="000099"/>
                </a:solidFill>
                <a:effectLst/>
                <a:uLnTx/>
                <a:uFillTx/>
                <a:latin typeface="Arial" panose="020B0604020202020204"/>
                <a:ea typeface="MS PGothic" panose="020B0600070205080204" pitchFamily="34" charset="-128"/>
                <a:cs typeface="Arial" panose="020B0604020202020204"/>
                <a:sym typeface="+mn-ea"/>
              </a:rPr>
              <a:t>discriminator</a:t>
            </a: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sym typeface="+mn-ea"/>
              </a:rPr>
              <a:t> to uniquely identify a weak entity. </a:t>
            </a:r>
            <a:endPar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en-US" sz="2400" b="0" i="0" u="none" strike="noStrike" kern="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sym typeface="+mn-ea"/>
              </a:rPr>
              <a:t>An entity set that is not a weak entity set is termed a </a:t>
            </a:r>
            <a:r>
              <a:rPr kumimoji="1" lang="en-US" altLang="en-US" sz="2400" b="1" i="0" u="none" strike="noStrike" kern="0" cap="none" spc="0" normalizeH="0" baseline="0" noProof="0" dirty="0">
                <a:ln>
                  <a:noFill/>
                </a:ln>
                <a:solidFill>
                  <a:srgbClr val="000099"/>
                </a:solidFill>
                <a:effectLst/>
                <a:uLnTx/>
                <a:uFillTx/>
                <a:latin typeface="Arial" panose="020B0604020202020204"/>
                <a:ea typeface="MS PGothic" panose="020B0600070205080204" pitchFamily="34" charset="-128"/>
                <a:cs typeface="Arial" panose="020B0604020202020204"/>
                <a:sym typeface="+mn-ea"/>
              </a:rPr>
              <a:t>strong entity set.</a:t>
            </a:r>
            <a:endParaRPr kumimoji="1" lang="zh-CN" altLang="en-US" sz="2400" b="0" i="0" u="none" strike="noStrike" kern="0" cap="none" spc="0" normalizeH="0" baseline="0" noProof="1">
              <a:solidFill>
                <a:schemeClr val="tx1"/>
              </a:solidFill>
              <a:latin typeface="Arial" panose="020B0604020202020204"/>
              <a:ea typeface="Arial" panose="020B0604020202020204" pitchFamily="34" charset="0"/>
              <a:cs typeface="Arial" panose="020B0604020202020204"/>
            </a:endParaRPr>
          </a:p>
        </p:txBody>
      </p:sp>
      <p:sp>
        <p:nvSpPr>
          <p:cNvPr id="525314"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Weak Entity Sets (Cont.)</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03FF219C-BF71-358A-210A-9CE581861A20}"/>
                  </a:ext>
                </a:extLst>
              </p14:cNvPr>
              <p14:cNvContentPartPr/>
              <p14:nvPr/>
            </p14:nvContentPartPr>
            <p14:xfrm>
              <a:off x="135360" y="1753200"/>
              <a:ext cx="6311520" cy="4002840"/>
            </p14:xfrm>
          </p:contentPart>
        </mc:Choice>
        <mc:Fallback xmlns="">
          <p:pic>
            <p:nvPicPr>
              <p:cNvPr id="2" name="墨迹 1">
                <a:extLst>
                  <a:ext uri="{FF2B5EF4-FFF2-40B4-BE49-F238E27FC236}">
                    <a16:creationId xmlns:a16="http://schemas.microsoft.com/office/drawing/2014/main" id="{03FF219C-BF71-358A-210A-9CE581861A20}"/>
                  </a:ext>
                </a:extLst>
              </p:cNvPr>
              <p:cNvPicPr/>
              <p:nvPr/>
            </p:nvPicPr>
            <p:blipFill>
              <a:blip r:embed="rId3"/>
              <a:stretch>
                <a:fillRect/>
              </a:stretch>
            </p:blipFill>
            <p:spPr>
              <a:xfrm>
                <a:off x="126000" y="1743840"/>
                <a:ext cx="6330240" cy="402156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Weak Entity Sets (Cont.)</a:t>
            </a:r>
          </a:p>
        </p:txBody>
      </p:sp>
      <p:sp>
        <p:nvSpPr>
          <p:cNvPr id="52226" name="Rectangle 3"/>
          <p:cNvSpPr>
            <a:spLocks noGrp="1"/>
          </p:cNvSpPr>
          <p:nvPr>
            <p:ph idx="1"/>
          </p:nvPr>
        </p:nvSpPr>
        <p:spPr>
          <a:xfrm>
            <a:off x="66675" y="1055688"/>
            <a:ext cx="9010650" cy="4876800"/>
          </a:xfrm>
        </p:spPr>
        <p:txBody>
          <a:bodyPr vert="horz" wrap="square" lIns="91440" tIns="45720" rIns="91440" bIns="45720" anchor="t" anchorCtr="0"/>
          <a:lstStyle/>
          <a:p>
            <a:r>
              <a:rPr lang="en-US" altLang="zh-CN" sz="2400" dirty="0">
                <a:solidFill>
                  <a:srgbClr val="C00000"/>
                </a:solidFill>
              </a:rPr>
              <a:t>Every weak entity</a:t>
            </a:r>
            <a:r>
              <a:rPr lang="en-US" altLang="zh-CN" sz="2400" dirty="0"/>
              <a:t> must be associated with an identifying entity;</a:t>
            </a:r>
          </a:p>
          <a:p>
            <a:pPr lvl="1"/>
            <a:r>
              <a:rPr lang="en-US" altLang="zh-CN" sz="2400" dirty="0"/>
              <a:t>that is, the weak entity set is said to be </a:t>
            </a:r>
            <a:r>
              <a:rPr lang="en-US" altLang="zh-CN" sz="2400" b="1" dirty="0">
                <a:solidFill>
                  <a:srgbClr val="000099"/>
                </a:solidFill>
              </a:rPr>
              <a:t>existence dependent</a:t>
            </a:r>
            <a:r>
              <a:rPr lang="en-US" altLang="zh-CN" sz="2400" dirty="0"/>
              <a:t> on the identifying entity set. </a:t>
            </a:r>
          </a:p>
          <a:p>
            <a:pPr lvl="1"/>
            <a:r>
              <a:rPr lang="en-US" altLang="zh-CN" sz="2400" dirty="0"/>
              <a:t>The </a:t>
            </a:r>
            <a:r>
              <a:rPr lang="en-US" altLang="zh-CN" sz="2400" dirty="0">
                <a:solidFill>
                  <a:srgbClr val="000099"/>
                </a:solidFill>
              </a:rPr>
              <a:t>identifying entity set</a:t>
            </a:r>
            <a:r>
              <a:rPr lang="en-US" altLang="zh-CN" sz="2400" dirty="0"/>
              <a:t> is said to </a:t>
            </a:r>
            <a:r>
              <a:rPr lang="en-US" altLang="zh-CN" sz="2400" b="1" dirty="0">
                <a:solidFill>
                  <a:srgbClr val="000099"/>
                </a:solidFill>
              </a:rPr>
              <a:t>own</a:t>
            </a:r>
            <a:r>
              <a:rPr lang="en-US" altLang="zh-CN" sz="2400" dirty="0"/>
              <a:t> the </a:t>
            </a:r>
            <a:r>
              <a:rPr lang="en-US" altLang="zh-CN" sz="2400" dirty="0">
                <a:solidFill>
                  <a:srgbClr val="C00000"/>
                </a:solidFill>
              </a:rPr>
              <a:t>weak entity set </a:t>
            </a:r>
            <a:r>
              <a:rPr lang="en-US" altLang="zh-CN" sz="2400" dirty="0"/>
              <a:t>that it identifies. </a:t>
            </a:r>
          </a:p>
          <a:p>
            <a:pPr lvl="1"/>
            <a:r>
              <a:rPr lang="en-US" altLang="zh-CN" sz="2400" dirty="0"/>
              <a:t>The relationship associating the weak entity set with the identifying entity set is called the </a:t>
            </a:r>
            <a:r>
              <a:rPr lang="en-US" altLang="zh-CN" sz="2400" b="1" dirty="0">
                <a:solidFill>
                  <a:srgbClr val="000099"/>
                </a:solidFill>
              </a:rPr>
              <a:t>identifying relationship</a:t>
            </a:r>
            <a:r>
              <a:rPr lang="en-US" altLang="zh-CN" sz="2400" dirty="0"/>
              <a:t>.</a:t>
            </a:r>
          </a:p>
          <a:p>
            <a:r>
              <a:rPr lang="en-US" altLang="zh-CN" sz="2400" dirty="0"/>
              <a:t>Note that the relational schema we eventually create from the entity set </a:t>
            </a:r>
            <a:r>
              <a:rPr lang="en-US" altLang="zh-CN" sz="2400" b="1" i="1" dirty="0">
                <a:solidFill>
                  <a:srgbClr val="006600"/>
                </a:solidFill>
              </a:rPr>
              <a:t>section</a:t>
            </a:r>
            <a:r>
              <a:rPr lang="en-US" altLang="zh-CN" sz="2400" dirty="0"/>
              <a:t> does have the attribute </a:t>
            </a:r>
            <a:r>
              <a:rPr lang="en-US" altLang="zh-CN" sz="2400" b="1" i="1" dirty="0">
                <a:solidFill>
                  <a:srgbClr val="990099"/>
                </a:solidFill>
              </a:rPr>
              <a:t>course_id</a:t>
            </a:r>
            <a:r>
              <a:rPr lang="en-US" altLang="zh-CN" sz="2400" dirty="0"/>
              <a:t>, for reasons that will become clear later, even though we have dropped the attribute </a:t>
            </a:r>
            <a:r>
              <a:rPr lang="en-US" altLang="zh-CN" sz="2400" b="1" i="1" dirty="0">
                <a:solidFill>
                  <a:srgbClr val="990099"/>
                </a:solidFill>
              </a:rPr>
              <a:t>course_id</a:t>
            </a:r>
            <a:r>
              <a:rPr lang="en-US" altLang="zh-CN" sz="2400" dirty="0"/>
              <a:t>  from the entity set </a:t>
            </a:r>
            <a:r>
              <a:rPr lang="en-US" altLang="zh-CN" sz="2400" b="1" i="1" dirty="0">
                <a:solidFill>
                  <a:srgbClr val="006600"/>
                </a:solidFill>
              </a:rPr>
              <a:t>section</a:t>
            </a:r>
            <a:r>
              <a:rPr lang="en-US" altLang="zh-CN" sz="2400" i="1"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469900" y="2736850"/>
            <a:ext cx="82677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E-R Diagrams</a:t>
            </a:r>
          </a:p>
        </p:txBody>
      </p:sp>
      <p:sp>
        <p:nvSpPr>
          <p:cNvPr id="54274" name="Rectangle 3"/>
          <p:cNvSpPr/>
          <p:nvPr/>
        </p:nvSpPr>
        <p:spPr>
          <a:xfrm>
            <a:off x="1422400" y="2851150"/>
            <a:ext cx="6845300" cy="2816225"/>
          </a:xfrm>
          <a:prstGeom prst="rect">
            <a:avLst/>
          </a:prstGeom>
          <a:noFill/>
          <a:ln w="9525">
            <a:noFill/>
          </a:ln>
        </p:spPr>
        <p:txBody>
          <a:bodyPr anchor="t" anchorCtr="0"/>
          <a:lstStyle/>
          <a:p>
            <a:pPr marL="342900" indent="-342900" eaLnBrk="0" hangingPunct="0">
              <a:spcBef>
                <a:spcPct val="35000"/>
              </a:spcBef>
              <a:buClr>
                <a:schemeClr val="tx2"/>
              </a:buClr>
              <a:buSzPct val="90000"/>
            </a:pPr>
            <a:endParaRPr lang="en-US" altLang="en-US" sz="1800" dirty="0">
              <a:latin typeface="Helvetica"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469900" y="85725"/>
            <a:ext cx="82677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Entity Sets</a:t>
            </a:r>
          </a:p>
        </p:txBody>
      </p:sp>
      <p:sp>
        <p:nvSpPr>
          <p:cNvPr id="56322" name="Rectangle 3"/>
          <p:cNvSpPr/>
          <p:nvPr/>
        </p:nvSpPr>
        <p:spPr>
          <a:xfrm>
            <a:off x="233363" y="1109663"/>
            <a:ext cx="8756650" cy="1684337"/>
          </a:xfrm>
          <a:prstGeom prst="rect">
            <a:avLst/>
          </a:prstGeom>
          <a:noFill/>
          <a:ln w="9525">
            <a:noFill/>
          </a:ln>
        </p:spPr>
        <p:txBody>
          <a:bodyPr anchor="t" anchorCtr="0"/>
          <a:lstStyle/>
          <a:p>
            <a:pPr marL="342900" indent="-342900" eaLnBrk="0" hangingPunct="0">
              <a:spcBef>
                <a:spcPct val="35000"/>
              </a:spcBef>
              <a:buClr>
                <a:schemeClr val="tx2"/>
              </a:buClr>
              <a:buSzPct val="90000"/>
              <a:buFont typeface="Monotype Sorts" charset="2"/>
              <a:buChar char="n"/>
            </a:pPr>
            <a:r>
              <a:rPr lang="en-US" altLang="zh-CN" sz="2400" dirty="0">
                <a:latin typeface="Arial" panose="020B0604020202020204" pitchFamily="34" charset="0"/>
              </a:rPr>
              <a:t>Entities can be represented graphically as follows:</a:t>
            </a:r>
          </a:p>
          <a:p>
            <a:pPr marL="800100" lvl="1" indent="-342900" eaLnBrk="0" hangingPunct="0">
              <a:spcBef>
                <a:spcPct val="35000"/>
              </a:spcBef>
              <a:buClr>
                <a:schemeClr val="tx2"/>
              </a:buClr>
              <a:buSzPct val="90000"/>
              <a:buFont typeface="Arial" panose="020B0604020202020204" pitchFamily="34" charset="0"/>
              <a:buChar char="•"/>
            </a:pPr>
            <a:r>
              <a:rPr lang="en-US" altLang="zh-CN" sz="2400" dirty="0">
                <a:latin typeface="Arial" panose="020B0604020202020204" pitchFamily="34" charset="0"/>
              </a:rPr>
              <a:t>Rectangles represent </a:t>
            </a:r>
            <a:r>
              <a:rPr lang="en-US" altLang="zh-CN" sz="2400" dirty="0">
                <a:solidFill>
                  <a:srgbClr val="C00000"/>
                </a:solidFill>
                <a:latin typeface="Arial" panose="020B0604020202020204" pitchFamily="34" charset="0"/>
              </a:rPr>
              <a:t>entity sets</a:t>
            </a:r>
            <a:r>
              <a:rPr lang="en-US" altLang="zh-CN" sz="2400" dirty="0">
                <a:latin typeface="Arial" panose="020B0604020202020204" pitchFamily="34" charset="0"/>
              </a:rPr>
              <a:t>.</a:t>
            </a:r>
          </a:p>
          <a:p>
            <a:pPr marL="800100" lvl="1" indent="-342900" eaLnBrk="0" hangingPunct="0">
              <a:spcBef>
                <a:spcPct val="35000"/>
              </a:spcBef>
              <a:buClr>
                <a:schemeClr val="tx2"/>
              </a:buClr>
              <a:buSzPct val="90000"/>
              <a:buFont typeface="Arial" panose="020B0604020202020204" pitchFamily="34" charset="0"/>
              <a:buChar char="•"/>
            </a:pPr>
            <a:r>
              <a:rPr lang="en-US" altLang="zh-CN" sz="2400" dirty="0">
                <a:solidFill>
                  <a:srgbClr val="C00000"/>
                </a:solidFill>
                <a:latin typeface="Arial" panose="020B0604020202020204" pitchFamily="34" charset="0"/>
              </a:rPr>
              <a:t>Attributes</a:t>
            </a:r>
            <a:r>
              <a:rPr lang="en-US" altLang="zh-CN" sz="2400" dirty="0">
                <a:latin typeface="Arial" panose="020B0604020202020204" pitchFamily="34" charset="0"/>
              </a:rPr>
              <a:t> listed inside entity rectangle</a:t>
            </a:r>
          </a:p>
          <a:p>
            <a:pPr marL="800100" lvl="1" indent="-342900" eaLnBrk="0" hangingPunct="0">
              <a:spcBef>
                <a:spcPct val="35000"/>
              </a:spcBef>
              <a:buClr>
                <a:schemeClr val="tx2"/>
              </a:buClr>
              <a:buSzPct val="90000"/>
              <a:buFont typeface="Arial" panose="020B0604020202020204" pitchFamily="34" charset="0"/>
              <a:buChar char="•"/>
            </a:pPr>
            <a:r>
              <a:rPr lang="en-US" altLang="zh-CN" sz="2400" dirty="0">
                <a:latin typeface="Arial" panose="020B0604020202020204" pitchFamily="34" charset="0"/>
              </a:rPr>
              <a:t>Underline indicates </a:t>
            </a:r>
            <a:r>
              <a:rPr lang="en-US" altLang="zh-CN" sz="2400" dirty="0">
                <a:solidFill>
                  <a:srgbClr val="C00000"/>
                </a:solidFill>
                <a:latin typeface="Arial" panose="020B0604020202020204" pitchFamily="34" charset="0"/>
              </a:rPr>
              <a:t>primary key</a:t>
            </a:r>
            <a:r>
              <a:rPr lang="en-US" altLang="zh-CN" sz="2400" dirty="0">
                <a:latin typeface="Arial" panose="020B0604020202020204" pitchFamily="34" charset="0"/>
              </a:rPr>
              <a:t> attributes</a:t>
            </a:r>
            <a:endParaRPr lang="en-US" altLang="zh-CN" sz="2400" dirty="0">
              <a:latin typeface="Arial" panose="020B0604020202020204" pitchFamily="34" charset="0"/>
              <a:ea typeface="Arial" panose="020B0604020202020204" pitchFamily="34" charset="0"/>
            </a:endParaRPr>
          </a:p>
        </p:txBody>
      </p:sp>
      <p:pic>
        <p:nvPicPr>
          <p:cNvPr id="56323" name="Picture 1"/>
          <p:cNvPicPr>
            <a:picLocks noChangeAspect="1"/>
          </p:cNvPicPr>
          <p:nvPr/>
        </p:nvPicPr>
        <p:blipFill>
          <a:blip r:embed="rId3"/>
          <a:stretch>
            <a:fillRect/>
          </a:stretch>
        </p:blipFill>
        <p:spPr>
          <a:xfrm>
            <a:off x="1452563" y="3325813"/>
            <a:ext cx="6157912" cy="222250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469900" y="85725"/>
            <a:ext cx="82677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Relationship  Sets</a:t>
            </a:r>
          </a:p>
        </p:txBody>
      </p:sp>
      <p:sp>
        <p:nvSpPr>
          <p:cNvPr id="58370" name="Rectangle 3"/>
          <p:cNvSpPr/>
          <p:nvPr/>
        </p:nvSpPr>
        <p:spPr>
          <a:xfrm>
            <a:off x="278130" y="1374775"/>
            <a:ext cx="7651750" cy="806450"/>
          </a:xfrm>
          <a:prstGeom prst="rect">
            <a:avLst/>
          </a:prstGeom>
          <a:noFill/>
          <a:ln w="9525">
            <a:noFill/>
          </a:ln>
        </p:spPr>
        <p:txBody>
          <a:bodyPr anchor="t" anchorCtr="0"/>
          <a:lstStyle/>
          <a:p>
            <a:pPr marL="342900" indent="-342900" eaLnBrk="0" hangingPunct="0">
              <a:spcBef>
                <a:spcPct val="35000"/>
              </a:spcBef>
              <a:buClr>
                <a:schemeClr val="tx2"/>
              </a:buClr>
              <a:buSzPct val="90000"/>
              <a:buFont typeface="Monotype Sorts" charset="2"/>
              <a:buChar char="n"/>
            </a:pPr>
            <a:r>
              <a:rPr lang="en-US" altLang="zh-CN" sz="2800" dirty="0">
                <a:latin typeface="Arial" panose="020B0604020202020204" pitchFamily="34" charset="0"/>
              </a:rPr>
              <a:t>Diamonds represent</a:t>
            </a:r>
            <a:r>
              <a:rPr lang="en-US" altLang="zh-CN" sz="2800" dirty="0">
                <a:solidFill>
                  <a:srgbClr val="C00000"/>
                </a:solidFill>
                <a:latin typeface="Arial" panose="020B0604020202020204" pitchFamily="34" charset="0"/>
              </a:rPr>
              <a:t> relationship sets</a:t>
            </a:r>
            <a:r>
              <a:rPr lang="en-US" altLang="zh-CN" sz="2800" dirty="0">
                <a:latin typeface="Arial" panose="020B0604020202020204" pitchFamily="34" charset="0"/>
              </a:rPr>
              <a:t>.</a:t>
            </a:r>
            <a:endParaRPr lang="en-US" altLang="zh-CN" sz="2800" dirty="0">
              <a:latin typeface="Arial" panose="020B0604020202020204" pitchFamily="34" charset="0"/>
              <a:ea typeface="Arial" panose="020B0604020202020204" pitchFamily="34" charset="0"/>
            </a:endParaRPr>
          </a:p>
        </p:txBody>
      </p:sp>
      <p:pic>
        <p:nvPicPr>
          <p:cNvPr id="58371" name="Picture 6"/>
          <p:cNvPicPr>
            <a:picLocks noChangeAspect="1"/>
          </p:cNvPicPr>
          <p:nvPr/>
        </p:nvPicPr>
        <p:blipFill>
          <a:blip r:embed="rId3"/>
          <a:stretch>
            <a:fillRect/>
          </a:stretch>
        </p:blipFill>
        <p:spPr>
          <a:xfrm>
            <a:off x="735013" y="2270125"/>
            <a:ext cx="7443787" cy="1524000"/>
          </a:xfrm>
          <a:prstGeom prst="rect">
            <a:avLst/>
          </a:prstGeom>
          <a:noFill/>
          <a:ln w="9525">
            <a:noFill/>
          </a:ln>
        </p:spPr>
      </p:pic>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2009E8DC-6A27-BF42-053C-72205E7FBEFD}"/>
                  </a:ext>
                </a:extLst>
              </p14:cNvPr>
              <p14:cNvContentPartPr/>
              <p14:nvPr/>
            </p14:nvContentPartPr>
            <p14:xfrm>
              <a:off x="1170360" y="682200"/>
              <a:ext cx="4517640" cy="4818960"/>
            </p14:xfrm>
          </p:contentPart>
        </mc:Choice>
        <mc:Fallback xmlns="">
          <p:pic>
            <p:nvPicPr>
              <p:cNvPr id="2" name="墨迹 1">
                <a:extLst>
                  <a:ext uri="{FF2B5EF4-FFF2-40B4-BE49-F238E27FC236}">
                    <a16:creationId xmlns:a16="http://schemas.microsoft.com/office/drawing/2014/main" id="{2009E8DC-6A27-BF42-053C-72205E7FBEFD}"/>
                  </a:ext>
                </a:extLst>
              </p:cNvPr>
              <p:cNvPicPr/>
              <p:nvPr/>
            </p:nvPicPr>
            <p:blipFill>
              <a:blip r:embed="rId5"/>
              <a:stretch>
                <a:fillRect/>
              </a:stretch>
            </p:blipFill>
            <p:spPr>
              <a:xfrm>
                <a:off x="1161000" y="672840"/>
                <a:ext cx="4536360" cy="483768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Relationship Sets with Attributes</a:t>
            </a:r>
          </a:p>
        </p:txBody>
      </p:sp>
      <p:pic>
        <p:nvPicPr>
          <p:cNvPr id="60418" name="Picture 5"/>
          <p:cNvPicPr>
            <a:picLocks noChangeAspect="1"/>
          </p:cNvPicPr>
          <p:nvPr/>
        </p:nvPicPr>
        <p:blipFill>
          <a:blip r:embed="rId3"/>
          <a:stretch>
            <a:fillRect/>
          </a:stretch>
        </p:blipFill>
        <p:spPr>
          <a:xfrm>
            <a:off x="417513" y="1587500"/>
            <a:ext cx="7918450" cy="2306638"/>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21F4E-7DDC-4A25-B0B2-3FD63D407C3A}"/>
              </a:ext>
            </a:extLst>
          </p:cNvPr>
          <p:cNvSpPr>
            <a:spLocks noGrp="1"/>
          </p:cNvSpPr>
          <p:nvPr>
            <p:ph type="title"/>
          </p:nvPr>
        </p:nvSpPr>
        <p:spPr/>
        <p:txBody>
          <a:bodyPr/>
          <a:lstStyle/>
          <a:p>
            <a:r>
              <a:rPr lang="zh-CN" altLang="en-US"/>
              <a:t>本章知识框架</a:t>
            </a:r>
          </a:p>
        </p:txBody>
      </p:sp>
      <p:sp>
        <p:nvSpPr>
          <p:cNvPr id="3" name="内容占位符 2">
            <a:extLst>
              <a:ext uri="{FF2B5EF4-FFF2-40B4-BE49-F238E27FC236}">
                <a16:creationId xmlns:a16="http://schemas.microsoft.com/office/drawing/2014/main" id="{49CED0A8-B91C-446E-AE59-C831C0BDAC71}"/>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3859A62A-D96A-456A-B2CD-0311492C5DC0}"/>
              </a:ext>
            </a:extLst>
          </p:cNvPr>
          <p:cNvPicPr>
            <a:picLocks noChangeAspect="1"/>
          </p:cNvPicPr>
          <p:nvPr/>
        </p:nvPicPr>
        <p:blipFill rotWithShape="1">
          <a:blip r:embed="rId2"/>
          <a:srcRect t="15666" b="15812"/>
          <a:stretch/>
        </p:blipFill>
        <p:spPr>
          <a:xfrm>
            <a:off x="0" y="1663908"/>
            <a:ext cx="9144000" cy="3522690"/>
          </a:xfrm>
          <a:prstGeom prst="rect">
            <a:avLst/>
          </a:prstGeom>
        </p:spPr>
      </p:pic>
    </p:spTree>
    <p:extLst>
      <p:ext uri="{BB962C8B-B14F-4D97-AF65-F5344CB8AC3E}">
        <p14:creationId xmlns:p14="http://schemas.microsoft.com/office/powerpoint/2010/main" val="627832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Roles</a:t>
            </a:r>
          </a:p>
        </p:txBody>
      </p:sp>
      <p:sp>
        <p:nvSpPr>
          <p:cNvPr id="62466" name="Rectangle 3"/>
          <p:cNvSpPr>
            <a:spLocks noGrp="1"/>
          </p:cNvSpPr>
          <p:nvPr>
            <p:ph idx="1"/>
          </p:nvPr>
        </p:nvSpPr>
        <p:spPr>
          <a:xfrm>
            <a:off x="166688" y="952500"/>
            <a:ext cx="8805862" cy="1889125"/>
          </a:xfrm>
        </p:spPr>
        <p:txBody>
          <a:bodyPr vert="horz" wrap="square" lIns="91440" tIns="45720" rIns="91440" bIns="45720" anchor="t" anchorCtr="0"/>
          <a:lstStyle/>
          <a:p>
            <a:r>
              <a:rPr lang="en-US" altLang="zh-CN" sz="2400" dirty="0"/>
              <a:t>Entity sets of a relationship need not be distinct</a:t>
            </a:r>
          </a:p>
          <a:p>
            <a:pPr lvl="1"/>
            <a:r>
              <a:rPr lang="en-US" altLang="zh-CN" sz="2400" dirty="0"/>
              <a:t>Each occurrence of an entity set plays a </a:t>
            </a:r>
            <a:r>
              <a:rPr lang="en-US" altLang="en-US" sz="2400" dirty="0"/>
              <a:t>“</a:t>
            </a:r>
            <a:r>
              <a:rPr lang="en-US" altLang="zh-CN" sz="2400" dirty="0"/>
              <a:t>role</a:t>
            </a:r>
            <a:r>
              <a:rPr lang="en-US" altLang="en-US" sz="2400" dirty="0"/>
              <a:t>”</a:t>
            </a:r>
            <a:r>
              <a:rPr lang="en-US" altLang="zh-CN" sz="2400" dirty="0"/>
              <a:t> in the relationship</a:t>
            </a:r>
          </a:p>
          <a:p>
            <a:r>
              <a:rPr lang="en-US" altLang="zh-CN" sz="2400" dirty="0"/>
              <a:t>The labels </a:t>
            </a:r>
            <a:r>
              <a:rPr lang="en-US" altLang="en-US" sz="2400" dirty="0"/>
              <a:t>“</a:t>
            </a:r>
            <a:r>
              <a:rPr lang="en-US" altLang="zh-CN" sz="2400" i="1" dirty="0"/>
              <a:t>course_id</a:t>
            </a:r>
            <a:r>
              <a:rPr lang="en-US" altLang="en-US" sz="2400" dirty="0"/>
              <a:t>”</a:t>
            </a:r>
            <a:r>
              <a:rPr lang="en-US" altLang="zh-CN" sz="2400" dirty="0"/>
              <a:t> and </a:t>
            </a:r>
            <a:r>
              <a:rPr lang="en-US" altLang="en-US" sz="2400" dirty="0"/>
              <a:t>“</a:t>
            </a:r>
            <a:r>
              <a:rPr lang="en-US" altLang="zh-CN" sz="2400" i="1" dirty="0"/>
              <a:t>prereq_id</a:t>
            </a:r>
            <a:r>
              <a:rPr lang="en-US" altLang="en-US" sz="2400" dirty="0"/>
              <a:t>”</a:t>
            </a:r>
            <a:r>
              <a:rPr lang="en-US" altLang="zh-CN" sz="2400" dirty="0"/>
              <a:t> are called </a:t>
            </a:r>
            <a:r>
              <a:rPr lang="en-US" altLang="zh-CN" sz="2400" b="1" dirty="0">
                <a:solidFill>
                  <a:srgbClr val="000099"/>
                </a:solidFill>
              </a:rPr>
              <a:t>roles</a:t>
            </a:r>
            <a:r>
              <a:rPr lang="en-US" altLang="zh-CN" sz="2400" dirty="0"/>
              <a:t>.</a:t>
            </a:r>
          </a:p>
        </p:txBody>
      </p:sp>
      <p:pic>
        <p:nvPicPr>
          <p:cNvPr id="62467" name="Picture 17"/>
          <p:cNvPicPr>
            <a:picLocks noChangeAspect="1"/>
          </p:cNvPicPr>
          <p:nvPr/>
        </p:nvPicPr>
        <p:blipFill>
          <a:blip r:embed="rId3"/>
          <a:stretch>
            <a:fillRect/>
          </a:stretch>
        </p:blipFill>
        <p:spPr>
          <a:xfrm>
            <a:off x="3878263" y="2908300"/>
            <a:ext cx="4732337" cy="1397000"/>
          </a:xfrm>
          <a:prstGeom prst="rect">
            <a:avLst/>
          </a:prstGeom>
          <a:noFill/>
          <a:ln w="9525">
            <a:noFill/>
          </a:ln>
        </p:spPr>
      </p:pic>
      <p:pic>
        <p:nvPicPr>
          <p:cNvPr id="62468" name="Picture 7"/>
          <p:cNvPicPr>
            <a:picLocks noChangeAspect="1"/>
          </p:cNvPicPr>
          <p:nvPr/>
        </p:nvPicPr>
        <p:blipFill>
          <a:blip r:embed="rId4"/>
          <a:srcRect l="578" t="17995" r="578" b="17995"/>
          <a:stretch>
            <a:fillRect/>
          </a:stretch>
        </p:blipFill>
        <p:spPr>
          <a:xfrm>
            <a:off x="150813" y="4187825"/>
            <a:ext cx="5275262" cy="2562225"/>
          </a:xfrm>
          <a:prstGeom prst="rect">
            <a:avLst/>
          </a:prstGeom>
          <a:noFill/>
          <a:ln w="38100" cap="flat" cmpd="dbl">
            <a:solidFill>
              <a:schemeClr val="tx2"/>
            </a:solidFill>
            <a:prstDash val="solid"/>
            <a:miter/>
            <a:headEnd type="none" w="med" len="med"/>
            <a:tailEnd type="none" w="med" len="me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Cardinality Constraints</a:t>
            </a:r>
          </a:p>
        </p:txBody>
      </p:sp>
      <p:sp>
        <p:nvSpPr>
          <p:cNvPr id="64514" name="Rectangle 3"/>
          <p:cNvSpPr>
            <a:spLocks noGrp="1"/>
          </p:cNvSpPr>
          <p:nvPr>
            <p:ph idx="1"/>
          </p:nvPr>
        </p:nvSpPr>
        <p:spPr>
          <a:xfrm>
            <a:off x="96520" y="936625"/>
            <a:ext cx="8959850" cy="3141980"/>
          </a:xfrm>
        </p:spPr>
        <p:txBody>
          <a:bodyPr vert="horz" wrap="square" lIns="91440" tIns="45720" rIns="91440" bIns="45720" anchor="t" anchorCtr="0"/>
          <a:lstStyle/>
          <a:p>
            <a:pPr>
              <a:lnSpc>
                <a:spcPct val="90000"/>
              </a:lnSpc>
            </a:pPr>
            <a:r>
              <a:rPr lang="en-US" altLang="zh-CN" sz="2400" dirty="0"/>
              <a:t>We express cardinality constraints by drawing either a directed line (</a:t>
            </a:r>
            <a:r>
              <a:rPr lang="en-US" altLang="zh-CN" sz="2400" dirty="0">
                <a:sym typeface="Symbol" panose="05050102010706020507" charset="2"/>
              </a:rPr>
              <a:t>), signifying </a:t>
            </a:r>
            <a:r>
              <a:rPr lang="en-US" altLang="en-US" sz="2400" dirty="0">
                <a:sym typeface="Symbol" panose="05050102010706020507" charset="2"/>
              </a:rPr>
              <a:t>“</a:t>
            </a:r>
            <a:r>
              <a:rPr lang="en-US" altLang="zh-CN" sz="2400" dirty="0">
                <a:sym typeface="Symbol" panose="05050102010706020507" charset="2"/>
              </a:rPr>
              <a:t>one,</a:t>
            </a:r>
            <a:r>
              <a:rPr lang="en-US" altLang="en-US" sz="2400" dirty="0">
                <a:sym typeface="Symbol" panose="05050102010706020507" charset="2"/>
              </a:rPr>
              <a:t>”</a:t>
            </a:r>
            <a:r>
              <a:rPr lang="en-US" altLang="zh-CN" sz="2400" dirty="0">
                <a:sym typeface="Symbol" panose="05050102010706020507" charset="2"/>
              </a:rPr>
              <a:t> or an undirected line (—), signifying </a:t>
            </a:r>
            <a:r>
              <a:rPr lang="en-US" altLang="en-US" sz="2400" dirty="0">
                <a:sym typeface="Symbol" panose="05050102010706020507" charset="2"/>
              </a:rPr>
              <a:t>“</a:t>
            </a:r>
            <a:r>
              <a:rPr lang="en-US" altLang="zh-CN" sz="2400" dirty="0">
                <a:sym typeface="Symbol" panose="05050102010706020507" charset="2"/>
              </a:rPr>
              <a:t>many,</a:t>
            </a:r>
            <a:r>
              <a:rPr lang="en-US" altLang="en-US" sz="2400" dirty="0">
                <a:sym typeface="Symbol" panose="05050102010706020507" charset="2"/>
              </a:rPr>
              <a:t>”</a:t>
            </a:r>
            <a:r>
              <a:rPr lang="en-US" altLang="zh-CN" sz="2400" dirty="0">
                <a:sym typeface="Symbol" panose="05050102010706020507" charset="2"/>
              </a:rPr>
              <a:t> between the relationship set and the entity set.</a:t>
            </a:r>
          </a:p>
          <a:p>
            <a:pPr>
              <a:lnSpc>
                <a:spcPct val="90000"/>
              </a:lnSpc>
            </a:pPr>
            <a:r>
              <a:rPr lang="en-US" altLang="zh-CN" sz="2400" dirty="0"/>
              <a:t>One-to-one relationship between an </a:t>
            </a:r>
            <a:r>
              <a:rPr lang="en-US" altLang="zh-CN" sz="2400" i="1" dirty="0"/>
              <a:t>instructor</a:t>
            </a:r>
            <a:r>
              <a:rPr lang="en-US" altLang="zh-CN" sz="2400" dirty="0"/>
              <a:t> and a </a:t>
            </a:r>
            <a:r>
              <a:rPr lang="en-US" altLang="zh-CN" sz="2400" i="1" dirty="0"/>
              <a:t>student </a:t>
            </a:r>
            <a:r>
              <a:rPr lang="en-US" altLang="zh-CN" sz="2400" dirty="0"/>
              <a:t>:</a:t>
            </a:r>
          </a:p>
          <a:p>
            <a:pPr lvl="1">
              <a:lnSpc>
                <a:spcPct val="90000"/>
              </a:lnSpc>
            </a:pPr>
            <a:r>
              <a:rPr lang="en-US" altLang="zh-CN" sz="2000" dirty="0"/>
              <a:t>A student is associated with at most one </a:t>
            </a:r>
            <a:r>
              <a:rPr lang="en-US" altLang="zh-CN" sz="2000" i="1" dirty="0"/>
              <a:t>instructor</a:t>
            </a:r>
            <a:r>
              <a:rPr lang="en-US" altLang="zh-CN" sz="2000" dirty="0"/>
              <a:t> via the relationship </a:t>
            </a:r>
            <a:r>
              <a:rPr lang="en-US" altLang="zh-CN" sz="2000" i="1" dirty="0"/>
              <a:t>advisor</a:t>
            </a:r>
          </a:p>
          <a:p>
            <a:pPr lvl="1">
              <a:lnSpc>
                <a:spcPct val="90000"/>
              </a:lnSpc>
            </a:pPr>
            <a:r>
              <a:rPr lang="en-US" altLang="zh-CN" sz="2000" dirty="0"/>
              <a:t>A </a:t>
            </a:r>
            <a:r>
              <a:rPr lang="en-US" altLang="zh-CN" sz="2000" i="1" dirty="0"/>
              <a:t>student</a:t>
            </a:r>
            <a:r>
              <a:rPr lang="en-US" altLang="zh-CN" sz="2000" dirty="0"/>
              <a:t> is associated with at most one </a:t>
            </a:r>
            <a:r>
              <a:rPr lang="en-US" altLang="zh-CN" sz="2000" i="1" dirty="0"/>
              <a:t>department</a:t>
            </a:r>
            <a:r>
              <a:rPr lang="en-US" altLang="zh-CN" sz="2000" dirty="0"/>
              <a:t> via </a:t>
            </a:r>
            <a:r>
              <a:rPr lang="en-US" altLang="zh-CN" sz="2000" i="1" dirty="0"/>
              <a:t>stud_dept</a:t>
            </a:r>
            <a:endParaRPr lang="en-US" altLang="zh-CN" sz="2000" dirty="0"/>
          </a:p>
        </p:txBody>
      </p:sp>
      <p:pic>
        <p:nvPicPr>
          <p:cNvPr id="64515" name="Picture 5"/>
          <p:cNvPicPr>
            <a:picLocks noChangeAspect="1"/>
          </p:cNvPicPr>
          <p:nvPr/>
        </p:nvPicPr>
        <p:blipFill>
          <a:blip r:embed="rId3"/>
          <a:srcRect b="78418"/>
          <a:stretch>
            <a:fillRect/>
          </a:stretch>
        </p:blipFill>
        <p:spPr>
          <a:xfrm>
            <a:off x="1657350" y="4652963"/>
            <a:ext cx="5845175" cy="1535112"/>
          </a:xfrm>
          <a:prstGeom prst="rect">
            <a:avLst/>
          </a:prstGeom>
          <a:noFill/>
          <a:ln w="9525">
            <a:noFill/>
          </a:ln>
        </p:spPr>
      </p:pic>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11A94A53-4631-97F6-0BE5-5AB26C082596}"/>
                  </a:ext>
                </a:extLst>
              </p14:cNvPr>
              <p14:cNvContentPartPr/>
              <p14:nvPr/>
            </p14:nvContentPartPr>
            <p14:xfrm>
              <a:off x="3496680" y="4380480"/>
              <a:ext cx="2277000" cy="817560"/>
            </p14:xfrm>
          </p:contentPart>
        </mc:Choice>
        <mc:Fallback xmlns="">
          <p:pic>
            <p:nvPicPr>
              <p:cNvPr id="2" name="墨迹 1">
                <a:extLst>
                  <a:ext uri="{FF2B5EF4-FFF2-40B4-BE49-F238E27FC236}">
                    <a16:creationId xmlns:a16="http://schemas.microsoft.com/office/drawing/2014/main" id="{11A94A53-4631-97F6-0BE5-5AB26C082596}"/>
                  </a:ext>
                </a:extLst>
              </p:cNvPr>
              <p:cNvPicPr/>
              <p:nvPr/>
            </p:nvPicPr>
            <p:blipFill>
              <a:blip r:embed="rId5"/>
              <a:stretch>
                <a:fillRect/>
              </a:stretch>
            </p:blipFill>
            <p:spPr>
              <a:xfrm>
                <a:off x="3487320" y="4371120"/>
                <a:ext cx="2295720" cy="83628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819150" y="95250"/>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One-to-Many Relationship</a:t>
            </a:r>
          </a:p>
        </p:txBody>
      </p:sp>
      <p:sp>
        <p:nvSpPr>
          <p:cNvPr id="66562" name="Rectangle 3"/>
          <p:cNvSpPr>
            <a:spLocks noGrp="1"/>
          </p:cNvSpPr>
          <p:nvPr>
            <p:ph idx="1"/>
          </p:nvPr>
        </p:nvSpPr>
        <p:spPr>
          <a:xfrm>
            <a:off x="233363" y="1131888"/>
            <a:ext cx="8756650" cy="1852612"/>
          </a:xfrm>
        </p:spPr>
        <p:txBody>
          <a:bodyPr vert="horz" wrap="square" lIns="91440" tIns="45720" rIns="91440" bIns="45720" anchor="t" anchorCtr="0"/>
          <a:lstStyle/>
          <a:p>
            <a:r>
              <a:rPr lang="en-US" altLang="zh-CN" sz="2400" dirty="0"/>
              <a:t>one-to-many relationship between an </a:t>
            </a:r>
            <a:r>
              <a:rPr lang="en-US" altLang="zh-CN" sz="2400" i="1" dirty="0"/>
              <a:t>instructor</a:t>
            </a:r>
            <a:r>
              <a:rPr lang="en-US" altLang="zh-CN" sz="2400" dirty="0"/>
              <a:t> and a </a:t>
            </a:r>
            <a:r>
              <a:rPr lang="en-US" altLang="zh-CN" sz="2400" i="1" dirty="0"/>
              <a:t>student</a:t>
            </a:r>
          </a:p>
          <a:p>
            <a:pPr lvl="1"/>
            <a:r>
              <a:rPr lang="en-US" altLang="zh-CN" sz="2400" dirty="0"/>
              <a:t> an instructor is associated with several (including 0) students    via </a:t>
            </a:r>
            <a:r>
              <a:rPr lang="en-US" altLang="zh-CN" sz="2400" i="1" dirty="0"/>
              <a:t>advisor </a:t>
            </a:r>
          </a:p>
          <a:p>
            <a:pPr lvl="1"/>
            <a:r>
              <a:rPr lang="en-US" altLang="zh-CN" sz="2400" dirty="0"/>
              <a:t>a student is associated with at most one instructor via advisor, </a:t>
            </a:r>
          </a:p>
        </p:txBody>
      </p:sp>
      <p:pic>
        <p:nvPicPr>
          <p:cNvPr id="66563" name="Picture 5"/>
          <p:cNvPicPr>
            <a:picLocks noChangeAspect="1"/>
          </p:cNvPicPr>
          <p:nvPr/>
        </p:nvPicPr>
        <p:blipFill>
          <a:blip r:embed="rId3"/>
          <a:srcRect t="31459" b="44698"/>
          <a:stretch>
            <a:fillRect/>
          </a:stretch>
        </p:blipFill>
        <p:spPr>
          <a:xfrm>
            <a:off x="741363" y="3914775"/>
            <a:ext cx="7637462" cy="2217738"/>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512763" y="238125"/>
            <a:ext cx="8113713" cy="4572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Many-to-One Relationships</a:t>
            </a:r>
          </a:p>
        </p:txBody>
      </p:sp>
      <p:sp>
        <p:nvSpPr>
          <p:cNvPr id="68610" name="Rectangle 3"/>
          <p:cNvSpPr>
            <a:spLocks noGrp="1"/>
          </p:cNvSpPr>
          <p:nvPr>
            <p:ph idx="1"/>
          </p:nvPr>
        </p:nvSpPr>
        <p:spPr>
          <a:xfrm>
            <a:off x="150813" y="1144588"/>
            <a:ext cx="8805862" cy="1814512"/>
          </a:xfrm>
        </p:spPr>
        <p:txBody>
          <a:bodyPr vert="horz" wrap="square" lIns="91440" tIns="45720" rIns="91440" bIns="45720" anchor="t" anchorCtr="0"/>
          <a:lstStyle/>
          <a:p>
            <a:r>
              <a:rPr lang="en-US" altLang="zh-CN" sz="2400" dirty="0"/>
              <a:t>In a many-to-one relationship between an </a:t>
            </a:r>
            <a:r>
              <a:rPr lang="en-US" altLang="zh-CN" sz="2400" i="1" dirty="0"/>
              <a:t>instructor</a:t>
            </a:r>
            <a:r>
              <a:rPr lang="en-US" altLang="zh-CN" sz="2400" dirty="0"/>
              <a:t> and a </a:t>
            </a:r>
            <a:r>
              <a:rPr lang="en-US" altLang="zh-CN" sz="2400" i="1" dirty="0"/>
              <a:t>student, </a:t>
            </a:r>
          </a:p>
          <a:p>
            <a:pPr lvl="1"/>
            <a:r>
              <a:rPr lang="en-US" altLang="zh-CN" sz="2400" dirty="0"/>
              <a:t>an instructor</a:t>
            </a:r>
            <a:r>
              <a:rPr lang="en-US" altLang="zh-CN" sz="2400" i="1" dirty="0"/>
              <a:t> </a:t>
            </a:r>
            <a:r>
              <a:rPr lang="en-US" altLang="zh-CN" sz="2400" dirty="0"/>
              <a:t> is associated with at most one student via </a:t>
            </a:r>
            <a:r>
              <a:rPr lang="en-US" altLang="zh-CN" sz="2400" i="1" dirty="0"/>
              <a:t>advisor</a:t>
            </a:r>
            <a:r>
              <a:rPr lang="en-US" altLang="zh-CN" sz="2400" dirty="0"/>
              <a:t>, </a:t>
            </a:r>
          </a:p>
          <a:p>
            <a:pPr lvl="1"/>
            <a:r>
              <a:rPr lang="en-US" altLang="zh-CN" sz="2400" dirty="0"/>
              <a:t>and a student is associated with several (including 0) instructors via </a:t>
            </a:r>
            <a:r>
              <a:rPr lang="en-US" altLang="zh-CN" sz="2400" i="1" dirty="0"/>
              <a:t>advisor</a:t>
            </a:r>
          </a:p>
        </p:txBody>
      </p:sp>
      <p:pic>
        <p:nvPicPr>
          <p:cNvPr id="68611" name="Picture 5"/>
          <p:cNvPicPr preferRelativeResize="0">
            <a:picLocks noChangeAspect="1"/>
          </p:cNvPicPr>
          <p:nvPr/>
        </p:nvPicPr>
        <p:blipFill>
          <a:blip r:embed="rId3"/>
          <a:srcRect t="68164" b="6378"/>
          <a:stretch>
            <a:fillRect/>
          </a:stretch>
        </p:blipFill>
        <p:spPr>
          <a:xfrm>
            <a:off x="858838" y="3938588"/>
            <a:ext cx="7459662" cy="2311400"/>
          </a:xfrm>
          <a:prstGeom prst="rect">
            <a:avLst/>
          </a:prstGeom>
          <a:noFill/>
          <a:ln w="9525">
            <a:noFill/>
          </a:ln>
        </p:spPr>
      </p:pic>
      <p:sp>
        <p:nvSpPr>
          <p:cNvPr id="68612" name="Line 6"/>
          <p:cNvSpPr/>
          <p:nvPr/>
        </p:nvSpPr>
        <p:spPr>
          <a:xfrm>
            <a:off x="6361113" y="5138738"/>
            <a:ext cx="228600" cy="1587"/>
          </a:xfrm>
          <a:prstGeom prst="line">
            <a:avLst/>
          </a:prstGeom>
          <a:ln w="12700" cap="flat" cmpd="sng">
            <a:solidFill>
              <a:schemeClr val="tx1"/>
            </a:solidFill>
            <a:prstDash val="solid"/>
            <a:round/>
            <a:headEnd type="none" w="lg" len="lg"/>
            <a:tailEnd type="stealth" w="lg" len="lg"/>
          </a:ln>
        </p:spPr>
        <p:txBody>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Many-to-Many Relationship</a:t>
            </a:r>
          </a:p>
        </p:txBody>
      </p:sp>
      <p:sp>
        <p:nvSpPr>
          <p:cNvPr id="70658" name="Rectangle 3"/>
          <p:cNvSpPr>
            <a:spLocks noGrp="1"/>
          </p:cNvSpPr>
          <p:nvPr>
            <p:ph idx="1"/>
          </p:nvPr>
        </p:nvSpPr>
        <p:spPr>
          <a:xfrm>
            <a:off x="200025" y="1093788"/>
            <a:ext cx="8739188" cy="1546225"/>
          </a:xfrm>
        </p:spPr>
        <p:txBody>
          <a:bodyPr vert="horz" wrap="square" lIns="91440" tIns="45720" rIns="91440" bIns="45720" anchor="t" anchorCtr="0"/>
          <a:lstStyle/>
          <a:p>
            <a:r>
              <a:rPr lang="en-US" altLang="zh-CN" sz="2400" dirty="0"/>
              <a:t>An instructor is associated with several (possibly 0) students via </a:t>
            </a:r>
            <a:r>
              <a:rPr lang="en-US" altLang="zh-CN" sz="2400" i="1" dirty="0"/>
              <a:t>advisor</a:t>
            </a:r>
          </a:p>
          <a:p>
            <a:r>
              <a:rPr lang="en-US" altLang="zh-CN" sz="2400" dirty="0"/>
              <a:t>A student is associated with several (possibly 0) instructors via </a:t>
            </a:r>
            <a:r>
              <a:rPr lang="en-US" altLang="zh-CN" sz="2400" i="1" dirty="0"/>
              <a:t>advisor</a:t>
            </a:r>
            <a:r>
              <a:rPr lang="en-US" altLang="zh-CN" sz="2400" dirty="0"/>
              <a:t> </a:t>
            </a:r>
          </a:p>
        </p:txBody>
      </p:sp>
      <p:pic>
        <p:nvPicPr>
          <p:cNvPr id="70659" name="Picture 6"/>
          <p:cNvPicPr>
            <a:picLocks noChangeAspect="1"/>
          </p:cNvPicPr>
          <p:nvPr/>
        </p:nvPicPr>
        <p:blipFill>
          <a:blip r:embed="rId3"/>
          <a:stretch>
            <a:fillRect/>
          </a:stretch>
        </p:blipFill>
        <p:spPr>
          <a:xfrm>
            <a:off x="549275" y="3190875"/>
            <a:ext cx="8091488" cy="1655763"/>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768350" y="132080"/>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zh-CN" altLang="en-US" sz="36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一个实体集内的</a:t>
            </a:r>
            <a:r>
              <a:rPr kumimoji="1" lang="zh-CN" altLang="en-US" sz="3600" b="1" i="0" u="none" strike="noStrike" kern="0" cap="none" spc="0" normalizeH="0" baseline="0" noProof="1">
                <a:solidFill>
                  <a:srgbClr val="000099"/>
                </a:solidFill>
                <a:effectLst>
                  <a:outerShdw blurRad="38100" dist="38100" dir="2700000">
                    <a:srgbClr val="C0C0C0"/>
                  </a:outerShdw>
                </a:effectLst>
                <a:latin typeface="Arial" panose="020B0604020202020204"/>
                <a:ea typeface="隶书" pitchFamily="49" charset="-122"/>
                <a:cs typeface="Arial" panose="020B0604020202020204"/>
              </a:rPr>
              <a:t>递归联系</a:t>
            </a:r>
          </a:p>
        </p:txBody>
      </p:sp>
      <p:sp>
        <p:nvSpPr>
          <p:cNvPr id="183299" name="Rectangle 3"/>
          <p:cNvSpPr>
            <a:spLocks noGrp="1" noChangeArrowheads="1"/>
          </p:cNvSpPr>
          <p:nvPr>
            <p:ph idx="1"/>
          </p:nvPr>
        </p:nvSpPr>
        <p:spPr>
          <a:xfrm>
            <a:off x="814388" y="1093788"/>
            <a:ext cx="7661275" cy="4903788"/>
          </a:xfrm>
        </p:spPr>
        <p:txBody>
          <a:bodyPr vert="horz" wrap="square" lIns="91440" tIns="45720" rIns="91440" bIns="45720" numCol="1" anchor="t" anchorCtr="0" compatLnSpc="1"/>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一对一</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e</a:t>
            </a:r>
            <a:r>
              <a:rPr kumimoji="1" lang="en-US" altLang="zh-CN" sz="2000" b="1" i="0" u="none" strike="noStrike" kern="0" cap="none" spc="0" normalizeH="0" baseline="-2500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i</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 </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E</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至多存在一个</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e</a:t>
            </a:r>
            <a:r>
              <a:rPr kumimoji="1" lang="en-US" altLang="zh-CN" sz="2000" b="1" i="0" u="none" strike="noStrike" kern="0" cap="none" spc="0" normalizeH="0" baseline="-2500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j</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 </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E</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与之相联系（</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j≠i）</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endPar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endPar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endParaRP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endPar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endParaRP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一对多</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endPar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endParaRP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0"/>
              <a:buChar char="4"/>
            </a:pPr>
            <a:endPar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endParaRP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0"/>
              <a:buChar char="4"/>
            </a:pPr>
            <a:endPar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endParaRP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多对多</a:t>
            </a:r>
          </a:p>
        </p:txBody>
      </p:sp>
      <p:grpSp>
        <p:nvGrpSpPr>
          <p:cNvPr id="72707" name="Group 4"/>
          <p:cNvGrpSpPr/>
          <p:nvPr/>
        </p:nvGrpSpPr>
        <p:grpSpPr>
          <a:xfrm>
            <a:off x="2757488" y="3367088"/>
            <a:ext cx="2667000" cy="1066800"/>
            <a:chOff x="3984" y="2640"/>
            <a:chExt cx="1680" cy="672"/>
          </a:xfrm>
        </p:grpSpPr>
        <p:sp>
          <p:nvSpPr>
            <p:cNvPr id="183301" name="Text Box 5"/>
            <p:cNvSpPr txBox="1">
              <a:spLocks noChangeArrowheads="1"/>
            </p:cNvSpPr>
            <p:nvPr/>
          </p:nvSpPr>
          <p:spPr bwMode="auto">
            <a:xfrm>
              <a:off x="3984" y="2793"/>
              <a:ext cx="672" cy="268"/>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Arial" panose="020B0604020202020204" pitchFamily="34" charset="0"/>
                  <a:ea typeface="幼圆" pitchFamily="49" charset="-122"/>
                  <a:cs typeface="+mn-cs"/>
                </a:rPr>
                <a:t>职工</a:t>
              </a:r>
              <a:endParaRPr lang="zh-CN" altLang="en-US" sz="2000" noProof="1">
                <a:effectLst>
                  <a:outerShdw blurRad="38100" dist="38100" dir="2700000">
                    <a:srgbClr val="C0C0C0"/>
                  </a:outerShdw>
                </a:effectLst>
                <a:latin typeface="Arial" panose="020B0604020202020204" pitchFamily="34" charset="0"/>
                <a:ea typeface="幼圆" pitchFamily="49" charset="-122"/>
              </a:endParaRPr>
            </a:p>
          </p:txBody>
        </p:sp>
        <p:sp>
          <p:nvSpPr>
            <p:cNvPr id="183302" name="AutoShape 6"/>
            <p:cNvSpPr>
              <a:spLocks noChangeArrowheads="1"/>
            </p:cNvSpPr>
            <p:nvPr/>
          </p:nvSpPr>
          <p:spPr bwMode="auto">
            <a:xfrm>
              <a:off x="5040" y="2640"/>
              <a:ext cx="624" cy="672"/>
            </a:xfrm>
            <a:prstGeom prst="diamond">
              <a:avLst/>
            </a:prstGeom>
            <a:solidFill>
              <a:srgbClr val="33CCCC"/>
            </a:solidFill>
            <a:ln w="2857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幼圆" pitchFamily="49" charset="-122"/>
                  <a:cs typeface="幼圆" pitchFamily="49" charset="-122"/>
                </a:rPr>
                <a:t>领导</a:t>
              </a:r>
            </a:p>
          </p:txBody>
        </p:sp>
        <p:sp>
          <p:nvSpPr>
            <p:cNvPr id="183303" name="Line 7"/>
            <p:cNvSpPr>
              <a:spLocks noChangeShapeType="1"/>
            </p:cNvSpPr>
            <p:nvPr/>
          </p:nvSpPr>
          <p:spPr bwMode="auto">
            <a:xfrm>
              <a:off x="4656" y="2880"/>
              <a:ext cx="480" cy="0"/>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183304" name="Line 8"/>
            <p:cNvSpPr>
              <a:spLocks noChangeShapeType="1"/>
            </p:cNvSpPr>
            <p:nvPr/>
          </p:nvSpPr>
          <p:spPr bwMode="auto">
            <a:xfrm>
              <a:off x="4656" y="3072"/>
              <a:ext cx="480" cy="0"/>
            </a:xfrm>
            <a:prstGeom prst="line">
              <a:avLst/>
            </a:prstGeom>
            <a:noFill/>
            <a:ln w="28575">
              <a:solidFill>
                <a:schemeClr val="tx1"/>
              </a:solidFill>
              <a:round/>
              <a:headEnd type="triangle" w="med" len="lg"/>
              <a:tailEnd type="none" w="med" len="lg"/>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183305" name="Text Box 9"/>
            <p:cNvSpPr txBox="1">
              <a:spLocks noChangeArrowheads="1"/>
            </p:cNvSpPr>
            <p:nvPr/>
          </p:nvSpPr>
          <p:spPr bwMode="auto">
            <a:xfrm>
              <a:off x="4608" y="3024"/>
              <a:ext cx="576" cy="231"/>
            </a:xfrm>
            <a:prstGeom prst="rect">
              <a:avLst/>
            </a:prstGeom>
            <a:noFill/>
            <a:ln>
              <a:noFill/>
            </a:ln>
            <a:effectLst/>
          </p:spPr>
          <p:txBody>
            <a:bodyPr>
              <a:spAutoFit/>
            </a:bodyPr>
            <a:lstStyle/>
            <a:p>
              <a:pPr marR="0" algn="ctr" defTabSz="914400">
                <a:spcBef>
                  <a:spcPct val="50000"/>
                </a:spcBef>
                <a:buClrTx/>
                <a:buSzTx/>
                <a:buFontTx/>
                <a:defRPr/>
              </a:pPr>
              <a:r>
                <a:rPr kumimoji="1" lang="zh-CN" altLang="en-US" sz="1800" kern="1200" cap="none" spc="0" normalizeH="0" baseline="0" noProof="0">
                  <a:effectLst>
                    <a:outerShdw blurRad="38100" dist="38100" dir="2700000" algn="tl">
                      <a:srgbClr val="FFFFFF"/>
                    </a:outerShdw>
                  </a:effectLst>
                  <a:latin typeface="Arial" panose="020B0604020202020204" pitchFamily="34" charset="0"/>
                  <a:ea typeface="幼圆" pitchFamily="49" charset="-122"/>
                  <a:cs typeface="幼圆" pitchFamily="49" charset="-122"/>
                </a:rPr>
                <a:t>领导</a:t>
              </a:r>
            </a:p>
          </p:txBody>
        </p:sp>
        <p:sp>
          <p:nvSpPr>
            <p:cNvPr id="183306" name="Text Box 10"/>
            <p:cNvSpPr txBox="1">
              <a:spLocks noChangeArrowheads="1"/>
            </p:cNvSpPr>
            <p:nvPr/>
          </p:nvSpPr>
          <p:spPr bwMode="auto">
            <a:xfrm>
              <a:off x="4608" y="2640"/>
              <a:ext cx="576" cy="231"/>
            </a:xfrm>
            <a:prstGeom prst="rect">
              <a:avLst/>
            </a:prstGeom>
            <a:noFill/>
            <a:ln>
              <a:noFill/>
            </a:ln>
            <a:effectLst/>
          </p:spPr>
          <p:txBody>
            <a:bodyPr>
              <a:spAutoFit/>
            </a:bodyPr>
            <a:lstStyle/>
            <a:p>
              <a:pPr marR="0" algn="ctr" defTabSz="914400">
                <a:spcBef>
                  <a:spcPct val="50000"/>
                </a:spcBef>
                <a:buClrTx/>
                <a:buSzTx/>
                <a:buFontTx/>
                <a:defRPr/>
              </a:pPr>
              <a:r>
                <a:rPr kumimoji="1" lang="zh-CN" altLang="en-US" sz="1800" kern="1200" cap="none" spc="0" normalizeH="0" baseline="0" noProof="0">
                  <a:effectLst>
                    <a:outerShdw blurRad="38100" dist="38100" dir="2700000" algn="tl">
                      <a:srgbClr val="FFFFFF"/>
                    </a:outerShdw>
                  </a:effectLst>
                  <a:latin typeface="Arial" panose="020B0604020202020204" pitchFamily="34" charset="0"/>
                  <a:ea typeface="幼圆" pitchFamily="49" charset="-122"/>
                  <a:cs typeface="幼圆" pitchFamily="49" charset="-122"/>
                </a:rPr>
                <a:t>属下</a:t>
              </a:r>
            </a:p>
          </p:txBody>
        </p:sp>
      </p:grpSp>
      <p:grpSp>
        <p:nvGrpSpPr>
          <p:cNvPr id="72714" name="Group 11"/>
          <p:cNvGrpSpPr/>
          <p:nvPr/>
        </p:nvGrpSpPr>
        <p:grpSpPr>
          <a:xfrm>
            <a:off x="2797175" y="2012950"/>
            <a:ext cx="2590800" cy="1066800"/>
            <a:chOff x="4032" y="1776"/>
            <a:chExt cx="1632" cy="672"/>
          </a:xfrm>
        </p:grpSpPr>
        <p:sp>
          <p:nvSpPr>
            <p:cNvPr id="183308" name="Text Box 12"/>
            <p:cNvSpPr txBox="1">
              <a:spLocks noChangeArrowheads="1"/>
            </p:cNvSpPr>
            <p:nvPr/>
          </p:nvSpPr>
          <p:spPr bwMode="auto">
            <a:xfrm>
              <a:off x="4032" y="1929"/>
              <a:ext cx="624" cy="268"/>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Arial" panose="020B0604020202020204" pitchFamily="34" charset="0"/>
                  <a:ea typeface="幼圆" pitchFamily="49" charset="-122"/>
                  <a:cs typeface="+mn-cs"/>
                </a:rPr>
                <a:t>职工</a:t>
              </a:r>
              <a:endParaRPr lang="zh-CN" altLang="en-US" sz="2000" noProof="1">
                <a:effectLst>
                  <a:outerShdw blurRad="38100" dist="38100" dir="2700000">
                    <a:srgbClr val="C0C0C0"/>
                  </a:outerShdw>
                </a:effectLst>
                <a:latin typeface="Arial" panose="020B0604020202020204" pitchFamily="34" charset="0"/>
                <a:ea typeface="幼圆" pitchFamily="49" charset="-122"/>
              </a:endParaRPr>
            </a:p>
          </p:txBody>
        </p:sp>
        <p:sp>
          <p:nvSpPr>
            <p:cNvPr id="183309" name="Line 13"/>
            <p:cNvSpPr>
              <a:spLocks noChangeShapeType="1"/>
            </p:cNvSpPr>
            <p:nvPr/>
          </p:nvSpPr>
          <p:spPr bwMode="auto">
            <a:xfrm>
              <a:off x="4656" y="2016"/>
              <a:ext cx="480" cy="0"/>
            </a:xfrm>
            <a:prstGeom prst="line">
              <a:avLst/>
            </a:prstGeom>
            <a:noFill/>
            <a:ln w="28575">
              <a:solidFill>
                <a:schemeClr val="tx1"/>
              </a:solidFill>
              <a:round/>
              <a:headEnd type="triangle" w="med" len="lg"/>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183310" name="AutoShape 14"/>
            <p:cNvSpPr>
              <a:spLocks noChangeArrowheads="1"/>
            </p:cNvSpPr>
            <p:nvPr/>
          </p:nvSpPr>
          <p:spPr bwMode="auto">
            <a:xfrm>
              <a:off x="5040" y="1776"/>
              <a:ext cx="624" cy="672"/>
            </a:xfrm>
            <a:prstGeom prst="diamond">
              <a:avLst/>
            </a:prstGeom>
            <a:solidFill>
              <a:srgbClr val="33CCCC"/>
            </a:solidFill>
            <a:ln w="2857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幼圆" pitchFamily="49" charset="-122"/>
                  <a:cs typeface="幼圆" pitchFamily="49" charset="-122"/>
                </a:rPr>
                <a:t>配偶</a:t>
              </a:r>
            </a:p>
          </p:txBody>
        </p:sp>
        <p:sp>
          <p:nvSpPr>
            <p:cNvPr id="183311" name="Line 15"/>
            <p:cNvSpPr>
              <a:spLocks noChangeShapeType="1"/>
            </p:cNvSpPr>
            <p:nvPr/>
          </p:nvSpPr>
          <p:spPr bwMode="auto">
            <a:xfrm>
              <a:off x="4656" y="2208"/>
              <a:ext cx="480" cy="0"/>
            </a:xfrm>
            <a:prstGeom prst="line">
              <a:avLst/>
            </a:prstGeom>
            <a:noFill/>
            <a:ln w="28575">
              <a:solidFill>
                <a:schemeClr val="tx1"/>
              </a:solidFill>
              <a:round/>
              <a:headEnd type="triangle" w="med" len="lg"/>
              <a:tailEnd type="none" w="med" len="lg"/>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183312" name="Text Box 16"/>
            <p:cNvSpPr txBox="1">
              <a:spLocks noChangeArrowheads="1"/>
            </p:cNvSpPr>
            <p:nvPr/>
          </p:nvSpPr>
          <p:spPr bwMode="auto">
            <a:xfrm>
              <a:off x="4656" y="2160"/>
              <a:ext cx="576" cy="231"/>
            </a:xfrm>
            <a:prstGeom prst="rect">
              <a:avLst/>
            </a:prstGeom>
            <a:noFill/>
            <a:ln>
              <a:noFill/>
            </a:ln>
            <a:effectLst/>
          </p:spPr>
          <p:txBody>
            <a:bodyPr>
              <a:spAutoFit/>
            </a:bodyPr>
            <a:lstStyle/>
            <a:p>
              <a:pPr marR="0" algn="ctr" defTabSz="914400">
                <a:spcBef>
                  <a:spcPct val="50000"/>
                </a:spcBef>
                <a:buClrTx/>
                <a:buSzTx/>
                <a:buFontTx/>
                <a:defRPr/>
              </a:pPr>
              <a:r>
                <a:rPr kumimoji="1" lang="zh-CN" altLang="en-US" sz="1800" kern="1200" cap="none" spc="0" normalizeH="0" baseline="0" noProof="0">
                  <a:effectLst>
                    <a:outerShdw blurRad="38100" dist="38100" dir="2700000" algn="tl">
                      <a:srgbClr val="FFFFFF"/>
                    </a:outerShdw>
                  </a:effectLst>
                  <a:latin typeface="Arial" panose="020B0604020202020204" pitchFamily="34" charset="0"/>
                  <a:ea typeface="幼圆" pitchFamily="49" charset="-122"/>
                  <a:cs typeface="幼圆" pitchFamily="49" charset="-122"/>
                </a:rPr>
                <a:t>丈夫</a:t>
              </a:r>
            </a:p>
          </p:txBody>
        </p:sp>
        <p:sp>
          <p:nvSpPr>
            <p:cNvPr id="183313" name="Text Box 17"/>
            <p:cNvSpPr txBox="1">
              <a:spLocks noChangeArrowheads="1"/>
            </p:cNvSpPr>
            <p:nvPr/>
          </p:nvSpPr>
          <p:spPr bwMode="auto">
            <a:xfrm>
              <a:off x="4656" y="1776"/>
              <a:ext cx="576" cy="231"/>
            </a:xfrm>
            <a:prstGeom prst="rect">
              <a:avLst/>
            </a:prstGeom>
            <a:noFill/>
            <a:ln>
              <a:noFill/>
            </a:ln>
            <a:effectLst/>
          </p:spPr>
          <p:txBody>
            <a:bodyPr>
              <a:spAutoFit/>
            </a:bodyPr>
            <a:lstStyle/>
            <a:p>
              <a:pPr marR="0" algn="ctr" defTabSz="914400">
                <a:spcBef>
                  <a:spcPct val="50000"/>
                </a:spcBef>
                <a:buClrTx/>
                <a:buSzTx/>
                <a:buFontTx/>
                <a:defRPr/>
              </a:pPr>
              <a:r>
                <a:rPr kumimoji="1" lang="zh-CN" altLang="en-US" sz="1800" kern="1200" cap="none" spc="0" normalizeH="0" baseline="0" noProof="0">
                  <a:effectLst>
                    <a:outerShdw blurRad="38100" dist="38100" dir="2700000" algn="tl">
                      <a:srgbClr val="FFFFFF"/>
                    </a:outerShdw>
                  </a:effectLst>
                  <a:latin typeface="Arial" panose="020B0604020202020204" pitchFamily="34" charset="0"/>
                  <a:ea typeface="幼圆" pitchFamily="49" charset="-122"/>
                  <a:cs typeface="幼圆" pitchFamily="49" charset="-122"/>
                </a:rPr>
                <a:t>妻子</a:t>
              </a:r>
            </a:p>
          </p:txBody>
        </p:sp>
      </p:grpSp>
      <p:grpSp>
        <p:nvGrpSpPr>
          <p:cNvPr id="72721" name="Group 18"/>
          <p:cNvGrpSpPr/>
          <p:nvPr/>
        </p:nvGrpSpPr>
        <p:grpSpPr>
          <a:xfrm>
            <a:off x="2752725" y="4754563"/>
            <a:ext cx="2590800" cy="1066800"/>
            <a:chOff x="4032" y="3552"/>
            <a:chExt cx="1632" cy="672"/>
          </a:xfrm>
        </p:grpSpPr>
        <p:sp>
          <p:nvSpPr>
            <p:cNvPr id="183315" name="AutoShape 19"/>
            <p:cNvSpPr>
              <a:spLocks noChangeArrowheads="1"/>
            </p:cNvSpPr>
            <p:nvPr/>
          </p:nvSpPr>
          <p:spPr bwMode="auto">
            <a:xfrm>
              <a:off x="5040" y="3552"/>
              <a:ext cx="624" cy="672"/>
            </a:xfrm>
            <a:prstGeom prst="diamond">
              <a:avLst/>
            </a:prstGeom>
            <a:solidFill>
              <a:srgbClr val="33CCCC"/>
            </a:solidFill>
            <a:ln w="28575">
              <a:solidFill>
                <a:schemeClr val="tx1"/>
              </a:solidFill>
              <a:miter lim="800000"/>
            </a:ln>
            <a:effectLst/>
          </p:spPr>
          <p:txBody>
            <a:bodyPr wrap="none" anchor="ctr"/>
            <a:lstStyle/>
            <a:p>
              <a:pPr algn="ctr" fontAlgn="base"/>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rPr>
                <a:t>构成</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183316" name="Text Box 20"/>
            <p:cNvSpPr txBox="1">
              <a:spLocks noChangeArrowheads="1"/>
            </p:cNvSpPr>
            <p:nvPr/>
          </p:nvSpPr>
          <p:spPr bwMode="auto">
            <a:xfrm>
              <a:off x="4032" y="3705"/>
              <a:ext cx="624" cy="268"/>
            </a:xfrm>
            <a:prstGeom prst="rect">
              <a:avLst/>
            </a:prstGeom>
            <a:solidFill>
              <a:srgbClr val="33CCCC"/>
            </a:solidFill>
            <a:ln w="28575">
              <a:solidFill>
                <a:schemeClr val="tx1"/>
              </a:solidFill>
              <a:miter lim="800000"/>
            </a:ln>
            <a:effectLst/>
          </p:spPr>
          <p:txBody>
            <a:bodyPr>
              <a:spAutoFit/>
            </a:bodyPr>
            <a:lstStyle/>
            <a:p>
              <a:pPr marR="0" algn="ctr" defTabSz="914400">
                <a:spcBef>
                  <a:spcPct val="50000"/>
                </a:spcBef>
                <a:buClrTx/>
                <a:buSzTx/>
                <a:buFontTx/>
                <a:defRPr/>
              </a:pPr>
              <a:r>
                <a:rPr kumimoji="1" lang="zh-CN" altLang="en-US" sz="2000" kern="1200" cap="none" spc="0" normalizeH="0" baseline="0" noProof="0">
                  <a:effectLst>
                    <a:outerShdw blurRad="38100" dist="38100" dir="2700000" algn="tl">
                      <a:srgbClr val="FFFFFF"/>
                    </a:outerShdw>
                  </a:effectLst>
                  <a:latin typeface="Arial" panose="020B0604020202020204" pitchFamily="34" charset="0"/>
                  <a:ea typeface="幼圆" pitchFamily="49" charset="-122"/>
                  <a:cs typeface="幼圆" pitchFamily="49" charset="-122"/>
                </a:rPr>
                <a:t>零件</a:t>
              </a:r>
            </a:p>
          </p:txBody>
        </p:sp>
        <p:sp>
          <p:nvSpPr>
            <p:cNvPr id="183317" name="Line 21"/>
            <p:cNvSpPr>
              <a:spLocks noChangeShapeType="1"/>
            </p:cNvSpPr>
            <p:nvPr/>
          </p:nvSpPr>
          <p:spPr bwMode="auto">
            <a:xfrm>
              <a:off x="4656" y="3792"/>
              <a:ext cx="480" cy="0"/>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183318" name="Line 22"/>
            <p:cNvSpPr>
              <a:spLocks noChangeShapeType="1"/>
            </p:cNvSpPr>
            <p:nvPr/>
          </p:nvSpPr>
          <p:spPr bwMode="auto">
            <a:xfrm>
              <a:off x="4656" y="3984"/>
              <a:ext cx="480" cy="0"/>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183319" name="Text Box 23"/>
            <p:cNvSpPr txBox="1">
              <a:spLocks noChangeArrowheads="1"/>
            </p:cNvSpPr>
            <p:nvPr/>
          </p:nvSpPr>
          <p:spPr bwMode="auto">
            <a:xfrm>
              <a:off x="4560" y="3552"/>
              <a:ext cx="672" cy="231"/>
            </a:xfrm>
            <a:prstGeom prst="rect">
              <a:avLst/>
            </a:prstGeom>
            <a:noFill/>
            <a:ln>
              <a:noFill/>
            </a:ln>
            <a:effectLst/>
          </p:spPr>
          <p:txBody>
            <a:bodyPr>
              <a:spAutoFit/>
            </a:bodyPr>
            <a:lstStyle/>
            <a:p>
              <a:pPr marR="0" algn="ctr" defTabSz="914400">
                <a:spcBef>
                  <a:spcPct val="50000"/>
                </a:spcBef>
                <a:buClrTx/>
                <a:buSzTx/>
                <a:buFontTx/>
                <a:defRPr/>
              </a:pPr>
              <a:r>
                <a:rPr kumimoji="1" lang="zh-CN" altLang="en-US" sz="1800" kern="1200" cap="none" spc="0" normalizeH="0" baseline="0" noProof="0">
                  <a:effectLst>
                    <a:outerShdw blurRad="38100" dist="38100" dir="2700000" algn="tl">
                      <a:srgbClr val="FFFFFF"/>
                    </a:outerShdw>
                  </a:effectLst>
                  <a:latin typeface="Arial" panose="020B0604020202020204" pitchFamily="34" charset="0"/>
                  <a:ea typeface="幼圆" pitchFamily="49" charset="-122"/>
                  <a:cs typeface="幼圆" pitchFamily="49" charset="-122"/>
                </a:rPr>
                <a:t>母零件</a:t>
              </a:r>
            </a:p>
          </p:txBody>
        </p:sp>
        <p:sp>
          <p:nvSpPr>
            <p:cNvPr id="183320" name="Text Box 24"/>
            <p:cNvSpPr txBox="1">
              <a:spLocks noChangeArrowheads="1"/>
            </p:cNvSpPr>
            <p:nvPr/>
          </p:nvSpPr>
          <p:spPr bwMode="auto">
            <a:xfrm>
              <a:off x="4560" y="3974"/>
              <a:ext cx="672" cy="231"/>
            </a:xfrm>
            <a:prstGeom prst="rect">
              <a:avLst/>
            </a:prstGeom>
            <a:noFill/>
            <a:ln>
              <a:noFill/>
            </a:ln>
            <a:effectLst/>
          </p:spPr>
          <p:txBody>
            <a:bodyPr>
              <a:spAutoFit/>
            </a:bodyPr>
            <a:lstStyle/>
            <a:p>
              <a:pPr marR="0" algn="ctr" defTabSz="914400">
                <a:spcBef>
                  <a:spcPct val="50000"/>
                </a:spcBef>
                <a:buClrTx/>
                <a:buSzTx/>
                <a:buFontTx/>
                <a:defRPr/>
              </a:pPr>
              <a:r>
                <a:rPr kumimoji="1" lang="zh-CN" altLang="en-US" sz="1800" kern="1200" cap="none" spc="0" normalizeH="0" baseline="0" noProof="0">
                  <a:effectLst>
                    <a:outerShdw blurRad="38100" dist="38100" dir="2700000" algn="tl">
                      <a:srgbClr val="FFFFFF"/>
                    </a:outerShdw>
                  </a:effectLst>
                  <a:latin typeface="Arial" panose="020B0604020202020204" pitchFamily="34" charset="0"/>
                  <a:ea typeface="幼圆" pitchFamily="49" charset="-122"/>
                  <a:cs typeface="幼圆" pitchFamily="49" charset="-122"/>
                </a:rPr>
                <a:t>子零件</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a:xfrm>
            <a:off x="1296988" y="233363"/>
            <a:ext cx="7427913" cy="455613"/>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6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Total  and Partial Participation</a:t>
            </a:r>
          </a:p>
        </p:txBody>
      </p:sp>
      <p:sp>
        <p:nvSpPr>
          <p:cNvPr id="35843" name="Rectangle 3"/>
          <p:cNvSpPr/>
          <p:nvPr/>
        </p:nvSpPr>
        <p:spPr>
          <a:xfrm>
            <a:off x="166688" y="922338"/>
            <a:ext cx="8789988" cy="1920875"/>
          </a:xfrm>
          <a:prstGeom prst="rect">
            <a:avLst/>
          </a:prstGeom>
          <a:noFill/>
          <a:ln w="9525">
            <a:noFill/>
          </a:ln>
        </p:spPr>
        <p:txBody>
          <a:bodyPr/>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0" lang="en-US" altLang="en-US" sz="2400" b="0" i="0" u="none" strike="noStrike" kern="1200" cap="none" spc="0" normalizeH="0" baseline="0" noProof="0" dirty="0">
                <a:ln>
                  <a:noFill/>
                </a:ln>
                <a:solidFill>
                  <a:srgbClr val="990099"/>
                </a:solidFill>
                <a:effectLst/>
                <a:uLnTx/>
                <a:uFillTx/>
                <a:latin typeface="Arial" panose="020B0604020202020204"/>
                <a:ea typeface="MS PGothic" panose="020B0600070205080204" pitchFamily="34" charset="-128"/>
                <a:cs typeface="Arial" panose="020B0604020202020204"/>
              </a:rPr>
              <a:t>Total participation (indicated by double line)</a:t>
            </a:r>
            <a:r>
              <a:rPr kumimoji="0" lang="en-US" altLang="en-US" sz="2400" b="0" i="0"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every entity in the entity set participates in at least one relationship in the relationship set</a:t>
            </a: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endParaRPr>
          </a:p>
          <a:p>
            <a:pPr marL="0" marR="0" lvl="0" indent="0" algn="l" defTabSz="914400" rtl="0" eaLnBrk="0" fontAlgn="base" latinLnBrk="0" hangingPunct="0">
              <a:lnSpc>
                <a:spcPct val="100000"/>
              </a:lnSpc>
              <a:spcBef>
                <a:spcPct val="35000"/>
              </a:spcBef>
              <a:spcAft>
                <a:spcPct val="0"/>
              </a:spcAft>
              <a:buClr>
                <a:schemeClr val="tx2"/>
              </a:buClr>
              <a:buSzPct val="90000"/>
              <a:buFontTx/>
              <a:buNone/>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endParaRPr>
          </a:p>
          <a:p>
            <a:pPr marL="742950" marR="0" lvl="1" indent="-285750" algn="l" defTabSz="914400" rtl="0" eaLnBrk="0" fontAlgn="base" latinLnBrk="0" hangingPunct="0">
              <a:lnSpc>
                <a:spcPct val="100000"/>
              </a:lnSpc>
              <a:spcBef>
                <a:spcPct val="35000"/>
              </a:spcBef>
              <a:spcAft>
                <a:spcPct val="0"/>
              </a:spcAft>
              <a:buClr>
                <a:schemeClr val="hlink"/>
              </a:buClr>
              <a:buSzPct val="80000"/>
              <a:buFontTx/>
              <a:buNone/>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endParaRPr>
          </a:p>
          <a:p>
            <a:pPr marL="742950" marR="0" lvl="1" indent="-285750" algn="l" defTabSz="914400" rtl="0" eaLnBrk="0" fontAlgn="base" latinLnBrk="0" hangingPunct="0">
              <a:lnSpc>
                <a:spcPct val="100000"/>
              </a:lnSpc>
              <a:spcBef>
                <a:spcPct val="35000"/>
              </a:spcBef>
              <a:spcAft>
                <a:spcPct val="0"/>
              </a:spcAft>
              <a:buClr>
                <a:schemeClr val="hlink"/>
              </a:buClr>
              <a:buSzPct val="80000"/>
              <a:buFontTx/>
              <a:buNone/>
              <a:defRPr/>
            </a:pPr>
            <a:r>
              <a:rPr kumimoji="0" lang="en-US" altLang="en-US" sz="2400" b="0" i="0"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participation of </a:t>
            </a:r>
            <a:r>
              <a:rPr kumimoji="0" lang="en-US" altLang="en-US" sz="2400" b="0" i="1"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student  </a:t>
            </a:r>
            <a:r>
              <a:rPr kumimoji="0" lang="en-US" altLang="en-US" sz="2400" b="0" i="0"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in </a:t>
            </a:r>
            <a:r>
              <a:rPr kumimoji="0" lang="en-US" altLang="en-US" sz="2400" b="0" i="1"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advisor r</a:t>
            </a:r>
            <a:r>
              <a:rPr kumimoji="0" lang="en-US" altLang="en-US" sz="2400" b="0" i="0"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elation is total</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2"/>
              <a:buChar char="4"/>
              <a:defRPr/>
            </a:pPr>
            <a:r>
              <a:rPr kumimoji="0" lang="en-US" altLang="en-US" sz="2400" b="0" i="0"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every </a:t>
            </a:r>
            <a:r>
              <a:rPr kumimoji="0" lang="en-US" altLang="en-US" sz="2400" b="0" i="1"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student </a:t>
            </a:r>
            <a:r>
              <a:rPr kumimoji="0" lang="en-US" altLang="en-US" sz="2400" b="0" i="0"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must have an associated instructor</a:t>
            </a: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0" lang="en-US" altLang="en-US" sz="2400" b="0" i="0" u="none" strike="noStrike" kern="1200" cap="none" spc="0" normalizeH="0" baseline="0" noProof="0" dirty="0">
                <a:ln>
                  <a:noFill/>
                </a:ln>
                <a:solidFill>
                  <a:srgbClr val="990099"/>
                </a:solidFill>
                <a:effectLst/>
                <a:uLnTx/>
                <a:uFillTx/>
                <a:latin typeface="Arial" panose="020B0604020202020204"/>
                <a:ea typeface="MS PGothic" panose="020B0600070205080204" pitchFamily="34" charset="-128"/>
                <a:cs typeface="Arial" panose="020B0604020202020204"/>
              </a:rPr>
              <a:t>Partial participation</a:t>
            </a:r>
            <a:r>
              <a:rPr kumimoji="0" lang="en-US" altLang="en-US" sz="2400" b="0" i="0"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some entities may not participate in any relationship in the relationship set</a:t>
            </a: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charset="2"/>
              <a:buChar char="l"/>
              <a:defRPr/>
            </a:pPr>
            <a:r>
              <a:rPr kumimoji="0" lang="en-US" altLang="en-US" sz="2400" b="0" i="0"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Example: participation of </a:t>
            </a:r>
            <a:r>
              <a:rPr kumimoji="0" lang="en-US" altLang="en-US" sz="2400" b="0" i="1"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instructor</a:t>
            </a:r>
            <a:r>
              <a:rPr kumimoji="0" lang="en-US" altLang="en-US" sz="2400" b="0" i="0"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in </a:t>
            </a:r>
            <a:r>
              <a:rPr kumimoji="0" lang="en-US" altLang="en-US" sz="2400" b="0" i="1"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advisor</a:t>
            </a:r>
            <a:r>
              <a:rPr kumimoji="0" lang="en-US" altLang="en-US" sz="2400" b="0" i="0" u="none" strike="noStrike" kern="1200" cap="none" spc="0" normalizeH="0" baseline="0" noProof="0" dirty="0">
                <a:ln>
                  <a:noFill/>
                </a:ln>
                <a:solidFill>
                  <a:schemeClr val="tx1"/>
                </a:solidFill>
                <a:effectLst/>
                <a:uLnTx/>
                <a:uFillTx/>
                <a:latin typeface="Arial" panose="020B0604020202020204"/>
                <a:ea typeface="MS PGothic" panose="020B0600070205080204" pitchFamily="34" charset="-128"/>
                <a:cs typeface="Arial" panose="020B0604020202020204"/>
              </a:rPr>
              <a:t> is partial</a:t>
            </a:r>
          </a:p>
        </p:txBody>
      </p:sp>
      <p:pic>
        <p:nvPicPr>
          <p:cNvPr id="73731" name="Picture 7"/>
          <p:cNvPicPr>
            <a:picLocks noChangeAspect="1"/>
          </p:cNvPicPr>
          <p:nvPr/>
        </p:nvPicPr>
        <p:blipFill>
          <a:blip r:embed="rId3"/>
          <a:stretch>
            <a:fillRect/>
          </a:stretch>
        </p:blipFill>
        <p:spPr>
          <a:xfrm>
            <a:off x="976313" y="2328863"/>
            <a:ext cx="7342187" cy="144780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a:xfrm>
            <a:off x="742950" y="38100"/>
            <a:ext cx="8420100" cy="682625"/>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Notation for Expressing More Complex Constraints</a:t>
            </a:r>
          </a:p>
        </p:txBody>
      </p:sp>
      <p:sp>
        <p:nvSpPr>
          <p:cNvPr id="75778" name="Rectangle 3"/>
          <p:cNvSpPr/>
          <p:nvPr/>
        </p:nvSpPr>
        <p:spPr>
          <a:xfrm>
            <a:off x="117475" y="1106488"/>
            <a:ext cx="8872538" cy="2525712"/>
          </a:xfrm>
          <a:prstGeom prst="rect">
            <a:avLst/>
          </a:prstGeom>
          <a:noFill/>
          <a:ln w="9525">
            <a:noFill/>
          </a:ln>
        </p:spPr>
        <p:txBody>
          <a:bodyPr anchor="t" anchorCtr="0"/>
          <a:lstStyle/>
          <a:p>
            <a:pPr marL="342900" indent="-342900" eaLnBrk="0" hangingPunct="0">
              <a:spcBef>
                <a:spcPct val="35000"/>
              </a:spcBef>
              <a:buClr>
                <a:schemeClr val="tx2"/>
              </a:buClr>
              <a:buSzPct val="90000"/>
              <a:buFont typeface="Monotype Sorts" charset="2"/>
              <a:buChar char="n"/>
            </a:pPr>
            <a:r>
              <a:rPr lang="en-US" altLang="zh-CN" sz="2400" dirty="0">
                <a:latin typeface="Arial" panose="020B0604020202020204" pitchFamily="34" charset="0"/>
              </a:rPr>
              <a:t>A line may have an associated minimum and maximum cardinality, shown in the form </a:t>
            </a:r>
            <a:r>
              <a:rPr lang="en-US" altLang="zh-CN" sz="2400" i="1" dirty="0">
                <a:latin typeface="Arial" panose="020B0604020202020204" pitchFamily="34" charset="0"/>
              </a:rPr>
              <a:t>l..h</a:t>
            </a:r>
            <a:r>
              <a:rPr lang="en-US" altLang="zh-CN" sz="2400" dirty="0">
                <a:latin typeface="Arial" panose="020B0604020202020204" pitchFamily="34" charset="0"/>
              </a:rPr>
              <a:t>, where </a:t>
            </a:r>
            <a:r>
              <a:rPr lang="en-US" altLang="zh-CN" sz="2400" i="1" dirty="0">
                <a:latin typeface="Arial" panose="020B0604020202020204" pitchFamily="34" charset="0"/>
              </a:rPr>
              <a:t>l</a:t>
            </a:r>
            <a:r>
              <a:rPr lang="en-US" altLang="zh-CN" sz="2400" dirty="0">
                <a:latin typeface="Arial" panose="020B0604020202020204" pitchFamily="34" charset="0"/>
              </a:rPr>
              <a:t> is the minimum and </a:t>
            </a:r>
            <a:r>
              <a:rPr lang="en-US" altLang="zh-CN" sz="2400" i="1" dirty="0">
                <a:latin typeface="Arial" panose="020B0604020202020204" pitchFamily="34" charset="0"/>
              </a:rPr>
              <a:t>h</a:t>
            </a:r>
            <a:r>
              <a:rPr lang="en-US" altLang="zh-CN" sz="2400" dirty="0">
                <a:latin typeface="Arial" panose="020B0604020202020204" pitchFamily="34" charset="0"/>
              </a:rPr>
              <a:t> the maximum cardinality</a:t>
            </a:r>
          </a:p>
          <a:p>
            <a:pPr marL="800100" lvl="1" indent="-342900" eaLnBrk="0" hangingPunct="0">
              <a:spcBef>
                <a:spcPct val="35000"/>
              </a:spcBef>
              <a:buClr>
                <a:schemeClr val="tx2"/>
              </a:buClr>
              <a:buSzPct val="90000"/>
              <a:buFont typeface="Monotype Sorts" charset="2"/>
              <a:buChar char="n"/>
            </a:pPr>
            <a:r>
              <a:rPr lang="en-US" altLang="zh-CN" sz="2400" dirty="0">
                <a:latin typeface="Arial" panose="020B0604020202020204" pitchFamily="34" charset="0"/>
              </a:rPr>
              <a:t>A minimum value of 1 indicates total participation.</a:t>
            </a:r>
          </a:p>
          <a:p>
            <a:pPr marL="800100" lvl="1" indent="-342900" eaLnBrk="0" hangingPunct="0">
              <a:spcBef>
                <a:spcPct val="35000"/>
              </a:spcBef>
              <a:buClr>
                <a:schemeClr val="tx2"/>
              </a:buClr>
              <a:buSzPct val="90000"/>
              <a:buFont typeface="Monotype Sorts" charset="2"/>
              <a:buChar char="n"/>
            </a:pPr>
            <a:r>
              <a:rPr lang="en-US" altLang="zh-CN" sz="2400" dirty="0">
                <a:latin typeface="Arial" panose="020B0604020202020204" pitchFamily="34" charset="0"/>
              </a:rPr>
              <a:t>A maximum value of 1 indicates that the entity participates  in at most one relationship</a:t>
            </a:r>
          </a:p>
          <a:p>
            <a:pPr marL="800100" lvl="1" indent="-342900" eaLnBrk="0" hangingPunct="0">
              <a:spcBef>
                <a:spcPct val="35000"/>
              </a:spcBef>
              <a:buClr>
                <a:schemeClr val="tx2"/>
              </a:buClr>
              <a:buSzPct val="90000"/>
              <a:buFont typeface="Monotype Sorts" charset="2"/>
              <a:buChar char="n"/>
            </a:pPr>
            <a:r>
              <a:rPr lang="en-US" altLang="zh-CN" sz="2400" dirty="0">
                <a:latin typeface="Arial" panose="020B0604020202020204" pitchFamily="34" charset="0"/>
              </a:rPr>
              <a:t>A maximum value of * indicates no limit.</a:t>
            </a:r>
          </a:p>
          <a:p>
            <a:pPr marL="342900" indent="-342900" eaLnBrk="0" hangingPunct="0">
              <a:spcBef>
                <a:spcPct val="35000"/>
              </a:spcBef>
              <a:buClr>
                <a:schemeClr val="tx2"/>
              </a:buClr>
              <a:buSzPct val="90000"/>
            </a:pPr>
            <a:endParaRPr lang="en-US" altLang="zh-CN" sz="2400" dirty="0">
              <a:latin typeface="Arial" panose="020B0604020202020204" pitchFamily="34" charset="0"/>
            </a:endParaRPr>
          </a:p>
          <a:p>
            <a:pPr marL="342900" indent="-342900" eaLnBrk="0" hangingPunct="0">
              <a:spcBef>
                <a:spcPct val="35000"/>
              </a:spcBef>
              <a:buClr>
                <a:schemeClr val="tx2"/>
              </a:buClr>
              <a:buSzPct val="90000"/>
              <a:buFont typeface="Monotype Sorts" charset="2"/>
              <a:buChar char="n"/>
            </a:pPr>
            <a:endParaRPr lang="en-US" altLang="zh-CN" sz="2400" dirty="0">
              <a:latin typeface="Arial" panose="020B0604020202020204" pitchFamily="34" charset="0"/>
              <a:ea typeface="Arial" panose="020B0604020202020204" pitchFamily="34" charset="0"/>
            </a:endParaRPr>
          </a:p>
        </p:txBody>
      </p:sp>
      <p:pic>
        <p:nvPicPr>
          <p:cNvPr id="75779" name="Picture 5"/>
          <p:cNvPicPr>
            <a:picLocks noChangeAspect="1"/>
          </p:cNvPicPr>
          <p:nvPr/>
        </p:nvPicPr>
        <p:blipFill>
          <a:blip r:embed="rId3"/>
          <a:stretch>
            <a:fillRect/>
          </a:stretch>
        </p:blipFill>
        <p:spPr>
          <a:xfrm>
            <a:off x="1758950" y="4351338"/>
            <a:ext cx="5800725" cy="1133475"/>
          </a:xfrm>
          <a:prstGeom prst="rect">
            <a:avLst/>
          </a:prstGeom>
          <a:noFill/>
          <a:ln w="9525">
            <a:noFill/>
          </a:ln>
        </p:spPr>
      </p:pic>
      <p:sp>
        <p:nvSpPr>
          <p:cNvPr id="75780" name="Rectangle 4"/>
          <p:cNvSpPr/>
          <p:nvPr/>
        </p:nvSpPr>
        <p:spPr>
          <a:xfrm>
            <a:off x="1239838" y="5891213"/>
            <a:ext cx="6626225" cy="646112"/>
          </a:xfrm>
          <a:prstGeom prst="rect">
            <a:avLst/>
          </a:prstGeom>
          <a:noFill/>
          <a:ln w="9525">
            <a:noFill/>
          </a:ln>
        </p:spPr>
        <p:txBody>
          <a:bodyPr anchor="t" anchorCtr="0">
            <a:spAutoFit/>
          </a:bodyPr>
          <a:lstStyle/>
          <a:p>
            <a:pPr marL="342900" indent="-342900" eaLnBrk="0" hangingPunct="0">
              <a:spcBef>
                <a:spcPct val="35000"/>
              </a:spcBef>
              <a:buClr>
                <a:schemeClr val="tx2"/>
              </a:buClr>
              <a:buSzPct val="90000"/>
              <a:buFont typeface="Monotype Sorts" charset="2"/>
            </a:pPr>
            <a:r>
              <a:rPr lang="en-US" altLang="zh-CN" sz="1800" dirty="0">
                <a:latin typeface="Helvetica" charset="0"/>
              </a:rPr>
              <a:t>Instructor can advise 0 or more students.  A student must have 1 advisor; cannot have multiple advisors</a:t>
            </a:r>
          </a:p>
        </p:txBody>
      </p:sp>
      <p:grpSp>
        <p:nvGrpSpPr>
          <p:cNvPr id="19" name="组合 18">
            <a:extLst>
              <a:ext uri="{FF2B5EF4-FFF2-40B4-BE49-F238E27FC236}">
                <a16:creationId xmlns:a16="http://schemas.microsoft.com/office/drawing/2014/main" id="{E9520AE3-4C25-BD2A-5423-6F796C62EF00}"/>
              </a:ext>
            </a:extLst>
          </p:cNvPr>
          <p:cNvGrpSpPr/>
          <p:nvPr/>
        </p:nvGrpSpPr>
        <p:grpSpPr>
          <a:xfrm>
            <a:off x="2261917" y="640718"/>
            <a:ext cx="569160" cy="421920"/>
            <a:chOff x="2261917" y="640718"/>
            <a:chExt cx="569160" cy="421920"/>
          </a:xfrm>
        </p:grpSpPr>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5572382E-11B7-DC94-D867-9CE0057AFE48}"/>
                    </a:ext>
                  </a:extLst>
                </p14:cNvPr>
                <p14:cNvContentPartPr/>
                <p14:nvPr/>
              </p14:nvContentPartPr>
              <p14:xfrm>
                <a:off x="2261917" y="640718"/>
                <a:ext cx="360" cy="128160"/>
              </p14:xfrm>
            </p:contentPart>
          </mc:Choice>
          <mc:Fallback xmlns="">
            <p:pic>
              <p:nvPicPr>
                <p:cNvPr id="2" name="墨迹 1">
                  <a:extLst>
                    <a:ext uri="{FF2B5EF4-FFF2-40B4-BE49-F238E27FC236}">
                      <a16:creationId xmlns:a16="http://schemas.microsoft.com/office/drawing/2014/main" id="{5572382E-11B7-DC94-D867-9CE0057AFE48}"/>
                    </a:ext>
                  </a:extLst>
                </p:cNvPr>
                <p:cNvPicPr/>
                <p:nvPr/>
              </p:nvPicPr>
              <p:blipFill>
                <a:blip r:embed="rId5"/>
                <a:stretch>
                  <a:fillRect/>
                </a:stretch>
              </p:blipFill>
              <p:spPr>
                <a:xfrm>
                  <a:off x="2252917" y="632078"/>
                  <a:ext cx="1800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墨迹 2">
                  <a:extLst>
                    <a:ext uri="{FF2B5EF4-FFF2-40B4-BE49-F238E27FC236}">
                      <a16:creationId xmlns:a16="http://schemas.microsoft.com/office/drawing/2014/main" id="{BE18C5E1-C8A1-91D7-8730-5F517E8069DA}"/>
                    </a:ext>
                  </a:extLst>
                </p14:cNvPr>
                <p14:cNvContentPartPr/>
                <p14:nvPr/>
              </p14:nvContentPartPr>
              <p14:xfrm>
                <a:off x="2261917" y="716318"/>
                <a:ext cx="35280" cy="9720"/>
              </p14:xfrm>
            </p:contentPart>
          </mc:Choice>
          <mc:Fallback xmlns="">
            <p:pic>
              <p:nvPicPr>
                <p:cNvPr id="3" name="墨迹 2">
                  <a:extLst>
                    <a:ext uri="{FF2B5EF4-FFF2-40B4-BE49-F238E27FC236}">
                      <a16:creationId xmlns:a16="http://schemas.microsoft.com/office/drawing/2014/main" id="{BE18C5E1-C8A1-91D7-8730-5F517E8069DA}"/>
                    </a:ext>
                  </a:extLst>
                </p:cNvPr>
                <p:cNvPicPr/>
                <p:nvPr/>
              </p:nvPicPr>
              <p:blipFill>
                <a:blip r:embed="rId7"/>
                <a:stretch>
                  <a:fillRect/>
                </a:stretch>
              </p:blipFill>
              <p:spPr>
                <a:xfrm>
                  <a:off x="2252917" y="707318"/>
                  <a:ext cx="529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墨迹 3">
                  <a:extLst>
                    <a:ext uri="{FF2B5EF4-FFF2-40B4-BE49-F238E27FC236}">
                      <a16:creationId xmlns:a16="http://schemas.microsoft.com/office/drawing/2014/main" id="{1EE35DFE-B4F2-C118-4FAC-DF52FFC9EEEC}"/>
                    </a:ext>
                  </a:extLst>
                </p14:cNvPr>
                <p14:cNvContentPartPr/>
                <p14:nvPr/>
              </p14:nvContentPartPr>
              <p14:xfrm>
                <a:off x="2318437" y="715958"/>
                <a:ext cx="10080" cy="91080"/>
              </p14:xfrm>
            </p:contentPart>
          </mc:Choice>
          <mc:Fallback xmlns="">
            <p:pic>
              <p:nvPicPr>
                <p:cNvPr id="4" name="墨迹 3">
                  <a:extLst>
                    <a:ext uri="{FF2B5EF4-FFF2-40B4-BE49-F238E27FC236}">
                      <a16:creationId xmlns:a16="http://schemas.microsoft.com/office/drawing/2014/main" id="{1EE35DFE-B4F2-C118-4FAC-DF52FFC9EEEC}"/>
                    </a:ext>
                  </a:extLst>
                </p:cNvPr>
                <p:cNvPicPr/>
                <p:nvPr/>
              </p:nvPicPr>
              <p:blipFill>
                <a:blip r:embed="rId9"/>
                <a:stretch>
                  <a:fillRect/>
                </a:stretch>
              </p:blipFill>
              <p:spPr>
                <a:xfrm>
                  <a:off x="2309797" y="707318"/>
                  <a:ext cx="277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墨迹 5">
                  <a:extLst>
                    <a:ext uri="{FF2B5EF4-FFF2-40B4-BE49-F238E27FC236}">
                      <a16:creationId xmlns:a16="http://schemas.microsoft.com/office/drawing/2014/main" id="{987AC28C-9D43-1869-B8C3-EB7B018E1969}"/>
                    </a:ext>
                  </a:extLst>
                </p14:cNvPr>
                <p14:cNvContentPartPr/>
                <p14:nvPr/>
              </p14:nvContentPartPr>
              <p14:xfrm>
                <a:off x="2337517" y="659438"/>
                <a:ext cx="60480" cy="135360"/>
              </p14:xfrm>
            </p:contentPart>
          </mc:Choice>
          <mc:Fallback xmlns="">
            <p:pic>
              <p:nvPicPr>
                <p:cNvPr id="6" name="墨迹 5">
                  <a:extLst>
                    <a:ext uri="{FF2B5EF4-FFF2-40B4-BE49-F238E27FC236}">
                      <a16:creationId xmlns:a16="http://schemas.microsoft.com/office/drawing/2014/main" id="{987AC28C-9D43-1869-B8C3-EB7B018E1969}"/>
                    </a:ext>
                  </a:extLst>
                </p:cNvPr>
                <p:cNvPicPr/>
                <p:nvPr/>
              </p:nvPicPr>
              <p:blipFill>
                <a:blip r:embed="rId11"/>
                <a:stretch>
                  <a:fillRect/>
                </a:stretch>
              </p:blipFill>
              <p:spPr>
                <a:xfrm>
                  <a:off x="2328877" y="650798"/>
                  <a:ext cx="7812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墨迹 6">
                  <a:extLst>
                    <a:ext uri="{FF2B5EF4-FFF2-40B4-BE49-F238E27FC236}">
                      <a16:creationId xmlns:a16="http://schemas.microsoft.com/office/drawing/2014/main" id="{64CA1145-CEF0-9567-AEDE-4773C0151EB6}"/>
                    </a:ext>
                  </a:extLst>
                </p14:cNvPr>
                <p14:cNvContentPartPr/>
                <p14:nvPr/>
              </p14:nvContentPartPr>
              <p14:xfrm>
                <a:off x="2403397" y="725318"/>
                <a:ext cx="44640" cy="10080"/>
              </p14:xfrm>
            </p:contentPart>
          </mc:Choice>
          <mc:Fallback xmlns="">
            <p:pic>
              <p:nvPicPr>
                <p:cNvPr id="7" name="墨迹 6">
                  <a:extLst>
                    <a:ext uri="{FF2B5EF4-FFF2-40B4-BE49-F238E27FC236}">
                      <a16:creationId xmlns:a16="http://schemas.microsoft.com/office/drawing/2014/main" id="{64CA1145-CEF0-9567-AEDE-4773C0151EB6}"/>
                    </a:ext>
                  </a:extLst>
                </p:cNvPr>
                <p:cNvPicPr/>
                <p:nvPr/>
              </p:nvPicPr>
              <p:blipFill>
                <a:blip r:embed="rId13"/>
                <a:stretch>
                  <a:fillRect/>
                </a:stretch>
              </p:blipFill>
              <p:spPr>
                <a:xfrm>
                  <a:off x="2394757" y="716318"/>
                  <a:ext cx="622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墨迹 7">
                  <a:extLst>
                    <a:ext uri="{FF2B5EF4-FFF2-40B4-BE49-F238E27FC236}">
                      <a16:creationId xmlns:a16="http://schemas.microsoft.com/office/drawing/2014/main" id="{010DCEDB-15BC-B9EC-D688-91E6FBA7481A}"/>
                    </a:ext>
                  </a:extLst>
                </p14:cNvPr>
                <p14:cNvContentPartPr/>
                <p14:nvPr/>
              </p14:nvContentPartPr>
              <p14:xfrm>
                <a:off x="2469277" y="744038"/>
                <a:ext cx="360" cy="13680"/>
              </p14:xfrm>
            </p:contentPart>
          </mc:Choice>
          <mc:Fallback xmlns="">
            <p:pic>
              <p:nvPicPr>
                <p:cNvPr id="8" name="墨迹 7">
                  <a:extLst>
                    <a:ext uri="{FF2B5EF4-FFF2-40B4-BE49-F238E27FC236}">
                      <a16:creationId xmlns:a16="http://schemas.microsoft.com/office/drawing/2014/main" id="{010DCEDB-15BC-B9EC-D688-91E6FBA7481A}"/>
                    </a:ext>
                  </a:extLst>
                </p:cNvPr>
                <p:cNvPicPr/>
                <p:nvPr/>
              </p:nvPicPr>
              <p:blipFill>
                <a:blip r:embed="rId15"/>
                <a:stretch>
                  <a:fillRect/>
                </a:stretch>
              </p:blipFill>
              <p:spPr>
                <a:xfrm>
                  <a:off x="2460637" y="735398"/>
                  <a:ext cx="180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墨迹 8">
                  <a:extLst>
                    <a:ext uri="{FF2B5EF4-FFF2-40B4-BE49-F238E27FC236}">
                      <a16:creationId xmlns:a16="http://schemas.microsoft.com/office/drawing/2014/main" id="{D1E8CC3B-8DC8-6857-21E5-04721BF06AE6}"/>
                    </a:ext>
                  </a:extLst>
                </p14:cNvPr>
                <p14:cNvContentPartPr/>
                <p14:nvPr/>
              </p14:nvContentPartPr>
              <p14:xfrm>
                <a:off x="2270917" y="800558"/>
                <a:ext cx="57600" cy="15840"/>
              </p14:xfrm>
            </p:contentPart>
          </mc:Choice>
          <mc:Fallback xmlns="">
            <p:pic>
              <p:nvPicPr>
                <p:cNvPr id="9" name="墨迹 8">
                  <a:extLst>
                    <a:ext uri="{FF2B5EF4-FFF2-40B4-BE49-F238E27FC236}">
                      <a16:creationId xmlns:a16="http://schemas.microsoft.com/office/drawing/2014/main" id="{D1E8CC3B-8DC8-6857-21E5-04721BF06AE6}"/>
                    </a:ext>
                  </a:extLst>
                </p:cNvPr>
                <p:cNvPicPr/>
                <p:nvPr/>
              </p:nvPicPr>
              <p:blipFill>
                <a:blip r:embed="rId17"/>
                <a:stretch>
                  <a:fillRect/>
                </a:stretch>
              </p:blipFill>
              <p:spPr>
                <a:xfrm>
                  <a:off x="2262277" y="791918"/>
                  <a:ext cx="7524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墨迹 9">
                  <a:extLst>
                    <a:ext uri="{FF2B5EF4-FFF2-40B4-BE49-F238E27FC236}">
                      <a16:creationId xmlns:a16="http://schemas.microsoft.com/office/drawing/2014/main" id="{E50C8551-9440-1C7A-62BA-D8740004D755}"/>
                    </a:ext>
                  </a:extLst>
                </p14:cNvPr>
                <p14:cNvContentPartPr/>
                <p14:nvPr/>
              </p14:nvContentPartPr>
              <p14:xfrm>
                <a:off x="2309077" y="857438"/>
                <a:ext cx="33120" cy="151920"/>
              </p14:xfrm>
            </p:contentPart>
          </mc:Choice>
          <mc:Fallback xmlns="">
            <p:pic>
              <p:nvPicPr>
                <p:cNvPr id="10" name="墨迹 9">
                  <a:extLst>
                    <a:ext uri="{FF2B5EF4-FFF2-40B4-BE49-F238E27FC236}">
                      <a16:creationId xmlns:a16="http://schemas.microsoft.com/office/drawing/2014/main" id="{E50C8551-9440-1C7A-62BA-D8740004D755}"/>
                    </a:ext>
                  </a:extLst>
                </p:cNvPr>
                <p:cNvPicPr/>
                <p:nvPr/>
              </p:nvPicPr>
              <p:blipFill>
                <a:blip r:embed="rId19"/>
                <a:stretch>
                  <a:fillRect/>
                </a:stretch>
              </p:blipFill>
              <p:spPr>
                <a:xfrm>
                  <a:off x="2300437" y="848438"/>
                  <a:ext cx="507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墨迹 10">
                  <a:extLst>
                    <a:ext uri="{FF2B5EF4-FFF2-40B4-BE49-F238E27FC236}">
                      <a16:creationId xmlns:a16="http://schemas.microsoft.com/office/drawing/2014/main" id="{DA6997B1-8518-315F-2DAC-2030B09EC8E7}"/>
                    </a:ext>
                  </a:extLst>
                </p14:cNvPr>
                <p14:cNvContentPartPr/>
                <p14:nvPr/>
              </p14:nvContentPartPr>
              <p14:xfrm>
                <a:off x="2384677" y="857438"/>
                <a:ext cx="155880" cy="360"/>
              </p14:xfrm>
            </p:contentPart>
          </mc:Choice>
          <mc:Fallback xmlns="">
            <p:pic>
              <p:nvPicPr>
                <p:cNvPr id="11" name="墨迹 10">
                  <a:extLst>
                    <a:ext uri="{FF2B5EF4-FFF2-40B4-BE49-F238E27FC236}">
                      <a16:creationId xmlns:a16="http://schemas.microsoft.com/office/drawing/2014/main" id="{DA6997B1-8518-315F-2DAC-2030B09EC8E7}"/>
                    </a:ext>
                  </a:extLst>
                </p:cNvPr>
                <p:cNvPicPr/>
                <p:nvPr/>
              </p:nvPicPr>
              <p:blipFill>
                <a:blip r:embed="rId21"/>
                <a:stretch>
                  <a:fillRect/>
                </a:stretch>
              </p:blipFill>
              <p:spPr>
                <a:xfrm>
                  <a:off x="2376037" y="848438"/>
                  <a:ext cx="173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墨迹 11">
                  <a:extLst>
                    <a:ext uri="{FF2B5EF4-FFF2-40B4-BE49-F238E27FC236}">
                      <a16:creationId xmlns:a16="http://schemas.microsoft.com/office/drawing/2014/main" id="{1B1F7208-FE57-FDDB-5416-188FFD4B1466}"/>
                    </a:ext>
                  </a:extLst>
                </p14:cNvPr>
                <p14:cNvContentPartPr/>
                <p14:nvPr/>
              </p14:nvContentPartPr>
              <p14:xfrm>
                <a:off x="2526157" y="810638"/>
                <a:ext cx="10080" cy="252000"/>
              </p14:xfrm>
            </p:contentPart>
          </mc:Choice>
          <mc:Fallback xmlns="">
            <p:pic>
              <p:nvPicPr>
                <p:cNvPr id="12" name="墨迹 11">
                  <a:extLst>
                    <a:ext uri="{FF2B5EF4-FFF2-40B4-BE49-F238E27FC236}">
                      <a16:creationId xmlns:a16="http://schemas.microsoft.com/office/drawing/2014/main" id="{1B1F7208-FE57-FDDB-5416-188FFD4B1466}"/>
                    </a:ext>
                  </a:extLst>
                </p:cNvPr>
                <p:cNvPicPr/>
                <p:nvPr/>
              </p:nvPicPr>
              <p:blipFill>
                <a:blip r:embed="rId23"/>
                <a:stretch>
                  <a:fillRect/>
                </a:stretch>
              </p:blipFill>
              <p:spPr>
                <a:xfrm>
                  <a:off x="2517157" y="801638"/>
                  <a:ext cx="277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墨迹 12">
                  <a:extLst>
                    <a:ext uri="{FF2B5EF4-FFF2-40B4-BE49-F238E27FC236}">
                      <a16:creationId xmlns:a16="http://schemas.microsoft.com/office/drawing/2014/main" id="{BC95BD39-A6D4-0F19-167C-40E4D1787B69}"/>
                    </a:ext>
                  </a:extLst>
                </p14:cNvPr>
                <p14:cNvContentPartPr/>
                <p14:nvPr/>
              </p14:nvContentPartPr>
              <p14:xfrm>
                <a:off x="2412757" y="909638"/>
                <a:ext cx="15840" cy="4320"/>
              </p14:xfrm>
            </p:contentPart>
          </mc:Choice>
          <mc:Fallback xmlns="">
            <p:pic>
              <p:nvPicPr>
                <p:cNvPr id="13" name="墨迹 12">
                  <a:extLst>
                    <a:ext uri="{FF2B5EF4-FFF2-40B4-BE49-F238E27FC236}">
                      <a16:creationId xmlns:a16="http://schemas.microsoft.com/office/drawing/2014/main" id="{BC95BD39-A6D4-0F19-167C-40E4D1787B69}"/>
                    </a:ext>
                  </a:extLst>
                </p:cNvPr>
                <p:cNvPicPr/>
                <p:nvPr/>
              </p:nvPicPr>
              <p:blipFill>
                <a:blip r:embed="rId25"/>
                <a:stretch>
                  <a:fillRect/>
                </a:stretch>
              </p:blipFill>
              <p:spPr>
                <a:xfrm>
                  <a:off x="2404117" y="900998"/>
                  <a:ext cx="334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墨迹 13">
                  <a:extLst>
                    <a:ext uri="{FF2B5EF4-FFF2-40B4-BE49-F238E27FC236}">
                      <a16:creationId xmlns:a16="http://schemas.microsoft.com/office/drawing/2014/main" id="{709E4CE7-2536-48E4-C5A7-250B3AE759CE}"/>
                    </a:ext>
                  </a:extLst>
                </p14:cNvPr>
                <p14:cNvContentPartPr/>
                <p14:nvPr/>
              </p14:nvContentPartPr>
              <p14:xfrm>
                <a:off x="2639197" y="697238"/>
                <a:ext cx="60480" cy="25560"/>
              </p14:xfrm>
            </p:contentPart>
          </mc:Choice>
          <mc:Fallback xmlns="">
            <p:pic>
              <p:nvPicPr>
                <p:cNvPr id="14" name="墨迹 13">
                  <a:extLst>
                    <a:ext uri="{FF2B5EF4-FFF2-40B4-BE49-F238E27FC236}">
                      <a16:creationId xmlns:a16="http://schemas.microsoft.com/office/drawing/2014/main" id="{709E4CE7-2536-48E4-C5A7-250B3AE759CE}"/>
                    </a:ext>
                  </a:extLst>
                </p:cNvPr>
                <p:cNvPicPr/>
                <p:nvPr/>
              </p:nvPicPr>
              <p:blipFill>
                <a:blip r:embed="rId27"/>
                <a:stretch>
                  <a:fillRect/>
                </a:stretch>
              </p:blipFill>
              <p:spPr>
                <a:xfrm>
                  <a:off x="2630197" y="688598"/>
                  <a:ext cx="781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墨迹 14">
                  <a:extLst>
                    <a:ext uri="{FF2B5EF4-FFF2-40B4-BE49-F238E27FC236}">
                      <a16:creationId xmlns:a16="http://schemas.microsoft.com/office/drawing/2014/main" id="{0D33A180-B9CF-C47E-916B-B768DC2C1912}"/>
                    </a:ext>
                  </a:extLst>
                </p14:cNvPr>
                <p14:cNvContentPartPr/>
                <p14:nvPr/>
              </p14:nvContentPartPr>
              <p14:xfrm>
                <a:off x="2714437" y="651158"/>
                <a:ext cx="69120" cy="53640"/>
              </p14:xfrm>
            </p:contentPart>
          </mc:Choice>
          <mc:Fallback xmlns="">
            <p:pic>
              <p:nvPicPr>
                <p:cNvPr id="15" name="墨迹 14">
                  <a:extLst>
                    <a:ext uri="{FF2B5EF4-FFF2-40B4-BE49-F238E27FC236}">
                      <a16:creationId xmlns:a16="http://schemas.microsoft.com/office/drawing/2014/main" id="{0D33A180-B9CF-C47E-916B-B768DC2C1912}"/>
                    </a:ext>
                  </a:extLst>
                </p:cNvPr>
                <p:cNvPicPr/>
                <p:nvPr/>
              </p:nvPicPr>
              <p:blipFill>
                <a:blip r:embed="rId29"/>
                <a:stretch>
                  <a:fillRect/>
                </a:stretch>
              </p:blipFill>
              <p:spPr>
                <a:xfrm>
                  <a:off x="2705437" y="642158"/>
                  <a:ext cx="8676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墨迹 15">
                  <a:extLst>
                    <a:ext uri="{FF2B5EF4-FFF2-40B4-BE49-F238E27FC236}">
                      <a16:creationId xmlns:a16="http://schemas.microsoft.com/office/drawing/2014/main" id="{D80C6383-076B-0131-EB28-18793573B281}"/>
                    </a:ext>
                  </a:extLst>
                </p14:cNvPr>
                <p14:cNvContentPartPr/>
                <p14:nvPr/>
              </p14:nvContentPartPr>
              <p14:xfrm>
                <a:off x="2714437" y="744038"/>
                <a:ext cx="21240" cy="360"/>
              </p14:xfrm>
            </p:contentPart>
          </mc:Choice>
          <mc:Fallback xmlns="">
            <p:pic>
              <p:nvPicPr>
                <p:cNvPr id="16" name="墨迹 15">
                  <a:extLst>
                    <a:ext uri="{FF2B5EF4-FFF2-40B4-BE49-F238E27FC236}">
                      <a16:creationId xmlns:a16="http://schemas.microsoft.com/office/drawing/2014/main" id="{D80C6383-076B-0131-EB28-18793573B281}"/>
                    </a:ext>
                  </a:extLst>
                </p:cNvPr>
                <p:cNvPicPr/>
                <p:nvPr/>
              </p:nvPicPr>
              <p:blipFill>
                <a:blip r:embed="rId31"/>
                <a:stretch>
                  <a:fillRect/>
                </a:stretch>
              </p:blipFill>
              <p:spPr>
                <a:xfrm>
                  <a:off x="2705437" y="735398"/>
                  <a:ext cx="38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墨迹 16">
                  <a:extLst>
                    <a:ext uri="{FF2B5EF4-FFF2-40B4-BE49-F238E27FC236}">
                      <a16:creationId xmlns:a16="http://schemas.microsoft.com/office/drawing/2014/main" id="{2DE170C3-72FF-D23E-67AF-598AA7292073}"/>
                    </a:ext>
                  </a:extLst>
                </p14:cNvPr>
                <p14:cNvContentPartPr/>
                <p14:nvPr/>
              </p14:nvContentPartPr>
              <p14:xfrm>
                <a:off x="2657917" y="791198"/>
                <a:ext cx="121320" cy="360"/>
              </p14:xfrm>
            </p:contentPart>
          </mc:Choice>
          <mc:Fallback xmlns="">
            <p:pic>
              <p:nvPicPr>
                <p:cNvPr id="17" name="墨迹 16">
                  <a:extLst>
                    <a:ext uri="{FF2B5EF4-FFF2-40B4-BE49-F238E27FC236}">
                      <a16:creationId xmlns:a16="http://schemas.microsoft.com/office/drawing/2014/main" id="{2DE170C3-72FF-D23E-67AF-598AA7292073}"/>
                    </a:ext>
                  </a:extLst>
                </p:cNvPr>
                <p:cNvPicPr/>
                <p:nvPr/>
              </p:nvPicPr>
              <p:blipFill>
                <a:blip r:embed="rId33"/>
                <a:stretch>
                  <a:fillRect/>
                </a:stretch>
              </p:blipFill>
              <p:spPr>
                <a:xfrm>
                  <a:off x="2648917" y="782558"/>
                  <a:ext cx="138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墨迹 17">
                  <a:extLst>
                    <a:ext uri="{FF2B5EF4-FFF2-40B4-BE49-F238E27FC236}">
                      <a16:creationId xmlns:a16="http://schemas.microsoft.com/office/drawing/2014/main" id="{34B9718F-DC85-4150-E4DB-C230FC5420FC}"/>
                    </a:ext>
                  </a:extLst>
                </p14:cNvPr>
                <p14:cNvContentPartPr/>
                <p14:nvPr/>
              </p14:nvContentPartPr>
              <p14:xfrm>
                <a:off x="2669077" y="810638"/>
                <a:ext cx="162000" cy="209520"/>
              </p14:xfrm>
            </p:contentPart>
          </mc:Choice>
          <mc:Fallback xmlns="">
            <p:pic>
              <p:nvPicPr>
                <p:cNvPr id="18" name="墨迹 17">
                  <a:extLst>
                    <a:ext uri="{FF2B5EF4-FFF2-40B4-BE49-F238E27FC236}">
                      <a16:creationId xmlns:a16="http://schemas.microsoft.com/office/drawing/2014/main" id="{34B9718F-DC85-4150-E4DB-C230FC5420FC}"/>
                    </a:ext>
                  </a:extLst>
                </p:cNvPr>
                <p:cNvPicPr/>
                <p:nvPr/>
              </p:nvPicPr>
              <p:blipFill>
                <a:blip r:embed="rId35"/>
                <a:stretch>
                  <a:fillRect/>
                </a:stretch>
              </p:blipFill>
              <p:spPr>
                <a:xfrm>
                  <a:off x="2660437" y="801638"/>
                  <a:ext cx="179640" cy="227160"/>
                </a:xfrm>
                <a:prstGeom prst="rect">
                  <a:avLst/>
                </a:prstGeom>
              </p:spPr>
            </p:pic>
          </mc:Fallback>
        </mc:AlternateContent>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a:xfrm>
            <a:off x="1017588" y="103188"/>
            <a:ext cx="7648575" cy="639763"/>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kern="0" cap="none" spc="0" normalizeH="0" baseline="0" noProof="1">
                <a:solidFill>
                  <a:schemeClr val="tx2"/>
                </a:solidFill>
                <a:effectLst>
                  <a:outerShdw blurRad="38100" dist="38100" dir="2700000">
                    <a:srgbClr val="C0C0C0"/>
                  </a:outerShdw>
                </a:effectLst>
                <a:latin typeface="Helvetica" charset="0"/>
                <a:ea typeface="MS PGothic" panose="020B0600070205080204" charset="-122"/>
                <a:cs typeface="Arial" panose="020B0604020202020204"/>
              </a:rPr>
              <a:t>Notation to Express Entity with Complex Attributes</a:t>
            </a:r>
          </a:p>
        </p:txBody>
      </p:sp>
      <p:pic>
        <p:nvPicPr>
          <p:cNvPr id="77826" name="Picture 5"/>
          <p:cNvPicPr>
            <a:picLocks noChangeAspect="1"/>
          </p:cNvPicPr>
          <p:nvPr/>
        </p:nvPicPr>
        <p:blipFill>
          <a:blip r:embed="rId3"/>
          <a:stretch>
            <a:fillRect/>
          </a:stretch>
        </p:blipFill>
        <p:spPr>
          <a:xfrm>
            <a:off x="3598863" y="1300163"/>
            <a:ext cx="2159000" cy="457517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539750" y="85725"/>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28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Expressing Weak Entity Sets</a:t>
            </a:r>
          </a:p>
        </p:txBody>
      </p:sp>
      <p:sp>
        <p:nvSpPr>
          <p:cNvPr id="79874" name="Rectangle 3"/>
          <p:cNvSpPr>
            <a:spLocks noGrp="1"/>
          </p:cNvSpPr>
          <p:nvPr>
            <p:ph idx="1"/>
          </p:nvPr>
        </p:nvSpPr>
        <p:spPr>
          <a:xfrm>
            <a:off x="217488" y="1093788"/>
            <a:ext cx="8755062" cy="2441575"/>
          </a:xfrm>
        </p:spPr>
        <p:txBody>
          <a:bodyPr vert="horz" wrap="square" lIns="91440" tIns="45720" rIns="91440" bIns="45720" anchor="t" anchorCtr="0"/>
          <a:lstStyle/>
          <a:p>
            <a:r>
              <a:rPr lang="en-US" altLang="zh-CN" sz="2400" dirty="0"/>
              <a:t>In E-R diagrams, a weak entity set is depicted via a double rectangle.</a:t>
            </a:r>
          </a:p>
          <a:p>
            <a:r>
              <a:rPr lang="en-US" altLang="zh-CN" sz="2400" dirty="0"/>
              <a:t>We underline the discriminator of a weak entity set  with a dashed line.</a:t>
            </a:r>
          </a:p>
          <a:p>
            <a:r>
              <a:rPr lang="en-US" altLang="zh-CN" sz="2400" dirty="0"/>
              <a:t>The relationship set connecting the  weak entity set to the identifying strong entity set is depicted by a double diamond. </a:t>
            </a:r>
          </a:p>
          <a:p>
            <a:r>
              <a:rPr lang="en-US" altLang="zh-CN" sz="2400" dirty="0"/>
              <a:t>Primary key for </a:t>
            </a:r>
            <a:r>
              <a:rPr lang="en-US" altLang="zh-CN" sz="2400" i="1" dirty="0"/>
              <a:t>section </a:t>
            </a:r>
            <a:r>
              <a:rPr lang="en-US" altLang="zh-CN" sz="2400" dirty="0"/>
              <a:t>– (</a:t>
            </a:r>
            <a:r>
              <a:rPr lang="en-US" altLang="zh-CN" sz="2400" i="1" dirty="0"/>
              <a:t>course_id, sec_id, semester, year</a:t>
            </a:r>
            <a:r>
              <a:rPr lang="en-US" altLang="zh-CN" sz="2400" dirty="0"/>
              <a:t>)</a:t>
            </a:r>
          </a:p>
        </p:txBody>
      </p:sp>
      <p:pic>
        <p:nvPicPr>
          <p:cNvPr id="79875" name="Picture 3"/>
          <p:cNvPicPr>
            <a:picLocks noChangeAspect="1"/>
          </p:cNvPicPr>
          <p:nvPr/>
        </p:nvPicPr>
        <p:blipFill>
          <a:blip r:embed="rId3"/>
          <a:stretch>
            <a:fillRect/>
          </a:stretch>
        </p:blipFill>
        <p:spPr>
          <a:xfrm>
            <a:off x="668338" y="4551363"/>
            <a:ext cx="7767637" cy="1649412"/>
          </a:xfrm>
          <a:prstGeom prst="rect">
            <a:avLst/>
          </a:prstGeom>
          <a:noFill/>
          <a:ln w="9525">
            <a:noFill/>
          </a:ln>
        </p:spPr>
      </p:pic>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E6C959E7-4596-36F3-3E6A-6C036BF5F5BC}"/>
                  </a:ext>
                </a:extLst>
              </p14:cNvPr>
              <p14:cNvContentPartPr/>
              <p14:nvPr/>
            </p14:nvContentPartPr>
            <p14:xfrm>
              <a:off x="6257197" y="4554278"/>
              <a:ext cx="353160" cy="311040"/>
            </p14:xfrm>
          </p:contentPart>
        </mc:Choice>
        <mc:Fallback xmlns="">
          <p:pic>
            <p:nvPicPr>
              <p:cNvPr id="5" name="墨迹 4">
                <a:extLst>
                  <a:ext uri="{FF2B5EF4-FFF2-40B4-BE49-F238E27FC236}">
                    <a16:creationId xmlns:a16="http://schemas.microsoft.com/office/drawing/2014/main" id="{E6C959E7-4596-36F3-3E6A-6C036BF5F5BC}"/>
                  </a:ext>
                </a:extLst>
              </p:cNvPr>
              <p:cNvPicPr/>
              <p:nvPr/>
            </p:nvPicPr>
            <p:blipFill>
              <a:blip r:embed="rId5"/>
              <a:stretch>
                <a:fillRect/>
              </a:stretch>
            </p:blipFill>
            <p:spPr>
              <a:xfrm>
                <a:off x="6248197" y="4545278"/>
                <a:ext cx="37080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5DCB3F27-6681-2962-689F-A5664B1750B4}"/>
                  </a:ext>
                </a:extLst>
              </p14:cNvPr>
              <p14:cNvContentPartPr/>
              <p14:nvPr/>
            </p14:nvContentPartPr>
            <p14:xfrm>
              <a:off x="2408797" y="5152958"/>
              <a:ext cx="383760" cy="363600"/>
            </p14:xfrm>
          </p:contentPart>
        </mc:Choice>
        <mc:Fallback xmlns="">
          <p:pic>
            <p:nvPicPr>
              <p:cNvPr id="6" name="墨迹 5">
                <a:extLst>
                  <a:ext uri="{FF2B5EF4-FFF2-40B4-BE49-F238E27FC236}">
                    <a16:creationId xmlns:a16="http://schemas.microsoft.com/office/drawing/2014/main" id="{5DCB3F27-6681-2962-689F-A5664B1750B4}"/>
                  </a:ext>
                </a:extLst>
              </p:cNvPr>
              <p:cNvPicPr/>
              <p:nvPr/>
            </p:nvPicPr>
            <p:blipFill>
              <a:blip r:embed="rId7"/>
              <a:stretch>
                <a:fillRect/>
              </a:stretch>
            </p:blipFill>
            <p:spPr>
              <a:xfrm>
                <a:off x="2400157" y="5143958"/>
                <a:ext cx="40140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墨迹 6">
                <a:extLst>
                  <a:ext uri="{FF2B5EF4-FFF2-40B4-BE49-F238E27FC236}">
                    <a16:creationId xmlns:a16="http://schemas.microsoft.com/office/drawing/2014/main" id="{FCE23490-95A8-4CF2-7B2D-434D5D6842F3}"/>
                  </a:ext>
                </a:extLst>
              </p14:cNvPr>
              <p14:cNvContentPartPr/>
              <p14:nvPr/>
            </p14:nvContentPartPr>
            <p14:xfrm>
              <a:off x="6229477" y="5201558"/>
              <a:ext cx="305640" cy="362880"/>
            </p14:xfrm>
          </p:contentPart>
        </mc:Choice>
        <mc:Fallback xmlns="">
          <p:pic>
            <p:nvPicPr>
              <p:cNvPr id="7" name="墨迹 6">
                <a:extLst>
                  <a:ext uri="{FF2B5EF4-FFF2-40B4-BE49-F238E27FC236}">
                    <a16:creationId xmlns:a16="http://schemas.microsoft.com/office/drawing/2014/main" id="{FCE23490-95A8-4CF2-7B2D-434D5D6842F3}"/>
                  </a:ext>
                </a:extLst>
              </p:cNvPr>
              <p:cNvPicPr/>
              <p:nvPr/>
            </p:nvPicPr>
            <p:blipFill>
              <a:blip r:embed="rId9"/>
              <a:stretch>
                <a:fillRect/>
              </a:stretch>
            </p:blipFill>
            <p:spPr>
              <a:xfrm>
                <a:off x="6220837" y="5192558"/>
                <a:ext cx="32328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墨迹 7">
                <a:extLst>
                  <a:ext uri="{FF2B5EF4-FFF2-40B4-BE49-F238E27FC236}">
                    <a16:creationId xmlns:a16="http://schemas.microsoft.com/office/drawing/2014/main" id="{0DBCC7E9-25B6-41C7-082B-DAA2BE3E296C}"/>
                  </a:ext>
                </a:extLst>
              </p14:cNvPr>
              <p14:cNvContentPartPr/>
              <p14:nvPr/>
            </p14:nvContentPartPr>
            <p14:xfrm>
              <a:off x="5831677" y="5220638"/>
              <a:ext cx="188640" cy="211320"/>
            </p14:xfrm>
          </p:contentPart>
        </mc:Choice>
        <mc:Fallback xmlns="">
          <p:pic>
            <p:nvPicPr>
              <p:cNvPr id="8" name="墨迹 7">
                <a:extLst>
                  <a:ext uri="{FF2B5EF4-FFF2-40B4-BE49-F238E27FC236}">
                    <a16:creationId xmlns:a16="http://schemas.microsoft.com/office/drawing/2014/main" id="{0DBCC7E9-25B6-41C7-082B-DAA2BE3E296C}"/>
                  </a:ext>
                </a:extLst>
              </p:cNvPr>
              <p:cNvPicPr/>
              <p:nvPr/>
            </p:nvPicPr>
            <p:blipFill>
              <a:blip r:embed="rId11"/>
              <a:stretch>
                <a:fillRect/>
              </a:stretch>
            </p:blipFill>
            <p:spPr>
              <a:xfrm>
                <a:off x="5823037" y="5211998"/>
                <a:ext cx="2062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墨迹 9">
                <a:extLst>
                  <a:ext uri="{FF2B5EF4-FFF2-40B4-BE49-F238E27FC236}">
                    <a16:creationId xmlns:a16="http://schemas.microsoft.com/office/drawing/2014/main" id="{6A0D6E02-133E-7504-6D66-3E637B64346A}"/>
                  </a:ext>
                </a:extLst>
              </p14:cNvPr>
              <p14:cNvContentPartPr/>
              <p14:nvPr/>
            </p14:nvContentPartPr>
            <p14:xfrm>
              <a:off x="3760237" y="4768478"/>
              <a:ext cx="370080" cy="333720"/>
            </p14:xfrm>
          </p:contentPart>
        </mc:Choice>
        <mc:Fallback xmlns="">
          <p:pic>
            <p:nvPicPr>
              <p:cNvPr id="10" name="墨迹 9">
                <a:extLst>
                  <a:ext uri="{FF2B5EF4-FFF2-40B4-BE49-F238E27FC236}">
                    <a16:creationId xmlns:a16="http://schemas.microsoft.com/office/drawing/2014/main" id="{6A0D6E02-133E-7504-6D66-3E637B64346A}"/>
                  </a:ext>
                </a:extLst>
              </p:cNvPr>
              <p:cNvPicPr/>
              <p:nvPr/>
            </p:nvPicPr>
            <p:blipFill>
              <a:blip r:embed="rId13"/>
              <a:stretch>
                <a:fillRect/>
              </a:stretch>
            </p:blipFill>
            <p:spPr>
              <a:xfrm>
                <a:off x="3751597" y="4759478"/>
                <a:ext cx="387720" cy="35136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vert="horz" wrap="square" lIns="91440" tIns="45720" rIns="91440" bIns="45720" numCol="1"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en-US"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宋体" panose="02010600030101010101" pitchFamily="2" charset="-122"/>
                <a:cs typeface="Arial" panose="020B0604020202020204"/>
              </a:rPr>
              <a:t>Design Phases</a:t>
            </a:r>
          </a:p>
        </p:txBody>
      </p:sp>
      <p:sp>
        <p:nvSpPr>
          <p:cNvPr id="12290" name="Rectangle 3"/>
          <p:cNvSpPr>
            <a:spLocks noGrp="1"/>
          </p:cNvSpPr>
          <p:nvPr>
            <p:ph idx="1"/>
          </p:nvPr>
        </p:nvSpPr>
        <p:spPr>
          <a:xfrm>
            <a:off x="250825" y="1093788"/>
            <a:ext cx="8655050" cy="4903787"/>
          </a:xfrm>
        </p:spPr>
        <p:txBody>
          <a:bodyPr vert="horz" wrap="square" lIns="91440" tIns="45720" rIns="91440" bIns="45720" anchor="t" anchorCtr="0"/>
          <a:lstStyle/>
          <a:p>
            <a:r>
              <a:rPr lang="en-US" altLang="zh-CN" sz="2400" dirty="0"/>
              <a:t>The initial phase of database design is to characterize fully the data needs of the</a:t>
            </a:r>
            <a:r>
              <a:rPr lang="en-US" altLang="zh-CN" sz="2400" dirty="0">
                <a:solidFill>
                  <a:srgbClr val="FF0000"/>
                </a:solidFill>
              </a:rPr>
              <a:t> prospective database users</a:t>
            </a:r>
            <a:r>
              <a:rPr lang="en-US" altLang="zh-CN" sz="2400" dirty="0"/>
              <a:t>. </a:t>
            </a:r>
          </a:p>
          <a:p>
            <a:r>
              <a:rPr lang="en-US" altLang="zh-CN" sz="2400" dirty="0"/>
              <a:t>Next, the</a:t>
            </a:r>
            <a:r>
              <a:rPr lang="en-US" altLang="zh-CN" sz="2400" dirty="0">
                <a:solidFill>
                  <a:srgbClr val="FF0000"/>
                </a:solidFill>
              </a:rPr>
              <a:t> designer chooses a data model</a:t>
            </a:r>
            <a:r>
              <a:rPr lang="en-US" altLang="zh-CN" sz="2400" dirty="0"/>
              <a:t> and, by applying the concepts of the chosen data model, </a:t>
            </a:r>
            <a:r>
              <a:rPr lang="en-US" altLang="zh-CN" sz="2400" dirty="0">
                <a:solidFill>
                  <a:srgbClr val="FF0000"/>
                </a:solidFill>
              </a:rPr>
              <a:t>translates these requirements into a conceptual schema of the database</a:t>
            </a:r>
            <a:r>
              <a:rPr lang="en-US" altLang="zh-CN" sz="2400" dirty="0"/>
              <a:t>.</a:t>
            </a:r>
          </a:p>
          <a:p>
            <a:r>
              <a:rPr lang="en-US" altLang="zh-CN" sz="2400" dirty="0"/>
              <a:t>A fully developed conceptual schema also indicates the functional requirements of the enterprise. </a:t>
            </a:r>
          </a:p>
          <a:p>
            <a:r>
              <a:rPr lang="en-US" altLang="zh-CN" sz="2400" dirty="0"/>
              <a:t>In a </a:t>
            </a:r>
            <a:r>
              <a:rPr lang="en-US" altLang="en-US" sz="2400" dirty="0"/>
              <a:t>“</a:t>
            </a:r>
            <a:r>
              <a:rPr lang="en-US" altLang="zh-CN" sz="2400" dirty="0"/>
              <a:t>specification of functional requirements</a:t>
            </a:r>
            <a:r>
              <a:rPr lang="en-US" altLang="en-US" sz="2400" dirty="0"/>
              <a:t>”</a:t>
            </a:r>
            <a:r>
              <a:rPr lang="en-US" altLang="en-US" sz="2400" dirty="0">
                <a:solidFill>
                  <a:schemeClr val="tx1">
                    <a:lumMod val="50000"/>
                    <a:lumOff val="50000"/>
                  </a:schemeClr>
                </a:solidFill>
              </a:rPr>
              <a:t>(</a:t>
            </a:r>
            <a:r>
              <a:rPr lang="zh-CN" altLang="en-US" sz="2400" dirty="0">
                <a:solidFill>
                  <a:schemeClr val="tx1">
                    <a:lumMod val="50000"/>
                    <a:lumOff val="50000"/>
                  </a:schemeClr>
                </a:solidFill>
              </a:rPr>
              <a:t>功能需求说明书</a:t>
            </a:r>
            <a:r>
              <a:rPr lang="en-US" altLang="en-US" sz="2400" dirty="0">
                <a:solidFill>
                  <a:schemeClr val="tx1">
                    <a:lumMod val="50000"/>
                    <a:lumOff val="50000"/>
                  </a:schemeClr>
                </a:solidFill>
              </a:rPr>
              <a:t>)</a:t>
            </a:r>
            <a:r>
              <a:rPr lang="en-US" altLang="zh-CN" sz="2400" dirty="0"/>
              <a:t>, users describe the kinds of operations (or transactions) that will be performed on the data.</a:t>
            </a:r>
            <a:r>
              <a:rPr lang="en-US" altLang="zh-CN" sz="2400" dirty="0">
                <a:sym typeface="Symbol" panose="05050102010706020507" charset="2"/>
              </a:rPr>
              <a:t>     </a:t>
            </a:r>
          </a:p>
        </p:txBody>
      </p:sp>
      <p:sp>
        <p:nvSpPr>
          <p:cNvPr id="12291" name="Rectangle 3"/>
          <p:cNvSpPr/>
          <p:nvPr/>
        </p:nvSpPr>
        <p:spPr>
          <a:xfrm>
            <a:off x="927100" y="1074738"/>
            <a:ext cx="7327900" cy="584200"/>
          </a:xfrm>
          <a:prstGeom prst="rect">
            <a:avLst/>
          </a:prstGeom>
          <a:noFill/>
          <a:ln w="9525">
            <a:noFill/>
          </a:ln>
        </p:spPr>
        <p:txBody>
          <a:bodyPr anchor="t" anchorCtr="0">
            <a:spAutoFit/>
          </a:bodyPr>
          <a:lstStyle/>
          <a:p>
            <a:pPr eaLnBrk="0" hangingPunct="0">
              <a:buFont typeface="Monotype Sorts" charset="2"/>
            </a:pPr>
            <a:endParaRPr lang="en-US" altLang="zh-CN" dirty="0">
              <a:latin typeface="Helvetica" charset="0"/>
            </a:endParaRPr>
          </a:p>
          <a:p>
            <a:pPr eaLnBrk="0" hangingPunct="0">
              <a:buFont typeface="Monotype Sorts" charset="2"/>
            </a:pPr>
            <a:r>
              <a:rPr lang="en-US" altLang="zh-CN" dirty="0">
                <a:latin typeface="Helvetica" charset="0"/>
                <a:sym typeface="Symbol" panose="05050102010706020507" charset="2"/>
              </a:rPr>
              <a:t> </a:t>
            </a:r>
            <a:endParaRPr lang="en-US" altLang="zh-CN" dirty="0">
              <a:latin typeface="Helvetica"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a:xfrm>
            <a:off x="742950" y="38100"/>
            <a:ext cx="8420100" cy="682625"/>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MS PGothic" panose="020B0600070205080204" charset="-122"/>
                <a:cs typeface="Arial" panose="020B0604020202020204"/>
              </a:rPr>
              <a:t>E-R Diagram for a University Enterprise</a:t>
            </a:r>
            <a:endPar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endParaRPr>
          </a:p>
        </p:txBody>
      </p:sp>
      <p:pic>
        <p:nvPicPr>
          <p:cNvPr id="81922" name="Picture 2"/>
          <p:cNvPicPr>
            <a:picLocks noChangeAspect="1"/>
          </p:cNvPicPr>
          <p:nvPr/>
        </p:nvPicPr>
        <p:blipFill>
          <a:blip r:embed="rId3"/>
          <a:stretch>
            <a:fillRect/>
          </a:stretch>
        </p:blipFill>
        <p:spPr>
          <a:xfrm>
            <a:off x="1622425" y="927100"/>
            <a:ext cx="5657850" cy="537845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885825" y="2439988"/>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Reduction to Relation Schemas</a:t>
            </a:r>
            <a:b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br>
            <a:r>
              <a:rPr kumimoji="1" lang="zh-CN" altLang="en-US"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将</a:t>
            </a: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E-R</a:t>
            </a:r>
            <a:r>
              <a:rPr kumimoji="1" lang="zh-CN" altLang="en-US"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图转换为</a:t>
            </a:r>
            <a:r>
              <a:rPr lang="zh-CN" altLang="en-US" noProof="1">
                <a:effectLst>
                  <a:outerShdw blurRad="38100" dist="38100" dir="2700000">
                    <a:srgbClr val="C0C0C0"/>
                  </a:outerShdw>
                </a:effectLst>
                <a:latin typeface="Helvetica" charset="0"/>
              </a:rPr>
              <a:t>表</a:t>
            </a:r>
            <a:endPar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885825" y="114300"/>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Reduction to Relation Schemas</a:t>
            </a:r>
          </a:p>
        </p:txBody>
      </p:sp>
      <p:sp>
        <p:nvSpPr>
          <p:cNvPr id="86018" name="Rectangle 3"/>
          <p:cNvSpPr>
            <a:spLocks noGrp="1"/>
          </p:cNvSpPr>
          <p:nvPr>
            <p:ph idx="1"/>
          </p:nvPr>
        </p:nvSpPr>
        <p:spPr>
          <a:xfrm>
            <a:off x="150813" y="968375"/>
            <a:ext cx="8783637" cy="5122863"/>
          </a:xfrm>
        </p:spPr>
        <p:txBody>
          <a:bodyPr vert="horz" wrap="square" lIns="91440" tIns="45720" rIns="91440" bIns="45720" anchor="t" anchorCtr="0"/>
          <a:lstStyle/>
          <a:p>
            <a:r>
              <a:rPr lang="en-US" altLang="zh-CN" sz="2400" dirty="0"/>
              <a:t>Entity sets and relationship sets can be expressed uniformly as </a:t>
            </a:r>
            <a:r>
              <a:rPr lang="en-US" altLang="zh-CN" sz="2400" i="1" dirty="0"/>
              <a:t>relation schemas </a:t>
            </a:r>
            <a:r>
              <a:rPr lang="en-US" altLang="zh-CN" sz="2400" dirty="0"/>
              <a:t>that represent the contents of the database.</a:t>
            </a:r>
          </a:p>
          <a:p>
            <a:r>
              <a:rPr lang="en-US" altLang="zh-CN" sz="2400" dirty="0"/>
              <a:t>A database which conforms to an E-R diagram can be represented by a collection of schemas.</a:t>
            </a:r>
          </a:p>
          <a:p>
            <a:r>
              <a:rPr lang="en-US" altLang="zh-CN" sz="2400" dirty="0"/>
              <a:t>For each entity set and relationship set there is a unique schema that is assigned the name of the corresponding entity set or relationship set.</a:t>
            </a:r>
          </a:p>
          <a:p>
            <a:r>
              <a:rPr lang="en-US" altLang="zh-CN" sz="2400" dirty="0"/>
              <a:t>Each schema has a number of columns (generally corresponding to attributes), which have unique names.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MS PGothic" panose="020B0600070205080204" charset="-122"/>
                <a:cs typeface="Arial" panose="020B0604020202020204"/>
              </a:rPr>
              <a:t>Representing Entity Sets</a:t>
            </a:r>
          </a:p>
        </p:txBody>
      </p:sp>
      <p:sp>
        <p:nvSpPr>
          <p:cNvPr id="88066" name="Rectangle 3"/>
          <p:cNvSpPr>
            <a:spLocks noGrp="1"/>
          </p:cNvSpPr>
          <p:nvPr>
            <p:ph idx="1"/>
          </p:nvPr>
        </p:nvSpPr>
        <p:spPr>
          <a:xfrm>
            <a:off x="150813" y="1141413"/>
            <a:ext cx="8993188" cy="2528888"/>
          </a:xfrm>
        </p:spPr>
        <p:txBody>
          <a:bodyPr vert="horz" wrap="square" lIns="91440" tIns="45720" rIns="91440" bIns="45720" anchor="t"/>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en-US" altLang="zh-CN" sz="2400" b="1" i="1" u="sng" strike="noStrike" kern="0" cap="none" spc="0" normalizeH="0" baseline="0" noProof="1">
                <a:solidFill>
                  <a:srgbClr val="000099"/>
                </a:solidFill>
                <a:effectLst>
                  <a:outerShdw blurRad="38100" dist="38100" dir="2700000" algn="tl">
                    <a:srgbClr val="000000">
                      <a:alpha val="43137"/>
                    </a:srgbClr>
                  </a:outerShdw>
                </a:effectLst>
                <a:latin typeface="Arial" panose="020B0604020202020204"/>
                <a:ea typeface="宋体" panose="02010600030101010101" pitchFamily="2" charset="-122"/>
                <a:cs typeface="Arial" panose="020B0604020202020204"/>
              </a:rPr>
              <a:t>A strong entity set</a:t>
            </a:r>
            <a:r>
              <a:rPr kumimoji="1" lang="en-US" altLang="zh-CN" sz="2400" b="0" i="0" u="none" strike="noStrike" kern="0" cap="none" spc="0" normalizeH="0" baseline="0" noProof="1">
                <a:solidFill>
                  <a:schemeClr val="tx1"/>
                </a:solidFill>
                <a:latin typeface="Arial" panose="020B0604020202020204"/>
                <a:ea typeface="宋体" panose="02010600030101010101" pitchFamily="2" charset="-122"/>
                <a:cs typeface="Arial" panose="020B0604020202020204"/>
              </a:rPr>
              <a:t> reduces to a schema with the same attributes</a:t>
            </a: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en-US" altLang="zh-CN" sz="2400" b="0" i="0" u="none" strike="noStrike" kern="0" cap="none" spc="0" normalizeH="0" baseline="0" noProof="1">
                <a:solidFill>
                  <a:schemeClr val="tx1"/>
                </a:solidFill>
                <a:latin typeface="Arial" panose="020B0604020202020204"/>
                <a:ea typeface="宋体" panose="02010600030101010101" pitchFamily="2" charset="-122"/>
                <a:cs typeface="Arial" panose="020B0604020202020204"/>
              </a:rPr>
              <a:t>                     </a:t>
            </a:r>
            <a:r>
              <a:rPr kumimoji="1" lang="en-US" altLang="zh-CN" sz="2400" b="0" i="1" u="none" strike="noStrike" kern="0" cap="none" spc="0" normalizeH="0" baseline="0" noProof="1">
                <a:solidFill>
                  <a:schemeClr val="tx1"/>
                </a:solidFill>
                <a:latin typeface="Arial" panose="020B0604020202020204"/>
                <a:ea typeface="宋体" panose="02010600030101010101" pitchFamily="2" charset="-122"/>
                <a:cs typeface="Arial" panose="020B0604020202020204"/>
              </a:rPr>
              <a:t>student(</a:t>
            </a:r>
            <a:r>
              <a:rPr kumimoji="1" lang="en-US" altLang="zh-CN" sz="2400" b="0" i="1" u="sng" strike="noStrike" kern="0" cap="none" spc="0" normalizeH="0" baseline="0" noProof="1">
                <a:solidFill>
                  <a:schemeClr val="tx1"/>
                </a:solidFill>
                <a:latin typeface="Arial" panose="020B0604020202020204"/>
                <a:ea typeface="宋体" panose="02010600030101010101" pitchFamily="2" charset="-122"/>
                <a:cs typeface="Arial" panose="020B0604020202020204"/>
              </a:rPr>
              <a:t>ID</a:t>
            </a:r>
            <a:r>
              <a:rPr kumimoji="1" lang="en-US" altLang="zh-CN" sz="2400" b="0" i="1" u="none" strike="noStrike" kern="0" cap="none" spc="0" normalizeH="0" baseline="0" noProof="1">
                <a:solidFill>
                  <a:schemeClr val="tx1"/>
                </a:solidFill>
                <a:latin typeface="Arial" panose="020B0604020202020204"/>
                <a:ea typeface="宋体" panose="02010600030101010101" pitchFamily="2" charset="-122"/>
                <a:cs typeface="Arial" panose="020B0604020202020204"/>
              </a:rPr>
              <a:t>, name, tot_cred)</a:t>
            </a:r>
            <a:endParaRPr kumimoji="1" lang="en-US" altLang="zh-CN" sz="2400" b="0" i="0" u="none" strike="noStrike" kern="0" cap="none" spc="0" normalizeH="0" baseline="0" noProof="1">
              <a:solidFill>
                <a:schemeClr val="tx1"/>
              </a:solidFill>
              <a:latin typeface="Arial" panose="020B0604020202020204"/>
              <a:ea typeface="宋体" panose="02010600030101010101" pitchFamily="2" charset="-122"/>
              <a:cs typeface="Arial" panose="020B0604020202020204"/>
            </a:endParaRP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en-US" altLang="zh-CN" sz="2400" b="1" i="1" u="sng" strike="noStrike" kern="0" cap="none" spc="0" normalizeH="0" baseline="0" noProof="1">
                <a:solidFill>
                  <a:srgbClr val="000099"/>
                </a:solidFill>
                <a:effectLst>
                  <a:outerShdw blurRad="38100" dist="38100" dir="2700000" algn="tl">
                    <a:srgbClr val="000000">
                      <a:alpha val="43137"/>
                    </a:srgbClr>
                  </a:outerShdw>
                </a:effectLst>
                <a:latin typeface="Arial" panose="020B0604020202020204"/>
                <a:ea typeface="宋体" panose="02010600030101010101" pitchFamily="2" charset="-122"/>
                <a:cs typeface="Arial" panose="020B0604020202020204"/>
              </a:rPr>
              <a:t>A weak entity set</a:t>
            </a:r>
            <a:r>
              <a:rPr kumimoji="1" lang="en-US" altLang="zh-CN" sz="2400" b="0" i="0" u="none" strike="noStrike" kern="0" cap="none" spc="0" normalizeH="0" baseline="0" noProof="1">
                <a:solidFill>
                  <a:schemeClr val="tx1"/>
                </a:solidFill>
                <a:latin typeface="Arial" panose="020B0604020202020204"/>
                <a:ea typeface="宋体" panose="02010600030101010101" pitchFamily="2" charset="-122"/>
                <a:cs typeface="Arial" panose="020B0604020202020204"/>
              </a:rPr>
              <a:t> becomes a table that </a:t>
            </a:r>
            <a:r>
              <a:rPr kumimoji="1" lang="en-US" altLang="zh-CN" sz="2400" b="1" i="0" u="none" strike="noStrike" kern="0" cap="none" spc="0" normalizeH="0" baseline="0" noProof="1">
                <a:solidFill>
                  <a:schemeClr val="tx1"/>
                </a:solidFill>
                <a:latin typeface="Arial" panose="020B0604020202020204"/>
                <a:ea typeface="宋体" panose="02010600030101010101" pitchFamily="2" charset="-122"/>
                <a:cs typeface="Arial" panose="020B0604020202020204"/>
              </a:rPr>
              <a:t>includes a column for the primary key of the identifying strong entity set </a:t>
            </a: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None/>
            </a:pPr>
            <a:br>
              <a:rPr lang="en-US" altLang="zh-CN" sz="2400" dirty="0"/>
            </a:br>
            <a:r>
              <a:rPr kumimoji="1" lang="en-US" altLang="zh-CN" sz="2400" b="0" i="0" u="none" strike="noStrike" kern="0" cap="none" spc="0" normalizeH="0" baseline="0" noProof="1">
                <a:solidFill>
                  <a:schemeClr val="tx1"/>
                </a:solidFill>
                <a:latin typeface="Arial" panose="020B0604020202020204"/>
                <a:ea typeface="宋体" panose="02010600030101010101" pitchFamily="2" charset="-122"/>
                <a:cs typeface="Arial" panose="020B0604020202020204"/>
              </a:rPr>
              <a:t>           </a:t>
            </a:r>
            <a:r>
              <a:rPr kumimoji="1" lang="en-US" altLang="zh-CN" sz="2400" b="0" i="1" u="none" strike="noStrike" kern="0" cap="none" spc="0" normalizeH="0" baseline="0" noProof="1">
                <a:solidFill>
                  <a:schemeClr val="tx1"/>
                </a:solidFill>
                <a:latin typeface="Arial" panose="020B0604020202020204"/>
                <a:ea typeface="宋体" panose="02010600030101010101" pitchFamily="2" charset="-122"/>
                <a:cs typeface="Arial" panose="020B0604020202020204"/>
              </a:rPr>
              <a:t>section ( </a:t>
            </a:r>
            <a:r>
              <a:rPr kumimoji="1" lang="en-US" altLang="zh-CN" sz="2400" b="0" i="1" u="sng" strike="noStrike" kern="0" cap="none" spc="0" normalizeH="0" baseline="0" noProof="1">
                <a:solidFill>
                  <a:srgbClr val="C00000"/>
                </a:solidFill>
                <a:latin typeface="Arial" panose="020B0604020202020204"/>
                <a:ea typeface="宋体" panose="02010600030101010101" pitchFamily="2" charset="-122"/>
                <a:cs typeface="Arial" panose="020B0604020202020204"/>
              </a:rPr>
              <a:t>course_id</a:t>
            </a:r>
            <a:r>
              <a:rPr kumimoji="1" lang="en-US" altLang="zh-CN" sz="2400" b="0" i="1" u="sng" strike="noStrike" kern="0" cap="none" spc="0" normalizeH="0" baseline="0" noProof="1">
                <a:solidFill>
                  <a:schemeClr val="tx1"/>
                </a:solidFill>
                <a:latin typeface="Arial" panose="020B0604020202020204"/>
                <a:ea typeface="宋体" panose="02010600030101010101" pitchFamily="2" charset="-122"/>
                <a:cs typeface="Arial" panose="020B0604020202020204"/>
              </a:rPr>
              <a:t>, sec_id, sem, year</a:t>
            </a:r>
            <a:r>
              <a:rPr kumimoji="1" lang="en-US" altLang="zh-CN" sz="2400" b="0" i="1" u="none" strike="noStrike" kern="0" cap="none" spc="0" normalizeH="0" baseline="0" noProof="1">
                <a:solidFill>
                  <a:schemeClr val="tx1"/>
                </a:solidFill>
                <a:latin typeface="Arial" panose="020B0604020202020204"/>
                <a:ea typeface="宋体" panose="02010600030101010101" pitchFamily="2" charset="-122"/>
                <a:cs typeface="Arial" panose="020B0604020202020204"/>
              </a:rPr>
              <a:t> )</a:t>
            </a:r>
          </a:p>
        </p:txBody>
      </p:sp>
      <p:pic>
        <p:nvPicPr>
          <p:cNvPr id="88067" name="Picture 3"/>
          <p:cNvPicPr>
            <a:picLocks noChangeAspect="1"/>
          </p:cNvPicPr>
          <p:nvPr/>
        </p:nvPicPr>
        <p:blipFill>
          <a:blip r:embed="rId3"/>
          <a:stretch>
            <a:fillRect/>
          </a:stretch>
        </p:blipFill>
        <p:spPr>
          <a:xfrm>
            <a:off x="684213" y="4503738"/>
            <a:ext cx="7715250" cy="1636712"/>
          </a:xfrm>
          <a:prstGeom prst="rect">
            <a:avLst/>
          </a:prstGeom>
          <a:noFill/>
          <a:ln w="9525">
            <a:noFill/>
          </a:ln>
        </p:spPr>
      </p:pic>
      <p:sp>
        <p:nvSpPr>
          <p:cNvPr id="88068" name="椭圆 1"/>
          <p:cNvSpPr/>
          <p:nvPr/>
        </p:nvSpPr>
        <p:spPr>
          <a:xfrm>
            <a:off x="887413" y="5037138"/>
            <a:ext cx="1258887" cy="341312"/>
          </a:xfrm>
          <a:prstGeom prst="ellipse">
            <a:avLst/>
          </a:prstGeom>
          <a:noFill/>
          <a:ln w="9525" cap="flat" cmpd="sng">
            <a:solidFill>
              <a:srgbClr val="C00000"/>
            </a:solidFill>
            <a:prstDash val="solid"/>
            <a:round/>
            <a:headEnd type="none" w="med" len="med"/>
            <a:tailEnd type="none" w="med" len="med"/>
          </a:ln>
        </p:spPr>
        <p:txBody>
          <a:bodyPr wrap="none" lIns="91440" tIns="45720" rIns="91440" bIns="45720" anchor="t" anchorCtr="0"/>
          <a:lstStyle/>
          <a:p>
            <a:pPr eaLnBrk="0" hangingPunct="0">
              <a:buSzTx/>
            </a:pPr>
            <a:endParaRPr lang="en-US" altLang="en-US">
              <a:latin typeface="Helvetica"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666750" y="96838"/>
            <a:ext cx="8429625" cy="60325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MS PGothic" panose="020B0600070205080204" charset="-122"/>
                <a:cs typeface="Arial" panose="020B0604020202020204"/>
              </a:rPr>
              <a:t>Representing Relationship Sets</a:t>
            </a:r>
          </a:p>
        </p:txBody>
      </p:sp>
      <p:sp>
        <p:nvSpPr>
          <p:cNvPr id="90114" name="Rectangle 3"/>
          <p:cNvSpPr>
            <a:spLocks noGrp="1"/>
          </p:cNvSpPr>
          <p:nvPr>
            <p:ph idx="1"/>
          </p:nvPr>
        </p:nvSpPr>
        <p:spPr>
          <a:xfrm>
            <a:off x="193675" y="947738"/>
            <a:ext cx="8783638" cy="3076575"/>
          </a:xfrm>
        </p:spPr>
        <p:txBody>
          <a:bodyPr vert="horz" wrap="square" lIns="91440" tIns="45720" rIns="91440" bIns="45720" anchor="t"/>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en-US" altLang="zh-CN" sz="2400" b="1" i="1" u="sng" strike="noStrike" kern="0" cap="none" spc="0" normalizeH="0" baseline="0" noProof="1">
                <a:solidFill>
                  <a:srgbClr val="000099"/>
                </a:solidFill>
                <a:effectLst>
                  <a:outerShdw blurRad="38100" dist="38100" dir="2700000" algn="tl">
                    <a:srgbClr val="000000">
                      <a:alpha val="43137"/>
                    </a:srgbClr>
                  </a:outerShdw>
                </a:effectLst>
                <a:latin typeface="Arial" panose="020B0604020202020204"/>
                <a:ea typeface="宋体" panose="02010600030101010101" pitchFamily="2" charset="-122"/>
                <a:cs typeface="Arial" panose="020B0604020202020204"/>
              </a:rPr>
              <a:t>A many-to-many relationship set</a:t>
            </a:r>
            <a:r>
              <a:rPr kumimoji="1" lang="en-US" altLang="zh-CN" sz="2400" b="0" i="0" u="none" strike="noStrike" kern="0" cap="none" spc="0" normalizeH="0" baseline="0" noProof="1">
                <a:solidFill>
                  <a:schemeClr val="tx1"/>
                </a:solidFill>
                <a:latin typeface="Arial" panose="020B0604020202020204"/>
                <a:ea typeface="宋体" panose="02010600030101010101" pitchFamily="2" charset="-122"/>
                <a:cs typeface="Arial" panose="020B0604020202020204"/>
              </a:rPr>
              <a:t> is represented as a schema with attributes for the primary keys of the two participating entity sets, and any descriptive attributes of the relationship set. </a:t>
            </a: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en-US" altLang="zh-CN" sz="2400" b="0" i="0" u="none" strike="noStrike" kern="0" cap="none" spc="0" normalizeH="0" baseline="0" noProof="1">
                <a:solidFill>
                  <a:schemeClr val="tx1"/>
                </a:solidFill>
                <a:latin typeface="Arial" panose="020B0604020202020204"/>
                <a:ea typeface="宋体" panose="02010600030101010101" pitchFamily="2" charset="-122"/>
                <a:cs typeface="Arial" panose="020B0604020202020204"/>
              </a:rPr>
              <a:t>Example: schema for relationship set </a:t>
            </a:r>
            <a:r>
              <a:rPr kumimoji="1" lang="en-US" altLang="zh-CN" sz="2400" b="0" i="1" u="none" strike="noStrike" kern="0" cap="none" spc="0" normalizeH="0" baseline="0" noProof="1">
                <a:solidFill>
                  <a:schemeClr val="tx1"/>
                </a:solidFill>
                <a:latin typeface="Arial" panose="020B0604020202020204"/>
                <a:ea typeface="宋体" panose="02010600030101010101" pitchFamily="2" charset="-122"/>
                <a:cs typeface="Arial" panose="020B0604020202020204"/>
              </a:rPr>
              <a:t>advisor</a:t>
            </a: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en-US" altLang="zh-CN" sz="2400" b="0" i="1" u="none" strike="noStrike" kern="0" cap="none" spc="0" normalizeH="0" baseline="0" noProof="1">
                <a:solidFill>
                  <a:schemeClr val="tx1"/>
                </a:solidFill>
                <a:latin typeface="Arial" panose="020B0604020202020204"/>
                <a:ea typeface="宋体" panose="02010600030101010101" pitchFamily="2" charset="-122"/>
                <a:cs typeface="Arial" panose="020B0604020202020204"/>
              </a:rPr>
              <a:t>                               </a:t>
            </a:r>
            <a:r>
              <a:rPr kumimoji="1" lang="en-US" altLang="zh-CN" sz="2400" b="0" i="0" u="none" strike="noStrike" kern="0" cap="none" spc="0" normalizeH="0" baseline="0" noProof="1">
                <a:solidFill>
                  <a:schemeClr val="tx1"/>
                </a:solidFill>
                <a:latin typeface="Arial" panose="020B0604020202020204"/>
                <a:ea typeface="宋体" panose="02010600030101010101" pitchFamily="2" charset="-122"/>
                <a:cs typeface="Arial" panose="020B0604020202020204"/>
              </a:rPr>
              <a:t> </a:t>
            </a:r>
            <a:r>
              <a:rPr kumimoji="1" lang="en-US" altLang="zh-CN" sz="2400" b="0" i="1" u="none" strike="noStrike" kern="0" cap="none" spc="0" normalizeH="0" baseline="0" noProof="1">
                <a:solidFill>
                  <a:schemeClr val="tx1"/>
                </a:solidFill>
                <a:latin typeface="Arial" panose="020B0604020202020204"/>
                <a:ea typeface="宋体" panose="02010600030101010101" pitchFamily="2" charset="-122"/>
                <a:cs typeface="Arial" panose="020B0604020202020204"/>
              </a:rPr>
              <a:t>advisor = </a:t>
            </a:r>
            <a:r>
              <a:rPr kumimoji="1" lang="en-US" altLang="zh-CN" sz="2400" b="0" i="0" u="none" strike="noStrike" kern="0" cap="none" spc="0" normalizeH="0" baseline="0" noProof="1">
                <a:solidFill>
                  <a:schemeClr val="tx1"/>
                </a:solidFill>
                <a:latin typeface="Arial" panose="020B0604020202020204"/>
                <a:ea typeface="宋体" panose="02010600030101010101" pitchFamily="2" charset="-122"/>
                <a:cs typeface="Arial" panose="020B0604020202020204"/>
              </a:rPr>
              <a:t>(</a:t>
            </a:r>
            <a:r>
              <a:rPr kumimoji="1" lang="en-US" altLang="zh-CN" sz="2400" b="0" i="1" u="sng" strike="noStrike" kern="0" cap="none" spc="0" normalizeH="0" baseline="0" noProof="1">
                <a:solidFill>
                  <a:schemeClr val="tx1"/>
                </a:solidFill>
                <a:latin typeface="Arial" panose="020B0604020202020204"/>
                <a:ea typeface="宋体" panose="02010600030101010101" pitchFamily="2" charset="-122"/>
                <a:cs typeface="Arial" panose="020B0604020202020204"/>
              </a:rPr>
              <a:t>s_id, i_id</a:t>
            </a:r>
            <a:r>
              <a:rPr kumimoji="1" lang="en-US" altLang="zh-CN" sz="2400" b="0" i="0" u="none" strike="noStrike" kern="0" cap="none" spc="0" normalizeH="0" baseline="0" noProof="1">
                <a:solidFill>
                  <a:schemeClr val="tx1"/>
                </a:solidFill>
                <a:latin typeface="Arial" panose="020B0604020202020204"/>
                <a:ea typeface="宋体" panose="02010600030101010101" pitchFamily="2" charset="-122"/>
                <a:cs typeface="Arial" panose="020B0604020202020204"/>
              </a:rPr>
              <a:t>)</a:t>
            </a:r>
          </a:p>
        </p:txBody>
      </p:sp>
      <p:pic>
        <p:nvPicPr>
          <p:cNvPr id="90115" name="Picture 6"/>
          <p:cNvPicPr>
            <a:picLocks noChangeAspect="1"/>
          </p:cNvPicPr>
          <p:nvPr/>
        </p:nvPicPr>
        <p:blipFill>
          <a:blip r:embed="rId3"/>
          <a:stretch>
            <a:fillRect/>
          </a:stretch>
        </p:blipFill>
        <p:spPr>
          <a:xfrm>
            <a:off x="241300" y="4046538"/>
            <a:ext cx="8718550" cy="178435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idx="4294967295"/>
          </p:nvPr>
        </p:nvSpPr>
        <p:spPr>
          <a:xfrm>
            <a:off x="773113" y="-11112"/>
            <a:ext cx="8370888" cy="609600"/>
          </a:xfrm>
        </p:spPr>
        <p:txBody>
          <a:bodyPr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Representation of Entity Sets with Composite Attributes</a:t>
            </a:r>
          </a:p>
        </p:txBody>
      </p:sp>
      <p:sp>
        <p:nvSpPr>
          <p:cNvPr id="92162" name="Rectangle 3"/>
          <p:cNvSpPr>
            <a:spLocks noGrp="1"/>
          </p:cNvSpPr>
          <p:nvPr>
            <p:ph type="body"/>
          </p:nvPr>
        </p:nvSpPr>
        <p:spPr>
          <a:xfrm>
            <a:off x="2849563" y="1104900"/>
            <a:ext cx="6026150" cy="5097463"/>
          </a:xfrm>
        </p:spPr>
        <p:txBody>
          <a:bodyPr vert="horz" wrap="square" lIns="91440" tIns="45720" rIns="91440" bIns="45720" anchor="t" anchorCtr="0"/>
          <a:lstStyle/>
          <a:p>
            <a:r>
              <a:rPr lang="en-US" altLang="zh-CN" dirty="0">
                <a:solidFill>
                  <a:srgbClr val="000099"/>
                </a:solidFill>
              </a:rPr>
              <a:t>Composite attributes are flattened out by creating a separate attribute for each component attribute</a:t>
            </a:r>
          </a:p>
          <a:p>
            <a:pPr lvl="1"/>
            <a:r>
              <a:rPr lang="en-US" altLang="zh-CN" dirty="0"/>
              <a:t>Example: given entity set </a:t>
            </a:r>
            <a:r>
              <a:rPr lang="en-US" altLang="zh-CN" i="1" dirty="0"/>
              <a:t>instructor</a:t>
            </a:r>
            <a:r>
              <a:rPr lang="en-US" altLang="zh-CN" dirty="0"/>
              <a:t> with composite attribute </a:t>
            </a:r>
            <a:r>
              <a:rPr lang="en-US" altLang="zh-CN" i="1" dirty="0"/>
              <a:t>name</a:t>
            </a:r>
            <a:r>
              <a:rPr lang="en-US" altLang="zh-CN" dirty="0"/>
              <a:t> with component attributes </a:t>
            </a:r>
            <a:r>
              <a:rPr lang="en-US" altLang="zh-CN" i="1" dirty="0"/>
              <a:t>first_name </a:t>
            </a:r>
            <a:r>
              <a:rPr lang="en-US" altLang="zh-CN" dirty="0"/>
              <a:t>and </a:t>
            </a:r>
            <a:r>
              <a:rPr lang="en-US" altLang="zh-CN" i="1" dirty="0"/>
              <a:t>last_name</a:t>
            </a:r>
            <a:r>
              <a:rPr lang="en-US" altLang="zh-CN" dirty="0"/>
              <a:t> the schema corresponding to the entity set has two attributes </a:t>
            </a:r>
            <a:r>
              <a:rPr lang="en-US" altLang="zh-CN" i="1" dirty="0"/>
              <a:t>name_first_name</a:t>
            </a:r>
            <a:r>
              <a:rPr lang="en-US" altLang="zh-CN" dirty="0"/>
              <a:t>  and </a:t>
            </a:r>
            <a:r>
              <a:rPr lang="en-US" altLang="zh-CN" i="1" dirty="0"/>
              <a:t>name_last_name</a:t>
            </a:r>
          </a:p>
          <a:p>
            <a:pPr lvl="2"/>
            <a:r>
              <a:rPr lang="en-US" altLang="zh-CN" dirty="0"/>
              <a:t>Prefix omitted if there is no ambiguity (</a:t>
            </a:r>
            <a:r>
              <a:rPr lang="en-US" altLang="zh-CN" i="1" dirty="0"/>
              <a:t>name_first_name </a:t>
            </a:r>
            <a:r>
              <a:rPr lang="en-US" altLang="zh-CN" dirty="0"/>
              <a:t>could be </a:t>
            </a:r>
            <a:r>
              <a:rPr lang="en-US" altLang="zh-CN" i="1" dirty="0"/>
              <a:t>first_name)</a:t>
            </a:r>
            <a:endParaRPr lang="en-US" altLang="zh-CN" dirty="0"/>
          </a:p>
          <a:p>
            <a:r>
              <a:rPr lang="en-US" altLang="zh-CN" dirty="0"/>
              <a:t>Ignoring </a:t>
            </a:r>
            <a:r>
              <a:rPr lang="en-US" altLang="zh-CN" b="1" dirty="0">
                <a:solidFill>
                  <a:srgbClr val="FF0000"/>
                </a:solidFill>
              </a:rPr>
              <a:t>multivalued</a:t>
            </a:r>
            <a:r>
              <a:rPr lang="en-US" altLang="zh-CN" dirty="0"/>
              <a:t> attributes, extended instructor schema is </a:t>
            </a:r>
            <a:r>
              <a:rPr lang="zh-CN" altLang="en-US" dirty="0"/>
              <a:t>（忽略派生属性和多值属性）</a:t>
            </a:r>
            <a:endParaRPr lang="en-US" altLang="zh-CN" dirty="0"/>
          </a:p>
          <a:p>
            <a:pPr lvl="1"/>
            <a:r>
              <a:rPr lang="en-US" altLang="zh-CN" i="1" dirty="0"/>
              <a:t>instructor(ID, </a:t>
            </a:r>
            <a:br>
              <a:rPr lang="en-US" altLang="zh-CN" i="1" dirty="0"/>
            </a:br>
            <a:r>
              <a:rPr lang="en-US" altLang="zh-CN" i="1" dirty="0"/>
              <a:t>      first_name, middle_initial,  last_name,</a:t>
            </a:r>
            <a:br>
              <a:rPr lang="en-US" altLang="zh-CN" i="1" dirty="0"/>
            </a:br>
            <a:r>
              <a:rPr lang="en-US" altLang="zh-CN" i="1" dirty="0"/>
              <a:t>      street_number, street_name,  </a:t>
            </a:r>
            <a:br>
              <a:rPr lang="en-US" altLang="zh-CN" i="1" dirty="0"/>
            </a:br>
            <a:r>
              <a:rPr lang="en-US" altLang="zh-CN" i="1" dirty="0"/>
              <a:t>           apt_number, city, state, zip_code,  </a:t>
            </a:r>
            <a:br>
              <a:rPr lang="en-US" altLang="zh-CN" i="1" dirty="0"/>
            </a:br>
            <a:r>
              <a:rPr lang="en-US" altLang="zh-CN" i="1" dirty="0"/>
              <a:t>      date_of_birth)</a:t>
            </a:r>
          </a:p>
          <a:p>
            <a:pPr lvl="1"/>
            <a:endParaRPr lang="en-US" altLang="zh-CN" dirty="0"/>
          </a:p>
        </p:txBody>
      </p:sp>
      <p:pic>
        <p:nvPicPr>
          <p:cNvPr id="92163" name="Picture 5"/>
          <p:cNvPicPr>
            <a:picLocks noChangeAspect="1"/>
          </p:cNvPicPr>
          <p:nvPr/>
        </p:nvPicPr>
        <p:blipFill>
          <a:blip r:embed="rId3"/>
          <a:stretch>
            <a:fillRect/>
          </a:stretch>
        </p:blipFill>
        <p:spPr>
          <a:xfrm>
            <a:off x="355600" y="1249363"/>
            <a:ext cx="2284413" cy="4841875"/>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idx="4294967295"/>
          </p:nvPr>
        </p:nvSpPr>
        <p:spPr>
          <a:xfrm>
            <a:off x="631825" y="47625"/>
            <a:ext cx="8537575" cy="609600"/>
          </a:xfrm>
        </p:spPr>
        <p:txBody>
          <a:bodyPr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kern="0" cap="none" spc="0" normalizeH="0" baseline="0" noProof="1">
                <a:solidFill>
                  <a:schemeClr val="tx2"/>
                </a:solidFill>
                <a:effectLst>
                  <a:outerShdw blurRad="38100" dist="38100" dir="2700000">
                    <a:srgbClr val="C0C0C0"/>
                  </a:outerShdw>
                </a:effectLst>
                <a:latin typeface="Helvetica" charset="0"/>
                <a:ea typeface="MS PGothic" panose="020B0600070205080204" charset="-122"/>
                <a:cs typeface="Arial" panose="020B0604020202020204"/>
              </a:rPr>
              <a:t>Representation of Entity Sets with </a:t>
            </a:r>
            <a:r>
              <a:rPr kumimoji="1" lang="en-US" altLang="zh-CN" sz="24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Multivalued Attributes</a:t>
            </a:r>
          </a:p>
        </p:txBody>
      </p:sp>
      <p:sp>
        <p:nvSpPr>
          <p:cNvPr id="94210" name="Rectangle 3"/>
          <p:cNvSpPr>
            <a:spLocks noGrp="1"/>
          </p:cNvSpPr>
          <p:nvPr>
            <p:ph type="body" idx="4294967295"/>
          </p:nvPr>
        </p:nvSpPr>
        <p:spPr>
          <a:xfrm>
            <a:off x="107950" y="906460"/>
            <a:ext cx="9036050" cy="5529265"/>
          </a:xfrm>
        </p:spPr>
        <p:txBody>
          <a:bodyPr vert="horz" wrap="square" lIns="91440" tIns="45720" rIns="91440" bIns="45720" anchor="t"/>
          <a:lstStyle/>
          <a:p>
            <a:pPr fontAlgn="base"/>
            <a:r>
              <a:rPr lang="en-US" altLang="zh-CN" sz="2400" strike="noStrike" noProof="1">
                <a:solidFill>
                  <a:srgbClr val="000099"/>
                </a:solidFill>
              </a:rPr>
              <a:t>A multivalued attribute </a:t>
            </a:r>
            <a:r>
              <a:rPr lang="en-US" altLang="zh-CN" sz="2400" i="1" strike="noStrike" noProof="1">
                <a:solidFill>
                  <a:srgbClr val="000099"/>
                </a:solidFill>
              </a:rPr>
              <a:t>M</a:t>
            </a:r>
            <a:r>
              <a:rPr lang="en-US" altLang="zh-CN" sz="2400" strike="noStrike" noProof="1">
                <a:solidFill>
                  <a:srgbClr val="000099"/>
                </a:solidFill>
              </a:rPr>
              <a:t> of an entity </a:t>
            </a:r>
            <a:r>
              <a:rPr lang="en-US" altLang="zh-CN" sz="2400" i="1" strike="noStrike" noProof="1">
                <a:solidFill>
                  <a:srgbClr val="000099"/>
                </a:solidFill>
              </a:rPr>
              <a:t>E</a:t>
            </a:r>
            <a:r>
              <a:rPr lang="en-US" altLang="zh-CN" sz="2400" strike="noStrike" noProof="1">
                <a:solidFill>
                  <a:srgbClr val="000099"/>
                </a:solidFill>
              </a:rPr>
              <a:t> is represented by a separate schema </a:t>
            </a:r>
            <a:r>
              <a:rPr lang="en-US" altLang="zh-CN" sz="2400" i="1" strike="noStrike" noProof="1">
                <a:solidFill>
                  <a:srgbClr val="000099"/>
                </a:solidFill>
              </a:rPr>
              <a:t>EM</a:t>
            </a:r>
            <a:endParaRPr lang="en-US" altLang="zh-CN" sz="2400" strike="noStrike" noProof="1">
              <a:solidFill>
                <a:srgbClr val="000099"/>
              </a:solidFill>
            </a:endParaRPr>
          </a:p>
          <a:p>
            <a:pPr fontAlgn="base"/>
            <a:r>
              <a:rPr lang="en-US" altLang="zh-CN" sz="2400" strike="noStrike" noProof="1"/>
              <a:t>Schema </a:t>
            </a:r>
            <a:r>
              <a:rPr lang="en-US" altLang="zh-CN" sz="2400" i="1" strike="noStrike" noProof="1"/>
              <a:t>EM</a:t>
            </a:r>
            <a:r>
              <a:rPr lang="en-US" altLang="zh-CN" sz="2400" strike="noStrike" noProof="1"/>
              <a:t> has attributes corresponding to the </a:t>
            </a:r>
            <a:r>
              <a:rPr lang="en-US" altLang="zh-CN" sz="2400" strike="noStrike" noProof="1">
                <a:solidFill>
                  <a:srgbClr val="000099"/>
                </a:solidFill>
              </a:rPr>
              <a:t>primary key of </a:t>
            </a:r>
            <a:r>
              <a:rPr lang="en-US" altLang="zh-CN" sz="2400" i="1" strike="noStrike" noProof="1">
                <a:solidFill>
                  <a:srgbClr val="000099"/>
                </a:solidFill>
              </a:rPr>
              <a:t>E</a:t>
            </a:r>
            <a:r>
              <a:rPr lang="en-US" altLang="zh-CN" sz="2400" strike="noStrike" noProof="1">
                <a:solidFill>
                  <a:srgbClr val="000099"/>
                </a:solidFill>
              </a:rPr>
              <a:t> and an attribute corresponding to multivalued attribute </a:t>
            </a:r>
            <a:r>
              <a:rPr lang="en-US" altLang="zh-CN" sz="2400" i="1" strike="noStrike" noProof="1">
                <a:solidFill>
                  <a:srgbClr val="000099"/>
                </a:solidFill>
              </a:rPr>
              <a:t>M</a:t>
            </a:r>
            <a:endParaRPr lang="en-US" altLang="zh-CN" sz="2400" strike="noStrike" noProof="1"/>
          </a:p>
          <a:p>
            <a:pPr fontAlgn="base"/>
            <a:r>
              <a:rPr lang="en-US" altLang="zh-CN" sz="2400" strike="noStrike" noProof="1"/>
              <a:t>Example:  Multivalued attribute </a:t>
            </a:r>
            <a:r>
              <a:rPr lang="en-US" altLang="zh-CN" sz="2400" i="1" strike="noStrike" noProof="1"/>
              <a:t>phone_number </a:t>
            </a:r>
            <a:r>
              <a:rPr lang="en-US" altLang="zh-CN" sz="2400" strike="noStrike" noProof="1"/>
              <a:t>of </a:t>
            </a:r>
            <a:r>
              <a:rPr lang="en-US" altLang="zh-CN" sz="2400" i="1" strike="noStrike" noProof="1"/>
              <a:t>instructor</a:t>
            </a:r>
            <a:r>
              <a:rPr lang="en-US" altLang="zh-CN" sz="2400" strike="noStrike" noProof="1"/>
              <a:t> is represented by a schema:</a:t>
            </a:r>
            <a:br>
              <a:rPr lang="en-US" altLang="zh-CN" sz="2400" dirty="0"/>
            </a:br>
            <a:r>
              <a:rPr lang="en-US" altLang="zh-CN" sz="2400" strike="noStrike" noProof="1"/>
              <a:t>    </a:t>
            </a:r>
            <a:r>
              <a:rPr lang="en-US" altLang="zh-CN" sz="2400" i="1" strike="noStrike" noProof="1">
                <a:gradFill>
                  <a:gsLst>
                    <a:gs pos="0">
                      <a:srgbClr val="E30000"/>
                    </a:gs>
                    <a:gs pos="100000">
                      <a:srgbClr val="760303"/>
                    </a:gs>
                  </a:gsLst>
                  <a:lin scaled="0"/>
                </a:gradFill>
              </a:rPr>
              <a:t>inst_phone</a:t>
            </a:r>
            <a:r>
              <a:rPr lang="en-US" altLang="zh-CN" sz="2400" i="1" strike="noStrike" noProof="1"/>
              <a:t>= </a:t>
            </a:r>
            <a:r>
              <a:rPr lang="en-US" altLang="zh-CN" sz="2400" strike="noStrike" noProof="1"/>
              <a:t>(</a:t>
            </a:r>
            <a:r>
              <a:rPr lang="en-US" altLang="zh-CN" sz="2400" i="1" strike="noStrike" noProof="1"/>
              <a:t> </a:t>
            </a:r>
            <a:r>
              <a:rPr lang="en-US" altLang="zh-CN" sz="2400" i="1" u="sng" strike="noStrike" noProof="1"/>
              <a:t>ID</a:t>
            </a:r>
            <a:r>
              <a:rPr lang="en-US" altLang="zh-CN" sz="2400" i="1" strike="noStrike" noProof="1"/>
              <a:t>, </a:t>
            </a:r>
            <a:r>
              <a:rPr lang="en-US" altLang="zh-CN" sz="2400" i="1" u="sng" strike="noStrike" noProof="1"/>
              <a:t>phone_number</a:t>
            </a:r>
            <a:r>
              <a:rPr lang="en-US" altLang="zh-CN" sz="2400" strike="noStrike" noProof="1"/>
              <a:t>)</a:t>
            </a:r>
            <a:r>
              <a:rPr lang="en-US" altLang="zh-CN" sz="2400" i="1" strike="noStrike" noProof="1"/>
              <a:t> </a:t>
            </a:r>
          </a:p>
          <a:p>
            <a:pPr fontAlgn="base"/>
            <a:r>
              <a:rPr lang="en-US" altLang="zh-CN" sz="2400" strike="noStrike" noProof="1">
                <a:solidFill>
                  <a:srgbClr val="000099"/>
                </a:solidFill>
              </a:rPr>
              <a:t>Each value of the multivalued attribute maps to a separate tuple of the relation on schema </a:t>
            </a:r>
            <a:r>
              <a:rPr lang="en-US" altLang="zh-CN" sz="2400" i="1" strike="noStrike" noProof="1">
                <a:solidFill>
                  <a:srgbClr val="000099"/>
                </a:solidFill>
              </a:rPr>
              <a:t>EM</a:t>
            </a:r>
            <a:endParaRPr lang="en-US" altLang="zh-CN" sz="2400" strike="noStrike" noProof="1"/>
          </a:p>
          <a:p>
            <a:pPr lvl="1" fontAlgn="base"/>
            <a:r>
              <a:rPr lang="en-US" altLang="zh-CN" sz="2400" strike="noStrike" noProof="1"/>
              <a:t>For example, an </a:t>
            </a:r>
            <a:r>
              <a:rPr lang="en-US" altLang="zh-CN" sz="2400" i="1" strike="noStrike" noProof="1"/>
              <a:t>instructor</a:t>
            </a:r>
            <a:r>
              <a:rPr lang="en-US" altLang="zh-CN" sz="2400" strike="noStrike" noProof="1"/>
              <a:t> entity with primary key  22222 and phone numbers 456-7890 and 123-4567 maps to two tuples:   (22222, 456-7890) and (22222, 123-4567)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Redundancy of Schemas</a:t>
            </a:r>
          </a:p>
        </p:txBody>
      </p:sp>
      <p:sp>
        <p:nvSpPr>
          <p:cNvPr id="96258" name="Rectangle 4"/>
          <p:cNvSpPr/>
          <p:nvPr/>
        </p:nvSpPr>
        <p:spPr>
          <a:xfrm>
            <a:off x="0" y="1079500"/>
            <a:ext cx="9144000" cy="2125663"/>
          </a:xfrm>
          <a:prstGeom prst="rect">
            <a:avLst/>
          </a:prstGeom>
          <a:noFill/>
          <a:ln w="9525">
            <a:noFill/>
          </a:ln>
        </p:spPr>
        <p:txBody>
          <a:bodyPr anchor="t" anchorCtr="0"/>
          <a:lstStyle/>
          <a:p>
            <a:pPr marL="342900" indent="-342900" eaLnBrk="0" hangingPunct="0">
              <a:lnSpc>
                <a:spcPct val="90000"/>
              </a:lnSpc>
              <a:spcBef>
                <a:spcPct val="35000"/>
              </a:spcBef>
              <a:buClr>
                <a:schemeClr val="tx2"/>
              </a:buClr>
              <a:buSzPct val="90000"/>
              <a:buFont typeface="Monotype Sorts" charset="2"/>
              <a:buChar char="n"/>
            </a:pPr>
            <a:r>
              <a:rPr lang="en-US" altLang="zh-CN" sz="2400" dirty="0">
                <a:solidFill>
                  <a:srgbClr val="000099"/>
                </a:solidFill>
                <a:latin typeface="Arial" panose="020B0604020202020204" pitchFamily="34" charset="0"/>
              </a:rPr>
              <a:t>Many-to-one and one-to-many relationship sets</a:t>
            </a:r>
            <a:r>
              <a:rPr lang="en-US" altLang="zh-CN" sz="2400" dirty="0">
                <a:latin typeface="Arial" panose="020B0604020202020204" pitchFamily="34" charset="0"/>
              </a:rPr>
              <a:t> that are total on the many-side can be represented by adding an extra attribute to the </a:t>
            </a:r>
            <a:r>
              <a:rPr lang="en-US" altLang="en-US" sz="2400" dirty="0">
                <a:latin typeface="Arial" panose="020B0604020202020204" pitchFamily="34" charset="0"/>
              </a:rPr>
              <a:t>“</a:t>
            </a:r>
            <a:r>
              <a:rPr lang="en-US" altLang="zh-CN" sz="2400" dirty="0">
                <a:latin typeface="Arial" panose="020B0604020202020204" pitchFamily="34" charset="0"/>
              </a:rPr>
              <a:t>many</a:t>
            </a:r>
            <a:r>
              <a:rPr lang="en-US" altLang="en-US" sz="2400" dirty="0">
                <a:latin typeface="Arial" panose="020B0604020202020204" pitchFamily="34" charset="0"/>
              </a:rPr>
              <a:t>”</a:t>
            </a:r>
            <a:r>
              <a:rPr lang="en-US" altLang="zh-CN" sz="2400" dirty="0">
                <a:latin typeface="Arial" panose="020B0604020202020204" pitchFamily="34" charset="0"/>
              </a:rPr>
              <a:t> side, containing the primary key of the </a:t>
            </a:r>
            <a:r>
              <a:rPr lang="en-US" altLang="en-US" sz="2400" dirty="0">
                <a:latin typeface="Arial" panose="020B0604020202020204" pitchFamily="34" charset="0"/>
              </a:rPr>
              <a:t>“</a:t>
            </a:r>
            <a:r>
              <a:rPr lang="en-US" altLang="zh-CN" sz="2400" dirty="0">
                <a:latin typeface="Arial" panose="020B0604020202020204" pitchFamily="34" charset="0"/>
              </a:rPr>
              <a:t>one</a:t>
            </a:r>
            <a:r>
              <a:rPr lang="en-US" altLang="en-US" sz="2400" dirty="0">
                <a:latin typeface="Arial" panose="020B0604020202020204" pitchFamily="34" charset="0"/>
              </a:rPr>
              <a:t>”</a:t>
            </a:r>
            <a:r>
              <a:rPr lang="en-US" altLang="zh-CN" sz="2400" dirty="0">
                <a:latin typeface="Arial" panose="020B0604020202020204" pitchFamily="34" charset="0"/>
              </a:rPr>
              <a:t> side</a:t>
            </a:r>
          </a:p>
          <a:p>
            <a:pPr marL="342900" indent="-342900" eaLnBrk="0" hangingPunct="0">
              <a:lnSpc>
                <a:spcPct val="90000"/>
              </a:lnSpc>
              <a:spcBef>
                <a:spcPct val="35000"/>
              </a:spcBef>
              <a:buClr>
                <a:schemeClr val="tx2"/>
              </a:buClr>
              <a:buSzPct val="90000"/>
              <a:buFont typeface="Monotype Sorts" charset="2"/>
              <a:buChar char="n"/>
            </a:pPr>
            <a:r>
              <a:rPr lang="en-US" altLang="zh-CN" sz="2400" dirty="0">
                <a:latin typeface="Arial" panose="020B0604020202020204" pitchFamily="34" charset="0"/>
              </a:rPr>
              <a:t>Example: Instead of creating a schema for relationship set </a:t>
            </a:r>
            <a:r>
              <a:rPr lang="en-US" altLang="zh-CN" sz="2400" i="1" dirty="0">
                <a:latin typeface="Arial" panose="020B0604020202020204" pitchFamily="34" charset="0"/>
              </a:rPr>
              <a:t>inst_dept</a:t>
            </a:r>
            <a:r>
              <a:rPr lang="en-US" altLang="zh-CN" sz="2400" dirty="0">
                <a:latin typeface="Arial" panose="020B0604020202020204" pitchFamily="34" charset="0"/>
              </a:rPr>
              <a:t>, add an attribute </a:t>
            </a:r>
            <a:r>
              <a:rPr lang="en-US" altLang="zh-CN" sz="2400" i="1" dirty="0">
                <a:latin typeface="Arial" panose="020B0604020202020204" pitchFamily="34" charset="0"/>
              </a:rPr>
              <a:t>dept_name</a:t>
            </a:r>
            <a:r>
              <a:rPr lang="en-US" altLang="zh-CN" sz="2400" dirty="0">
                <a:latin typeface="Arial" panose="020B0604020202020204" pitchFamily="34" charset="0"/>
              </a:rPr>
              <a:t> to the schema arising from entity set </a:t>
            </a:r>
            <a:r>
              <a:rPr lang="en-US" altLang="zh-CN" sz="2400" i="1" dirty="0">
                <a:latin typeface="Arial" panose="020B0604020202020204" pitchFamily="34" charset="0"/>
              </a:rPr>
              <a:t>instructor</a:t>
            </a:r>
            <a:endParaRPr lang="en-US" altLang="zh-CN" sz="2400" i="1" dirty="0">
              <a:latin typeface="Arial" panose="020B0604020202020204" pitchFamily="34" charset="0"/>
              <a:ea typeface="Arial" panose="020B0604020202020204" pitchFamily="34" charset="0"/>
            </a:endParaRPr>
          </a:p>
        </p:txBody>
      </p:sp>
      <p:sp>
        <p:nvSpPr>
          <p:cNvPr id="96259" name="Rectangle 6"/>
          <p:cNvSpPr/>
          <p:nvPr/>
        </p:nvSpPr>
        <p:spPr>
          <a:xfrm rot="-372694">
            <a:off x="1692275" y="3449638"/>
            <a:ext cx="1970088" cy="280987"/>
          </a:xfrm>
          <a:prstGeom prst="rect">
            <a:avLst/>
          </a:prstGeom>
          <a:solidFill>
            <a:schemeClr val="accent1"/>
          </a:solidFill>
          <a:ln w="9525">
            <a:noFill/>
          </a:ln>
        </p:spPr>
        <p:txBody>
          <a:bodyPr wrap="none" anchor="ctr" anchorCtr="0"/>
          <a:lstStyle/>
          <a:p>
            <a:pPr eaLnBrk="0" hangingPunct="0"/>
            <a:endParaRPr lang="en-US" altLang="en-US" dirty="0">
              <a:latin typeface="Helvetica" charset="0"/>
            </a:endParaRPr>
          </a:p>
        </p:txBody>
      </p:sp>
      <p:grpSp>
        <p:nvGrpSpPr>
          <p:cNvPr id="96260" name="Group 13"/>
          <p:cNvGrpSpPr/>
          <p:nvPr/>
        </p:nvGrpSpPr>
        <p:grpSpPr>
          <a:xfrm>
            <a:off x="925513" y="3287713"/>
            <a:ext cx="7443787" cy="3213100"/>
            <a:chOff x="0" y="1413"/>
            <a:chExt cx="5483" cy="2545"/>
          </a:xfrm>
        </p:grpSpPr>
        <p:pic>
          <p:nvPicPr>
            <p:cNvPr id="96261" name="Picture 6"/>
            <p:cNvPicPr>
              <a:picLocks noChangeAspect="1"/>
            </p:cNvPicPr>
            <p:nvPr/>
          </p:nvPicPr>
          <p:blipFill>
            <a:blip r:embed="rId3"/>
            <a:srcRect l="17952" t="423" r="7481" b="61655"/>
            <a:stretch>
              <a:fillRect/>
            </a:stretch>
          </p:blipFill>
          <p:spPr>
            <a:xfrm>
              <a:off x="175" y="1413"/>
              <a:ext cx="5308" cy="2545"/>
            </a:xfrm>
            <a:prstGeom prst="rect">
              <a:avLst/>
            </a:prstGeom>
            <a:noFill/>
            <a:ln w="9525">
              <a:noFill/>
            </a:ln>
          </p:spPr>
        </p:pic>
        <p:sp>
          <p:nvSpPr>
            <p:cNvPr id="96262" name="Rectangle 11"/>
            <p:cNvSpPr/>
            <p:nvPr/>
          </p:nvSpPr>
          <p:spPr>
            <a:xfrm>
              <a:off x="0" y="1500"/>
              <a:ext cx="1956" cy="446"/>
            </a:xfrm>
            <a:prstGeom prst="rect">
              <a:avLst/>
            </a:prstGeom>
            <a:solidFill>
              <a:schemeClr val="accent1"/>
            </a:solidFill>
            <a:ln w="9525">
              <a:noFill/>
            </a:ln>
          </p:spPr>
          <p:txBody>
            <a:bodyPr wrap="none" anchor="ctr" anchorCtr="0"/>
            <a:lstStyle/>
            <a:p>
              <a:pPr eaLnBrk="0" hangingPunct="0"/>
              <a:endParaRPr lang="en-US" altLang="en-US" dirty="0">
                <a:latin typeface="Helvetica" charset="0"/>
              </a:endParaRPr>
            </a:p>
          </p:txBody>
        </p:sp>
        <p:sp>
          <p:nvSpPr>
            <p:cNvPr id="96263" name="Rectangle 12"/>
            <p:cNvSpPr/>
            <p:nvPr/>
          </p:nvSpPr>
          <p:spPr>
            <a:xfrm>
              <a:off x="1920" y="1690"/>
              <a:ext cx="374" cy="115"/>
            </a:xfrm>
            <a:prstGeom prst="rect">
              <a:avLst/>
            </a:prstGeom>
            <a:solidFill>
              <a:schemeClr val="accent1"/>
            </a:solidFill>
            <a:ln w="9525">
              <a:noFill/>
            </a:ln>
          </p:spPr>
          <p:txBody>
            <a:bodyPr wrap="none" anchor="ctr" anchorCtr="0"/>
            <a:lstStyle/>
            <a:p>
              <a:pPr eaLnBrk="0" hangingPunct="0"/>
              <a:endParaRPr lang="en-US" altLang="en-US" dirty="0">
                <a:latin typeface="Helvetica" charset="0"/>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idx="4294967295"/>
          </p:nvPr>
        </p:nvSpPr>
        <p:spPr/>
        <p:txBody>
          <a:bodyPr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Redundancy of Schemas (Cont.)</a:t>
            </a:r>
          </a:p>
        </p:txBody>
      </p:sp>
      <p:sp>
        <p:nvSpPr>
          <p:cNvPr id="98306" name="Rectangle 3"/>
          <p:cNvSpPr>
            <a:spLocks noGrp="1"/>
          </p:cNvSpPr>
          <p:nvPr>
            <p:ph type="body"/>
          </p:nvPr>
        </p:nvSpPr>
        <p:spPr>
          <a:xfrm>
            <a:off x="279400" y="1289050"/>
            <a:ext cx="8439150" cy="3811588"/>
          </a:xfrm>
        </p:spPr>
        <p:txBody>
          <a:bodyPr vert="horz" wrap="square" lIns="91440" tIns="45720" rIns="91440" bIns="45720" anchor="t" anchorCtr="0"/>
          <a:lstStyle/>
          <a:p>
            <a:pPr>
              <a:lnSpc>
                <a:spcPct val="90000"/>
              </a:lnSpc>
            </a:pPr>
            <a:r>
              <a:rPr lang="en-US" altLang="zh-CN" sz="2400" dirty="0"/>
              <a:t>For one-to-one relationship sets, either side can be chosen to act as the </a:t>
            </a:r>
            <a:r>
              <a:rPr lang="en-US" altLang="en-US" sz="2400" dirty="0"/>
              <a:t>“</a:t>
            </a:r>
            <a:r>
              <a:rPr lang="en-US" altLang="zh-CN" sz="2400" dirty="0"/>
              <a:t>many</a:t>
            </a:r>
            <a:r>
              <a:rPr lang="en-US" altLang="en-US" sz="2400" dirty="0"/>
              <a:t>”</a:t>
            </a:r>
            <a:r>
              <a:rPr lang="en-US" altLang="zh-CN" sz="2400" dirty="0"/>
              <a:t> side</a:t>
            </a:r>
          </a:p>
          <a:p>
            <a:pPr lvl="1">
              <a:lnSpc>
                <a:spcPct val="90000"/>
              </a:lnSpc>
            </a:pPr>
            <a:r>
              <a:rPr lang="en-US" altLang="zh-CN" sz="2400" dirty="0"/>
              <a:t>That is, an extra attribute can be added to either of the tables corresponding to the two entity sets </a:t>
            </a:r>
          </a:p>
          <a:p>
            <a:pPr>
              <a:lnSpc>
                <a:spcPct val="90000"/>
              </a:lnSpc>
            </a:pPr>
            <a:r>
              <a:rPr lang="en-US" altLang="zh-CN" sz="2400" dirty="0"/>
              <a:t>If participation is </a:t>
            </a:r>
            <a:r>
              <a:rPr lang="en-US" altLang="zh-CN" sz="2400" i="1" dirty="0"/>
              <a:t>partial</a:t>
            </a:r>
            <a:r>
              <a:rPr lang="en-US" altLang="zh-CN" sz="2400" dirty="0"/>
              <a:t> on the </a:t>
            </a:r>
            <a:r>
              <a:rPr lang="en-US" altLang="en-US" sz="2400" dirty="0"/>
              <a:t>“</a:t>
            </a:r>
            <a:r>
              <a:rPr lang="en-US" altLang="zh-CN" sz="2400" dirty="0"/>
              <a:t>many</a:t>
            </a:r>
            <a:r>
              <a:rPr lang="en-US" altLang="en-US" sz="2400" dirty="0"/>
              <a:t>”</a:t>
            </a:r>
            <a:r>
              <a:rPr lang="en-US" altLang="zh-CN" sz="2400" dirty="0"/>
              <a:t> side, replacing a schema by an extra attribute in the schema corresponding to the </a:t>
            </a:r>
            <a:r>
              <a:rPr lang="en-US" altLang="en-US" sz="2400" dirty="0"/>
              <a:t>“</a:t>
            </a:r>
            <a:r>
              <a:rPr lang="en-US" altLang="zh-CN" sz="2400" dirty="0"/>
              <a:t>many</a:t>
            </a:r>
            <a:r>
              <a:rPr lang="en-US" altLang="en-US" sz="2400" dirty="0"/>
              <a:t>”</a:t>
            </a:r>
            <a:r>
              <a:rPr lang="en-US" altLang="zh-CN" sz="2400" dirty="0"/>
              <a:t> side could result in null values</a:t>
            </a:r>
          </a:p>
          <a:p>
            <a:endParaRPr lang="en-US" altLang="zh-C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idx="4294967295"/>
          </p:nvPr>
        </p:nvSpPr>
        <p:spPr/>
        <p:txBody>
          <a:bodyPr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Redundancy of Schemas (Cont.)</a:t>
            </a:r>
          </a:p>
        </p:txBody>
      </p:sp>
      <p:sp>
        <p:nvSpPr>
          <p:cNvPr id="100354" name="Rectangle 3"/>
          <p:cNvSpPr>
            <a:spLocks noGrp="1"/>
          </p:cNvSpPr>
          <p:nvPr>
            <p:ph type="body"/>
          </p:nvPr>
        </p:nvSpPr>
        <p:spPr>
          <a:xfrm>
            <a:off x="193675" y="1222375"/>
            <a:ext cx="8632825" cy="2092325"/>
          </a:xfrm>
        </p:spPr>
        <p:txBody>
          <a:bodyPr vert="horz" wrap="square" lIns="91440" tIns="45720" rIns="91440" bIns="45720" anchor="t" anchorCtr="0"/>
          <a:lstStyle/>
          <a:p>
            <a:pPr>
              <a:lnSpc>
                <a:spcPct val="90000"/>
              </a:lnSpc>
            </a:pPr>
            <a:r>
              <a:rPr lang="en-US" altLang="zh-CN" sz="2400" dirty="0"/>
              <a:t>The schema corresponding to a relationship set linking a weak entity set to its identifying strong entity set is redundant.</a:t>
            </a:r>
          </a:p>
          <a:p>
            <a:pPr>
              <a:lnSpc>
                <a:spcPct val="90000"/>
              </a:lnSpc>
            </a:pPr>
            <a:r>
              <a:rPr lang="en-US" altLang="zh-CN" sz="2400" dirty="0"/>
              <a:t>Example: The </a:t>
            </a:r>
            <a:r>
              <a:rPr lang="en-US" altLang="zh-CN" sz="2400" i="1" dirty="0"/>
              <a:t>section </a:t>
            </a:r>
            <a:r>
              <a:rPr lang="en-US" altLang="zh-CN" sz="2400" dirty="0"/>
              <a:t>schema already contains the attributes that would appear in the </a:t>
            </a:r>
            <a:r>
              <a:rPr lang="en-US" altLang="zh-CN" sz="2400" i="1" dirty="0"/>
              <a:t>sec_course</a:t>
            </a:r>
            <a:r>
              <a:rPr lang="en-US" altLang="zh-CN" sz="2400" dirty="0"/>
              <a:t> schema</a:t>
            </a:r>
          </a:p>
          <a:p>
            <a:endParaRPr lang="en-US" altLang="zh-CN" sz="2400" dirty="0"/>
          </a:p>
        </p:txBody>
      </p:sp>
      <p:pic>
        <p:nvPicPr>
          <p:cNvPr id="100355" name="Picture 3"/>
          <p:cNvPicPr>
            <a:picLocks noChangeAspect="1"/>
          </p:cNvPicPr>
          <p:nvPr/>
        </p:nvPicPr>
        <p:blipFill>
          <a:blip r:embed="rId3"/>
          <a:stretch>
            <a:fillRect/>
          </a:stretch>
        </p:blipFill>
        <p:spPr>
          <a:xfrm>
            <a:off x="642938" y="3546475"/>
            <a:ext cx="7729537" cy="16414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p:txBody>
          <a:bodyPr vert="horz" wrap="square" lIns="91440" tIns="45720" rIns="91440" bIns="45720" anchor="b" anchorCtr="0"/>
          <a:lstStyle/>
          <a:p>
            <a:r>
              <a:rPr lang="en-US" altLang="zh-CN" dirty="0">
                <a:effectLst/>
              </a:rPr>
              <a:t>Design Phases (Cont.)</a:t>
            </a:r>
          </a:p>
        </p:txBody>
      </p:sp>
      <p:sp>
        <p:nvSpPr>
          <p:cNvPr id="14338" name="Rectangle 3"/>
          <p:cNvSpPr>
            <a:spLocks noGrp="1"/>
          </p:cNvSpPr>
          <p:nvPr>
            <p:ph idx="1"/>
          </p:nvPr>
        </p:nvSpPr>
        <p:spPr>
          <a:xfrm>
            <a:off x="217488" y="1019175"/>
            <a:ext cx="8670925" cy="5381625"/>
          </a:xfrm>
        </p:spPr>
        <p:txBody>
          <a:bodyPr vert="horz" wrap="square" lIns="91440" tIns="45720" rIns="91440" bIns="45720" anchor="t" anchorCtr="0"/>
          <a:lstStyle/>
          <a:p>
            <a:r>
              <a:rPr lang="en-US" altLang="zh-CN" sz="2400" dirty="0"/>
              <a:t>The process of moving from an abstract data model to the implementation of the database proceeds in two final design phases.</a:t>
            </a:r>
          </a:p>
          <a:p>
            <a:r>
              <a:rPr lang="en-US" altLang="zh-CN" sz="2400" b="1" i="1" u="sng" dirty="0">
                <a:solidFill>
                  <a:schemeClr val="tx2"/>
                </a:solidFill>
              </a:rPr>
              <a:t>Logical Design</a:t>
            </a:r>
            <a:r>
              <a:rPr lang="en-US" altLang="zh-CN" sz="2400" dirty="0"/>
              <a:t> –  Deciding on the database schema. Database design requires that we find a </a:t>
            </a:r>
            <a:r>
              <a:rPr lang="en-US" altLang="en-US" sz="2400" dirty="0"/>
              <a:t>“</a:t>
            </a:r>
            <a:r>
              <a:rPr lang="en-US" altLang="zh-CN" sz="2400" dirty="0"/>
              <a:t>good</a:t>
            </a:r>
            <a:r>
              <a:rPr lang="en-US" altLang="en-US" sz="2400" dirty="0"/>
              <a:t>”</a:t>
            </a:r>
            <a:r>
              <a:rPr lang="en-US" altLang="zh-CN" sz="2400" dirty="0"/>
              <a:t> collection of relation schemas.</a:t>
            </a:r>
          </a:p>
          <a:p>
            <a:pPr lvl="1"/>
            <a:r>
              <a:rPr lang="en-US" altLang="zh-CN" sz="2400" dirty="0"/>
              <a:t>Business decision – What attributes should we record in the database?</a:t>
            </a:r>
          </a:p>
          <a:p>
            <a:pPr lvl="1"/>
            <a:r>
              <a:rPr lang="en-US" altLang="zh-CN" sz="2400" dirty="0"/>
              <a:t>Computer Science decision –  What relation schemas should we have and how should the attributes be distributed among the various relation schemas?</a:t>
            </a:r>
          </a:p>
          <a:p>
            <a:r>
              <a:rPr lang="en-US" altLang="zh-CN" sz="2400" b="1" i="1" u="sng" dirty="0">
                <a:solidFill>
                  <a:schemeClr val="tx2"/>
                </a:solidFill>
              </a:rPr>
              <a:t>Physical Design</a:t>
            </a:r>
            <a:r>
              <a:rPr lang="en-US" altLang="zh-CN" sz="2400" dirty="0"/>
              <a:t> – Deciding on the physical layout of the database                </a:t>
            </a:r>
          </a:p>
          <a:p>
            <a:pPr>
              <a:buNone/>
            </a:pPr>
            <a:endParaRPr lang="en-US" altLang="zh-CN" sz="2400" dirty="0"/>
          </a:p>
          <a:p>
            <a:pPr>
              <a:buNone/>
            </a:pPr>
            <a:r>
              <a:rPr lang="en-US" altLang="zh-CN" sz="2400" dirty="0">
                <a:sym typeface="Symbol" panose="05050102010706020507" charset="2"/>
              </a:rPr>
              <a:t>     </a:t>
            </a:r>
          </a:p>
        </p:txBody>
      </p:sp>
      <p:sp>
        <p:nvSpPr>
          <p:cNvPr id="14339" name="Rectangle 3"/>
          <p:cNvSpPr/>
          <p:nvPr/>
        </p:nvSpPr>
        <p:spPr>
          <a:xfrm>
            <a:off x="927100" y="1074738"/>
            <a:ext cx="7327900" cy="584200"/>
          </a:xfrm>
          <a:prstGeom prst="rect">
            <a:avLst/>
          </a:prstGeom>
          <a:noFill/>
          <a:ln w="9525">
            <a:noFill/>
          </a:ln>
        </p:spPr>
        <p:txBody>
          <a:bodyPr anchor="t" anchorCtr="0">
            <a:spAutoFit/>
          </a:bodyPr>
          <a:lstStyle/>
          <a:p>
            <a:pPr eaLnBrk="0" hangingPunct="0">
              <a:buFont typeface="Monotype Sorts" charset="2"/>
            </a:pPr>
            <a:endParaRPr lang="en-US" altLang="zh-CN" dirty="0">
              <a:latin typeface="Helvetica" charset="0"/>
            </a:endParaRPr>
          </a:p>
          <a:p>
            <a:pPr eaLnBrk="0" hangingPunct="0">
              <a:buFont typeface="Monotype Sorts" charset="2"/>
            </a:pPr>
            <a:r>
              <a:rPr lang="en-US" altLang="zh-CN" dirty="0">
                <a:latin typeface="Helvetica" charset="0"/>
                <a:sym typeface="Symbol" panose="05050102010706020507" charset="2"/>
              </a:rPr>
              <a:t> </a:t>
            </a:r>
            <a:endParaRPr lang="en-US" altLang="zh-CN" dirty="0">
              <a:latin typeface="Helvetica"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469900" y="2573338"/>
            <a:ext cx="8267700" cy="773113"/>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400" b="1" i="0" u="none" strike="noStrike" kern="0" cap="none" spc="0" normalizeH="0" baseline="0" noProof="1">
                <a:solidFill>
                  <a:schemeClr val="tx2"/>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rPr>
              <a:t>Advanced Topics</a:t>
            </a:r>
          </a:p>
        </p:txBody>
      </p:sp>
      <p:sp>
        <p:nvSpPr>
          <p:cNvPr id="102402" name="Rectangle 3"/>
          <p:cNvSpPr/>
          <p:nvPr/>
        </p:nvSpPr>
        <p:spPr>
          <a:xfrm>
            <a:off x="1422400" y="2851150"/>
            <a:ext cx="6845300" cy="2816225"/>
          </a:xfrm>
          <a:prstGeom prst="rect">
            <a:avLst/>
          </a:prstGeom>
          <a:noFill/>
          <a:ln w="9525">
            <a:noFill/>
          </a:ln>
        </p:spPr>
        <p:txBody>
          <a:bodyPr anchor="t" anchorCtr="0"/>
          <a:lstStyle/>
          <a:p>
            <a:pPr marL="342900" indent="-342900" eaLnBrk="0" hangingPunct="0">
              <a:spcBef>
                <a:spcPct val="35000"/>
              </a:spcBef>
              <a:buClr>
                <a:schemeClr val="tx2"/>
              </a:buClr>
              <a:buSzPct val="90000"/>
            </a:pPr>
            <a:endParaRPr lang="en-US" altLang="en-US" sz="1800" dirty="0">
              <a:latin typeface="Helvetica"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647700" y="53975"/>
            <a:ext cx="84963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rPr>
              <a:t>Non-binary Relationship Sets</a:t>
            </a:r>
          </a:p>
        </p:txBody>
      </p:sp>
      <p:sp>
        <p:nvSpPr>
          <p:cNvPr id="104450" name="Rectangle 3"/>
          <p:cNvSpPr>
            <a:spLocks noGrp="1"/>
          </p:cNvSpPr>
          <p:nvPr>
            <p:ph idx="1"/>
          </p:nvPr>
        </p:nvSpPr>
        <p:spPr>
          <a:xfrm>
            <a:off x="150813" y="925513"/>
            <a:ext cx="8993187" cy="1441450"/>
          </a:xfrm>
        </p:spPr>
        <p:txBody>
          <a:bodyPr vert="horz" wrap="square" lIns="91440" tIns="45720" rIns="91440" bIns="45720" anchor="t" anchorCtr="0"/>
          <a:lstStyle/>
          <a:p>
            <a:r>
              <a:rPr lang="en-US" altLang="zh-CN" dirty="0"/>
              <a:t>Most relationship sets are binary</a:t>
            </a:r>
          </a:p>
          <a:p>
            <a:r>
              <a:rPr lang="en-US" altLang="zh-CN" dirty="0"/>
              <a:t>There are  occasions when it is more convenient to   represent relationships as non-binary.</a:t>
            </a:r>
          </a:p>
          <a:p>
            <a:r>
              <a:rPr lang="en-US" altLang="zh-CN" dirty="0"/>
              <a:t>E-R Diagram with a Ternary Relationship</a:t>
            </a:r>
          </a:p>
          <a:p>
            <a:endParaRPr lang="en-US" altLang="zh-CN" dirty="0"/>
          </a:p>
          <a:p>
            <a:endParaRPr lang="en-US" altLang="en-US" dirty="0"/>
          </a:p>
        </p:txBody>
      </p:sp>
      <p:pic>
        <p:nvPicPr>
          <p:cNvPr id="104451" name="Picture 20"/>
          <p:cNvPicPr>
            <a:picLocks noChangeAspect="1"/>
          </p:cNvPicPr>
          <p:nvPr/>
        </p:nvPicPr>
        <p:blipFill>
          <a:blip r:embed="rId3"/>
          <a:stretch>
            <a:fillRect/>
          </a:stretch>
        </p:blipFill>
        <p:spPr>
          <a:xfrm>
            <a:off x="3476625" y="1711325"/>
            <a:ext cx="5316538" cy="2033588"/>
          </a:xfrm>
          <a:prstGeom prst="rect">
            <a:avLst/>
          </a:prstGeom>
          <a:noFill/>
          <a:ln w="9525">
            <a:noFill/>
          </a:ln>
        </p:spPr>
      </p:pic>
      <p:pic>
        <p:nvPicPr>
          <p:cNvPr id="104452" name="Picture 4"/>
          <p:cNvPicPr>
            <a:picLocks noChangeAspect="1"/>
          </p:cNvPicPr>
          <p:nvPr/>
        </p:nvPicPr>
        <p:blipFill>
          <a:blip r:embed="rId4"/>
          <a:srcRect l="755" t="25693" r="378" b="25441"/>
          <a:stretch>
            <a:fillRect/>
          </a:stretch>
        </p:blipFill>
        <p:spPr>
          <a:xfrm>
            <a:off x="319088" y="3929063"/>
            <a:ext cx="7477125" cy="2771775"/>
          </a:xfrm>
          <a:prstGeom prst="rect">
            <a:avLst/>
          </a:prstGeom>
          <a:noFill/>
          <a:ln w="38100" cap="flat" cmpd="dbl">
            <a:solidFill>
              <a:schemeClr val="tx2"/>
            </a:solidFill>
            <a:prstDash val="solid"/>
            <a:miter/>
            <a:headEnd type="none" w="med" len="med"/>
            <a:tailEnd type="none" w="med" len="me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647700" y="53975"/>
            <a:ext cx="84963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28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Cardinality Constraints on Ternary Relationship</a:t>
            </a:r>
          </a:p>
        </p:txBody>
      </p:sp>
      <p:sp>
        <p:nvSpPr>
          <p:cNvPr id="14339" name="Rectangle 3"/>
          <p:cNvSpPr>
            <a:spLocks noGrp="1" noChangeArrowheads="1"/>
          </p:cNvSpPr>
          <p:nvPr>
            <p:ph idx="1"/>
          </p:nvPr>
        </p:nvSpPr>
        <p:spPr>
          <a:xfrm>
            <a:off x="6350" y="876300"/>
            <a:ext cx="9112250" cy="5613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en-US" sz="24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We allow </a:t>
            </a:r>
            <a:r>
              <a:rPr kumimoji="1" lang="en-US" altLang="en-US" sz="2400" b="0" i="0" u="none" strike="noStrike" kern="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Arial" panose="020B0604020202020204" pitchFamily="34" charset="0"/>
              </a:rPr>
              <a:t>at most one arrow out of a ternary (or greater degree) relationship to indicate a cardinality constraint</a:t>
            </a:r>
            <a:endParaRPr kumimoji="1" lang="en-US" altLang="en-US" sz="24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en-US" sz="24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For </a:t>
            </a:r>
            <a:r>
              <a:rPr kumimoji="1" lang="en-US" altLang="en-US" sz="2400" b="0" i="0" u="none" strike="noStrike" kern="0" cap="none" spc="0" normalizeH="0" baseline="0" noProof="0" dirty="0" err="1">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exampe</a:t>
            </a:r>
            <a:r>
              <a:rPr kumimoji="1" lang="en-US" altLang="en-US" sz="24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 an arrow from </a:t>
            </a:r>
            <a:r>
              <a:rPr kumimoji="1" lang="en-US" altLang="en-US" sz="2400" b="0" i="1" u="none" strike="noStrike" kern="0" cap="none" spc="0" normalizeH="0" baseline="0" noProof="0" dirty="0" err="1">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proj_guide</a:t>
            </a:r>
            <a:r>
              <a:rPr kumimoji="1" lang="en-US" altLang="en-US" sz="24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 to </a:t>
            </a:r>
            <a:r>
              <a:rPr kumimoji="1" lang="en-US" altLang="en-US" sz="2400" b="0" i="1"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instructor</a:t>
            </a:r>
            <a:r>
              <a:rPr kumimoji="1" lang="en-US" altLang="en-US" sz="24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 indicates each student has at most one guide for a project</a:t>
            </a: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en-US" sz="24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If there is more than one arrow, there are two ways of defining the meaning. </a:t>
            </a: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sym typeface="+mn-ea"/>
              </a:rPr>
              <a:t>For example,</a:t>
            </a:r>
            <a:r>
              <a:rPr kumimoji="1" lang="en-US" altLang="en-US" sz="24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 </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a ternary relationship </a:t>
            </a:r>
            <a:r>
              <a:rPr kumimoji="1" lang="en-US" altLang="en-US" sz="2000" b="0" i="1"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R </a:t>
            </a: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between </a:t>
            </a:r>
            <a:r>
              <a:rPr kumimoji="1" lang="en-US" altLang="en-US" sz="2000" b="0" i="1"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A</a:t>
            </a: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a:t>
            </a:r>
            <a:r>
              <a:rPr kumimoji="1" lang="en-US" altLang="en-US" sz="2000" b="0" i="1"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 B </a:t>
            </a: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and </a:t>
            </a:r>
            <a:r>
              <a:rPr kumimoji="1" lang="en-US" altLang="en-US" sz="2000" b="0" i="1"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C </a:t>
            </a: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with arrows to </a:t>
            </a:r>
            <a:r>
              <a:rPr kumimoji="1" lang="en-US" altLang="en-US" sz="2000" b="0" i="1"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B </a:t>
            </a: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and </a:t>
            </a:r>
            <a:r>
              <a:rPr kumimoji="1" lang="en-US" altLang="en-US" sz="2000" b="0" i="1"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C </a:t>
            </a: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could mean</a:t>
            </a:r>
          </a:p>
          <a:p>
            <a:pPr marL="800100" marR="0" lvl="2" indent="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2"/>
              <a:buNone/>
              <a:defRPr/>
            </a:pP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1.Each </a:t>
            </a:r>
            <a:r>
              <a:rPr kumimoji="1" lang="en-US" altLang="en-US" sz="2000" b="0" i="1"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A </a:t>
            </a: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entity is associated with a unique entity 	from </a:t>
            </a:r>
            <a:r>
              <a:rPr kumimoji="1" lang="en-US" altLang="en-US" sz="2000" b="0" i="1"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B </a:t>
            </a: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and </a:t>
            </a:r>
            <a:r>
              <a:rPr kumimoji="1" lang="en-US" altLang="en-US" sz="2000" b="0" i="1"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C </a:t>
            </a: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or </a:t>
            </a:r>
          </a:p>
          <a:p>
            <a:pPr marL="1078230" marR="0" lvl="2" indent="-27813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2"/>
              <a:buNone/>
              <a:defRPr/>
            </a:pP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2.Each pair of entities from (</a:t>
            </a:r>
            <a:r>
              <a:rPr kumimoji="1" lang="en-US" altLang="en-US" sz="2000" b="0" i="1"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A, B</a:t>
            </a: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 is associated with a unique  </a:t>
            </a:r>
            <a:r>
              <a:rPr kumimoji="1" lang="en-US" altLang="en-US" sz="2000" b="0" i="1"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C </a:t>
            </a: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entity, and each pair (</a:t>
            </a:r>
            <a:r>
              <a:rPr kumimoji="1" lang="en-US" altLang="en-US" sz="2000" b="0" i="1"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A, C</a:t>
            </a: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 is associated with a unique </a:t>
            </a:r>
            <a:r>
              <a:rPr kumimoji="1" lang="en-US" altLang="en-US" sz="2000" b="0" i="1"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B</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Each alternative has been used in different formalisms</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2"/>
              <a:buChar char="l"/>
              <a:defRPr/>
            </a:pPr>
            <a:r>
              <a:rPr kumimoji="1" lang="en-US" altLang="en-US" sz="2000" b="0" i="0" u="none" strike="noStrike" kern="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rPr>
              <a:t>To avoid confusion we outlaw more than one arrow</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400" b="1" i="0" u="none" strike="noStrike" kern="0" cap="none" spc="0" normalizeH="0" baseline="0" noProof="1">
                <a:solidFill>
                  <a:schemeClr val="tx2"/>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rPr>
              <a:t>Specialization</a:t>
            </a:r>
          </a:p>
        </p:txBody>
      </p:sp>
      <p:sp>
        <p:nvSpPr>
          <p:cNvPr id="108546" name="Rectangle 3"/>
          <p:cNvSpPr>
            <a:spLocks noGrp="1"/>
          </p:cNvSpPr>
          <p:nvPr>
            <p:ph idx="1"/>
          </p:nvPr>
        </p:nvSpPr>
        <p:spPr>
          <a:xfrm>
            <a:off x="107950" y="1208088"/>
            <a:ext cx="8878888" cy="4848225"/>
          </a:xfrm>
        </p:spPr>
        <p:txBody>
          <a:bodyPr vert="horz" wrap="square" lIns="91440" tIns="45720" rIns="91440" bIns="45720" anchor="t" anchorCtr="0"/>
          <a:lstStyle/>
          <a:p>
            <a:r>
              <a:rPr lang="en-US" altLang="zh-CN" sz="2400" dirty="0"/>
              <a:t>Top-down design process; we designate sub-groupings within an entity set that are distinctive from other entities in the set.</a:t>
            </a:r>
          </a:p>
          <a:p>
            <a:r>
              <a:rPr lang="en-US" altLang="zh-CN" sz="2400" dirty="0"/>
              <a:t>These sub-groupings become lower-level entity sets that have attributes or participate in relationships that do not apply to the higher-level entity set.</a:t>
            </a:r>
          </a:p>
          <a:p>
            <a:r>
              <a:rPr lang="en-US" altLang="zh-CN" sz="2400" dirty="0"/>
              <a:t>Depicted by a </a:t>
            </a:r>
            <a:r>
              <a:rPr lang="en-US" altLang="zh-CN" sz="2400" i="1" dirty="0"/>
              <a:t>triangle</a:t>
            </a:r>
            <a:r>
              <a:rPr lang="en-US" altLang="zh-CN" sz="2400" dirty="0"/>
              <a:t> component labeled ISA (e.g., </a:t>
            </a:r>
            <a:r>
              <a:rPr lang="en-US" altLang="zh-CN" sz="2400" i="1" dirty="0"/>
              <a:t>instructor</a:t>
            </a:r>
            <a:r>
              <a:rPr lang="en-US" altLang="zh-CN" sz="2400" dirty="0"/>
              <a:t> </a:t>
            </a:r>
            <a:r>
              <a:rPr lang="en-US" altLang="en-US" sz="2400" dirty="0"/>
              <a:t>“</a:t>
            </a:r>
            <a:r>
              <a:rPr lang="en-US" altLang="zh-CN" sz="2400" dirty="0"/>
              <a:t>is a</a:t>
            </a:r>
            <a:r>
              <a:rPr lang="en-US" altLang="en-US" sz="2400" dirty="0"/>
              <a:t>”</a:t>
            </a:r>
            <a:r>
              <a:rPr lang="en-US" altLang="zh-CN" sz="2400" dirty="0"/>
              <a:t> </a:t>
            </a:r>
            <a:r>
              <a:rPr lang="en-US" altLang="zh-CN" sz="2400" i="1" dirty="0"/>
              <a:t>person</a:t>
            </a:r>
            <a:r>
              <a:rPr lang="en-US" altLang="zh-CN" sz="2400" dirty="0"/>
              <a:t>).</a:t>
            </a:r>
          </a:p>
          <a:p>
            <a:r>
              <a:rPr lang="en-US" altLang="zh-CN" sz="2400" b="1" dirty="0">
                <a:solidFill>
                  <a:srgbClr val="000099"/>
                </a:solidFill>
              </a:rPr>
              <a:t>Attribute inheritance</a:t>
            </a:r>
            <a:r>
              <a:rPr lang="en-US" altLang="zh-CN" sz="2400" dirty="0"/>
              <a:t> – a lower-level entity set inherits all the attributes and relationship participation of the higher-level entity set to which it is linked.</a:t>
            </a:r>
          </a:p>
          <a:p>
            <a:endParaRPr lang="en-US" altLang="zh-CN"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idx="4294967295"/>
          </p:nvPr>
        </p:nvSpPr>
        <p:spPr>
          <a:xfrm>
            <a:off x="711200" y="88900"/>
            <a:ext cx="8255000" cy="609600"/>
          </a:xfrm>
        </p:spPr>
        <p:txBody>
          <a:bodyPr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pitchFamily="34" charset="0"/>
                <a:ea typeface="MS PGothic" panose="020B0600070205080204" charset="-122"/>
                <a:cs typeface="Arial" panose="020B0604020202020204" pitchFamily="34" charset="0"/>
              </a:rPr>
              <a:t>Representing Specialization via Schemas</a:t>
            </a:r>
          </a:p>
        </p:txBody>
      </p:sp>
      <p:sp>
        <p:nvSpPr>
          <p:cNvPr id="110594" name="Rectangle 3"/>
          <p:cNvSpPr>
            <a:spLocks noGrp="1"/>
          </p:cNvSpPr>
          <p:nvPr>
            <p:ph type="body"/>
          </p:nvPr>
        </p:nvSpPr>
        <p:spPr>
          <a:xfrm>
            <a:off x="901700" y="1157288"/>
            <a:ext cx="7389813" cy="4503737"/>
          </a:xfrm>
        </p:spPr>
        <p:txBody>
          <a:bodyPr vert="horz" wrap="square" lIns="91440" tIns="45720" rIns="91440" bIns="45720" anchor="t" anchorCtr="0"/>
          <a:lstStyle/>
          <a:p>
            <a:pPr defTabSz="0">
              <a:tabLst>
                <a:tab pos="346075" algn="l"/>
                <a:tab pos="1256030" algn="ctr"/>
                <a:tab pos="2453005" algn="l"/>
                <a:tab pos="3824605" algn="ctr"/>
              </a:tabLst>
            </a:pPr>
            <a:r>
              <a:rPr lang="en-US" altLang="zh-CN" dirty="0"/>
              <a:t>Method 1: </a:t>
            </a:r>
          </a:p>
          <a:p>
            <a:pPr lvl="1" defTabSz="0">
              <a:tabLst>
                <a:tab pos="346075" algn="l"/>
                <a:tab pos="1256030" algn="ctr"/>
                <a:tab pos="2453005" algn="l"/>
                <a:tab pos="3824605" algn="ctr"/>
              </a:tabLst>
            </a:pPr>
            <a:r>
              <a:rPr lang="en-US" altLang="zh-CN" dirty="0"/>
              <a:t>Form a schema for the higher-level entity </a:t>
            </a:r>
          </a:p>
          <a:p>
            <a:pPr lvl="1" defTabSz="0">
              <a:tabLst>
                <a:tab pos="346075" algn="l"/>
                <a:tab pos="1256030" algn="ctr"/>
                <a:tab pos="2453005" algn="l"/>
                <a:tab pos="3824605" algn="ctr"/>
              </a:tabLst>
            </a:pPr>
            <a:r>
              <a:rPr lang="en-US" altLang="zh-CN" dirty="0"/>
              <a:t>Form a schema for each lower-level entity set, include primary key of higher-level entity set and local attributes</a:t>
            </a:r>
            <a:br>
              <a:rPr lang="en-US" altLang="zh-CN" dirty="0"/>
            </a:br>
            <a:br>
              <a:rPr lang="en-US" altLang="zh-CN" dirty="0"/>
            </a:br>
            <a:endParaRPr lang="en-US" altLang="zh-CN" dirty="0"/>
          </a:p>
          <a:p>
            <a:pPr lvl="1" defTabSz="0">
              <a:tabLst>
                <a:tab pos="346075" algn="l"/>
                <a:tab pos="1256030" algn="ctr"/>
                <a:tab pos="2453005" algn="l"/>
                <a:tab pos="3824605" algn="ctr"/>
              </a:tabLst>
            </a:pPr>
            <a:endParaRPr lang="en-US" altLang="zh-CN" dirty="0"/>
          </a:p>
          <a:p>
            <a:pPr lvl="1" defTabSz="0">
              <a:tabLst>
                <a:tab pos="346075" algn="l"/>
                <a:tab pos="1256030" algn="ctr"/>
                <a:tab pos="2453005" algn="l"/>
                <a:tab pos="3824605" algn="ctr"/>
              </a:tabLst>
            </a:pPr>
            <a:endParaRPr lang="en-US" altLang="zh-CN" dirty="0"/>
          </a:p>
          <a:p>
            <a:pPr lvl="1" defTabSz="0">
              <a:tabLst>
                <a:tab pos="346075" algn="l"/>
                <a:tab pos="1256030" algn="ctr"/>
                <a:tab pos="2453005" algn="l"/>
                <a:tab pos="3824605" algn="ctr"/>
              </a:tabLst>
            </a:pPr>
            <a:endParaRPr lang="en-US" altLang="zh-CN" dirty="0"/>
          </a:p>
          <a:p>
            <a:pPr lvl="1" defTabSz="0">
              <a:tabLst>
                <a:tab pos="346075" algn="l"/>
                <a:tab pos="1256030" algn="ctr"/>
                <a:tab pos="2453005" algn="l"/>
                <a:tab pos="3824605" algn="ctr"/>
              </a:tabLst>
            </a:pPr>
            <a:r>
              <a:rPr lang="en-US" altLang="zh-CN" dirty="0"/>
              <a:t>Drawback:  getting information about, an </a:t>
            </a:r>
            <a:r>
              <a:rPr lang="en-US" altLang="zh-CN" i="1" dirty="0"/>
              <a:t>employee</a:t>
            </a:r>
            <a:r>
              <a:rPr lang="en-US" altLang="zh-CN" dirty="0"/>
              <a:t> requires accessing two relations, the one corresponding to the low-level schema and the one corresponding to the high-level schema</a:t>
            </a:r>
          </a:p>
        </p:txBody>
      </p:sp>
      <p:grpSp>
        <p:nvGrpSpPr>
          <p:cNvPr id="110595" name="Group 2"/>
          <p:cNvGrpSpPr/>
          <p:nvPr/>
        </p:nvGrpSpPr>
        <p:grpSpPr>
          <a:xfrm>
            <a:off x="2044700" y="2743200"/>
            <a:ext cx="5622925" cy="1200150"/>
            <a:chOff x="1931353" y="2917825"/>
            <a:chExt cx="5623133" cy="1200150"/>
          </a:xfrm>
        </p:grpSpPr>
        <p:sp>
          <p:nvSpPr>
            <p:cNvPr id="110596" name="Line 4"/>
            <p:cNvSpPr/>
            <p:nvPr/>
          </p:nvSpPr>
          <p:spPr>
            <a:xfrm>
              <a:off x="1978025" y="3257550"/>
              <a:ext cx="3797300"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110597" name="Line 5"/>
            <p:cNvSpPr/>
            <p:nvPr/>
          </p:nvSpPr>
          <p:spPr>
            <a:xfrm>
              <a:off x="3402013" y="2917825"/>
              <a:ext cx="0" cy="120015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110598" name="TextBox 1"/>
            <p:cNvSpPr txBox="1"/>
            <p:nvPr/>
          </p:nvSpPr>
          <p:spPr>
            <a:xfrm>
              <a:off x="1931353" y="2965338"/>
              <a:ext cx="5623133" cy="1077218"/>
            </a:xfrm>
            <a:prstGeom prst="rect">
              <a:avLst/>
            </a:prstGeom>
            <a:noFill/>
            <a:ln w="9525">
              <a:noFill/>
            </a:ln>
          </p:spPr>
          <p:txBody>
            <a:bodyPr anchor="t" anchorCtr="0">
              <a:spAutoFit/>
            </a:bodyPr>
            <a:lstStyle/>
            <a:p>
              <a:pPr eaLnBrk="0" hangingPunct="0"/>
              <a:r>
                <a:rPr lang="en-US" altLang="zh-CN" dirty="0">
                  <a:solidFill>
                    <a:srgbClr val="000099"/>
                  </a:solidFill>
                  <a:latin typeface="Helvetica" charset="0"/>
                </a:rPr>
                <a:t>schema              attributes</a:t>
              </a:r>
            </a:p>
            <a:p>
              <a:pPr eaLnBrk="0" hangingPunct="0"/>
              <a:r>
                <a:rPr lang="en-US" altLang="zh-CN" dirty="0">
                  <a:latin typeface="Helvetica" charset="0"/>
                </a:rPr>
                <a:t>person	           ID, name, street, city</a:t>
              </a:r>
            </a:p>
            <a:p>
              <a:pPr eaLnBrk="0" hangingPunct="0"/>
              <a:r>
                <a:rPr lang="en-US" altLang="zh-CN" dirty="0">
                  <a:latin typeface="Helvetica" charset="0"/>
                </a:rPr>
                <a:t>student	           ID, tot_cred</a:t>
              </a:r>
            </a:p>
            <a:p>
              <a:pPr eaLnBrk="0" hangingPunct="0"/>
              <a:r>
                <a:rPr lang="en-US" altLang="zh-CN" dirty="0">
                  <a:latin typeface="Helvetica" charset="0"/>
                </a:rPr>
                <a:t>employee	           ID, salary</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idx="4294967295"/>
          </p:nvPr>
        </p:nvSpPr>
        <p:spPr>
          <a:xfrm>
            <a:off x="514350" y="60325"/>
            <a:ext cx="8786813" cy="609600"/>
          </a:xfrm>
        </p:spPr>
        <p:txBody>
          <a:bodyPr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28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Representing Specialization as Schemas (Cont.)</a:t>
            </a:r>
          </a:p>
        </p:txBody>
      </p:sp>
      <p:sp>
        <p:nvSpPr>
          <p:cNvPr id="112642" name="Rectangle 3"/>
          <p:cNvSpPr>
            <a:spLocks noGrp="1"/>
          </p:cNvSpPr>
          <p:nvPr>
            <p:ph type="body"/>
          </p:nvPr>
        </p:nvSpPr>
        <p:spPr>
          <a:xfrm>
            <a:off x="900113" y="1184275"/>
            <a:ext cx="7229475" cy="5156200"/>
          </a:xfrm>
        </p:spPr>
        <p:txBody>
          <a:bodyPr vert="horz" wrap="square" lIns="91440" tIns="45720" rIns="91440" bIns="45720" anchor="t" anchorCtr="0"/>
          <a:lstStyle/>
          <a:p>
            <a:pPr defTabSz="0">
              <a:tabLst>
                <a:tab pos="346075" algn="l"/>
                <a:tab pos="1256030" algn="ctr"/>
                <a:tab pos="2453005" algn="l"/>
                <a:tab pos="3824605" algn="ctr"/>
              </a:tabLst>
            </a:pPr>
            <a:r>
              <a:rPr lang="en-US" altLang="zh-CN" dirty="0"/>
              <a:t>Method 2:  </a:t>
            </a:r>
          </a:p>
          <a:p>
            <a:pPr lvl="1" defTabSz="0">
              <a:tabLst>
                <a:tab pos="346075" algn="l"/>
                <a:tab pos="1256030" algn="ctr"/>
                <a:tab pos="2453005" algn="l"/>
                <a:tab pos="3824605" algn="ctr"/>
              </a:tabLst>
            </a:pPr>
            <a:r>
              <a:rPr lang="en-US" altLang="zh-CN" dirty="0"/>
              <a:t>Form a schema for each entity set with all local and inherited attributes</a:t>
            </a:r>
          </a:p>
          <a:p>
            <a:pPr lvl="1" defTabSz="0">
              <a:buNone/>
              <a:tabLst>
                <a:tab pos="346075" algn="l"/>
                <a:tab pos="1256030" algn="ctr"/>
                <a:tab pos="2453005" algn="l"/>
                <a:tab pos="3824605" algn="ctr"/>
              </a:tabLst>
            </a:pPr>
            <a:endParaRPr lang="en-US" altLang="zh-CN" dirty="0"/>
          </a:p>
          <a:p>
            <a:pPr lvl="1" defTabSz="0">
              <a:buNone/>
              <a:tabLst>
                <a:tab pos="346075" algn="l"/>
                <a:tab pos="1256030" algn="ctr"/>
                <a:tab pos="2453005" algn="l"/>
                <a:tab pos="3824605" algn="ctr"/>
              </a:tabLst>
            </a:pPr>
            <a:endParaRPr lang="en-US" altLang="zh-CN" dirty="0"/>
          </a:p>
          <a:p>
            <a:pPr lvl="1" defTabSz="0">
              <a:buNone/>
              <a:tabLst>
                <a:tab pos="346075" algn="l"/>
                <a:tab pos="1256030" algn="ctr"/>
                <a:tab pos="2453005" algn="l"/>
                <a:tab pos="3824605" algn="ctr"/>
              </a:tabLst>
            </a:pPr>
            <a:endParaRPr lang="en-US" altLang="zh-CN" dirty="0"/>
          </a:p>
          <a:p>
            <a:pPr lvl="1" defTabSz="0">
              <a:buNone/>
              <a:tabLst>
                <a:tab pos="346075" algn="l"/>
                <a:tab pos="1256030" algn="ctr"/>
                <a:tab pos="2453005" algn="l"/>
                <a:tab pos="3824605" algn="ctr"/>
              </a:tabLst>
            </a:pPr>
            <a:endParaRPr lang="en-US" altLang="zh-CN" dirty="0"/>
          </a:p>
          <a:p>
            <a:pPr lvl="1" defTabSz="0">
              <a:tabLst>
                <a:tab pos="346075" algn="l"/>
                <a:tab pos="1256030" algn="ctr"/>
                <a:tab pos="2453005" algn="l"/>
                <a:tab pos="3824605" algn="ctr"/>
              </a:tabLst>
            </a:pPr>
            <a:r>
              <a:rPr lang="en-US" altLang="zh-CN" dirty="0"/>
              <a:t>Drawback:  </a:t>
            </a:r>
            <a:r>
              <a:rPr lang="en-US" altLang="zh-CN" i="1" dirty="0"/>
              <a:t>name, street</a:t>
            </a:r>
            <a:r>
              <a:rPr lang="en-US" altLang="zh-CN" dirty="0"/>
              <a:t> and </a:t>
            </a:r>
            <a:r>
              <a:rPr lang="en-US" altLang="zh-CN" i="1" dirty="0"/>
              <a:t>city</a:t>
            </a:r>
            <a:r>
              <a:rPr lang="en-US" altLang="zh-CN" dirty="0"/>
              <a:t> may be stored redundantly for people who are both students and employees</a:t>
            </a:r>
          </a:p>
        </p:txBody>
      </p:sp>
      <p:grpSp>
        <p:nvGrpSpPr>
          <p:cNvPr id="112643" name="Group 1"/>
          <p:cNvGrpSpPr/>
          <p:nvPr/>
        </p:nvGrpSpPr>
        <p:grpSpPr>
          <a:xfrm>
            <a:off x="2033588" y="2376488"/>
            <a:ext cx="5622925" cy="1200150"/>
            <a:chOff x="1820258" y="2430715"/>
            <a:chExt cx="5623133" cy="1200150"/>
          </a:xfrm>
        </p:grpSpPr>
        <p:sp>
          <p:nvSpPr>
            <p:cNvPr id="112644" name="Line 4"/>
            <p:cNvSpPr/>
            <p:nvPr/>
          </p:nvSpPr>
          <p:spPr>
            <a:xfrm>
              <a:off x="1866930" y="2770440"/>
              <a:ext cx="4362954" cy="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112645" name="Line 5"/>
            <p:cNvSpPr/>
            <p:nvPr/>
          </p:nvSpPr>
          <p:spPr>
            <a:xfrm>
              <a:off x="3290918" y="2430715"/>
              <a:ext cx="0" cy="1200150"/>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112646" name="TextBox 8"/>
            <p:cNvSpPr txBox="1"/>
            <p:nvPr/>
          </p:nvSpPr>
          <p:spPr>
            <a:xfrm>
              <a:off x="1820258" y="2478228"/>
              <a:ext cx="5623133" cy="1077218"/>
            </a:xfrm>
            <a:prstGeom prst="rect">
              <a:avLst/>
            </a:prstGeom>
            <a:noFill/>
            <a:ln w="9525">
              <a:noFill/>
            </a:ln>
          </p:spPr>
          <p:txBody>
            <a:bodyPr anchor="t" anchorCtr="0">
              <a:spAutoFit/>
            </a:bodyPr>
            <a:lstStyle/>
            <a:p>
              <a:pPr eaLnBrk="0" hangingPunct="0"/>
              <a:r>
                <a:rPr lang="en-US" altLang="zh-CN" dirty="0">
                  <a:solidFill>
                    <a:srgbClr val="000099"/>
                  </a:solidFill>
                  <a:latin typeface="Helvetica" charset="0"/>
                </a:rPr>
                <a:t>schema              attributes</a:t>
              </a:r>
            </a:p>
            <a:p>
              <a:pPr eaLnBrk="0" hangingPunct="0"/>
              <a:r>
                <a:rPr lang="en-US" altLang="zh-CN" dirty="0">
                  <a:latin typeface="Helvetica" charset="0"/>
                </a:rPr>
                <a:t>person	           ID, name, street, city</a:t>
              </a:r>
            </a:p>
            <a:p>
              <a:pPr eaLnBrk="0" hangingPunct="0"/>
              <a:r>
                <a:rPr lang="en-US" altLang="zh-CN" dirty="0">
                  <a:latin typeface="Helvetica" charset="0"/>
                </a:rPr>
                <a:t>student	           ID, name, street, city, tot_cred</a:t>
              </a:r>
            </a:p>
            <a:p>
              <a:pPr eaLnBrk="0" hangingPunct="0"/>
              <a:r>
                <a:rPr lang="en-US" altLang="zh-CN" dirty="0">
                  <a:latin typeface="Helvetica" charset="0"/>
                </a:rPr>
                <a:t>employee	           ID, name, street, city, salary</a:t>
              </a: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rPr>
              <a:t>Generalization</a:t>
            </a:r>
          </a:p>
        </p:txBody>
      </p:sp>
      <p:sp>
        <p:nvSpPr>
          <p:cNvPr id="114690" name="Rectangle 3"/>
          <p:cNvSpPr>
            <a:spLocks noGrp="1"/>
          </p:cNvSpPr>
          <p:nvPr>
            <p:ph idx="1"/>
          </p:nvPr>
        </p:nvSpPr>
        <p:spPr>
          <a:xfrm>
            <a:off x="144463" y="1206500"/>
            <a:ext cx="8809037" cy="4756150"/>
          </a:xfrm>
        </p:spPr>
        <p:txBody>
          <a:bodyPr vert="horz" wrap="square" lIns="91440" tIns="45720" rIns="91440" bIns="45720" anchor="t" anchorCtr="0"/>
          <a:lstStyle/>
          <a:p>
            <a:r>
              <a:rPr lang="en-US" altLang="zh-CN" sz="2800" b="1" dirty="0">
                <a:solidFill>
                  <a:srgbClr val="000099"/>
                </a:solidFill>
              </a:rPr>
              <a:t>A bottom-up design process</a:t>
            </a:r>
            <a:r>
              <a:rPr lang="en-US" altLang="zh-CN" sz="2800" dirty="0"/>
              <a:t> – combine a number of entity sets that share the same features into a higher-level entity set.</a:t>
            </a:r>
          </a:p>
          <a:p>
            <a:r>
              <a:rPr lang="en-US" altLang="zh-CN" sz="2800" dirty="0"/>
              <a:t>Specialization and generalization are simple inversions of each other; they are represented in an E-R diagram in the same way.</a:t>
            </a:r>
          </a:p>
          <a:p>
            <a:r>
              <a:rPr lang="en-US" altLang="zh-CN" sz="2800" dirty="0"/>
              <a:t>The terms specialization and generalization are used interchangeably.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855663" y="114300"/>
            <a:ext cx="8077200" cy="561975"/>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kern="0" cap="none" spc="0" normalizeH="0" baseline="0" noProof="1">
                <a:solidFill>
                  <a:schemeClr val="tx2"/>
                </a:solidFill>
                <a:effectLst>
                  <a:outerShdw blurRad="38100" dist="38100" dir="2700000">
                    <a:srgbClr val="C0C0C0"/>
                  </a:outerShdw>
                </a:effectLst>
                <a:latin typeface="Helvetica" charset="0"/>
                <a:ea typeface="MS PGothic" panose="020B0600070205080204" charset="-122"/>
                <a:cs typeface="Arial" panose="020B0604020202020204"/>
              </a:rPr>
              <a:t>Design Constraints on a Specialization/Generalization</a:t>
            </a:r>
          </a:p>
        </p:txBody>
      </p:sp>
      <p:sp>
        <p:nvSpPr>
          <p:cNvPr id="116738" name="Rectangle 3"/>
          <p:cNvSpPr>
            <a:spLocks noGrp="1"/>
          </p:cNvSpPr>
          <p:nvPr>
            <p:ph idx="1"/>
          </p:nvPr>
        </p:nvSpPr>
        <p:spPr>
          <a:xfrm>
            <a:off x="207963" y="1187450"/>
            <a:ext cx="8724900" cy="5091113"/>
          </a:xfrm>
        </p:spPr>
        <p:txBody>
          <a:bodyPr vert="horz" wrap="square" lIns="91440" tIns="45720" rIns="91440" bIns="45720" anchor="t" anchorCtr="0"/>
          <a:lstStyle/>
          <a:p>
            <a:r>
              <a:rPr lang="en-US" altLang="zh-CN" b="1" dirty="0">
                <a:solidFill>
                  <a:srgbClr val="000099"/>
                </a:solidFill>
              </a:rPr>
              <a:t>Completeness constraint</a:t>
            </a:r>
            <a:r>
              <a:rPr lang="en-US" altLang="zh-CN" dirty="0"/>
              <a:t> -- specifies whether or not an entity in the higher-level entity set must belong to at least one of the lower-level entity sets within a generalization.</a:t>
            </a:r>
          </a:p>
          <a:p>
            <a:pPr lvl="1"/>
            <a:r>
              <a:rPr lang="en-US" altLang="zh-CN" b="1" dirty="0">
                <a:solidFill>
                  <a:srgbClr val="000099"/>
                </a:solidFill>
              </a:rPr>
              <a:t>total</a:t>
            </a:r>
            <a:r>
              <a:rPr lang="en-US" altLang="zh-CN" dirty="0"/>
              <a:t>: an entity must belong to one of the lower-level entity sets</a:t>
            </a:r>
          </a:p>
          <a:p>
            <a:pPr lvl="1"/>
            <a:r>
              <a:rPr lang="en-US" altLang="zh-CN" b="1" dirty="0">
                <a:solidFill>
                  <a:srgbClr val="000099"/>
                </a:solidFill>
              </a:rPr>
              <a:t>partial</a:t>
            </a:r>
            <a:r>
              <a:rPr lang="en-US" altLang="zh-CN" dirty="0"/>
              <a:t>: an entity need not belong to one of the lower-level entity sets</a:t>
            </a:r>
          </a:p>
          <a:p>
            <a:r>
              <a:rPr lang="en-US" altLang="zh-CN" sz="1600" dirty="0"/>
              <a:t>Partial generalization is the default.  We can specify total generalization in an ER diagram by adding the keyword </a:t>
            </a:r>
            <a:r>
              <a:rPr lang="en-US" altLang="zh-CN" sz="1600" b="1" dirty="0"/>
              <a:t>total</a:t>
            </a:r>
            <a:r>
              <a:rPr lang="en-US" altLang="zh-CN" sz="1600" dirty="0"/>
              <a:t> in the diagram and drawing a dashed line from the keyword to the corresponding hollow arrow-head to which it applies (for a total generalization), or to the set of hollow arrow-heads to which it applies (for an overlapping generalization).</a:t>
            </a:r>
          </a:p>
          <a:p>
            <a:r>
              <a:rPr lang="en-US" altLang="zh-CN" sz="1600" dirty="0"/>
              <a:t>The </a:t>
            </a:r>
            <a:r>
              <a:rPr lang="en-US" altLang="zh-CN" sz="1600" i="1" dirty="0"/>
              <a:t>student</a:t>
            </a:r>
            <a:r>
              <a:rPr lang="en-US" altLang="zh-CN" sz="1600" dirty="0"/>
              <a:t> generalization is total: All student entities must be either graduate or undergraduate. Because the higher-level entity set arrived at through generalization is generally composed of only those entities in the lower-level entity sets, the completeness constraint for a generalized higher-level entity set is usually total</a:t>
            </a:r>
          </a:p>
          <a:p>
            <a:endParaRPr lang="en-US" altLang="zh-CN" sz="1600" dirty="0"/>
          </a:p>
          <a:p>
            <a:endParaRPr lang="en-US" altLang="zh-CN" dirty="0"/>
          </a:p>
          <a:p>
            <a:endParaRPr lang="en-US" altLang="zh-CN" dirty="0"/>
          </a:p>
          <a:p>
            <a:pPr lvl="1"/>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1209675" y="52388"/>
            <a:ext cx="6726238" cy="6223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pitchFamily="34" charset="0"/>
                <a:ea typeface="MS PGothic" panose="020B0600070205080204" charset="-122"/>
                <a:cs typeface="Arial" panose="020B0604020202020204" pitchFamily="34" charset="0"/>
              </a:rPr>
              <a:t>Aggregation</a:t>
            </a:r>
          </a:p>
        </p:txBody>
      </p:sp>
      <p:sp>
        <p:nvSpPr>
          <p:cNvPr id="118786" name="Rectangle 3"/>
          <p:cNvSpPr/>
          <p:nvPr/>
        </p:nvSpPr>
        <p:spPr>
          <a:xfrm>
            <a:off x="0" y="1071563"/>
            <a:ext cx="9144000" cy="860425"/>
          </a:xfrm>
          <a:prstGeom prst="rect">
            <a:avLst/>
          </a:prstGeom>
          <a:noFill/>
          <a:ln w="9525">
            <a:noFill/>
          </a:ln>
        </p:spPr>
        <p:txBody>
          <a:bodyPr anchor="t" anchorCtr="0">
            <a:spAutoFit/>
          </a:bodyPr>
          <a:lstStyle/>
          <a:p>
            <a:pPr marL="285750" indent="-285750" eaLnBrk="0" hangingPunct="0">
              <a:spcBef>
                <a:spcPct val="50000"/>
              </a:spcBef>
              <a:buClr>
                <a:schemeClr val="tx2"/>
              </a:buClr>
              <a:buSzPct val="90000"/>
              <a:buFont typeface="Monotype Sorts" charset="2"/>
              <a:buChar char="n"/>
            </a:pPr>
            <a:r>
              <a:rPr lang="en-US" altLang="zh-CN" sz="2000" dirty="0">
                <a:latin typeface="Arial" panose="020B0604020202020204" pitchFamily="34" charset="0"/>
              </a:rPr>
              <a:t>Consider the ternary relationship </a:t>
            </a:r>
            <a:r>
              <a:rPr lang="en-US" altLang="zh-CN" sz="2000" i="1" dirty="0">
                <a:latin typeface="Arial" panose="020B0604020202020204" pitchFamily="34" charset="0"/>
              </a:rPr>
              <a:t>proj_guide</a:t>
            </a:r>
            <a:r>
              <a:rPr lang="en-US" altLang="zh-CN" sz="2000" dirty="0">
                <a:latin typeface="Arial" panose="020B0604020202020204" pitchFamily="34" charset="0"/>
              </a:rPr>
              <a:t>, which we saw earlier</a:t>
            </a:r>
          </a:p>
          <a:p>
            <a:pPr marL="285750" indent="-285750" eaLnBrk="0" hangingPunct="0">
              <a:spcBef>
                <a:spcPct val="50000"/>
              </a:spcBef>
              <a:buClr>
                <a:schemeClr val="tx2"/>
              </a:buClr>
              <a:buSzPct val="90000"/>
              <a:buFont typeface="Monotype Sorts" charset="2"/>
              <a:buChar char="n"/>
            </a:pPr>
            <a:r>
              <a:rPr lang="en-US" altLang="zh-CN" sz="2000" dirty="0">
                <a:latin typeface="Arial" panose="020B0604020202020204" pitchFamily="34" charset="0"/>
              </a:rPr>
              <a:t>Suppose we want to record evaluations of a student by a guide  on a project</a:t>
            </a:r>
          </a:p>
        </p:txBody>
      </p:sp>
      <p:pic>
        <p:nvPicPr>
          <p:cNvPr id="118787" name="Picture 40"/>
          <p:cNvPicPr>
            <a:picLocks noChangeAspect="1"/>
          </p:cNvPicPr>
          <p:nvPr/>
        </p:nvPicPr>
        <p:blipFill>
          <a:blip r:embed="rId3"/>
          <a:stretch>
            <a:fillRect/>
          </a:stretch>
        </p:blipFill>
        <p:spPr>
          <a:xfrm>
            <a:off x="107950" y="1978025"/>
            <a:ext cx="4105275" cy="3252788"/>
          </a:xfrm>
          <a:prstGeom prst="rect">
            <a:avLst/>
          </a:prstGeom>
          <a:noFill/>
          <a:ln w="9525">
            <a:noFill/>
          </a:ln>
        </p:spPr>
      </p:pic>
      <p:pic>
        <p:nvPicPr>
          <p:cNvPr id="118788" name="Picture 5"/>
          <p:cNvPicPr>
            <a:picLocks noChangeAspect="1"/>
          </p:cNvPicPr>
          <p:nvPr/>
        </p:nvPicPr>
        <p:blipFill>
          <a:blip r:embed="rId4"/>
          <a:srcRect l="417" t="2777" r="626" b="2777"/>
          <a:stretch>
            <a:fillRect/>
          </a:stretch>
        </p:blipFill>
        <p:spPr>
          <a:xfrm>
            <a:off x="4270375" y="3121025"/>
            <a:ext cx="4830763" cy="3457575"/>
          </a:xfrm>
          <a:prstGeom prst="rect">
            <a:avLst/>
          </a:prstGeom>
          <a:noFill/>
          <a:ln w="38100" cap="flat" cmpd="dbl">
            <a:solidFill>
              <a:schemeClr val="tx2"/>
            </a:solidFill>
            <a:prstDash val="solid"/>
            <a:miter/>
            <a:headEnd type="none" w="med" len="med"/>
            <a:tailEnd type="none" w="med" len="me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rPr>
              <a:t>Aggregation (Cont.)</a:t>
            </a:r>
          </a:p>
        </p:txBody>
      </p:sp>
      <p:sp>
        <p:nvSpPr>
          <p:cNvPr id="120834" name="Rectangle 3"/>
          <p:cNvSpPr>
            <a:spLocks noGrp="1"/>
          </p:cNvSpPr>
          <p:nvPr>
            <p:ph idx="1"/>
          </p:nvPr>
        </p:nvSpPr>
        <p:spPr>
          <a:xfrm>
            <a:off x="92075" y="898525"/>
            <a:ext cx="8942388" cy="5511800"/>
          </a:xfrm>
        </p:spPr>
        <p:txBody>
          <a:bodyPr vert="horz" wrap="square" lIns="91440" tIns="45720" rIns="91440" bIns="45720" anchor="t" anchorCtr="0"/>
          <a:lstStyle/>
          <a:p>
            <a:r>
              <a:rPr lang="en-US" altLang="zh-CN" sz="2400" dirty="0"/>
              <a:t>Relationship sets </a:t>
            </a:r>
            <a:r>
              <a:rPr lang="en-US" altLang="zh-CN" sz="2400" i="1" dirty="0"/>
              <a:t>eval_for </a:t>
            </a:r>
            <a:r>
              <a:rPr lang="en-US" altLang="zh-CN" sz="2400" dirty="0"/>
              <a:t>and </a:t>
            </a:r>
            <a:r>
              <a:rPr lang="en-US" altLang="zh-CN" sz="2400" i="1" dirty="0"/>
              <a:t>proj_guide</a:t>
            </a:r>
            <a:r>
              <a:rPr lang="en-US" altLang="zh-CN" sz="2400" dirty="0"/>
              <a:t> represent overlapping information</a:t>
            </a:r>
          </a:p>
          <a:p>
            <a:pPr lvl="1"/>
            <a:r>
              <a:rPr lang="en-US" altLang="zh-CN" sz="2400" dirty="0"/>
              <a:t>Every </a:t>
            </a:r>
            <a:r>
              <a:rPr lang="en-US" altLang="zh-CN" sz="2400" i="1" dirty="0"/>
              <a:t>eval_for</a:t>
            </a:r>
            <a:r>
              <a:rPr lang="en-US" altLang="zh-CN" sz="2400" dirty="0"/>
              <a:t> relationship corresponds to a </a:t>
            </a:r>
            <a:r>
              <a:rPr lang="en-US" altLang="zh-CN" sz="2400" i="1" dirty="0"/>
              <a:t>proj_guide</a:t>
            </a:r>
            <a:r>
              <a:rPr lang="en-US" altLang="zh-CN" sz="2400" dirty="0"/>
              <a:t> relationship</a:t>
            </a:r>
          </a:p>
          <a:p>
            <a:pPr lvl="1"/>
            <a:r>
              <a:rPr lang="en-US" altLang="zh-CN" sz="2400" dirty="0"/>
              <a:t>However, some </a:t>
            </a:r>
            <a:r>
              <a:rPr lang="en-US" altLang="zh-CN" sz="2400" i="1" dirty="0"/>
              <a:t>proj_guide</a:t>
            </a:r>
            <a:r>
              <a:rPr lang="en-US" altLang="zh-CN" sz="2400" dirty="0"/>
              <a:t> relationships may not correspond to any </a:t>
            </a:r>
            <a:r>
              <a:rPr lang="en-US" altLang="zh-CN" sz="2400" i="1" dirty="0"/>
              <a:t>eval_for</a:t>
            </a:r>
            <a:r>
              <a:rPr lang="en-US" altLang="zh-CN" sz="2400" dirty="0"/>
              <a:t> relationships </a:t>
            </a:r>
          </a:p>
          <a:p>
            <a:pPr lvl="2"/>
            <a:r>
              <a:rPr lang="en-US" altLang="zh-CN" sz="2400" dirty="0"/>
              <a:t>So we can</a:t>
            </a:r>
            <a:r>
              <a:rPr lang="en-US" altLang="en-US" sz="2400" dirty="0"/>
              <a:t>’</a:t>
            </a:r>
            <a:r>
              <a:rPr lang="en-US" altLang="zh-CN" sz="2400" dirty="0"/>
              <a:t>t discard the </a:t>
            </a:r>
            <a:r>
              <a:rPr lang="en-US" altLang="zh-CN" sz="2400" i="1" dirty="0"/>
              <a:t>proj_guide</a:t>
            </a:r>
            <a:r>
              <a:rPr lang="en-US" altLang="zh-CN" sz="2400" dirty="0"/>
              <a:t> relationship</a:t>
            </a:r>
          </a:p>
          <a:p>
            <a:r>
              <a:rPr lang="en-US" altLang="zh-CN" sz="2400" dirty="0"/>
              <a:t>Eliminate this redundancy via </a:t>
            </a:r>
            <a:r>
              <a:rPr lang="en-US" altLang="zh-CN" sz="2400" i="1" dirty="0"/>
              <a:t>aggregation</a:t>
            </a:r>
            <a:endParaRPr lang="en-US" altLang="zh-CN" sz="2400" dirty="0"/>
          </a:p>
          <a:p>
            <a:pPr lvl="1"/>
            <a:r>
              <a:rPr lang="en-US" altLang="zh-CN" sz="2400" b="1" i="1" u="sng" dirty="0">
                <a:gradFill>
                  <a:gsLst>
                    <a:gs pos="0">
                      <a:srgbClr val="012D86"/>
                    </a:gs>
                    <a:gs pos="100000">
                      <a:srgbClr val="0E2557"/>
                    </a:gs>
                  </a:gsLst>
                  <a:lin scaled="0"/>
                </a:gradFill>
              </a:rPr>
              <a:t>Treat relationship as an abstract entity</a:t>
            </a:r>
            <a:endParaRPr lang="en-US" altLang="zh-CN" sz="2400" b="1" i="1" u="sng" dirty="0"/>
          </a:p>
          <a:p>
            <a:pPr lvl="1"/>
            <a:r>
              <a:rPr lang="en-US" altLang="zh-CN" sz="2400" b="1" i="1" u="sng" dirty="0">
                <a:gradFill>
                  <a:gsLst>
                    <a:gs pos="0">
                      <a:srgbClr val="012D86"/>
                    </a:gs>
                    <a:gs pos="100000">
                      <a:srgbClr val="0E2557"/>
                    </a:gs>
                  </a:gsLst>
                  <a:lin scaled="0"/>
                </a:gradFill>
              </a:rPr>
              <a:t>Allows relationships between relationships</a:t>
            </a:r>
            <a:r>
              <a:rPr lang="en-US" altLang="zh-CN" sz="2400" dirty="0"/>
              <a:t> </a:t>
            </a:r>
          </a:p>
          <a:p>
            <a:pPr lvl="1" algn="l"/>
            <a:r>
              <a:rPr lang="en-US" altLang="zh-CN" sz="2400" b="1" i="1" u="sng" dirty="0">
                <a:gradFill>
                  <a:gsLst>
                    <a:gs pos="0">
                      <a:srgbClr val="012D86"/>
                    </a:gs>
                    <a:gs pos="100000">
                      <a:srgbClr val="0E2557"/>
                    </a:gs>
                  </a:gsLst>
                  <a:lin scaled="0"/>
                </a:gradFill>
              </a:rPr>
              <a:t>Abstraction of relationship into new entity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p:txBody>
          <a:bodyPr vert="horz" wrap="square" lIns="91440" tIns="45720" rIns="91440" bIns="45720" anchor="b" anchorCtr="0"/>
          <a:lstStyle/>
          <a:p>
            <a:r>
              <a:rPr lang="en-US" altLang="zh-CN" dirty="0">
                <a:effectLst/>
              </a:rPr>
              <a:t>Design Approaches</a:t>
            </a:r>
          </a:p>
        </p:txBody>
      </p:sp>
      <p:sp>
        <p:nvSpPr>
          <p:cNvPr id="16386" name="Rectangle 3"/>
          <p:cNvSpPr>
            <a:spLocks noGrp="1"/>
          </p:cNvSpPr>
          <p:nvPr>
            <p:ph idx="1"/>
          </p:nvPr>
        </p:nvSpPr>
        <p:spPr>
          <a:xfrm>
            <a:off x="233363" y="1093788"/>
            <a:ext cx="8689975" cy="4903787"/>
          </a:xfrm>
        </p:spPr>
        <p:txBody>
          <a:bodyPr vert="horz" wrap="square" lIns="91440" tIns="45720" rIns="91440" bIns="45720" anchor="t" anchorCtr="0"/>
          <a:lstStyle/>
          <a:p>
            <a:r>
              <a:rPr lang="en-US" altLang="zh-CN" sz="2400" dirty="0"/>
              <a:t>Entity Relationship Model (covered in this chapter)</a:t>
            </a:r>
          </a:p>
          <a:p>
            <a:pPr lvl="1"/>
            <a:r>
              <a:rPr lang="en-US" altLang="zh-CN" sz="2400" dirty="0"/>
              <a:t>Models an enterprise as a collection of</a:t>
            </a:r>
            <a:r>
              <a:rPr lang="en-US" altLang="zh-CN" sz="2400" b="1" i="1" u="sng" dirty="0">
                <a:solidFill>
                  <a:schemeClr val="tx2"/>
                </a:solidFill>
                <a:effectLst>
                  <a:outerShdw blurRad="38100" dist="38100" dir="2700000" algn="tl">
                    <a:srgbClr val="000000">
                      <a:alpha val="43137"/>
                    </a:srgbClr>
                  </a:outerShdw>
                </a:effectLst>
              </a:rPr>
              <a:t> entities </a:t>
            </a:r>
            <a:r>
              <a:rPr lang="en-US" altLang="zh-CN" sz="2400" dirty="0"/>
              <a:t>and </a:t>
            </a:r>
            <a:r>
              <a:rPr lang="en-US" altLang="zh-CN" sz="2400" b="1" i="1" u="sng" dirty="0">
                <a:solidFill>
                  <a:schemeClr val="tx2"/>
                </a:solidFill>
                <a:effectLst>
                  <a:outerShdw blurRad="38100" dist="38100" dir="2700000" algn="tl">
                    <a:srgbClr val="000000">
                      <a:alpha val="43137"/>
                    </a:srgbClr>
                  </a:outerShdw>
                </a:effectLst>
              </a:rPr>
              <a:t>relationships</a:t>
            </a:r>
            <a:endParaRPr lang="en-US" altLang="zh-CN" sz="2400" i="1" dirty="0"/>
          </a:p>
          <a:p>
            <a:pPr lvl="2"/>
            <a:r>
              <a:rPr lang="en-US" altLang="zh-CN" sz="2400" b="1" i="1" u="sng" dirty="0">
                <a:solidFill>
                  <a:schemeClr val="tx2"/>
                </a:solidFill>
                <a:effectLst>
                  <a:outerShdw blurRad="38100" dist="38100" dir="2700000" algn="tl">
                    <a:srgbClr val="000000">
                      <a:alpha val="43137"/>
                    </a:srgbClr>
                  </a:outerShdw>
                </a:effectLst>
              </a:rPr>
              <a:t>Entity</a:t>
            </a:r>
            <a:r>
              <a:rPr lang="en-US" altLang="zh-CN" sz="2400" dirty="0"/>
              <a:t>: a </a:t>
            </a:r>
            <a:r>
              <a:rPr lang="en-US" altLang="en-US" sz="2400" dirty="0"/>
              <a:t>“</a:t>
            </a:r>
            <a:r>
              <a:rPr lang="en-US" altLang="zh-CN" sz="2400" dirty="0"/>
              <a:t>thing</a:t>
            </a:r>
            <a:r>
              <a:rPr lang="en-US" altLang="en-US" sz="2400" dirty="0"/>
              <a:t>”</a:t>
            </a:r>
            <a:r>
              <a:rPr lang="en-US" altLang="zh-CN" sz="2400" dirty="0"/>
              <a:t> or </a:t>
            </a:r>
            <a:r>
              <a:rPr lang="en-US" altLang="en-US" sz="2400" dirty="0"/>
              <a:t>“</a:t>
            </a:r>
            <a:r>
              <a:rPr lang="en-US" altLang="zh-CN" sz="2400" dirty="0"/>
              <a:t>object</a:t>
            </a:r>
            <a:r>
              <a:rPr lang="en-US" altLang="en-US" sz="2400" dirty="0"/>
              <a:t>”</a:t>
            </a:r>
            <a:r>
              <a:rPr lang="en-US" altLang="zh-CN" sz="2400" dirty="0"/>
              <a:t> in the enterprise that is distinguishable from other objects</a:t>
            </a:r>
          </a:p>
          <a:p>
            <a:pPr lvl="3"/>
            <a:r>
              <a:rPr lang="en-US" altLang="zh-CN" sz="2400" dirty="0">
                <a:solidFill>
                  <a:srgbClr val="002060"/>
                </a:solidFill>
              </a:rPr>
              <a:t>Described by a set of </a:t>
            </a:r>
            <a:r>
              <a:rPr lang="en-US" altLang="zh-CN" sz="2400" i="1" dirty="0">
                <a:solidFill>
                  <a:srgbClr val="002060"/>
                </a:solidFill>
              </a:rPr>
              <a:t>attributes</a:t>
            </a:r>
            <a:endParaRPr lang="en-US" altLang="zh-CN" sz="2400" dirty="0"/>
          </a:p>
          <a:p>
            <a:pPr lvl="2"/>
            <a:r>
              <a:rPr lang="en-US" altLang="zh-CN" sz="2400" b="1" i="1" u="sng" dirty="0">
                <a:solidFill>
                  <a:schemeClr val="tx2"/>
                </a:solidFill>
                <a:effectLst>
                  <a:outerShdw blurRad="38100" dist="38100" dir="2700000" algn="tl">
                    <a:srgbClr val="000000">
                      <a:alpha val="43137"/>
                    </a:srgbClr>
                  </a:outerShdw>
                </a:effectLst>
              </a:rPr>
              <a:t>Relationship</a:t>
            </a:r>
            <a:r>
              <a:rPr lang="en-US" altLang="zh-CN" sz="2400" dirty="0"/>
              <a:t>: an association among several entities</a:t>
            </a:r>
          </a:p>
          <a:p>
            <a:pPr lvl="1"/>
            <a:r>
              <a:rPr lang="en-US" altLang="zh-CN" sz="2400" dirty="0"/>
              <a:t>Represented diagrammatically by an </a:t>
            </a:r>
            <a:r>
              <a:rPr lang="en-US" altLang="zh-CN" sz="2400" i="1" dirty="0"/>
              <a:t>entity-relationship diagram:</a:t>
            </a:r>
          </a:p>
          <a:p>
            <a:r>
              <a:rPr lang="en-US" altLang="zh-CN" sz="2400" dirty="0"/>
              <a:t>Normalization Theory (Chapter 8)</a:t>
            </a:r>
          </a:p>
          <a:p>
            <a:pPr lvl="1"/>
            <a:r>
              <a:rPr lang="en-US" altLang="zh-CN" sz="2400" dirty="0"/>
              <a:t>Formalize what designs are bad, and test for them</a:t>
            </a:r>
          </a:p>
          <a:p>
            <a:pPr lvl="1">
              <a:buNone/>
            </a:pPr>
            <a:endParaRPr lang="en-US" altLang="zh-CN"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idx="4294967295"/>
          </p:nvPr>
        </p:nvSpPr>
        <p:spPr/>
        <p:txBody>
          <a:bodyPr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Aggregation (Cont.)</a:t>
            </a:r>
          </a:p>
        </p:txBody>
      </p:sp>
      <p:sp>
        <p:nvSpPr>
          <p:cNvPr id="122882" name="Rectangle 3"/>
          <p:cNvSpPr>
            <a:spLocks noGrp="1"/>
          </p:cNvSpPr>
          <p:nvPr>
            <p:ph type="body"/>
          </p:nvPr>
        </p:nvSpPr>
        <p:spPr>
          <a:xfrm>
            <a:off x="85725" y="890588"/>
            <a:ext cx="8972550" cy="1773237"/>
          </a:xfrm>
        </p:spPr>
        <p:txBody>
          <a:bodyPr vert="horz" wrap="square" lIns="91440" tIns="45720" rIns="91440" bIns="45720" anchor="t" anchorCtr="0"/>
          <a:lstStyle/>
          <a:p>
            <a:r>
              <a:rPr lang="en-US" altLang="zh-CN" dirty="0"/>
              <a:t>Eliminate this redundancy via </a:t>
            </a:r>
            <a:r>
              <a:rPr lang="en-US" altLang="zh-CN" i="1" dirty="0"/>
              <a:t>aggregation</a:t>
            </a:r>
            <a:r>
              <a:rPr lang="en-US" altLang="zh-CN" dirty="0"/>
              <a:t> without introducing redundancy, the following diagram represents:</a:t>
            </a:r>
          </a:p>
          <a:p>
            <a:pPr lvl="1"/>
            <a:r>
              <a:rPr lang="en-US" altLang="zh-CN" dirty="0"/>
              <a:t>A student is guided by a particular instructor on a particular project </a:t>
            </a:r>
          </a:p>
          <a:p>
            <a:pPr lvl="1"/>
            <a:r>
              <a:rPr lang="en-US" altLang="zh-CN" dirty="0"/>
              <a:t>A student, instructor, project combination may have an associated evaluation</a:t>
            </a:r>
          </a:p>
        </p:txBody>
      </p:sp>
      <p:pic>
        <p:nvPicPr>
          <p:cNvPr id="122883" name="Picture 38"/>
          <p:cNvPicPr>
            <a:picLocks noChangeAspect="1"/>
          </p:cNvPicPr>
          <p:nvPr/>
        </p:nvPicPr>
        <p:blipFill>
          <a:blip r:embed="rId3"/>
          <a:stretch>
            <a:fillRect/>
          </a:stretch>
        </p:blipFill>
        <p:spPr>
          <a:xfrm>
            <a:off x="234950" y="2476500"/>
            <a:ext cx="3832225" cy="3076575"/>
          </a:xfrm>
          <a:prstGeom prst="rect">
            <a:avLst/>
          </a:prstGeom>
          <a:noFill/>
          <a:ln w="9525">
            <a:noFill/>
          </a:ln>
        </p:spPr>
      </p:pic>
      <p:pic>
        <p:nvPicPr>
          <p:cNvPr id="122884" name="Picture 4"/>
          <p:cNvPicPr>
            <a:picLocks noChangeAspect="1"/>
          </p:cNvPicPr>
          <p:nvPr/>
        </p:nvPicPr>
        <p:blipFill>
          <a:blip r:embed="rId4"/>
          <a:srcRect l="1233" t="1918" r="1643" b="548"/>
          <a:stretch>
            <a:fillRect/>
          </a:stretch>
        </p:blipFill>
        <p:spPr>
          <a:xfrm>
            <a:off x="4305300" y="2941638"/>
            <a:ext cx="4678363" cy="3562350"/>
          </a:xfrm>
          <a:prstGeom prst="rect">
            <a:avLst/>
          </a:prstGeom>
          <a:noFill/>
          <a:ln w="38100" cap="flat" cmpd="dbl">
            <a:solidFill>
              <a:schemeClr val="tx2"/>
            </a:solidFill>
            <a:prstDash val="solid"/>
            <a:miter/>
            <a:headEnd type="none" w="med" len="med"/>
            <a:tailEnd type="none" w="med" len="me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Courier New" panose="02070309020205020404" charset="0"/>
                <a:ea typeface="隶书" pitchFamily="49" charset="-122"/>
                <a:cs typeface="Arial" panose="020B0604020202020204"/>
              </a:rPr>
              <a:t>E-R</a:t>
            </a:r>
            <a:r>
              <a:rPr kumimoji="1" lang="zh-CN" altLang="en-US" sz="4000" b="1" i="0" u="none" strike="noStrike" kern="0" cap="none" spc="0" normalizeH="0" baseline="0" noProof="1">
                <a:solidFill>
                  <a:schemeClr val="tx2"/>
                </a:solidFill>
                <a:effectLst>
                  <a:outerShdw blurRad="38100" dist="38100" dir="2700000">
                    <a:srgbClr val="C0C0C0"/>
                  </a:outerShdw>
                </a:effectLst>
                <a:latin typeface="Courier New" panose="02070309020205020404" charset="0"/>
                <a:ea typeface="隶书" pitchFamily="49" charset="-122"/>
                <a:cs typeface="Arial" panose="020B0604020202020204"/>
              </a:rPr>
              <a:t>模型设计要点</a:t>
            </a:r>
          </a:p>
        </p:txBody>
      </p:sp>
      <p:sp>
        <p:nvSpPr>
          <p:cNvPr id="203779" name="Rectangle 3"/>
          <p:cNvSpPr>
            <a:spLocks noGrp="1" noChangeArrowheads="1"/>
          </p:cNvSpPr>
          <p:nvPr>
            <p:ph idx="1"/>
          </p:nvPr>
        </p:nvSpPr>
        <p:spPr>
          <a:xfrm>
            <a:off x="333375" y="1222375"/>
            <a:ext cx="8183880" cy="1560830"/>
          </a:xfrm>
        </p:spPr>
        <p:txBody>
          <a:bodyPr vert="horz" wrap="square" lIns="91440" tIns="45720" rIns="91440" bIns="45720" numCol="1" anchor="t" anchorCtr="0" compatLnSpc="1"/>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zh-CN" altLang="en-US" sz="28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聚集 </a:t>
            </a:r>
            <a:r>
              <a:rPr kumimoji="1" lang="en-US" altLang="zh-CN" sz="28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vs </a:t>
            </a:r>
            <a:r>
              <a:rPr kumimoji="1" lang="zh-CN" altLang="en-US" sz="28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三元</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zh-CN" altLang="en-US" sz="28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一个项目由多个部门资助，一个部门资助多个项目，每个资助协议由一个或多个雇员监督</a:t>
            </a:r>
          </a:p>
        </p:txBody>
      </p:sp>
      <p:sp>
        <p:nvSpPr>
          <p:cNvPr id="203780" name="Text Box 4"/>
          <p:cNvSpPr txBox="1">
            <a:spLocks noChangeArrowheads="1"/>
          </p:cNvSpPr>
          <p:nvPr/>
        </p:nvSpPr>
        <p:spPr bwMode="auto">
          <a:xfrm>
            <a:off x="1960563" y="4640263"/>
            <a:ext cx="990600" cy="425450"/>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Arial" panose="020B0604020202020204" pitchFamily="34" charset="0"/>
                <a:ea typeface="幼圆" pitchFamily="49" charset="-122"/>
                <a:cs typeface="+mn-cs"/>
              </a:rPr>
              <a:t>项目</a:t>
            </a:r>
            <a:endParaRPr lang="zh-CN" altLang="en-US" sz="2000" noProof="1">
              <a:effectLst>
                <a:outerShdw blurRad="38100" dist="38100" dir="2700000">
                  <a:srgbClr val="C0C0C0"/>
                </a:outerShdw>
              </a:effectLst>
              <a:latin typeface="Arial" panose="020B0604020202020204" pitchFamily="34" charset="0"/>
              <a:ea typeface="幼圆" pitchFamily="49" charset="-122"/>
            </a:endParaRPr>
          </a:p>
        </p:txBody>
      </p:sp>
      <p:sp>
        <p:nvSpPr>
          <p:cNvPr id="203781" name="Text Box 5"/>
          <p:cNvSpPr txBox="1">
            <a:spLocks noChangeArrowheads="1"/>
          </p:cNvSpPr>
          <p:nvPr/>
        </p:nvSpPr>
        <p:spPr bwMode="auto">
          <a:xfrm>
            <a:off x="5813425" y="4638675"/>
            <a:ext cx="990600" cy="425450"/>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Arial" panose="020B0604020202020204" pitchFamily="34" charset="0"/>
                <a:ea typeface="幼圆" pitchFamily="49" charset="-122"/>
                <a:cs typeface="+mn-cs"/>
              </a:rPr>
              <a:t>部门</a:t>
            </a:r>
            <a:endParaRPr lang="zh-CN" altLang="en-US" sz="2000" noProof="1">
              <a:effectLst>
                <a:outerShdw blurRad="38100" dist="38100" dir="2700000">
                  <a:srgbClr val="C0C0C0"/>
                </a:outerShdw>
              </a:effectLst>
              <a:latin typeface="Arial" panose="020B0604020202020204" pitchFamily="34" charset="0"/>
              <a:ea typeface="幼圆" pitchFamily="49" charset="-122"/>
            </a:endParaRPr>
          </a:p>
        </p:txBody>
      </p:sp>
      <p:sp>
        <p:nvSpPr>
          <p:cNvPr id="203782" name="AutoShape 6"/>
          <p:cNvSpPr>
            <a:spLocks noChangeArrowheads="1"/>
          </p:cNvSpPr>
          <p:nvPr/>
        </p:nvSpPr>
        <p:spPr bwMode="auto">
          <a:xfrm>
            <a:off x="3698875" y="4351338"/>
            <a:ext cx="1295400" cy="990600"/>
          </a:xfrm>
          <a:prstGeom prst="diamond">
            <a:avLst/>
          </a:prstGeom>
          <a:solidFill>
            <a:schemeClr val="accent1"/>
          </a:solidFill>
          <a:ln w="28575">
            <a:solidFill>
              <a:schemeClr val="tx1"/>
            </a:solidFill>
            <a:miter lim="800000"/>
          </a:ln>
          <a:effectLst/>
        </p:spPr>
        <p:txBody>
          <a:bodyPr wrap="none" anchor="ct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solidFill>
                  <a:srgbClr val="0066CC"/>
                </a:solidFill>
                <a:effectLst>
                  <a:outerShdw blurRad="38100" dist="38100" dir="2700000">
                    <a:srgbClr val="C0C0C0"/>
                  </a:outerShdw>
                </a:effectLst>
                <a:latin typeface="Arial" panose="020B0604020202020204" pitchFamily="34" charset="0"/>
                <a:ea typeface="幼圆" pitchFamily="49" charset="-122"/>
                <a:cs typeface="+mn-cs"/>
              </a:rPr>
              <a:t>资助</a:t>
            </a:r>
            <a:endParaRPr lang="zh-CN" altLang="en-US" sz="2000" strike="noStrike" noProof="1">
              <a:solidFill>
                <a:srgbClr val="0066CC"/>
              </a:solidFill>
              <a:effectLst>
                <a:outerShdw blurRad="38100" dist="38100" dir="2700000">
                  <a:srgbClr val="C0C0C0"/>
                </a:outerShdw>
              </a:effectLst>
              <a:latin typeface="Arial" panose="020B0604020202020204" pitchFamily="34" charset="0"/>
              <a:ea typeface="幼圆" pitchFamily="49" charset="-122"/>
            </a:endParaRPr>
          </a:p>
        </p:txBody>
      </p:sp>
      <p:sp>
        <p:nvSpPr>
          <p:cNvPr id="203783" name="Text Box 7"/>
          <p:cNvSpPr txBox="1">
            <a:spLocks noChangeArrowheads="1"/>
          </p:cNvSpPr>
          <p:nvPr/>
        </p:nvSpPr>
        <p:spPr bwMode="auto">
          <a:xfrm>
            <a:off x="3851275" y="3159125"/>
            <a:ext cx="990600" cy="425450"/>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Arial" panose="020B0604020202020204" pitchFamily="34" charset="0"/>
                <a:ea typeface="幼圆" pitchFamily="49" charset="-122"/>
                <a:cs typeface="+mn-cs"/>
              </a:rPr>
              <a:t>雇员</a:t>
            </a:r>
            <a:endParaRPr lang="zh-CN" altLang="en-US" sz="2000" noProof="1">
              <a:effectLst>
                <a:outerShdw blurRad="38100" dist="38100" dir="2700000">
                  <a:srgbClr val="C0C0C0"/>
                </a:outerShdw>
              </a:effectLst>
              <a:latin typeface="Arial" panose="020B0604020202020204" pitchFamily="34" charset="0"/>
              <a:ea typeface="幼圆" pitchFamily="49" charset="-122"/>
            </a:endParaRPr>
          </a:p>
        </p:txBody>
      </p:sp>
      <p:cxnSp>
        <p:nvCxnSpPr>
          <p:cNvPr id="124935" name="AutoShape 8"/>
          <p:cNvCxnSpPr>
            <a:stCxn id="203780" idx="3"/>
            <a:endCxn id="203782" idx="1"/>
          </p:cNvCxnSpPr>
          <p:nvPr/>
        </p:nvCxnSpPr>
        <p:spPr>
          <a:xfrm flipV="1">
            <a:off x="2965450" y="4846638"/>
            <a:ext cx="719138" cy="6350"/>
          </a:xfrm>
          <a:prstGeom prst="straightConnector1">
            <a:avLst/>
          </a:prstGeom>
          <a:ln w="28575" cap="flat" cmpd="sng">
            <a:solidFill>
              <a:schemeClr val="tx1"/>
            </a:solidFill>
            <a:prstDash val="solid"/>
            <a:round/>
            <a:headEnd type="none" w="med" len="med"/>
            <a:tailEnd type="none" w="med" len="med"/>
          </a:ln>
        </p:spPr>
      </p:cxnSp>
      <p:cxnSp>
        <p:nvCxnSpPr>
          <p:cNvPr id="124936" name="AutoShape 9"/>
          <p:cNvCxnSpPr>
            <a:stCxn id="203782" idx="3"/>
            <a:endCxn id="203781" idx="1"/>
          </p:cNvCxnSpPr>
          <p:nvPr/>
        </p:nvCxnSpPr>
        <p:spPr>
          <a:xfrm>
            <a:off x="5008563" y="4846638"/>
            <a:ext cx="790575" cy="4762"/>
          </a:xfrm>
          <a:prstGeom prst="straightConnector1">
            <a:avLst/>
          </a:prstGeom>
          <a:ln w="28575" cap="flat" cmpd="sng">
            <a:solidFill>
              <a:schemeClr val="tx1"/>
            </a:solidFill>
            <a:prstDash val="solid"/>
            <a:round/>
            <a:headEnd type="none" w="med" len="med"/>
            <a:tailEnd type="none" w="med" len="med"/>
          </a:ln>
        </p:spPr>
      </p:cxnSp>
      <p:cxnSp>
        <p:nvCxnSpPr>
          <p:cNvPr id="124937" name="AutoShape 10"/>
          <p:cNvCxnSpPr>
            <a:stCxn id="203782" idx="0"/>
            <a:endCxn id="203783" idx="2"/>
          </p:cNvCxnSpPr>
          <p:nvPr/>
        </p:nvCxnSpPr>
        <p:spPr>
          <a:xfrm flipV="1">
            <a:off x="4346575" y="3598863"/>
            <a:ext cx="0" cy="738187"/>
          </a:xfrm>
          <a:prstGeom prst="straightConnector1">
            <a:avLst/>
          </a:prstGeom>
          <a:ln w="28575" cap="flat" cmpd="sng">
            <a:solidFill>
              <a:schemeClr val="tx1"/>
            </a:solidFill>
            <a:prstDash val="solid"/>
            <a:round/>
            <a:headEnd type="none" w="med" len="med"/>
            <a:tailEnd type="non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Courier New" panose="02070309020205020404" charset="0"/>
                <a:ea typeface="隶书" pitchFamily="49" charset="-122"/>
                <a:cs typeface="Arial" panose="020B0604020202020204"/>
              </a:rPr>
              <a:t>E-R</a:t>
            </a:r>
            <a:r>
              <a:rPr kumimoji="1" lang="zh-CN" altLang="en-US" sz="4000" b="1" i="0" u="none" strike="noStrike" kern="0" cap="none" spc="0" normalizeH="0" baseline="0" noProof="1">
                <a:solidFill>
                  <a:schemeClr val="tx2"/>
                </a:solidFill>
                <a:effectLst>
                  <a:outerShdw blurRad="38100" dist="38100" dir="2700000">
                    <a:srgbClr val="C0C0C0"/>
                  </a:outerShdw>
                </a:effectLst>
                <a:latin typeface="Courier New" panose="02070309020205020404" charset="0"/>
                <a:ea typeface="隶书" pitchFamily="49" charset="-122"/>
                <a:cs typeface="Arial" panose="020B0604020202020204"/>
              </a:rPr>
              <a:t>模型设计要点</a:t>
            </a:r>
          </a:p>
        </p:txBody>
      </p:sp>
      <p:sp>
        <p:nvSpPr>
          <p:cNvPr id="124930" name="Rectangle 3"/>
          <p:cNvSpPr>
            <a:spLocks noGrp="1"/>
          </p:cNvSpPr>
          <p:nvPr>
            <p:ph idx="1"/>
          </p:nvPr>
        </p:nvSpPr>
        <p:spPr>
          <a:xfrm>
            <a:off x="855663" y="1222375"/>
            <a:ext cx="7661275" cy="542925"/>
          </a:xfrm>
        </p:spPr>
        <p:txBody>
          <a:bodyPr vert="horz" wrap="square" lIns="91440" tIns="45720" rIns="91440" bIns="45720" anchor="t"/>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每个资助协议最多由一个雇员来监督</a:t>
            </a:r>
          </a:p>
        </p:txBody>
      </p:sp>
      <p:grpSp>
        <p:nvGrpSpPr>
          <p:cNvPr id="205828" name="Group 4"/>
          <p:cNvGrpSpPr/>
          <p:nvPr/>
        </p:nvGrpSpPr>
        <p:grpSpPr>
          <a:xfrm>
            <a:off x="3132138" y="2133600"/>
            <a:ext cx="5832475" cy="3816350"/>
            <a:chOff x="1973" y="1344"/>
            <a:chExt cx="3674" cy="2404"/>
          </a:xfrm>
        </p:grpSpPr>
        <p:sp>
          <p:nvSpPr>
            <p:cNvPr id="205829" name="Text Box 5"/>
            <p:cNvSpPr txBox="1">
              <a:spLocks noChangeArrowheads="1"/>
            </p:cNvSpPr>
            <p:nvPr/>
          </p:nvSpPr>
          <p:spPr bwMode="auto">
            <a:xfrm>
              <a:off x="2308" y="3125"/>
              <a:ext cx="624" cy="268"/>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Arial" panose="020B0604020202020204" pitchFamily="34" charset="0"/>
                  <a:ea typeface="幼圆" pitchFamily="49" charset="-122"/>
                  <a:cs typeface="+mn-cs"/>
                </a:rPr>
                <a:t>项目</a:t>
              </a:r>
              <a:endParaRPr lang="zh-CN" altLang="en-US" sz="2000" noProof="1">
                <a:effectLst>
                  <a:outerShdw blurRad="38100" dist="38100" dir="2700000">
                    <a:srgbClr val="C0C0C0"/>
                  </a:outerShdw>
                </a:effectLst>
                <a:latin typeface="Arial" panose="020B0604020202020204" pitchFamily="34" charset="0"/>
                <a:ea typeface="幼圆" pitchFamily="49" charset="-122"/>
              </a:endParaRPr>
            </a:p>
          </p:txBody>
        </p:sp>
        <p:sp>
          <p:nvSpPr>
            <p:cNvPr id="205830" name="Text Box 6"/>
            <p:cNvSpPr txBox="1">
              <a:spLocks noChangeArrowheads="1"/>
            </p:cNvSpPr>
            <p:nvPr/>
          </p:nvSpPr>
          <p:spPr bwMode="auto">
            <a:xfrm>
              <a:off x="4735" y="3133"/>
              <a:ext cx="624" cy="268"/>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Arial" panose="020B0604020202020204" pitchFamily="34" charset="0"/>
                  <a:ea typeface="幼圆" pitchFamily="49" charset="-122"/>
                  <a:cs typeface="+mn-cs"/>
                </a:rPr>
                <a:t>部门</a:t>
              </a:r>
              <a:endParaRPr lang="zh-CN" altLang="en-US" sz="2000" noProof="1">
                <a:effectLst>
                  <a:outerShdw blurRad="38100" dist="38100" dir="2700000">
                    <a:srgbClr val="C0C0C0"/>
                  </a:outerShdw>
                </a:effectLst>
                <a:latin typeface="Arial" panose="020B0604020202020204" pitchFamily="34" charset="0"/>
                <a:ea typeface="幼圆" pitchFamily="49" charset="-122"/>
              </a:endParaRPr>
            </a:p>
          </p:txBody>
        </p:sp>
        <p:sp>
          <p:nvSpPr>
            <p:cNvPr id="205831" name="AutoShape 7"/>
            <p:cNvSpPr>
              <a:spLocks noChangeArrowheads="1"/>
            </p:cNvSpPr>
            <p:nvPr/>
          </p:nvSpPr>
          <p:spPr bwMode="auto">
            <a:xfrm>
              <a:off x="3403" y="2988"/>
              <a:ext cx="816" cy="624"/>
            </a:xfrm>
            <a:prstGeom prst="diamond">
              <a:avLst/>
            </a:prstGeom>
            <a:solidFill>
              <a:schemeClr val="accent1"/>
            </a:solidFill>
            <a:ln w="28575">
              <a:solidFill>
                <a:schemeClr val="tx1"/>
              </a:solidFill>
              <a:miter lim="800000"/>
            </a:ln>
            <a:effectLst/>
          </p:spPr>
          <p:txBody>
            <a:bodyPr wrap="none" anchor="ct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solidFill>
                    <a:srgbClr val="0066CC"/>
                  </a:solidFill>
                  <a:effectLst>
                    <a:outerShdw blurRad="38100" dist="38100" dir="2700000">
                      <a:srgbClr val="C0C0C0"/>
                    </a:outerShdw>
                  </a:effectLst>
                  <a:latin typeface="Arial" panose="020B0604020202020204" pitchFamily="34" charset="0"/>
                  <a:ea typeface="幼圆" pitchFamily="49" charset="-122"/>
                  <a:cs typeface="+mn-cs"/>
                </a:rPr>
                <a:t>资助</a:t>
              </a:r>
              <a:endParaRPr lang="zh-CN" altLang="en-US" sz="2000" strike="noStrike" noProof="1">
                <a:solidFill>
                  <a:srgbClr val="0066CC"/>
                </a:solidFill>
                <a:effectLst>
                  <a:outerShdw blurRad="38100" dist="38100" dir="2700000">
                    <a:srgbClr val="C0C0C0"/>
                  </a:outerShdw>
                </a:effectLst>
                <a:latin typeface="Arial" panose="020B0604020202020204" pitchFamily="34" charset="0"/>
                <a:ea typeface="幼圆" pitchFamily="49" charset="-122"/>
              </a:endParaRPr>
            </a:p>
          </p:txBody>
        </p:sp>
        <p:sp>
          <p:nvSpPr>
            <p:cNvPr id="205832" name="Text Box 8"/>
            <p:cNvSpPr txBox="1">
              <a:spLocks noChangeArrowheads="1"/>
            </p:cNvSpPr>
            <p:nvPr/>
          </p:nvSpPr>
          <p:spPr bwMode="auto">
            <a:xfrm>
              <a:off x="3499" y="1344"/>
              <a:ext cx="624" cy="268"/>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Arial" panose="020B0604020202020204" pitchFamily="34" charset="0"/>
                  <a:ea typeface="幼圆" pitchFamily="49" charset="-122"/>
                  <a:cs typeface="+mn-cs"/>
                </a:rPr>
                <a:t>雇员</a:t>
              </a:r>
              <a:endParaRPr lang="zh-CN" altLang="en-US" sz="2000" noProof="1">
                <a:effectLst>
                  <a:outerShdw blurRad="38100" dist="38100" dir="2700000">
                    <a:srgbClr val="C0C0C0"/>
                  </a:outerShdw>
                </a:effectLst>
                <a:latin typeface="Arial" panose="020B0604020202020204" pitchFamily="34" charset="0"/>
                <a:ea typeface="幼圆" pitchFamily="49" charset="-122"/>
              </a:endParaRPr>
            </a:p>
          </p:txBody>
        </p:sp>
        <p:cxnSp>
          <p:nvCxnSpPr>
            <p:cNvPr id="125960" name="AutoShape 9"/>
            <p:cNvCxnSpPr>
              <a:stCxn id="205829" idx="3"/>
              <a:endCxn id="205831" idx="1"/>
            </p:cNvCxnSpPr>
            <p:nvPr/>
          </p:nvCxnSpPr>
          <p:spPr>
            <a:xfrm>
              <a:off x="2941" y="3298"/>
              <a:ext cx="453" cy="2"/>
            </a:xfrm>
            <a:prstGeom prst="straightConnector1">
              <a:avLst/>
            </a:prstGeom>
            <a:ln w="28575" cap="flat" cmpd="sng">
              <a:solidFill>
                <a:schemeClr val="tx1"/>
              </a:solidFill>
              <a:prstDash val="solid"/>
              <a:round/>
              <a:headEnd type="none" w="med" len="med"/>
              <a:tailEnd type="none" w="med" len="med"/>
            </a:ln>
          </p:spPr>
        </p:cxnSp>
        <p:cxnSp>
          <p:nvCxnSpPr>
            <p:cNvPr id="125961" name="AutoShape 10"/>
            <p:cNvCxnSpPr>
              <a:stCxn id="205831" idx="3"/>
              <a:endCxn id="205830" idx="1"/>
            </p:cNvCxnSpPr>
            <p:nvPr/>
          </p:nvCxnSpPr>
          <p:spPr>
            <a:xfrm>
              <a:off x="4228" y="3300"/>
              <a:ext cx="498" cy="6"/>
            </a:xfrm>
            <a:prstGeom prst="straightConnector1">
              <a:avLst/>
            </a:prstGeom>
            <a:ln w="28575" cap="flat" cmpd="sng">
              <a:solidFill>
                <a:schemeClr val="tx1"/>
              </a:solidFill>
              <a:prstDash val="solid"/>
              <a:round/>
              <a:headEnd type="none" w="med" len="med"/>
              <a:tailEnd type="none" w="med" len="med"/>
            </a:ln>
          </p:spPr>
        </p:cxnSp>
        <p:sp>
          <p:nvSpPr>
            <p:cNvPr id="205835" name="AutoShape 11"/>
            <p:cNvSpPr>
              <a:spLocks noChangeArrowheads="1"/>
            </p:cNvSpPr>
            <p:nvPr/>
          </p:nvSpPr>
          <p:spPr bwMode="auto">
            <a:xfrm>
              <a:off x="3401" y="2025"/>
              <a:ext cx="816" cy="624"/>
            </a:xfrm>
            <a:prstGeom prst="diamond">
              <a:avLst/>
            </a:prstGeom>
            <a:solidFill>
              <a:schemeClr val="accent1"/>
            </a:solidFill>
            <a:ln w="28575">
              <a:solidFill>
                <a:schemeClr val="tx1"/>
              </a:solidFill>
              <a:miter lim="800000"/>
            </a:ln>
            <a:effectLst/>
          </p:spPr>
          <p:txBody>
            <a:bodyPr wrap="none" anchor="ct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solidFill>
                    <a:srgbClr val="0066CC"/>
                  </a:solidFill>
                  <a:effectLst>
                    <a:outerShdw blurRad="38100" dist="38100" dir="2700000">
                      <a:srgbClr val="C0C0C0"/>
                    </a:outerShdw>
                  </a:effectLst>
                  <a:latin typeface="Arial" panose="020B0604020202020204" pitchFamily="34" charset="0"/>
                  <a:ea typeface="幼圆" pitchFamily="49" charset="-122"/>
                  <a:cs typeface="+mn-cs"/>
                </a:rPr>
                <a:t>监督</a:t>
              </a:r>
              <a:endParaRPr lang="zh-CN" altLang="en-US" sz="2000" strike="noStrike" noProof="1">
                <a:solidFill>
                  <a:srgbClr val="0066CC"/>
                </a:solidFill>
                <a:effectLst>
                  <a:outerShdw blurRad="38100" dist="38100" dir="2700000">
                    <a:srgbClr val="C0C0C0"/>
                  </a:outerShdw>
                </a:effectLst>
                <a:latin typeface="Arial" panose="020B0604020202020204" pitchFamily="34" charset="0"/>
                <a:ea typeface="幼圆" pitchFamily="49" charset="-122"/>
              </a:endParaRPr>
            </a:p>
          </p:txBody>
        </p:sp>
        <p:sp>
          <p:nvSpPr>
            <p:cNvPr id="205836" name="Rectangle 12"/>
            <p:cNvSpPr>
              <a:spLocks noChangeArrowheads="1"/>
            </p:cNvSpPr>
            <p:nvPr/>
          </p:nvSpPr>
          <p:spPr bwMode="auto">
            <a:xfrm>
              <a:off x="1973" y="2841"/>
              <a:ext cx="3674" cy="907"/>
            </a:xfrm>
            <a:prstGeom prst="rect">
              <a:avLst/>
            </a:prstGeom>
            <a:noFill/>
            <a:ln w="28575">
              <a:solidFill>
                <a:schemeClr val="tx1"/>
              </a:solidFill>
              <a:miter lim="800000"/>
            </a:ln>
            <a:effec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cxnSp>
          <p:nvCxnSpPr>
            <p:cNvPr id="125964" name="AutoShape 13"/>
            <p:cNvCxnSpPr>
              <a:stCxn id="205835" idx="2"/>
              <a:endCxn id="205836" idx="0"/>
            </p:cNvCxnSpPr>
            <p:nvPr/>
          </p:nvCxnSpPr>
          <p:spPr>
            <a:xfrm>
              <a:off x="3809" y="2658"/>
              <a:ext cx="1" cy="174"/>
            </a:xfrm>
            <a:prstGeom prst="straightConnector1">
              <a:avLst/>
            </a:prstGeom>
            <a:ln w="28575" cap="flat" cmpd="sng">
              <a:solidFill>
                <a:schemeClr val="tx1"/>
              </a:solidFill>
              <a:prstDash val="solid"/>
              <a:round/>
              <a:headEnd type="none" w="med" len="med"/>
              <a:tailEnd type="none" w="med" len="med"/>
            </a:ln>
          </p:spPr>
        </p:cxnSp>
        <p:cxnSp>
          <p:nvCxnSpPr>
            <p:cNvPr id="125965" name="AutoShape 14"/>
            <p:cNvCxnSpPr>
              <a:stCxn id="205835" idx="2"/>
              <a:endCxn id="205836" idx="0"/>
            </p:cNvCxnSpPr>
            <p:nvPr/>
          </p:nvCxnSpPr>
          <p:spPr>
            <a:xfrm flipH="1">
              <a:off x="3817" y="1707"/>
              <a:ext cx="2" cy="318"/>
            </a:xfrm>
            <a:prstGeom prst="straightConnector1">
              <a:avLst/>
            </a:prstGeom>
            <a:ln w="28575" cap="flat" cmpd="sng">
              <a:solidFill>
                <a:schemeClr val="tx1"/>
              </a:solidFill>
              <a:prstDash val="solid"/>
              <a:round/>
              <a:headEnd type="triangle" w="med" len="med"/>
              <a:tailEnd type="none" w="med" len="med"/>
            </a:ln>
          </p:spPr>
        </p:cxnSp>
      </p:grpSp>
      <p:grpSp>
        <p:nvGrpSpPr>
          <p:cNvPr id="125966" name="Group 15"/>
          <p:cNvGrpSpPr/>
          <p:nvPr/>
        </p:nvGrpSpPr>
        <p:grpSpPr>
          <a:xfrm>
            <a:off x="88900" y="2133600"/>
            <a:ext cx="4843463" cy="2182813"/>
            <a:chOff x="56" y="1162"/>
            <a:chExt cx="3051" cy="1375"/>
          </a:xfrm>
        </p:grpSpPr>
        <p:sp>
          <p:nvSpPr>
            <p:cNvPr id="205840" name="Text Box 16"/>
            <p:cNvSpPr txBox="1">
              <a:spLocks noChangeArrowheads="1"/>
            </p:cNvSpPr>
            <p:nvPr/>
          </p:nvSpPr>
          <p:spPr bwMode="auto">
            <a:xfrm>
              <a:off x="56" y="2050"/>
              <a:ext cx="624" cy="268"/>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Arial" panose="020B0604020202020204" pitchFamily="34" charset="0"/>
                  <a:ea typeface="幼圆" pitchFamily="49" charset="-122"/>
                  <a:cs typeface="+mn-cs"/>
                </a:rPr>
                <a:t>项目</a:t>
              </a:r>
              <a:endParaRPr lang="zh-CN" altLang="en-US" sz="2000" noProof="1">
                <a:effectLst>
                  <a:outerShdw blurRad="38100" dist="38100" dir="2700000">
                    <a:srgbClr val="C0C0C0"/>
                  </a:outerShdw>
                </a:effectLst>
                <a:latin typeface="Arial" panose="020B0604020202020204" pitchFamily="34" charset="0"/>
                <a:ea typeface="幼圆" pitchFamily="49" charset="-122"/>
              </a:endParaRPr>
            </a:p>
          </p:txBody>
        </p:sp>
        <p:sp>
          <p:nvSpPr>
            <p:cNvPr id="205841" name="Text Box 17"/>
            <p:cNvSpPr txBox="1">
              <a:spLocks noChangeArrowheads="1"/>
            </p:cNvSpPr>
            <p:nvPr/>
          </p:nvSpPr>
          <p:spPr bwMode="auto">
            <a:xfrm>
              <a:off x="2483" y="2058"/>
              <a:ext cx="624" cy="268"/>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Arial" panose="020B0604020202020204" pitchFamily="34" charset="0"/>
                  <a:ea typeface="幼圆" pitchFamily="49" charset="-122"/>
                  <a:cs typeface="+mn-cs"/>
                </a:rPr>
                <a:t>部门</a:t>
              </a:r>
              <a:endParaRPr lang="zh-CN" altLang="en-US" sz="2000" noProof="1">
                <a:effectLst>
                  <a:outerShdw blurRad="38100" dist="38100" dir="2700000">
                    <a:srgbClr val="C0C0C0"/>
                  </a:outerShdw>
                </a:effectLst>
                <a:latin typeface="Arial" panose="020B0604020202020204" pitchFamily="34" charset="0"/>
                <a:ea typeface="幼圆" pitchFamily="49" charset="-122"/>
              </a:endParaRPr>
            </a:p>
          </p:txBody>
        </p:sp>
        <p:sp>
          <p:nvSpPr>
            <p:cNvPr id="205842" name="AutoShape 18"/>
            <p:cNvSpPr>
              <a:spLocks noChangeArrowheads="1"/>
            </p:cNvSpPr>
            <p:nvPr/>
          </p:nvSpPr>
          <p:spPr bwMode="auto">
            <a:xfrm>
              <a:off x="1151" y="1913"/>
              <a:ext cx="816" cy="624"/>
            </a:xfrm>
            <a:prstGeom prst="diamond">
              <a:avLst/>
            </a:prstGeom>
            <a:solidFill>
              <a:schemeClr val="accent1"/>
            </a:solidFill>
            <a:ln w="28575">
              <a:solidFill>
                <a:schemeClr val="tx1"/>
              </a:solidFill>
              <a:miter lim="800000"/>
            </a:ln>
            <a:effectLst/>
          </p:spPr>
          <p:txBody>
            <a:bodyPr wrap="none" anchor="ct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solidFill>
                    <a:srgbClr val="0066CC"/>
                  </a:solidFill>
                  <a:effectLst>
                    <a:outerShdw blurRad="38100" dist="38100" dir="2700000">
                      <a:srgbClr val="C0C0C0"/>
                    </a:outerShdw>
                  </a:effectLst>
                  <a:latin typeface="Arial" panose="020B0604020202020204" pitchFamily="34" charset="0"/>
                  <a:ea typeface="幼圆" pitchFamily="49" charset="-122"/>
                  <a:cs typeface="+mn-cs"/>
                </a:rPr>
                <a:t>资助</a:t>
              </a:r>
              <a:endParaRPr lang="zh-CN" altLang="en-US" sz="2000" strike="noStrike" noProof="1">
                <a:solidFill>
                  <a:srgbClr val="0066CC"/>
                </a:solidFill>
                <a:effectLst>
                  <a:outerShdw blurRad="38100" dist="38100" dir="2700000">
                    <a:srgbClr val="C0C0C0"/>
                  </a:outerShdw>
                </a:effectLst>
                <a:latin typeface="Arial" panose="020B0604020202020204" pitchFamily="34" charset="0"/>
                <a:ea typeface="幼圆" pitchFamily="49" charset="-122"/>
              </a:endParaRPr>
            </a:p>
          </p:txBody>
        </p:sp>
        <p:sp>
          <p:nvSpPr>
            <p:cNvPr id="205843" name="Text Box 19"/>
            <p:cNvSpPr txBox="1">
              <a:spLocks noChangeArrowheads="1"/>
            </p:cNvSpPr>
            <p:nvPr/>
          </p:nvSpPr>
          <p:spPr bwMode="auto">
            <a:xfrm>
              <a:off x="1247" y="1162"/>
              <a:ext cx="624" cy="268"/>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Arial" panose="020B0604020202020204" pitchFamily="34" charset="0"/>
                  <a:ea typeface="幼圆" pitchFamily="49" charset="-122"/>
                  <a:cs typeface="+mn-cs"/>
                </a:rPr>
                <a:t>雇员</a:t>
              </a:r>
              <a:endParaRPr lang="zh-CN" altLang="en-US" sz="2000" noProof="1">
                <a:effectLst>
                  <a:outerShdw blurRad="38100" dist="38100" dir="2700000">
                    <a:srgbClr val="C0C0C0"/>
                  </a:outerShdw>
                </a:effectLst>
                <a:latin typeface="Arial" panose="020B0604020202020204" pitchFamily="34" charset="0"/>
                <a:ea typeface="幼圆" pitchFamily="49" charset="-122"/>
              </a:endParaRPr>
            </a:p>
          </p:txBody>
        </p:sp>
        <p:cxnSp>
          <p:nvCxnSpPr>
            <p:cNvPr id="125971" name="AutoShape 20"/>
            <p:cNvCxnSpPr>
              <a:stCxn id="205840" idx="3"/>
              <a:endCxn id="205842" idx="1"/>
            </p:cNvCxnSpPr>
            <p:nvPr/>
          </p:nvCxnSpPr>
          <p:spPr>
            <a:xfrm>
              <a:off x="689" y="2223"/>
              <a:ext cx="453" cy="2"/>
            </a:xfrm>
            <a:prstGeom prst="straightConnector1">
              <a:avLst/>
            </a:prstGeom>
            <a:ln w="28575" cap="flat" cmpd="sng">
              <a:solidFill>
                <a:schemeClr val="tx1"/>
              </a:solidFill>
              <a:prstDash val="solid"/>
              <a:round/>
              <a:headEnd type="none" w="med" len="med"/>
              <a:tailEnd type="none" w="med" len="med"/>
            </a:ln>
          </p:spPr>
        </p:cxnSp>
        <p:cxnSp>
          <p:nvCxnSpPr>
            <p:cNvPr id="125972" name="AutoShape 21"/>
            <p:cNvCxnSpPr>
              <a:stCxn id="205842" idx="3"/>
              <a:endCxn id="205841" idx="1"/>
            </p:cNvCxnSpPr>
            <p:nvPr/>
          </p:nvCxnSpPr>
          <p:spPr>
            <a:xfrm>
              <a:off x="1976" y="2225"/>
              <a:ext cx="498" cy="6"/>
            </a:xfrm>
            <a:prstGeom prst="straightConnector1">
              <a:avLst/>
            </a:prstGeom>
            <a:ln w="28575" cap="flat" cmpd="sng">
              <a:solidFill>
                <a:schemeClr val="tx1"/>
              </a:solidFill>
              <a:prstDash val="solid"/>
              <a:round/>
              <a:headEnd type="none" w="med" len="med"/>
              <a:tailEnd type="none" w="med" len="med"/>
            </a:ln>
          </p:spPr>
        </p:cxnSp>
        <p:cxnSp>
          <p:nvCxnSpPr>
            <p:cNvPr id="125973" name="AutoShape 22"/>
            <p:cNvCxnSpPr>
              <a:stCxn id="205842" idx="0"/>
              <a:endCxn id="205843" idx="2"/>
            </p:cNvCxnSpPr>
            <p:nvPr/>
          </p:nvCxnSpPr>
          <p:spPr>
            <a:xfrm flipV="1">
              <a:off x="1559" y="1516"/>
              <a:ext cx="0" cy="388"/>
            </a:xfrm>
            <a:prstGeom prst="straightConnector1">
              <a:avLst/>
            </a:prstGeom>
            <a:ln w="28575" cap="flat" cmpd="sng">
              <a:solidFill>
                <a:schemeClr val="tx1"/>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828"/>
                                        </p:tgtEl>
                                        <p:attrNameLst>
                                          <p:attrName>style.visibility</p:attrName>
                                        </p:attrNameLst>
                                      </p:cBhvr>
                                      <p:to>
                                        <p:strVal val="visible"/>
                                      </p:to>
                                    </p:set>
                                    <p:animEffect transition="in" filter="wipe(down)">
                                      <p:cBhvr>
                                        <p:cTn id="7" dur="500"/>
                                        <p:tgtEl>
                                          <p:spTgt spid="20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Courier New" panose="02070309020205020404" charset="0"/>
                <a:ea typeface="隶书" pitchFamily="49" charset="-122"/>
                <a:cs typeface="Arial" panose="020B0604020202020204"/>
              </a:rPr>
              <a:t>E-R</a:t>
            </a:r>
            <a:r>
              <a:rPr kumimoji="1" lang="zh-CN" altLang="en-US" sz="4000" b="1" i="0" u="none" strike="noStrike" kern="0" cap="none" spc="0" normalizeH="0" baseline="0" noProof="1">
                <a:solidFill>
                  <a:schemeClr val="tx2"/>
                </a:solidFill>
                <a:effectLst>
                  <a:outerShdw blurRad="38100" dist="38100" dir="2700000">
                    <a:srgbClr val="C0C0C0"/>
                  </a:outerShdw>
                </a:effectLst>
                <a:latin typeface="Courier New" panose="02070309020205020404" charset="0"/>
                <a:ea typeface="隶书" pitchFamily="49" charset="-122"/>
                <a:cs typeface="Arial" panose="020B0604020202020204"/>
              </a:rPr>
              <a:t>模型设计要点</a:t>
            </a:r>
          </a:p>
        </p:txBody>
      </p:sp>
      <p:sp>
        <p:nvSpPr>
          <p:cNvPr id="125954" name="Rectangle 3"/>
          <p:cNvSpPr>
            <a:spLocks noGrp="1"/>
          </p:cNvSpPr>
          <p:nvPr>
            <p:ph idx="1"/>
          </p:nvPr>
        </p:nvSpPr>
        <p:spPr>
          <a:xfrm>
            <a:off x="855663" y="1222375"/>
            <a:ext cx="7661275" cy="647700"/>
          </a:xfrm>
        </p:spPr>
        <p:txBody>
          <a:bodyPr vert="horz" wrap="square" lIns="91440" tIns="45720" rIns="91440" bIns="45720" anchor="t"/>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资助有起始时间，监督有截止时间</a:t>
            </a:r>
          </a:p>
        </p:txBody>
      </p:sp>
      <p:grpSp>
        <p:nvGrpSpPr>
          <p:cNvPr id="126979" name="Group 4"/>
          <p:cNvGrpSpPr/>
          <p:nvPr/>
        </p:nvGrpSpPr>
        <p:grpSpPr>
          <a:xfrm>
            <a:off x="1557338" y="2047875"/>
            <a:ext cx="5832475" cy="4264025"/>
            <a:chOff x="900" y="1344"/>
            <a:chExt cx="3674" cy="2686"/>
          </a:xfrm>
        </p:grpSpPr>
        <p:sp>
          <p:nvSpPr>
            <p:cNvPr id="204805" name="Text Box 5"/>
            <p:cNvSpPr txBox="1">
              <a:spLocks noChangeArrowheads="1"/>
            </p:cNvSpPr>
            <p:nvPr/>
          </p:nvSpPr>
          <p:spPr bwMode="auto">
            <a:xfrm>
              <a:off x="1235" y="3044"/>
              <a:ext cx="624" cy="268"/>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Times New Roman" panose="02020603050405020304" charset="0"/>
                  <a:ea typeface="幼圆" pitchFamily="49" charset="-122"/>
                  <a:cs typeface="+mn-cs"/>
                </a:rPr>
                <a:t>项目</a:t>
              </a:r>
              <a:endParaRPr lang="zh-CN" altLang="en-US" sz="2000" noProof="1">
                <a:effectLst>
                  <a:outerShdw blurRad="38100" dist="38100" dir="2700000">
                    <a:srgbClr val="C0C0C0"/>
                  </a:outerShdw>
                </a:effectLst>
                <a:latin typeface="Times New Roman" panose="02020603050405020304" charset="0"/>
                <a:ea typeface="幼圆" pitchFamily="49" charset="-122"/>
              </a:endParaRPr>
            </a:p>
          </p:txBody>
        </p:sp>
        <p:sp>
          <p:nvSpPr>
            <p:cNvPr id="204806" name="Text Box 6"/>
            <p:cNvSpPr txBox="1">
              <a:spLocks noChangeArrowheads="1"/>
            </p:cNvSpPr>
            <p:nvPr/>
          </p:nvSpPr>
          <p:spPr bwMode="auto">
            <a:xfrm>
              <a:off x="3662" y="3052"/>
              <a:ext cx="624" cy="268"/>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Times New Roman" panose="02020603050405020304" charset="0"/>
                  <a:ea typeface="幼圆" pitchFamily="49" charset="-122"/>
                  <a:cs typeface="+mn-cs"/>
                </a:rPr>
                <a:t>部门</a:t>
              </a:r>
              <a:endParaRPr lang="zh-CN" altLang="en-US" sz="2000" noProof="1">
                <a:effectLst>
                  <a:outerShdw blurRad="38100" dist="38100" dir="2700000">
                    <a:srgbClr val="C0C0C0"/>
                  </a:outerShdw>
                </a:effectLst>
                <a:latin typeface="Times New Roman" panose="02020603050405020304" charset="0"/>
                <a:ea typeface="幼圆" pitchFamily="49" charset="-122"/>
              </a:endParaRPr>
            </a:p>
          </p:txBody>
        </p:sp>
        <p:sp>
          <p:nvSpPr>
            <p:cNvPr id="204807" name="AutoShape 7"/>
            <p:cNvSpPr>
              <a:spLocks noChangeArrowheads="1"/>
            </p:cNvSpPr>
            <p:nvPr/>
          </p:nvSpPr>
          <p:spPr bwMode="auto">
            <a:xfrm>
              <a:off x="2330" y="2871"/>
              <a:ext cx="816" cy="624"/>
            </a:xfrm>
            <a:prstGeom prst="diamond">
              <a:avLst/>
            </a:prstGeom>
            <a:solidFill>
              <a:schemeClr val="accent1"/>
            </a:solidFill>
            <a:ln w="28575">
              <a:solidFill>
                <a:schemeClr val="tx1"/>
              </a:solidFill>
              <a:miter lim="800000"/>
            </a:ln>
            <a:effectLst/>
          </p:spPr>
          <p:txBody>
            <a:bodyPr wrap="none" anchor="ct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solidFill>
                    <a:srgbClr val="0066CC"/>
                  </a:solidFill>
                  <a:effectLst>
                    <a:outerShdw blurRad="38100" dist="38100" dir="2700000">
                      <a:srgbClr val="C0C0C0"/>
                    </a:outerShdw>
                  </a:effectLst>
                  <a:latin typeface="Times New Roman" panose="02020603050405020304" charset="0"/>
                  <a:ea typeface="幼圆" pitchFamily="49" charset="-122"/>
                  <a:cs typeface="+mn-cs"/>
                </a:rPr>
                <a:t>资助</a:t>
              </a:r>
              <a:endParaRPr lang="zh-CN" altLang="en-US" sz="2000" strike="noStrike" noProof="1">
                <a:solidFill>
                  <a:srgbClr val="0066CC"/>
                </a:solidFill>
                <a:effectLst>
                  <a:outerShdw blurRad="38100" dist="38100" dir="2700000">
                    <a:srgbClr val="C0C0C0"/>
                  </a:outerShdw>
                </a:effectLst>
                <a:latin typeface="Times New Roman" panose="02020603050405020304" charset="0"/>
                <a:ea typeface="幼圆" pitchFamily="49" charset="-122"/>
              </a:endParaRPr>
            </a:p>
          </p:txBody>
        </p:sp>
        <p:sp>
          <p:nvSpPr>
            <p:cNvPr id="204808" name="Text Box 8"/>
            <p:cNvSpPr txBox="1">
              <a:spLocks noChangeArrowheads="1"/>
            </p:cNvSpPr>
            <p:nvPr/>
          </p:nvSpPr>
          <p:spPr bwMode="auto">
            <a:xfrm>
              <a:off x="2426" y="1344"/>
              <a:ext cx="624" cy="268"/>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Times New Roman" panose="02020603050405020304" charset="0"/>
                  <a:ea typeface="幼圆" pitchFamily="49" charset="-122"/>
                  <a:cs typeface="+mn-cs"/>
                </a:rPr>
                <a:t>雇员</a:t>
              </a:r>
              <a:endParaRPr lang="zh-CN" altLang="en-US" sz="2000" noProof="1">
                <a:effectLst>
                  <a:outerShdw blurRad="38100" dist="38100" dir="2700000">
                    <a:srgbClr val="C0C0C0"/>
                  </a:outerShdw>
                </a:effectLst>
                <a:latin typeface="Times New Roman" panose="02020603050405020304" charset="0"/>
                <a:ea typeface="幼圆" pitchFamily="49" charset="-122"/>
              </a:endParaRPr>
            </a:p>
          </p:txBody>
        </p:sp>
        <p:cxnSp>
          <p:nvCxnSpPr>
            <p:cNvPr id="126984" name="AutoShape 9"/>
            <p:cNvCxnSpPr>
              <a:stCxn id="204805" idx="3"/>
              <a:endCxn id="204807" idx="1"/>
            </p:cNvCxnSpPr>
            <p:nvPr/>
          </p:nvCxnSpPr>
          <p:spPr>
            <a:xfrm>
              <a:off x="1868" y="3178"/>
              <a:ext cx="453" cy="5"/>
            </a:xfrm>
            <a:prstGeom prst="straightConnector1">
              <a:avLst/>
            </a:prstGeom>
            <a:ln w="28575" cap="flat" cmpd="sng">
              <a:solidFill>
                <a:schemeClr val="tx1"/>
              </a:solidFill>
              <a:prstDash val="solid"/>
              <a:round/>
              <a:headEnd type="none" w="med" len="med"/>
              <a:tailEnd type="none" w="med" len="med"/>
            </a:ln>
          </p:spPr>
        </p:cxnSp>
        <p:cxnSp>
          <p:nvCxnSpPr>
            <p:cNvPr id="126985" name="AutoShape 10"/>
            <p:cNvCxnSpPr>
              <a:stCxn id="204807" idx="3"/>
              <a:endCxn id="204806" idx="1"/>
            </p:cNvCxnSpPr>
            <p:nvPr/>
          </p:nvCxnSpPr>
          <p:spPr>
            <a:xfrm>
              <a:off x="3155" y="3183"/>
              <a:ext cx="498" cy="3"/>
            </a:xfrm>
            <a:prstGeom prst="straightConnector1">
              <a:avLst/>
            </a:prstGeom>
            <a:ln w="28575" cap="flat" cmpd="sng">
              <a:solidFill>
                <a:schemeClr val="tx1"/>
              </a:solidFill>
              <a:prstDash val="solid"/>
              <a:round/>
              <a:headEnd type="none" w="med" len="med"/>
              <a:tailEnd type="none" w="med" len="med"/>
            </a:ln>
          </p:spPr>
        </p:cxnSp>
        <p:sp>
          <p:nvSpPr>
            <p:cNvPr id="204811" name="AutoShape 11"/>
            <p:cNvSpPr>
              <a:spLocks noChangeArrowheads="1"/>
            </p:cNvSpPr>
            <p:nvPr/>
          </p:nvSpPr>
          <p:spPr bwMode="auto">
            <a:xfrm>
              <a:off x="2328" y="1944"/>
              <a:ext cx="816" cy="624"/>
            </a:xfrm>
            <a:prstGeom prst="diamond">
              <a:avLst/>
            </a:prstGeom>
            <a:solidFill>
              <a:schemeClr val="accent1"/>
            </a:solidFill>
            <a:ln w="28575">
              <a:solidFill>
                <a:schemeClr val="tx1"/>
              </a:solidFill>
              <a:miter lim="800000"/>
            </a:ln>
            <a:effectLst/>
          </p:spPr>
          <p:txBody>
            <a:bodyPr wrap="none" anchor="ct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solidFill>
                    <a:srgbClr val="0066CC"/>
                  </a:solidFill>
                  <a:effectLst>
                    <a:outerShdw blurRad="38100" dist="38100" dir="2700000">
                      <a:srgbClr val="C0C0C0"/>
                    </a:outerShdw>
                  </a:effectLst>
                  <a:latin typeface="Times New Roman" panose="02020603050405020304" charset="0"/>
                  <a:ea typeface="幼圆" pitchFamily="49" charset="-122"/>
                  <a:cs typeface="+mn-cs"/>
                </a:rPr>
                <a:t>监督</a:t>
              </a:r>
              <a:endParaRPr lang="zh-CN" altLang="en-US" sz="2000" strike="noStrike" noProof="1">
                <a:solidFill>
                  <a:srgbClr val="0066CC"/>
                </a:solidFill>
                <a:effectLst>
                  <a:outerShdw blurRad="38100" dist="38100" dir="2700000">
                    <a:srgbClr val="C0C0C0"/>
                  </a:outerShdw>
                </a:effectLst>
                <a:latin typeface="Times New Roman" panose="02020603050405020304" charset="0"/>
                <a:ea typeface="幼圆" pitchFamily="49" charset="-122"/>
              </a:endParaRPr>
            </a:p>
          </p:txBody>
        </p:sp>
        <p:sp>
          <p:nvSpPr>
            <p:cNvPr id="204812" name="Oval 12"/>
            <p:cNvSpPr>
              <a:spLocks noChangeArrowheads="1"/>
            </p:cNvSpPr>
            <p:nvPr/>
          </p:nvSpPr>
          <p:spPr bwMode="auto">
            <a:xfrm>
              <a:off x="2373" y="3667"/>
              <a:ext cx="726" cy="272"/>
            </a:xfrm>
            <a:prstGeom prst="ellipse">
              <a:avLst/>
            </a:prstGeom>
            <a:solidFill>
              <a:schemeClr val="accent1"/>
            </a:solidFill>
            <a:ln w="28575">
              <a:solidFill>
                <a:schemeClr val="tx1"/>
              </a:solidFill>
              <a:round/>
            </a:ln>
            <a:effectLst/>
          </p:spPr>
          <p:txBody>
            <a:bodyPr wrap="none" lIns="90000" tIns="46800" rIns="90000" bIns="46800" anchor="ctr"/>
            <a:lstStyle/>
            <a:p>
              <a:pPr marL="342900" indent="-342900"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effectLst>
                    <a:outerShdw blurRad="38100" dist="38100" dir="2700000">
                      <a:srgbClr val="C0C0C0"/>
                    </a:outerShdw>
                  </a:effectLst>
                  <a:latin typeface="Tahoma" panose="020B0604030504040204" charset="0"/>
                  <a:ea typeface="幼圆" pitchFamily="49" charset="-122"/>
                  <a:cs typeface="+mn-cs"/>
                </a:rPr>
                <a:t>起始时间</a:t>
              </a:r>
              <a:endParaRPr lang="zh-CN" altLang="en-US" sz="2000" strike="noStrike" noProof="1">
                <a:effectLst>
                  <a:outerShdw blurRad="38100" dist="38100" dir="2700000">
                    <a:srgbClr val="C0C0C0"/>
                  </a:outerShdw>
                </a:effectLst>
                <a:latin typeface="Tahoma" panose="020B0604030504040204" charset="0"/>
                <a:ea typeface="幼圆" pitchFamily="49" charset="-122"/>
              </a:endParaRPr>
            </a:p>
          </p:txBody>
        </p:sp>
        <p:sp>
          <p:nvSpPr>
            <p:cNvPr id="204813" name="Oval 13"/>
            <p:cNvSpPr>
              <a:spLocks noChangeArrowheads="1"/>
            </p:cNvSpPr>
            <p:nvPr/>
          </p:nvSpPr>
          <p:spPr bwMode="auto">
            <a:xfrm>
              <a:off x="3606" y="2125"/>
              <a:ext cx="726" cy="272"/>
            </a:xfrm>
            <a:prstGeom prst="ellipse">
              <a:avLst/>
            </a:prstGeom>
            <a:solidFill>
              <a:schemeClr val="accent1"/>
            </a:solidFill>
            <a:ln w="28575">
              <a:solidFill>
                <a:schemeClr val="tx1"/>
              </a:solidFill>
              <a:round/>
            </a:ln>
            <a:effectLst/>
          </p:spPr>
          <p:txBody>
            <a:bodyPr wrap="none" lIns="90000" tIns="46800" rIns="90000" bIns="46800" anchor="ctr"/>
            <a:lstStyle/>
            <a:p>
              <a:pPr marL="342900" indent="-342900"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effectLst>
                    <a:outerShdw blurRad="38100" dist="38100" dir="2700000">
                      <a:srgbClr val="C0C0C0"/>
                    </a:outerShdw>
                  </a:effectLst>
                  <a:latin typeface="Tahoma" panose="020B0604030504040204" charset="0"/>
                  <a:ea typeface="幼圆" pitchFamily="49" charset="-122"/>
                  <a:cs typeface="+mn-cs"/>
                </a:rPr>
                <a:t>截至时间</a:t>
              </a:r>
              <a:endParaRPr lang="zh-CN" altLang="en-US" sz="2000" strike="noStrike" noProof="1">
                <a:effectLst>
                  <a:outerShdw blurRad="38100" dist="38100" dir="2700000">
                    <a:srgbClr val="C0C0C0"/>
                  </a:outerShdw>
                </a:effectLst>
                <a:latin typeface="Tahoma" panose="020B0604030504040204" charset="0"/>
                <a:ea typeface="幼圆" pitchFamily="49" charset="-122"/>
              </a:endParaRPr>
            </a:p>
          </p:txBody>
        </p:sp>
        <p:cxnSp>
          <p:nvCxnSpPr>
            <p:cNvPr id="126989" name="AutoShape 14"/>
            <p:cNvCxnSpPr>
              <a:stCxn id="204807" idx="2"/>
              <a:endCxn id="204812" idx="0"/>
            </p:cNvCxnSpPr>
            <p:nvPr/>
          </p:nvCxnSpPr>
          <p:spPr>
            <a:xfrm flipH="1">
              <a:off x="2736" y="3504"/>
              <a:ext cx="2" cy="154"/>
            </a:xfrm>
            <a:prstGeom prst="straightConnector1">
              <a:avLst/>
            </a:prstGeom>
            <a:ln w="28575" cap="flat" cmpd="sng">
              <a:solidFill>
                <a:schemeClr val="tx1"/>
              </a:solidFill>
              <a:prstDash val="solid"/>
              <a:round/>
              <a:headEnd type="none" w="med" len="med"/>
              <a:tailEnd type="none" w="med" len="med"/>
            </a:ln>
          </p:spPr>
        </p:cxnSp>
        <p:cxnSp>
          <p:nvCxnSpPr>
            <p:cNvPr id="126990" name="AutoShape 15"/>
            <p:cNvCxnSpPr>
              <a:stCxn id="204811" idx="3"/>
              <a:endCxn id="204813" idx="2"/>
            </p:cNvCxnSpPr>
            <p:nvPr/>
          </p:nvCxnSpPr>
          <p:spPr>
            <a:xfrm>
              <a:off x="3153" y="2256"/>
              <a:ext cx="444" cy="5"/>
            </a:xfrm>
            <a:prstGeom prst="straightConnector1">
              <a:avLst/>
            </a:prstGeom>
            <a:ln w="28575" cap="flat" cmpd="sng">
              <a:solidFill>
                <a:schemeClr val="tx1"/>
              </a:solidFill>
              <a:prstDash val="solid"/>
              <a:round/>
              <a:headEnd type="none" w="med" len="med"/>
              <a:tailEnd type="none" w="med" len="med"/>
            </a:ln>
          </p:spPr>
        </p:cxnSp>
        <p:sp>
          <p:nvSpPr>
            <p:cNvPr id="204816" name="Rectangle 16"/>
            <p:cNvSpPr>
              <a:spLocks noChangeArrowheads="1"/>
            </p:cNvSpPr>
            <p:nvPr/>
          </p:nvSpPr>
          <p:spPr bwMode="auto">
            <a:xfrm>
              <a:off x="900" y="2760"/>
              <a:ext cx="3674" cy="1270"/>
            </a:xfrm>
            <a:prstGeom prst="rect">
              <a:avLst/>
            </a:prstGeom>
            <a:noFill/>
            <a:ln w="28575">
              <a:solidFill>
                <a:schemeClr val="tx1"/>
              </a:solidFill>
              <a:miter lim="800000"/>
            </a:ln>
            <a:effec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cxnSp>
          <p:nvCxnSpPr>
            <p:cNvPr id="126992" name="AutoShape 17"/>
            <p:cNvCxnSpPr>
              <a:stCxn id="204811" idx="2"/>
              <a:endCxn id="204816" idx="0"/>
            </p:cNvCxnSpPr>
            <p:nvPr/>
          </p:nvCxnSpPr>
          <p:spPr>
            <a:xfrm>
              <a:off x="2736" y="2577"/>
              <a:ext cx="1" cy="174"/>
            </a:xfrm>
            <a:prstGeom prst="straightConnector1">
              <a:avLst/>
            </a:prstGeom>
            <a:ln w="28575" cap="flat" cmpd="sng">
              <a:solidFill>
                <a:schemeClr val="tx1"/>
              </a:solidFill>
              <a:prstDash val="solid"/>
              <a:round/>
              <a:headEnd type="none" w="med" len="med"/>
              <a:tailEnd type="none" w="med" len="med"/>
            </a:ln>
          </p:spPr>
        </p:cxnSp>
        <p:cxnSp>
          <p:nvCxnSpPr>
            <p:cNvPr id="126993" name="AutoShape 18"/>
            <p:cNvCxnSpPr>
              <a:stCxn id="204811" idx="2"/>
              <a:endCxn id="204816" idx="0"/>
            </p:cNvCxnSpPr>
            <p:nvPr/>
          </p:nvCxnSpPr>
          <p:spPr>
            <a:xfrm flipH="1">
              <a:off x="2744" y="1626"/>
              <a:ext cx="2" cy="318"/>
            </a:xfrm>
            <a:prstGeom prst="straightConnector1">
              <a:avLst/>
            </a:prstGeom>
            <a:ln w="28575" cap="flat" cmpd="sng">
              <a:solidFill>
                <a:schemeClr val="tx1"/>
              </a:solidFill>
              <a:prstDash val="solid"/>
              <a:round/>
              <a:headEnd type="none" w="med" len="med"/>
              <a:tailEnd type="none" w="med" len="med"/>
            </a:ln>
          </p:spPr>
        </p:cxn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01" name="Group 2"/>
          <p:cNvGrpSpPr/>
          <p:nvPr/>
        </p:nvGrpSpPr>
        <p:grpSpPr>
          <a:xfrm>
            <a:off x="2484438" y="188913"/>
            <a:ext cx="4038600" cy="2211387"/>
            <a:chOff x="260" y="1798"/>
            <a:chExt cx="2544" cy="1393"/>
          </a:xfrm>
        </p:grpSpPr>
        <p:sp>
          <p:nvSpPr>
            <p:cNvPr id="206851" name="Text Box 3"/>
            <p:cNvSpPr txBox="1">
              <a:spLocks noChangeArrowheads="1"/>
            </p:cNvSpPr>
            <p:nvPr/>
          </p:nvSpPr>
          <p:spPr bwMode="auto">
            <a:xfrm>
              <a:off x="260" y="1809"/>
              <a:ext cx="624" cy="268"/>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华文新魏" charset="-122"/>
                  <a:ea typeface="幼圆" pitchFamily="49" charset="-122"/>
                  <a:cs typeface="+mn-cs"/>
                </a:rPr>
                <a:t>职工</a:t>
              </a:r>
              <a:endParaRPr lang="zh-CN" altLang="en-US" sz="2000" noProof="1">
                <a:effectLst>
                  <a:outerShdw blurRad="38100" dist="38100" dir="2700000">
                    <a:srgbClr val="C0C0C0"/>
                  </a:outerShdw>
                </a:effectLst>
                <a:latin typeface="华文新魏" charset="-122"/>
                <a:ea typeface="幼圆" pitchFamily="49" charset="-122"/>
              </a:endParaRPr>
            </a:p>
          </p:txBody>
        </p:sp>
        <p:sp>
          <p:nvSpPr>
            <p:cNvPr id="206852" name="Text Box 4"/>
            <p:cNvSpPr txBox="1">
              <a:spLocks noChangeArrowheads="1"/>
            </p:cNvSpPr>
            <p:nvPr/>
          </p:nvSpPr>
          <p:spPr bwMode="auto">
            <a:xfrm>
              <a:off x="1940" y="1809"/>
              <a:ext cx="864" cy="268"/>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华文新魏" charset="-122"/>
                  <a:ea typeface="幼圆" pitchFamily="49" charset="-122"/>
                  <a:cs typeface="+mn-cs"/>
                </a:rPr>
                <a:t>项目</a:t>
              </a:r>
              <a:endParaRPr lang="zh-CN" altLang="en-US" sz="2000" noProof="1">
                <a:effectLst>
                  <a:outerShdw blurRad="38100" dist="38100" dir="2700000">
                    <a:srgbClr val="C0C0C0"/>
                  </a:outerShdw>
                </a:effectLst>
                <a:latin typeface="华文新魏" charset="-122"/>
                <a:ea typeface="幼圆" pitchFamily="49" charset="-122"/>
              </a:endParaRPr>
            </a:p>
          </p:txBody>
        </p:sp>
        <p:sp>
          <p:nvSpPr>
            <p:cNvPr id="206853" name="AutoShape 5"/>
            <p:cNvSpPr>
              <a:spLocks noChangeArrowheads="1"/>
            </p:cNvSpPr>
            <p:nvPr/>
          </p:nvSpPr>
          <p:spPr bwMode="auto">
            <a:xfrm>
              <a:off x="1051" y="1798"/>
              <a:ext cx="768" cy="960"/>
            </a:xfrm>
            <a:prstGeom prst="diamond">
              <a:avLst/>
            </a:prstGeom>
            <a:solidFill>
              <a:srgbClr val="33CCCC"/>
            </a:solidFill>
            <a:ln w="28575">
              <a:solidFill>
                <a:schemeClr val="tx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charset="0"/>
                <a:buNone/>
                <a:defRPr/>
              </a:pPr>
              <a:r>
                <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charset="-122"/>
                  <a:ea typeface="幼圆" pitchFamily="49" charset="-122"/>
                  <a:cs typeface="幼圆" pitchFamily="49" charset="-122"/>
                </a:rPr>
                <a:t>参加</a:t>
              </a: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charset="0"/>
                <a:buNone/>
                <a:defRPr/>
              </a:pPr>
              <a:r>
                <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charset="-122"/>
                  <a:ea typeface="幼圆" pitchFamily="49" charset="-122"/>
                  <a:cs typeface="幼圆" pitchFamily="49" charset="-122"/>
                </a:rPr>
                <a:t>并</a:t>
              </a: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charset="0"/>
                <a:buNone/>
                <a:defRPr/>
              </a:pPr>
              <a:r>
                <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charset="-122"/>
                  <a:ea typeface="幼圆" pitchFamily="49" charset="-122"/>
                  <a:cs typeface="幼圆" pitchFamily="49" charset="-122"/>
                </a:rPr>
                <a:t>使用</a:t>
              </a:r>
            </a:p>
          </p:txBody>
        </p:sp>
        <p:sp>
          <p:nvSpPr>
            <p:cNvPr id="206854" name="Line 6"/>
            <p:cNvSpPr>
              <a:spLocks noChangeShapeType="1"/>
            </p:cNvSpPr>
            <p:nvPr/>
          </p:nvSpPr>
          <p:spPr bwMode="auto">
            <a:xfrm>
              <a:off x="566" y="2146"/>
              <a:ext cx="506" cy="144"/>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06855" name="Line 7"/>
            <p:cNvSpPr>
              <a:spLocks noChangeShapeType="1"/>
            </p:cNvSpPr>
            <p:nvPr/>
          </p:nvSpPr>
          <p:spPr bwMode="auto">
            <a:xfrm flipH="1">
              <a:off x="1810" y="2146"/>
              <a:ext cx="580" cy="144"/>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06856" name="Text Box 8"/>
            <p:cNvSpPr txBox="1">
              <a:spLocks noChangeArrowheads="1"/>
            </p:cNvSpPr>
            <p:nvPr/>
          </p:nvSpPr>
          <p:spPr bwMode="auto">
            <a:xfrm>
              <a:off x="1134" y="2923"/>
              <a:ext cx="624" cy="268"/>
            </a:xfrm>
            <a:prstGeom prst="rect">
              <a:avLst/>
            </a:prstGeom>
            <a:solidFill>
              <a:srgbClr val="33CCCC"/>
            </a:solidFill>
            <a:ln w="28575">
              <a:solidFill>
                <a:schemeClr val="tx1"/>
              </a:solidFill>
              <a:miter lim="800000"/>
            </a:ln>
            <a:effectLst/>
          </p:spPr>
          <p:txBody>
            <a:bodyPr>
              <a:spAutoFit/>
            </a:bodyPr>
            <a:lstStyle/>
            <a:p>
              <a:pPr marR="0" algn="ctr" defTabSz="914400">
                <a:spcBef>
                  <a:spcPct val="50000"/>
                </a:spcBef>
                <a:buClrTx/>
                <a:buSzTx/>
                <a:buFontTx/>
                <a:defRPr/>
              </a:pPr>
              <a:r>
                <a:rPr kumimoji="1" lang="zh-CN" altLang="en-US" sz="2000" kern="1200" cap="none" spc="0" normalizeH="0" baseline="0" noProof="0">
                  <a:effectLst>
                    <a:outerShdw blurRad="38100" dist="38100" dir="2700000" algn="tl">
                      <a:srgbClr val="FFFFFF"/>
                    </a:outerShdw>
                  </a:effectLst>
                  <a:latin typeface="华文新魏" charset="-122"/>
                  <a:ea typeface="幼圆" pitchFamily="49" charset="-122"/>
                  <a:cs typeface="幼圆" pitchFamily="49" charset="-122"/>
                </a:rPr>
                <a:t>机器</a:t>
              </a:r>
            </a:p>
          </p:txBody>
        </p:sp>
        <p:sp>
          <p:nvSpPr>
            <p:cNvPr id="206857" name="Line 9"/>
            <p:cNvSpPr>
              <a:spLocks noChangeShapeType="1"/>
            </p:cNvSpPr>
            <p:nvPr/>
          </p:nvSpPr>
          <p:spPr bwMode="auto">
            <a:xfrm>
              <a:off x="1450" y="2770"/>
              <a:ext cx="0" cy="144"/>
            </a:xfrm>
            <a:prstGeom prst="line">
              <a:avLst/>
            </a:prstGeom>
            <a:noFill/>
            <a:ln w="28575">
              <a:solidFill>
                <a:schemeClr val="tx1"/>
              </a:solidFill>
              <a:round/>
              <a:tailEnd type="triangl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grpSp>
      <p:sp>
        <p:nvSpPr>
          <p:cNvPr id="206858" name="Rectangle 10"/>
          <p:cNvSpPr>
            <a:spLocks noChangeArrowheads="1"/>
          </p:cNvSpPr>
          <p:nvPr/>
        </p:nvSpPr>
        <p:spPr bwMode="auto">
          <a:xfrm>
            <a:off x="179388" y="2854325"/>
            <a:ext cx="2808288" cy="503238"/>
          </a:xfrm>
          <a:prstGeom prst="rect">
            <a:avLst/>
          </a:prstGeom>
          <a:solidFill>
            <a:srgbClr val="99CCFF"/>
          </a:solidFill>
          <a:ln>
            <a:noFill/>
          </a:ln>
          <a:effectLst/>
        </p:spPr>
        <p:txBody>
          <a:bodyPr/>
          <a:lstStyle/>
          <a:p>
            <a:pPr marL="342900" indent="-342900" eaLnBrk="0" fontAlgn="base" hangingPunct="0">
              <a:spcBef>
                <a:spcPct val="35000"/>
              </a:spcBef>
              <a:buClr>
                <a:schemeClr val="tx2"/>
              </a:buClr>
              <a:buSzPct val="90000"/>
              <a:buFont typeface="Monotype Sorts" charset="2"/>
            </a:pPr>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rPr>
              <a:t>职工只能使用一台机器</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grpSp>
        <p:nvGrpSpPr>
          <p:cNvPr id="128010" name="Group 11"/>
          <p:cNvGrpSpPr/>
          <p:nvPr/>
        </p:nvGrpSpPr>
        <p:grpSpPr>
          <a:xfrm>
            <a:off x="4284663" y="3644900"/>
            <a:ext cx="4751387" cy="2859088"/>
            <a:chOff x="2653" y="1525"/>
            <a:chExt cx="2993" cy="2023"/>
          </a:xfrm>
        </p:grpSpPr>
        <p:sp>
          <p:nvSpPr>
            <p:cNvPr id="206860" name="Text Box 12"/>
            <p:cNvSpPr txBox="1">
              <a:spLocks noChangeArrowheads="1"/>
            </p:cNvSpPr>
            <p:nvPr/>
          </p:nvSpPr>
          <p:spPr bwMode="auto">
            <a:xfrm>
              <a:off x="2877" y="1806"/>
              <a:ext cx="672" cy="301"/>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Times New Roman" panose="02020603050405020304" charset="0"/>
                  <a:ea typeface="幼圆" pitchFamily="49" charset="-122"/>
                  <a:cs typeface="+mn-cs"/>
                </a:rPr>
                <a:t>职工</a:t>
              </a:r>
              <a:endParaRPr lang="zh-CN" altLang="en-US" sz="2000" noProof="1">
                <a:effectLst>
                  <a:outerShdw blurRad="38100" dist="38100" dir="2700000">
                    <a:srgbClr val="C0C0C0"/>
                  </a:outerShdw>
                </a:effectLst>
                <a:latin typeface="Times New Roman" panose="02020603050405020304" charset="0"/>
                <a:ea typeface="幼圆" pitchFamily="49" charset="-122"/>
              </a:endParaRPr>
            </a:p>
          </p:txBody>
        </p:sp>
        <p:sp>
          <p:nvSpPr>
            <p:cNvPr id="206861" name="Text Box 13"/>
            <p:cNvSpPr txBox="1">
              <a:spLocks noChangeArrowheads="1"/>
            </p:cNvSpPr>
            <p:nvPr/>
          </p:nvSpPr>
          <p:spPr bwMode="auto">
            <a:xfrm>
              <a:off x="4614" y="1806"/>
              <a:ext cx="864" cy="301"/>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Times New Roman" panose="02020603050405020304" charset="0"/>
                  <a:ea typeface="幼圆" pitchFamily="49" charset="-122"/>
                  <a:cs typeface="+mn-cs"/>
                </a:rPr>
                <a:t>项目</a:t>
              </a:r>
              <a:endParaRPr lang="zh-CN" altLang="en-US" sz="2000" noProof="1">
                <a:effectLst>
                  <a:outerShdw blurRad="38100" dist="38100" dir="2700000">
                    <a:srgbClr val="C0C0C0"/>
                  </a:outerShdw>
                </a:effectLst>
                <a:latin typeface="Times New Roman" panose="02020603050405020304" charset="0"/>
                <a:ea typeface="幼圆" pitchFamily="49" charset="-122"/>
              </a:endParaRPr>
            </a:p>
          </p:txBody>
        </p:sp>
        <p:sp>
          <p:nvSpPr>
            <p:cNvPr id="206862" name="Line 14"/>
            <p:cNvSpPr>
              <a:spLocks noChangeShapeType="1"/>
            </p:cNvSpPr>
            <p:nvPr/>
          </p:nvSpPr>
          <p:spPr bwMode="auto">
            <a:xfrm flipV="1">
              <a:off x="3560" y="1954"/>
              <a:ext cx="307" cy="12"/>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06863" name="Line 15"/>
            <p:cNvSpPr>
              <a:spLocks noChangeShapeType="1"/>
            </p:cNvSpPr>
            <p:nvPr/>
          </p:nvSpPr>
          <p:spPr bwMode="auto">
            <a:xfrm>
              <a:off x="4376" y="1954"/>
              <a:ext cx="227" cy="0"/>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06864" name="AutoShape 16"/>
            <p:cNvSpPr>
              <a:spLocks noChangeArrowheads="1"/>
            </p:cNvSpPr>
            <p:nvPr/>
          </p:nvSpPr>
          <p:spPr bwMode="auto">
            <a:xfrm>
              <a:off x="3816" y="1698"/>
              <a:ext cx="576" cy="528"/>
            </a:xfrm>
            <a:prstGeom prst="diamond">
              <a:avLst/>
            </a:prstGeom>
            <a:solidFill>
              <a:srgbClr val="33CCCC"/>
            </a:solidFill>
            <a:ln w="28575">
              <a:solidFill>
                <a:schemeClr val="tx1"/>
              </a:solid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charset="0"/>
                  <a:ea typeface="幼圆" pitchFamily="49" charset="-122"/>
                  <a:cs typeface="幼圆" pitchFamily="49" charset="-122"/>
                </a:rPr>
                <a:t>参加</a:t>
              </a:r>
            </a:p>
          </p:txBody>
        </p:sp>
        <p:sp>
          <p:nvSpPr>
            <p:cNvPr id="206865" name="AutoShape 17"/>
            <p:cNvSpPr>
              <a:spLocks noChangeArrowheads="1"/>
            </p:cNvSpPr>
            <p:nvPr/>
          </p:nvSpPr>
          <p:spPr bwMode="auto">
            <a:xfrm>
              <a:off x="3816" y="2565"/>
              <a:ext cx="576" cy="528"/>
            </a:xfrm>
            <a:prstGeom prst="diamond">
              <a:avLst/>
            </a:prstGeom>
            <a:solidFill>
              <a:srgbClr val="33CCCC"/>
            </a:solidFill>
            <a:ln w="28575">
              <a:solidFill>
                <a:schemeClr val="tx1"/>
              </a:solid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charset="0"/>
                  <a:ea typeface="幼圆" pitchFamily="49" charset="-122"/>
                  <a:cs typeface="幼圆" pitchFamily="49" charset="-122"/>
                </a:rPr>
                <a:t>使用</a:t>
              </a:r>
            </a:p>
          </p:txBody>
        </p:sp>
        <p:sp>
          <p:nvSpPr>
            <p:cNvPr id="206866" name="Text Box 18"/>
            <p:cNvSpPr txBox="1">
              <a:spLocks noChangeArrowheads="1"/>
            </p:cNvSpPr>
            <p:nvPr/>
          </p:nvSpPr>
          <p:spPr bwMode="auto">
            <a:xfrm>
              <a:off x="3768" y="3247"/>
              <a:ext cx="672" cy="301"/>
            </a:xfrm>
            <a:prstGeom prst="rect">
              <a:avLst/>
            </a:prstGeom>
            <a:solidFill>
              <a:srgbClr val="33CCCC"/>
            </a:solidFill>
            <a:ln w="28575">
              <a:solidFill>
                <a:schemeClr val="tx1"/>
              </a:solidFill>
              <a:miter lim="800000"/>
            </a:ln>
            <a:effectLst/>
          </p:spPr>
          <p:txBody>
            <a:bodyPr>
              <a:spAutoFit/>
            </a:bodyPr>
            <a:lstStyle/>
            <a:p>
              <a:pPr marR="0" algn="ctr" defTabSz="914400">
                <a:spcBef>
                  <a:spcPct val="50000"/>
                </a:spcBef>
                <a:buClrTx/>
                <a:buSzTx/>
                <a:buFontTx/>
                <a:defRPr/>
              </a:pPr>
              <a:r>
                <a:rPr kumimoji="1" lang="zh-CN" altLang="en-US" sz="2000" kern="1200" cap="none" spc="0" normalizeH="0" baseline="0" noProof="0">
                  <a:effectLst>
                    <a:outerShdw blurRad="38100" dist="38100" dir="2700000" algn="tl">
                      <a:srgbClr val="FFFFFF"/>
                    </a:outerShdw>
                  </a:effectLst>
                  <a:latin typeface="Times New Roman" panose="02020603050405020304" charset="0"/>
                  <a:ea typeface="幼圆" pitchFamily="49" charset="-122"/>
                  <a:cs typeface="幼圆" pitchFamily="49" charset="-122"/>
                </a:rPr>
                <a:t>机器</a:t>
              </a:r>
            </a:p>
          </p:txBody>
        </p:sp>
        <p:sp>
          <p:nvSpPr>
            <p:cNvPr id="206867" name="Line 19"/>
            <p:cNvSpPr>
              <a:spLocks noChangeShapeType="1"/>
            </p:cNvSpPr>
            <p:nvPr/>
          </p:nvSpPr>
          <p:spPr bwMode="auto">
            <a:xfrm>
              <a:off x="4104" y="3093"/>
              <a:ext cx="0" cy="144"/>
            </a:xfrm>
            <a:prstGeom prst="line">
              <a:avLst/>
            </a:prstGeom>
            <a:noFill/>
            <a:ln w="28575">
              <a:solidFill>
                <a:schemeClr val="tx1"/>
              </a:solidFill>
              <a:round/>
              <a:tailEnd type="triangle" w="med"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06868" name="Rectangle 20"/>
            <p:cNvSpPr>
              <a:spLocks noChangeArrowheads="1"/>
            </p:cNvSpPr>
            <p:nvPr/>
          </p:nvSpPr>
          <p:spPr bwMode="auto">
            <a:xfrm>
              <a:off x="2653" y="1525"/>
              <a:ext cx="2993" cy="800"/>
            </a:xfrm>
            <a:prstGeom prst="rect">
              <a:avLst/>
            </a:prstGeom>
            <a:noFill/>
            <a:ln w="2857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06869" name="Line 21"/>
            <p:cNvSpPr>
              <a:spLocks noChangeShapeType="1"/>
            </p:cNvSpPr>
            <p:nvPr/>
          </p:nvSpPr>
          <p:spPr bwMode="auto">
            <a:xfrm>
              <a:off x="4104" y="2325"/>
              <a:ext cx="0" cy="240"/>
            </a:xfrm>
            <a:prstGeom prst="line">
              <a:avLst/>
            </a:prstGeom>
            <a:noFill/>
            <a:ln w="2857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grpSp>
      <p:grpSp>
        <p:nvGrpSpPr>
          <p:cNvPr id="128021" name="Group 22"/>
          <p:cNvGrpSpPr/>
          <p:nvPr/>
        </p:nvGrpSpPr>
        <p:grpSpPr>
          <a:xfrm>
            <a:off x="107950" y="3919538"/>
            <a:ext cx="3998913" cy="2413000"/>
            <a:chOff x="68" y="2469"/>
            <a:chExt cx="2519" cy="1520"/>
          </a:xfrm>
        </p:grpSpPr>
        <p:sp>
          <p:nvSpPr>
            <p:cNvPr id="206871" name="Text Box 23"/>
            <p:cNvSpPr txBox="1">
              <a:spLocks noChangeArrowheads="1"/>
            </p:cNvSpPr>
            <p:nvPr/>
          </p:nvSpPr>
          <p:spPr bwMode="auto">
            <a:xfrm>
              <a:off x="68" y="2541"/>
              <a:ext cx="624" cy="268"/>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华文新魏" charset="-122"/>
                  <a:ea typeface="幼圆" pitchFamily="49" charset="-122"/>
                  <a:cs typeface="+mn-cs"/>
                </a:rPr>
                <a:t>职工</a:t>
              </a:r>
              <a:endParaRPr lang="zh-CN" altLang="en-US" sz="2000" noProof="1">
                <a:effectLst>
                  <a:outerShdw blurRad="38100" dist="38100" dir="2700000">
                    <a:srgbClr val="C0C0C0"/>
                  </a:outerShdw>
                </a:effectLst>
                <a:latin typeface="华文新魏" charset="-122"/>
                <a:ea typeface="幼圆" pitchFamily="49" charset="-122"/>
              </a:endParaRPr>
            </a:p>
          </p:txBody>
        </p:sp>
        <p:sp>
          <p:nvSpPr>
            <p:cNvPr id="206872" name="Text Box 24"/>
            <p:cNvSpPr txBox="1">
              <a:spLocks noChangeArrowheads="1"/>
            </p:cNvSpPr>
            <p:nvPr/>
          </p:nvSpPr>
          <p:spPr bwMode="auto">
            <a:xfrm>
              <a:off x="1723" y="2541"/>
              <a:ext cx="864" cy="268"/>
            </a:xfrm>
            <a:prstGeom prst="rect">
              <a:avLst/>
            </a:prstGeom>
            <a:solidFill>
              <a:srgbClr val="33CCCC"/>
            </a:solidFill>
            <a:ln w="28575">
              <a:solidFill>
                <a:schemeClr val="tx1"/>
              </a:solidFill>
              <a:miter lim="800000"/>
            </a:ln>
            <a:effectLst/>
          </p:spPr>
          <p:txBody>
            <a:bodyPr>
              <a:spAutoFit/>
            </a:bodyPr>
            <a:lstStyle/>
            <a:p>
              <a:pPr algn="ctr">
                <a:spcBef>
                  <a:spcPct val="50000"/>
                </a:spcBef>
              </a:pPr>
              <a:r>
                <a:rPr lang="zh-CN" altLang="en-US" sz="2000" noProof="1">
                  <a:effectLst>
                    <a:outerShdw blurRad="38100" dist="38100" dir="2700000">
                      <a:srgbClr val="C0C0C0"/>
                    </a:outerShdw>
                  </a:effectLst>
                  <a:latin typeface="华文新魏" charset="-122"/>
                  <a:ea typeface="幼圆" pitchFamily="49" charset="-122"/>
                  <a:cs typeface="+mn-cs"/>
                </a:rPr>
                <a:t>项目</a:t>
              </a:r>
              <a:endParaRPr lang="zh-CN" altLang="en-US" sz="2000" noProof="1">
                <a:effectLst>
                  <a:outerShdw blurRad="38100" dist="38100" dir="2700000">
                    <a:srgbClr val="C0C0C0"/>
                  </a:outerShdw>
                </a:effectLst>
                <a:latin typeface="华文新魏" charset="-122"/>
                <a:ea typeface="幼圆" pitchFamily="49" charset="-122"/>
              </a:endParaRPr>
            </a:p>
          </p:txBody>
        </p:sp>
        <p:sp>
          <p:nvSpPr>
            <p:cNvPr id="206873" name="AutoShape 25"/>
            <p:cNvSpPr>
              <a:spLocks noChangeArrowheads="1"/>
            </p:cNvSpPr>
            <p:nvPr/>
          </p:nvSpPr>
          <p:spPr bwMode="auto">
            <a:xfrm>
              <a:off x="816" y="2469"/>
              <a:ext cx="768" cy="499"/>
            </a:xfrm>
            <a:prstGeom prst="diamond">
              <a:avLst/>
            </a:prstGeom>
            <a:solidFill>
              <a:srgbClr val="33CCCC"/>
            </a:solidFill>
            <a:ln w="28575">
              <a:solidFill>
                <a:schemeClr val="tx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charset="0"/>
                <a:buNone/>
                <a:defRPr/>
              </a:pPr>
              <a:r>
                <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charset="-122"/>
                  <a:ea typeface="幼圆" pitchFamily="49" charset="-122"/>
                  <a:cs typeface="幼圆" pitchFamily="49" charset="-122"/>
                </a:rPr>
                <a:t>参加</a:t>
              </a:r>
            </a:p>
          </p:txBody>
        </p:sp>
        <p:sp>
          <p:nvSpPr>
            <p:cNvPr id="206874" name="Text Box 26"/>
            <p:cNvSpPr txBox="1">
              <a:spLocks noChangeArrowheads="1"/>
            </p:cNvSpPr>
            <p:nvPr/>
          </p:nvSpPr>
          <p:spPr bwMode="auto">
            <a:xfrm>
              <a:off x="942" y="3721"/>
              <a:ext cx="624" cy="268"/>
            </a:xfrm>
            <a:prstGeom prst="rect">
              <a:avLst/>
            </a:prstGeom>
            <a:solidFill>
              <a:srgbClr val="33CCCC"/>
            </a:solidFill>
            <a:ln w="28575">
              <a:solidFill>
                <a:schemeClr val="tx1"/>
              </a:solidFill>
              <a:miter lim="800000"/>
            </a:ln>
            <a:effectLst/>
          </p:spPr>
          <p:txBody>
            <a:bodyPr>
              <a:spAutoFit/>
            </a:bodyPr>
            <a:lstStyle/>
            <a:p>
              <a:pPr marR="0" algn="ctr" defTabSz="914400">
                <a:spcBef>
                  <a:spcPct val="50000"/>
                </a:spcBef>
                <a:buClrTx/>
                <a:buSzTx/>
                <a:buFontTx/>
                <a:defRPr/>
              </a:pPr>
              <a:r>
                <a:rPr kumimoji="1" lang="zh-CN" altLang="en-US" sz="2000" kern="1200" cap="none" spc="0" normalizeH="0" baseline="0" noProof="0">
                  <a:effectLst>
                    <a:outerShdw blurRad="38100" dist="38100" dir="2700000" algn="tl">
                      <a:srgbClr val="FFFFFF"/>
                    </a:outerShdw>
                  </a:effectLst>
                  <a:latin typeface="华文新魏" charset="-122"/>
                  <a:ea typeface="幼圆" pitchFamily="49" charset="-122"/>
                  <a:cs typeface="幼圆" pitchFamily="49" charset="-122"/>
                </a:rPr>
                <a:t>机器</a:t>
              </a:r>
            </a:p>
          </p:txBody>
        </p:sp>
        <p:sp>
          <p:nvSpPr>
            <p:cNvPr id="206875" name="AutoShape 27"/>
            <p:cNvSpPr>
              <a:spLocks noChangeArrowheads="1"/>
            </p:cNvSpPr>
            <p:nvPr/>
          </p:nvSpPr>
          <p:spPr bwMode="auto">
            <a:xfrm>
              <a:off x="317" y="3159"/>
              <a:ext cx="768" cy="461"/>
            </a:xfrm>
            <a:prstGeom prst="diamond">
              <a:avLst/>
            </a:prstGeom>
            <a:solidFill>
              <a:srgbClr val="33CCCC"/>
            </a:solidFill>
            <a:ln w="28575">
              <a:solidFill>
                <a:schemeClr val="tx1"/>
              </a:solidFill>
              <a:miter lim="800000"/>
            </a:ln>
            <a:effectLst/>
          </p:spPr>
          <p:txBody>
            <a:bodyPr wrap="none" anchor="ct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charset="0"/>
                <a:buNone/>
                <a:defRPr/>
              </a:pPr>
              <a:r>
                <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charset="-122"/>
                  <a:ea typeface="幼圆" pitchFamily="49" charset="-122"/>
                  <a:cs typeface="幼圆" pitchFamily="49" charset="-122"/>
                </a:rPr>
                <a:t>使用</a:t>
              </a:r>
            </a:p>
          </p:txBody>
        </p:sp>
        <p:cxnSp>
          <p:nvCxnSpPr>
            <p:cNvPr id="128027" name="AutoShape 28"/>
            <p:cNvCxnSpPr>
              <a:stCxn id="206873" idx="1"/>
              <a:endCxn id="206871" idx="3"/>
            </p:cNvCxnSpPr>
            <p:nvPr/>
          </p:nvCxnSpPr>
          <p:spPr>
            <a:xfrm flipH="1" flipV="1">
              <a:off x="701" y="2714"/>
              <a:ext cx="106" cy="5"/>
            </a:xfrm>
            <a:prstGeom prst="straightConnector1">
              <a:avLst/>
            </a:prstGeom>
            <a:ln w="28575" cap="flat" cmpd="sng">
              <a:solidFill>
                <a:schemeClr val="tx1"/>
              </a:solidFill>
              <a:prstDash val="solid"/>
              <a:round/>
              <a:headEnd type="none" w="med" len="med"/>
              <a:tailEnd type="none" w="med" len="med"/>
            </a:ln>
          </p:spPr>
        </p:cxnSp>
        <p:cxnSp>
          <p:nvCxnSpPr>
            <p:cNvPr id="128028" name="AutoShape 29"/>
            <p:cNvCxnSpPr>
              <a:stCxn id="206873" idx="3"/>
              <a:endCxn id="206872" idx="1"/>
            </p:cNvCxnSpPr>
            <p:nvPr/>
          </p:nvCxnSpPr>
          <p:spPr>
            <a:xfrm flipV="1">
              <a:off x="1593" y="2714"/>
              <a:ext cx="121" cy="5"/>
            </a:xfrm>
            <a:prstGeom prst="straightConnector1">
              <a:avLst/>
            </a:prstGeom>
            <a:ln w="28575" cap="flat" cmpd="sng">
              <a:solidFill>
                <a:schemeClr val="tx1"/>
              </a:solidFill>
              <a:prstDash val="solid"/>
              <a:round/>
              <a:headEnd type="none" w="med" len="med"/>
              <a:tailEnd type="none" w="med" len="med"/>
            </a:ln>
          </p:spPr>
        </p:cxnSp>
        <p:cxnSp>
          <p:nvCxnSpPr>
            <p:cNvPr id="128029" name="AutoShape 30"/>
            <p:cNvCxnSpPr>
              <a:stCxn id="206875" idx="3"/>
              <a:endCxn id="206874" idx="0"/>
            </p:cNvCxnSpPr>
            <p:nvPr/>
          </p:nvCxnSpPr>
          <p:spPr>
            <a:xfrm>
              <a:off x="1094" y="3390"/>
              <a:ext cx="160" cy="322"/>
            </a:xfrm>
            <a:prstGeom prst="straightConnector1">
              <a:avLst/>
            </a:prstGeom>
            <a:ln w="28575" cap="flat" cmpd="sng">
              <a:solidFill>
                <a:schemeClr val="tx1"/>
              </a:solidFill>
              <a:prstDash val="solid"/>
              <a:round/>
              <a:headEnd type="none" w="med" len="med"/>
              <a:tailEnd type="triangle" w="med" len="med"/>
            </a:ln>
          </p:spPr>
        </p:cxnSp>
        <p:cxnSp>
          <p:nvCxnSpPr>
            <p:cNvPr id="128030" name="AutoShape 31"/>
            <p:cNvCxnSpPr>
              <a:stCxn id="206871" idx="2"/>
              <a:endCxn id="206875" idx="1"/>
            </p:cNvCxnSpPr>
            <p:nvPr/>
          </p:nvCxnSpPr>
          <p:spPr>
            <a:xfrm flipH="1">
              <a:off x="308" y="2895"/>
              <a:ext cx="72" cy="495"/>
            </a:xfrm>
            <a:prstGeom prst="straightConnector1">
              <a:avLst/>
            </a:prstGeom>
            <a:ln w="28575" cap="flat" cmpd="sng">
              <a:solidFill>
                <a:schemeClr val="tx1"/>
              </a:solidFill>
              <a:prstDash val="solid"/>
              <a:round/>
              <a:headEnd type="none" w="med" len="med"/>
              <a:tailEnd type="none" w="med" len="med"/>
            </a:ln>
          </p:spPr>
        </p:cxnSp>
      </p:grpSp>
      <p:sp>
        <p:nvSpPr>
          <p:cNvPr id="206880" name="Rectangle 32"/>
          <p:cNvSpPr>
            <a:spLocks noChangeArrowheads="1"/>
          </p:cNvSpPr>
          <p:nvPr/>
        </p:nvSpPr>
        <p:spPr bwMode="auto">
          <a:xfrm>
            <a:off x="4348163" y="2852738"/>
            <a:ext cx="4400550" cy="431800"/>
          </a:xfrm>
          <a:prstGeom prst="rect">
            <a:avLst/>
          </a:prstGeom>
          <a:solidFill>
            <a:srgbClr val="99CCFF"/>
          </a:solidFill>
          <a:ln>
            <a:noFill/>
          </a:ln>
          <a:effectLst/>
        </p:spPr>
        <p:txBody>
          <a:bodyPr/>
          <a:lstStyle/>
          <a:p>
            <a:pPr marL="342900" indent="-342900" algn="ctr" eaLnBrk="0" fontAlgn="base" hangingPunct="0">
              <a:spcBef>
                <a:spcPct val="35000"/>
              </a:spcBef>
              <a:buClr>
                <a:schemeClr val="tx2"/>
              </a:buClr>
              <a:buSzPct val="90000"/>
              <a:buFont typeface="Monotype Sorts" charset="2"/>
            </a:pPr>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rPr>
              <a:t>职工参加一个项目最多使用一台机器</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a:xfrm>
            <a:off x="755650" y="187325"/>
            <a:ext cx="8131175" cy="523875"/>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pitchFamily="34" charset="0"/>
                <a:ea typeface="MS PGothic" panose="020B0600070205080204" charset="-122"/>
                <a:cs typeface="Arial" panose="020B0604020202020204" pitchFamily="34" charset="0"/>
              </a:rPr>
              <a:t>Representing Aggregation via Schemas</a:t>
            </a:r>
          </a:p>
        </p:txBody>
      </p:sp>
      <p:sp>
        <p:nvSpPr>
          <p:cNvPr id="17411" name="Rectangle 3"/>
          <p:cNvSpPr>
            <a:spLocks noChangeArrowheads="1"/>
          </p:cNvSpPr>
          <p:nvPr/>
        </p:nvSpPr>
        <p:spPr bwMode="auto">
          <a:xfrm>
            <a:off x="184150" y="1222375"/>
            <a:ext cx="8704263" cy="4210050"/>
          </a:xfrm>
          <a:prstGeom prst="rect">
            <a:avLst/>
          </a:prstGeom>
          <a:noFill/>
          <a:ln w="9525">
            <a:noFill/>
            <a:miter lim="800000"/>
          </a:ln>
        </p:spPr>
        <p:txBody>
          <a:bodyPr/>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en-US" sz="2400" b="1" i="1" u="sng" strike="noStrike" kern="1200" cap="none" spc="0" normalizeH="0" baseline="0" noProof="0" dirty="0">
                <a:ln>
                  <a:noFill/>
                </a:ln>
                <a:solidFill>
                  <a:srgbClr val="002060"/>
                </a:solidFill>
                <a:effectLst/>
                <a:uLnTx/>
                <a:uFillTx/>
                <a:latin typeface="Helvetica" charset="0"/>
                <a:ea typeface="MS PGothic" panose="020B0600070205080204" pitchFamily="34" charset="-128"/>
                <a:cs typeface="Arial" panose="020B0604020202020204" pitchFamily="34" charset="0"/>
              </a:rPr>
              <a:t>To represent aggregation, create a </a:t>
            </a:r>
            <a:r>
              <a:rPr kumimoji="1" lang="en-US" altLang="en-US" sz="2400" b="1" i="1" u="sng" strike="noStrike" kern="1200" cap="none" spc="0" normalizeH="0" baseline="0" noProof="0" dirty="0">
                <a:ln>
                  <a:noFill/>
                </a:ln>
                <a:solidFill>
                  <a:schemeClr val="tx2"/>
                </a:solidFill>
                <a:effectLst/>
                <a:uLnTx/>
                <a:uFillTx/>
                <a:latin typeface="Helvetica" charset="0"/>
                <a:ea typeface="MS PGothic" panose="020B0600070205080204" pitchFamily="34" charset="-128"/>
                <a:cs typeface="Arial" panose="020B0604020202020204" pitchFamily="34" charset="0"/>
              </a:rPr>
              <a:t>schema</a:t>
            </a:r>
            <a:r>
              <a:rPr kumimoji="1" lang="en-US" altLang="en-US" sz="2400" b="1" i="1" u="sng" strike="noStrike" kern="1200" cap="none" spc="0" normalizeH="0" baseline="0" noProof="0" dirty="0">
                <a:ln>
                  <a:noFill/>
                </a:ln>
                <a:solidFill>
                  <a:srgbClr val="002060"/>
                </a:solidFill>
                <a:effectLst/>
                <a:uLnTx/>
                <a:uFillTx/>
                <a:latin typeface="Helvetica" charset="0"/>
                <a:ea typeface="MS PGothic" panose="020B0600070205080204" pitchFamily="34" charset="-128"/>
                <a:cs typeface="Arial" panose="020B0604020202020204" pitchFamily="34" charset="0"/>
              </a:rPr>
              <a:t> containing</a:t>
            </a:r>
            <a:endParaRPr kumimoji="1" lang="en-US" altLang="en-US" sz="2400" b="1" u="sng" strike="noStrike" kern="1200" cap="none" spc="0" normalizeH="0" baseline="0" noProof="0" dirty="0">
              <a:ln>
                <a:noFill/>
              </a:ln>
              <a:solidFill>
                <a:srgbClr val="002060"/>
              </a:solidFill>
              <a:effectLst/>
              <a:uLnTx/>
              <a:uFillTx/>
              <a:ea typeface="MS PGothic" panose="020B0600070205080204" pitchFamily="34" charset="-128"/>
              <a:cs typeface="Arial" panose="020B0604020202020204" pitchFamily="34" charset="0"/>
            </a:endParaRP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charset="2"/>
              <a:buChar char="l"/>
              <a:defRPr/>
            </a:pPr>
            <a:r>
              <a:rPr kumimoji="1" lang="en-US" altLang="en-US" sz="2400" b="0" i="0" u="none" strike="noStrike" kern="1200" cap="none" spc="0" normalizeH="0" baseline="0" noProof="0" dirty="0">
                <a:ln>
                  <a:noFill/>
                </a:ln>
                <a:solidFill>
                  <a:schemeClr val="tx1"/>
                </a:solidFill>
                <a:effectLst/>
                <a:uLnTx/>
                <a:uFillTx/>
                <a:latin typeface="Helvetica" charset="0"/>
                <a:ea typeface="MS PGothic" panose="020B0600070205080204" pitchFamily="34" charset="-128"/>
                <a:cs typeface="Arial" panose="020B0604020202020204" pitchFamily="34" charset="0"/>
              </a:rPr>
              <a:t>Primary key of the aggregated relationship,</a:t>
            </a:r>
            <a:endParaRPr kumimoji="1" lang="en-US" altLang="en-US" sz="2400" b="0" i="0" u="none" strike="noStrike" kern="1200" cap="none" spc="0" normalizeH="0" baseline="0" noProof="0" dirty="0">
              <a:ln>
                <a:noFill/>
              </a:ln>
              <a:solidFill>
                <a:schemeClr val="tx1"/>
              </a:solidFill>
              <a:effectLst/>
              <a:uLnTx/>
              <a:uFillTx/>
              <a:ea typeface="MS PGothic" panose="020B0600070205080204" pitchFamily="34" charset="-128"/>
              <a:cs typeface="Arial" panose="020B0604020202020204" pitchFamily="34" charset="0"/>
            </a:endParaRP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charset="2"/>
              <a:buChar char="l"/>
              <a:defRPr/>
            </a:pPr>
            <a:r>
              <a:rPr kumimoji="1" lang="en-US" altLang="en-US" sz="2400" b="0" i="0" u="none" strike="noStrike" kern="1200" cap="none" spc="0" normalizeH="0" baseline="0" noProof="0" dirty="0">
                <a:ln>
                  <a:noFill/>
                </a:ln>
                <a:solidFill>
                  <a:schemeClr val="tx1"/>
                </a:solidFill>
                <a:effectLst/>
                <a:uLnTx/>
                <a:uFillTx/>
                <a:latin typeface="Helvetica" charset="0"/>
                <a:ea typeface="MS PGothic" panose="020B0600070205080204" pitchFamily="34" charset="-128"/>
                <a:cs typeface="Arial" panose="020B0604020202020204" pitchFamily="34" charset="0"/>
              </a:rPr>
              <a:t>The primary key of the associated entity set</a:t>
            </a:r>
            <a:endParaRPr kumimoji="1" lang="en-US" altLang="en-US" sz="2400" b="0" i="0" u="none" strike="noStrike" kern="1200" cap="none" spc="0" normalizeH="0" baseline="0" noProof="0" dirty="0">
              <a:ln>
                <a:noFill/>
              </a:ln>
              <a:solidFill>
                <a:schemeClr val="tx1"/>
              </a:solidFill>
              <a:effectLst/>
              <a:uLnTx/>
              <a:uFillTx/>
              <a:ea typeface="MS PGothic" panose="020B0600070205080204" pitchFamily="34" charset="-128"/>
              <a:cs typeface="Arial" panose="020B0604020202020204" pitchFamily="34" charset="0"/>
            </a:endParaRP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charset="2"/>
              <a:buChar char="l"/>
              <a:defRPr/>
            </a:pPr>
            <a:r>
              <a:rPr kumimoji="1" lang="en-US" altLang="en-US" sz="2400" b="0" i="0" u="none" strike="noStrike" kern="1200" cap="none" spc="0" normalizeH="0" baseline="0" noProof="0" dirty="0">
                <a:ln>
                  <a:noFill/>
                </a:ln>
                <a:solidFill>
                  <a:schemeClr val="tx1"/>
                </a:solidFill>
                <a:effectLst/>
                <a:uLnTx/>
                <a:uFillTx/>
                <a:latin typeface="Helvetica" charset="0"/>
                <a:ea typeface="MS PGothic" panose="020B0600070205080204" pitchFamily="34" charset="-128"/>
                <a:cs typeface="Arial" panose="020B0604020202020204" pitchFamily="34" charset="0"/>
              </a:rPr>
              <a:t>Any descriptive attributes</a:t>
            </a:r>
            <a:endParaRPr kumimoji="1" lang="en-US" altLang="en-US" sz="2400" b="0" i="0" u="none" strike="noStrike" kern="1200" cap="none" spc="0" normalizeH="0" baseline="0" noProof="0" dirty="0">
              <a:ln>
                <a:noFill/>
              </a:ln>
              <a:solidFill>
                <a:schemeClr val="tx1"/>
              </a:solidFill>
              <a:effectLst/>
              <a:uLnTx/>
              <a:uFillTx/>
              <a:ea typeface="MS PGothic" panose="020B0600070205080204" pitchFamily="34" charset="-128"/>
              <a:cs typeface="Arial" panose="020B0604020202020204" pitchFamily="34" charset="0"/>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r>
              <a:rPr kumimoji="1" lang="en-US" altLang="en-US" sz="2400" b="0" i="0" u="none" strike="noStrike" kern="1200" cap="none" spc="0" normalizeH="0" baseline="0" noProof="0" dirty="0">
                <a:ln>
                  <a:noFill/>
                </a:ln>
                <a:solidFill>
                  <a:schemeClr val="tx1"/>
                </a:solidFill>
                <a:effectLst/>
                <a:uLnTx/>
                <a:uFillTx/>
                <a:latin typeface="Helvetica" charset="0"/>
                <a:ea typeface="MS PGothic" panose="020B0600070205080204" pitchFamily="34" charset="-128"/>
                <a:cs typeface="Arial" panose="020B0604020202020204" pitchFamily="34" charset="0"/>
              </a:rPr>
              <a:t>In our example:</a:t>
            </a:r>
            <a:endParaRPr kumimoji="1" lang="en-US" altLang="en-US" sz="2400" b="0" i="0" u="none" strike="noStrike" kern="1200" cap="none" spc="0" normalizeH="0" baseline="0" noProof="0" dirty="0">
              <a:ln>
                <a:noFill/>
              </a:ln>
              <a:solidFill>
                <a:schemeClr val="tx1"/>
              </a:solidFill>
              <a:effectLst/>
              <a:uLnTx/>
              <a:uFillTx/>
              <a:ea typeface="MS PGothic" panose="020B0600070205080204" pitchFamily="34" charset="-128"/>
              <a:cs typeface="Arial" panose="020B0604020202020204" pitchFamily="34" charset="0"/>
            </a:endParaRP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charset="2"/>
              <a:buChar char="l"/>
              <a:defRPr/>
            </a:pPr>
            <a:r>
              <a:rPr kumimoji="1" lang="en-US" altLang="en-US" sz="2400" b="0" i="0" u="none" strike="noStrike" kern="1200" cap="none" spc="0" normalizeH="0" baseline="0" noProof="0" dirty="0">
                <a:ln>
                  <a:noFill/>
                </a:ln>
                <a:solidFill>
                  <a:schemeClr val="tx1"/>
                </a:solidFill>
                <a:effectLst/>
                <a:uLnTx/>
                <a:uFillTx/>
                <a:latin typeface="Helvetica" charset="0"/>
                <a:ea typeface="MS PGothic" panose="020B0600070205080204" pitchFamily="34" charset="-128"/>
                <a:cs typeface="Arial" panose="020B0604020202020204" pitchFamily="34" charset="0"/>
              </a:rPr>
              <a:t>The schema </a:t>
            </a:r>
            <a:r>
              <a:rPr kumimoji="1" lang="en-US" altLang="en-US" sz="2400" b="0" i="1" u="none" strike="noStrike" kern="1200" cap="none" spc="0" normalizeH="0" baseline="0" noProof="0" dirty="0" err="1">
                <a:ln>
                  <a:noFill/>
                </a:ln>
                <a:solidFill>
                  <a:schemeClr val="tx1"/>
                </a:solidFill>
                <a:effectLst/>
                <a:uLnTx/>
                <a:uFillTx/>
                <a:latin typeface="Helvetica" charset="0"/>
                <a:ea typeface="MS PGothic" panose="020B0600070205080204" pitchFamily="34" charset="-128"/>
                <a:cs typeface="Arial" panose="020B0604020202020204" pitchFamily="34" charset="0"/>
              </a:rPr>
              <a:t>eval_for</a:t>
            </a:r>
            <a:r>
              <a:rPr kumimoji="1" lang="en-US" altLang="en-US" sz="2400" b="0" i="1" u="none" strike="noStrike" kern="1200" cap="none" spc="0" normalizeH="0" baseline="0" noProof="0" dirty="0">
                <a:ln>
                  <a:noFill/>
                </a:ln>
                <a:solidFill>
                  <a:schemeClr val="tx1"/>
                </a:solidFill>
                <a:effectLst/>
                <a:uLnTx/>
                <a:uFillTx/>
                <a:latin typeface="Helvetica" charset="0"/>
                <a:ea typeface="MS PGothic" panose="020B0600070205080204" pitchFamily="34" charset="-128"/>
                <a:cs typeface="Arial" panose="020B0604020202020204" pitchFamily="34" charset="0"/>
              </a:rPr>
              <a:t> </a:t>
            </a:r>
            <a:r>
              <a:rPr kumimoji="1" lang="en-US" altLang="en-US" sz="2400" b="0" i="0" u="none" strike="noStrike" kern="1200" cap="none" spc="0" normalizeH="0" baseline="0" noProof="0" dirty="0">
                <a:ln>
                  <a:noFill/>
                </a:ln>
                <a:solidFill>
                  <a:schemeClr val="tx1"/>
                </a:solidFill>
                <a:effectLst/>
                <a:uLnTx/>
                <a:uFillTx/>
                <a:latin typeface="Helvetica" charset="0"/>
                <a:ea typeface="MS PGothic" panose="020B0600070205080204" pitchFamily="34" charset="-128"/>
                <a:cs typeface="Arial" panose="020B0604020202020204" pitchFamily="34" charset="0"/>
              </a:rPr>
              <a:t>is:</a:t>
            </a:r>
            <a:endParaRPr kumimoji="1" lang="en-US" altLang="en-US" sz="2400" b="0" i="0" u="none" strike="noStrike" kern="1200" cap="none" spc="0" normalizeH="0" baseline="0" noProof="0" dirty="0">
              <a:ln>
                <a:noFill/>
              </a:ln>
              <a:solidFill>
                <a:schemeClr val="tx1"/>
              </a:solidFill>
              <a:effectLst/>
              <a:uLnTx/>
              <a:uFillTx/>
              <a:ea typeface="MS PGothic" panose="020B0600070205080204" pitchFamily="34" charset="-128"/>
              <a:cs typeface="Arial" panose="020B0604020202020204" pitchFamily="34" charset="0"/>
            </a:endParaRPr>
          </a:p>
          <a:p>
            <a:pPr marL="800100" marR="0" lvl="1" indent="-342900" algn="l" defTabSz="914400" rtl="0" eaLnBrk="0" fontAlgn="base" latinLnBrk="0" hangingPunct="0">
              <a:lnSpc>
                <a:spcPct val="100000"/>
              </a:lnSpc>
              <a:spcBef>
                <a:spcPct val="35000"/>
              </a:spcBef>
              <a:spcAft>
                <a:spcPct val="0"/>
              </a:spcAft>
              <a:buClr>
                <a:schemeClr val="tx2"/>
              </a:buClr>
              <a:buSzPct val="90000"/>
              <a:buFont typeface="Monotype Sorts" charset="2"/>
              <a:buNone/>
              <a:defRPr/>
            </a:pPr>
            <a:r>
              <a:rPr kumimoji="1" lang="en-US" altLang="en-US" sz="2400" b="0" i="0" u="none" strike="noStrike" kern="1200" cap="none" spc="0" normalizeH="0" baseline="0" noProof="0" dirty="0">
                <a:ln>
                  <a:noFill/>
                </a:ln>
                <a:solidFill>
                  <a:schemeClr val="tx1"/>
                </a:solidFill>
                <a:effectLst/>
                <a:uLnTx/>
                <a:uFillTx/>
                <a:latin typeface="Helvetica" charset="0"/>
                <a:ea typeface="MS PGothic" panose="020B0600070205080204" pitchFamily="34" charset="-128"/>
                <a:cs typeface="Arial" panose="020B0604020202020204" pitchFamily="34" charset="0"/>
              </a:rPr>
              <a:t>	       </a:t>
            </a:r>
            <a:r>
              <a:rPr kumimoji="1" lang="en-US" altLang="en-US" sz="2400" b="0" i="1" u="none" strike="noStrike" kern="1200" cap="none" spc="0" normalizeH="0" baseline="0" noProof="0" dirty="0" err="1">
                <a:ln>
                  <a:noFill/>
                </a:ln>
                <a:solidFill>
                  <a:schemeClr val="tx1"/>
                </a:solidFill>
                <a:effectLst/>
                <a:uLnTx/>
                <a:uFillTx/>
                <a:latin typeface="Helvetica" charset="0"/>
                <a:ea typeface="MS PGothic" panose="020B0600070205080204" pitchFamily="34" charset="-128"/>
                <a:cs typeface="Arial" panose="020B0604020202020204" pitchFamily="34" charset="0"/>
              </a:rPr>
              <a:t>eval_for</a:t>
            </a:r>
            <a:r>
              <a:rPr kumimoji="1" lang="en-US" altLang="en-US" sz="2400" b="0" i="1" u="none" strike="noStrike" kern="1200" cap="none" spc="0" normalizeH="0" baseline="0" noProof="0" dirty="0">
                <a:ln>
                  <a:noFill/>
                </a:ln>
                <a:solidFill>
                  <a:schemeClr val="tx1"/>
                </a:solidFill>
                <a:effectLst/>
                <a:uLnTx/>
                <a:uFillTx/>
                <a:latin typeface="Helvetica" charset="0"/>
                <a:ea typeface="MS PGothic" panose="020B0600070205080204" pitchFamily="34" charset="-128"/>
                <a:cs typeface="Arial" panose="020B0604020202020204" pitchFamily="34" charset="0"/>
              </a:rPr>
              <a:t> </a:t>
            </a:r>
            <a:r>
              <a:rPr kumimoji="1" lang="en-US" altLang="en-US" sz="2400" b="0" i="0" u="none" strike="noStrike" kern="1200" cap="none" spc="0" normalizeH="0" baseline="0" noProof="0" dirty="0">
                <a:ln>
                  <a:noFill/>
                </a:ln>
                <a:solidFill>
                  <a:schemeClr val="tx1"/>
                </a:solidFill>
                <a:effectLst/>
                <a:uLnTx/>
                <a:uFillTx/>
                <a:latin typeface="Helvetica" charset="0"/>
                <a:ea typeface="MS PGothic" panose="020B0600070205080204" pitchFamily="34" charset="-128"/>
                <a:cs typeface="Arial" panose="020B0604020202020204" pitchFamily="34" charset="0"/>
              </a:rPr>
              <a:t>(</a:t>
            </a:r>
            <a:r>
              <a:rPr kumimoji="1" lang="en-US" altLang="en-US" sz="2400" b="0" i="1" u="none" strike="noStrike" kern="1200" cap="none" spc="0" normalizeH="0" baseline="0" noProof="0" dirty="0" err="1">
                <a:ln>
                  <a:noFill/>
                </a:ln>
                <a:solidFill>
                  <a:schemeClr val="tx1"/>
                </a:solidFill>
                <a:effectLst/>
                <a:uLnTx/>
                <a:uFillTx/>
                <a:latin typeface="Helvetica" charset="0"/>
                <a:ea typeface="MS PGothic" panose="020B0600070205080204" pitchFamily="34" charset="-128"/>
                <a:cs typeface="Arial" panose="020B0604020202020204" pitchFamily="34" charset="0"/>
              </a:rPr>
              <a:t>s_ID</a:t>
            </a:r>
            <a:r>
              <a:rPr kumimoji="1" lang="en-US" altLang="en-US" sz="2400" b="0" i="1" u="none" strike="noStrike" kern="1200" cap="none" spc="0" normalizeH="0" baseline="0" noProof="0" dirty="0">
                <a:ln>
                  <a:noFill/>
                </a:ln>
                <a:solidFill>
                  <a:schemeClr val="tx1"/>
                </a:solidFill>
                <a:effectLst/>
                <a:uLnTx/>
                <a:uFillTx/>
                <a:latin typeface="Helvetica" charset="0"/>
                <a:ea typeface="MS PGothic" panose="020B0600070205080204" pitchFamily="34" charset="-128"/>
                <a:cs typeface="Arial" panose="020B0604020202020204" pitchFamily="34" charset="0"/>
              </a:rPr>
              <a:t>, </a:t>
            </a:r>
            <a:r>
              <a:rPr kumimoji="1" lang="en-US" altLang="en-US" sz="2400" b="0" i="1" u="none" strike="noStrike" kern="1200" cap="none" spc="0" normalizeH="0" baseline="0" noProof="0" dirty="0" err="1">
                <a:ln>
                  <a:noFill/>
                </a:ln>
                <a:solidFill>
                  <a:schemeClr val="tx1"/>
                </a:solidFill>
                <a:effectLst/>
                <a:uLnTx/>
                <a:uFillTx/>
                <a:latin typeface="Helvetica" charset="0"/>
                <a:ea typeface="MS PGothic" panose="020B0600070205080204" pitchFamily="34" charset="-128"/>
                <a:cs typeface="Arial" panose="020B0604020202020204" pitchFamily="34" charset="0"/>
              </a:rPr>
              <a:t>project_id</a:t>
            </a:r>
            <a:r>
              <a:rPr kumimoji="1" lang="en-US" altLang="en-US" sz="2400" b="0" i="1" u="none" strike="noStrike" kern="1200" cap="none" spc="0" normalizeH="0" baseline="0" noProof="0" dirty="0">
                <a:ln>
                  <a:noFill/>
                </a:ln>
                <a:solidFill>
                  <a:schemeClr val="tx1"/>
                </a:solidFill>
                <a:effectLst/>
                <a:uLnTx/>
                <a:uFillTx/>
                <a:latin typeface="Helvetica" charset="0"/>
                <a:ea typeface="MS PGothic" panose="020B0600070205080204" pitchFamily="34" charset="-128"/>
                <a:cs typeface="Arial" panose="020B0604020202020204" pitchFamily="34" charset="0"/>
              </a:rPr>
              <a:t>, </a:t>
            </a:r>
            <a:r>
              <a:rPr kumimoji="1" lang="en-US" altLang="en-US" sz="2400" b="0" i="1" u="none" strike="noStrike" kern="1200" cap="none" spc="0" normalizeH="0" baseline="0" noProof="0" dirty="0" err="1">
                <a:ln>
                  <a:noFill/>
                </a:ln>
                <a:solidFill>
                  <a:schemeClr val="tx1"/>
                </a:solidFill>
                <a:effectLst/>
                <a:uLnTx/>
                <a:uFillTx/>
                <a:latin typeface="Helvetica" charset="0"/>
                <a:ea typeface="MS PGothic" panose="020B0600070205080204" pitchFamily="34" charset="-128"/>
                <a:cs typeface="Arial" panose="020B0604020202020204" pitchFamily="34" charset="0"/>
              </a:rPr>
              <a:t>i_ID</a:t>
            </a:r>
            <a:r>
              <a:rPr kumimoji="1" lang="en-US" altLang="en-US" sz="2400" b="0" i="1" u="none" strike="noStrike" kern="1200" cap="none" spc="0" normalizeH="0" baseline="0" noProof="0" dirty="0">
                <a:ln>
                  <a:noFill/>
                </a:ln>
                <a:solidFill>
                  <a:schemeClr val="tx1"/>
                </a:solidFill>
                <a:effectLst/>
                <a:uLnTx/>
                <a:uFillTx/>
                <a:latin typeface="Helvetica" charset="0"/>
                <a:ea typeface="MS PGothic" panose="020B0600070205080204" pitchFamily="34" charset="-128"/>
                <a:cs typeface="Arial" panose="020B0604020202020204" pitchFamily="34" charset="0"/>
              </a:rPr>
              <a:t>, </a:t>
            </a:r>
            <a:r>
              <a:rPr kumimoji="1" lang="en-US" altLang="en-US" sz="2400" b="0" i="1" u="none" strike="noStrike" kern="1200" cap="none" spc="0" normalizeH="0" baseline="0" noProof="0" dirty="0" err="1">
                <a:ln>
                  <a:noFill/>
                </a:ln>
                <a:solidFill>
                  <a:schemeClr val="tx1"/>
                </a:solidFill>
                <a:effectLst/>
                <a:uLnTx/>
                <a:uFillTx/>
                <a:latin typeface="Helvetica" charset="0"/>
                <a:ea typeface="MS PGothic" panose="020B0600070205080204" pitchFamily="34" charset="-128"/>
                <a:cs typeface="Arial" panose="020B0604020202020204" pitchFamily="34" charset="0"/>
              </a:rPr>
              <a:t>evaluation_id</a:t>
            </a:r>
            <a:r>
              <a:rPr kumimoji="1" lang="en-US" altLang="en-US" sz="2400" b="0" i="0" u="none" strike="noStrike" kern="1200" cap="none" spc="0" normalizeH="0" baseline="0" noProof="0" dirty="0">
                <a:ln>
                  <a:noFill/>
                </a:ln>
                <a:solidFill>
                  <a:schemeClr val="tx1"/>
                </a:solidFill>
                <a:effectLst/>
                <a:uLnTx/>
                <a:uFillTx/>
                <a:latin typeface="Helvetica" charset="0"/>
                <a:ea typeface="MS PGothic" panose="020B0600070205080204" pitchFamily="34" charset="-128"/>
                <a:cs typeface="Arial" panose="020B0604020202020204" pitchFamily="34" charset="0"/>
              </a:rPr>
              <a:t>)</a:t>
            </a:r>
            <a:endParaRPr kumimoji="1" lang="en-US" altLang="en-US" sz="2400" b="0" i="0" u="none" strike="noStrike" kern="1200" cap="none" spc="0" normalizeH="0" baseline="0" noProof="0" dirty="0">
              <a:ln>
                <a:noFill/>
              </a:ln>
              <a:solidFill>
                <a:schemeClr val="tx1"/>
              </a:solidFill>
              <a:effectLst/>
              <a:uLnTx/>
              <a:uFillTx/>
              <a:ea typeface="MS PGothic" panose="020B0600070205080204" pitchFamily="34" charset="-128"/>
              <a:cs typeface="Arial" panose="020B0604020202020204" pitchFamily="34" charset="0"/>
            </a:endParaRP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charset="2"/>
              <a:buChar char="l"/>
              <a:defRPr/>
            </a:pPr>
            <a:r>
              <a:rPr kumimoji="1" lang="en-US" altLang="en-US" sz="2400" b="0" i="0" u="none" strike="noStrike" kern="1200" cap="none" spc="0" normalizeH="0" baseline="0" noProof="0" dirty="0">
                <a:ln>
                  <a:noFill/>
                </a:ln>
                <a:solidFill>
                  <a:schemeClr val="tx1"/>
                </a:solidFill>
                <a:effectLst/>
                <a:uLnTx/>
                <a:uFillTx/>
                <a:latin typeface="Helvetica" charset="0"/>
                <a:ea typeface="MS PGothic" panose="020B0600070205080204" pitchFamily="34" charset="-128"/>
                <a:cs typeface="Arial" panose="020B0604020202020204" pitchFamily="34" charset="0"/>
              </a:rPr>
              <a:t>The schema </a:t>
            </a:r>
            <a:r>
              <a:rPr kumimoji="1" lang="en-US" altLang="en-US" sz="2400" b="0" i="1" u="none" strike="noStrike" kern="1200" cap="none" spc="0" normalizeH="0" baseline="0" noProof="0" dirty="0" err="1">
                <a:ln>
                  <a:noFill/>
                </a:ln>
                <a:solidFill>
                  <a:schemeClr val="tx1"/>
                </a:solidFill>
                <a:effectLst/>
                <a:uLnTx/>
                <a:uFillTx/>
                <a:latin typeface="Helvetica" charset="0"/>
                <a:ea typeface="MS PGothic" panose="020B0600070205080204" pitchFamily="34" charset="-128"/>
                <a:cs typeface="Arial" panose="020B0604020202020204" pitchFamily="34" charset="0"/>
              </a:rPr>
              <a:t>proj_guide</a:t>
            </a:r>
            <a:r>
              <a:rPr kumimoji="1" lang="en-US" altLang="en-US" sz="2400" b="0" i="0" u="none" strike="noStrike" kern="1200" cap="none" spc="0" normalizeH="0" baseline="0" noProof="0" dirty="0">
                <a:ln>
                  <a:noFill/>
                </a:ln>
                <a:solidFill>
                  <a:schemeClr val="tx1"/>
                </a:solidFill>
                <a:effectLst/>
                <a:uLnTx/>
                <a:uFillTx/>
                <a:latin typeface="Helvetica" charset="0"/>
                <a:ea typeface="MS PGothic" panose="020B0600070205080204" pitchFamily="34" charset="-128"/>
                <a:cs typeface="Arial" panose="020B0604020202020204" pitchFamily="34" charset="0"/>
              </a:rPr>
              <a:t> is redundant.</a:t>
            </a:r>
            <a:endParaRPr kumimoji="1" lang="en-US" altLang="en-US" sz="2400" b="0" i="0" u="none" strike="noStrike" kern="1200" cap="none" spc="0" normalizeH="0" baseline="0" noProof="0" dirty="0">
              <a:ln>
                <a:noFill/>
              </a:ln>
              <a:solidFill>
                <a:schemeClr val="tx1"/>
              </a:solidFill>
              <a:effectLst/>
              <a:uLnTx/>
              <a:uFillTx/>
              <a:ea typeface="MS PGothic" panose="020B0600070205080204" pitchFamily="34" charset="-128"/>
              <a:cs typeface="Arial" panose="020B0604020202020204" pitchFamily="34" charset="0"/>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endParaRPr kumimoji="1" lang="en-US" altLang="en-US" sz="2400" b="0" i="0" u="none" strike="noStrike" kern="1200" cap="none" spc="0" normalizeH="0" baseline="0" noProof="0" dirty="0">
              <a:ln>
                <a:noFill/>
              </a:ln>
              <a:solidFill>
                <a:schemeClr val="tx1"/>
              </a:solidFill>
              <a:effectLst/>
              <a:uLnTx/>
              <a:uFillTx/>
              <a:ea typeface="MS PGothic" panose="020B0600070205080204" pitchFamily="34" charset="-128"/>
              <a:cs typeface="Arial" panose="020B0604020202020204" pitchFamily="34" charset="0"/>
            </a:endParaRPr>
          </a:p>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defRPr/>
            </a:pPr>
            <a:endParaRPr kumimoji="1" lang="en-US" altLang="en-US" sz="2400" b="0" i="0" u="none" strike="noStrike" kern="1200" cap="none" spc="0" normalizeH="0" baseline="0" noProof="0" dirty="0">
              <a:ln>
                <a:noFill/>
              </a:ln>
              <a:solidFill>
                <a:schemeClr val="tx1"/>
              </a:solidFill>
              <a:effectLst/>
              <a:uLnTx/>
              <a:uFillTx/>
              <a:ea typeface="MS PGothic" panose="020B0600070205080204" pitchFamily="34" charset="-128"/>
              <a:cs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4"/>
          <p:cNvSpPr>
            <a:spLocks noGrp="1"/>
          </p:cNvSpPr>
          <p:nvPr>
            <p:ph type="ctrTitle"/>
          </p:nvPr>
        </p:nvSpPr>
        <p:spPr/>
        <p:txBody>
          <a:bodyPr vert="horz" wrap="square" lIns="91440" tIns="45720" rIns="91440" bIns="45720" anchor="b" anchorCtr="0"/>
          <a:lstStyle/>
          <a:p>
            <a:pPr>
              <a:buClrTx/>
              <a:buSzTx/>
              <a:buFontTx/>
            </a:pPr>
            <a:r>
              <a:rPr lang="en-US" altLang="zh-CN" sz="4800" dirty="0">
                <a:effectLst/>
              </a:rPr>
              <a:t>Design Issues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idx="4294967295"/>
          </p:nvPr>
        </p:nvSpPr>
        <p:spPr>
          <a:xfrm>
            <a:off x="852488" y="42863"/>
            <a:ext cx="8077200" cy="609600"/>
          </a:xfrm>
        </p:spPr>
        <p:txBody>
          <a:bodyPr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Entities vs. Attributes</a:t>
            </a:r>
          </a:p>
        </p:txBody>
      </p:sp>
      <p:sp>
        <p:nvSpPr>
          <p:cNvPr id="133122" name="Rectangle 3"/>
          <p:cNvSpPr>
            <a:spLocks noGrp="1"/>
          </p:cNvSpPr>
          <p:nvPr>
            <p:ph type="body"/>
          </p:nvPr>
        </p:nvSpPr>
        <p:spPr>
          <a:xfrm>
            <a:off x="247650" y="1093788"/>
            <a:ext cx="8383588" cy="5384800"/>
          </a:xfrm>
        </p:spPr>
        <p:txBody>
          <a:bodyPr vert="horz" wrap="square" lIns="91440" tIns="45720" rIns="91440" bIns="45720" anchor="t" anchorCtr="0"/>
          <a:lstStyle/>
          <a:p>
            <a:r>
              <a:rPr lang="en-US" altLang="zh-CN" sz="2400" dirty="0"/>
              <a:t>Use of </a:t>
            </a:r>
            <a:r>
              <a:rPr lang="en-US" altLang="zh-CN" sz="2400" b="1" i="1" u="sng" dirty="0">
                <a:solidFill>
                  <a:schemeClr val="tx2"/>
                </a:solidFill>
              </a:rPr>
              <a:t>entity sets</a:t>
            </a:r>
            <a:r>
              <a:rPr lang="en-US" altLang="zh-CN" sz="2400" dirty="0"/>
              <a:t> vs. </a:t>
            </a:r>
            <a:r>
              <a:rPr lang="en-US" altLang="zh-CN" sz="2400" b="1" i="1" u="sng" dirty="0">
                <a:solidFill>
                  <a:schemeClr val="tx2"/>
                </a:solidFill>
              </a:rPr>
              <a:t>attributes</a:t>
            </a:r>
            <a:br>
              <a:rPr lang="en-US" altLang="zh-CN" sz="2400" dirty="0"/>
            </a:br>
            <a:br>
              <a:rPr lang="en-US" altLang="zh-CN" sz="2400" b="1" dirty="0">
                <a:solidFill>
                  <a:schemeClr val="tx2"/>
                </a:solidFill>
              </a:rPr>
            </a:br>
            <a:br>
              <a:rPr lang="en-US" altLang="zh-CN" sz="2400" dirty="0"/>
            </a:br>
            <a:br>
              <a:rPr lang="en-US" altLang="zh-CN" sz="2400" dirty="0"/>
            </a:br>
            <a:br>
              <a:rPr lang="en-US" altLang="zh-CN" sz="2400" dirty="0"/>
            </a:br>
            <a:endParaRPr lang="en-US" altLang="zh-CN" sz="2400" dirty="0"/>
          </a:p>
          <a:p>
            <a:endParaRPr lang="en-US" altLang="zh-CN" sz="2400" dirty="0"/>
          </a:p>
          <a:p>
            <a:endParaRPr lang="en-US" altLang="zh-CN" sz="2400" dirty="0"/>
          </a:p>
          <a:p>
            <a:r>
              <a:rPr lang="en-US" altLang="zh-CN" sz="2400" dirty="0"/>
              <a:t>Use of phone as an entity allows extra information about phone numbers (plus multiple phone numbers)</a:t>
            </a:r>
          </a:p>
        </p:txBody>
      </p:sp>
      <p:pic>
        <p:nvPicPr>
          <p:cNvPr id="133123" name="Picture 5"/>
          <p:cNvPicPr>
            <a:picLocks noChangeAspect="1"/>
          </p:cNvPicPr>
          <p:nvPr/>
        </p:nvPicPr>
        <p:blipFill>
          <a:blip r:embed="rId3"/>
          <a:srcRect b="18642"/>
          <a:stretch>
            <a:fillRect/>
          </a:stretch>
        </p:blipFill>
        <p:spPr>
          <a:xfrm>
            <a:off x="339725" y="1873250"/>
            <a:ext cx="8535988" cy="1858963"/>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idx="4294967295"/>
          </p:nvPr>
        </p:nvSpPr>
        <p:spPr/>
        <p:txBody>
          <a:bodyPr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MS PGothic" panose="020B0600070205080204" charset="-122"/>
                <a:cs typeface="Arial" panose="020B0604020202020204"/>
              </a:rPr>
              <a:t>Entities vs. Relationship sets</a:t>
            </a:r>
            <a:endPar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endParaRPr>
          </a:p>
        </p:txBody>
      </p:sp>
      <p:sp>
        <p:nvSpPr>
          <p:cNvPr id="135170" name="Rectangle 3"/>
          <p:cNvSpPr>
            <a:spLocks noGrp="1"/>
          </p:cNvSpPr>
          <p:nvPr>
            <p:ph type="body"/>
          </p:nvPr>
        </p:nvSpPr>
        <p:spPr>
          <a:xfrm>
            <a:off x="401638" y="1093788"/>
            <a:ext cx="8443912" cy="5138737"/>
          </a:xfrm>
        </p:spPr>
        <p:txBody>
          <a:bodyPr vert="horz" wrap="square" lIns="91440" tIns="45720" rIns="91440" bIns="45720" anchor="t" anchorCtr="0"/>
          <a:lstStyle/>
          <a:p>
            <a:pPr defTabSz="914400" latinLnBrk="0">
              <a:lnSpc>
                <a:spcPct val="100000"/>
              </a:lnSpc>
            </a:pPr>
            <a:r>
              <a:rPr lang="en-US" altLang="zh-CN" sz="2400" baseline="0" dirty="0"/>
              <a:t>Use of </a:t>
            </a:r>
            <a:r>
              <a:rPr lang="en-US" altLang="zh-CN" sz="2400" b="1" i="1" u="sng" baseline="0" dirty="0">
                <a:solidFill>
                  <a:schemeClr val="tx2"/>
                </a:solidFill>
              </a:rPr>
              <a:t>entity sets</a:t>
            </a:r>
            <a:r>
              <a:rPr lang="en-US" altLang="zh-CN" sz="2400" baseline="0" dirty="0"/>
              <a:t> vs. </a:t>
            </a:r>
            <a:r>
              <a:rPr lang="en-US" altLang="zh-CN" sz="2400" b="1" i="1" u="sng" baseline="0" dirty="0">
                <a:solidFill>
                  <a:schemeClr val="tx2"/>
                </a:solidFill>
              </a:rPr>
              <a:t>relationship sets</a:t>
            </a:r>
            <a:endParaRPr lang="en-US" altLang="zh-CN" sz="2400" baseline="0" dirty="0"/>
          </a:p>
          <a:p>
            <a:pPr lvl="1" defTabSz="914400" latinLnBrk="0">
              <a:lnSpc>
                <a:spcPct val="100000"/>
              </a:lnSpc>
            </a:pPr>
            <a:r>
              <a:rPr lang="en-US" altLang="zh-CN" sz="2400" baseline="0" dirty="0"/>
              <a:t>Possible guideline is to designate a relationship set to describe an action that occurs between entities</a:t>
            </a:r>
          </a:p>
          <a:p>
            <a:pPr defTabSz="914400" latinLnBrk="0">
              <a:lnSpc>
                <a:spcPct val="100000"/>
              </a:lnSpc>
            </a:pPr>
            <a:endParaRPr lang="en-US" altLang="zh-CN" sz="2400" baseline="0" dirty="0"/>
          </a:p>
          <a:p>
            <a:pPr defTabSz="914400" latinLnBrk="0">
              <a:lnSpc>
                <a:spcPct val="100000"/>
              </a:lnSpc>
            </a:pPr>
            <a:endParaRPr lang="en-US" altLang="zh-CN" sz="2400" baseline="0" dirty="0"/>
          </a:p>
          <a:p>
            <a:pPr defTabSz="914400" latinLnBrk="0">
              <a:lnSpc>
                <a:spcPct val="100000"/>
              </a:lnSpc>
            </a:pPr>
            <a:endParaRPr lang="en-US" altLang="zh-CN" sz="2400" baseline="0" dirty="0"/>
          </a:p>
          <a:p>
            <a:pPr defTabSz="914400" latinLnBrk="0">
              <a:lnSpc>
                <a:spcPct val="100000"/>
              </a:lnSpc>
            </a:pPr>
            <a:endParaRPr lang="en-US" altLang="zh-CN" sz="2400" baseline="0" dirty="0"/>
          </a:p>
          <a:p>
            <a:pPr defTabSz="914400" latinLnBrk="0">
              <a:lnSpc>
                <a:spcPct val="100000"/>
              </a:lnSpc>
            </a:pPr>
            <a:endParaRPr lang="en-US" altLang="zh-CN" sz="2400" baseline="0" dirty="0"/>
          </a:p>
          <a:p>
            <a:pPr defTabSz="914400" latinLnBrk="0">
              <a:lnSpc>
                <a:spcPct val="100000"/>
              </a:lnSpc>
            </a:pPr>
            <a:r>
              <a:rPr lang="en-US" altLang="zh-CN" sz="2400" baseline="0" dirty="0"/>
              <a:t>Placement of relationship attributes</a:t>
            </a:r>
          </a:p>
          <a:p>
            <a:pPr lvl="1" defTabSz="914400" latinLnBrk="0">
              <a:lnSpc>
                <a:spcPct val="100000"/>
              </a:lnSpc>
            </a:pPr>
            <a:endParaRPr lang="zh-CN" sz="1800" baseline="0" dirty="0"/>
          </a:p>
        </p:txBody>
      </p:sp>
      <p:pic>
        <p:nvPicPr>
          <p:cNvPr id="135171" name="Picture 5"/>
          <p:cNvPicPr>
            <a:picLocks noChangeAspect="1"/>
          </p:cNvPicPr>
          <p:nvPr/>
        </p:nvPicPr>
        <p:blipFill>
          <a:blip r:embed="rId3"/>
          <a:stretch>
            <a:fillRect/>
          </a:stretch>
        </p:blipFill>
        <p:spPr>
          <a:xfrm>
            <a:off x="1951038" y="2571750"/>
            <a:ext cx="5694362" cy="2093913"/>
          </a:xfrm>
          <a:prstGeom prst="rect">
            <a:avLst/>
          </a:prstGeom>
          <a:noFill/>
          <a:ln w="9525">
            <a:noFill/>
          </a:ln>
        </p:spPr>
      </p:pic>
      <p:sp>
        <p:nvSpPr>
          <p:cNvPr id="5" name="Rectangle 4"/>
          <p:cNvSpPr/>
          <p:nvPr/>
        </p:nvSpPr>
        <p:spPr>
          <a:xfrm>
            <a:off x="1238250" y="5507038"/>
            <a:ext cx="7607300" cy="64611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sz="18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For example, attribute date as attribute of advisor or as attribute of student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idx="4294967295"/>
          </p:nvPr>
        </p:nvSpPr>
        <p:spPr>
          <a:xfrm>
            <a:off x="838200" y="95250"/>
            <a:ext cx="8077200" cy="609600"/>
          </a:xfrm>
        </p:spPr>
        <p:txBody>
          <a:bodyPr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Binary Vs. Non-Binary Relationships</a:t>
            </a:r>
          </a:p>
        </p:txBody>
      </p:sp>
      <p:sp>
        <p:nvSpPr>
          <p:cNvPr id="137218" name="Rectangle 3"/>
          <p:cNvSpPr>
            <a:spLocks noGrp="1"/>
          </p:cNvSpPr>
          <p:nvPr>
            <p:ph type="body"/>
          </p:nvPr>
        </p:nvSpPr>
        <p:spPr>
          <a:xfrm>
            <a:off x="63500" y="989013"/>
            <a:ext cx="8955088" cy="5160962"/>
          </a:xfrm>
        </p:spPr>
        <p:txBody>
          <a:bodyPr vert="horz" wrap="square" lIns="91440" tIns="45720" rIns="91440" bIns="45720" anchor="t" anchorCtr="0"/>
          <a:lstStyle/>
          <a:p>
            <a:r>
              <a:rPr lang="en-US" altLang="zh-CN" sz="2000" dirty="0"/>
              <a:t>Although it is possible to replace any non-binary (</a:t>
            </a:r>
            <a:r>
              <a:rPr lang="en-US" altLang="zh-CN" sz="2000" i="1" dirty="0"/>
              <a:t>n</a:t>
            </a:r>
            <a:r>
              <a:rPr lang="en-US" altLang="zh-CN" sz="2000" dirty="0"/>
              <a:t>-ary, for </a:t>
            </a:r>
            <a:r>
              <a:rPr lang="en-US" altLang="zh-CN" sz="2000" i="1" dirty="0"/>
              <a:t>n</a:t>
            </a:r>
            <a:r>
              <a:rPr lang="en-US" altLang="zh-CN" sz="2000" dirty="0"/>
              <a:t> &gt; 2) relationship set by a number of distinct binary relationship sets, a </a:t>
            </a:r>
            <a:r>
              <a:rPr lang="en-US" altLang="zh-CN" sz="2000" i="1" dirty="0"/>
              <a:t>n</a:t>
            </a:r>
            <a:r>
              <a:rPr lang="en-US" altLang="zh-CN" sz="2000" dirty="0"/>
              <a:t>-ary relationship set shows more clearly that several entities participate in a single relationship.</a:t>
            </a:r>
          </a:p>
          <a:p>
            <a:r>
              <a:rPr lang="en-US" altLang="zh-CN" sz="2000" dirty="0"/>
              <a:t>Some relationships that appear to be non-binary may be better represented using binary relationships</a:t>
            </a:r>
          </a:p>
          <a:p>
            <a:pPr lvl="1"/>
            <a:r>
              <a:rPr lang="en-US" altLang="zh-CN" sz="2000" dirty="0"/>
              <a:t>For example,  a ternary relationship </a:t>
            </a:r>
            <a:r>
              <a:rPr lang="en-US" altLang="zh-CN" sz="2000" i="1" dirty="0"/>
              <a:t>parents</a:t>
            </a:r>
            <a:r>
              <a:rPr lang="en-US" altLang="zh-CN" sz="2000" dirty="0"/>
              <a:t>, relating a child to his/her father and mother, is best replaced by two binary relationships,  </a:t>
            </a:r>
            <a:r>
              <a:rPr lang="en-US" altLang="zh-CN" sz="2000" i="1" dirty="0"/>
              <a:t>father</a:t>
            </a:r>
            <a:r>
              <a:rPr lang="en-US" altLang="zh-CN" sz="2000" dirty="0"/>
              <a:t> and </a:t>
            </a:r>
            <a:r>
              <a:rPr lang="en-US" altLang="zh-CN" sz="2000" i="1" dirty="0"/>
              <a:t>mother</a:t>
            </a:r>
          </a:p>
          <a:p>
            <a:pPr lvl="2"/>
            <a:r>
              <a:rPr lang="en-US" altLang="zh-CN" sz="2000" dirty="0"/>
              <a:t>Using two binary relationships allows partial information (e.g., only mother being known)</a:t>
            </a:r>
          </a:p>
          <a:p>
            <a:pPr lvl="1"/>
            <a:r>
              <a:rPr lang="en-US" altLang="zh-CN" sz="2000" dirty="0"/>
              <a:t>But there are some relationships that are naturally non-binary</a:t>
            </a:r>
          </a:p>
          <a:p>
            <a:pPr lvl="2"/>
            <a:r>
              <a:rPr lang="en-US" altLang="zh-CN" sz="2000" dirty="0"/>
              <a:t>Example: </a:t>
            </a:r>
            <a:r>
              <a:rPr lang="en-US" altLang="zh-CN" sz="2000" i="1" dirty="0"/>
              <a:t>proj_guide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469900" y="2736850"/>
            <a:ext cx="82677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Outline of the ER Model</a:t>
            </a:r>
          </a:p>
        </p:txBody>
      </p:sp>
      <p:sp>
        <p:nvSpPr>
          <p:cNvPr id="18434" name="Rectangle 3"/>
          <p:cNvSpPr/>
          <p:nvPr/>
        </p:nvSpPr>
        <p:spPr>
          <a:xfrm>
            <a:off x="1422400" y="2851150"/>
            <a:ext cx="6845300" cy="2816225"/>
          </a:xfrm>
          <a:prstGeom prst="rect">
            <a:avLst/>
          </a:prstGeom>
          <a:noFill/>
          <a:ln w="9525">
            <a:noFill/>
          </a:ln>
        </p:spPr>
        <p:txBody>
          <a:bodyPr anchor="t" anchorCtr="0"/>
          <a:lstStyle/>
          <a:p>
            <a:pPr marL="342900" indent="-342900" eaLnBrk="0" hangingPunct="0">
              <a:spcBef>
                <a:spcPct val="35000"/>
              </a:spcBef>
              <a:buClr>
                <a:schemeClr val="tx2"/>
              </a:buClr>
              <a:buSzPct val="90000"/>
            </a:pPr>
            <a:endParaRPr lang="en-US" altLang="en-US" sz="1800" dirty="0">
              <a:latin typeface="Helvetica"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idx="4294967295"/>
          </p:nvPr>
        </p:nvSpPr>
        <p:spPr>
          <a:xfrm>
            <a:off x="506413" y="69850"/>
            <a:ext cx="8637588" cy="609600"/>
          </a:xfrm>
        </p:spPr>
        <p:txBody>
          <a:bodyPr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2600" b="1" i="0" u="none" strike="noStrike" kern="0" cap="none" spc="0" normalizeH="0" baseline="0" noProof="1">
                <a:solidFill>
                  <a:schemeClr val="tx2"/>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rPr>
              <a:t>Converting Non-Binary Relationships to Binary Form</a:t>
            </a:r>
          </a:p>
        </p:txBody>
      </p:sp>
      <p:sp>
        <p:nvSpPr>
          <p:cNvPr id="139266" name="Rectangle 3"/>
          <p:cNvSpPr>
            <a:spLocks noGrp="1"/>
          </p:cNvSpPr>
          <p:nvPr>
            <p:ph type="body"/>
          </p:nvPr>
        </p:nvSpPr>
        <p:spPr>
          <a:xfrm>
            <a:off x="85725" y="1050925"/>
            <a:ext cx="8891588" cy="3932238"/>
          </a:xfrm>
        </p:spPr>
        <p:txBody>
          <a:bodyPr vert="horz" wrap="square" lIns="91440" tIns="45720" rIns="91440" bIns="45720" anchor="t" anchorCtr="0"/>
          <a:lstStyle/>
          <a:p>
            <a:pPr>
              <a:lnSpc>
                <a:spcPct val="90000"/>
              </a:lnSpc>
            </a:pPr>
            <a:r>
              <a:rPr lang="en-US" altLang="zh-CN" sz="2400" dirty="0"/>
              <a:t>In general, any non-binary relationship can be represented using binary relationships by </a:t>
            </a:r>
            <a:r>
              <a:rPr lang="en-US" altLang="zh-CN" sz="2400" dirty="0">
                <a:solidFill>
                  <a:srgbClr val="C00000"/>
                </a:solidFill>
              </a:rPr>
              <a:t>creating an artificial entity set</a:t>
            </a:r>
            <a:r>
              <a:rPr lang="en-US" altLang="zh-CN" sz="2400" dirty="0"/>
              <a:t>.</a:t>
            </a:r>
          </a:p>
          <a:p>
            <a:pPr lvl="1">
              <a:lnSpc>
                <a:spcPct val="90000"/>
              </a:lnSpc>
            </a:pPr>
            <a:r>
              <a:rPr lang="en-US" altLang="zh-CN" sz="2000" dirty="0"/>
              <a:t>Replace </a:t>
            </a:r>
            <a:r>
              <a:rPr lang="en-US" altLang="zh-CN" sz="2000" i="1" dirty="0"/>
              <a:t>R </a:t>
            </a:r>
            <a:r>
              <a:rPr lang="en-US" altLang="zh-CN" sz="2000" dirty="0"/>
              <a:t>between entity sets A, B and C</a:t>
            </a:r>
            <a:r>
              <a:rPr lang="en-US" altLang="zh-CN" sz="2000" i="1" dirty="0"/>
              <a:t> </a:t>
            </a:r>
            <a:r>
              <a:rPr lang="en-US" altLang="zh-CN" sz="2000" dirty="0"/>
              <a:t>by </a:t>
            </a:r>
            <a:r>
              <a:rPr lang="en-US" altLang="zh-CN" sz="2000" b="1" dirty="0">
                <a:solidFill>
                  <a:srgbClr val="002060"/>
                </a:solidFill>
              </a:rPr>
              <a:t>an entity set </a:t>
            </a:r>
            <a:r>
              <a:rPr lang="en-US" altLang="zh-CN" sz="2000" b="1" i="1" dirty="0">
                <a:solidFill>
                  <a:srgbClr val="002060"/>
                </a:solidFill>
              </a:rPr>
              <a:t>E</a:t>
            </a:r>
            <a:r>
              <a:rPr lang="en-US" altLang="zh-CN" sz="2000" dirty="0"/>
              <a:t>, and three relationship sets: </a:t>
            </a:r>
          </a:p>
          <a:p>
            <a:pPr>
              <a:lnSpc>
                <a:spcPct val="90000"/>
              </a:lnSpc>
              <a:buNone/>
            </a:pPr>
            <a:r>
              <a:rPr lang="en-US" altLang="zh-CN" sz="2000" dirty="0"/>
              <a:t>		1. </a:t>
            </a:r>
            <a:r>
              <a:rPr lang="en-US" altLang="zh-CN" sz="2000" i="1" dirty="0"/>
              <a:t>R</a:t>
            </a:r>
            <a:r>
              <a:rPr lang="en-US" altLang="zh-CN" sz="2000" i="1" baseline="-25000" dirty="0"/>
              <a:t>A</a:t>
            </a:r>
            <a:r>
              <a:rPr lang="en-US" altLang="zh-CN" sz="2000" dirty="0"/>
              <a:t>, relating </a:t>
            </a:r>
            <a:r>
              <a:rPr lang="en-US" altLang="zh-CN" sz="2000" i="1" dirty="0"/>
              <a:t>E </a:t>
            </a:r>
            <a:r>
              <a:rPr lang="en-US" altLang="zh-CN" sz="2000" dirty="0"/>
              <a:t>and </a:t>
            </a:r>
            <a:r>
              <a:rPr lang="en-US" altLang="zh-CN" sz="2000" i="1" dirty="0"/>
              <a:t>A        </a:t>
            </a:r>
            <a:r>
              <a:rPr lang="en-US" altLang="zh-CN" sz="2000" dirty="0"/>
              <a:t>2.  </a:t>
            </a:r>
            <a:r>
              <a:rPr lang="en-US" altLang="zh-CN" sz="2000" i="1" dirty="0"/>
              <a:t>R</a:t>
            </a:r>
            <a:r>
              <a:rPr lang="en-US" altLang="zh-CN" sz="2000" i="1" baseline="-25000" dirty="0"/>
              <a:t>B</a:t>
            </a:r>
            <a:r>
              <a:rPr lang="en-US" altLang="zh-CN" sz="2000" dirty="0"/>
              <a:t>, relating </a:t>
            </a:r>
            <a:r>
              <a:rPr lang="en-US" altLang="zh-CN" sz="2000" i="1" dirty="0"/>
              <a:t>E </a:t>
            </a:r>
            <a:r>
              <a:rPr lang="en-US" altLang="zh-CN" sz="2000" dirty="0"/>
              <a:t>and </a:t>
            </a:r>
            <a:r>
              <a:rPr lang="en-US" altLang="zh-CN" sz="2000" i="1" dirty="0"/>
              <a:t>B      </a:t>
            </a:r>
            <a:br>
              <a:rPr lang="en-US" altLang="zh-CN" sz="2000" i="1" dirty="0"/>
            </a:br>
            <a:r>
              <a:rPr lang="en-US" altLang="zh-CN" sz="2000" i="1" dirty="0"/>
              <a:t>        </a:t>
            </a:r>
            <a:r>
              <a:rPr lang="en-US" altLang="zh-CN" sz="2000" dirty="0"/>
              <a:t>3. </a:t>
            </a:r>
            <a:r>
              <a:rPr lang="en-US" altLang="zh-CN" sz="2000" i="1" dirty="0"/>
              <a:t>R</a:t>
            </a:r>
            <a:r>
              <a:rPr lang="en-US" altLang="zh-CN" sz="2000" i="1" baseline="-25000" dirty="0"/>
              <a:t>C</a:t>
            </a:r>
            <a:r>
              <a:rPr lang="en-US" altLang="zh-CN" sz="2000" dirty="0"/>
              <a:t>, relating </a:t>
            </a:r>
            <a:r>
              <a:rPr lang="en-US" altLang="zh-CN" sz="2000" i="1" dirty="0"/>
              <a:t>E </a:t>
            </a:r>
            <a:r>
              <a:rPr lang="en-US" altLang="zh-CN" sz="2000" dirty="0"/>
              <a:t>and </a:t>
            </a:r>
            <a:r>
              <a:rPr lang="en-US" altLang="zh-CN" sz="2000" i="1" dirty="0"/>
              <a:t>C</a:t>
            </a:r>
          </a:p>
          <a:p>
            <a:pPr lvl="1">
              <a:lnSpc>
                <a:spcPct val="90000"/>
              </a:lnSpc>
            </a:pPr>
            <a:r>
              <a:rPr lang="en-US" altLang="zh-CN" sz="2000" dirty="0">
                <a:solidFill>
                  <a:srgbClr val="006600"/>
                </a:solidFill>
              </a:rPr>
              <a:t>Create an identifying attribute for </a:t>
            </a:r>
            <a:r>
              <a:rPr lang="en-US" altLang="zh-CN" sz="2000" i="1" dirty="0">
                <a:solidFill>
                  <a:srgbClr val="006600"/>
                </a:solidFill>
              </a:rPr>
              <a:t>E</a:t>
            </a:r>
            <a:r>
              <a:rPr lang="en-US" altLang="zh-CN" sz="2000" i="1" dirty="0"/>
              <a:t> and </a:t>
            </a:r>
            <a:r>
              <a:rPr lang="en-US" altLang="zh-CN" sz="2000" dirty="0">
                <a:solidFill>
                  <a:srgbClr val="006600"/>
                </a:solidFill>
              </a:rPr>
              <a:t>add any attributes of </a:t>
            </a:r>
            <a:r>
              <a:rPr lang="en-US" altLang="zh-CN" sz="2000" i="1" dirty="0">
                <a:solidFill>
                  <a:srgbClr val="006600"/>
                </a:solidFill>
              </a:rPr>
              <a:t>R </a:t>
            </a:r>
            <a:r>
              <a:rPr lang="en-US" altLang="zh-CN" sz="2000" dirty="0">
                <a:solidFill>
                  <a:srgbClr val="006600"/>
                </a:solidFill>
              </a:rPr>
              <a:t>to </a:t>
            </a:r>
            <a:r>
              <a:rPr lang="en-US" altLang="zh-CN" sz="2000" i="1" dirty="0">
                <a:solidFill>
                  <a:srgbClr val="006600"/>
                </a:solidFill>
              </a:rPr>
              <a:t>E</a:t>
            </a:r>
            <a:r>
              <a:rPr lang="en-US" altLang="zh-CN" sz="2000" i="1" dirty="0"/>
              <a:t> </a:t>
            </a:r>
          </a:p>
          <a:p>
            <a:pPr lvl="1">
              <a:lnSpc>
                <a:spcPct val="90000"/>
              </a:lnSpc>
            </a:pPr>
            <a:r>
              <a:rPr lang="en-US" altLang="zh-CN" sz="2000" dirty="0"/>
              <a:t>For each relationship (</a:t>
            </a:r>
            <a:r>
              <a:rPr lang="en-US" altLang="zh-CN" sz="2000" i="1" dirty="0"/>
              <a:t>a</a:t>
            </a:r>
            <a:r>
              <a:rPr lang="en-US" altLang="zh-CN" sz="2000" i="1" baseline="-25000" dirty="0"/>
              <a:t>i</a:t>
            </a:r>
            <a:r>
              <a:rPr lang="en-US" altLang="zh-CN" sz="2000" i="1" dirty="0"/>
              <a:t> , b</a:t>
            </a:r>
            <a:r>
              <a:rPr lang="en-US" altLang="zh-CN" sz="2000" i="1" baseline="-25000" dirty="0"/>
              <a:t>i</a:t>
            </a:r>
            <a:r>
              <a:rPr lang="en-US" altLang="zh-CN" sz="2000" i="1" dirty="0"/>
              <a:t> , c</a:t>
            </a:r>
            <a:r>
              <a:rPr lang="en-US" altLang="zh-CN" sz="2000" i="1" baseline="-25000" dirty="0"/>
              <a:t>i</a:t>
            </a:r>
            <a:r>
              <a:rPr lang="en-US" altLang="zh-CN" sz="2000" dirty="0"/>
              <a:t>) in </a:t>
            </a:r>
            <a:r>
              <a:rPr lang="en-US" altLang="zh-CN" sz="2000" i="1" dirty="0"/>
              <a:t>R,</a:t>
            </a:r>
            <a:r>
              <a:rPr lang="en-US" altLang="zh-CN" sz="2000" dirty="0"/>
              <a:t> create </a:t>
            </a:r>
          </a:p>
          <a:p>
            <a:pPr>
              <a:lnSpc>
                <a:spcPct val="90000"/>
              </a:lnSpc>
              <a:buNone/>
            </a:pPr>
            <a:r>
              <a:rPr lang="en-US" altLang="zh-CN" sz="2000" dirty="0"/>
              <a:t>	      1. a new entity </a:t>
            </a:r>
            <a:r>
              <a:rPr lang="en-US" altLang="zh-CN" sz="2000" i="1" dirty="0"/>
              <a:t>e</a:t>
            </a:r>
            <a:r>
              <a:rPr lang="en-US" altLang="zh-CN" sz="2000" i="1" baseline="-25000" dirty="0"/>
              <a:t>i</a:t>
            </a:r>
            <a:r>
              <a:rPr lang="en-US" altLang="zh-CN" sz="2000" i="1" dirty="0"/>
              <a:t> </a:t>
            </a:r>
            <a:r>
              <a:rPr lang="en-US" altLang="zh-CN" sz="2000" dirty="0"/>
              <a:t>in the entity set </a:t>
            </a:r>
            <a:r>
              <a:rPr lang="en-US" altLang="zh-CN" sz="2000" i="1" dirty="0"/>
              <a:t>E       </a:t>
            </a:r>
            <a:r>
              <a:rPr lang="en-US" altLang="zh-CN" sz="2000" dirty="0"/>
              <a:t>2. add (</a:t>
            </a:r>
            <a:r>
              <a:rPr lang="en-US" altLang="zh-CN" sz="2000" i="1" dirty="0"/>
              <a:t>e</a:t>
            </a:r>
            <a:r>
              <a:rPr lang="en-US" altLang="zh-CN" sz="2000" i="1" baseline="-25000" dirty="0"/>
              <a:t>i</a:t>
            </a:r>
            <a:r>
              <a:rPr lang="en-US" altLang="zh-CN" sz="2000" i="1" dirty="0"/>
              <a:t> , a</a:t>
            </a:r>
            <a:r>
              <a:rPr lang="en-US" altLang="zh-CN" sz="2000" i="1" baseline="-25000" dirty="0"/>
              <a:t>i </a:t>
            </a:r>
            <a:r>
              <a:rPr lang="en-US" altLang="zh-CN" sz="2000" dirty="0"/>
              <a:t>) to </a:t>
            </a:r>
            <a:r>
              <a:rPr lang="en-US" altLang="zh-CN" sz="2000" i="1" dirty="0"/>
              <a:t>R</a:t>
            </a:r>
            <a:r>
              <a:rPr lang="en-US" altLang="zh-CN" sz="2000" i="1" baseline="-25000" dirty="0"/>
              <a:t>A</a:t>
            </a:r>
          </a:p>
          <a:p>
            <a:pPr>
              <a:lnSpc>
                <a:spcPct val="90000"/>
              </a:lnSpc>
              <a:buNone/>
            </a:pPr>
            <a:r>
              <a:rPr lang="en-US" altLang="zh-CN" sz="2000" dirty="0"/>
              <a:t>	      3. add (</a:t>
            </a:r>
            <a:r>
              <a:rPr lang="en-US" altLang="zh-CN" sz="2000" i="1" dirty="0"/>
              <a:t>e</a:t>
            </a:r>
            <a:r>
              <a:rPr lang="en-US" altLang="zh-CN" sz="2000" i="1" baseline="-25000" dirty="0"/>
              <a:t>i</a:t>
            </a:r>
            <a:r>
              <a:rPr lang="en-US" altLang="zh-CN" sz="2000" i="1" dirty="0"/>
              <a:t> , b</a:t>
            </a:r>
            <a:r>
              <a:rPr lang="en-US" altLang="zh-CN" sz="2000" i="1" baseline="-25000" dirty="0"/>
              <a:t>i</a:t>
            </a:r>
            <a:r>
              <a:rPr lang="en-US" altLang="zh-CN" sz="2000" i="1" dirty="0"/>
              <a:t> </a:t>
            </a:r>
            <a:r>
              <a:rPr lang="en-US" altLang="zh-CN" sz="2000" dirty="0"/>
              <a:t>) to </a:t>
            </a:r>
            <a:r>
              <a:rPr lang="en-US" altLang="zh-CN" sz="2000" i="1" dirty="0"/>
              <a:t>R</a:t>
            </a:r>
            <a:r>
              <a:rPr lang="en-US" altLang="zh-CN" sz="2000" i="1" baseline="-25000" dirty="0"/>
              <a:t>B</a:t>
            </a:r>
            <a:r>
              <a:rPr lang="en-US" altLang="zh-CN" sz="2000" i="1" dirty="0"/>
              <a:t>      </a:t>
            </a:r>
            <a:r>
              <a:rPr lang="en-US" altLang="zh-CN" sz="2000" dirty="0"/>
              <a:t>	                     4. add (</a:t>
            </a:r>
            <a:r>
              <a:rPr lang="en-US" altLang="zh-CN" sz="2000" i="1" dirty="0"/>
              <a:t>e</a:t>
            </a:r>
            <a:r>
              <a:rPr lang="en-US" altLang="zh-CN" sz="2000" i="1" baseline="-25000" dirty="0"/>
              <a:t>i</a:t>
            </a:r>
            <a:r>
              <a:rPr lang="en-US" altLang="zh-CN" sz="2000" i="1" dirty="0"/>
              <a:t> , c</a:t>
            </a:r>
            <a:r>
              <a:rPr lang="en-US" altLang="zh-CN" sz="2000" i="1" baseline="-25000" dirty="0"/>
              <a:t>i </a:t>
            </a:r>
            <a:r>
              <a:rPr lang="en-US" altLang="zh-CN" sz="2000" dirty="0"/>
              <a:t>) to </a:t>
            </a:r>
            <a:r>
              <a:rPr lang="en-US" altLang="zh-CN" sz="2000" i="1" dirty="0"/>
              <a:t>R</a:t>
            </a:r>
            <a:r>
              <a:rPr lang="en-US" altLang="zh-CN" sz="2000" i="1" baseline="-25000" dirty="0"/>
              <a:t>C</a:t>
            </a:r>
          </a:p>
        </p:txBody>
      </p:sp>
      <p:pic>
        <p:nvPicPr>
          <p:cNvPr id="139267" name="Picture 6"/>
          <p:cNvPicPr>
            <a:picLocks noChangeAspect="1"/>
          </p:cNvPicPr>
          <p:nvPr/>
        </p:nvPicPr>
        <p:blipFill>
          <a:blip r:embed="rId3"/>
          <a:stretch>
            <a:fillRect/>
          </a:stretch>
        </p:blipFill>
        <p:spPr>
          <a:xfrm>
            <a:off x="1779588" y="4803775"/>
            <a:ext cx="5608637" cy="1903413"/>
          </a:xfrm>
          <a:prstGeom prst="rect">
            <a:avLst/>
          </a:prstGeom>
          <a:noFill/>
          <a:ln w="9525">
            <a:noFill/>
          </a:ln>
        </p:spPr>
      </p:pic>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E11D5277-0777-DC03-5219-95718859B946}"/>
                  </a:ext>
                </a:extLst>
              </p14:cNvPr>
              <p14:cNvContentPartPr/>
              <p14:nvPr/>
            </p14:nvContentPartPr>
            <p14:xfrm>
              <a:off x="5645520" y="5767200"/>
              <a:ext cx="675000" cy="730440"/>
            </p14:xfrm>
          </p:contentPart>
        </mc:Choice>
        <mc:Fallback>
          <p:pic>
            <p:nvPicPr>
              <p:cNvPr id="2" name="墨迹 1">
                <a:extLst>
                  <a:ext uri="{FF2B5EF4-FFF2-40B4-BE49-F238E27FC236}">
                    <a16:creationId xmlns:a16="http://schemas.microsoft.com/office/drawing/2014/main" id="{E11D5277-0777-DC03-5219-95718859B946}"/>
                  </a:ext>
                </a:extLst>
              </p:cNvPr>
              <p:cNvPicPr/>
              <p:nvPr/>
            </p:nvPicPr>
            <p:blipFill>
              <a:blip r:embed="rId5"/>
              <a:stretch>
                <a:fillRect/>
              </a:stretch>
            </p:blipFill>
            <p:spPr>
              <a:xfrm>
                <a:off x="5636160" y="5757840"/>
                <a:ext cx="693720" cy="749160"/>
              </a:xfrm>
              <a:prstGeom prst="rect">
                <a:avLst/>
              </a:prstGeom>
            </p:spPr>
          </p:pic>
        </mc:Fallback>
      </mc:AlternateContent>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custDataLst>
              <p:tags r:id="rId1"/>
            </p:custDataLst>
          </p:nvPr>
        </p:nvPicPr>
        <p:blipFill>
          <a:blip r:embed="rId3"/>
          <a:stretch>
            <a:fillRect/>
          </a:stretch>
        </p:blipFill>
        <p:spPr>
          <a:xfrm>
            <a:off x="1348733" y="4172204"/>
            <a:ext cx="6516802" cy="2211451"/>
          </a:xfrm>
          <a:prstGeom prst="rect">
            <a:avLst/>
          </a:prstGeom>
        </p:spPr>
      </p:pic>
      <p:sp>
        <p:nvSpPr>
          <p:cNvPr id="141314" name="Rectangle 3"/>
          <p:cNvSpPr>
            <a:spLocks noGrp="1"/>
          </p:cNvSpPr>
          <p:nvPr/>
        </p:nvSpPr>
        <p:spPr>
          <a:xfrm>
            <a:off x="171450" y="1009650"/>
            <a:ext cx="8632825" cy="4822825"/>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35000"/>
              </a:spcBef>
              <a:spcAft>
                <a:spcPct val="0"/>
              </a:spcAft>
              <a:buClr>
                <a:schemeClr val="tx2"/>
              </a:buClr>
              <a:buSzPct val="90000"/>
              <a:buFont typeface="Monotype Sorts" charset="0"/>
              <a:buChar char="n"/>
              <a:defRPr kumimoji="1">
                <a:solidFill>
                  <a:schemeClr val="tx1"/>
                </a:solidFill>
                <a:latin typeface="Arial" panose="020B0604020202020204"/>
                <a:ea typeface="宋体" panose="02010600030101010101" pitchFamily="2" charset="-122"/>
                <a:cs typeface="Arial" panose="020B0604020202020204"/>
              </a:defRPr>
            </a:lvl1pPr>
            <a:lvl2pPr marL="742950" indent="-285750" algn="l" rtl="0" eaLnBrk="0" fontAlgn="base" hangingPunct="0">
              <a:spcBef>
                <a:spcPct val="35000"/>
              </a:spcBef>
              <a:spcAft>
                <a:spcPct val="0"/>
              </a:spcAft>
              <a:buClr>
                <a:schemeClr val="folHlink"/>
              </a:buClr>
              <a:buSzPct val="80000"/>
              <a:buFont typeface="Monotype Sorts" charset="0"/>
              <a:buChar char="l"/>
              <a:defRPr kumimoji="1">
                <a:solidFill>
                  <a:schemeClr val="tx1"/>
                </a:solidFill>
                <a:latin typeface="Arial" panose="020B0604020202020204"/>
                <a:ea typeface="Arial" panose="020B0604020202020204" pitchFamily="34" charset="0"/>
                <a:cs typeface="Arial" panose="020B0604020202020204"/>
              </a:defRPr>
            </a:lvl2pPr>
            <a:lvl3pPr marL="1085850" indent="-228600" algn="l" rtl="0" eaLnBrk="0" fontAlgn="base" hangingPunct="0">
              <a:spcBef>
                <a:spcPct val="35000"/>
              </a:spcBef>
              <a:spcAft>
                <a:spcPct val="0"/>
              </a:spcAft>
              <a:buClr>
                <a:srgbClr val="33CC33"/>
              </a:buClr>
              <a:buSzPct val="75000"/>
              <a:buFont typeface="Webdings" panose="05030102010509060703" charset="0"/>
              <a:buChar char="4"/>
              <a:defRPr kumimoji="1">
                <a:solidFill>
                  <a:schemeClr val="tx1"/>
                </a:solidFill>
                <a:latin typeface="Arial" panose="020B0604020202020204"/>
                <a:ea typeface="Arial" panose="020B0604020202020204" pitchFamily="34" charset="0"/>
                <a:cs typeface="Arial" panose="020B0604020202020204"/>
              </a:defRPr>
            </a:lvl3pPr>
            <a:lvl4pPr marL="1428750" indent="-228600" algn="l" rtl="0" eaLnBrk="0" fontAlgn="base" hangingPunct="0">
              <a:spcBef>
                <a:spcPct val="35000"/>
              </a:spcBef>
              <a:spcAft>
                <a:spcPct val="0"/>
              </a:spcAft>
              <a:buClr>
                <a:schemeClr val="hlink"/>
              </a:buClr>
              <a:buFont typeface="Times New Roman" panose="02020603050405020304" charset="0"/>
              <a:buChar char="–"/>
              <a:defRPr kumimoji="1">
                <a:solidFill>
                  <a:schemeClr val="tx1"/>
                </a:solidFill>
                <a:latin typeface="Arial" panose="020B0604020202020204"/>
                <a:ea typeface="Arial" panose="020B0604020202020204" pitchFamily="34" charset="0"/>
                <a:cs typeface="Arial" panose="020B0604020202020204"/>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Arial" panose="020B0604020202020204"/>
                <a:ea typeface="Arial" panose="020B0604020202020204" pitchFamily="34" charset="0"/>
                <a:cs typeface="Arial" panose="020B0604020202020204"/>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9pPr>
          </a:lstStyle>
          <a:p>
            <a:r>
              <a:rPr lang="en-US" altLang="zh-CN" sz="2400" dirty="0"/>
              <a:t>R</a:t>
            </a:r>
            <a:r>
              <a:rPr lang="en-US" altLang="zh-CN" sz="2400" baseline="-25000" dirty="0"/>
              <a:t>A</a:t>
            </a:r>
            <a:r>
              <a:rPr lang="zh-CN" altLang="en-US" sz="2400" dirty="0"/>
              <a:t>，</a:t>
            </a:r>
            <a:r>
              <a:rPr lang="zh-CN" altLang="zh-CN" sz="2400" dirty="0"/>
              <a:t>从</a:t>
            </a:r>
            <a:r>
              <a:rPr lang="en-US" altLang="zh-CN" sz="2400" dirty="0"/>
              <a:t>E</a:t>
            </a:r>
            <a:r>
              <a:rPr lang="zh-CN" altLang="en-US" sz="2400" dirty="0"/>
              <a:t>到</a:t>
            </a:r>
            <a:r>
              <a:rPr lang="en-US" altLang="zh-CN" sz="2400" dirty="0"/>
              <a:t>A</a:t>
            </a:r>
            <a:r>
              <a:rPr lang="zh-CN" altLang="en-US" sz="2400" dirty="0"/>
              <a:t>的多对一联系集</a:t>
            </a:r>
          </a:p>
          <a:p>
            <a:r>
              <a:rPr lang="en-US" altLang="zh-CN" sz="2400" dirty="0">
                <a:sym typeface="+mn-ea"/>
              </a:rPr>
              <a:t>R</a:t>
            </a:r>
            <a:r>
              <a:rPr lang="en-US" altLang="zh-CN" sz="2400" baseline="-25000" dirty="0">
                <a:sym typeface="+mn-ea"/>
              </a:rPr>
              <a:t>B</a:t>
            </a:r>
            <a:r>
              <a:rPr lang="zh-CN" altLang="en-US" sz="2400" dirty="0">
                <a:sym typeface="+mn-ea"/>
              </a:rPr>
              <a:t>，</a:t>
            </a:r>
            <a:r>
              <a:rPr lang="zh-CN" altLang="zh-CN" sz="2400" dirty="0">
                <a:sym typeface="+mn-ea"/>
              </a:rPr>
              <a:t>从</a:t>
            </a:r>
            <a:r>
              <a:rPr lang="en-US" altLang="zh-CN" sz="2400" dirty="0">
                <a:sym typeface="+mn-ea"/>
              </a:rPr>
              <a:t>E</a:t>
            </a:r>
            <a:r>
              <a:rPr lang="zh-CN" altLang="en-US" sz="2400" dirty="0">
                <a:sym typeface="+mn-ea"/>
              </a:rPr>
              <a:t>到</a:t>
            </a:r>
            <a:r>
              <a:rPr lang="en-US" altLang="zh-CN" sz="2400" dirty="0">
                <a:sym typeface="+mn-ea"/>
              </a:rPr>
              <a:t>B</a:t>
            </a:r>
            <a:r>
              <a:rPr lang="zh-CN" altLang="en-US" sz="2400" dirty="0">
                <a:sym typeface="+mn-ea"/>
              </a:rPr>
              <a:t>的多对一联系集</a:t>
            </a:r>
            <a:endParaRPr lang="zh-CN" altLang="en-US" sz="2400" dirty="0"/>
          </a:p>
          <a:p>
            <a:r>
              <a:rPr lang="en-US" altLang="zh-CN" sz="2400" dirty="0">
                <a:sym typeface="+mn-ea"/>
              </a:rPr>
              <a:t>R</a:t>
            </a:r>
            <a:r>
              <a:rPr lang="en-US" altLang="zh-CN" sz="2400" baseline="-25000" dirty="0">
                <a:sym typeface="+mn-ea"/>
              </a:rPr>
              <a:t>C</a:t>
            </a:r>
            <a:r>
              <a:rPr lang="zh-CN" altLang="en-US" sz="2400" dirty="0">
                <a:sym typeface="+mn-ea"/>
              </a:rPr>
              <a:t>，</a:t>
            </a:r>
            <a:r>
              <a:rPr lang="zh-CN" altLang="zh-CN" sz="2400" dirty="0">
                <a:sym typeface="+mn-ea"/>
              </a:rPr>
              <a:t>从</a:t>
            </a:r>
            <a:r>
              <a:rPr lang="en-US" altLang="zh-CN" sz="2400" dirty="0">
                <a:sym typeface="+mn-ea"/>
              </a:rPr>
              <a:t>E</a:t>
            </a:r>
            <a:r>
              <a:rPr lang="zh-CN" altLang="en-US" sz="2400" dirty="0">
                <a:sym typeface="+mn-ea"/>
              </a:rPr>
              <a:t>到</a:t>
            </a:r>
            <a:r>
              <a:rPr lang="en-US" altLang="zh-CN" sz="2400" dirty="0">
                <a:sym typeface="+mn-ea"/>
              </a:rPr>
              <a:t>C</a:t>
            </a:r>
            <a:r>
              <a:rPr lang="zh-CN" altLang="en-US" sz="2400" dirty="0">
                <a:sym typeface="+mn-ea"/>
              </a:rPr>
              <a:t>的多对一联系集</a:t>
            </a:r>
            <a:endParaRPr lang="zh-CN" altLang="en-US" sz="2400" dirty="0"/>
          </a:p>
          <a:p>
            <a:pPr lvl="1"/>
            <a:r>
              <a:rPr lang="zh-CN" altLang="en-US" sz="2400" dirty="0">
                <a:ea typeface="宋体" panose="02010600030101010101" pitchFamily="2" charset="-122"/>
              </a:rPr>
              <a:t>额外的联系集增加了设计的复杂性、总的存储空间需求</a:t>
            </a:r>
          </a:p>
          <a:p>
            <a:pPr lvl="1"/>
            <a:r>
              <a:rPr lang="zh-CN" altLang="en-US" sz="2400" dirty="0">
                <a:ea typeface="宋体" panose="02010600030101010101" pitchFamily="2" charset="-122"/>
              </a:rPr>
              <a:t>有可能无法将三元联系上的约束转换为多个二元联系上的约束</a:t>
            </a:r>
            <a:r>
              <a:rPr lang="en-US" altLang="zh-CN" sz="2400" dirty="0"/>
              <a:t> </a:t>
            </a:r>
          </a:p>
        </p:txBody>
      </p:sp>
      <p:sp>
        <p:nvSpPr>
          <p:cNvPr id="650242" name="Rectangle 2"/>
          <p:cNvSpPr>
            <a:spLocks noGrp="1" noChangeArrowheads="1"/>
          </p:cNvSpPr>
          <p:nvPr/>
        </p:nvSpPr>
        <p:spPr>
          <a:xfrm>
            <a:off x="506413" y="69850"/>
            <a:ext cx="8637588" cy="609600"/>
          </a:xfrm>
          <a:prstGeom prst="rect">
            <a:avLst/>
          </a:prstGeom>
          <a:noFill/>
          <a:ln w="9525">
            <a:noFill/>
            <a:miter lim="800000"/>
          </a:ln>
        </p:spPr>
        <p:txBody>
          <a:bodyPr vert="horz" wrap="square" lIns="91440" tIns="45720" rIns="91440" bIns="45720" numCol="1" anchor="b" anchorCtr="0" compatLnSpc="1"/>
          <a:lst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Arial" panose="020B0604020202020204"/>
                <a:ea typeface="宋体" panose="02010600030101010101" pitchFamily="2" charset="-122"/>
                <a:cs typeface="Arial" panose="020B0604020202020204"/>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Arial" panose="020B0604020202020204" pitchFamily="34" charset="0"/>
                <a:ea typeface="宋体" panose="02010600030101010101" pitchFamily="2" charset="-122"/>
                <a:cs typeface="Arial" panose="020B0604020202020204"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Arial" panose="020B0604020202020204" pitchFamily="34" charset="0"/>
                <a:ea typeface="宋体" panose="02010600030101010101" pitchFamily="2" charset="-122"/>
                <a:cs typeface="Arial" panose="020B0604020202020204"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Arial" panose="020B0604020202020204" pitchFamily="34" charset="0"/>
                <a:ea typeface="宋体" panose="02010600030101010101" pitchFamily="2" charset="-122"/>
                <a:cs typeface="Arial" panose="020B0604020202020204"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Arial" panose="020B0604020202020204" pitchFamily="34" charset="0"/>
                <a:ea typeface="宋体" panose="02010600030101010101" pitchFamily="2" charset="-122"/>
                <a:cs typeface="Arial" panose="020B0604020202020204"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2600" b="1" i="0" u="none" strike="noStrike" kern="0" cap="none" spc="0" normalizeH="0" baseline="0" noProof="1">
                <a:solidFill>
                  <a:schemeClr val="tx2"/>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rPr>
              <a:t>Converting Non-Binary Relationships to Binary Form</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idx="4294967295"/>
          </p:nvPr>
        </p:nvSpPr>
        <p:spPr>
          <a:xfrm>
            <a:off x="781050" y="-15875"/>
            <a:ext cx="8096250" cy="696913"/>
          </a:xfrm>
        </p:spPr>
        <p:txBody>
          <a:bodyPr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28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Converting Non-Binary Relationships (Cont.)</a:t>
            </a:r>
          </a:p>
        </p:txBody>
      </p:sp>
      <p:sp>
        <p:nvSpPr>
          <p:cNvPr id="141314" name="Rectangle 3"/>
          <p:cNvSpPr>
            <a:spLocks noGrp="1"/>
          </p:cNvSpPr>
          <p:nvPr>
            <p:ph type="body"/>
          </p:nvPr>
        </p:nvSpPr>
        <p:spPr>
          <a:xfrm>
            <a:off x="171450" y="1009650"/>
            <a:ext cx="8632825" cy="4822825"/>
          </a:xfrm>
        </p:spPr>
        <p:txBody>
          <a:bodyPr vert="horz" wrap="square" lIns="91440" tIns="45720" rIns="91440" bIns="45720" anchor="t" anchorCtr="0"/>
          <a:lstStyle/>
          <a:p>
            <a:r>
              <a:rPr lang="en-US" altLang="zh-CN" sz="2400" dirty="0"/>
              <a:t>Also need to translate constraints</a:t>
            </a:r>
          </a:p>
          <a:p>
            <a:pPr lvl="1"/>
            <a:r>
              <a:rPr lang="en-US" altLang="zh-CN" sz="2400" dirty="0"/>
              <a:t>Translating all constraints may not be possible</a:t>
            </a:r>
          </a:p>
          <a:p>
            <a:pPr lvl="1"/>
            <a:r>
              <a:rPr lang="en-US" altLang="zh-CN" sz="2400" dirty="0"/>
              <a:t>There may be instances in the translated schema that</a:t>
            </a:r>
            <a:br>
              <a:rPr lang="en-US" altLang="zh-CN" sz="2400" dirty="0"/>
            </a:br>
            <a:r>
              <a:rPr lang="en-US" altLang="zh-CN" sz="2400" dirty="0"/>
              <a:t>cannot correspond to any instance of </a:t>
            </a:r>
            <a:r>
              <a:rPr lang="en-US" altLang="zh-CN" sz="2400" i="1" dirty="0"/>
              <a:t>R</a:t>
            </a:r>
          </a:p>
          <a:p>
            <a:pPr lvl="2"/>
            <a:r>
              <a:rPr lang="en-US" altLang="zh-CN" sz="2400" dirty="0"/>
              <a:t>Exercise:</a:t>
            </a:r>
            <a:r>
              <a:rPr lang="en-US" altLang="zh-CN" sz="2400" i="1" dirty="0"/>
              <a:t>  add constraints to the relationships R</a:t>
            </a:r>
            <a:r>
              <a:rPr lang="en-US" altLang="zh-CN" sz="2400" i="1" baseline="-25000" dirty="0"/>
              <a:t>A</a:t>
            </a:r>
            <a:r>
              <a:rPr lang="en-US" altLang="zh-CN" sz="2400" i="1" dirty="0"/>
              <a:t>, R</a:t>
            </a:r>
            <a:r>
              <a:rPr lang="en-US" altLang="zh-CN" sz="2400" i="1" baseline="-25000" dirty="0"/>
              <a:t>B</a:t>
            </a:r>
            <a:r>
              <a:rPr lang="en-US" altLang="zh-CN" sz="2400" i="1" dirty="0"/>
              <a:t> and R</a:t>
            </a:r>
            <a:r>
              <a:rPr lang="en-US" altLang="zh-CN" sz="2400" i="1" baseline="-25000" dirty="0"/>
              <a:t>C </a:t>
            </a:r>
            <a:r>
              <a:rPr lang="en-US" altLang="zh-CN" sz="2400" dirty="0"/>
              <a:t>to ensure that a newly created entity corresponds to exactly one entity in each of entity sets </a:t>
            </a:r>
            <a:r>
              <a:rPr lang="en-US" altLang="zh-CN" sz="2400" i="1" dirty="0"/>
              <a:t>A, B</a:t>
            </a:r>
            <a:r>
              <a:rPr lang="en-US" altLang="zh-CN" sz="2400" dirty="0"/>
              <a:t> and </a:t>
            </a:r>
            <a:r>
              <a:rPr lang="en-US" altLang="zh-CN" sz="2400" i="1" dirty="0"/>
              <a:t>C</a:t>
            </a:r>
            <a:endParaRPr lang="en-US" altLang="zh-CN"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1" name="Group 2"/>
          <p:cNvGrpSpPr/>
          <p:nvPr/>
        </p:nvGrpSpPr>
        <p:grpSpPr>
          <a:xfrm>
            <a:off x="304800" y="1143000"/>
            <a:ext cx="8564563" cy="2019300"/>
            <a:chOff x="192" y="912"/>
            <a:chExt cx="5395" cy="1272"/>
          </a:xfrm>
        </p:grpSpPr>
        <p:sp>
          <p:nvSpPr>
            <p:cNvPr id="160771" name="Text Box 3"/>
            <p:cNvSpPr txBox="1">
              <a:spLocks noChangeArrowheads="1"/>
            </p:cNvSpPr>
            <p:nvPr/>
          </p:nvSpPr>
          <p:spPr bwMode="auto">
            <a:xfrm>
              <a:off x="2860" y="1792"/>
              <a:ext cx="288" cy="306"/>
            </a:xfrm>
            <a:prstGeom prst="rect">
              <a:avLst/>
            </a:prstGeom>
            <a:noFill/>
            <a:ln w="28575">
              <a:solidFill>
                <a:schemeClr val="tx1"/>
              </a:solidFill>
              <a:miter lim="800000"/>
            </a:ln>
            <a:effectLst/>
          </p:spPr>
          <p:txBody>
            <a:bodyPr>
              <a:spAutoFit/>
            </a:bodyPr>
            <a:lstStyle/>
            <a:p>
              <a:pPr algn="ctr">
                <a:spcBef>
                  <a:spcPct val="50000"/>
                </a:spcBef>
              </a:pPr>
              <a:r>
                <a:rPr lang="en-US" altLang="zh-CN" sz="2400" noProof="1">
                  <a:effectLst>
                    <a:outerShdw blurRad="38100" dist="38100" dir="2700000">
                      <a:srgbClr val="C0C0C0"/>
                    </a:outerShdw>
                  </a:effectLst>
                  <a:latin typeface="Arial" panose="020B0604020202020204" pitchFamily="34" charset="0"/>
                  <a:ea typeface="楷体_GB2312" pitchFamily="49" charset="-122"/>
                  <a:cs typeface="+mn-cs"/>
                </a:rPr>
                <a:t>B</a:t>
              </a:r>
              <a:endParaRPr lang="en-US" altLang="zh-CN" sz="2400" noProof="1">
                <a:effectLst>
                  <a:outerShdw blurRad="38100" dist="38100" dir="2700000">
                    <a:srgbClr val="C0C0C0"/>
                  </a:outerShdw>
                </a:effectLst>
                <a:latin typeface="Arial" panose="020B0604020202020204" pitchFamily="34" charset="0"/>
              </a:endParaRPr>
            </a:p>
          </p:txBody>
        </p:sp>
        <p:sp>
          <p:nvSpPr>
            <p:cNvPr id="160772" name="Text Box 4"/>
            <p:cNvSpPr txBox="1">
              <a:spLocks noChangeArrowheads="1"/>
            </p:cNvSpPr>
            <p:nvPr/>
          </p:nvSpPr>
          <p:spPr bwMode="auto">
            <a:xfrm>
              <a:off x="5136" y="1790"/>
              <a:ext cx="288" cy="306"/>
            </a:xfrm>
            <a:prstGeom prst="rect">
              <a:avLst/>
            </a:prstGeom>
            <a:noFill/>
            <a:ln w="28575">
              <a:solidFill>
                <a:schemeClr val="tx1"/>
              </a:solidFill>
              <a:miter lim="800000"/>
            </a:ln>
            <a:effectLst/>
          </p:spPr>
          <p:txBody>
            <a:bodyPr>
              <a:spAutoFit/>
            </a:bodyPr>
            <a:lstStyle/>
            <a:p>
              <a:pPr algn="ctr">
                <a:spcBef>
                  <a:spcPct val="50000"/>
                </a:spcBef>
              </a:pPr>
              <a:r>
                <a:rPr lang="en-US" altLang="zh-CN" sz="2400" noProof="1">
                  <a:effectLst>
                    <a:outerShdw blurRad="38100" dist="38100" dir="2700000">
                      <a:srgbClr val="C0C0C0"/>
                    </a:outerShdw>
                  </a:effectLst>
                  <a:latin typeface="Arial" panose="020B0604020202020204" pitchFamily="34" charset="0"/>
                  <a:ea typeface="楷体_GB2312" pitchFamily="49" charset="-122"/>
                  <a:cs typeface="+mn-cs"/>
                </a:rPr>
                <a:t>C</a:t>
              </a:r>
              <a:endParaRPr lang="en-US" altLang="zh-CN" sz="2400" noProof="1">
                <a:effectLst>
                  <a:outerShdw blurRad="38100" dist="38100" dir="2700000">
                    <a:srgbClr val="C0C0C0"/>
                  </a:outerShdw>
                </a:effectLst>
                <a:latin typeface="Arial" panose="020B0604020202020204" pitchFamily="34" charset="0"/>
              </a:endParaRPr>
            </a:p>
          </p:txBody>
        </p:sp>
        <p:sp>
          <p:nvSpPr>
            <p:cNvPr id="160773" name="Text Box 5"/>
            <p:cNvSpPr txBox="1">
              <a:spLocks noChangeArrowheads="1"/>
            </p:cNvSpPr>
            <p:nvPr/>
          </p:nvSpPr>
          <p:spPr bwMode="auto">
            <a:xfrm>
              <a:off x="4032" y="999"/>
              <a:ext cx="288" cy="306"/>
            </a:xfrm>
            <a:prstGeom prst="rect">
              <a:avLst/>
            </a:prstGeom>
            <a:noFill/>
            <a:ln w="28575">
              <a:solidFill>
                <a:schemeClr val="tx1"/>
              </a:solidFill>
              <a:miter lim="800000"/>
            </a:ln>
            <a:effectLst/>
          </p:spPr>
          <p:txBody>
            <a:bodyPr>
              <a:spAutoFit/>
            </a:bodyPr>
            <a:lstStyle/>
            <a:p>
              <a:pPr algn="ctr">
                <a:spcBef>
                  <a:spcPct val="50000"/>
                </a:spcBef>
              </a:pPr>
              <a:r>
                <a:rPr lang="en-US" altLang="zh-CN" sz="2400" noProof="1">
                  <a:effectLst>
                    <a:outerShdw blurRad="38100" dist="38100" dir="2700000">
                      <a:srgbClr val="C0C0C0"/>
                    </a:outerShdw>
                  </a:effectLst>
                  <a:latin typeface="Arial" panose="020B0604020202020204" pitchFamily="34" charset="0"/>
                  <a:ea typeface="楷体_GB2312" pitchFamily="49" charset="-122"/>
                  <a:cs typeface="+mn-cs"/>
                </a:rPr>
                <a:t>A</a:t>
              </a:r>
              <a:endParaRPr lang="en-US" altLang="zh-CN" sz="2400" noProof="1">
                <a:effectLst>
                  <a:outerShdw blurRad="38100" dist="38100" dir="2700000">
                    <a:srgbClr val="C0C0C0"/>
                  </a:outerShdw>
                </a:effectLst>
                <a:latin typeface="Arial" panose="020B0604020202020204" pitchFamily="34" charset="0"/>
              </a:endParaRPr>
            </a:p>
          </p:txBody>
        </p:sp>
        <p:sp>
          <p:nvSpPr>
            <p:cNvPr id="160774" name="AutoShape 6"/>
            <p:cNvSpPr>
              <a:spLocks noChangeArrowheads="1"/>
            </p:cNvSpPr>
            <p:nvPr/>
          </p:nvSpPr>
          <p:spPr bwMode="auto">
            <a:xfrm>
              <a:off x="2694" y="912"/>
              <a:ext cx="618" cy="480"/>
            </a:xfrm>
            <a:prstGeom prst="diamond">
              <a:avLst/>
            </a:prstGeom>
            <a:noFill/>
            <a:ln w="28575">
              <a:solidFill>
                <a:schemeClr val="tx1"/>
              </a:solidFill>
              <a:miter lim="800000"/>
            </a:ln>
            <a:effectLst/>
          </p:spPr>
          <p:txBody>
            <a:bodyPr wrap="none" anchor="ctr"/>
            <a:lstStyle/>
            <a:p>
              <a:pPr algn="ctr" fontAlgn="base">
                <a:spcBef>
                  <a:spcPct val="50000"/>
                </a:spcBef>
              </a:pPr>
              <a:r>
                <a:rPr lang="en-US" altLang="zh-CN" sz="2400" strike="noStrike" noProof="1">
                  <a:solidFill>
                    <a:srgbClr val="FF3300"/>
                  </a:solidFill>
                  <a:effectLst>
                    <a:outerShdw blurRad="38100" dist="38100" dir="2700000">
                      <a:srgbClr val="C0C0C0"/>
                    </a:outerShdw>
                  </a:effectLst>
                  <a:latin typeface="Arial" panose="020B0604020202020204" pitchFamily="34" charset="0"/>
                  <a:ea typeface="楷体_GB2312" pitchFamily="49" charset="-122"/>
                  <a:cs typeface="+mn-cs"/>
                </a:rPr>
                <a:t>R</a:t>
              </a:r>
              <a:r>
                <a:rPr lang="en-US" altLang="zh-CN" sz="2400" strike="noStrike" baseline="-25000" noProof="1">
                  <a:solidFill>
                    <a:srgbClr val="FF3300"/>
                  </a:solidFill>
                  <a:effectLst>
                    <a:outerShdw blurRad="38100" dist="38100" dir="2700000">
                      <a:srgbClr val="C0C0C0"/>
                    </a:outerShdw>
                  </a:effectLst>
                  <a:latin typeface="Arial" panose="020B0604020202020204" pitchFamily="34" charset="0"/>
                  <a:ea typeface="楷体_GB2312" pitchFamily="49" charset="-122"/>
                  <a:cs typeface="+mn-cs"/>
                </a:rPr>
                <a:t>1</a:t>
              </a:r>
              <a:endParaRPr lang="zh-CN" altLang="en-US" sz="2400" strike="noStrike" noProof="1">
                <a:solidFill>
                  <a:srgbClr val="FF3300"/>
                </a:solidFill>
                <a:effectLst>
                  <a:outerShdw blurRad="38100" dist="38100" dir="2700000">
                    <a:srgbClr val="C0C0C0"/>
                  </a:outerShdw>
                </a:effectLst>
                <a:latin typeface="Arial" panose="020B0604020202020204" pitchFamily="34" charset="0"/>
              </a:endParaRPr>
            </a:p>
          </p:txBody>
        </p:sp>
        <p:sp>
          <p:nvSpPr>
            <p:cNvPr id="160775" name="AutoShape 7"/>
            <p:cNvSpPr>
              <a:spLocks noChangeArrowheads="1"/>
            </p:cNvSpPr>
            <p:nvPr/>
          </p:nvSpPr>
          <p:spPr bwMode="auto">
            <a:xfrm>
              <a:off x="4968" y="912"/>
              <a:ext cx="619" cy="480"/>
            </a:xfrm>
            <a:prstGeom prst="diamond">
              <a:avLst/>
            </a:prstGeom>
            <a:noFill/>
            <a:ln w="28575">
              <a:solidFill>
                <a:schemeClr val="tx1"/>
              </a:solidFill>
              <a:miter lim="800000"/>
            </a:ln>
            <a:effectLst/>
          </p:spPr>
          <p:txBody>
            <a:bodyPr wrap="none" anchor="ctr"/>
            <a:lstStyle/>
            <a:p>
              <a:pPr algn="ctr" fontAlgn="base">
                <a:spcBef>
                  <a:spcPct val="50000"/>
                </a:spcBef>
              </a:pPr>
              <a:r>
                <a:rPr lang="en-US" altLang="zh-CN" sz="2400" strike="noStrike" noProof="1">
                  <a:solidFill>
                    <a:srgbClr val="FF3300"/>
                  </a:solidFill>
                  <a:effectLst>
                    <a:outerShdw blurRad="38100" dist="38100" dir="2700000">
                      <a:srgbClr val="C0C0C0"/>
                    </a:outerShdw>
                  </a:effectLst>
                  <a:latin typeface="Arial" panose="020B0604020202020204" pitchFamily="34" charset="0"/>
                  <a:ea typeface="楷体_GB2312" pitchFamily="49" charset="-122"/>
                  <a:cs typeface="+mn-cs"/>
                </a:rPr>
                <a:t>R</a:t>
              </a:r>
              <a:r>
                <a:rPr lang="en-US" altLang="zh-CN" sz="2400" strike="noStrike" baseline="-25000" noProof="1">
                  <a:solidFill>
                    <a:srgbClr val="FF3300"/>
                  </a:solidFill>
                  <a:effectLst>
                    <a:outerShdw blurRad="38100" dist="38100" dir="2700000">
                      <a:srgbClr val="C0C0C0"/>
                    </a:outerShdw>
                  </a:effectLst>
                  <a:latin typeface="Arial" panose="020B0604020202020204" pitchFamily="34" charset="0"/>
                  <a:ea typeface="楷体_GB2312" pitchFamily="49" charset="-122"/>
                  <a:cs typeface="+mn-cs"/>
                </a:rPr>
                <a:t>2</a:t>
              </a:r>
              <a:endParaRPr lang="zh-CN" altLang="en-US" sz="2400" strike="noStrike" noProof="1">
                <a:solidFill>
                  <a:srgbClr val="FF3300"/>
                </a:solidFill>
                <a:effectLst>
                  <a:outerShdw blurRad="38100" dist="38100" dir="2700000">
                    <a:srgbClr val="C0C0C0"/>
                  </a:outerShdw>
                </a:effectLst>
                <a:latin typeface="Arial" panose="020B0604020202020204" pitchFamily="34" charset="0"/>
              </a:endParaRPr>
            </a:p>
          </p:txBody>
        </p:sp>
        <p:sp>
          <p:nvSpPr>
            <p:cNvPr id="160776" name="AutoShape 8"/>
            <p:cNvSpPr>
              <a:spLocks noChangeArrowheads="1"/>
            </p:cNvSpPr>
            <p:nvPr/>
          </p:nvSpPr>
          <p:spPr bwMode="auto">
            <a:xfrm>
              <a:off x="3914" y="1704"/>
              <a:ext cx="619" cy="480"/>
            </a:xfrm>
            <a:prstGeom prst="diamond">
              <a:avLst/>
            </a:prstGeom>
            <a:noFill/>
            <a:ln w="28575">
              <a:solidFill>
                <a:schemeClr val="tx1"/>
              </a:solidFill>
              <a:miter lim="800000"/>
            </a:ln>
            <a:effectLst/>
          </p:spPr>
          <p:txBody>
            <a:bodyPr wrap="none" anchor="ctr"/>
            <a:lstStyle/>
            <a:p>
              <a:pPr algn="ctr" fontAlgn="base">
                <a:lnSpc>
                  <a:spcPct val="90000"/>
                </a:lnSpc>
                <a:spcBef>
                  <a:spcPct val="20000"/>
                </a:spcBef>
                <a:buClr>
                  <a:schemeClr val="folHlink"/>
                </a:buClr>
                <a:buSzPct val="60000"/>
                <a:buFont typeface="Wingdings" panose="05000000000000000000" pitchFamily="2" charset="2"/>
              </a:pPr>
              <a:r>
                <a:rPr lang="en-US" altLang="zh-CN" sz="2400" strike="noStrike" noProof="1">
                  <a:solidFill>
                    <a:srgbClr val="FF3300"/>
                  </a:solidFill>
                  <a:effectLst>
                    <a:outerShdw blurRad="38100" dist="38100" dir="2700000">
                      <a:srgbClr val="C0C0C0"/>
                    </a:outerShdw>
                  </a:effectLst>
                  <a:latin typeface="Arial" panose="020B0604020202020204" pitchFamily="34" charset="0"/>
                  <a:ea typeface="楷体_GB2312" pitchFamily="49" charset="-122"/>
                  <a:cs typeface="+mn-cs"/>
                </a:rPr>
                <a:t>R</a:t>
              </a:r>
              <a:r>
                <a:rPr lang="en-US" altLang="zh-CN" sz="2400" strike="noStrike" baseline="-25000" noProof="1">
                  <a:solidFill>
                    <a:srgbClr val="FF3300"/>
                  </a:solidFill>
                  <a:effectLst>
                    <a:outerShdw blurRad="38100" dist="38100" dir="2700000">
                      <a:srgbClr val="C0C0C0"/>
                    </a:outerShdw>
                  </a:effectLst>
                  <a:latin typeface="Arial" panose="020B0604020202020204" pitchFamily="34" charset="0"/>
                  <a:ea typeface="楷体_GB2312" pitchFamily="49" charset="-122"/>
                  <a:cs typeface="+mn-cs"/>
                </a:rPr>
                <a:t>3</a:t>
              </a:r>
              <a:endParaRPr lang="zh-CN" altLang="en-US" sz="2400" strike="noStrike" baseline="-25000" noProof="1">
                <a:solidFill>
                  <a:srgbClr val="FF3300"/>
                </a:solidFill>
                <a:effectLst>
                  <a:outerShdw blurRad="38100" dist="38100" dir="2700000">
                    <a:srgbClr val="C0C0C0"/>
                  </a:outerShdw>
                </a:effectLst>
                <a:latin typeface="Arial" panose="020B0604020202020204" pitchFamily="34" charset="0"/>
                <a:ea typeface="楷体_GB2312" pitchFamily="49" charset="-122"/>
              </a:endParaRPr>
            </a:p>
          </p:txBody>
        </p:sp>
        <p:sp>
          <p:nvSpPr>
            <p:cNvPr id="160777" name="AutoShape 9"/>
            <p:cNvSpPr>
              <a:spLocks noChangeArrowheads="1"/>
            </p:cNvSpPr>
            <p:nvPr/>
          </p:nvSpPr>
          <p:spPr bwMode="auto">
            <a:xfrm>
              <a:off x="1920" y="1344"/>
              <a:ext cx="720" cy="336"/>
            </a:xfrm>
            <a:prstGeom prst="rightArrow">
              <a:avLst>
                <a:gd name="adj1" fmla="val 41074"/>
                <a:gd name="adj2" fmla="val 71429"/>
              </a:avLst>
            </a:prstGeom>
            <a:gradFill rotWithShape="1">
              <a:gsLst>
                <a:gs pos="0">
                  <a:schemeClr val="accent1"/>
                </a:gs>
                <a:gs pos="100000">
                  <a:schemeClr val="accent1">
                    <a:gamma/>
                    <a:shade val="46275"/>
                    <a:invGamma/>
                  </a:schemeClr>
                </a:gs>
              </a:gsLst>
              <a:lin ang="0" scaled="1"/>
            </a:gradFill>
            <a:ln w="9525">
              <a:solidFill>
                <a:srgbClr val="000000"/>
              </a:solidFill>
              <a:miter lim="800000"/>
            </a:ln>
            <a:effectLst>
              <a:prstShdw prst="shdw17" dist="17961" dir="2700000">
                <a:srgbClr val="000000">
                  <a:gamma/>
                  <a:shade val="60000"/>
                  <a:invGamma/>
                  <a:alpha val="74998"/>
                </a:srgbClr>
              </a:prst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grpSp>
          <p:nvGrpSpPr>
            <p:cNvPr id="143369" name="Group 10"/>
            <p:cNvGrpSpPr/>
            <p:nvPr/>
          </p:nvGrpSpPr>
          <p:grpSpPr>
            <a:xfrm>
              <a:off x="192" y="1018"/>
              <a:ext cx="1592" cy="1089"/>
              <a:chOff x="192" y="1018"/>
              <a:chExt cx="1592" cy="1089"/>
            </a:xfrm>
          </p:grpSpPr>
          <p:sp>
            <p:nvSpPr>
              <p:cNvPr id="160779" name="Text Box 11"/>
              <p:cNvSpPr txBox="1">
                <a:spLocks noChangeArrowheads="1"/>
              </p:cNvSpPr>
              <p:nvPr/>
            </p:nvSpPr>
            <p:spPr bwMode="auto">
              <a:xfrm>
                <a:off x="192" y="1716"/>
                <a:ext cx="288" cy="306"/>
              </a:xfrm>
              <a:prstGeom prst="rect">
                <a:avLst/>
              </a:prstGeom>
              <a:noFill/>
              <a:ln w="28575">
                <a:solidFill>
                  <a:schemeClr val="tx1"/>
                </a:solidFill>
                <a:miter lim="800000"/>
              </a:ln>
              <a:effectLst/>
            </p:spPr>
            <p:txBody>
              <a:bodyPr>
                <a:spAutoFit/>
              </a:bodyPr>
              <a:lstStyle/>
              <a:p>
                <a:pPr algn="ctr">
                  <a:spcBef>
                    <a:spcPct val="50000"/>
                  </a:spcBef>
                </a:pPr>
                <a:r>
                  <a:rPr lang="en-US" altLang="zh-CN" sz="2400" noProof="1">
                    <a:effectLst>
                      <a:outerShdw blurRad="38100" dist="38100" dir="2700000">
                        <a:srgbClr val="C0C0C0"/>
                      </a:outerShdw>
                    </a:effectLst>
                    <a:latin typeface="Arial" panose="020B0604020202020204" pitchFamily="34" charset="0"/>
                    <a:ea typeface="楷体_GB2312" pitchFamily="49" charset="-122"/>
                    <a:cs typeface="+mn-cs"/>
                  </a:rPr>
                  <a:t>B</a:t>
                </a:r>
                <a:endParaRPr lang="en-US" altLang="zh-CN" sz="2400" noProof="1">
                  <a:effectLst>
                    <a:outerShdw blurRad="38100" dist="38100" dir="2700000">
                      <a:srgbClr val="C0C0C0"/>
                    </a:outerShdw>
                  </a:effectLst>
                  <a:latin typeface="Arial" panose="020B0604020202020204" pitchFamily="34" charset="0"/>
                </a:endParaRPr>
              </a:p>
            </p:txBody>
          </p:sp>
          <p:sp>
            <p:nvSpPr>
              <p:cNvPr id="160780" name="Text Box 12"/>
              <p:cNvSpPr txBox="1">
                <a:spLocks noChangeArrowheads="1"/>
              </p:cNvSpPr>
              <p:nvPr/>
            </p:nvSpPr>
            <p:spPr bwMode="auto">
              <a:xfrm>
                <a:off x="1496" y="1716"/>
                <a:ext cx="288" cy="306"/>
              </a:xfrm>
              <a:prstGeom prst="rect">
                <a:avLst/>
              </a:prstGeom>
              <a:noFill/>
              <a:ln w="28575">
                <a:solidFill>
                  <a:schemeClr val="tx1"/>
                </a:solidFill>
                <a:miter lim="800000"/>
              </a:ln>
              <a:effectLst/>
            </p:spPr>
            <p:txBody>
              <a:bodyPr>
                <a:spAutoFit/>
              </a:bodyPr>
              <a:lstStyle/>
              <a:p>
                <a:pPr algn="ctr">
                  <a:spcBef>
                    <a:spcPct val="50000"/>
                  </a:spcBef>
                </a:pPr>
                <a:r>
                  <a:rPr lang="en-US" altLang="zh-CN" sz="2400" noProof="1">
                    <a:effectLst>
                      <a:outerShdw blurRad="38100" dist="38100" dir="2700000">
                        <a:srgbClr val="C0C0C0"/>
                      </a:outerShdw>
                    </a:effectLst>
                    <a:latin typeface="Arial" panose="020B0604020202020204" pitchFamily="34" charset="0"/>
                    <a:ea typeface="楷体_GB2312" pitchFamily="49" charset="-122"/>
                    <a:cs typeface="+mn-cs"/>
                  </a:rPr>
                  <a:t>C</a:t>
                </a:r>
                <a:endParaRPr lang="en-US" altLang="zh-CN" sz="2400" noProof="1">
                  <a:effectLst>
                    <a:outerShdw blurRad="38100" dist="38100" dir="2700000">
                      <a:srgbClr val="C0C0C0"/>
                    </a:outerShdw>
                  </a:effectLst>
                  <a:latin typeface="Arial" panose="020B0604020202020204" pitchFamily="34" charset="0"/>
                </a:endParaRPr>
              </a:p>
            </p:txBody>
          </p:sp>
          <p:sp>
            <p:nvSpPr>
              <p:cNvPr id="160781" name="Text Box 13"/>
              <p:cNvSpPr txBox="1">
                <a:spLocks noChangeArrowheads="1"/>
              </p:cNvSpPr>
              <p:nvPr/>
            </p:nvSpPr>
            <p:spPr bwMode="auto">
              <a:xfrm>
                <a:off x="838" y="1018"/>
                <a:ext cx="288" cy="306"/>
              </a:xfrm>
              <a:prstGeom prst="rect">
                <a:avLst/>
              </a:prstGeom>
              <a:noFill/>
              <a:ln w="28575">
                <a:solidFill>
                  <a:schemeClr val="tx1"/>
                </a:solidFill>
                <a:miter lim="800000"/>
              </a:ln>
              <a:effectLst/>
            </p:spPr>
            <p:txBody>
              <a:bodyPr>
                <a:spAutoFit/>
              </a:bodyPr>
              <a:lstStyle/>
              <a:p>
                <a:pPr algn="ctr">
                  <a:spcBef>
                    <a:spcPct val="50000"/>
                  </a:spcBef>
                </a:pPr>
                <a:r>
                  <a:rPr lang="en-US" altLang="zh-CN" sz="2400" noProof="1">
                    <a:effectLst>
                      <a:outerShdw blurRad="38100" dist="38100" dir="2700000">
                        <a:srgbClr val="C0C0C0"/>
                      </a:outerShdw>
                    </a:effectLst>
                    <a:latin typeface="Arial" panose="020B0604020202020204" pitchFamily="34" charset="0"/>
                    <a:ea typeface="楷体_GB2312" pitchFamily="49" charset="-122"/>
                    <a:cs typeface="+mn-cs"/>
                  </a:rPr>
                  <a:t>A</a:t>
                </a:r>
                <a:endParaRPr lang="en-US" altLang="zh-CN" sz="2400" noProof="1">
                  <a:effectLst>
                    <a:outerShdw blurRad="38100" dist="38100" dir="2700000">
                      <a:srgbClr val="C0C0C0"/>
                    </a:outerShdw>
                  </a:effectLst>
                  <a:latin typeface="Arial" panose="020B0604020202020204" pitchFamily="34" charset="0"/>
                </a:endParaRPr>
              </a:p>
            </p:txBody>
          </p:sp>
          <p:sp>
            <p:nvSpPr>
              <p:cNvPr id="160782" name="AutoShape 14"/>
              <p:cNvSpPr>
                <a:spLocks noChangeArrowheads="1"/>
              </p:cNvSpPr>
              <p:nvPr/>
            </p:nvSpPr>
            <p:spPr bwMode="auto">
              <a:xfrm>
                <a:off x="684" y="1627"/>
                <a:ext cx="600" cy="480"/>
              </a:xfrm>
              <a:prstGeom prst="diamond">
                <a:avLst/>
              </a:prstGeom>
              <a:noFill/>
              <a:ln w="28575">
                <a:solidFill>
                  <a:schemeClr val="tx1"/>
                </a:solidFill>
                <a:miter lim="800000"/>
              </a:ln>
              <a:effectLst/>
            </p:spPr>
            <p:txBody>
              <a:bodyPr wrap="none" anchor="ctr"/>
              <a:lstStyle/>
              <a:p>
                <a:pPr algn="ctr" fontAlgn="base">
                  <a:lnSpc>
                    <a:spcPct val="90000"/>
                  </a:lnSpc>
                  <a:spcBef>
                    <a:spcPct val="20000"/>
                  </a:spcBef>
                  <a:buClr>
                    <a:schemeClr val="folHlink"/>
                  </a:buClr>
                  <a:buSzPct val="60000"/>
                  <a:buFont typeface="Wingdings" panose="05000000000000000000" pitchFamily="2" charset="2"/>
                </a:pPr>
                <a:r>
                  <a:rPr lang="en-US" altLang="zh-CN" sz="2400" strike="noStrike" noProof="1">
                    <a:solidFill>
                      <a:srgbClr val="000099"/>
                    </a:solidFill>
                    <a:effectLst>
                      <a:outerShdw blurRad="38100" dist="38100" dir="2700000">
                        <a:srgbClr val="C0C0C0"/>
                      </a:outerShdw>
                    </a:effectLst>
                    <a:latin typeface="Arial" panose="020B0604020202020204" pitchFamily="34" charset="0"/>
                    <a:ea typeface="楷体_GB2312" pitchFamily="49" charset="-122"/>
                    <a:cs typeface="+mn-cs"/>
                  </a:rPr>
                  <a:t>R</a:t>
                </a:r>
                <a:endParaRPr lang="zh-CN" altLang="en-US" sz="2400" strike="noStrike" noProof="1">
                  <a:solidFill>
                    <a:srgbClr val="000099"/>
                  </a:solidFill>
                  <a:effectLst>
                    <a:outerShdw blurRad="38100" dist="38100" dir="2700000">
                      <a:srgbClr val="C0C0C0"/>
                    </a:outerShdw>
                  </a:effectLst>
                  <a:latin typeface="Arial" panose="020B0604020202020204" pitchFamily="34" charset="0"/>
                  <a:ea typeface="楷体_GB2312" pitchFamily="49" charset="-122"/>
                </a:endParaRPr>
              </a:p>
            </p:txBody>
          </p:sp>
          <p:cxnSp>
            <p:nvCxnSpPr>
              <p:cNvPr id="143374" name="AutoShape 15"/>
              <p:cNvCxnSpPr>
                <a:stCxn id="160781" idx="2"/>
                <a:endCxn id="160782" idx="0"/>
              </p:cNvCxnSpPr>
              <p:nvPr/>
            </p:nvCxnSpPr>
            <p:spPr>
              <a:xfrm>
                <a:off x="982" y="1333"/>
                <a:ext cx="2" cy="285"/>
              </a:xfrm>
              <a:prstGeom prst="straightConnector1">
                <a:avLst/>
              </a:prstGeom>
              <a:ln w="19050" cap="flat" cmpd="sng">
                <a:solidFill>
                  <a:schemeClr val="tx1"/>
                </a:solidFill>
                <a:prstDash val="solid"/>
                <a:miter/>
                <a:headEnd type="none" w="med" len="med"/>
                <a:tailEnd type="none" w="med" len="med"/>
              </a:ln>
            </p:spPr>
          </p:cxnSp>
          <p:cxnSp>
            <p:nvCxnSpPr>
              <p:cNvPr id="143375" name="AutoShape 16"/>
              <p:cNvCxnSpPr>
                <a:stCxn id="160782" idx="1"/>
                <a:endCxn id="160779" idx="3"/>
              </p:cNvCxnSpPr>
              <p:nvPr/>
            </p:nvCxnSpPr>
            <p:spPr>
              <a:xfrm flipH="1">
                <a:off x="489" y="1867"/>
                <a:ext cx="186" cy="2"/>
              </a:xfrm>
              <a:prstGeom prst="straightConnector1">
                <a:avLst/>
              </a:prstGeom>
              <a:ln w="19050" cap="flat" cmpd="sng">
                <a:solidFill>
                  <a:schemeClr val="tx1"/>
                </a:solidFill>
                <a:prstDash val="solid"/>
                <a:miter/>
                <a:headEnd type="none" w="med" len="med"/>
                <a:tailEnd type="none" w="med" len="med"/>
              </a:ln>
            </p:spPr>
          </p:cxnSp>
          <p:cxnSp>
            <p:nvCxnSpPr>
              <p:cNvPr id="143376" name="AutoShape 17"/>
              <p:cNvCxnSpPr>
                <a:stCxn id="160782" idx="3"/>
                <a:endCxn id="160780" idx="1"/>
              </p:cNvCxnSpPr>
              <p:nvPr/>
            </p:nvCxnSpPr>
            <p:spPr>
              <a:xfrm>
                <a:off x="1293" y="1867"/>
                <a:ext cx="194" cy="2"/>
              </a:xfrm>
              <a:prstGeom prst="straightConnector1">
                <a:avLst/>
              </a:prstGeom>
              <a:ln w="19050" cap="flat" cmpd="sng">
                <a:solidFill>
                  <a:schemeClr val="tx1"/>
                </a:solidFill>
                <a:prstDash val="solid"/>
                <a:miter/>
                <a:headEnd type="none" w="med" len="med"/>
                <a:tailEnd type="none" w="med" len="med"/>
              </a:ln>
            </p:spPr>
          </p:cxnSp>
        </p:grpSp>
        <p:cxnSp>
          <p:nvCxnSpPr>
            <p:cNvPr id="143377" name="AutoShape 18"/>
            <p:cNvCxnSpPr>
              <a:stCxn id="160771" idx="0"/>
              <a:endCxn id="160774" idx="2"/>
            </p:cNvCxnSpPr>
            <p:nvPr/>
          </p:nvCxnSpPr>
          <p:spPr>
            <a:xfrm flipH="1" flipV="1">
              <a:off x="3003" y="1401"/>
              <a:ext cx="1" cy="382"/>
            </a:xfrm>
            <a:prstGeom prst="straightConnector1">
              <a:avLst/>
            </a:prstGeom>
            <a:ln w="19050" cap="flat" cmpd="sng">
              <a:solidFill>
                <a:schemeClr val="tx1"/>
              </a:solidFill>
              <a:prstDash val="solid"/>
              <a:miter/>
              <a:headEnd type="none" w="med" len="med"/>
              <a:tailEnd type="none" w="med" len="med"/>
            </a:ln>
          </p:spPr>
        </p:cxnSp>
        <p:cxnSp>
          <p:nvCxnSpPr>
            <p:cNvPr id="143378" name="AutoShape 19"/>
            <p:cNvCxnSpPr>
              <a:stCxn id="160771" idx="3"/>
              <a:endCxn id="160776" idx="1"/>
            </p:cNvCxnSpPr>
            <p:nvPr/>
          </p:nvCxnSpPr>
          <p:spPr>
            <a:xfrm flipV="1">
              <a:off x="3157" y="1944"/>
              <a:ext cx="748" cy="1"/>
            </a:xfrm>
            <a:prstGeom prst="straightConnector1">
              <a:avLst/>
            </a:prstGeom>
            <a:ln w="19050" cap="flat" cmpd="sng">
              <a:solidFill>
                <a:schemeClr val="tx1"/>
              </a:solidFill>
              <a:prstDash val="solid"/>
              <a:miter/>
              <a:headEnd type="none" w="med" len="med"/>
              <a:tailEnd type="none" w="med" len="med"/>
            </a:ln>
          </p:spPr>
        </p:cxnSp>
        <p:cxnSp>
          <p:nvCxnSpPr>
            <p:cNvPr id="143379" name="AutoShape 20"/>
            <p:cNvCxnSpPr>
              <a:stCxn id="160774" idx="3"/>
              <a:endCxn id="160773" idx="1"/>
            </p:cNvCxnSpPr>
            <p:nvPr/>
          </p:nvCxnSpPr>
          <p:spPr>
            <a:xfrm>
              <a:off x="3321" y="1152"/>
              <a:ext cx="702" cy="0"/>
            </a:xfrm>
            <a:prstGeom prst="straightConnector1">
              <a:avLst/>
            </a:prstGeom>
            <a:ln w="19050" cap="flat" cmpd="sng">
              <a:solidFill>
                <a:schemeClr val="tx1"/>
              </a:solidFill>
              <a:prstDash val="solid"/>
              <a:miter/>
              <a:headEnd type="none" w="med" len="med"/>
              <a:tailEnd type="none" w="med" len="med"/>
            </a:ln>
          </p:spPr>
        </p:cxnSp>
        <p:cxnSp>
          <p:nvCxnSpPr>
            <p:cNvPr id="143380" name="AutoShape 21"/>
            <p:cNvCxnSpPr>
              <a:stCxn id="160773" idx="3"/>
              <a:endCxn id="160775" idx="1"/>
            </p:cNvCxnSpPr>
            <p:nvPr/>
          </p:nvCxnSpPr>
          <p:spPr>
            <a:xfrm>
              <a:off x="4329" y="1152"/>
              <a:ext cx="630" cy="0"/>
            </a:xfrm>
            <a:prstGeom prst="straightConnector1">
              <a:avLst/>
            </a:prstGeom>
            <a:ln w="19050" cap="flat" cmpd="sng">
              <a:solidFill>
                <a:schemeClr val="tx1"/>
              </a:solidFill>
              <a:prstDash val="solid"/>
              <a:miter/>
              <a:headEnd type="none" w="med" len="med"/>
              <a:tailEnd type="none" w="med" len="med"/>
            </a:ln>
          </p:spPr>
        </p:cxnSp>
        <p:cxnSp>
          <p:nvCxnSpPr>
            <p:cNvPr id="143381" name="AutoShape 22"/>
            <p:cNvCxnSpPr>
              <a:stCxn id="160776" idx="3"/>
              <a:endCxn id="160772" idx="1"/>
            </p:cNvCxnSpPr>
            <p:nvPr/>
          </p:nvCxnSpPr>
          <p:spPr>
            <a:xfrm flipV="1">
              <a:off x="4542" y="1943"/>
              <a:ext cx="585" cy="1"/>
            </a:xfrm>
            <a:prstGeom prst="straightConnector1">
              <a:avLst/>
            </a:prstGeom>
            <a:ln w="19050" cap="flat" cmpd="sng">
              <a:solidFill>
                <a:schemeClr val="tx1"/>
              </a:solidFill>
              <a:prstDash val="solid"/>
              <a:miter/>
              <a:headEnd type="none" w="med" len="med"/>
              <a:tailEnd type="none" w="med" len="med"/>
            </a:ln>
          </p:spPr>
        </p:cxnSp>
        <p:cxnSp>
          <p:nvCxnSpPr>
            <p:cNvPr id="143382" name="AutoShape 23"/>
            <p:cNvCxnSpPr>
              <a:stCxn id="160775" idx="2"/>
              <a:endCxn id="160772" idx="0"/>
            </p:cNvCxnSpPr>
            <p:nvPr/>
          </p:nvCxnSpPr>
          <p:spPr>
            <a:xfrm>
              <a:off x="5278" y="1401"/>
              <a:ext cx="2" cy="380"/>
            </a:xfrm>
            <a:prstGeom prst="straightConnector1">
              <a:avLst/>
            </a:prstGeom>
            <a:ln w="19050" cap="flat" cmpd="sng">
              <a:solidFill>
                <a:schemeClr val="tx1"/>
              </a:solidFill>
              <a:prstDash val="solid"/>
              <a:miter/>
              <a:headEnd type="none" w="med" len="med"/>
              <a:tailEnd type="none" w="med" len="med"/>
            </a:ln>
          </p:spPr>
        </p:cxnSp>
      </p:grpSp>
      <p:graphicFrame>
        <p:nvGraphicFramePr>
          <p:cNvPr id="142338" name="表格 142337"/>
          <p:cNvGraphicFramePr/>
          <p:nvPr/>
        </p:nvGraphicFramePr>
        <p:xfrm>
          <a:off x="141288" y="3684588"/>
          <a:ext cx="2438400" cy="1581150"/>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395288">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sz="1800" b="1" dirty="0">
                          <a:effectLst>
                            <a:outerShdw blurRad="38100" dist="38100" dir="2700000">
                              <a:srgbClr val="C0C0C0"/>
                            </a:outerShdw>
                          </a:effectLst>
                          <a:latin typeface="Arial" panose="020B0604020202020204" pitchFamily="34" charset="0"/>
                          <a:ea typeface="宋体" panose="02010600030101010101" pitchFamily="2" charset="-122"/>
                        </a:rPr>
                        <a:t>A</a:t>
                      </a:r>
                    </a:p>
                  </a:txBody>
                  <a:tcPr>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sz="1800" b="1" dirty="0">
                          <a:effectLst>
                            <a:outerShdw blurRad="38100" dist="38100" dir="2700000">
                              <a:srgbClr val="C0C0C0"/>
                            </a:outerShdw>
                          </a:effectLst>
                          <a:latin typeface="Arial" panose="020B0604020202020204" pitchFamily="34" charset="0"/>
                          <a:ea typeface="宋体" panose="02010600030101010101" pitchFamily="2" charset="-122"/>
                        </a:rPr>
                        <a:t>B</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sz="1800" b="1" dirty="0">
                          <a:effectLst>
                            <a:outerShdw blurRad="38100" dist="38100" dir="2700000">
                              <a:srgbClr val="C0C0C0"/>
                            </a:outerShdw>
                          </a:effectLst>
                          <a:latin typeface="Arial" panose="020B0604020202020204" pitchFamily="34" charset="0"/>
                          <a:ea typeface="宋体" panose="02010600030101010101" pitchFamily="2" charset="-122"/>
                        </a:rPr>
                        <a:t>C</a:t>
                      </a:r>
                    </a:p>
                  </a:txBody>
                  <a:tcPr>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5862">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1</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4</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4</a:t>
                      </a: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2</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2</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8</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3</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7</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3</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2350" name="表格 142349"/>
          <p:cNvGraphicFramePr/>
          <p:nvPr/>
        </p:nvGraphicFramePr>
        <p:xfrm>
          <a:off x="3544888" y="3684588"/>
          <a:ext cx="1625600" cy="1581150"/>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tblGrid>
              <a:tr h="395288">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sz="1800" b="1" dirty="0">
                          <a:effectLst>
                            <a:outerShdw blurRad="38100" dist="38100" dir="2700000">
                              <a:srgbClr val="C0C0C0"/>
                            </a:outerShdw>
                          </a:effectLst>
                          <a:latin typeface="Arial" panose="020B0604020202020204" pitchFamily="34" charset="0"/>
                          <a:ea typeface="宋体" panose="02010600030101010101" pitchFamily="2" charset="-122"/>
                        </a:rPr>
                        <a:t>A</a:t>
                      </a:r>
                    </a:p>
                  </a:txBody>
                  <a:tcPr>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sz="1800" b="1" dirty="0">
                          <a:effectLst>
                            <a:outerShdw blurRad="38100" dist="38100" dir="2700000">
                              <a:srgbClr val="C0C0C0"/>
                            </a:outerShdw>
                          </a:effectLst>
                          <a:latin typeface="Arial" panose="020B0604020202020204" pitchFamily="34" charset="0"/>
                          <a:ea typeface="宋体" panose="02010600030101010101" pitchFamily="2" charset="-122"/>
                        </a:rPr>
                        <a:t>B</a:t>
                      </a:r>
                    </a:p>
                  </a:txBody>
                  <a:tcPr>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5862">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1</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4</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4</a:t>
                      </a: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2</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2</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8</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2359" name="表格 142358"/>
          <p:cNvGraphicFramePr/>
          <p:nvPr/>
        </p:nvGraphicFramePr>
        <p:xfrm>
          <a:off x="5526088" y="3684588"/>
          <a:ext cx="1625600" cy="1581150"/>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tblGrid>
              <a:tr h="395288">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sz="1800" b="1" dirty="0">
                          <a:effectLst>
                            <a:outerShdw blurRad="38100" dist="38100" dir="2700000">
                              <a:srgbClr val="C0C0C0"/>
                            </a:outerShdw>
                          </a:effectLst>
                          <a:latin typeface="Arial" panose="020B0604020202020204" pitchFamily="34" charset="0"/>
                          <a:ea typeface="宋体" panose="02010600030101010101" pitchFamily="2" charset="-122"/>
                        </a:rPr>
                        <a:t>B</a:t>
                      </a:r>
                    </a:p>
                  </a:txBody>
                  <a:tcPr>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sz="1800" b="1" dirty="0">
                          <a:effectLst>
                            <a:outerShdw blurRad="38100" dist="38100" dir="2700000">
                              <a:srgbClr val="C0C0C0"/>
                            </a:outerShdw>
                          </a:effectLst>
                          <a:latin typeface="Arial" panose="020B0604020202020204" pitchFamily="34" charset="0"/>
                          <a:ea typeface="宋体" panose="02010600030101010101" pitchFamily="2" charset="-122"/>
                        </a:rPr>
                        <a:t>C</a:t>
                      </a:r>
                    </a:p>
                  </a:txBody>
                  <a:tcPr>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5862">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2</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2</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8</a:t>
                      </a: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3</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7</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3</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2368" name="表格 142367"/>
          <p:cNvGraphicFramePr/>
          <p:nvPr/>
        </p:nvGraphicFramePr>
        <p:xfrm>
          <a:off x="7431088" y="3684588"/>
          <a:ext cx="1625600" cy="1581150"/>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tblGrid>
              <a:tr h="395288">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sz="1800" b="1" dirty="0">
                          <a:effectLst>
                            <a:outerShdw blurRad="38100" dist="38100" dir="2700000">
                              <a:srgbClr val="C0C0C0"/>
                            </a:outerShdw>
                          </a:effectLst>
                          <a:latin typeface="Arial" panose="020B0604020202020204" pitchFamily="34" charset="0"/>
                          <a:ea typeface="宋体" panose="02010600030101010101" pitchFamily="2" charset="-122"/>
                        </a:rPr>
                        <a:t>A</a:t>
                      </a:r>
                    </a:p>
                  </a:txBody>
                  <a:tcPr>
                    <a:lnL>
                      <a:noFill/>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sz="1800" b="1" dirty="0">
                          <a:effectLst>
                            <a:outerShdw blurRad="38100" dist="38100" dir="2700000">
                              <a:srgbClr val="C0C0C0"/>
                            </a:outerShdw>
                          </a:effectLst>
                          <a:latin typeface="Arial" panose="020B0604020202020204" pitchFamily="34" charset="0"/>
                          <a:ea typeface="宋体" panose="02010600030101010101" pitchFamily="2" charset="-122"/>
                        </a:rPr>
                        <a:t>C</a:t>
                      </a:r>
                    </a:p>
                  </a:txBody>
                  <a:tcPr>
                    <a:lnL w="12700" cap="flat" cmpd="sng">
                      <a:solidFill>
                        <a:schemeClr val="tx1"/>
                      </a:solidFill>
                      <a:prstDash val="solid"/>
                      <a:headEnd type="none" w="med" len="med"/>
                      <a:tailEnd type="none" w="med" len="med"/>
                    </a:lnL>
                    <a:lnR>
                      <a:noFill/>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5862">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1</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4</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4</a:t>
                      </a:r>
                    </a:p>
                  </a:txBody>
                  <a:tcPr>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3</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7</a:t>
                      </a:r>
                    </a:p>
                    <a:p>
                      <a:pPr lvl="0" algn="ctr" eaLnBrk="0" hangingPunct="0">
                        <a:spcBef>
                          <a:spcPct val="35000"/>
                        </a:spcBef>
                        <a:buClr>
                          <a:schemeClr val="tx2"/>
                        </a:buClr>
                        <a:buSzPct val="90000"/>
                        <a:buFont typeface="Monotype Sorts" charset="2"/>
                        <a:buNone/>
                      </a:pPr>
                      <a:r>
                        <a:rPr lang="zh-CN" altLang="en-US" sz="1800" b="1" dirty="0">
                          <a:effectLst>
                            <a:outerShdw blurRad="38100" dist="38100" dir="2700000">
                              <a:srgbClr val="C0C0C0"/>
                            </a:outerShdw>
                          </a:effectLst>
                          <a:latin typeface="Arial" panose="020B0604020202020204" pitchFamily="34" charset="0"/>
                          <a:ea typeface="宋体" panose="02010600030101010101" pitchFamily="2" charset="-122"/>
                        </a:rPr>
                        <a:t>3</a:t>
                      </a:r>
                    </a:p>
                  </a:txBody>
                  <a:tcPr>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60843" name="AutoShape 75"/>
          <p:cNvSpPr>
            <a:spLocks noChangeArrowheads="1"/>
          </p:cNvSpPr>
          <p:nvPr/>
        </p:nvSpPr>
        <p:spPr bwMode="auto">
          <a:xfrm>
            <a:off x="2684463" y="4302125"/>
            <a:ext cx="762000" cy="354013"/>
          </a:xfrm>
          <a:prstGeom prst="rightArrow">
            <a:avLst>
              <a:gd name="adj1" fmla="val 48213"/>
              <a:gd name="adj2" fmla="val 102242"/>
            </a:avLst>
          </a:prstGeom>
          <a:gradFill rotWithShape="1">
            <a:gsLst>
              <a:gs pos="0">
                <a:schemeClr val="accent1"/>
              </a:gs>
              <a:gs pos="100000">
                <a:schemeClr val="accent1">
                  <a:gamma/>
                  <a:shade val="46275"/>
                  <a:invGamma/>
                </a:schemeClr>
              </a:gs>
            </a:gsLst>
            <a:lin ang="0" scaled="1"/>
          </a:gradFill>
          <a:ln w="9525">
            <a:solidFill>
              <a:srgbClr val="000000"/>
            </a:solidFill>
            <a:miter lim="800000"/>
          </a:ln>
          <a:effectLst>
            <a:prstShdw prst="shdw17" dist="17961" dir="2700000">
              <a:srgbClr val="000000">
                <a:gamma/>
                <a:shade val="60000"/>
                <a:invGamma/>
                <a:alpha val="74998"/>
              </a:srgbClr>
            </a:prst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160844" name="Rectangle 76"/>
          <p:cNvSpPr>
            <a:spLocks noChangeArrowheads="1"/>
          </p:cNvSpPr>
          <p:nvPr/>
        </p:nvSpPr>
        <p:spPr bwMode="auto">
          <a:xfrm>
            <a:off x="4360863" y="5600700"/>
            <a:ext cx="3248025" cy="420688"/>
          </a:xfrm>
          <a:prstGeom prst="rect">
            <a:avLst/>
          </a:prstGeom>
          <a:noFill/>
          <a:ln>
            <a:noFill/>
          </a:ln>
          <a:effectLst/>
        </p:spPr>
        <p:txBody>
          <a:bodyPr wrap="none">
            <a:spAutoFit/>
          </a:bodyPr>
          <a:lstStyle/>
          <a:p>
            <a:pPr algn="just" fontAlgn="base">
              <a:lnSpc>
                <a:spcPct val="90000"/>
              </a:lnSpc>
              <a:spcBef>
                <a:spcPct val="20000"/>
              </a:spcBef>
              <a:buClr>
                <a:schemeClr val="folHlink"/>
              </a:buClr>
              <a:buSzPct val="60000"/>
              <a:buFont typeface="Wingdings" panose="05000000000000000000" pitchFamily="2" charset="2"/>
            </a:pPr>
            <a:r>
              <a:rPr lang="zh-CN" altLang="en-US" sz="2400" strike="noStrike" noProof="1">
                <a:effectLst>
                  <a:outerShdw blurRad="38100" dist="38100" dir="2700000">
                    <a:srgbClr val="C0C0C0"/>
                  </a:outerShdw>
                </a:effectLst>
                <a:latin typeface="Arial" panose="020B0604020202020204" pitchFamily="34" charset="0"/>
                <a:ea typeface="幼圆" pitchFamily="49" charset="-122"/>
                <a:cs typeface="+mn-cs"/>
              </a:rPr>
              <a:t>上述转换会有信息丢失</a:t>
            </a:r>
            <a:endParaRPr lang="zh-CN" altLang="en-US" sz="24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160845" name="Rectangle 77"/>
          <p:cNvSpPr>
            <a:spLocks noChangeArrowheads="1"/>
          </p:cNvSpPr>
          <p:nvPr/>
        </p:nvSpPr>
        <p:spPr bwMode="auto">
          <a:xfrm>
            <a:off x="522288" y="5643563"/>
            <a:ext cx="2298700" cy="420688"/>
          </a:xfrm>
          <a:prstGeom prst="rect">
            <a:avLst/>
          </a:prstGeom>
          <a:noFill/>
          <a:ln>
            <a:noFill/>
          </a:ln>
          <a:effectLst/>
        </p:spPr>
        <p:txBody>
          <a:bodyPr wrap="none">
            <a:spAutoFit/>
          </a:bodyPr>
          <a:lstStyle/>
          <a:p>
            <a:pPr algn="just" fontAlgn="base">
              <a:lnSpc>
                <a:spcPct val="90000"/>
              </a:lnSpc>
              <a:spcBef>
                <a:spcPct val="20000"/>
              </a:spcBef>
              <a:buClr>
                <a:schemeClr val="folHlink"/>
              </a:buClr>
              <a:buSzPct val="60000"/>
              <a:buFont typeface="Wingdings" panose="05000000000000000000" pitchFamily="2" charset="2"/>
            </a:pPr>
            <a:r>
              <a:rPr lang="zh-CN" altLang="en-US" sz="2400" strike="noStrike" noProof="1">
                <a:effectLst>
                  <a:outerShdw blurRad="38100" dist="38100" dir="2700000">
                    <a:srgbClr val="C0C0C0"/>
                  </a:outerShdw>
                </a:effectLst>
                <a:latin typeface="Arial" panose="020B0604020202020204" pitchFamily="34" charset="0"/>
                <a:ea typeface="幼圆" pitchFamily="49" charset="-122"/>
                <a:cs typeface="+mn-cs"/>
              </a:rPr>
              <a:t>(4,2,3) </a:t>
            </a:r>
            <a:r>
              <a:rPr lang="zh-CN" altLang="en-US" sz="2400" strike="noStrike" noProof="1">
                <a:effectLst>
                  <a:outerShdw blurRad="38100" dist="38100" dir="2700000">
                    <a:srgbClr val="C0C0C0"/>
                  </a:outerShdw>
                </a:effectLst>
                <a:latin typeface="Arial" panose="020B0604020202020204" pitchFamily="34" charset="0"/>
                <a:ea typeface="幼圆" pitchFamily="49" charset="-122"/>
                <a:cs typeface="+mn-cs"/>
                <a:sym typeface="Symbol" panose="05050102010706020507" charset="2"/>
              </a:rPr>
              <a:t></a:t>
            </a:r>
            <a:r>
              <a:rPr lang="zh-CN" altLang="en-US" sz="2400" strike="noStrike" noProof="1">
                <a:effectLst>
                  <a:outerShdw blurRad="38100" dist="38100" dir="2700000">
                    <a:srgbClr val="C0C0C0"/>
                  </a:outerShdw>
                </a:effectLst>
                <a:latin typeface="Arial" panose="020B0604020202020204" pitchFamily="34" charset="0"/>
                <a:ea typeface="幼圆" pitchFamily="49" charset="-122"/>
                <a:cs typeface="+mn-cs"/>
              </a:rPr>
              <a:t> </a:t>
            </a:r>
            <a:r>
              <a:rPr lang="en-US" altLang="zh-CN" sz="2400" strike="noStrike" noProof="1">
                <a:effectLst>
                  <a:outerShdw blurRad="38100" dist="38100" dir="2700000">
                    <a:srgbClr val="C0C0C0"/>
                  </a:outerShdw>
                </a:effectLst>
                <a:latin typeface="Arial" panose="020B0604020202020204" pitchFamily="34" charset="0"/>
                <a:ea typeface="幼圆" pitchFamily="49" charset="-122"/>
                <a:cs typeface="+mn-cs"/>
              </a:rPr>
              <a:t>ABC?</a:t>
            </a:r>
            <a:endParaRPr lang="zh-CN" altLang="en-US" sz="24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160847" name="Text Box 79"/>
          <p:cNvSpPr txBox="1">
            <a:spLocks noChangeArrowheads="1"/>
          </p:cNvSpPr>
          <p:nvPr/>
        </p:nvSpPr>
        <p:spPr bwMode="auto">
          <a:xfrm>
            <a:off x="365125" y="3203575"/>
            <a:ext cx="404813" cy="457200"/>
          </a:xfrm>
          <a:prstGeom prst="rect">
            <a:avLst/>
          </a:prstGeom>
          <a:noFill/>
          <a:ln>
            <a:noFill/>
          </a:ln>
          <a:effectLst/>
        </p:spPr>
        <p:txBody>
          <a:bodyPr wrap="none">
            <a:spAutoFit/>
          </a:bodyPr>
          <a:lstStyle/>
          <a:p>
            <a:r>
              <a:rPr lang="en-US" altLang="zh-CN" sz="2400" noProof="1">
                <a:solidFill>
                  <a:srgbClr val="000099"/>
                </a:solidFill>
                <a:effectLst>
                  <a:outerShdw blurRad="38100" dist="38100" dir="2700000">
                    <a:srgbClr val="C0C0C0"/>
                  </a:outerShdw>
                </a:effectLst>
                <a:latin typeface="Arial" panose="020B0604020202020204" pitchFamily="34" charset="0"/>
                <a:ea typeface="MS PGothic" panose="020B0600070205080204" charset="-122"/>
                <a:cs typeface="+mn-cs"/>
              </a:rPr>
              <a:t>R</a:t>
            </a:r>
            <a:endParaRPr lang="en-US" altLang="zh-CN" sz="2400" noProof="1">
              <a:solidFill>
                <a:srgbClr val="000099"/>
              </a:solidFill>
              <a:effectLst>
                <a:outerShdw blurRad="38100" dist="38100" dir="2700000">
                  <a:srgbClr val="C0C0C0"/>
                </a:outerShdw>
              </a:effectLst>
              <a:latin typeface="Arial" panose="020B0604020202020204" pitchFamily="34" charset="0"/>
            </a:endParaRPr>
          </a:p>
        </p:txBody>
      </p:sp>
      <p:sp>
        <p:nvSpPr>
          <p:cNvPr id="160848" name="Text Box 80"/>
          <p:cNvSpPr txBox="1">
            <a:spLocks noChangeArrowheads="1"/>
          </p:cNvSpPr>
          <p:nvPr/>
        </p:nvSpPr>
        <p:spPr bwMode="auto">
          <a:xfrm>
            <a:off x="3668713" y="3211513"/>
            <a:ext cx="517525" cy="457200"/>
          </a:xfrm>
          <a:prstGeom prst="rect">
            <a:avLst/>
          </a:prstGeom>
          <a:noFill/>
          <a:ln>
            <a:noFill/>
          </a:ln>
          <a:effectLst/>
        </p:spPr>
        <p:txBody>
          <a:bodyPr wrap="none">
            <a:spAutoFit/>
          </a:bodyPr>
          <a:lstStyle/>
          <a:p>
            <a:r>
              <a:rPr lang="en-US" altLang="zh-CN" sz="2400" noProof="1">
                <a:solidFill>
                  <a:srgbClr val="FF3300"/>
                </a:solidFill>
                <a:effectLst>
                  <a:outerShdw blurRad="38100" dist="38100" dir="2700000">
                    <a:srgbClr val="C0C0C0"/>
                  </a:outerShdw>
                </a:effectLst>
                <a:latin typeface="Arial" panose="020B0604020202020204" pitchFamily="34" charset="0"/>
                <a:ea typeface="MS PGothic" panose="020B0600070205080204" charset="-122"/>
                <a:cs typeface="+mn-cs"/>
              </a:rPr>
              <a:t>R</a:t>
            </a:r>
            <a:r>
              <a:rPr lang="en-US" altLang="zh-CN" sz="2400" baseline="-25000" noProof="1">
                <a:solidFill>
                  <a:srgbClr val="FF3300"/>
                </a:solidFill>
                <a:effectLst>
                  <a:outerShdw blurRad="38100" dist="38100" dir="2700000">
                    <a:srgbClr val="C0C0C0"/>
                  </a:outerShdw>
                </a:effectLst>
                <a:latin typeface="Arial" panose="020B0604020202020204" pitchFamily="34" charset="0"/>
                <a:ea typeface="楷体_GB2312" pitchFamily="49" charset="-122"/>
                <a:cs typeface="+mn-cs"/>
              </a:rPr>
              <a:t>1</a:t>
            </a:r>
            <a:endParaRPr lang="en-US" altLang="zh-CN" sz="2400" baseline="-25000" noProof="1">
              <a:solidFill>
                <a:srgbClr val="FF3300"/>
              </a:solidFill>
              <a:effectLst>
                <a:outerShdw blurRad="38100" dist="38100" dir="2700000">
                  <a:srgbClr val="C0C0C0"/>
                </a:outerShdw>
              </a:effectLst>
              <a:latin typeface="Arial" panose="020B0604020202020204" pitchFamily="34" charset="0"/>
              <a:ea typeface="楷体_GB2312" pitchFamily="49" charset="-122"/>
            </a:endParaRPr>
          </a:p>
        </p:txBody>
      </p:sp>
      <p:sp>
        <p:nvSpPr>
          <p:cNvPr id="160849" name="Text Box 81"/>
          <p:cNvSpPr txBox="1">
            <a:spLocks noChangeArrowheads="1"/>
          </p:cNvSpPr>
          <p:nvPr/>
        </p:nvSpPr>
        <p:spPr bwMode="auto">
          <a:xfrm>
            <a:off x="5657850" y="3200400"/>
            <a:ext cx="517525" cy="457200"/>
          </a:xfrm>
          <a:prstGeom prst="rect">
            <a:avLst/>
          </a:prstGeom>
          <a:noFill/>
          <a:ln>
            <a:noFill/>
          </a:ln>
          <a:effectLst/>
        </p:spPr>
        <p:txBody>
          <a:bodyPr wrap="none">
            <a:spAutoFit/>
          </a:bodyPr>
          <a:lstStyle/>
          <a:p>
            <a:r>
              <a:rPr lang="en-US" altLang="zh-CN" sz="2400" noProof="1">
                <a:solidFill>
                  <a:srgbClr val="FF3300"/>
                </a:solidFill>
                <a:effectLst>
                  <a:outerShdw blurRad="38100" dist="38100" dir="2700000">
                    <a:srgbClr val="C0C0C0"/>
                  </a:outerShdw>
                </a:effectLst>
                <a:latin typeface="Arial" panose="020B0604020202020204" pitchFamily="34" charset="0"/>
                <a:ea typeface="MS PGothic" panose="020B0600070205080204" charset="-122"/>
                <a:cs typeface="+mn-cs"/>
              </a:rPr>
              <a:t>R</a:t>
            </a:r>
            <a:r>
              <a:rPr lang="en-US" altLang="zh-CN" sz="2400" baseline="-25000" noProof="1">
                <a:solidFill>
                  <a:srgbClr val="FF3300"/>
                </a:solidFill>
                <a:effectLst>
                  <a:outerShdw blurRad="38100" dist="38100" dir="2700000">
                    <a:srgbClr val="C0C0C0"/>
                  </a:outerShdw>
                </a:effectLst>
                <a:latin typeface="Arial" panose="020B0604020202020204" pitchFamily="34" charset="0"/>
                <a:ea typeface="楷体_GB2312" pitchFamily="49" charset="-122"/>
                <a:cs typeface="+mn-cs"/>
              </a:rPr>
              <a:t>3</a:t>
            </a:r>
            <a:endParaRPr lang="en-US" altLang="zh-CN" sz="2400" baseline="-25000" noProof="1">
              <a:solidFill>
                <a:srgbClr val="FF3300"/>
              </a:solidFill>
              <a:effectLst>
                <a:outerShdw blurRad="38100" dist="38100" dir="2700000">
                  <a:srgbClr val="C0C0C0"/>
                </a:outerShdw>
              </a:effectLst>
              <a:latin typeface="Arial" panose="020B0604020202020204" pitchFamily="34" charset="0"/>
              <a:ea typeface="楷体_GB2312" pitchFamily="49" charset="-122"/>
            </a:endParaRPr>
          </a:p>
        </p:txBody>
      </p:sp>
      <p:sp>
        <p:nvSpPr>
          <p:cNvPr id="160850" name="Text Box 82"/>
          <p:cNvSpPr txBox="1">
            <a:spLocks noChangeArrowheads="1"/>
          </p:cNvSpPr>
          <p:nvPr/>
        </p:nvSpPr>
        <p:spPr bwMode="auto">
          <a:xfrm>
            <a:off x="7570788" y="3208338"/>
            <a:ext cx="517525" cy="457200"/>
          </a:xfrm>
          <a:prstGeom prst="rect">
            <a:avLst/>
          </a:prstGeom>
          <a:noFill/>
          <a:ln>
            <a:noFill/>
          </a:ln>
          <a:effectLst/>
        </p:spPr>
        <p:txBody>
          <a:bodyPr wrap="none">
            <a:spAutoFit/>
          </a:bodyPr>
          <a:lstStyle/>
          <a:p>
            <a:r>
              <a:rPr lang="en-US" altLang="zh-CN" sz="2400" noProof="1">
                <a:solidFill>
                  <a:srgbClr val="FF3300"/>
                </a:solidFill>
                <a:effectLst>
                  <a:outerShdw blurRad="38100" dist="38100" dir="2700000">
                    <a:srgbClr val="C0C0C0"/>
                  </a:outerShdw>
                </a:effectLst>
                <a:latin typeface="Arial" panose="020B0604020202020204" pitchFamily="34" charset="0"/>
                <a:ea typeface="MS PGothic" panose="020B0600070205080204" charset="-122"/>
                <a:cs typeface="+mn-cs"/>
              </a:rPr>
              <a:t>R</a:t>
            </a:r>
            <a:r>
              <a:rPr lang="en-US" altLang="zh-CN" sz="2400" baseline="-25000" noProof="1">
                <a:solidFill>
                  <a:srgbClr val="FF3300"/>
                </a:solidFill>
                <a:effectLst>
                  <a:outerShdw blurRad="38100" dist="38100" dir="2700000">
                    <a:srgbClr val="C0C0C0"/>
                  </a:outerShdw>
                </a:effectLst>
                <a:latin typeface="Arial" panose="020B0604020202020204" pitchFamily="34" charset="0"/>
                <a:ea typeface="楷体_GB2312" pitchFamily="49" charset="-122"/>
                <a:cs typeface="+mn-cs"/>
              </a:rPr>
              <a:t>2</a:t>
            </a:r>
            <a:endParaRPr lang="en-US" altLang="zh-CN" sz="2400" baseline="-25000" noProof="1">
              <a:solidFill>
                <a:srgbClr val="FF3300"/>
              </a:solidFill>
              <a:effectLst>
                <a:outerShdw blurRad="38100" dist="38100" dir="2700000">
                  <a:srgbClr val="C0C0C0"/>
                </a:outerShdw>
              </a:effectLst>
              <a:latin typeface="Arial" panose="020B0604020202020204" pitchFamily="34" charset="0"/>
              <a:ea typeface="楷体_GB2312" pitchFamily="49" charset="-122"/>
            </a:endParaRPr>
          </a:p>
        </p:txBody>
      </p:sp>
      <p:sp>
        <p:nvSpPr>
          <p:cNvPr id="160852" name="Rectangle 84"/>
          <p:cNvSpPr>
            <a:spLocks noGrp="1" noChangeArrowheads="1"/>
          </p:cNvSpPr>
          <p:nvPr>
            <p:ph type="title"/>
          </p:nvPr>
        </p:nvSpPr>
        <p:spPr>
          <a:xfrm>
            <a:off x="693738" y="0"/>
            <a:ext cx="8450263" cy="1030288"/>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S PGothic" panose="020B0600070205080204" charset="-122"/>
                <a:cs typeface="Arial" panose="020B0604020202020204"/>
              </a:rPr>
              <a:t>Converting Non-Binary Relationships (Cont.)</a:t>
            </a:r>
          </a:p>
        </p:txBody>
      </p:sp>
      <p:grpSp>
        <p:nvGrpSpPr>
          <p:cNvPr id="160856" name="Group 88"/>
          <p:cNvGrpSpPr/>
          <p:nvPr/>
        </p:nvGrpSpPr>
        <p:grpSpPr>
          <a:xfrm>
            <a:off x="1106488" y="1658938"/>
            <a:ext cx="7056437" cy="1512887"/>
            <a:chOff x="703" y="2069"/>
            <a:chExt cx="4445" cy="953"/>
          </a:xfrm>
        </p:grpSpPr>
        <p:sp>
          <p:nvSpPr>
            <p:cNvPr id="143439" name="Rectangle 86"/>
            <p:cNvSpPr/>
            <p:nvPr/>
          </p:nvSpPr>
          <p:spPr>
            <a:xfrm>
              <a:off x="703" y="2069"/>
              <a:ext cx="4445" cy="953"/>
            </a:xfrm>
            <a:prstGeom prst="rect">
              <a:avLst/>
            </a:prstGeom>
            <a:solidFill>
              <a:schemeClr val="accent1"/>
            </a:solidFill>
            <a:ln w="9525" cap="flat" cmpd="sng">
              <a:solidFill>
                <a:schemeClr val="tx1"/>
              </a:solidFill>
              <a:prstDash val="solid"/>
              <a:miter/>
              <a:headEnd type="none" w="med" len="med"/>
              <a:tailEnd type="none" w="med" len="med"/>
            </a:ln>
          </p:spPr>
          <p:txBody>
            <a:bodyPr wrap="none" lIns="90000" tIns="46800" rIns="90000" bIns="46800" anchor="ctr" anchorCtr="0"/>
            <a:lstStyle/>
            <a:p>
              <a:pPr marL="342900" indent="-342900" algn="ctr">
                <a:lnSpc>
                  <a:spcPct val="90000"/>
                </a:lnSpc>
                <a:spcBef>
                  <a:spcPct val="20000"/>
                </a:spcBef>
                <a:buClr>
                  <a:schemeClr val="folHlink"/>
                </a:buClr>
                <a:buSzPct val="60000"/>
                <a:buFont typeface="Wingdings" panose="05000000000000000000" pitchFamily="2" charset="2"/>
              </a:pPr>
              <a:r>
                <a:rPr lang="zh-CN" altLang="en-US" sz="2400" dirty="0">
                  <a:latin typeface="Arial" panose="020B0604020202020204" pitchFamily="34" charset="0"/>
                  <a:ea typeface="宋体" panose="02010600030101010101" pitchFamily="2" charset="-122"/>
                </a:rPr>
                <a:t>供应商</a:t>
              </a:r>
              <a:r>
                <a:rPr lang="en-US" altLang="zh-CN" sz="2400" dirty="0">
                  <a:latin typeface="Arial" panose="020B0604020202020204" pitchFamily="34" charset="0"/>
                  <a:ea typeface="宋体" panose="02010600030101010101" pitchFamily="2" charset="-122"/>
                </a:rPr>
                <a:t>S</a:t>
              </a:r>
              <a:r>
                <a:rPr lang="zh-CN" altLang="en-US" sz="2400" dirty="0">
                  <a:latin typeface="Arial" panose="020B0604020202020204" pitchFamily="34" charset="0"/>
                  <a:ea typeface="宋体" panose="02010600030101010101" pitchFamily="2" charset="-122"/>
                </a:rPr>
                <a:t>提供零件</a:t>
              </a:r>
              <a:r>
                <a:rPr lang="en-US" altLang="zh-CN" sz="2400" dirty="0">
                  <a:latin typeface="Arial" panose="020B0604020202020204" pitchFamily="34" charset="0"/>
                  <a:ea typeface="宋体" panose="02010600030101010101" pitchFamily="2" charset="-122"/>
                </a:rPr>
                <a:t>P</a:t>
              </a:r>
              <a:r>
                <a:rPr lang="zh-CN" altLang="en-US" sz="2400" dirty="0">
                  <a:latin typeface="Arial" panose="020B0604020202020204" pitchFamily="34" charset="0"/>
                  <a:ea typeface="宋体" panose="02010600030101010101" pitchFamily="2" charset="-122"/>
                </a:rPr>
                <a:t>，项目</a:t>
              </a:r>
              <a:r>
                <a:rPr lang="en-US" altLang="zh-CN" sz="2400" dirty="0">
                  <a:latin typeface="Arial" panose="020B0604020202020204" pitchFamily="34" charset="0"/>
                  <a:ea typeface="宋体" panose="02010600030101010101" pitchFamily="2" charset="-122"/>
                </a:rPr>
                <a:t>J</a:t>
              </a:r>
              <a:r>
                <a:rPr lang="zh-CN" altLang="en-US" sz="2400" dirty="0">
                  <a:latin typeface="Arial" panose="020B0604020202020204" pitchFamily="34" charset="0"/>
                  <a:ea typeface="宋体" panose="02010600030101010101" pitchFamily="2" charset="-122"/>
                </a:rPr>
                <a:t>需要零件</a:t>
              </a:r>
              <a:r>
                <a:rPr lang="en-US" altLang="zh-CN" sz="2400" dirty="0">
                  <a:latin typeface="Arial" panose="020B0604020202020204" pitchFamily="34" charset="0"/>
                  <a:ea typeface="宋体" panose="02010600030101010101" pitchFamily="2" charset="-122"/>
                </a:rPr>
                <a:t>P</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J</a:t>
              </a:r>
              <a:r>
                <a:rPr lang="zh-CN" altLang="en-US" sz="2400" dirty="0">
                  <a:latin typeface="Arial" panose="020B0604020202020204" pitchFamily="34" charset="0"/>
                  <a:ea typeface="宋体" panose="02010600030101010101" pitchFamily="2" charset="-122"/>
                </a:rPr>
                <a:t>从</a:t>
              </a:r>
              <a:r>
                <a:rPr lang="en-US" altLang="zh-CN" sz="2400" dirty="0">
                  <a:latin typeface="Arial" panose="020B0604020202020204" pitchFamily="34" charset="0"/>
                  <a:ea typeface="宋体" panose="02010600030101010101" pitchFamily="2" charset="-122"/>
                </a:rPr>
                <a:t>S</a:t>
              </a:r>
              <a:r>
                <a:rPr lang="zh-CN" altLang="en-US" sz="2400" dirty="0">
                  <a:latin typeface="Arial" panose="020B0604020202020204" pitchFamily="34" charset="0"/>
                  <a:ea typeface="宋体" panose="02010600030101010101" pitchFamily="2" charset="-122"/>
                </a:rPr>
                <a:t>购买零件</a:t>
              </a:r>
            </a:p>
            <a:p>
              <a:pPr marL="342900" indent="-342900" algn="ctr">
                <a:lnSpc>
                  <a:spcPct val="90000"/>
                </a:lnSpc>
                <a:spcBef>
                  <a:spcPct val="20000"/>
                </a:spcBef>
                <a:buClr>
                  <a:schemeClr val="folHlink"/>
                </a:buClr>
                <a:buSzPct val="60000"/>
                <a:buFont typeface="Wingdings" panose="05000000000000000000" pitchFamily="2" charset="2"/>
              </a:pPr>
              <a:r>
                <a:rPr lang="en-US" altLang="zh-CN" sz="2400" dirty="0">
                  <a:latin typeface="Arial" panose="020B0604020202020204" pitchFamily="34" charset="0"/>
                  <a:ea typeface="宋体" panose="02010600030101010101" pitchFamily="2" charset="-122"/>
                  <a:sym typeface="Symbol" panose="05050102010706020507" charset="2"/>
                </a:rPr>
                <a:t></a:t>
              </a:r>
            </a:p>
            <a:p>
              <a:pPr marL="342900" indent="-342900" algn="ctr">
                <a:lnSpc>
                  <a:spcPct val="90000"/>
                </a:lnSpc>
                <a:spcBef>
                  <a:spcPct val="20000"/>
                </a:spcBef>
                <a:buClr>
                  <a:schemeClr val="folHlink"/>
                </a:buClr>
                <a:buSzPct val="60000"/>
                <a:buFont typeface="Wingdings" panose="05000000000000000000" pitchFamily="2" charset="2"/>
              </a:pPr>
              <a:r>
                <a:rPr lang="en-US" altLang="zh-CN" sz="2400" dirty="0">
                  <a:latin typeface="Arial" panose="020B0604020202020204" pitchFamily="34" charset="0"/>
                  <a:ea typeface="宋体" panose="02010600030101010101" pitchFamily="2" charset="-122"/>
                </a:rPr>
                <a:t>S</a:t>
              </a:r>
              <a:r>
                <a:rPr lang="zh-CN" altLang="en-US" sz="2400" dirty="0">
                  <a:latin typeface="Arial" panose="020B0604020202020204" pitchFamily="34" charset="0"/>
                  <a:ea typeface="宋体" panose="02010600030101010101" pitchFamily="2" charset="-122"/>
                </a:rPr>
                <a:t>向</a:t>
              </a:r>
              <a:r>
                <a:rPr lang="en-US" altLang="zh-CN" sz="2400" dirty="0">
                  <a:latin typeface="Arial" panose="020B0604020202020204" pitchFamily="34" charset="0"/>
                  <a:ea typeface="宋体" panose="02010600030101010101" pitchFamily="2" charset="-122"/>
                </a:rPr>
                <a:t>J</a:t>
              </a:r>
              <a:r>
                <a:rPr lang="zh-CN" altLang="en-US" sz="2400" dirty="0">
                  <a:latin typeface="Arial" panose="020B0604020202020204" pitchFamily="34" charset="0"/>
                  <a:ea typeface="宋体" panose="02010600030101010101" pitchFamily="2" charset="-122"/>
                </a:rPr>
                <a:t>供应</a:t>
              </a:r>
              <a:r>
                <a:rPr lang="en-US" altLang="zh-CN" sz="2400" dirty="0">
                  <a:latin typeface="Arial" panose="020B0604020202020204" pitchFamily="34" charset="0"/>
                  <a:ea typeface="宋体" panose="02010600030101010101" pitchFamily="2" charset="-122"/>
                </a:rPr>
                <a:t>P</a:t>
              </a:r>
            </a:p>
            <a:p>
              <a:pPr marL="342900" indent="-342900" algn="ctr">
                <a:lnSpc>
                  <a:spcPct val="90000"/>
                </a:lnSpc>
                <a:spcBef>
                  <a:spcPct val="20000"/>
                </a:spcBef>
                <a:buClr>
                  <a:schemeClr val="folHlink"/>
                </a:buClr>
                <a:buSzPct val="60000"/>
                <a:buFont typeface="Wingdings" panose="05000000000000000000" pitchFamily="2" charset="2"/>
              </a:pPr>
              <a:r>
                <a:rPr lang="zh-CN" altLang="en-US" sz="2400" dirty="0">
                  <a:latin typeface="Arial" panose="020B0604020202020204" pitchFamily="34" charset="0"/>
                  <a:ea typeface="宋体" panose="02010600030101010101" pitchFamily="2" charset="-122"/>
                </a:rPr>
                <a:t>供货数量放在哪里？</a:t>
              </a:r>
            </a:p>
          </p:txBody>
        </p:sp>
        <p:sp>
          <p:nvSpPr>
            <p:cNvPr id="160855" name="Line 87"/>
            <p:cNvSpPr>
              <a:spLocks noChangeShapeType="1"/>
            </p:cNvSpPr>
            <p:nvPr/>
          </p:nvSpPr>
          <p:spPr bwMode="auto">
            <a:xfrm flipH="1">
              <a:off x="2899" y="2351"/>
              <a:ext cx="45" cy="182"/>
            </a:xfrm>
            <a:prstGeom prst="line">
              <a:avLst/>
            </a:prstGeom>
            <a:noFill/>
            <a:ln w="9525">
              <a:solidFill>
                <a:schemeClr val="tx1"/>
              </a:solidFill>
              <a:round/>
            </a:ln>
            <a:effectLst/>
          </p:spPr>
          <p:txBody>
            <a:bodyPr lIns="90000" tIns="46800" rIns="90000" bIns="4680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gr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0939B9EC-BA38-F194-436D-63E931FA6F6F}"/>
                  </a:ext>
                </a:extLst>
              </p14:cNvPr>
              <p14:cNvContentPartPr/>
              <p14:nvPr/>
            </p14:nvContentPartPr>
            <p14:xfrm>
              <a:off x="2715840" y="5421960"/>
              <a:ext cx="4647240" cy="911160"/>
            </p14:xfrm>
          </p:contentPart>
        </mc:Choice>
        <mc:Fallback>
          <p:pic>
            <p:nvPicPr>
              <p:cNvPr id="2" name="墨迹 1">
                <a:extLst>
                  <a:ext uri="{FF2B5EF4-FFF2-40B4-BE49-F238E27FC236}">
                    <a16:creationId xmlns:a16="http://schemas.microsoft.com/office/drawing/2014/main" id="{0939B9EC-BA38-F194-436D-63E931FA6F6F}"/>
                  </a:ext>
                </a:extLst>
              </p:cNvPr>
              <p:cNvPicPr/>
              <p:nvPr/>
            </p:nvPicPr>
            <p:blipFill>
              <a:blip r:embed="rId3"/>
              <a:stretch>
                <a:fillRect/>
              </a:stretch>
            </p:blipFill>
            <p:spPr>
              <a:xfrm>
                <a:off x="2706480" y="5412600"/>
                <a:ext cx="4665960" cy="9298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wipe(up)">
                                      <p:cBhvr>
                                        <p:cTn id="7" dur="500"/>
                                        <p:tgtEl>
                                          <p:spTgt spid="14233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0847"/>
                                        </p:tgtEl>
                                        <p:attrNameLst>
                                          <p:attrName>style.visibility</p:attrName>
                                        </p:attrNameLst>
                                      </p:cBhvr>
                                      <p:to>
                                        <p:strVal val="visible"/>
                                      </p:to>
                                    </p:set>
                                    <p:animEffect transition="in" filter="wipe(up)">
                                      <p:cBhvr>
                                        <p:cTn id="10" dur="500"/>
                                        <p:tgtEl>
                                          <p:spTgt spid="16084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42350"/>
                                        </p:tgtEl>
                                        <p:attrNameLst>
                                          <p:attrName>style.visibility</p:attrName>
                                        </p:attrNameLst>
                                      </p:cBhvr>
                                      <p:to>
                                        <p:strVal val="visible"/>
                                      </p:to>
                                    </p:set>
                                    <p:animEffect transition="in" filter="wipe(left)">
                                      <p:cBhvr>
                                        <p:cTn id="15" dur="500"/>
                                        <p:tgtEl>
                                          <p:spTgt spid="142350"/>
                                        </p:tgtEl>
                                      </p:cBhvr>
                                    </p:animEffect>
                                  </p:childTnLst>
                                </p:cTn>
                              </p:par>
                              <p:par>
                                <p:cTn id="16" presetID="22" presetClass="entr" presetSubtype="8" fill="hold" nodeType="withEffect">
                                  <p:stCondLst>
                                    <p:cond delay="0"/>
                                  </p:stCondLst>
                                  <p:childTnLst>
                                    <p:set>
                                      <p:cBhvr>
                                        <p:cTn id="17" dur="1" fill="hold">
                                          <p:stCondLst>
                                            <p:cond delay="0"/>
                                          </p:stCondLst>
                                        </p:cTn>
                                        <p:tgtEl>
                                          <p:spTgt spid="142359"/>
                                        </p:tgtEl>
                                        <p:attrNameLst>
                                          <p:attrName>style.visibility</p:attrName>
                                        </p:attrNameLst>
                                      </p:cBhvr>
                                      <p:to>
                                        <p:strVal val="visible"/>
                                      </p:to>
                                    </p:set>
                                    <p:animEffect transition="in" filter="wipe(left)">
                                      <p:cBhvr>
                                        <p:cTn id="18" dur="500"/>
                                        <p:tgtEl>
                                          <p:spTgt spid="142359"/>
                                        </p:tgtEl>
                                      </p:cBhvr>
                                    </p:animEffect>
                                  </p:childTnLst>
                                </p:cTn>
                              </p:par>
                              <p:par>
                                <p:cTn id="19" presetID="22" presetClass="entr" presetSubtype="8" fill="hold" nodeType="withEffect">
                                  <p:stCondLst>
                                    <p:cond delay="0"/>
                                  </p:stCondLst>
                                  <p:childTnLst>
                                    <p:set>
                                      <p:cBhvr>
                                        <p:cTn id="20" dur="1" fill="hold">
                                          <p:stCondLst>
                                            <p:cond delay="0"/>
                                          </p:stCondLst>
                                        </p:cTn>
                                        <p:tgtEl>
                                          <p:spTgt spid="142368"/>
                                        </p:tgtEl>
                                        <p:attrNameLst>
                                          <p:attrName>style.visibility</p:attrName>
                                        </p:attrNameLst>
                                      </p:cBhvr>
                                      <p:to>
                                        <p:strVal val="visible"/>
                                      </p:to>
                                    </p:set>
                                    <p:animEffect transition="in" filter="wipe(left)">
                                      <p:cBhvr>
                                        <p:cTn id="21" dur="500"/>
                                        <p:tgtEl>
                                          <p:spTgt spid="14236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60843"/>
                                        </p:tgtEl>
                                        <p:attrNameLst>
                                          <p:attrName>style.visibility</p:attrName>
                                        </p:attrNameLst>
                                      </p:cBhvr>
                                      <p:to>
                                        <p:strVal val="visible"/>
                                      </p:to>
                                    </p:set>
                                    <p:animEffect transition="in" filter="wipe(left)">
                                      <p:cBhvr>
                                        <p:cTn id="24" dur="500"/>
                                        <p:tgtEl>
                                          <p:spTgt spid="16084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60848"/>
                                        </p:tgtEl>
                                        <p:attrNameLst>
                                          <p:attrName>style.visibility</p:attrName>
                                        </p:attrNameLst>
                                      </p:cBhvr>
                                      <p:to>
                                        <p:strVal val="visible"/>
                                      </p:to>
                                    </p:set>
                                    <p:animEffect transition="in" filter="wipe(left)">
                                      <p:cBhvr>
                                        <p:cTn id="27" dur="500"/>
                                        <p:tgtEl>
                                          <p:spTgt spid="16084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60849"/>
                                        </p:tgtEl>
                                        <p:attrNameLst>
                                          <p:attrName>style.visibility</p:attrName>
                                        </p:attrNameLst>
                                      </p:cBhvr>
                                      <p:to>
                                        <p:strVal val="visible"/>
                                      </p:to>
                                    </p:set>
                                    <p:animEffect transition="in" filter="wipe(left)">
                                      <p:cBhvr>
                                        <p:cTn id="30" dur="500"/>
                                        <p:tgtEl>
                                          <p:spTgt spid="16084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0850"/>
                                        </p:tgtEl>
                                        <p:attrNameLst>
                                          <p:attrName>style.visibility</p:attrName>
                                        </p:attrNameLst>
                                      </p:cBhvr>
                                      <p:to>
                                        <p:strVal val="visible"/>
                                      </p:to>
                                    </p:set>
                                    <p:animEffect transition="in" filter="wipe(left)">
                                      <p:cBhvr>
                                        <p:cTn id="33" dur="500"/>
                                        <p:tgtEl>
                                          <p:spTgt spid="16085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60845"/>
                                        </p:tgtEl>
                                        <p:attrNameLst>
                                          <p:attrName>style.visibility</p:attrName>
                                        </p:attrNameLst>
                                      </p:cBhvr>
                                      <p:to>
                                        <p:strVal val="visible"/>
                                      </p:to>
                                    </p:set>
                                    <p:animEffect transition="in" filter="wipe(up)">
                                      <p:cBhvr>
                                        <p:cTn id="38" dur="500"/>
                                        <p:tgtEl>
                                          <p:spTgt spid="16084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60844"/>
                                        </p:tgtEl>
                                        <p:attrNameLst>
                                          <p:attrName>style.visibility</p:attrName>
                                        </p:attrNameLst>
                                      </p:cBhvr>
                                      <p:to>
                                        <p:strVal val="visible"/>
                                      </p:to>
                                    </p:set>
                                    <p:animEffect transition="in" filter="wipe(up)">
                                      <p:cBhvr>
                                        <p:cTn id="41" dur="500"/>
                                        <p:tgtEl>
                                          <p:spTgt spid="16084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60856"/>
                                        </p:tgtEl>
                                        <p:attrNameLst>
                                          <p:attrName>style.visibility</p:attrName>
                                        </p:attrNameLst>
                                      </p:cBhvr>
                                      <p:to>
                                        <p:strVal val="visible"/>
                                      </p:to>
                                    </p:set>
                                    <p:animEffect transition="in" filter="wipe(up)">
                                      <p:cBhvr>
                                        <p:cTn id="46" dur="500"/>
                                        <p:tgtEl>
                                          <p:spTgt spid="160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43" grpId="0" animBg="1"/>
      <p:bldP spid="160844" grpId="0"/>
      <p:bldP spid="160845" grpId="0"/>
      <p:bldP spid="160847" grpId="0"/>
      <p:bldP spid="160848" grpId="0"/>
      <p:bldP spid="160849" grpId="0"/>
      <p:bldP spid="16085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rPr>
              <a:t>E-R Design Decisions</a:t>
            </a:r>
          </a:p>
        </p:txBody>
      </p:sp>
      <p:sp>
        <p:nvSpPr>
          <p:cNvPr id="144386" name="Rectangle 3"/>
          <p:cNvSpPr>
            <a:spLocks noGrp="1"/>
          </p:cNvSpPr>
          <p:nvPr>
            <p:ph idx="1"/>
          </p:nvPr>
        </p:nvSpPr>
        <p:spPr>
          <a:xfrm>
            <a:off x="254000" y="1093788"/>
            <a:ext cx="8696325" cy="4687887"/>
          </a:xfrm>
        </p:spPr>
        <p:txBody>
          <a:bodyPr vert="horz" wrap="square" lIns="91440" tIns="45720" rIns="91440" bIns="45720" anchor="t" anchorCtr="0"/>
          <a:lstStyle/>
          <a:p>
            <a:r>
              <a:rPr lang="en-US" altLang="zh-CN" sz="2400" dirty="0"/>
              <a:t>The use of an attribute or entity set to represent an object.</a:t>
            </a:r>
          </a:p>
          <a:p>
            <a:r>
              <a:rPr lang="en-US" altLang="zh-CN" sz="2400" dirty="0"/>
              <a:t>Whether a real-world concept is best expressed by an entity set or a relationship set.</a:t>
            </a:r>
          </a:p>
          <a:p>
            <a:r>
              <a:rPr lang="en-US" altLang="zh-CN" sz="2400" dirty="0"/>
              <a:t>The use of a ternary relationship versus a pair of binary relationships.</a:t>
            </a:r>
          </a:p>
          <a:p>
            <a:r>
              <a:rPr lang="en-US" altLang="zh-CN" sz="2400" dirty="0"/>
              <a:t>The use of a strong or weak entity set.</a:t>
            </a:r>
          </a:p>
          <a:p>
            <a:r>
              <a:rPr lang="en-US" altLang="zh-CN" sz="2400" dirty="0"/>
              <a:t>The use of specialization/generalization – contributes to modularity in the design.</a:t>
            </a:r>
          </a:p>
          <a:p>
            <a:r>
              <a:rPr lang="en-US" altLang="zh-CN" sz="2400" dirty="0"/>
              <a:t>The use of aggregation – can treat the aggregate entity set as a single unit without concern for the details of its internal structure.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469900" y="155575"/>
            <a:ext cx="8867775" cy="477838"/>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2800" b="1" i="0" u="none" strike="noStrike" kern="0" cap="none" spc="0" normalizeH="0" baseline="0" noProof="1">
                <a:solidFill>
                  <a:schemeClr val="tx2"/>
                </a:solidFill>
                <a:effectLst>
                  <a:outerShdw blurRad="38100" dist="38100" dir="2700000">
                    <a:srgbClr val="C0C0C0"/>
                  </a:outerShdw>
                </a:effectLst>
                <a:latin typeface="Helvetica" charset="0"/>
                <a:ea typeface="MS PGothic" panose="020B0600070205080204" charset="-122"/>
                <a:cs typeface="Arial" panose="020B0604020202020204"/>
              </a:rPr>
              <a:t>Summary of Symbols Used in E-R Notation</a:t>
            </a:r>
          </a:p>
        </p:txBody>
      </p:sp>
      <p:pic>
        <p:nvPicPr>
          <p:cNvPr id="146434" name="Picture 5"/>
          <p:cNvPicPr>
            <a:picLocks noChangeAspect="1"/>
          </p:cNvPicPr>
          <p:nvPr/>
        </p:nvPicPr>
        <p:blipFill>
          <a:blip r:embed="rId3"/>
          <a:srcRect b="53856"/>
          <a:stretch>
            <a:fillRect/>
          </a:stretch>
        </p:blipFill>
        <p:spPr>
          <a:xfrm>
            <a:off x="596900" y="1128713"/>
            <a:ext cx="8012113" cy="4595812"/>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Symbols Used in E-R Notation (Cont.)</a:t>
            </a:r>
          </a:p>
        </p:txBody>
      </p:sp>
      <p:pic>
        <p:nvPicPr>
          <p:cNvPr id="148482" name="Picture 5"/>
          <p:cNvPicPr>
            <a:picLocks noChangeAspect="1"/>
          </p:cNvPicPr>
          <p:nvPr/>
        </p:nvPicPr>
        <p:blipFill>
          <a:blip r:embed="rId3"/>
          <a:srcRect t="45372"/>
          <a:stretch>
            <a:fillRect/>
          </a:stretch>
        </p:blipFill>
        <p:spPr>
          <a:xfrm>
            <a:off x="1196975" y="979488"/>
            <a:ext cx="7435850" cy="5048250"/>
          </a:xfrm>
          <a:prstGeom prst="rect">
            <a:avLst/>
          </a:prstGeom>
          <a:noFill/>
          <a:ln w="9525">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Alternative ER Notations</a:t>
            </a:r>
          </a:p>
        </p:txBody>
      </p:sp>
      <p:sp>
        <p:nvSpPr>
          <p:cNvPr id="150530" name="Rectangle 116"/>
          <p:cNvSpPr>
            <a:spLocks noGrp="1"/>
          </p:cNvSpPr>
          <p:nvPr>
            <p:ph idx="1"/>
          </p:nvPr>
        </p:nvSpPr>
        <p:spPr>
          <a:xfrm>
            <a:off x="814388" y="1093788"/>
            <a:ext cx="7661275" cy="606425"/>
          </a:xfrm>
        </p:spPr>
        <p:txBody>
          <a:bodyPr vert="horz" wrap="square" lIns="91440" tIns="45720" rIns="91440" bIns="45720" anchor="t" anchorCtr="0"/>
          <a:lstStyle/>
          <a:p>
            <a:r>
              <a:rPr lang="en-US" altLang="zh-CN" sz="2000" dirty="0"/>
              <a:t> </a:t>
            </a:r>
            <a:r>
              <a:rPr lang="en-US" altLang="zh-CN" dirty="0"/>
              <a:t>Chen, IDE1FX, …</a:t>
            </a:r>
          </a:p>
        </p:txBody>
      </p:sp>
      <p:pic>
        <p:nvPicPr>
          <p:cNvPr id="150531" name="Picture 5"/>
          <p:cNvPicPr>
            <a:picLocks noChangeAspect="1"/>
          </p:cNvPicPr>
          <p:nvPr/>
        </p:nvPicPr>
        <p:blipFill>
          <a:blip r:embed="rId3"/>
          <a:srcRect r="15594" b="76595"/>
          <a:stretch>
            <a:fillRect/>
          </a:stretch>
        </p:blipFill>
        <p:spPr>
          <a:xfrm>
            <a:off x="1065213" y="1760538"/>
            <a:ext cx="6831012" cy="1773237"/>
          </a:xfrm>
          <a:prstGeom prst="rect">
            <a:avLst/>
          </a:prstGeom>
          <a:noFill/>
          <a:ln w="9525">
            <a:noFill/>
          </a:ln>
        </p:spPr>
      </p:pic>
      <p:pic>
        <p:nvPicPr>
          <p:cNvPr id="150532" name="Picture 5"/>
          <p:cNvPicPr>
            <a:picLocks noChangeAspect="1"/>
          </p:cNvPicPr>
          <p:nvPr/>
        </p:nvPicPr>
        <p:blipFill>
          <a:blip r:embed="rId3"/>
          <a:srcRect t="87552"/>
          <a:stretch>
            <a:fillRect/>
          </a:stretch>
        </p:blipFill>
        <p:spPr>
          <a:xfrm>
            <a:off x="514350" y="4040188"/>
            <a:ext cx="8478838" cy="987425"/>
          </a:xfrm>
          <a:prstGeom prst="rect">
            <a:avLst/>
          </a:prstGeom>
          <a:noFill/>
          <a:ln w="9525">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Alternative ER Notations</a:t>
            </a:r>
          </a:p>
        </p:txBody>
      </p:sp>
      <p:sp>
        <p:nvSpPr>
          <p:cNvPr id="152578" name="Rectangle 3"/>
          <p:cNvSpPr>
            <a:spLocks noGrp="1"/>
          </p:cNvSpPr>
          <p:nvPr>
            <p:ph idx="1"/>
          </p:nvPr>
        </p:nvSpPr>
        <p:spPr>
          <a:xfrm>
            <a:off x="639763" y="1266825"/>
            <a:ext cx="8232775" cy="622300"/>
          </a:xfrm>
        </p:spPr>
        <p:txBody>
          <a:bodyPr vert="horz" wrap="square" lIns="91440" tIns="45720" rIns="91440" bIns="45720" anchor="t" anchorCtr="0"/>
          <a:lstStyle/>
          <a:p>
            <a:pPr>
              <a:buNone/>
            </a:pPr>
            <a:r>
              <a:rPr lang="en-US" altLang="zh-CN" b="1" dirty="0"/>
              <a:t>                                             Chen                      IDE1FX (Crows feet notation)</a:t>
            </a:r>
          </a:p>
        </p:txBody>
      </p:sp>
      <p:pic>
        <p:nvPicPr>
          <p:cNvPr id="152579" name="Picture 5"/>
          <p:cNvPicPr>
            <a:picLocks noChangeAspect="1"/>
          </p:cNvPicPr>
          <p:nvPr/>
        </p:nvPicPr>
        <p:blipFill>
          <a:blip r:embed="rId3"/>
          <a:srcRect t="22716" b="11975"/>
          <a:stretch>
            <a:fillRect/>
          </a:stretch>
        </p:blipFill>
        <p:spPr>
          <a:xfrm>
            <a:off x="1223963" y="1784350"/>
            <a:ext cx="7554912" cy="4619625"/>
          </a:xfrm>
          <a:prstGeom prst="rect">
            <a:avLst/>
          </a:prstGeom>
          <a:noFill/>
          <a:ln w="9525">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UML	</a:t>
            </a:r>
          </a:p>
        </p:txBody>
      </p:sp>
      <p:sp>
        <p:nvSpPr>
          <p:cNvPr id="154626" name="Rectangle 3"/>
          <p:cNvSpPr>
            <a:spLocks noGrp="1"/>
          </p:cNvSpPr>
          <p:nvPr>
            <p:ph idx="1"/>
          </p:nvPr>
        </p:nvSpPr>
        <p:spPr>
          <a:xfrm>
            <a:off x="855663" y="1222375"/>
            <a:ext cx="7419975" cy="4876800"/>
          </a:xfrm>
        </p:spPr>
        <p:txBody>
          <a:bodyPr vert="horz" wrap="square" lIns="91440" tIns="45720" rIns="91440" bIns="45720" anchor="t" anchorCtr="0"/>
          <a:lstStyle/>
          <a:p>
            <a:r>
              <a:rPr lang="en-US" altLang="zh-CN" b="1" dirty="0">
                <a:solidFill>
                  <a:srgbClr val="000099"/>
                </a:solidFill>
              </a:rPr>
              <a:t>UML</a:t>
            </a:r>
            <a:r>
              <a:rPr lang="en-US" altLang="zh-CN" dirty="0"/>
              <a:t>: Unified Modeling Language</a:t>
            </a:r>
          </a:p>
          <a:p>
            <a:r>
              <a:rPr lang="en-US" altLang="zh-CN" dirty="0"/>
              <a:t>UML has many components to graphically model different aspects of an entire software system</a:t>
            </a:r>
          </a:p>
          <a:p>
            <a:r>
              <a:rPr lang="en-US" altLang="zh-CN" dirty="0"/>
              <a:t>UML Class Diagrams correspond to E-R Diagram, but several differences.</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1EA27B06-3842-78F2-B12C-46D7C9267B18}"/>
                  </a:ext>
                </a:extLst>
              </p14:cNvPr>
              <p14:cNvContentPartPr/>
              <p14:nvPr/>
            </p14:nvContentPartPr>
            <p14:xfrm>
              <a:off x="5266800" y="404280"/>
              <a:ext cx="1982880" cy="948240"/>
            </p14:xfrm>
          </p:contentPart>
        </mc:Choice>
        <mc:Fallback>
          <p:pic>
            <p:nvPicPr>
              <p:cNvPr id="2" name="墨迹 1">
                <a:extLst>
                  <a:ext uri="{FF2B5EF4-FFF2-40B4-BE49-F238E27FC236}">
                    <a16:creationId xmlns:a16="http://schemas.microsoft.com/office/drawing/2014/main" id="{1EA27B06-3842-78F2-B12C-46D7C9267B18}"/>
                  </a:ext>
                </a:extLst>
              </p:cNvPr>
              <p:cNvPicPr/>
              <p:nvPr/>
            </p:nvPicPr>
            <p:blipFill>
              <a:blip r:embed="rId4"/>
              <a:stretch>
                <a:fillRect/>
              </a:stretch>
            </p:blipFill>
            <p:spPr>
              <a:xfrm>
                <a:off x="5257440" y="394920"/>
                <a:ext cx="2001600" cy="96696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ER model -- Database Modeling</a:t>
            </a:r>
          </a:p>
        </p:txBody>
      </p:sp>
      <p:sp>
        <p:nvSpPr>
          <p:cNvPr id="20482" name="Rectangle 3"/>
          <p:cNvSpPr>
            <a:spLocks noGrp="1"/>
          </p:cNvSpPr>
          <p:nvPr>
            <p:ph idx="1"/>
          </p:nvPr>
        </p:nvSpPr>
        <p:spPr>
          <a:xfrm>
            <a:off x="250825" y="1105535"/>
            <a:ext cx="8688705" cy="5309870"/>
          </a:xfrm>
        </p:spPr>
        <p:txBody>
          <a:bodyPr vert="horz" wrap="square" lIns="91440" tIns="45720" rIns="91440" bIns="45720" anchor="t" anchorCtr="0"/>
          <a:lstStyle/>
          <a:p>
            <a:r>
              <a:rPr lang="en-US" altLang="zh-CN" sz="2000" dirty="0"/>
              <a:t>The ER data mode was developed to facilitate database design by allowing specification of an </a:t>
            </a:r>
            <a:r>
              <a:rPr lang="en-US" altLang="zh-CN" sz="2000" dirty="0">
                <a:solidFill>
                  <a:srgbClr val="000099"/>
                </a:solidFill>
              </a:rPr>
              <a:t>enterprise schema </a:t>
            </a:r>
            <a:r>
              <a:rPr lang="en-US" altLang="zh-CN" sz="2000" dirty="0"/>
              <a:t>that represents the overall logical structure of a database.</a:t>
            </a:r>
          </a:p>
          <a:p>
            <a:r>
              <a:rPr lang="en-US" altLang="zh-CN" sz="2000" dirty="0"/>
              <a:t>The ER model is very useful in mapping the meanings and interactions of real-world enterprises onto a conceptual schema.  Because of this usefulness, many database-design tools draw on concepts from the ER model.</a:t>
            </a:r>
          </a:p>
          <a:p>
            <a:r>
              <a:rPr lang="en-US" altLang="zh-CN" sz="2000" dirty="0"/>
              <a:t>The ER data model employs three basic concepts: </a:t>
            </a:r>
          </a:p>
          <a:p>
            <a:pPr lvl="1"/>
            <a:r>
              <a:rPr lang="en-US" altLang="zh-CN" sz="2400" b="1" i="1" u="sng" dirty="0">
                <a:solidFill>
                  <a:schemeClr val="tx2"/>
                </a:solidFill>
                <a:effectLst>
                  <a:outerShdw blurRad="38100" dist="38100" dir="2700000" algn="tl">
                    <a:srgbClr val="000000">
                      <a:alpha val="43137"/>
                    </a:srgbClr>
                  </a:outerShdw>
                </a:effectLst>
              </a:rPr>
              <a:t>entity sets,</a:t>
            </a:r>
          </a:p>
          <a:p>
            <a:pPr lvl="1" algn="l"/>
            <a:r>
              <a:rPr lang="en-US" altLang="zh-CN" sz="2400" b="1" i="1" u="sng" dirty="0">
                <a:solidFill>
                  <a:schemeClr val="tx2"/>
                </a:solidFill>
                <a:effectLst>
                  <a:outerShdw blurRad="38100" dist="38100" dir="2700000" algn="tl">
                    <a:srgbClr val="000000">
                      <a:alpha val="43137"/>
                    </a:srgbClr>
                  </a:outerShdw>
                </a:effectLst>
              </a:rPr>
              <a:t>relationship sets, </a:t>
            </a:r>
          </a:p>
          <a:p>
            <a:pPr lvl="1" algn="l"/>
            <a:r>
              <a:rPr lang="en-US" altLang="zh-CN" sz="2400" b="1" i="1" u="sng" dirty="0">
                <a:solidFill>
                  <a:schemeClr val="tx2"/>
                </a:solidFill>
                <a:effectLst>
                  <a:outerShdw blurRad="38100" dist="38100" dir="2700000" algn="tl">
                    <a:srgbClr val="000000">
                      <a:alpha val="43137"/>
                    </a:srgbClr>
                  </a:outerShdw>
                </a:effectLst>
              </a:rPr>
              <a:t>attributes.</a:t>
            </a:r>
          </a:p>
          <a:p>
            <a:r>
              <a:rPr lang="en-US" altLang="zh-CN" sz="2000" dirty="0"/>
              <a:t>The ER model also has an associated diagrammatic representation, the ER diagram, which can express the overall logical structure of a database graphically.</a:t>
            </a:r>
          </a:p>
          <a:p>
            <a:pPr>
              <a:buNone/>
            </a:pPr>
            <a:endParaRPr lang="en-US" altLang="zh-CN" sz="2000" dirty="0"/>
          </a:p>
          <a:p>
            <a:endParaRPr lang="en-US" altLang="zh-CN" sz="2000" dirty="0"/>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DFDEF0C8-5CD2-2580-36F3-FD73B26779FB}"/>
                  </a:ext>
                </a:extLst>
              </p14:cNvPr>
              <p14:cNvContentPartPr/>
              <p14:nvPr/>
            </p14:nvContentPartPr>
            <p14:xfrm>
              <a:off x="1377000" y="645120"/>
              <a:ext cx="3910320" cy="465480"/>
            </p14:xfrm>
          </p:contentPart>
        </mc:Choice>
        <mc:Fallback xmlns="">
          <p:pic>
            <p:nvPicPr>
              <p:cNvPr id="2" name="墨迹 1">
                <a:extLst>
                  <a:ext uri="{FF2B5EF4-FFF2-40B4-BE49-F238E27FC236}">
                    <a16:creationId xmlns:a16="http://schemas.microsoft.com/office/drawing/2014/main" id="{DFDEF0C8-5CD2-2580-36F3-FD73B26779FB}"/>
                  </a:ext>
                </a:extLst>
              </p:cNvPr>
              <p:cNvPicPr/>
              <p:nvPr/>
            </p:nvPicPr>
            <p:blipFill>
              <a:blip r:embed="rId4"/>
              <a:stretch>
                <a:fillRect/>
              </a:stretch>
            </p:blipFill>
            <p:spPr>
              <a:xfrm>
                <a:off x="1367640" y="635760"/>
                <a:ext cx="3929040" cy="484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4E4FD28B-BFEA-C2EF-1B16-A65EC4712AC4}"/>
                  </a:ext>
                </a:extLst>
              </p14:cNvPr>
              <p14:cNvContentPartPr/>
              <p14:nvPr/>
            </p14:nvContentPartPr>
            <p14:xfrm>
              <a:off x="5510160" y="1333800"/>
              <a:ext cx="552600" cy="267480"/>
            </p14:xfrm>
          </p:contentPart>
        </mc:Choice>
        <mc:Fallback xmlns="">
          <p:pic>
            <p:nvPicPr>
              <p:cNvPr id="3" name="墨迹 2">
                <a:extLst>
                  <a:ext uri="{FF2B5EF4-FFF2-40B4-BE49-F238E27FC236}">
                    <a16:creationId xmlns:a16="http://schemas.microsoft.com/office/drawing/2014/main" id="{4E4FD28B-BFEA-C2EF-1B16-A65EC4712AC4}"/>
                  </a:ext>
                </a:extLst>
              </p:cNvPr>
              <p:cNvPicPr/>
              <p:nvPr/>
            </p:nvPicPr>
            <p:blipFill>
              <a:blip r:embed="rId6"/>
              <a:stretch>
                <a:fillRect/>
              </a:stretch>
            </p:blipFill>
            <p:spPr>
              <a:xfrm>
                <a:off x="5500800" y="1324440"/>
                <a:ext cx="571320" cy="286200"/>
              </a:xfrm>
              <a:prstGeom prst="rect">
                <a:avLst/>
              </a:prstGeom>
            </p:spPr>
          </p:pic>
        </mc:Fallback>
      </mc:AlternateContent>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858838" y="104775"/>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ER vs. UML Class Diagrams</a:t>
            </a:r>
          </a:p>
        </p:txBody>
      </p:sp>
      <p:sp>
        <p:nvSpPr>
          <p:cNvPr id="156674" name="Text Box 163"/>
          <p:cNvSpPr txBox="1"/>
          <p:nvPr/>
        </p:nvSpPr>
        <p:spPr>
          <a:xfrm>
            <a:off x="1673225" y="6007100"/>
            <a:ext cx="6102350" cy="366713"/>
          </a:xfrm>
          <a:prstGeom prst="rect">
            <a:avLst/>
          </a:prstGeom>
          <a:noFill/>
          <a:ln w="9525">
            <a:noFill/>
          </a:ln>
        </p:spPr>
        <p:txBody>
          <a:bodyPr wrap="none" anchor="t" anchorCtr="0">
            <a:spAutoFit/>
          </a:bodyPr>
          <a:lstStyle/>
          <a:p>
            <a:pPr eaLnBrk="0" hangingPunct="0"/>
            <a:r>
              <a:rPr lang="en-US" altLang="zh-CN" sz="1800" dirty="0">
                <a:solidFill>
                  <a:schemeClr val="tx2"/>
                </a:solidFill>
                <a:latin typeface="Helvetica" charset="0"/>
              </a:rPr>
              <a:t>*</a:t>
            </a:r>
            <a:r>
              <a:rPr lang="en-US" altLang="zh-CN" sz="1800" dirty="0">
                <a:latin typeface="Helvetica" charset="0"/>
              </a:rPr>
              <a:t>Note reversal of position in cardinality constraint depiction</a:t>
            </a:r>
          </a:p>
        </p:txBody>
      </p:sp>
      <p:pic>
        <p:nvPicPr>
          <p:cNvPr id="156675" name="Picture 5"/>
          <p:cNvPicPr>
            <a:picLocks noChangeAspect="1"/>
          </p:cNvPicPr>
          <p:nvPr/>
        </p:nvPicPr>
        <p:blipFill>
          <a:blip r:embed="rId3"/>
          <a:srcRect b="44093"/>
          <a:stretch>
            <a:fillRect/>
          </a:stretch>
        </p:blipFill>
        <p:spPr>
          <a:xfrm>
            <a:off x="569913" y="1065213"/>
            <a:ext cx="8280400" cy="4695825"/>
          </a:xfrm>
          <a:prstGeom prst="rect">
            <a:avLst/>
          </a:prstGeom>
          <a:noFill/>
          <a:ln w="9525">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ER vs. UML Class Diagrams</a:t>
            </a:r>
          </a:p>
        </p:txBody>
      </p:sp>
      <p:sp>
        <p:nvSpPr>
          <p:cNvPr id="158722" name="Text Box 82"/>
          <p:cNvSpPr txBox="1"/>
          <p:nvPr/>
        </p:nvSpPr>
        <p:spPr>
          <a:xfrm>
            <a:off x="1630363" y="1058863"/>
            <a:ext cx="2335212" cy="376237"/>
          </a:xfrm>
          <a:prstGeom prst="rect">
            <a:avLst/>
          </a:prstGeom>
          <a:noFill/>
          <a:ln w="9525">
            <a:noFill/>
          </a:ln>
        </p:spPr>
        <p:txBody>
          <a:bodyPr wrap="none" lIns="90000" tIns="45000" rIns="90000" bIns="45000" anchor="t" anchorCtr="0"/>
          <a:lstStyle/>
          <a:p>
            <a:pPr defTabSz="449580" hangingPunct="0">
              <a:lnSpc>
                <a:spcPct val="104000"/>
              </a:lnSpc>
              <a:buSzPct val="45000"/>
              <a:buFont typeface="Wingdings" panose="05000000000000000000" pitchFamily="2" charset="2"/>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zh-CN" sz="1800" b="1" dirty="0">
                <a:solidFill>
                  <a:srgbClr val="000000"/>
                </a:solidFill>
                <a:latin typeface="Arial" panose="020B0604020202020204" pitchFamily="34" charset="0"/>
              </a:rPr>
              <a:t>ER Diagram Notation</a:t>
            </a:r>
          </a:p>
        </p:txBody>
      </p:sp>
      <p:sp>
        <p:nvSpPr>
          <p:cNvPr id="158723" name="Text Box 83"/>
          <p:cNvSpPr txBox="1"/>
          <p:nvPr/>
        </p:nvSpPr>
        <p:spPr>
          <a:xfrm>
            <a:off x="5378450" y="1087438"/>
            <a:ext cx="2030413" cy="376237"/>
          </a:xfrm>
          <a:prstGeom prst="rect">
            <a:avLst/>
          </a:prstGeom>
          <a:noFill/>
          <a:ln w="9525">
            <a:noFill/>
          </a:ln>
        </p:spPr>
        <p:txBody>
          <a:bodyPr wrap="none" lIns="90000" tIns="45000" rIns="90000" bIns="45000" anchor="t" anchorCtr="0"/>
          <a:lstStyle/>
          <a:p>
            <a:pPr defTabSz="449580" hangingPunct="0">
              <a:lnSpc>
                <a:spcPct val="104000"/>
              </a:lnSpc>
              <a:buSzPct val="45000"/>
              <a:buFont typeface="Wingdings" panose="05000000000000000000" pitchFamily="2" charset="2"/>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zh-CN" sz="1800" b="1" dirty="0">
                <a:solidFill>
                  <a:srgbClr val="000000"/>
                </a:solidFill>
                <a:latin typeface="Arial" panose="020B0604020202020204" pitchFamily="34" charset="0"/>
              </a:rPr>
              <a:t>Equivalent in UML</a:t>
            </a:r>
          </a:p>
        </p:txBody>
      </p:sp>
      <p:sp>
        <p:nvSpPr>
          <p:cNvPr id="158724" name="Text Box 84"/>
          <p:cNvSpPr txBox="1"/>
          <p:nvPr/>
        </p:nvSpPr>
        <p:spPr>
          <a:xfrm>
            <a:off x="1158875" y="5829300"/>
            <a:ext cx="6737350" cy="641350"/>
          </a:xfrm>
          <a:prstGeom prst="rect">
            <a:avLst/>
          </a:prstGeom>
          <a:noFill/>
          <a:ln w="9525">
            <a:noFill/>
          </a:ln>
        </p:spPr>
        <p:txBody>
          <a:bodyPr wrap="none" anchor="t" anchorCtr="0">
            <a:spAutoFit/>
          </a:bodyPr>
          <a:lstStyle/>
          <a:p>
            <a:pPr eaLnBrk="0" hangingPunct="0"/>
            <a:r>
              <a:rPr lang="en-US" altLang="zh-CN" sz="1800" dirty="0">
                <a:solidFill>
                  <a:schemeClr val="tx2"/>
                </a:solidFill>
                <a:latin typeface="Helvetica" charset="0"/>
              </a:rPr>
              <a:t>*</a:t>
            </a:r>
            <a:r>
              <a:rPr lang="en-US" altLang="zh-CN" sz="1800" dirty="0">
                <a:latin typeface="Helvetica" charset="0"/>
              </a:rPr>
              <a:t>Generalization can use merged or separate arrows independent</a:t>
            </a:r>
          </a:p>
          <a:p>
            <a:pPr eaLnBrk="0" hangingPunct="0"/>
            <a:r>
              <a:rPr lang="en-US" altLang="zh-CN" sz="1800" dirty="0">
                <a:latin typeface="Helvetica" charset="0"/>
              </a:rPr>
              <a:t>  of disjoint/overlapping</a:t>
            </a:r>
            <a:endParaRPr lang="en-US" altLang="zh-CN" sz="1800" dirty="0">
              <a:solidFill>
                <a:schemeClr val="tx2"/>
              </a:solidFill>
              <a:latin typeface="Helvetica" charset="0"/>
            </a:endParaRPr>
          </a:p>
        </p:txBody>
      </p:sp>
      <p:pic>
        <p:nvPicPr>
          <p:cNvPr id="158725" name="Picture 5"/>
          <p:cNvPicPr>
            <a:picLocks noChangeAspect="1"/>
          </p:cNvPicPr>
          <p:nvPr/>
        </p:nvPicPr>
        <p:blipFill>
          <a:blip r:embed="rId3"/>
          <a:srcRect t="56212" r="11429"/>
          <a:stretch>
            <a:fillRect/>
          </a:stretch>
        </p:blipFill>
        <p:spPr>
          <a:xfrm>
            <a:off x="846138" y="1641475"/>
            <a:ext cx="7870825" cy="3948113"/>
          </a:xfrm>
          <a:prstGeom prst="rect">
            <a:avLst/>
          </a:prstGeom>
          <a:noFill/>
          <a:ln w="9525">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UML Class Diagrams (Cont.)</a:t>
            </a:r>
          </a:p>
        </p:txBody>
      </p:sp>
      <p:sp>
        <p:nvSpPr>
          <p:cNvPr id="160770" name="Rectangle 3"/>
          <p:cNvSpPr>
            <a:spLocks noGrp="1"/>
          </p:cNvSpPr>
          <p:nvPr>
            <p:ph idx="1"/>
          </p:nvPr>
        </p:nvSpPr>
        <p:spPr>
          <a:xfrm>
            <a:off x="855663" y="1222375"/>
            <a:ext cx="7359650" cy="5029200"/>
          </a:xfrm>
        </p:spPr>
        <p:txBody>
          <a:bodyPr vert="horz" wrap="square" lIns="91440" tIns="45720" rIns="91440" bIns="45720" anchor="t" anchorCtr="0"/>
          <a:lstStyle/>
          <a:p>
            <a:r>
              <a:rPr lang="en-US" altLang="zh-CN" dirty="0"/>
              <a:t>Binary relationship sets are represented in UML by just drawing a line connecting the entity sets. The relationship set name is written adjacent to the line.  </a:t>
            </a:r>
          </a:p>
          <a:p>
            <a:r>
              <a:rPr lang="en-US" altLang="zh-CN" dirty="0"/>
              <a:t>The role played by an entity set in a relationship set may also be specified by writing the role name on the line, adjacent to the entity set. </a:t>
            </a:r>
          </a:p>
          <a:p>
            <a:r>
              <a:rPr lang="en-US" altLang="zh-CN" dirty="0"/>
              <a:t>The relationship set name may alternatively be written in a box, along with attributes of the relationship set, and the box is connected, using a dotted line, to the line depicting the  relationship set.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zh-CN" altLang="en-US" sz="4000" b="1" i="0" u="none" strike="noStrike" kern="0" cap="none" spc="0" normalizeH="0" baseline="0" noProof="1">
                <a:solidFill>
                  <a:schemeClr val="tx2"/>
                </a:solidFill>
                <a:effectLst>
                  <a:outerShdw blurRad="38100" dist="38100" dir="2700000">
                    <a:srgbClr val="C0C0C0"/>
                  </a:outerShdw>
                </a:effectLst>
                <a:latin typeface="隶书" pitchFamily="49" charset="-122"/>
                <a:ea typeface="隶书" pitchFamily="49" charset="-122"/>
                <a:cs typeface="Arial" panose="020B0604020202020204"/>
              </a:rPr>
              <a:t>概念数据库设计过程</a:t>
            </a:r>
          </a:p>
        </p:txBody>
      </p:sp>
      <p:grpSp>
        <p:nvGrpSpPr>
          <p:cNvPr id="162818" name="Group 3"/>
          <p:cNvGrpSpPr/>
          <p:nvPr/>
        </p:nvGrpSpPr>
        <p:grpSpPr>
          <a:xfrm>
            <a:off x="933450" y="1169988"/>
            <a:ext cx="7162800" cy="5281612"/>
            <a:chOff x="720" y="929"/>
            <a:chExt cx="4512" cy="3327"/>
          </a:xfrm>
        </p:grpSpPr>
        <p:sp>
          <p:nvSpPr>
            <p:cNvPr id="207876" name="Rectangle 4"/>
            <p:cNvSpPr>
              <a:spLocks noChangeArrowheads="1"/>
            </p:cNvSpPr>
            <p:nvPr/>
          </p:nvSpPr>
          <p:spPr bwMode="auto">
            <a:xfrm>
              <a:off x="720" y="1344"/>
              <a:ext cx="4512" cy="2496"/>
            </a:xfrm>
            <a:prstGeom prst="rect">
              <a:avLst/>
            </a:prstGeom>
            <a:gradFill rotWithShape="0">
              <a:gsLst>
                <a:gs pos="0">
                  <a:srgbClr val="03D4A8"/>
                </a:gs>
                <a:gs pos="25000">
                  <a:srgbClr val="21D6E0"/>
                </a:gs>
                <a:gs pos="75000">
                  <a:srgbClr val="0087E6"/>
                </a:gs>
                <a:gs pos="100000">
                  <a:srgbClr val="005CBF"/>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03D4A8"/>
              </a:extrusionClr>
            </a:sp3d>
          </p:spPr>
          <p:txBody>
            <a:bodyPr wrap="none" lIns="90000" tIns="46800" rIns="90000" bIns="46800" anchor="ctr">
              <a:flatTx/>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07877" name="Rectangle 5"/>
            <p:cNvSpPr>
              <a:spLocks noChangeArrowheads="1"/>
            </p:cNvSpPr>
            <p:nvPr/>
          </p:nvSpPr>
          <p:spPr bwMode="auto">
            <a:xfrm>
              <a:off x="2325" y="929"/>
              <a:ext cx="1086" cy="237"/>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5E9EFF"/>
              </a:extrusionClr>
            </a:sp3d>
          </p:spPr>
          <p:txBody>
            <a:bodyPr wrap="none" lIns="90000" tIns="46800" rIns="90000" bIns="46800" anchor="ctr">
              <a:spAutoFit/>
              <a:flatTx/>
            </a:bodyP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rPr>
                <a:t>需求分析结果</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207878" name="Rectangle 6"/>
            <p:cNvSpPr>
              <a:spLocks noChangeArrowheads="1"/>
            </p:cNvSpPr>
            <p:nvPr/>
          </p:nvSpPr>
          <p:spPr bwMode="auto">
            <a:xfrm>
              <a:off x="2164" y="1553"/>
              <a:ext cx="1408" cy="237"/>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5E9EFF"/>
              </a:extrusionClr>
            </a:sp3d>
          </p:spPr>
          <p:txBody>
            <a:bodyPr wrap="none" lIns="90000" tIns="46800" rIns="90000" bIns="46800" anchor="ctr">
              <a:spAutoFit/>
              <a:flatTx/>
            </a:bodyP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rPr>
                <a:t>确定局部结构范围</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207879" name="Rectangle 7"/>
            <p:cNvSpPr>
              <a:spLocks noChangeArrowheads="1"/>
            </p:cNvSpPr>
            <p:nvPr/>
          </p:nvSpPr>
          <p:spPr bwMode="auto">
            <a:xfrm>
              <a:off x="2486" y="2177"/>
              <a:ext cx="764" cy="237"/>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5E9EFF"/>
              </a:extrusionClr>
            </a:sp3d>
          </p:spPr>
          <p:txBody>
            <a:bodyPr wrap="none" lIns="90000" tIns="46800" rIns="90000" bIns="46800" anchor="ctr">
              <a:spAutoFit/>
              <a:flatTx/>
            </a:bodyP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rPr>
                <a:t>实体定义</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207880" name="Rectangle 8"/>
            <p:cNvSpPr>
              <a:spLocks noChangeArrowheads="1"/>
            </p:cNvSpPr>
            <p:nvPr/>
          </p:nvSpPr>
          <p:spPr bwMode="auto">
            <a:xfrm>
              <a:off x="2486" y="2818"/>
              <a:ext cx="764" cy="237"/>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5E9EFF"/>
              </a:extrusionClr>
            </a:sp3d>
          </p:spPr>
          <p:txBody>
            <a:bodyPr wrap="none" lIns="90000" tIns="46800" rIns="90000" bIns="46800" anchor="ctr">
              <a:spAutoFit/>
              <a:flatTx/>
            </a:bodyP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rPr>
                <a:t>联系定义</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207881" name="Rectangle 9"/>
            <p:cNvSpPr>
              <a:spLocks noChangeArrowheads="1"/>
            </p:cNvSpPr>
            <p:nvPr/>
          </p:nvSpPr>
          <p:spPr bwMode="auto">
            <a:xfrm>
              <a:off x="2498" y="3442"/>
              <a:ext cx="764" cy="237"/>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5E9EFF"/>
              </a:extrusionClr>
            </a:sp3d>
          </p:spPr>
          <p:txBody>
            <a:bodyPr wrap="none" lIns="90000" tIns="46800" rIns="90000" bIns="46800" anchor="ctr">
              <a:spAutoFit/>
              <a:flatTx/>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幼圆" pitchFamily="49" charset="-122"/>
                  <a:cs typeface="幼圆" pitchFamily="49" charset="-122"/>
                </a:rPr>
                <a:t>属性分配</a:t>
              </a:r>
            </a:p>
          </p:txBody>
        </p:sp>
        <p:sp>
          <p:nvSpPr>
            <p:cNvPr id="207882" name="AutoShape 10"/>
            <p:cNvSpPr>
              <a:spLocks noChangeArrowheads="1"/>
            </p:cNvSpPr>
            <p:nvPr/>
          </p:nvSpPr>
          <p:spPr bwMode="auto">
            <a:xfrm>
              <a:off x="2736" y="1200"/>
              <a:ext cx="240" cy="288"/>
            </a:xfrm>
            <a:prstGeom prst="downArrow">
              <a:avLst>
                <a:gd name="adj1" fmla="val 50000"/>
                <a:gd name="adj2" fmla="val 30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07883" name="AutoShape 11"/>
            <p:cNvSpPr>
              <a:spLocks noChangeArrowheads="1"/>
            </p:cNvSpPr>
            <p:nvPr/>
          </p:nvSpPr>
          <p:spPr bwMode="auto">
            <a:xfrm>
              <a:off x="2736" y="1824"/>
              <a:ext cx="240" cy="288"/>
            </a:xfrm>
            <a:prstGeom prst="downArrow">
              <a:avLst>
                <a:gd name="adj1" fmla="val 50000"/>
                <a:gd name="adj2" fmla="val 30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07884" name="AutoShape 12"/>
            <p:cNvSpPr>
              <a:spLocks noChangeArrowheads="1"/>
            </p:cNvSpPr>
            <p:nvPr/>
          </p:nvSpPr>
          <p:spPr bwMode="auto">
            <a:xfrm>
              <a:off x="2736" y="2448"/>
              <a:ext cx="240" cy="288"/>
            </a:xfrm>
            <a:prstGeom prst="downArrow">
              <a:avLst>
                <a:gd name="adj1" fmla="val 50000"/>
                <a:gd name="adj2" fmla="val 30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07885" name="AutoShape 13"/>
            <p:cNvSpPr>
              <a:spLocks noChangeArrowheads="1"/>
            </p:cNvSpPr>
            <p:nvPr/>
          </p:nvSpPr>
          <p:spPr bwMode="auto">
            <a:xfrm>
              <a:off x="2736" y="3072"/>
              <a:ext cx="240" cy="288"/>
            </a:xfrm>
            <a:prstGeom prst="downArrow">
              <a:avLst>
                <a:gd name="adj1" fmla="val 50000"/>
                <a:gd name="adj2" fmla="val 30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07886" name="Text Box 14"/>
            <p:cNvSpPr txBox="1">
              <a:spLocks noChangeArrowheads="1"/>
            </p:cNvSpPr>
            <p:nvPr/>
          </p:nvSpPr>
          <p:spPr bwMode="auto">
            <a:xfrm>
              <a:off x="4704" y="1488"/>
              <a:ext cx="432" cy="1615"/>
            </a:xfrm>
            <a:prstGeom prst="rect">
              <a:avLst/>
            </a:prstGeom>
            <a:noFill/>
            <a:ln>
              <a:noFill/>
            </a:ln>
            <a:effectLst/>
          </p:spPr>
          <p:txBody>
            <a:bodyPr lIns="90000" tIns="46800" rIns="90000" bIns="46800">
              <a:spAutoFit/>
            </a:bodyPr>
            <a:lstStyle/>
            <a:p>
              <a:pPr marR="0" algn="ctr" defTabSz="914400">
                <a:lnSpc>
                  <a:spcPct val="90000"/>
                </a:lnSpc>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局</a:t>
              </a:r>
            </a:p>
            <a:p>
              <a:pPr marR="0" algn="ctr" defTabSz="914400">
                <a:lnSpc>
                  <a:spcPct val="90000"/>
                </a:lnSpc>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部</a:t>
              </a:r>
            </a:p>
            <a:p>
              <a:pPr marR="0" algn="ctr" defTabSz="914400">
                <a:lnSpc>
                  <a:spcPct val="90000"/>
                </a:lnSpc>
                <a:buClr>
                  <a:schemeClr val="folHlink"/>
                </a:buClr>
                <a:buSzPct val="60000"/>
                <a:buFont typeface="Wingdings" panose="05000000000000000000" charset="0"/>
                <a:defRPr/>
              </a:pPr>
              <a:r>
                <a:rPr kumimoji="1" lang="en-US" altLang="zh-CN"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E</a:t>
              </a:r>
            </a:p>
            <a:p>
              <a:pPr marR="0" algn="ctr" defTabSz="914400">
                <a:lnSpc>
                  <a:spcPct val="90000"/>
                </a:lnSpc>
                <a:buClr>
                  <a:schemeClr val="folHlink"/>
                </a:buClr>
                <a:buSzPct val="60000"/>
                <a:buFont typeface="Wingdings" panose="05000000000000000000" charset="0"/>
                <a:defRPr/>
              </a:pPr>
              <a:r>
                <a:rPr kumimoji="1" lang="en-US" altLang="zh-CN"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a:t>
              </a:r>
            </a:p>
            <a:p>
              <a:pPr marR="0" algn="ctr" defTabSz="914400">
                <a:lnSpc>
                  <a:spcPct val="90000"/>
                </a:lnSpc>
                <a:buClr>
                  <a:schemeClr val="folHlink"/>
                </a:buClr>
                <a:buSzPct val="60000"/>
                <a:buFont typeface="Wingdings" panose="05000000000000000000" charset="0"/>
                <a:defRPr/>
              </a:pPr>
              <a:r>
                <a:rPr kumimoji="1" lang="en-US" altLang="zh-CN"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R</a:t>
              </a:r>
            </a:p>
            <a:p>
              <a:pPr marR="0" algn="ctr" defTabSz="914400">
                <a:lnSpc>
                  <a:spcPct val="90000"/>
                </a:lnSpc>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模</a:t>
              </a:r>
            </a:p>
            <a:p>
              <a:pPr marR="0" algn="ctr" defTabSz="914400">
                <a:lnSpc>
                  <a:spcPct val="90000"/>
                </a:lnSpc>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式</a:t>
              </a:r>
            </a:p>
            <a:p>
              <a:pPr marR="0" algn="ctr" defTabSz="914400">
                <a:lnSpc>
                  <a:spcPct val="90000"/>
                </a:lnSpc>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设</a:t>
              </a:r>
            </a:p>
            <a:p>
              <a:pPr marR="0" algn="ctr" defTabSz="914400">
                <a:lnSpc>
                  <a:spcPct val="90000"/>
                </a:lnSpc>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计</a:t>
              </a:r>
            </a:p>
          </p:txBody>
        </p:sp>
        <p:sp>
          <p:nvSpPr>
            <p:cNvPr id="207887" name="Rectangle 15"/>
            <p:cNvSpPr>
              <a:spLocks noChangeArrowheads="1"/>
            </p:cNvSpPr>
            <p:nvPr/>
          </p:nvSpPr>
          <p:spPr bwMode="auto">
            <a:xfrm>
              <a:off x="2163" y="4019"/>
              <a:ext cx="1362" cy="237"/>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5E9EFF"/>
              </a:extrusionClr>
            </a:sp3d>
          </p:spPr>
          <p:txBody>
            <a:bodyPr wrap="none" lIns="90000" tIns="46800" rIns="90000" bIns="46800" anchor="ctr">
              <a:spAutoFit/>
              <a:flatTx/>
            </a:bodyP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rPr>
                <a:t>全局</a:t>
              </a:r>
              <a:r>
                <a:rPr lang="en-US" altLang="zh-CN" sz="2000" strike="noStrike" noProof="1">
                  <a:effectLst>
                    <a:outerShdw blurRad="38100" dist="38100" dir="2700000">
                      <a:srgbClr val="C0C0C0"/>
                    </a:outerShdw>
                  </a:effectLst>
                  <a:latin typeface="Arial" panose="020B0604020202020204" pitchFamily="34" charset="0"/>
                  <a:ea typeface="幼圆" pitchFamily="49" charset="-122"/>
                  <a:cs typeface="+mn-cs"/>
                </a:rPr>
                <a:t>E-R</a:t>
              </a:r>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rPr>
                <a:t>模式设计</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207888" name="AutoShape 16"/>
            <p:cNvSpPr>
              <a:spLocks noChangeArrowheads="1"/>
            </p:cNvSpPr>
            <p:nvPr/>
          </p:nvSpPr>
          <p:spPr bwMode="auto">
            <a:xfrm>
              <a:off x="2736" y="3696"/>
              <a:ext cx="240" cy="288"/>
            </a:xfrm>
            <a:prstGeom prst="downArrow">
              <a:avLst>
                <a:gd name="adj1" fmla="val 50000"/>
                <a:gd name="adj2" fmla="val 30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zh-CN" altLang="en-US" sz="4000" b="1" i="0" u="none" strike="noStrike" kern="0" cap="none" spc="0" normalizeH="0" baseline="0" noProof="1">
                <a:solidFill>
                  <a:schemeClr val="tx2"/>
                </a:solidFill>
                <a:effectLst>
                  <a:outerShdw blurRad="38100" dist="38100" dir="2700000">
                    <a:srgbClr val="C0C0C0"/>
                  </a:outerShdw>
                </a:effectLst>
                <a:latin typeface="隶书" pitchFamily="49" charset="-122"/>
                <a:ea typeface="隶书" pitchFamily="49" charset="-122"/>
                <a:cs typeface="Arial" panose="020B0604020202020204"/>
              </a:rPr>
              <a:t>概念数据库设计过程</a:t>
            </a:r>
          </a:p>
        </p:txBody>
      </p:sp>
      <p:grpSp>
        <p:nvGrpSpPr>
          <p:cNvPr id="163842" name="Group 3"/>
          <p:cNvGrpSpPr/>
          <p:nvPr/>
        </p:nvGrpSpPr>
        <p:grpSpPr>
          <a:xfrm>
            <a:off x="914400" y="1155700"/>
            <a:ext cx="7162800" cy="5319713"/>
            <a:chOff x="720" y="908"/>
            <a:chExt cx="4512" cy="3351"/>
          </a:xfrm>
        </p:grpSpPr>
        <p:sp>
          <p:nvSpPr>
            <p:cNvPr id="208900" name="Rectangle 4"/>
            <p:cNvSpPr>
              <a:spLocks noChangeArrowheads="1"/>
            </p:cNvSpPr>
            <p:nvPr/>
          </p:nvSpPr>
          <p:spPr bwMode="auto">
            <a:xfrm>
              <a:off x="720" y="1323"/>
              <a:ext cx="4512" cy="2517"/>
            </a:xfrm>
            <a:prstGeom prst="rect">
              <a:avLst/>
            </a:prstGeom>
            <a:gradFill rotWithShape="0">
              <a:gsLst>
                <a:gs pos="0">
                  <a:srgbClr val="03D4A8"/>
                </a:gs>
                <a:gs pos="25000">
                  <a:srgbClr val="21D6E0"/>
                </a:gs>
                <a:gs pos="75000">
                  <a:srgbClr val="0087E6"/>
                </a:gs>
                <a:gs pos="100000">
                  <a:srgbClr val="005CBF"/>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03D4A8"/>
              </a:extrusionClr>
            </a:sp3d>
          </p:spPr>
          <p:txBody>
            <a:bodyPr wrap="none" lIns="90000" tIns="46800" rIns="90000" bIns="46800" anchor="ctr">
              <a:flatTx/>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08901" name="Rectangle 5"/>
            <p:cNvSpPr>
              <a:spLocks noChangeArrowheads="1"/>
            </p:cNvSpPr>
            <p:nvPr/>
          </p:nvSpPr>
          <p:spPr bwMode="auto">
            <a:xfrm>
              <a:off x="2349" y="908"/>
              <a:ext cx="1040" cy="237"/>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5E9EFF"/>
              </a:extrusionClr>
            </a:sp3d>
          </p:spPr>
          <p:txBody>
            <a:bodyPr wrap="none" lIns="90000" tIns="46800" rIns="90000" bIns="46800" anchor="ctr">
              <a:spAutoFit/>
              <a:flatTx/>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幼圆" pitchFamily="49" charset="-122"/>
                  <a:cs typeface="幼圆" pitchFamily="49" charset="-122"/>
                </a:rPr>
                <a:t>局部</a:t>
              </a:r>
              <a:r>
                <a:rPr kumimoji="1" lang="en-US" altLang="zh-CN" sz="20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幼圆" pitchFamily="49" charset="-122"/>
                  <a:cs typeface="幼圆" pitchFamily="49" charset="-122"/>
                </a:rPr>
                <a:t>E-R</a:t>
              </a:r>
              <a:r>
                <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幼圆" pitchFamily="49" charset="-122"/>
                  <a:cs typeface="幼圆" pitchFamily="49" charset="-122"/>
                </a:rPr>
                <a:t>模式</a:t>
              </a:r>
            </a:p>
          </p:txBody>
        </p:sp>
        <p:sp>
          <p:nvSpPr>
            <p:cNvPr id="208902" name="Rectangle 6"/>
            <p:cNvSpPr>
              <a:spLocks noChangeArrowheads="1"/>
            </p:cNvSpPr>
            <p:nvPr/>
          </p:nvSpPr>
          <p:spPr bwMode="auto">
            <a:xfrm>
              <a:off x="2164" y="1505"/>
              <a:ext cx="1408" cy="237"/>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5E9EFF"/>
              </a:extrusionClr>
            </a:sp3d>
          </p:spPr>
          <p:txBody>
            <a:bodyPr wrap="none" lIns="90000" tIns="46800" rIns="90000" bIns="46800" anchor="ctr">
              <a:spAutoFit/>
              <a:flatTx/>
            </a:bodyP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rPr>
                <a:t>确定公共实体类型</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208903" name="Rectangle 7"/>
            <p:cNvSpPr>
              <a:spLocks noChangeArrowheads="1"/>
            </p:cNvSpPr>
            <p:nvPr/>
          </p:nvSpPr>
          <p:spPr bwMode="auto">
            <a:xfrm>
              <a:off x="2027" y="2033"/>
              <a:ext cx="1684" cy="237"/>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5E9EFF"/>
              </a:extrusionClr>
            </a:sp3d>
          </p:spPr>
          <p:txBody>
            <a:bodyPr wrap="none" lIns="90000" tIns="46800" rIns="90000" bIns="46800" anchor="ctr">
              <a:spAutoFit/>
              <a:flatTx/>
            </a:bodyP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rPr>
                <a:t>合并两个局部</a:t>
              </a:r>
              <a:r>
                <a:rPr lang="en-US" altLang="zh-CN" sz="2000" strike="noStrike" noProof="1">
                  <a:effectLst>
                    <a:outerShdw blurRad="38100" dist="38100" dir="2700000">
                      <a:srgbClr val="C0C0C0"/>
                    </a:outerShdw>
                  </a:effectLst>
                  <a:latin typeface="Arial" panose="020B0604020202020204" pitchFamily="34" charset="0"/>
                  <a:ea typeface="幼圆" pitchFamily="49" charset="-122"/>
                  <a:cs typeface="+mn-cs"/>
                </a:rPr>
                <a:t>E-R</a:t>
              </a:r>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rPr>
                <a:t>模式</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208904" name="Rectangle 8"/>
            <p:cNvSpPr>
              <a:spLocks noChangeArrowheads="1"/>
            </p:cNvSpPr>
            <p:nvPr/>
          </p:nvSpPr>
          <p:spPr bwMode="auto">
            <a:xfrm>
              <a:off x="2245" y="2513"/>
              <a:ext cx="1247" cy="237"/>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5E9EFF"/>
              </a:extrusionClr>
            </a:sp3d>
          </p:spPr>
          <p:txBody>
            <a:bodyPr wrap="none" lIns="90000" tIns="46800" rIns="90000" bIns="46800" anchor="ctr">
              <a:spAutoFit/>
              <a:flatTx/>
            </a:bodyP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rPr>
                <a:t>检查并消除冲突</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208905" name="AutoShape 9"/>
            <p:cNvSpPr>
              <a:spLocks noChangeArrowheads="1"/>
            </p:cNvSpPr>
            <p:nvPr/>
          </p:nvSpPr>
          <p:spPr bwMode="auto">
            <a:xfrm>
              <a:off x="2736" y="1152"/>
              <a:ext cx="240" cy="288"/>
            </a:xfrm>
            <a:prstGeom prst="downArrow">
              <a:avLst>
                <a:gd name="adj1" fmla="val 50000"/>
                <a:gd name="adj2" fmla="val 30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08906" name="AutoShape 10"/>
            <p:cNvSpPr>
              <a:spLocks noChangeArrowheads="1"/>
            </p:cNvSpPr>
            <p:nvPr/>
          </p:nvSpPr>
          <p:spPr bwMode="auto">
            <a:xfrm>
              <a:off x="2736" y="1758"/>
              <a:ext cx="240" cy="210"/>
            </a:xfrm>
            <a:prstGeom prst="downArrow">
              <a:avLst>
                <a:gd name="adj1" fmla="val 50000"/>
                <a:gd name="adj2" fmla="val 25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08907" name="AutoShape 11"/>
            <p:cNvSpPr>
              <a:spLocks noChangeArrowheads="1"/>
            </p:cNvSpPr>
            <p:nvPr/>
          </p:nvSpPr>
          <p:spPr bwMode="auto">
            <a:xfrm>
              <a:off x="2736" y="2280"/>
              <a:ext cx="240" cy="216"/>
            </a:xfrm>
            <a:prstGeom prst="downArrow">
              <a:avLst>
                <a:gd name="adj1" fmla="val 50000"/>
                <a:gd name="adj2" fmla="val 25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08908" name="Text Box 12"/>
            <p:cNvSpPr txBox="1">
              <a:spLocks noChangeArrowheads="1"/>
            </p:cNvSpPr>
            <p:nvPr/>
          </p:nvSpPr>
          <p:spPr bwMode="auto">
            <a:xfrm>
              <a:off x="4656" y="1313"/>
              <a:ext cx="480" cy="1786"/>
            </a:xfrm>
            <a:prstGeom prst="rect">
              <a:avLst/>
            </a:prstGeom>
            <a:noFill/>
            <a:ln>
              <a:noFill/>
            </a:ln>
            <a:effectLst/>
          </p:spPr>
          <p:txBody>
            <a:bodyPr lIns="90000" tIns="46800" rIns="90000" bIns="46800">
              <a:spAutoFit/>
            </a:bodyPr>
            <a:lstStyle/>
            <a:p>
              <a:pPr marR="0" algn="ctr" defTabSz="914400">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全</a:t>
              </a:r>
            </a:p>
            <a:p>
              <a:pPr marR="0" algn="ctr" defTabSz="914400">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局</a:t>
              </a:r>
            </a:p>
            <a:p>
              <a:pPr marR="0" algn="ctr" defTabSz="914400">
                <a:buClr>
                  <a:schemeClr val="folHlink"/>
                </a:buClr>
                <a:buSzPct val="60000"/>
                <a:buFont typeface="Wingdings" panose="05000000000000000000" charset="0"/>
                <a:defRPr/>
              </a:pPr>
              <a:r>
                <a:rPr kumimoji="1" lang="en-US" altLang="zh-CN"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E</a:t>
              </a:r>
            </a:p>
            <a:p>
              <a:pPr marR="0" algn="ctr" defTabSz="914400">
                <a:buClr>
                  <a:schemeClr val="folHlink"/>
                </a:buClr>
                <a:buSzPct val="60000"/>
                <a:buFont typeface="Wingdings" panose="05000000000000000000" charset="0"/>
                <a:defRPr/>
              </a:pPr>
              <a:r>
                <a:rPr kumimoji="1" lang="en-US" altLang="zh-CN"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a:t>
              </a:r>
            </a:p>
            <a:p>
              <a:pPr marR="0" algn="ctr" defTabSz="914400">
                <a:buClr>
                  <a:schemeClr val="folHlink"/>
                </a:buClr>
                <a:buSzPct val="60000"/>
                <a:buFont typeface="Wingdings" panose="05000000000000000000" charset="0"/>
                <a:defRPr/>
              </a:pPr>
              <a:r>
                <a:rPr kumimoji="1" lang="en-US" altLang="zh-CN"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R</a:t>
              </a:r>
            </a:p>
            <a:p>
              <a:pPr marR="0" algn="ctr" defTabSz="914400">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模</a:t>
              </a:r>
            </a:p>
            <a:p>
              <a:pPr marR="0" algn="ctr" defTabSz="914400">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式</a:t>
              </a:r>
            </a:p>
            <a:p>
              <a:pPr marR="0" algn="ctr" defTabSz="914400">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设</a:t>
              </a:r>
            </a:p>
            <a:p>
              <a:pPr marR="0" algn="ctr" defTabSz="914400">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Arial" panose="020B0604020202020204" pitchFamily="34" charset="0"/>
                  <a:ea typeface="幼圆" pitchFamily="49" charset="-122"/>
                  <a:cs typeface="幼圆" pitchFamily="49" charset="-122"/>
                </a:rPr>
                <a:t>计</a:t>
              </a:r>
            </a:p>
          </p:txBody>
        </p:sp>
        <p:sp>
          <p:nvSpPr>
            <p:cNvPr id="208909" name="AutoShape 13"/>
            <p:cNvSpPr>
              <a:spLocks noChangeArrowheads="1"/>
            </p:cNvSpPr>
            <p:nvPr/>
          </p:nvSpPr>
          <p:spPr bwMode="auto">
            <a:xfrm>
              <a:off x="1356" y="3060"/>
              <a:ext cx="2928" cy="672"/>
            </a:xfrm>
            <a:prstGeom prst="diamond">
              <a:avLst/>
            </a:prstGeom>
            <a:gradFill rotWithShape="0">
              <a:gsLst>
                <a:gs pos="0">
                  <a:srgbClr val="5E9EFF"/>
                </a:gs>
                <a:gs pos="39999">
                  <a:srgbClr val="85C2FF"/>
                </a:gs>
                <a:gs pos="70000">
                  <a:srgbClr val="C4D6EB"/>
                </a:gs>
                <a:gs pos="100000">
                  <a:srgbClr val="FFEBFA"/>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5E9EFF"/>
              </a:extrusionClr>
            </a:sp3d>
          </p:spPr>
          <p:txBody>
            <a:bodyPr wrap="none" lIns="0" tIns="0" rIns="0" bIns="0" anchor="ctr">
              <a:flatTx/>
            </a:bodyP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rPr>
                <a:t>还有未合并的</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rPr>
                <a:t>局部模式？</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208910" name="AutoShape 14"/>
            <p:cNvSpPr>
              <a:spLocks noChangeArrowheads="1"/>
            </p:cNvSpPr>
            <p:nvPr/>
          </p:nvSpPr>
          <p:spPr bwMode="auto">
            <a:xfrm>
              <a:off x="2736" y="2763"/>
              <a:ext cx="240" cy="240"/>
            </a:xfrm>
            <a:prstGeom prst="downArrow">
              <a:avLst>
                <a:gd name="adj1" fmla="val 50000"/>
                <a:gd name="adj2" fmla="val 25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08911" name="Rectangle 15"/>
            <p:cNvSpPr>
              <a:spLocks noChangeArrowheads="1"/>
            </p:cNvSpPr>
            <p:nvPr/>
          </p:nvSpPr>
          <p:spPr bwMode="auto">
            <a:xfrm>
              <a:off x="2183" y="4022"/>
              <a:ext cx="1362" cy="237"/>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5E9EFF"/>
              </a:extrusionClr>
            </a:sp3d>
          </p:spPr>
          <p:txBody>
            <a:bodyPr wrap="none" lIns="90000" tIns="46800" rIns="90000" bIns="46800" anchor="ctr">
              <a:spAutoFit/>
              <a:flatTx/>
            </a:bodyP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rPr>
                <a:t>全局</a:t>
              </a:r>
              <a:r>
                <a:rPr lang="en-US" altLang="zh-CN" sz="2000" strike="noStrike" noProof="1">
                  <a:effectLst>
                    <a:outerShdw blurRad="38100" dist="38100" dir="2700000">
                      <a:srgbClr val="C0C0C0"/>
                    </a:outerShdw>
                  </a:effectLst>
                  <a:latin typeface="Arial" panose="020B0604020202020204" pitchFamily="34" charset="0"/>
                  <a:ea typeface="幼圆" pitchFamily="49" charset="-122"/>
                  <a:cs typeface="+mn-cs"/>
                </a:rPr>
                <a:t>E-R</a:t>
              </a:r>
              <a:r>
                <a:rPr lang="zh-CN" altLang="en-US" sz="2000" strike="noStrike" noProof="1">
                  <a:effectLst>
                    <a:outerShdw blurRad="38100" dist="38100" dir="2700000">
                      <a:srgbClr val="C0C0C0"/>
                    </a:outerShdw>
                  </a:effectLst>
                  <a:latin typeface="Arial" panose="020B0604020202020204" pitchFamily="34" charset="0"/>
                  <a:ea typeface="幼圆" pitchFamily="49" charset="-122"/>
                  <a:cs typeface="+mn-cs"/>
                </a:rPr>
                <a:t>模式优化</a:t>
              </a:r>
              <a:endParaRPr lang="zh-CN" altLang="en-US" sz="2000" strike="noStrike" noProof="1">
                <a:effectLst>
                  <a:outerShdw blurRad="38100" dist="38100" dir="2700000">
                    <a:srgbClr val="C0C0C0"/>
                  </a:outerShdw>
                </a:effectLst>
                <a:latin typeface="Arial" panose="020B0604020202020204" pitchFamily="34" charset="0"/>
                <a:ea typeface="幼圆" pitchFamily="49" charset="-122"/>
              </a:endParaRPr>
            </a:p>
          </p:txBody>
        </p:sp>
        <p:sp>
          <p:nvSpPr>
            <p:cNvPr id="208912" name="AutoShape 16"/>
            <p:cNvSpPr>
              <a:spLocks noChangeArrowheads="1"/>
            </p:cNvSpPr>
            <p:nvPr/>
          </p:nvSpPr>
          <p:spPr bwMode="auto">
            <a:xfrm>
              <a:off x="2718" y="3735"/>
              <a:ext cx="240" cy="240"/>
            </a:xfrm>
            <a:prstGeom prst="downArrow">
              <a:avLst>
                <a:gd name="adj1" fmla="val 50000"/>
                <a:gd name="adj2" fmla="val 25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p:spPr>
          <p:txBody>
            <a:bodyPr wrap="none" lIns="90000" tIns="46800" rIns="90000" bIns="46800"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000" b="0"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幼圆" pitchFamily="49" charset="-122"/>
                  <a:cs typeface="幼圆" pitchFamily="49" charset="-122"/>
                </a:rPr>
                <a:t>无</a:t>
              </a:r>
            </a:p>
          </p:txBody>
        </p:sp>
        <p:sp>
          <p:nvSpPr>
            <p:cNvPr id="208913" name="Rectangle 17"/>
            <p:cNvSpPr>
              <a:spLocks noChangeArrowheads="1"/>
            </p:cNvSpPr>
            <p:nvPr/>
          </p:nvSpPr>
          <p:spPr bwMode="auto">
            <a:xfrm>
              <a:off x="4320" y="3312"/>
              <a:ext cx="384" cy="144"/>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08914" name="Rectangle 18"/>
            <p:cNvSpPr>
              <a:spLocks noChangeArrowheads="1"/>
            </p:cNvSpPr>
            <p:nvPr/>
          </p:nvSpPr>
          <p:spPr bwMode="auto">
            <a:xfrm>
              <a:off x="4560" y="2160"/>
              <a:ext cx="144" cy="1296"/>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p:spPr>
          <p:txBody>
            <a:bodyPr wrap="none" lIns="90000" tIns="46800" rIns="90000" bIns="46800"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000" b="0"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幼圆" pitchFamily="49" charset="-122"/>
                  <a:cs typeface="幼圆" pitchFamily="49" charset="-122"/>
                </a:rPr>
                <a:t>有</a:t>
              </a:r>
            </a:p>
          </p:txBody>
        </p:sp>
        <p:sp>
          <p:nvSpPr>
            <p:cNvPr id="208915" name="AutoShape 19"/>
            <p:cNvSpPr>
              <a:spLocks noChangeArrowheads="1"/>
            </p:cNvSpPr>
            <p:nvPr/>
          </p:nvSpPr>
          <p:spPr bwMode="auto">
            <a:xfrm>
              <a:off x="3936" y="1968"/>
              <a:ext cx="768" cy="288"/>
            </a:xfrm>
            <a:prstGeom prst="leftArrow">
              <a:avLst>
                <a:gd name="adj1" fmla="val 50000"/>
                <a:gd name="adj2" fmla="val 66667"/>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zh-CN" altLang="en-US" sz="36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概念数据库设计过程——消除冲突</a:t>
            </a:r>
          </a:p>
        </p:txBody>
      </p:sp>
      <p:sp>
        <p:nvSpPr>
          <p:cNvPr id="209923" name="Rectangle 3"/>
          <p:cNvSpPr>
            <a:spLocks noGrp="1" noChangeArrowheads="1"/>
          </p:cNvSpPr>
          <p:nvPr>
            <p:ph idx="1"/>
          </p:nvPr>
        </p:nvSpPr>
        <p:spPr>
          <a:xfrm>
            <a:off x="814388" y="1093788"/>
            <a:ext cx="7661275" cy="4903788"/>
          </a:xfrm>
        </p:spPr>
        <p:txBody>
          <a:bodyPr vert="horz" wrap="square" lIns="91440" tIns="45720" rIns="91440" bIns="45720" numCol="1" anchor="t" anchorCtr="0" compatLnSpc="1"/>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属性冲突</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属性域的冲突：属性的类型、取值范围不同</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0"/>
              <a:buChar char="4"/>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如不同学校的学号编码方式不同</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属性取值单位冲突</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0"/>
              <a:buChar char="4"/>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如重量分别采用磅、千克</a:t>
            </a: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命名冲突</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同名异义：不同意义的对象具有相同的名字</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异名同义：同一意义的对象具有不同的名字</a:t>
            </a:r>
          </a:p>
        </p:txBody>
      </p:sp>
      <mc:AlternateContent xmlns:mc="http://schemas.openxmlformats.org/markup-compatibility/2006">
        <mc:Choice xmlns:p14="http://schemas.microsoft.com/office/powerpoint/2010/main" Requires="p14">
          <p:contentPart p14:bwMode="auto" r:id="rId2">
            <p14:nvContentPartPr>
              <p14:cNvPr id="3" name="墨迹 2">
                <a:extLst>
                  <a:ext uri="{FF2B5EF4-FFF2-40B4-BE49-F238E27FC236}">
                    <a16:creationId xmlns:a16="http://schemas.microsoft.com/office/drawing/2014/main" id="{705CE7D7-75EB-31AA-8927-B196073D5A13}"/>
                  </a:ext>
                </a:extLst>
              </p14:cNvPr>
              <p14:cNvContentPartPr/>
              <p14:nvPr/>
            </p14:nvContentPartPr>
            <p14:xfrm>
              <a:off x="1210680" y="2011680"/>
              <a:ext cx="2354040" cy="2100600"/>
            </p14:xfrm>
          </p:contentPart>
        </mc:Choice>
        <mc:Fallback>
          <p:pic>
            <p:nvPicPr>
              <p:cNvPr id="3" name="墨迹 2">
                <a:extLst>
                  <a:ext uri="{FF2B5EF4-FFF2-40B4-BE49-F238E27FC236}">
                    <a16:creationId xmlns:a16="http://schemas.microsoft.com/office/drawing/2014/main" id="{705CE7D7-75EB-31AA-8927-B196073D5A13}"/>
                  </a:ext>
                </a:extLst>
              </p:cNvPr>
              <p:cNvPicPr/>
              <p:nvPr/>
            </p:nvPicPr>
            <p:blipFill>
              <a:blip r:embed="rId3"/>
              <a:stretch>
                <a:fillRect/>
              </a:stretch>
            </p:blipFill>
            <p:spPr>
              <a:xfrm>
                <a:off x="1201320" y="2002320"/>
                <a:ext cx="2372760" cy="2119320"/>
              </a:xfrm>
              <a:prstGeom prst="rect">
                <a:avLst/>
              </a:prstGeom>
            </p:spPr>
          </p:pic>
        </mc:Fallback>
      </mc:AlternateContent>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zh-CN" altLang="en-US" sz="36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概念数据库设计过程——消除冲突</a:t>
            </a:r>
          </a:p>
        </p:txBody>
      </p:sp>
      <p:sp>
        <p:nvSpPr>
          <p:cNvPr id="164866" name="Rectangle 3"/>
          <p:cNvSpPr>
            <a:spLocks noGrp="1"/>
          </p:cNvSpPr>
          <p:nvPr>
            <p:ph idx="1"/>
          </p:nvPr>
        </p:nvSpPr>
        <p:spPr>
          <a:xfrm>
            <a:off x="814388" y="1093788"/>
            <a:ext cx="7661275" cy="4903788"/>
          </a:xfrm>
        </p:spPr>
        <p:txBody>
          <a:bodyPr vert="horz" wrap="square" lIns="91440" tIns="45720" rIns="91440" bIns="45720" anchor="t"/>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结构冲突</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同一对象在不同应用中的抽象不同</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0"/>
              <a:buChar char="4"/>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如职工在某应用中是实体，在另一应用中则抽象为属性</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同一实体在不同</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E-R</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图中属性组成不同</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0"/>
              <a:buChar char="4"/>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如有的职工实体有</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email</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，而有的职工实体没有</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实体之间的联系在不同</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E-R</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图中呈现不同的类型</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0"/>
              <a:buChar char="4"/>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如联系种类不同，参与联系的实体不同</a:t>
            </a: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64DD8E6E-00A7-6E81-D0F0-3A0989C3D1D4}"/>
                  </a:ext>
                </a:extLst>
              </p14:cNvPr>
              <p14:cNvContentPartPr/>
              <p14:nvPr/>
            </p14:nvContentPartPr>
            <p14:xfrm>
              <a:off x="1219680" y="1474560"/>
              <a:ext cx="4080600" cy="1465560"/>
            </p14:xfrm>
          </p:contentPart>
        </mc:Choice>
        <mc:Fallback>
          <p:pic>
            <p:nvPicPr>
              <p:cNvPr id="2" name="墨迹 1">
                <a:extLst>
                  <a:ext uri="{FF2B5EF4-FFF2-40B4-BE49-F238E27FC236}">
                    <a16:creationId xmlns:a16="http://schemas.microsoft.com/office/drawing/2014/main" id="{64DD8E6E-00A7-6E81-D0F0-3A0989C3D1D4}"/>
                  </a:ext>
                </a:extLst>
              </p:cNvPr>
              <p:cNvPicPr/>
              <p:nvPr/>
            </p:nvPicPr>
            <p:blipFill>
              <a:blip r:embed="rId3"/>
              <a:stretch>
                <a:fillRect/>
              </a:stretch>
            </p:blipFill>
            <p:spPr>
              <a:xfrm>
                <a:off x="1210320" y="1465200"/>
                <a:ext cx="4099320" cy="1484280"/>
              </a:xfrm>
              <a:prstGeom prst="rect">
                <a:avLst/>
              </a:prstGeom>
            </p:spPr>
          </p:pic>
        </mc:Fallback>
      </mc:AlternateContent>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zh-CN" altLang="en-US"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概念数据库设计过程</a:t>
            </a:r>
          </a:p>
        </p:txBody>
      </p:sp>
      <p:grpSp>
        <p:nvGrpSpPr>
          <p:cNvPr id="166914" name="Group 3"/>
          <p:cNvGrpSpPr/>
          <p:nvPr/>
        </p:nvGrpSpPr>
        <p:grpSpPr>
          <a:xfrm>
            <a:off x="990600" y="1625600"/>
            <a:ext cx="7162800" cy="5053013"/>
            <a:chOff x="720" y="898"/>
            <a:chExt cx="4512" cy="3183"/>
          </a:xfrm>
        </p:grpSpPr>
        <p:sp>
          <p:nvSpPr>
            <p:cNvPr id="211972" name="Rectangle 4"/>
            <p:cNvSpPr>
              <a:spLocks noChangeArrowheads="1"/>
            </p:cNvSpPr>
            <p:nvPr/>
          </p:nvSpPr>
          <p:spPr bwMode="auto">
            <a:xfrm>
              <a:off x="720" y="1323"/>
              <a:ext cx="4512" cy="2277"/>
            </a:xfrm>
            <a:prstGeom prst="rect">
              <a:avLst/>
            </a:prstGeom>
            <a:gradFill rotWithShape="0">
              <a:gsLst>
                <a:gs pos="0">
                  <a:srgbClr val="03D4A8"/>
                </a:gs>
                <a:gs pos="25000">
                  <a:srgbClr val="21D6E0"/>
                </a:gs>
                <a:gs pos="75000">
                  <a:srgbClr val="0087E6"/>
                </a:gs>
                <a:gs pos="100000">
                  <a:srgbClr val="005CBF"/>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03D4A8"/>
              </a:extrusionClr>
            </a:sp3d>
          </p:spPr>
          <p:txBody>
            <a:bodyPr wrap="none" lIns="90000" tIns="46800" rIns="90000" bIns="46800" anchor="ctr">
              <a:flatTx/>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1973" name="Rectangle 5"/>
            <p:cNvSpPr>
              <a:spLocks noChangeArrowheads="1"/>
            </p:cNvSpPr>
            <p:nvPr/>
          </p:nvSpPr>
          <p:spPr bwMode="auto">
            <a:xfrm>
              <a:off x="2325" y="1670"/>
              <a:ext cx="1086" cy="237"/>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5E9EFF"/>
              </a:extrusionClr>
            </a:sp3d>
          </p:spPr>
          <p:txBody>
            <a:bodyPr wrap="none" lIns="90000" tIns="46800" rIns="90000" bIns="46800" anchor="ctr">
              <a:spAutoFit/>
              <a:flatTx/>
            </a:bodyP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effectLst>
                    <a:outerShdw blurRad="38100" dist="38100" dir="2700000">
                      <a:srgbClr val="C0C0C0"/>
                    </a:outerShdw>
                  </a:effectLst>
                  <a:latin typeface="幼圆" pitchFamily="49" charset="-122"/>
                  <a:ea typeface="幼圆" pitchFamily="49" charset="-122"/>
                  <a:cs typeface="+mn-cs"/>
                </a:rPr>
                <a:t>合并实体类型</a:t>
              </a:r>
              <a:endParaRPr lang="zh-CN" altLang="en-US" sz="2000" strike="noStrike" noProof="1">
                <a:effectLst>
                  <a:outerShdw blurRad="38100" dist="38100" dir="2700000">
                    <a:srgbClr val="C0C0C0"/>
                  </a:outerShdw>
                </a:effectLst>
                <a:latin typeface="幼圆" pitchFamily="49" charset="-122"/>
                <a:ea typeface="幼圆" pitchFamily="49" charset="-122"/>
              </a:endParaRPr>
            </a:p>
          </p:txBody>
        </p:sp>
        <p:sp>
          <p:nvSpPr>
            <p:cNvPr id="211974" name="Rectangle 6"/>
            <p:cNvSpPr>
              <a:spLocks noChangeArrowheads="1"/>
            </p:cNvSpPr>
            <p:nvPr/>
          </p:nvSpPr>
          <p:spPr bwMode="auto">
            <a:xfrm>
              <a:off x="2325" y="2390"/>
              <a:ext cx="1086" cy="237"/>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5E9EFF"/>
              </a:extrusionClr>
            </a:sp3d>
          </p:spPr>
          <p:txBody>
            <a:bodyPr wrap="none" lIns="90000" tIns="46800" rIns="90000" bIns="46800" anchor="ctr">
              <a:spAutoFit/>
              <a:flatTx/>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幼圆" pitchFamily="49" charset="-122"/>
                  <a:ea typeface="幼圆" pitchFamily="49" charset="-122"/>
                  <a:cs typeface="幼圆" pitchFamily="49" charset="-122"/>
                </a:rPr>
                <a:t>消除冗余属性</a:t>
              </a:r>
            </a:p>
          </p:txBody>
        </p:sp>
        <p:sp>
          <p:nvSpPr>
            <p:cNvPr id="211975" name="Rectangle 7"/>
            <p:cNvSpPr>
              <a:spLocks noChangeArrowheads="1"/>
            </p:cNvSpPr>
            <p:nvPr/>
          </p:nvSpPr>
          <p:spPr bwMode="auto">
            <a:xfrm>
              <a:off x="2325" y="3089"/>
              <a:ext cx="1086" cy="237"/>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5E9EFF"/>
              </a:extrusionClr>
            </a:sp3d>
          </p:spPr>
          <p:txBody>
            <a:bodyPr wrap="none" lIns="90000" tIns="46800" rIns="90000" bIns="46800" anchor="ctr">
              <a:spAutoFit/>
              <a:flatTx/>
            </a:bodyP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effectLst>
                    <a:outerShdw blurRad="38100" dist="38100" dir="2700000">
                      <a:srgbClr val="C0C0C0"/>
                    </a:outerShdw>
                  </a:effectLst>
                  <a:latin typeface="幼圆" pitchFamily="49" charset="-122"/>
                  <a:ea typeface="幼圆" pitchFamily="49" charset="-122"/>
                  <a:cs typeface="+mn-cs"/>
                </a:rPr>
                <a:t>消除冗余联系</a:t>
              </a:r>
              <a:endParaRPr lang="zh-CN" altLang="en-US" sz="2000" strike="noStrike" noProof="1">
                <a:effectLst>
                  <a:outerShdw blurRad="38100" dist="38100" dir="2700000">
                    <a:srgbClr val="C0C0C0"/>
                  </a:outerShdw>
                </a:effectLst>
                <a:latin typeface="幼圆" pitchFamily="49" charset="-122"/>
                <a:ea typeface="幼圆" pitchFamily="49" charset="-122"/>
              </a:endParaRPr>
            </a:p>
          </p:txBody>
        </p:sp>
        <p:sp>
          <p:nvSpPr>
            <p:cNvPr id="211976" name="AutoShape 8"/>
            <p:cNvSpPr>
              <a:spLocks noChangeArrowheads="1"/>
            </p:cNvSpPr>
            <p:nvPr/>
          </p:nvSpPr>
          <p:spPr bwMode="auto">
            <a:xfrm>
              <a:off x="2736" y="1152"/>
              <a:ext cx="240" cy="432"/>
            </a:xfrm>
            <a:prstGeom prst="downArrow">
              <a:avLst>
                <a:gd name="adj1" fmla="val 50000"/>
                <a:gd name="adj2" fmla="val 45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1977" name="AutoShape 9"/>
            <p:cNvSpPr>
              <a:spLocks noChangeArrowheads="1"/>
            </p:cNvSpPr>
            <p:nvPr/>
          </p:nvSpPr>
          <p:spPr bwMode="auto">
            <a:xfrm>
              <a:off x="2736" y="1923"/>
              <a:ext cx="240" cy="381"/>
            </a:xfrm>
            <a:prstGeom prst="downArrow">
              <a:avLst>
                <a:gd name="adj1" fmla="val 50000"/>
                <a:gd name="adj2" fmla="val 39688"/>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1978" name="AutoShape 10"/>
            <p:cNvSpPr>
              <a:spLocks noChangeArrowheads="1"/>
            </p:cNvSpPr>
            <p:nvPr/>
          </p:nvSpPr>
          <p:spPr bwMode="auto">
            <a:xfrm>
              <a:off x="2736" y="2637"/>
              <a:ext cx="240" cy="387"/>
            </a:xfrm>
            <a:prstGeom prst="downArrow">
              <a:avLst>
                <a:gd name="adj1" fmla="val 50000"/>
                <a:gd name="adj2" fmla="val 40313"/>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1979" name="Text Box 11"/>
            <p:cNvSpPr txBox="1">
              <a:spLocks noChangeArrowheads="1"/>
            </p:cNvSpPr>
            <p:nvPr/>
          </p:nvSpPr>
          <p:spPr bwMode="auto">
            <a:xfrm>
              <a:off x="4656" y="1433"/>
              <a:ext cx="480" cy="1525"/>
            </a:xfrm>
            <a:prstGeom prst="rect">
              <a:avLst/>
            </a:prstGeom>
            <a:noFill/>
            <a:ln>
              <a:noFill/>
            </a:ln>
            <a:effectLst/>
          </p:spPr>
          <p:txBody>
            <a:bodyPr lIns="90000" tIns="46800" rIns="90000" bIns="46800">
              <a:spAutoFit/>
            </a:bodyPr>
            <a:lstStyle/>
            <a:p>
              <a:pPr marR="0" algn="ctr" defTabSz="914400">
                <a:lnSpc>
                  <a:spcPct val="85000"/>
                </a:lnSpc>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幼圆" pitchFamily="49" charset="-122"/>
                  <a:ea typeface="幼圆" pitchFamily="49" charset="-122"/>
                  <a:cs typeface="幼圆" pitchFamily="49" charset="-122"/>
                </a:rPr>
                <a:t>全</a:t>
              </a:r>
            </a:p>
            <a:p>
              <a:pPr marR="0" algn="ctr" defTabSz="914400">
                <a:lnSpc>
                  <a:spcPct val="85000"/>
                </a:lnSpc>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幼圆" pitchFamily="49" charset="-122"/>
                  <a:ea typeface="幼圆" pitchFamily="49" charset="-122"/>
                  <a:cs typeface="幼圆" pitchFamily="49" charset="-122"/>
                </a:rPr>
                <a:t>局</a:t>
              </a:r>
            </a:p>
            <a:p>
              <a:pPr marR="0" algn="ctr" defTabSz="914400">
                <a:lnSpc>
                  <a:spcPct val="85000"/>
                </a:lnSpc>
                <a:buClr>
                  <a:schemeClr val="folHlink"/>
                </a:buClr>
                <a:buSzPct val="60000"/>
                <a:buFont typeface="Wingdings" panose="05000000000000000000" charset="0"/>
                <a:defRPr/>
              </a:pPr>
              <a:r>
                <a:rPr kumimoji="1" lang="en-US" altLang="zh-CN" sz="2000" kern="1200" cap="none" spc="0" normalizeH="0" baseline="0" noProof="0">
                  <a:solidFill>
                    <a:schemeClr val="hlink"/>
                  </a:solidFill>
                  <a:effectLst>
                    <a:outerShdw blurRad="38100" dist="38100" dir="2700000" algn="tl">
                      <a:srgbClr val="000000"/>
                    </a:outerShdw>
                  </a:effectLst>
                  <a:latin typeface="幼圆" pitchFamily="49" charset="-122"/>
                  <a:ea typeface="幼圆" pitchFamily="49" charset="-122"/>
                  <a:cs typeface="幼圆" pitchFamily="49" charset="-122"/>
                </a:rPr>
                <a:t>E</a:t>
              </a:r>
            </a:p>
            <a:p>
              <a:pPr marR="0" algn="ctr" defTabSz="914400">
                <a:lnSpc>
                  <a:spcPct val="85000"/>
                </a:lnSpc>
                <a:buClr>
                  <a:schemeClr val="folHlink"/>
                </a:buClr>
                <a:buSzPct val="60000"/>
                <a:buFont typeface="Wingdings" panose="05000000000000000000" charset="0"/>
                <a:defRPr/>
              </a:pPr>
              <a:r>
                <a:rPr kumimoji="1" lang="en-US" altLang="zh-CN" sz="2000" kern="1200" cap="none" spc="0" normalizeH="0" baseline="0" noProof="0">
                  <a:solidFill>
                    <a:schemeClr val="hlink"/>
                  </a:solidFill>
                  <a:effectLst>
                    <a:outerShdw blurRad="38100" dist="38100" dir="2700000" algn="tl">
                      <a:srgbClr val="000000"/>
                    </a:outerShdw>
                  </a:effectLst>
                  <a:latin typeface="幼圆" pitchFamily="49" charset="-122"/>
                  <a:ea typeface="幼圆" pitchFamily="49" charset="-122"/>
                  <a:cs typeface="幼圆" pitchFamily="49" charset="-122"/>
                </a:rPr>
                <a:t>|</a:t>
              </a:r>
            </a:p>
            <a:p>
              <a:pPr marR="0" algn="ctr" defTabSz="914400">
                <a:lnSpc>
                  <a:spcPct val="85000"/>
                </a:lnSpc>
                <a:buClr>
                  <a:schemeClr val="folHlink"/>
                </a:buClr>
                <a:buSzPct val="60000"/>
                <a:buFont typeface="Wingdings" panose="05000000000000000000" charset="0"/>
                <a:defRPr/>
              </a:pPr>
              <a:r>
                <a:rPr kumimoji="1" lang="en-US" altLang="zh-CN" sz="2000" kern="1200" cap="none" spc="0" normalizeH="0" baseline="0" noProof="0">
                  <a:solidFill>
                    <a:schemeClr val="hlink"/>
                  </a:solidFill>
                  <a:effectLst>
                    <a:outerShdw blurRad="38100" dist="38100" dir="2700000" algn="tl">
                      <a:srgbClr val="000000"/>
                    </a:outerShdw>
                  </a:effectLst>
                  <a:latin typeface="幼圆" pitchFamily="49" charset="-122"/>
                  <a:ea typeface="幼圆" pitchFamily="49" charset="-122"/>
                  <a:cs typeface="幼圆" pitchFamily="49" charset="-122"/>
                </a:rPr>
                <a:t>R</a:t>
              </a:r>
            </a:p>
            <a:p>
              <a:pPr marR="0" algn="ctr" defTabSz="914400">
                <a:lnSpc>
                  <a:spcPct val="85000"/>
                </a:lnSpc>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幼圆" pitchFamily="49" charset="-122"/>
                  <a:ea typeface="幼圆" pitchFamily="49" charset="-122"/>
                  <a:cs typeface="幼圆" pitchFamily="49" charset="-122"/>
                </a:rPr>
                <a:t>模</a:t>
              </a:r>
            </a:p>
            <a:p>
              <a:pPr marR="0" algn="ctr" defTabSz="914400">
                <a:lnSpc>
                  <a:spcPct val="85000"/>
                </a:lnSpc>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幼圆" pitchFamily="49" charset="-122"/>
                  <a:ea typeface="幼圆" pitchFamily="49" charset="-122"/>
                  <a:cs typeface="幼圆" pitchFamily="49" charset="-122"/>
                </a:rPr>
                <a:t>式</a:t>
              </a:r>
            </a:p>
            <a:p>
              <a:pPr marR="0" algn="ctr" defTabSz="914400">
                <a:lnSpc>
                  <a:spcPct val="85000"/>
                </a:lnSpc>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幼圆" pitchFamily="49" charset="-122"/>
                  <a:ea typeface="幼圆" pitchFamily="49" charset="-122"/>
                  <a:cs typeface="幼圆" pitchFamily="49" charset="-122"/>
                </a:rPr>
                <a:t>优</a:t>
              </a:r>
            </a:p>
            <a:p>
              <a:pPr marR="0" algn="ctr" defTabSz="914400">
                <a:lnSpc>
                  <a:spcPct val="85000"/>
                </a:lnSpc>
                <a:buClr>
                  <a:schemeClr val="folHlink"/>
                </a:buClr>
                <a:buSzPct val="60000"/>
                <a:buFont typeface="Wingdings" panose="05000000000000000000" charset="0"/>
                <a:defRPr/>
              </a:pPr>
              <a:r>
                <a:rPr kumimoji="1" lang="zh-CN" altLang="en-US" sz="2000" kern="1200" cap="none" spc="0" normalizeH="0" baseline="0" noProof="0">
                  <a:solidFill>
                    <a:schemeClr val="hlink"/>
                  </a:solidFill>
                  <a:effectLst>
                    <a:outerShdw blurRad="38100" dist="38100" dir="2700000" algn="tl">
                      <a:srgbClr val="000000"/>
                    </a:outerShdw>
                  </a:effectLst>
                  <a:latin typeface="幼圆" pitchFamily="49" charset="-122"/>
                  <a:ea typeface="幼圆" pitchFamily="49" charset="-122"/>
                  <a:cs typeface="幼圆" pitchFamily="49" charset="-122"/>
                </a:rPr>
                <a:t>化</a:t>
              </a:r>
            </a:p>
          </p:txBody>
        </p:sp>
        <p:sp>
          <p:nvSpPr>
            <p:cNvPr id="211980" name="Rectangle 12"/>
            <p:cNvSpPr>
              <a:spLocks noChangeArrowheads="1"/>
            </p:cNvSpPr>
            <p:nvPr/>
          </p:nvSpPr>
          <p:spPr bwMode="auto">
            <a:xfrm>
              <a:off x="2312" y="898"/>
              <a:ext cx="1007" cy="237"/>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5E9EFF"/>
              </a:extrusionClr>
            </a:sp3d>
          </p:spPr>
          <p:txBody>
            <a:bodyPr wrap="none" lIns="90000" tIns="46800" rIns="90000" bIns="46800" anchor="ctr">
              <a:spAutoFit/>
              <a:flatTx/>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幼圆" pitchFamily="49" charset="-122"/>
                  <a:ea typeface="幼圆" pitchFamily="49" charset="-122"/>
                  <a:cs typeface="幼圆" pitchFamily="49" charset="-122"/>
                </a:rPr>
                <a:t>全局</a:t>
              </a:r>
              <a:r>
                <a:rPr kumimoji="1" lang="en-US" altLang="zh-CN"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幼圆" pitchFamily="49" charset="-122"/>
                  <a:ea typeface="幼圆" pitchFamily="49" charset="-122"/>
                  <a:cs typeface="幼圆" pitchFamily="49" charset="-122"/>
                </a:rPr>
                <a:t>E-R</a:t>
              </a:r>
              <a:r>
                <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幼圆" pitchFamily="49" charset="-122"/>
                  <a:ea typeface="幼圆" pitchFamily="49" charset="-122"/>
                  <a:cs typeface="幼圆" pitchFamily="49" charset="-122"/>
                </a:rPr>
                <a:t>模式</a:t>
              </a:r>
            </a:p>
          </p:txBody>
        </p:sp>
        <p:sp>
          <p:nvSpPr>
            <p:cNvPr id="211981" name="Rectangle 13"/>
            <p:cNvSpPr>
              <a:spLocks noChangeArrowheads="1"/>
            </p:cNvSpPr>
            <p:nvPr/>
          </p:nvSpPr>
          <p:spPr bwMode="auto">
            <a:xfrm>
              <a:off x="2221" y="3844"/>
              <a:ext cx="1247" cy="237"/>
            </a:xfrm>
            <a:prstGeom prst="rect">
              <a:avLst/>
            </a:prstGeom>
            <a:gradFill rotWithShape="0">
              <a:gsLst>
                <a:gs pos="0">
                  <a:srgbClr val="5E9EFF"/>
                </a:gs>
                <a:gs pos="39999">
                  <a:srgbClr val="85C2FF"/>
                </a:gs>
                <a:gs pos="70000">
                  <a:srgbClr val="C4D6EB"/>
                </a:gs>
                <a:gs pos="100000">
                  <a:srgbClr val="FFEBFA"/>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5E9EFF"/>
              </a:extrusionClr>
            </a:sp3d>
          </p:spPr>
          <p:txBody>
            <a:bodyPr wrap="none" lIns="90000" tIns="46800" rIns="90000" bIns="46800" anchor="ctr">
              <a:spAutoFit/>
              <a:flatTx/>
            </a:bodyPr>
            <a:lstStyle/>
            <a:p>
              <a:pPr algn="ctr" fontAlgn="base">
                <a:lnSpc>
                  <a:spcPct val="90000"/>
                </a:lnSpc>
                <a:spcBef>
                  <a:spcPct val="20000"/>
                </a:spcBef>
                <a:buClr>
                  <a:schemeClr val="folHlink"/>
                </a:buClr>
                <a:buSzPct val="60000"/>
                <a:buFont typeface="Wingdings" panose="05000000000000000000" pitchFamily="2" charset="2"/>
              </a:pPr>
              <a:r>
                <a:rPr lang="zh-CN" altLang="en-US" sz="2000" strike="noStrike" noProof="1">
                  <a:effectLst>
                    <a:outerShdw blurRad="38100" dist="38100" dir="2700000">
                      <a:srgbClr val="C0C0C0"/>
                    </a:outerShdw>
                  </a:effectLst>
                  <a:latin typeface="幼圆" pitchFamily="49" charset="-122"/>
                  <a:ea typeface="幼圆" pitchFamily="49" charset="-122"/>
                  <a:cs typeface="+mn-cs"/>
                </a:rPr>
                <a:t>逻辑数据库设计</a:t>
              </a:r>
              <a:endParaRPr lang="zh-CN" altLang="en-US" sz="2000" strike="noStrike" noProof="1">
                <a:effectLst>
                  <a:outerShdw blurRad="38100" dist="38100" dir="2700000">
                    <a:srgbClr val="C0C0C0"/>
                  </a:outerShdw>
                </a:effectLst>
                <a:latin typeface="幼圆" pitchFamily="49" charset="-122"/>
                <a:ea typeface="幼圆" pitchFamily="49" charset="-122"/>
              </a:endParaRPr>
            </a:p>
          </p:txBody>
        </p:sp>
        <p:sp>
          <p:nvSpPr>
            <p:cNvPr id="211982" name="AutoShape 14"/>
            <p:cNvSpPr>
              <a:spLocks noChangeArrowheads="1"/>
            </p:cNvSpPr>
            <p:nvPr/>
          </p:nvSpPr>
          <p:spPr bwMode="auto">
            <a:xfrm>
              <a:off x="2736" y="3339"/>
              <a:ext cx="240" cy="453"/>
            </a:xfrm>
            <a:prstGeom prst="downArrow">
              <a:avLst>
                <a:gd name="adj1" fmla="val 50000"/>
                <a:gd name="adj2" fmla="val 47188"/>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937" name="Group 13"/>
          <p:cNvGrpSpPr/>
          <p:nvPr/>
        </p:nvGrpSpPr>
        <p:grpSpPr>
          <a:xfrm>
            <a:off x="1920875" y="1412875"/>
            <a:ext cx="5394325" cy="1373188"/>
            <a:chOff x="1077" y="1560"/>
            <a:chExt cx="3398" cy="865"/>
          </a:xfrm>
        </p:grpSpPr>
        <p:sp>
          <p:nvSpPr>
            <p:cNvPr id="185346" name="Text Box 2"/>
            <p:cNvSpPr txBox="1">
              <a:spLocks noChangeArrowheads="1"/>
            </p:cNvSpPr>
            <p:nvPr/>
          </p:nvSpPr>
          <p:spPr bwMode="auto">
            <a:xfrm>
              <a:off x="1077" y="1608"/>
              <a:ext cx="454" cy="268"/>
            </a:xfrm>
            <a:prstGeom prst="rect">
              <a:avLst/>
            </a:prstGeom>
            <a:solidFill>
              <a:srgbClr val="33CCCC"/>
            </a:solidFill>
            <a:ln w="28575" cap="sq">
              <a:solidFill>
                <a:schemeClr val="tx1"/>
              </a:solidFill>
              <a:miter lim="800000"/>
              <a:headEnd type="none" w="sm" len="sm"/>
              <a:tailEnd type="none" w="sm" len="sm"/>
            </a:ln>
            <a:effectLst/>
          </p:spPr>
          <p:txBody>
            <a:bodyPr wrap="none" anchor="ctr">
              <a:spAutoFit/>
            </a:bodyPr>
            <a:lstStyle/>
            <a:p>
              <a:pPr marR="0" algn="ctr" defTabSz="914400" eaLnBrk="0" hangingPunct="0">
                <a:spcBef>
                  <a:spcPct val="50000"/>
                </a:spcBef>
                <a:buClrTx/>
                <a:buSzTx/>
                <a:buFontTx/>
                <a:defRPr/>
              </a:pPr>
              <a:r>
                <a:rPr kumimoji="1" lang="zh-CN" altLang="en-US" sz="2000" kern="1200" cap="none" spc="0" normalizeH="0" baseline="0" noProof="0">
                  <a:solidFill>
                    <a:schemeClr val="tx2"/>
                  </a:solidFill>
                  <a:effectLst>
                    <a:outerShdw blurRad="38100" dist="38100" dir="2700000" algn="tl">
                      <a:srgbClr val="000000"/>
                    </a:outerShdw>
                  </a:effectLst>
                  <a:latin typeface="Times New Roman" panose="02020603050405020304" charset="0"/>
                  <a:ea typeface="幼圆" pitchFamily="49" charset="-122"/>
                  <a:cs typeface="幼圆" pitchFamily="49" charset="-122"/>
                </a:rPr>
                <a:t>学生</a:t>
              </a:r>
            </a:p>
          </p:txBody>
        </p:sp>
        <p:sp>
          <p:nvSpPr>
            <p:cNvPr id="185347" name="AutoShape 3"/>
            <p:cNvSpPr>
              <a:spLocks noChangeArrowheads="1"/>
            </p:cNvSpPr>
            <p:nvPr/>
          </p:nvSpPr>
          <p:spPr bwMode="auto">
            <a:xfrm>
              <a:off x="2277" y="1560"/>
              <a:ext cx="960" cy="375"/>
            </a:xfrm>
            <a:prstGeom prst="diamond">
              <a:avLst/>
            </a:prstGeom>
            <a:solidFill>
              <a:schemeClr val="accent1"/>
            </a:solidFill>
            <a:ln w="28575" cap="sq">
              <a:solidFill>
                <a:schemeClr val="tx1"/>
              </a:solidFill>
              <a:miter lim="800000"/>
              <a:headEnd type="none" w="sm" len="sm"/>
              <a:tailEnd type="none" w="sm" len="sm"/>
            </a:ln>
            <a:effectLst/>
          </p:spPr>
          <p:txBody>
            <a:bodyPr wrap="none" anchor="ctr"/>
            <a:lstStyle/>
            <a:p>
              <a:pPr algn="ctr" fontAlgn="base"/>
              <a:r>
                <a:rPr lang="zh-CN" altLang="en-US" sz="2000" strike="noStrike" noProof="1">
                  <a:solidFill>
                    <a:srgbClr val="0066CC"/>
                  </a:solidFill>
                  <a:effectLst>
                    <a:outerShdw blurRad="38100" dist="38100" dir="2700000">
                      <a:srgbClr val="C0C0C0"/>
                    </a:outerShdw>
                  </a:effectLst>
                  <a:latin typeface="Times New Roman" panose="02020603050405020304" charset="0"/>
                  <a:ea typeface="幼圆" pitchFamily="49" charset="-122"/>
                  <a:cs typeface="+mn-cs"/>
                </a:rPr>
                <a:t>选修</a:t>
              </a:r>
              <a:endParaRPr lang="zh-CN" altLang="en-US" sz="2000" strike="noStrike" noProof="1">
                <a:solidFill>
                  <a:srgbClr val="0066CC"/>
                </a:solidFill>
                <a:effectLst>
                  <a:outerShdw blurRad="38100" dist="38100" dir="2700000">
                    <a:srgbClr val="C0C0C0"/>
                  </a:outerShdw>
                </a:effectLst>
                <a:latin typeface="Times New Roman" panose="02020603050405020304" charset="0"/>
                <a:ea typeface="幼圆" pitchFamily="49" charset="-122"/>
              </a:endParaRPr>
            </a:p>
          </p:txBody>
        </p:sp>
        <p:sp>
          <p:nvSpPr>
            <p:cNvPr id="185348" name="Text Box 4"/>
            <p:cNvSpPr txBox="1">
              <a:spLocks noChangeArrowheads="1"/>
            </p:cNvSpPr>
            <p:nvPr/>
          </p:nvSpPr>
          <p:spPr bwMode="auto">
            <a:xfrm>
              <a:off x="4008" y="1613"/>
              <a:ext cx="454" cy="268"/>
            </a:xfrm>
            <a:prstGeom prst="rect">
              <a:avLst/>
            </a:prstGeom>
            <a:solidFill>
              <a:srgbClr val="33CCCC"/>
            </a:solidFill>
            <a:ln w="28575" cap="sq">
              <a:solidFill>
                <a:schemeClr val="tx1"/>
              </a:solidFill>
              <a:miter lim="800000"/>
              <a:headEnd type="none" w="sm" len="sm"/>
              <a:tailEnd type="none" w="sm" len="sm"/>
            </a:ln>
            <a:effectLst/>
          </p:spPr>
          <p:txBody>
            <a:bodyPr wrap="none" anchor="ctr">
              <a:spAutoFit/>
            </a:bodyPr>
            <a:lstStyle/>
            <a:p>
              <a:pPr algn="ctr" eaLnBrk="0" hangingPunct="0">
                <a:spcBef>
                  <a:spcPct val="50000"/>
                </a:spcBef>
              </a:pPr>
              <a:r>
                <a:rPr lang="zh-CN" altLang="en-US" sz="2000" noProof="1">
                  <a:solidFill>
                    <a:schemeClr val="tx2"/>
                  </a:solidFill>
                  <a:effectLst>
                    <a:outerShdw blurRad="38100" dist="38100" dir="2700000">
                      <a:srgbClr val="C0C0C0"/>
                    </a:outerShdw>
                  </a:effectLst>
                  <a:latin typeface="Times New Roman" panose="02020603050405020304" charset="0"/>
                  <a:ea typeface="幼圆" pitchFamily="49" charset="-122"/>
                  <a:cs typeface="+mn-cs"/>
                </a:rPr>
                <a:t>课程</a:t>
              </a:r>
              <a:endParaRPr lang="zh-CN" altLang="en-US" sz="2000" noProof="1">
                <a:solidFill>
                  <a:schemeClr val="tx2"/>
                </a:solidFill>
                <a:effectLst>
                  <a:outerShdw blurRad="38100" dist="38100" dir="2700000">
                    <a:srgbClr val="C0C0C0"/>
                  </a:outerShdw>
                </a:effectLst>
                <a:latin typeface="Times New Roman" panose="02020603050405020304" charset="0"/>
                <a:ea typeface="幼圆" pitchFamily="49" charset="-122"/>
              </a:endParaRPr>
            </a:p>
          </p:txBody>
        </p:sp>
        <p:cxnSp>
          <p:nvCxnSpPr>
            <p:cNvPr id="167941" name="AutoShape 5"/>
            <p:cNvCxnSpPr>
              <a:stCxn id="185346" idx="3"/>
              <a:endCxn id="185347" idx="1"/>
            </p:cNvCxnSpPr>
            <p:nvPr/>
          </p:nvCxnSpPr>
          <p:spPr>
            <a:xfrm>
              <a:off x="1540" y="1742"/>
              <a:ext cx="728" cy="6"/>
            </a:xfrm>
            <a:prstGeom prst="straightConnector1">
              <a:avLst/>
            </a:prstGeom>
            <a:ln w="28575" cap="flat" cmpd="sng">
              <a:solidFill>
                <a:schemeClr val="tx1"/>
              </a:solidFill>
              <a:prstDash val="solid"/>
              <a:round/>
              <a:headEnd type="none" w="med" len="med"/>
              <a:tailEnd type="none" w="med" len="med"/>
            </a:ln>
          </p:spPr>
        </p:cxnSp>
        <p:cxnSp>
          <p:nvCxnSpPr>
            <p:cNvPr id="167942" name="AutoShape 6"/>
            <p:cNvCxnSpPr>
              <a:stCxn id="185347" idx="3"/>
              <a:endCxn id="185348" idx="1"/>
            </p:cNvCxnSpPr>
            <p:nvPr/>
          </p:nvCxnSpPr>
          <p:spPr>
            <a:xfrm flipV="1">
              <a:off x="3246" y="1747"/>
              <a:ext cx="753" cy="1"/>
            </a:xfrm>
            <a:prstGeom prst="straightConnector1">
              <a:avLst/>
            </a:prstGeom>
            <a:ln w="28575" cap="flat" cmpd="sng">
              <a:solidFill>
                <a:schemeClr val="tx1"/>
              </a:solidFill>
              <a:prstDash val="solid"/>
              <a:round/>
              <a:headEnd type="none" w="med" len="med"/>
              <a:tailEnd type="none" w="med" len="med"/>
            </a:ln>
          </p:spPr>
        </p:cxnSp>
        <p:sp>
          <p:nvSpPr>
            <p:cNvPr id="185351" name="Text Box 7"/>
            <p:cNvSpPr txBox="1">
              <a:spLocks noChangeArrowheads="1"/>
            </p:cNvSpPr>
            <p:nvPr/>
          </p:nvSpPr>
          <p:spPr bwMode="auto">
            <a:xfrm>
              <a:off x="1090" y="2131"/>
              <a:ext cx="454" cy="268"/>
            </a:xfrm>
            <a:prstGeom prst="rect">
              <a:avLst/>
            </a:prstGeom>
            <a:solidFill>
              <a:srgbClr val="33CCCC"/>
            </a:solidFill>
            <a:ln w="28575" cap="sq">
              <a:solidFill>
                <a:schemeClr val="tx1"/>
              </a:solidFill>
              <a:miter lim="800000"/>
              <a:headEnd type="none" w="sm" len="sm"/>
              <a:tailEnd type="none" w="sm" len="sm"/>
            </a:ln>
            <a:effectLst/>
          </p:spPr>
          <p:txBody>
            <a:bodyPr wrap="none" anchor="ctr">
              <a:spAutoFit/>
            </a:bodyPr>
            <a:lstStyle/>
            <a:p>
              <a:pPr marR="0" algn="ctr" defTabSz="914400" eaLnBrk="0" hangingPunct="0">
                <a:spcBef>
                  <a:spcPct val="50000"/>
                </a:spcBef>
                <a:buClrTx/>
                <a:buSzTx/>
                <a:buFontTx/>
                <a:defRPr/>
              </a:pPr>
              <a:r>
                <a:rPr kumimoji="1" lang="zh-CN" altLang="en-US" sz="2000" kern="1200" cap="none" spc="0" normalizeH="0" baseline="0" noProof="0">
                  <a:solidFill>
                    <a:schemeClr val="tx2"/>
                  </a:solidFill>
                  <a:effectLst>
                    <a:outerShdw blurRad="38100" dist="38100" dir="2700000" algn="tl">
                      <a:srgbClr val="000000"/>
                    </a:outerShdw>
                  </a:effectLst>
                  <a:latin typeface="Times New Roman" panose="02020603050405020304" charset="0"/>
                  <a:ea typeface="幼圆" pitchFamily="49" charset="-122"/>
                  <a:cs typeface="幼圆" pitchFamily="49" charset="-122"/>
                </a:rPr>
                <a:t>学生</a:t>
              </a:r>
            </a:p>
          </p:txBody>
        </p:sp>
        <p:sp>
          <p:nvSpPr>
            <p:cNvPr id="185352" name="AutoShape 8"/>
            <p:cNvSpPr>
              <a:spLocks noChangeArrowheads="1"/>
            </p:cNvSpPr>
            <p:nvPr/>
          </p:nvSpPr>
          <p:spPr bwMode="auto">
            <a:xfrm>
              <a:off x="2290" y="2107"/>
              <a:ext cx="960" cy="318"/>
            </a:xfrm>
            <a:prstGeom prst="diamond">
              <a:avLst/>
            </a:prstGeom>
            <a:solidFill>
              <a:schemeClr val="accent1"/>
            </a:solidFill>
            <a:ln w="28575" cap="sq">
              <a:solidFill>
                <a:schemeClr val="tx1"/>
              </a:solid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0066CC"/>
                  </a:solidFill>
                  <a:effectLst>
                    <a:outerShdw blurRad="38100" dist="38100" dir="2700000" algn="tl">
                      <a:srgbClr val="DDDDDD"/>
                    </a:outerShdw>
                  </a:effectLst>
                  <a:uLnTx/>
                  <a:uFillTx/>
                  <a:latin typeface="Times New Roman" panose="02020603050405020304" charset="0"/>
                  <a:ea typeface="幼圆" pitchFamily="49" charset="-122"/>
                  <a:cs typeface="幼圆" pitchFamily="49" charset="-122"/>
                </a:rPr>
                <a:t>参加</a:t>
              </a:r>
            </a:p>
          </p:txBody>
        </p:sp>
        <p:sp>
          <p:nvSpPr>
            <p:cNvPr id="185353" name="Text Box 9"/>
            <p:cNvSpPr txBox="1">
              <a:spLocks noChangeArrowheads="1"/>
            </p:cNvSpPr>
            <p:nvPr/>
          </p:nvSpPr>
          <p:spPr bwMode="auto">
            <a:xfrm>
              <a:off x="4021" y="2136"/>
              <a:ext cx="454" cy="268"/>
            </a:xfrm>
            <a:prstGeom prst="rect">
              <a:avLst/>
            </a:prstGeom>
            <a:solidFill>
              <a:srgbClr val="33CCCC"/>
            </a:solidFill>
            <a:ln w="28575" cap="sq">
              <a:solidFill>
                <a:schemeClr val="tx1"/>
              </a:solidFill>
              <a:miter lim="800000"/>
              <a:headEnd type="none" w="sm" len="sm"/>
              <a:tailEnd type="none" w="sm" len="sm"/>
            </a:ln>
            <a:effectLst/>
          </p:spPr>
          <p:txBody>
            <a:bodyPr wrap="none" anchor="ctr">
              <a:spAutoFit/>
            </a:bodyPr>
            <a:lstStyle/>
            <a:p>
              <a:pPr algn="ctr" eaLnBrk="0" hangingPunct="0">
                <a:spcBef>
                  <a:spcPct val="50000"/>
                </a:spcBef>
              </a:pPr>
              <a:r>
                <a:rPr lang="zh-CN" altLang="en-US" sz="2000" noProof="1">
                  <a:solidFill>
                    <a:schemeClr val="tx2"/>
                  </a:solidFill>
                  <a:effectLst>
                    <a:outerShdw blurRad="38100" dist="38100" dir="2700000">
                      <a:srgbClr val="C0C0C0"/>
                    </a:outerShdw>
                  </a:effectLst>
                  <a:latin typeface="Times New Roman" panose="02020603050405020304" charset="0"/>
                  <a:ea typeface="幼圆" pitchFamily="49" charset="-122"/>
                  <a:cs typeface="+mn-cs"/>
                </a:rPr>
                <a:t>项目</a:t>
              </a:r>
              <a:endParaRPr lang="zh-CN" altLang="en-US" sz="2000" noProof="1">
                <a:solidFill>
                  <a:schemeClr val="tx2"/>
                </a:solidFill>
                <a:effectLst>
                  <a:outerShdw blurRad="38100" dist="38100" dir="2700000">
                    <a:srgbClr val="C0C0C0"/>
                  </a:outerShdw>
                </a:effectLst>
                <a:latin typeface="Times New Roman" panose="02020603050405020304" charset="0"/>
                <a:ea typeface="幼圆" pitchFamily="49" charset="-122"/>
              </a:endParaRPr>
            </a:p>
          </p:txBody>
        </p:sp>
        <p:cxnSp>
          <p:nvCxnSpPr>
            <p:cNvPr id="167946" name="AutoShape 10"/>
            <p:cNvCxnSpPr>
              <a:stCxn id="185351" idx="3"/>
              <a:endCxn id="185352" idx="1"/>
            </p:cNvCxnSpPr>
            <p:nvPr/>
          </p:nvCxnSpPr>
          <p:spPr>
            <a:xfrm>
              <a:off x="1553" y="2265"/>
              <a:ext cx="728" cy="1"/>
            </a:xfrm>
            <a:prstGeom prst="straightConnector1">
              <a:avLst/>
            </a:prstGeom>
            <a:ln w="28575" cap="flat" cmpd="sng">
              <a:solidFill>
                <a:schemeClr val="tx1"/>
              </a:solidFill>
              <a:prstDash val="solid"/>
              <a:round/>
              <a:headEnd type="none" w="med" len="med"/>
              <a:tailEnd type="none" w="med" len="med"/>
            </a:ln>
          </p:spPr>
        </p:cxnSp>
        <p:cxnSp>
          <p:nvCxnSpPr>
            <p:cNvPr id="167947" name="AutoShape 11"/>
            <p:cNvCxnSpPr>
              <a:stCxn id="185352" idx="3"/>
              <a:endCxn id="185353" idx="1"/>
            </p:cNvCxnSpPr>
            <p:nvPr/>
          </p:nvCxnSpPr>
          <p:spPr>
            <a:xfrm>
              <a:off x="3259" y="2266"/>
              <a:ext cx="753" cy="4"/>
            </a:xfrm>
            <a:prstGeom prst="straightConnector1">
              <a:avLst/>
            </a:prstGeom>
            <a:ln w="28575" cap="flat" cmpd="sng">
              <a:solidFill>
                <a:schemeClr val="tx1"/>
              </a:solidFill>
              <a:prstDash val="solid"/>
              <a:round/>
              <a:headEnd type="none" w="med" len="med"/>
              <a:tailEnd type="none" w="med" len="med"/>
            </a:ln>
          </p:spPr>
        </p:cxnSp>
      </p:grpSp>
      <p:sp>
        <p:nvSpPr>
          <p:cNvPr id="185356" name="Rectangle 12"/>
          <p:cNvSpPr>
            <a:spLocks noChangeArrowheads="1"/>
          </p:cNvSpPr>
          <p:nvPr/>
        </p:nvSpPr>
        <p:spPr bwMode="auto">
          <a:xfrm>
            <a:off x="2151063" y="233363"/>
            <a:ext cx="4886325" cy="666750"/>
          </a:xfrm>
          <a:prstGeom prst="rect">
            <a:avLst/>
          </a:prstGeom>
          <a:noFill/>
          <a:ln>
            <a:noFill/>
          </a:ln>
          <a:effectLst/>
        </p:spPr>
        <p:txBody>
          <a:bodyPr anchor="b"/>
          <a:lstStyle/>
          <a:p>
            <a:pPr algn="ctr" eaLnBrk="0" fontAlgn="base" hangingPunct="0"/>
            <a:r>
              <a:rPr lang="zh-CN" altLang="en-US" sz="4000" strike="noStrike" noProof="1">
                <a:solidFill>
                  <a:schemeClr val="tx2"/>
                </a:solidFill>
                <a:effectLst>
                  <a:outerShdw blurRad="38100" dist="38100" dir="2700000">
                    <a:srgbClr val="C0C0C0"/>
                  </a:outerShdw>
                </a:effectLst>
                <a:latin typeface="Courier New" panose="02070309020205020404" charset="0"/>
                <a:ea typeface="隶书" pitchFamily="49" charset="-122"/>
                <a:cs typeface="+mn-cs"/>
              </a:rPr>
              <a:t>设计实例</a:t>
            </a:r>
            <a:endParaRPr lang="zh-CN" altLang="en-US" sz="4000" strike="noStrike" noProof="1">
              <a:solidFill>
                <a:schemeClr val="tx2"/>
              </a:solidFill>
              <a:effectLst>
                <a:outerShdw blurRad="38100" dist="38100" dir="2700000">
                  <a:srgbClr val="C0C0C0"/>
                </a:outerShdw>
              </a:effectLst>
              <a:latin typeface="Courier New" panose="02070309020205020404" charset="0"/>
              <a:ea typeface="隶书" pitchFamily="49" charset="-122"/>
            </a:endParaRPr>
          </a:p>
        </p:txBody>
      </p:sp>
      <p:grpSp>
        <p:nvGrpSpPr>
          <p:cNvPr id="185358" name="Group 14"/>
          <p:cNvGrpSpPr/>
          <p:nvPr/>
        </p:nvGrpSpPr>
        <p:grpSpPr>
          <a:xfrm>
            <a:off x="1558925" y="3525838"/>
            <a:ext cx="5764213" cy="2089150"/>
            <a:chOff x="831" y="1560"/>
            <a:chExt cx="3631" cy="1316"/>
          </a:xfrm>
        </p:grpSpPr>
        <p:sp>
          <p:nvSpPr>
            <p:cNvPr id="185359" name="Text Box 15"/>
            <p:cNvSpPr txBox="1">
              <a:spLocks noChangeArrowheads="1"/>
            </p:cNvSpPr>
            <p:nvPr/>
          </p:nvSpPr>
          <p:spPr bwMode="auto">
            <a:xfrm>
              <a:off x="1077" y="1608"/>
              <a:ext cx="454" cy="268"/>
            </a:xfrm>
            <a:prstGeom prst="rect">
              <a:avLst/>
            </a:prstGeom>
            <a:solidFill>
              <a:srgbClr val="33CCCC"/>
            </a:solidFill>
            <a:ln w="28575" cap="sq">
              <a:solidFill>
                <a:schemeClr val="tx1"/>
              </a:solidFill>
              <a:miter lim="800000"/>
              <a:headEnd type="none" w="sm" len="sm"/>
              <a:tailEnd type="none" w="sm" len="sm"/>
            </a:ln>
            <a:effectLst/>
          </p:spPr>
          <p:txBody>
            <a:bodyPr wrap="none" anchor="ctr">
              <a:spAutoFit/>
            </a:bodyPr>
            <a:lstStyle/>
            <a:p>
              <a:pPr marR="0" algn="ctr" defTabSz="914400" eaLnBrk="0" hangingPunct="0">
                <a:spcBef>
                  <a:spcPct val="50000"/>
                </a:spcBef>
                <a:buClrTx/>
                <a:buSzTx/>
                <a:buFontTx/>
                <a:defRPr/>
              </a:pPr>
              <a:r>
                <a:rPr kumimoji="1" lang="zh-CN" altLang="en-US" sz="2000" kern="1200" cap="none" spc="0" normalizeH="0" baseline="0" noProof="0">
                  <a:solidFill>
                    <a:schemeClr val="tx2"/>
                  </a:solidFill>
                  <a:effectLst>
                    <a:outerShdw blurRad="38100" dist="38100" dir="2700000" algn="tl">
                      <a:srgbClr val="000000"/>
                    </a:outerShdw>
                  </a:effectLst>
                  <a:latin typeface="Times New Roman" panose="02020603050405020304" charset="0"/>
                  <a:ea typeface="幼圆" pitchFamily="49" charset="-122"/>
                  <a:cs typeface="幼圆" pitchFamily="49" charset="-122"/>
                </a:rPr>
                <a:t>学生</a:t>
              </a:r>
            </a:p>
          </p:txBody>
        </p:sp>
        <p:sp>
          <p:nvSpPr>
            <p:cNvPr id="185360" name="AutoShape 16"/>
            <p:cNvSpPr>
              <a:spLocks noChangeArrowheads="1"/>
            </p:cNvSpPr>
            <p:nvPr/>
          </p:nvSpPr>
          <p:spPr bwMode="auto">
            <a:xfrm>
              <a:off x="2277" y="1560"/>
              <a:ext cx="960" cy="366"/>
            </a:xfrm>
            <a:prstGeom prst="diamond">
              <a:avLst/>
            </a:prstGeom>
            <a:solidFill>
              <a:schemeClr val="accent1"/>
            </a:solidFill>
            <a:ln w="28575" cap="sq">
              <a:solidFill>
                <a:schemeClr val="tx1"/>
              </a:solidFill>
              <a:miter lim="800000"/>
              <a:headEnd type="none" w="sm" len="sm"/>
              <a:tailEnd type="none" w="sm" len="sm"/>
            </a:ln>
            <a:effectLst/>
          </p:spPr>
          <p:txBody>
            <a:bodyPr wrap="none" anchor="ctr"/>
            <a:lstStyle/>
            <a:p>
              <a:pPr algn="ctr" fontAlgn="base"/>
              <a:r>
                <a:rPr lang="zh-CN" altLang="en-US" sz="2000" strike="noStrike" noProof="1">
                  <a:solidFill>
                    <a:srgbClr val="0066CC"/>
                  </a:solidFill>
                  <a:effectLst>
                    <a:outerShdw blurRad="38100" dist="38100" dir="2700000">
                      <a:srgbClr val="C0C0C0"/>
                    </a:outerShdw>
                  </a:effectLst>
                  <a:latin typeface="Times New Roman" panose="02020603050405020304" charset="0"/>
                  <a:ea typeface="幼圆" pitchFamily="49" charset="-122"/>
                  <a:cs typeface="+mn-cs"/>
                </a:rPr>
                <a:t>选修</a:t>
              </a:r>
              <a:endParaRPr lang="zh-CN" altLang="en-US" sz="2000" strike="noStrike" noProof="1">
                <a:solidFill>
                  <a:srgbClr val="0066CC"/>
                </a:solidFill>
                <a:effectLst>
                  <a:outerShdw blurRad="38100" dist="38100" dir="2700000">
                    <a:srgbClr val="C0C0C0"/>
                  </a:outerShdw>
                </a:effectLst>
                <a:latin typeface="Times New Roman" panose="02020603050405020304" charset="0"/>
                <a:ea typeface="幼圆" pitchFamily="49" charset="-122"/>
              </a:endParaRPr>
            </a:p>
          </p:txBody>
        </p:sp>
        <p:sp>
          <p:nvSpPr>
            <p:cNvPr id="185361" name="Text Box 17"/>
            <p:cNvSpPr txBox="1">
              <a:spLocks noChangeArrowheads="1"/>
            </p:cNvSpPr>
            <p:nvPr/>
          </p:nvSpPr>
          <p:spPr bwMode="auto">
            <a:xfrm>
              <a:off x="4008" y="1613"/>
              <a:ext cx="454" cy="268"/>
            </a:xfrm>
            <a:prstGeom prst="rect">
              <a:avLst/>
            </a:prstGeom>
            <a:solidFill>
              <a:srgbClr val="33CCCC"/>
            </a:solidFill>
            <a:ln w="28575" cap="sq">
              <a:solidFill>
                <a:schemeClr val="tx1"/>
              </a:solidFill>
              <a:miter lim="800000"/>
              <a:headEnd type="none" w="sm" len="sm"/>
              <a:tailEnd type="none" w="sm" len="sm"/>
            </a:ln>
            <a:effectLst/>
          </p:spPr>
          <p:txBody>
            <a:bodyPr wrap="none" anchor="ctr">
              <a:spAutoFit/>
            </a:bodyPr>
            <a:lstStyle/>
            <a:p>
              <a:pPr algn="ctr" eaLnBrk="0" hangingPunct="0">
                <a:spcBef>
                  <a:spcPct val="50000"/>
                </a:spcBef>
              </a:pPr>
              <a:r>
                <a:rPr lang="zh-CN" altLang="en-US" sz="2000" noProof="1">
                  <a:solidFill>
                    <a:schemeClr val="tx2"/>
                  </a:solidFill>
                  <a:effectLst>
                    <a:outerShdw blurRad="38100" dist="38100" dir="2700000">
                      <a:srgbClr val="C0C0C0"/>
                    </a:outerShdw>
                  </a:effectLst>
                  <a:latin typeface="Times New Roman" panose="02020603050405020304" charset="0"/>
                  <a:ea typeface="幼圆" pitchFamily="49" charset="-122"/>
                  <a:cs typeface="+mn-cs"/>
                </a:rPr>
                <a:t>课程</a:t>
              </a:r>
              <a:endParaRPr lang="zh-CN" altLang="en-US" sz="2000" noProof="1">
                <a:solidFill>
                  <a:schemeClr val="tx2"/>
                </a:solidFill>
                <a:effectLst>
                  <a:outerShdw blurRad="38100" dist="38100" dir="2700000">
                    <a:srgbClr val="C0C0C0"/>
                  </a:outerShdw>
                </a:effectLst>
                <a:latin typeface="Times New Roman" panose="02020603050405020304" charset="0"/>
                <a:ea typeface="幼圆" pitchFamily="49" charset="-122"/>
              </a:endParaRPr>
            </a:p>
          </p:txBody>
        </p:sp>
        <p:cxnSp>
          <p:nvCxnSpPr>
            <p:cNvPr id="167953" name="AutoShape 18"/>
            <p:cNvCxnSpPr>
              <a:stCxn id="185359" idx="3"/>
              <a:endCxn id="185360" idx="1"/>
            </p:cNvCxnSpPr>
            <p:nvPr/>
          </p:nvCxnSpPr>
          <p:spPr>
            <a:xfrm>
              <a:off x="1540" y="1742"/>
              <a:ext cx="728" cy="1"/>
            </a:xfrm>
            <a:prstGeom prst="straightConnector1">
              <a:avLst/>
            </a:prstGeom>
            <a:ln w="28575" cap="flat" cmpd="sng">
              <a:solidFill>
                <a:schemeClr val="tx1"/>
              </a:solidFill>
              <a:prstDash val="solid"/>
              <a:round/>
              <a:headEnd type="none" w="med" len="med"/>
              <a:tailEnd type="none" w="med" len="med"/>
            </a:ln>
          </p:spPr>
        </p:cxnSp>
        <p:cxnSp>
          <p:nvCxnSpPr>
            <p:cNvPr id="167954" name="AutoShape 19"/>
            <p:cNvCxnSpPr>
              <a:stCxn id="185360" idx="3"/>
              <a:endCxn id="185361" idx="1"/>
            </p:cNvCxnSpPr>
            <p:nvPr/>
          </p:nvCxnSpPr>
          <p:spPr>
            <a:xfrm>
              <a:off x="3246" y="1743"/>
              <a:ext cx="753" cy="4"/>
            </a:xfrm>
            <a:prstGeom prst="straightConnector1">
              <a:avLst/>
            </a:prstGeom>
            <a:ln w="28575" cap="flat" cmpd="sng">
              <a:solidFill>
                <a:schemeClr val="tx1"/>
              </a:solidFill>
              <a:prstDash val="solid"/>
              <a:round/>
              <a:headEnd type="none" w="med" len="med"/>
              <a:tailEnd type="none" w="med" len="med"/>
            </a:ln>
          </p:spPr>
        </p:cxnSp>
        <p:sp>
          <p:nvSpPr>
            <p:cNvPr id="185364" name="AutoShape 20"/>
            <p:cNvSpPr>
              <a:spLocks noChangeArrowheads="1"/>
            </p:cNvSpPr>
            <p:nvPr/>
          </p:nvSpPr>
          <p:spPr bwMode="auto">
            <a:xfrm>
              <a:off x="831" y="2500"/>
              <a:ext cx="960" cy="376"/>
            </a:xfrm>
            <a:prstGeom prst="diamond">
              <a:avLst/>
            </a:prstGeom>
            <a:solidFill>
              <a:schemeClr val="accent1"/>
            </a:solidFill>
            <a:ln w="28575" cap="sq">
              <a:solidFill>
                <a:schemeClr val="tx1"/>
              </a:solidFill>
              <a:miter lim="800000"/>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0066CC"/>
                  </a:solidFill>
                  <a:effectLst>
                    <a:outerShdw blurRad="38100" dist="38100" dir="2700000" algn="tl">
                      <a:srgbClr val="DDDDDD"/>
                    </a:outerShdw>
                  </a:effectLst>
                  <a:uLnTx/>
                  <a:uFillTx/>
                  <a:latin typeface="Times New Roman" panose="02020603050405020304" charset="0"/>
                  <a:ea typeface="幼圆" pitchFamily="49" charset="-122"/>
                  <a:cs typeface="幼圆" pitchFamily="49" charset="-122"/>
                </a:rPr>
                <a:t>参加</a:t>
              </a:r>
            </a:p>
          </p:txBody>
        </p:sp>
        <p:sp>
          <p:nvSpPr>
            <p:cNvPr id="185365" name="Text Box 21"/>
            <p:cNvSpPr txBox="1">
              <a:spLocks noChangeArrowheads="1"/>
            </p:cNvSpPr>
            <p:nvPr/>
          </p:nvSpPr>
          <p:spPr bwMode="auto">
            <a:xfrm>
              <a:off x="2426" y="2556"/>
              <a:ext cx="454" cy="268"/>
            </a:xfrm>
            <a:prstGeom prst="rect">
              <a:avLst/>
            </a:prstGeom>
            <a:solidFill>
              <a:srgbClr val="33CCCC"/>
            </a:solidFill>
            <a:ln w="28575" cap="sq">
              <a:solidFill>
                <a:schemeClr val="tx1"/>
              </a:solidFill>
              <a:miter lim="800000"/>
              <a:headEnd type="none" w="sm" len="sm"/>
              <a:tailEnd type="none" w="sm" len="sm"/>
            </a:ln>
            <a:effectLst/>
          </p:spPr>
          <p:txBody>
            <a:bodyPr wrap="none" anchor="ctr">
              <a:spAutoFit/>
            </a:bodyPr>
            <a:lstStyle/>
            <a:p>
              <a:pPr algn="ctr" eaLnBrk="0" hangingPunct="0">
                <a:spcBef>
                  <a:spcPct val="50000"/>
                </a:spcBef>
              </a:pPr>
              <a:r>
                <a:rPr lang="zh-CN" altLang="en-US" sz="2000" noProof="1">
                  <a:solidFill>
                    <a:schemeClr val="tx2"/>
                  </a:solidFill>
                  <a:effectLst>
                    <a:outerShdw blurRad="38100" dist="38100" dir="2700000">
                      <a:srgbClr val="C0C0C0"/>
                    </a:outerShdw>
                  </a:effectLst>
                  <a:latin typeface="Times New Roman" panose="02020603050405020304" charset="0"/>
                  <a:ea typeface="幼圆" pitchFamily="49" charset="-122"/>
                  <a:cs typeface="+mn-cs"/>
                </a:rPr>
                <a:t>项目</a:t>
              </a:r>
              <a:endParaRPr lang="zh-CN" altLang="en-US" sz="2000" noProof="1">
                <a:solidFill>
                  <a:schemeClr val="tx2"/>
                </a:solidFill>
                <a:effectLst>
                  <a:outerShdw blurRad="38100" dist="38100" dir="2700000">
                    <a:srgbClr val="C0C0C0"/>
                  </a:outerShdw>
                </a:effectLst>
                <a:latin typeface="Times New Roman" panose="02020603050405020304" charset="0"/>
                <a:ea typeface="幼圆" pitchFamily="49" charset="-122"/>
              </a:endParaRPr>
            </a:p>
          </p:txBody>
        </p:sp>
        <p:cxnSp>
          <p:nvCxnSpPr>
            <p:cNvPr id="167957" name="AutoShape 22"/>
            <p:cNvCxnSpPr>
              <a:stCxn id="185364" idx="3"/>
              <a:endCxn id="185365" idx="1"/>
            </p:cNvCxnSpPr>
            <p:nvPr/>
          </p:nvCxnSpPr>
          <p:spPr>
            <a:xfrm>
              <a:off x="1800" y="2688"/>
              <a:ext cx="617" cy="2"/>
            </a:xfrm>
            <a:prstGeom prst="straightConnector1">
              <a:avLst/>
            </a:prstGeom>
            <a:ln w="28575" cap="flat" cmpd="sng">
              <a:solidFill>
                <a:schemeClr val="tx1"/>
              </a:solidFill>
              <a:prstDash val="solid"/>
              <a:round/>
              <a:headEnd type="none" w="med" len="med"/>
              <a:tailEnd type="none" w="med" len="med"/>
            </a:ln>
          </p:spPr>
        </p:cxnSp>
        <p:cxnSp>
          <p:nvCxnSpPr>
            <p:cNvPr id="167958" name="AutoShape 23"/>
            <p:cNvCxnSpPr>
              <a:stCxn id="185359" idx="2"/>
              <a:endCxn id="185364" idx="0"/>
            </p:cNvCxnSpPr>
            <p:nvPr/>
          </p:nvCxnSpPr>
          <p:spPr>
            <a:xfrm>
              <a:off x="1304" y="1885"/>
              <a:ext cx="7" cy="606"/>
            </a:xfrm>
            <a:prstGeom prst="straightConnector1">
              <a:avLst/>
            </a:prstGeom>
            <a:ln w="28575" cap="flat" cmpd="sng">
              <a:solidFill>
                <a:schemeClr val="tx1"/>
              </a:solidFill>
              <a:prstDash val="solid"/>
              <a:round/>
              <a:headEnd type="none" w="med" len="med"/>
              <a:tailEnd type="none" w="med" len="med"/>
            </a:ln>
          </p:spPr>
        </p:cxnSp>
      </p:grpSp>
      <p:sp>
        <p:nvSpPr>
          <p:cNvPr id="185368" name="Rectangle 24"/>
          <p:cNvSpPr>
            <a:spLocks noChangeArrowheads="1"/>
          </p:cNvSpPr>
          <p:nvPr/>
        </p:nvSpPr>
        <p:spPr bwMode="auto">
          <a:xfrm>
            <a:off x="1393825" y="1184275"/>
            <a:ext cx="6400800" cy="1828800"/>
          </a:xfrm>
          <a:prstGeom prst="rect">
            <a:avLst/>
          </a:prstGeom>
          <a:no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85368"/>
                                        </p:tgtEl>
                                        <p:attrNameLst>
                                          <p:attrName>style.visibility</p:attrName>
                                        </p:attrNameLst>
                                      </p:cBhvr>
                                      <p:to>
                                        <p:strVal val="visible"/>
                                      </p:to>
                                    </p:set>
                                    <p:anim calcmode="lin" valueType="num">
                                      <p:cBhvr>
                                        <p:cTn id="7" dur="1000" fill="hold"/>
                                        <p:tgtEl>
                                          <p:spTgt spid="185368"/>
                                        </p:tgtEl>
                                        <p:attrNameLst>
                                          <p:attrName>ppt_w</p:attrName>
                                        </p:attrNameLst>
                                      </p:cBhvr>
                                      <p:tavLst>
                                        <p:tav tm="0">
                                          <p:val>
                                            <p:strVal val="#ppt_w*0.70"/>
                                          </p:val>
                                        </p:tav>
                                        <p:tav tm="100000">
                                          <p:val>
                                            <p:strVal val="#ppt_w"/>
                                          </p:val>
                                        </p:tav>
                                      </p:tavLst>
                                    </p:anim>
                                    <p:anim calcmode="lin" valueType="num">
                                      <p:cBhvr>
                                        <p:cTn id="8" dur="1000" fill="hold"/>
                                        <p:tgtEl>
                                          <p:spTgt spid="185368"/>
                                        </p:tgtEl>
                                        <p:attrNameLst>
                                          <p:attrName>ppt_h</p:attrName>
                                        </p:attrNameLst>
                                      </p:cBhvr>
                                      <p:tavLst>
                                        <p:tav tm="0">
                                          <p:val>
                                            <p:strVal val="#ppt_h"/>
                                          </p:val>
                                        </p:tav>
                                        <p:tav tm="100000">
                                          <p:val>
                                            <p:strVal val="#ppt_h"/>
                                          </p:val>
                                        </p:tav>
                                      </p:tavLst>
                                    </p:anim>
                                    <p:animEffect transition="in" filter="fade">
                                      <p:cBhvr>
                                        <p:cTn id="9" dur="1000"/>
                                        <p:tgtEl>
                                          <p:spTgt spid="18536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85358"/>
                                        </p:tgtEl>
                                        <p:attrNameLst>
                                          <p:attrName>style.visibility</p:attrName>
                                        </p:attrNameLst>
                                      </p:cBhvr>
                                      <p:to>
                                        <p:strVal val="visible"/>
                                      </p:to>
                                    </p:set>
                                    <p:animEffect transition="in" filter="wipe(up)">
                                      <p:cBhvr>
                                        <p:cTn id="14" dur="500"/>
                                        <p:tgtEl>
                                          <p:spTgt spid="185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6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p:cNvSpPr>
          <p:nvPr>
            <p:ph type="title"/>
          </p:nvPr>
        </p:nvSpPr>
        <p:spPr>
          <a:xfrm>
            <a:off x="768350" y="274638"/>
            <a:ext cx="8077200" cy="609600"/>
          </a:xfrm>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zh-CN" altLang="en-US" sz="4000" b="1" i="0" u="none" strike="noStrike" kern="0" cap="none" spc="0" normalizeH="0" baseline="0" noProof="1">
                <a:solidFill>
                  <a:schemeClr val="tx2"/>
                </a:solidFill>
                <a:effectLst>
                  <a:outerShdw blurRad="38100" dist="38100" dir="2700000">
                    <a:srgbClr val="C0C0C0"/>
                  </a:outerShdw>
                </a:effectLst>
                <a:latin typeface="Courier New" panose="02070309020205020404" charset="0"/>
                <a:ea typeface="隶书" pitchFamily="49" charset="-122"/>
                <a:cs typeface="Arial" panose="020B0604020202020204"/>
              </a:rPr>
              <a:t>设计实例</a:t>
            </a:r>
          </a:p>
        </p:txBody>
      </p:sp>
      <p:sp>
        <p:nvSpPr>
          <p:cNvPr id="184323" name="Rectangle 3"/>
          <p:cNvSpPr>
            <a:spLocks noGrp="1" noChangeArrowheads="1"/>
          </p:cNvSpPr>
          <p:nvPr>
            <p:ph idx="1"/>
          </p:nvPr>
        </p:nvSpPr>
        <p:spPr>
          <a:xfrm>
            <a:off x="814388" y="1093788"/>
            <a:ext cx="7661275" cy="4903788"/>
          </a:xfrm>
        </p:spPr>
        <p:txBody>
          <a:bodyPr vert="horz" wrap="square" lIns="91440" tIns="45720" rIns="91440" bIns="45720" numCol="1" anchor="t" anchorCtr="0" compatLnSpc="1"/>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zh-CN" altLang="pt-BR"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考虑一个学校数据库，它要存储以下信息：</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zh-CN" altLang="pt-BR"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教师有</a:t>
            </a:r>
            <a:r>
              <a:rPr kumimoji="1" lang="zh-CN" altLang="pt-BR" sz="2400" b="1" i="0" u="sng"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教工号</a:t>
            </a:r>
            <a:r>
              <a:rPr kumimoji="1" lang="zh-CN" altLang="pt-BR"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、教工名、职称；</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zh-CN" altLang="pt-BR"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项目有</a:t>
            </a:r>
            <a:r>
              <a:rPr kumimoji="1" lang="zh-CN" altLang="pt-BR" sz="2400" b="1" i="0" u="sng"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项目号</a:t>
            </a:r>
            <a:r>
              <a:rPr kumimoji="1" lang="zh-CN" altLang="pt-BR"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、项目名称、项目类型、起始年份、资助额；</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zh-CN" altLang="pt-BR"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学生有</a:t>
            </a:r>
            <a:r>
              <a:rPr kumimoji="1" lang="zh-CN" altLang="pt-BR" sz="2400" b="1" i="0" u="sng"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学号</a:t>
            </a:r>
            <a:r>
              <a:rPr kumimoji="1" lang="zh-CN" altLang="pt-BR"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、学生名、年龄、学位。</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0"/>
              <a:buChar char="4"/>
            </a:pPr>
            <a:r>
              <a:rPr kumimoji="1" lang="zh-CN" altLang="pt-BR"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一个教工可以负责多个项目；</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0"/>
              <a:buChar char="4"/>
            </a:pPr>
            <a:r>
              <a:rPr kumimoji="1" lang="zh-CN" altLang="pt-BR"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每个项目只能有一个负责人；</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0"/>
              <a:buChar char="4"/>
            </a:pPr>
            <a:r>
              <a:rPr kumimoji="1" lang="zh-CN" altLang="pt-BR"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一个老师可以参与多个项目；</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0"/>
              <a:buChar char="4"/>
            </a:pPr>
            <a:r>
              <a:rPr kumimoji="1" lang="zh-CN" altLang="pt-BR"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一个学生只能参与一个项目</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0"/>
              <a:buChar char="4"/>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一个项目可以有多个学生和老师参与。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Helvetica" charset="0"/>
                <a:ea typeface="宋体" panose="02010600030101010101" pitchFamily="2" charset="-122"/>
                <a:cs typeface="Arial" panose="020B0604020202020204"/>
              </a:rPr>
              <a:t>Entity Sets</a:t>
            </a:r>
          </a:p>
        </p:txBody>
      </p:sp>
      <p:sp>
        <p:nvSpPr>
          <p:cNvPr id="22530" name="Rectangle 3"/>
          <p:cNvSpPr>
            <a:spLocks noGrp="1"/>
          </p:cNvSpPr>
          <p:nvPr>
            <p:ph idx="1"/>
          </p:nvPr>
        </p:nvSpPr>
        <p:spPr>
          <a:xfrm>
            <a:off x="42545" y="974090"/>
            <a:ext cx="9086850" cy="5551170"/>
          </a:xfrm>
        </p:spPr>
        <p:txBody>
          <a:bodyPr vert="horz" wrap="square" lIns="91440" tIns="45720" rIns="91440" bIns="45720" anchor="t" anchorCtr="0"/>
          <a:lstStyle/>
          <a:p>
            <a:r>
              <a:rPr lang="en-US" altLang="zh-CN" sz="2400" dirty="0"/>
              <a:t>An </a:t>
            </a:r>
            <a:r>
              <a:rPr lang="en-US" altLang="zh-CN" sz="2400" b="1" dirty="0">
                <a:solidFill>
                  <a:srgbClr val="000099"/>
                </a:solidFill>
              </a:rPr>
              <a:t>entity</a:t>
            </a:r>
            <a:r>
              <a:rPr lang="en-US" altLang="zh-CN" sz="2400" b="1" dirty="0"/>
              <a:t> </a:t>
            </a:r>
            <a:r>
              <a:rPr lang="en-US" altLang="zh-CN" sz="2400" dirty="0"/>
              <a:t>is an object that exists and is distinguishable from other objects.</a:t>
            </a:r>
          </a:p>
          <a:p>
            <a:pPr lvl="1"/>
            <a:r>
              <a:rPr lang="en-US" altLang="zh-CN" sz="2000" dirty="0"/>
              <a:t>Example:  specific person, company, event, plant</a:t>
            </a:r>
          </a:p>
          <a:p>
            <a:r>
              <a:rPr lang="en-US" altLang="zh-CN" sz="2400" dirty="0"/>
              <a:t>An </a:t>
            </a:r>
            <a:r>
              <a:rPr lang="en-US" altLang="zh-CN" sz="2400" b="1" dirty="0">
                <a:solidFill>
                  <a:srgbClr val="000099"/>
                </a:solidFill>
              </a:rPr>
              <a:t>entity set</a:t>
            </a:r>
            <a:r>
              <a:rPr lang="en-US" altLang="zh-CN" sz="2400" dirty="0"/>
              <a:t> is a set of entities of the same type that share the same properties.</a:t>
            </a:r>
          </a:p>
          <a:p>
            <a:pPr lvl="1"/>
            <a:r>
              <a:rPr lang="en-US" altLang="zh-CN" sz="2000" dirty="0"/>
              <a:t>Example: set of all persons, companies, trees, holidays</a:t>
            </a:r>
          </a:p>
          <a:p>
            <a:r>
              <a:rPr lang="en-US" altLang="zh-CN" sz="2400" b="1" dirty="0">
                <a:solidFill>
                  <a:srgbClr val="000099"/>
                </a:solidFill>
              </a:rPr>
              <a:t>An entity is represented by a set of attributes</a:t>
            </a:r>
            <a:r>
              <a:rPr lang="en-US" altLang="zh-CN" sz="2400" dirty="0"/>
              <a:t>; i.e., descriptive properties possessed by all members of an entity set.</a:t>
            </a:r>
          </a:p>
          <a:p>
            <a:pPr lvl="1"/>
            <a:r>
              <a:rPr lang="en-US" altLang="zh-CN" sz="2400" dirty="0"/>
              <a:t>Example: </a:t>
            </a:r>
            <a:r>
              <a:rPr lang="en-US" altLang="zh-CN" sz="2400" i="1" dirty="0"/>
              <a:t>instructor = </a:t>
            </a:r>
            <a:r>
              <a:rPr lang="en-US" altLang="zh-CN" sz="2400" dirty="0"/>
              <a:t>(</a:t>
            </a:r>
            <a:r>
              <a:rPr lang="en-US" altLang="zh-CN" sz="2400" i="1" dirty="0"/>
              <a:t>ID, name, street, city, salary </a:t>
            </a:r>
            <a:r>
              <a:rPr lang="en-US" altLang="zh-CN" sz="2400" dirty="0"/>
              <a:t>)</a:t>
            </a:r>
            <a:br>
              <a:rPr lang="en-US" altLang="zh-CN" sz="2400" i="1" dirty="0"/>
            </a:br>
            <a:r>
              <a:rPr lang="en-US" altLang="zh-CN" sz="2400" i="1" dirty="0"/>
              <a:t>	              course= </a:t>
            </a:r>
            <a:r>
              <a:rPr lang="en-US" altLang="zh-CN" sz="2400" dirty="0"/>
              <a:t>(</a:t>
            </a:r>
            <a:r>
              <a:rPr lang="en-US" altLang="zh-CN" sz="2400" i="1" dirty="0"/>
              <a:t>course_id, title, credits</a:t>
            </a:r>
            <a:r>
              <a:rPr lang="en-US" altLang="zh-CN" sz="2400" dirty="0"/>
              <a:t>)</a:t>
            </a:r>
            <a:endParaRPr lang="en-US" altLang="zh-CN" sz="2400" i="1" dirty="0">
              <a:solidFill>
                <a:schemeClr val="tx2"/>
              </a:solidFill>
            </a:endParaRPr>
          </a:p>
          <a:p>
            <a:r>
              <a:rPr lang="en-US" altLang="zh-CN" sz="2400" dirty="0"/>
              <a:t>A subset of the attributes form a  </a:t>
            </a:r>
            <a:r>
              <a:rPr lang="en-US" altLang="zh-CN" sz="2400" b="1" dirty="0">
                <a:solidFill>
                  <a:srgbClr val="000099"/>
                </a:solidFill>
              </a:rPr>
              <a:t>primary key </a:t>
            </a:r>
            <a:r>
              <a:rPr lang="en-US" altLang="zh-CN" sz="2400" dirty="0"/>
              <a:t>of the entity set; i.e., uniquely identifiying each member of the set.</a:t>
            </a:r>
          </a:p>
          <a:p>
            <a:pPr>
              <a:buNone/>
            </a:pPr>
            <a:endParaRPr lang="en-US" altLang="zh-CN" sz="2400" dirty="0"/>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9750D577-D0C1-8B84-DAF9-356C163B1DD0}"/>
                  </a:ext>
                </a:extLst>
              </p14:cNvPr>
              <p14:cNvContentPartPr/>
              <p14:nvPr/>
            </p14:nvContentPartPr>
            <p14:xfrm>
              <a:off x="546840" y="2527560"/>
              <a:ext cx="8387280" cy="599040"/>
            </p14:xfrm>
          </p:contentPart>
        </mc:Choice>
        <mc:Fallback xmlns="">
          <p:pic>
            <p:nvPicPr>
              <p:cNvPr id="2" name="墨迹 1">
                <a:extLst>
                  <a:ext uri="{FF2B5EF4-FFF2-40B4-BE49-F238E27FC236}">
                    <a16:creationId xmlns:a16="http://schemas.microsoft.com/office/drawing/2014/main" id="{9750D577-D0C1-8B84-DAF9-356C163B1DD0}"/>
                  </a:ext>
                </a:extLst>
              </p:cNvPr>
              <p:cNvPicPr/>
              <p:nvPr/>
            </p:nvPicPr>
            <p:blipFill>
              <a:blip r:embed="rId4"/>
              <a:stretch>
                <a:fillRect/>
              </a:stretch>
            </p:blipFill>
            <p:spPr>
              <a:xfrm>
                <a:off x="537480" y="2518200"/>
                <a:ext cx="8406000" cy="617760"/>
              </a:xfrm>
              <a:prstGeom prst="rect">
                <a:avLst/>
              </a:prstGeom>
            </p:spPr>
          </p:pic>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p:cNvSpPr>
          <p:nvPr>
            <p:ph type="title"/>
          </p:nvPr>
        </p:nvSpPr>
        <p:spPr>
          <a:xfrm>
            <a:off x="768350" y="231775"/>
            <a:ext cx="8077200" cy="609600"/>
          </a:xfrm>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zh-CN" altLang="en-US" sz="4000" b="1" i="0" u="none" strike="noStrike" kern="0" cap="none" spc="0" normalizeH="0" baseline="0" noProof="1">
                <a:solidFill>
                  <a:schemeClr val="tx2"/>
                </a:solidFill>
                <a:effectLst>
                  <a:outerShdw blurRad="38100" dist="38100" dir="2700000">
                    <a:srgbClr val="C0C0C0"/>
                  </a:outerShdw>
                </a:effectLst>
                <a:latin typeface="Courier New" panose="02070309020205020404" charset="0"/>
                <a:ea typeface="隶书" pitchFamily="49" charset="-122"/>
                <a:cs typeface="Arial" panose="020B0604020202020204"/>
              </a:rPr>
              <a:t>设计实例</a:t>
            </a:r>
          </a:p>
        </p:txBody>
      </p:sp>
      <p:grpSp>
        <p:nvGrpSpPr>
          <p:cNvPr id="169986" name="Group 3"/>
          <p:cNvGrpSpPr/>
          <p:nvPr/>
        </p:nvGrpSpPr>
        <p:grpSpPr>
          <a:xfrm>
            <a:off x="1403350" y="1916113"/>
            <a:ext cx="6246813" cy="4173537"/>
            <a:chOff x="3237" y="6073"/>
            <a:chExt cx="5670" cy="3900"/>
          </a:xfrm>
        </p:grpSpPr>
        <p:sp>
          <p:nvSpPr>
            <p:cNvPr id="187396" name="Text Box 4"/>
            <p:cNvSpPr txBox="1">
              <a:spLocks noChangeArrowheads="1"/>
            </p:cNvSpPr>
            <p:nvPr/>
          </p:nvSpPr>
          <p:spPr bwMode="auto">
            <a:xfrm>
              <a:off x="3237" y="7009"/>
              <a:ext cx="1259" cy="467"/>
            </a:xfrm>
            <a:prstGeom prst="rect">
              <a:avLst/>
            </a:prstGeom>
            <a:solidFill>
              <a:srgbClr val="FFFFFF"/>
            </a:solidFill>
            <a:ln w="9525">
              <a:solidFill>
                <a:srgbClr val="000000"/>
              </a:solidFill>
              <a:miter lim="800000"/>
            </a:ln>
          </p:spPr>
          <p:txBody>
            <a:bodyPr/>
            <a:lstStyle/>
            <a:p>
              <a:pPr marL="342900" indent="-342900" algn="ctr">
                <a:lnSpc>
                  <a:spcPct val="90000"/>
                </a:lnSpc>
                <a:spcBef>
                  <a:spcPct val="20000"/>
                </a:spcBef>
                <a:buClr>
                  <a:schemeClr val="folHlink"/>
                </a:buClr>
                <a:buSzPct val="60000"/>
                <a:buFont typeface="Wingdings" panose="05000000000000000000" pitchFamily="2" charset="2"/>
              </a:pPr>
              <a:r>
                <a:rPr lang="zh-CN" altLang="en-US" sz="2000" noProof="1">
                  <a:effectLst>
                    <a:outerShdw blurRad="38100" dist="38100" dir="2700000">
                      <a:srgbClr val="C0C0C0"/>
                    </a:outerShdw>
                  </a:effectLst>
                  <a:latin typeface="Arial" panose="020B0604020202020204" pitchFamily="34" charset="0"/>
                  <a:ea typeface="幼圆" pitchFamily="49" charset="-122"/>
                  <a:cs typeface="+mn-cs"/>
                </a:rPr>
                <a:t>教师</a:t>
              </a:r>
              <a:endParaRPr lang="zh-CN" altLang="en-US" sz="2000" noProof="1">
                <a:effectLst>
                  <a:outerShdw blurRad="38100" dist="38100" dir="2700000">
                    <a:srgbClr val="C0C0C0"/>
                  </a:outerShdw>
                </a:effectLst>
                <a:latin typeface="Arial" panose="020B0604020202020204" pitchFamily="34" charset="0"/>
                <a:ea typeface="幼圆" pitchFamily="49" charset="-122"/>
              </a:endParaRPr>
            </a:p>
          </p:txBody>
        </p:sp>
        <p:sp>
          <p:nvSpPr>
            <p:cNvPr id="187397" name="Text Box 5"/>
            <p:cNvSpPr txBox="1">
              <a:spLocks noChangeArrowheads="1"/>
            </p:cNvSpPr>
            <p:nvPr/>
          </p:nvSpPr>
          <p:spPr bwMode="auto">
            <a:xfrm>
              <a:off x="7197" y="7009"/>
              <a:ext cx="1261" cy="467"/>
            </a:xfrm>
            <a:prstGeom prst="rect">
              <a:avLst/>
            </a:prstGeom>
            <a:solidFill>
              <a:srgbClr val="FFFFFF"/>
            </a:solidFill>
            <a:ln w="9525">
              <a:solidFill>
                <a:srgbClr val="000000"/>
              </a:solidFill>
              <a:miter lim="800000"/>
            </a:ln>
          </p:spPr>
          <p:txBody>
            <a:bodyPr/>
            <a:lstStyle/>
            <a:p>
              <a:pPr marL="342900" indent="-342900" algn="ctr">
                <a:lnSpc>
                  <a:spcPct val="90000"/>
                </a:lnSpc>
                <a:spcBef>
                  <a:spcPct val="20000"/>
                </a:spcBef>
                <a:buClr>
                  <a:schemeClr val="folHlink"/>
                </a:buClr>
                <a:buSzPct val="60000"/>
                <a:buFont typeface="Wingdings" panose="05000000000000000000" pitchFamily="2" charset="2"/>
              </a:pPr>
              <a:r>
                <a:rPr lang="zh-CN" altLang="en-US" sz="2000" noProof="1">
                  <a:effectLst>
                    <a:outerShdw blurRad="38100" dist="38100" dir="2700000">
                      <a:srgbClr val="C0C0C0"/>
                    </a:outerShdw>
                  </a:effectLst>
                  <a:latin typeface="Arial" panose="020B0604020202020204" pitchFamily="34" charset="0"/>
                  <a:ea typeface="幼圆" pitchFamily="49" charset="-122"/>
                  <a:cs typeface="+mn-cs"/>
                </a:rPr>
                <a:t>项目</a:t>
              </a:r>
              <a:endParaRPr lang="zh-CN" altLang="en-US" sz="2000" noProof="1">
                <a:effectLst>
                  <a:outerShdw blurRad="38100" dist="38100" dir="2700000">
                    <a:srgbClr val="C0C0C0"/>
                  </a:outerShdw>
                </a:effectLst>
                <a:latin typeface="Arial" panose="020B0604020202020204" pitchFamily="34" charset="0"/>
                <a:ea typeface="幼圆" pitchFamily="49" charset="-122"/>
              </a:endParaRPr>
            </a:p>
          </p:txBody>
        </p:sp>
        <p:sp>
          <p:nvSpPr>
            <p:cNvPr id="187398" name="Text Box 6"/>
            <p:cNvSpPr txBox="1">
              <a:spLocks noChangeArrowheads="1"/>
            </p:cNvSpPr>
            <p:nvPr/>
          </p:nvSpPr>
          <p:spPr bwMode="auto">
            <a:xfrm>
              <a:off x="7197" y="9506"/>
              <a:ext cx="1261" cy="467"/>
            </a:xfrm>
            <a:prstGeom prst="rect">
              <a:avLst/>
            </a:prstGeom>
            <a:solidFill>
              <a:srgbClr val="FFFFFF"/>
            </a:solidFill>
            <a:ln w="9525">
              <a:solidFill>
                <a:srgbClr val="000000"/>
              </a:solidFill>
              <a:miter lim="800000"/>
            </a:ln>
          </p:spPr>
          <p:txBody>
            <a:bodyPr/>
            <a:lstStyle>
              <a:lvl1pPr marL="342900" indent="-342900">
                <a:defRPr sz="2400">
                  <a:solidFill>
                    <a:schemeClr val="tx1"/>
                  </a:solidFill>
                  <a:latin typeface="Times New Roman" panose="02020603050405020304" charset="0"/>
                  <a:ea typeface="宋体" panose="02010600030101010101" pitchFamily="2" charset="-122"/>
                </a:defRPr>
              </a:lvl1pPr>
              <a:lvl2pPr>
                <a:defRPr sz="2400">
                  <a:solidFill>
                    <a:schemeClr val="tx1"/>
                  </a:solidFill>
                  <a:latin typeface="Times New Roman" panose="02020603050405020304" charset="0"/>
                  <a:ea typeface="宋体" panose="02010600030101010101" pitchFamily="2" charset="-122"/>
                </a:defRPr>
              </a:lvl2pPr>
              <a:lvl3pPr>
                <a:defRPr sz="2400">
                  <a:solidFill>
                    <a:schemeClr val="tx1"/>
                  </a:solidFill>
                  <a:latin typeface="Times New Roman" panose="02020603050405020304" charset="0"/>
                  <a:ea typeface="宋体" panose="02010600030101010101" pitchFamily="2" charset="-122"/>
                </a:defRPr>
              </a:lvl3pPr>
              <a:lvl4pPr>
                <a:defRPr sz="2400">
                  <a:solidFill>
                    <a:schemeClr val="tx1"/>
                  </a:solidFill>
                  <a:latin typeface="Times New Roman" panose="02020603050405020304" charset="0"/>
                  <a:ea typeface="宋体" panose="02010600030101010101" pitchFamily="2" charset="-122"/>
                </a:defRPr>
              </a:lvl4pPr>
              <a:lvl5pPr>
                <a:defRPr sz="2400">
                  <a:solidFill>
                    <a:schemeClr val="tx1"/>
                  </a:solidFill>
                  <a:latin typeface="Times New Roman" panose="02020603050405020304" charset="0"/>
                  <a:ea typeface="宋体" panose="02010600030101010101" pitchFamily="2" charset="-122"/>
                </a:defRPr>
              </a:lvl5pPr>
              <a:lvl6pPr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marL="342900" marR="0" lvl="0" indent="-34290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000" b="0" i="0" u="none" strike="noStrike" kern="1200" cap="none" spc="0" normalizeH="0" baseline="0" noProof="0">
                  <a:ln>
                    <a:noFill/>
                  </a:ln>
                  <a:solidFill>
                    <a:schemeClr val="tx1"/>
                  </a:solidFill>
                  <a:effectLst>
                    <a:outerShdw blurRad="38100" dist="38100" dir="2700000" algn="tl">
                      <a:srgbClr val="DDDDDD"/>
                    </a:outerShdw>
                  </a:effectLst>
                  <a:uLnTx/>
                  <a:uFillTx/>
                  <a:latin typeface="Arial" panose="020B0604020202020204" pitchFamily="34" charset="0"/>
                  <a:ea typeface="幼圆" pitchFamily="49" charset="-122"/>
                  <a:cs typeface="幼圆" pitchFamily="49" charset="-122"/>
                </a:rPr>
                <a:t>学生</a:t>
              </a:r>
            </a:p>
          </p:txBody>
        </p:sp>
        <p:sp>
          <p:nvSpPr>
            <p:cNvPr id="187399" name="AutoShape 7"/>
            <p:cNvSpPr>
              <a:spLocks noChangeArrowheads="1"/>
            </p:cNvSpPr>
            <p:nvPr/>
          </p:nvSpPr>
          <p:spPr bwMode="auto">
            <a:xfrm>
              <a:off x="4826" y="6073"/>
              <a:ext cx="2161" cy="846"/>
            </a:xfrm>
            <a:prstGeom prst="diamond">
              <a:avLst/>
            </a:prstGeom>
            <a:solidFill>
              <a:srgbClr val="FFFFFF"/>
            </a:solidFill>
            <a:ln w="9525">
              <a:solidFill>
                <a:srgbClr val="000000"/>
              </a:solidFill>
              <a:miter lim="800000"/>
            </a:ln>
          </p:spPr>
          <p:txBody>
            <a:bodyPr lIns="0" rIns="0">
              <a:noAutofit/>
            </a:bodyPr>
            <a:lstStyle/>
            <a:p>
              <a:pPr lvl="0" algn="ctr" fontAlgn="base">
                <a:lnSpc>
                  <a:spcPct val="90000"/>
                </a:lnSpc>
                <a:spcBef>
                  <a:spcPct val="20000"/>
                </a:spcBef>
                <a:buClr>
                  <a:schemeClr val="folHlink"/>
                </a:buClr>
                <a:buSzPct val="60000"/>
                <a:buFont typeface="Wingdings" panose="05000000000000000000" charset="0"/>
                <a:defRPr/>
              </a:pPr>
              <a:r>
                <a:rPr kumimoji="1" lang="zh-CN" altLang="en-US" sz="2000" strike="noStrike" noProof="0">
                  <a:ln>
                    <a:noFill/>
                  </a:ln>
                  <a:effectLst>
                    <a:outerShdw blurRad="38100" dist="38100" dir="2700000" algn="tl">
                      <a:srgbClr val="DDDDDD"/>
                    </a:outerShdw>
                  </a:effectLst>
                  <a:uLnTx/>
                  <a:uFillTx/>
                  <a:latin typeface="Arial" panose="020B0604020202020204" pitchFamily="34" charset="0"/>
                  <a:ea typeface="幼圆" pitchFamily="49" charset="-122"/>
                  <a:cs typeface="幼圆" pitchFamily="49" charset="-122"/>
                  <a:sym typeface="+mn-ea"/>
                </a:rPr>
                <a:t>教工参与</a:t>
              </a:r>
            </a:p>
          </p:txBody>
        </p:sp>
        <p:sp>
          <p:nvSpPr>
            <p:cNvPr id="187400" name="AutoShape 8"/>
            <p:cNvSpPr>
              <a:spLocks noChangeArrowheads="1"/>
            </p:cNvSpPr>
            <p:nvPr/>
          </p:nvSpPr>
          <p:spPr bwMode="auto">
            <a:xfrm>
              <a:off x="6747" y="8071"/>
              <a:ext cx="2160" cy="810"/>
            </a:xfrm>
            <a:prstGeom prst="diamond">
              <a:avLst/>
            </a:prstGeom>
            <a:solidFill>
              <a:srgbClr val="FFFFFF"/>
            </a:solidFill>
            <a:ln w="9525">
              <a:solidFill>
                <a:srgbClr val="000000"/>
              </a:solidFill>
              <a:miter lim="800000"/>
            </a:ln>
          </p:spPr>
          <p:txBody>
            <a:bodyPr lIns="0" rIns="0"/>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000" b="0" i="0" u="none" strike="noStrike" kern="1200" cap="none" spc="0" normalizeH="0" baseline="0" noProof="0">
                  <a:ln>
                    <a:noFill/>
                  </a:ln>
                  <a:solidFill>
                    <a:schemeClr val="tx1"/>
                  </a:solidFill>
                  <a:effectLst>
                    <a:outerShdw blurRad="38100" dist="38100" dir="2700000" algn="tl">
                      <a:srgbClr val="DDDDDD"/>
                    </a:outerShdw>
                  </a:effectLst>
                  <a:uLnTx/>
                  <a:uFillTx/>
                  <a:latin typeface="Arial" panose="020B0604020202020204" pitchFamily="34" charset="0"/>
                  <a:ea typeface="幼圆" pitchFamily="49" charset="-122"/>
                  <a:cs typeface="幼圆" pitchFamily="49" charset="-122"/>
                </a:rPr>
                <a:t>学生参与</a:t>
              </a:r>
            </a:p>
          </p:txBody>
        </p:sp>
        <p:sp>
          <p:nvSpPr>
            <p:cNvPr id="187401" name="Text Box 9"/>
            <p:cNvSpPr txBox="1">
              <a:spLocks noChangeArrowheads="1"/>
            </p:cNvSpPr>
            <p:nvPr/>
          </p:nvSpPr>
          <p:spPr bwMode="auto">
            <a:xfrm>
              <a:off x="4122" y="6319"/>
              <a:ext cx="372" cy="343"/>
            </a:xfrm>
            <a:prstGeom prst="rect">
              <a:avLst/>
            </a:prstGeom>
            <a:noFill/>
            <a:ln>
              <a:noFill/>
            </a:ln>
          </p:spPr>
          <p:txBody>
            <a:bodyPr wrap="none">
              <a:spAutoFit/>
            </a:bodyPr>
            <a:lstStyle/>
            <a:p>
              <a:pPr marL="342900" indent="-342900" algn="just">
                <a:lnSpc>
                  <a:spcPct val="90000"/>
                </a:lnSpc>
                <a:spcBef>
                  <a:spcPct val="20000"/>
                </a:spcBef>
                <a:buClr>
                  <a:schemeClr val="folHlink"/>
                </a:buClr>
                <a:buSzPct val="60000"/>
                <a:buFont typeface="Wingdings" panose="05000000000000000000" pitchFamily="2" charset="2"/>
              </a:pPr>
              <a:r>
                <a:rPr lang="en-US" altLang="zh-CN" sz="2000" noProof="1">
                  <a:effectLst>
                    <a:outerShdw blurRad="38100" dist="38100" dir="2700000">
                      <a:srgbClr val="C0C0C0"/>
                    </a:outerShdw>
                  </a:effectLst>
                  <a:latin typeface="Arial" panose="020B0604020202020204" pitchFamily="34" charset="0"/>
                  <a:ea typeface="幼圆" pitchFamily="49" charset="-122"/>
                  <a:cs typeface="+mn-cs"/>
                </a:rPr>
                <a:t>m</a:t>
              </a:r>
              <a:endParaRPr lang="en-US" altLang="zh-CN" sz="2000" noProof="1">
                <a:effectLst>
                  <a:outerShdw blurRad="38100" dist="38100" dir="2700000">
                    <a:srgbClr val="C0C0C0"/>
                  </a:outerShdw>
                </a:effectLst>
                <a:latin typeface="Arial" panose="020B0604020202020204" pitchFamily="34" charset="0"/>
                <a:ea typeface="幼圆" pitchFamily="49" charset="-122"/>
              </a:endParaRPr>
            </a:p>
          </p:txBody>
        </p:sp>
        <p:sp>
          <p:nvSpPr>
            <p:cNvPr id="187402" name="Text Box 10"/>
            <p:cNvSpPr txBox="1">
              <a:spLocks noChangeArrowheads="1"/>
            </p:cNvSpPr>
            <p:nvPr/>
          </p:nvSpPr>
          <p:spPr bwMode="auto">
            <a:xfrm>
              <a:off x="4676" y="7476"/>
              <a:ext cx="294" cy="343"/>
            </a:xfrm>
            <a:prstGeom prst="rect">
              <a:avLst/>
            </a:prstGeom>
            <a:noFill/>
            <a:ln>
              <a:noFill/>
            </a:ln>
          </p:spPr>
          <p:txBody>
            <a:bodyPr wrap="none">
              <a:spAutoFit/>
            </a:bodyPr>
            <a:lstStyle/>
            <a:p>
              <a:pPr marL="342900" indent="-342900" algn="just">
                <a:lnSpc>
                  <a:spcPct val="90000"/>
                </a:lnSpc>
                <a:spcBef>
                  <a:spcPct val="20000"/>
                </a:spcBef>
                <a:buClr>
                  <a:schemeClr val="folHlink"/>
                </a:buClr>
                <a:buSzPct val="60000"/>
                <a:buFont typeface="Wingdings" panose="05000000000000000000" pitchFamily="2" charset="2"/>
              </a:pPr>
              <a:r>
                <a:rPr lang="en-US" altLang="zh-CN" sz="2000" noProof="1">
                  <a:effectLst>
                    <a:outerShdw blurRad="38100" dist="38100" dir="2700000">
                      <a:srgbClr val="C0C0C0"/>
                    </a:outerShdw>
                  </a:effectLst>
                  <a:latin typeface="Arial" panose="020B0604020202020204" pitchFamily="34" charset="0"/>
                  <a:ea typeface="幼圆" pitchFamily="49" charset="-122"/>
                  <a:cs typeface="+mn-cs"/>
                </a:rPr>
                <a:t>1</a:t>
              </a:r>
              <a:endParaRPr lang="en-US" altLang="zh-CN" sz="2000" noProof="1">
                <a:effectLst>
                  <a:outerShdw blurRad="38100" dist="38100" dir="2700000">
                    <a:srgbClr val="C0C0C0"/>
                  </a:outerShdw>
                </a:effectLst>
                <a:latin typeface="Arial" panose="020B0604020202020204" pitchFamily="34" charset="0"/>
                <a:ea typeface="幼圆" pitchFamily="49" charset="-122"/>
              </a:endParaRPr>
            </a:p>
          </p:txBody>
        </p:sp>
        <p:sp>
          <p:nvSpPr>
            <p:cNvPr id="187403" name="Text Box 11"/>
            <p:cNvSpPr txBox="1">
              <a:spLocks noChangeArrowheads="1"/>
            </p:cNvSpPr>
            <p:nvPr/>
          </p:nvSpPr>
          <p:spPr bwMode="auto">
            <a:xfrm>
              <a:off x="7764" y="7490"/>
              <a:ext cx="294" cy="343"/>
            </a:xfrm>
            <a:prstGeom prst="rect">
              <a:avLst/>
            </a:prstGeom>
            <a:noFill/>
            <a:ln>
              <a:noFill/>
            </a:ln>
          </p:spPr>
          <p:txBody>
            <a:bodyPr wrap="none">
              <a:spAutoFit/>
            </a:bodyPr>
            <a:lstStyle/>
            <a:p>
              <a:pPr marL="342900" indent="-342900" algn="just">
                <a:lnSpc>
                  <a:spcPct val="90000"/>
                </a:lnSpc>
                <a:spcBef>
                  <a:spcPct val="20000"/>
                </a:spcBef>
                <a:buClr>
                  <a:schemeClr val="folHlink"/>
                </a:buClr>
                <a:buSzPct val="60000"/>
                <a:buFont typeface="Wingdings" panose="05000000000000000000" pitchFamily="2" charset="2"/>
              </a:pPr>
              <a:r>
                <a:rPr lang="en-US" altLang="zh-CN" sz="2000" noProof="1">
                  <a:effectLst>
                    <a:outerShdw blurRad="38100" dist="38100" dir="2700000">
                      <a:srgbClr val="C0C0C0"/>
                    </a:outerShdw>
                  </a:effectLst>
                  <a:latin typeface="Arial" panose="020B0604020202020204" pitchFamily="34" charset="0"/>
                  <a:ea typeface="幼圆" pitchFamily="49" charset="-122"/>
                  <a:cs typeface="+mn-cs"/>
                </a:rPr>
                <a:t>1</a:t>
              </a:r>
              <a:endParaRPr lang="en-US" altLang="zh-CN" sz="2000" noProof="1">
                <a:effectLst>
                  <a:outerShdw blurRad="38100" dist="38100" dir="2700000">
                    <a:srgbClr val="C0C0C0"/>
                  </a:outerShdw>
                </a:effectLst>
                <a:latin typeface="Arial" panose="020B0604020202020204" pitchFamily="34" charset="0"/>
                <a:ea typeface="幼圆" pitchFamily="49" charset="-122"/>
              </a:endParaRPr>
            </a:p>
          </p:txBody>
        </p:sp>
        <p:sp>
          <p:nvSpPr>
            <p:cNvPr id="187404" name="Text Box 12"/>
            <p:cNvSpPr txBox="1">
              <a:spLocks noChangeArrowheads="1"/>
            </p:cNvSpPr>
            <p:nvPr/>
          </p:nvSpPr>
          <p:spPr bwMode="auto">
            <a:xfrm>
              <a:off x="7767" y="8863"/>
              <a:ext cx="308" cy="343"/>
            </a:xfrm>
            <a:prstGeom prst="rect">
              <a:avLst/>
            </a:prstGeom>
            <a:noFill/>
            <a:ln>
              <a:noFill/>
            </a:ln>
          </p:spPr>
          <p:txBody>
            <a:bodyPr wrap="none">
              <a:spAutoFit/>
            </a:bodyPr>
            <a:lstStyle/>
            <a:p>
              <a:pPr marL="342900" indent="-342900" algn="just">
                <a:lnSpc>
                  <a:spcPct val="90000"/>
                </a:lnSpc>
                <a:spcBef>
                  <a:spcPct val="20000"/>
                </a:spcBef>
                <a:buClr>
                  <a:schemeClr val="folHlink"/>
                </a:buClr>
                <a:buSzPct val="60000"/>
                <a:buFont typeface="Wingdings" panose="05000000000000000000" pitchFamily="2" charset="2"/>
              </a:pPr>
              <a:r>
                <a:rPr lang="en-US" altLang="zh-CN" sz="2000" noProof="1">
                  <a:effectLst>
                    <a:outerShdw blurRad="38100" dist="38100" dir="2700000">
                      <a:srgbClr val="C0C0C0"/>
                    </a:outerShdw>
                  </a:effectLst>
                  <a:latin typeface="Arial" panose="020B0604020202020204" pitchFamily="34" charset="0"/>
                  <a:ea typeface="幼圆" pitchFamily="49" charset="-122"/>
                  <a:cs typeface="+mn-cs"/>
                </a:rPr>
                <a:t>n</a:t>
              </a:r>
              <a:endParaRPr lang="en-US" altLang="zh-CN" sz="2000" noProof="1">
                <a:effectLst>
                  <a:outerShdw blurRad="38100" dist="38100" dir="2700000">
                    <a:srgbClr val="C0C0C0"/>
                  </a:outerShdw>
                </a:effectLst>
                <a:latin typeface="Arial" panose="020B0604020202020204" pitchFamily="34" charset="0"/>
                <a:ea typeface="幼圆" pitchFamily="49" charset="-122"/>
              </a:endParaRPr>
            </a:p>
          </p:txBody>
        </p:sp>
        <p:sp>
          <p:nvSpPr>
            <p:cNvPr id="187405" name="AutoShape 13"/>
            <p:cNvSpPr>
              <a:spLocks noChangeArrowheads="1"/>
            </p:cNvSpPr>
            <p:nvPr/>
          </p:nvSpPr>
          <p:spPr bwMode="auto">
            <a:xfrm>
              <a:off x="5261" y="7567"/>
              <a:ext cx="1261" cy="846"/>
            </a:xfrm>
            <a:prstGeom prst="diamond">
              <a:avLst/>
            </a:prstGeom>
            <a:solidFill>
              <a:srgbClr val="FFFFFF"/>
            </a:solidFill>
            <a:ln w="9525">
              <a:solidFill>
                <a:srgbClr val="000000"/>
              </a:solidFill>
              <a:miter lim="800000"/>
            </a:ln>
          </p:spPr>
          <p:txBody>
            <a:bodyPr/>
            <a:lstStyle/>
            <a:p>
              <a:pPr marL="342900" marR="0" lvl="0" indent="-34290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000" b="0" i="0" u="none" strike="noStrike" kern="1200" cap="none" spc="0" normalizeH="0" baseline="0" noProof="0">
                  <a:ln>
                    <a:noFill/>
                  </a:ln>
                  <a:solidFill>
                    <a:schemeClr val="tx1"/>
                  </a:solidFill>
                  <a:effectLst>
                    <a:outerShdw blurRad="38100" dist="38100" dir="2700000" algn="tl">
                      <a:srgbClr val="DDDDDD"/>
                    </a:outerShdw>
                  </a:effectLst>
                  <a:uLnTx/>
                  <a:uFillTx/>
                  <a:latin typeface="Arial" panose="020B0604020202020204" pitchFamily="34" charset="0"/>
                  <a:ea typeface="幼圆" pitchFamily="49" charset="-122"/>
                  <a:cs typeface="幼圆" pitchFamily="49" charset="-122"/>
                </a:rPr>
                <a:t>负责</a:t>
              </a:r>
            </a:p>
          </p:txBody>
        </p:sp>
        <p:cxnSp>
          <p:nvCxnSpPr>
            <p:cNvPr id="169997" name="AutoShape 14"/>
            <p:cNvCxnSpPr>
              <a:stCxn id="187399" idx="3"/>
              <a:endCxn id="187397" idx="0"/>
            </p:cNvCxnSpPr>
            <p:nvPr/>
          </p:nvCxnSpPr>
          <p:spPr>
            <a:xfrm>
              <a:off x="6987" y="6496"/>
              <a:ext cx="840" cy="513"/>
            </a:xfrm>
            <a:prstGeom prst="straightConnector1">
              <a:avLst/>
            </a:prstGeom>
            <a:ln w="9525" cap="flat" cmpd="sng">
              <a:solidFill>
                <a:srgbClr val="000000"/>
              </a:solidFill>
              <a:prstDash val="solid"/>
              <a:round/>
              <a:headEnd type="none" w="med" len="med"/>
              <a:tailEnd type="none" w="med" len="med"/>
            </a:ln>
          </p:spPr>
        </p:cxnSp>
        <p:cxnSp>
          <p:nvCxnSpPr>
            <p:cNvPr id="169998" name="AutoShape 15"/>
            <p:cNvCxnSpPr>
              <a:stCxn id="187399" idx="1"/>
              <a:endCxn id="187396" idx="0"/>
            </p:cNvCxnSpPr>
            <p:nvPr/>
          </p:nvCxnSpPr>
          <p:spPr>
            <a:xfrm flipH="1">
              <a:off x="3867" y="6496"/>
              <a:ext cx="960" cy="513"/>
            </a:xfrm>
            <a:prstGeom prst="straightConnector1">
              <a:avLst/>
            </a:prstGeom>
            <a:ln w="9525" cap="flat" cmpd="sng">
              <a:solidFill>
                <a:srgbClr val="000000"/>
              </a:solidFill>
              <a:prstDash val="solid"/>
              <a:round/>
              <a:headEnd type="none" w="med" len="med"/>
              <a:tailEnd type="none" w="med" len="med"/>
            </a:ln>
          </p:spPr>
        </p:cxnSp>
        <p:cxnSp>
          <p:nvCxnSpPr>
            <p:cNvPr id="169999" name="AutoShape 16"/>
            <p:cNvCxnSpPr>
              <a:stCxn id="187396" idx="2"/>
              <a:endCxn id="187405" idx="1"/>
            </p:cNvCxnSpPr>
            <p:nvPr/>
          </p:nvCxnSpPr>
          <p:spPr>
            <a:xfrm>
              <a:off x="3867" y="7477"/>
              <a:ext cx="1395" cy="513"/>
            </a:xfrm>
            <a:prstGeom prst="straightConnector1">
              <a:avLst/>
            </a:prstGeom>
            <a:ln w="9525" cap="flat" cmpd="sng">
              <a:solidFill>
                <a:srgbClr val="000000"/>
              </a:solidFill>
              <a:prstDash val="solid"/>
              <a:round/>
              <a:headEnd type="triangle" w="med" len="med"/>
              <a:tailEnd type="none" w="med" len="med"/>
            </a:ln>
          </p:spPr>
        </p:cxnSp>
        <p:cxnSp>
          <p:nvCxnSpPr>
            <p:cNvPr id="170000" name="AutoShape 17"/>
            <p:cNvCxnSpPr>
              <a:stCxn id="187397" idx="2"/>
              <a:endCxn id="187405" idx="3"/>
            </p:cNvCxnSpPr>
            <p:nvPr/>
          </p:nvCxnSpPr>
          <p:spPr>
            <a:xfrm flipH="1">
              <a:off x="6522" y="7477"/>
              <a:ext cx="1305" cy="513"/>
            </a:xfrm>
            <a:prstGeom prst="straightConnector1">
              <a:avLst/>
            </a:prstGeom>
            <a:ln w="9525" cap="flat" cmpd="sng">
              <a:solidFill>
                <a:srgbClr val="000000"/>
              </a:solidFill>
              <a:prstDash val="solid"/>
              <a:round/>
              <a:headEnd type="none" w="med" len="med"/>
              <a:tailEnd type="none" w="med" len="med"/>
            </a:ln>
          </p:spPr>
        </p:cxnSp>
        <p:cxnSp>
          <p:nvCxnSpPr>
            <p:cNvPr id="170001" name="AutoShape 18"/>
            <p:cNvCxnSpPr>
              <a:stCxn id="187397" idx="2"/>
              <a:endCxn id="187400" idx="0"/>
            </p:cNvCxnSpPr>
            <p:nvPr/>
          </p:nvCxnSpPr>
          <p:spPr>
            <a:xfrm>
              <a:off x="7827" y="7477"/>
              <a:ext cx="1" cy="594"/>
            </a:xfrm>
            <a:prstGeom prst="straightConnector1">
              <a:avLst/>
            </a:prstGeom>
            <a:ln w="9525" cap="flat" cmpd="sng">
              <a:solidFill>
                <a:srgbClr val="000000"/>
              </a:solidFill>
              <a:prstDash val="solid"/>
              <a:round/>
              <a:headEnd type="triangle" w="med" len="med"/>
              <a:tailEnd type="none" w="med" len="med"/>
            </a:ln>
          </p:spPr>
        </p:cxnSp>
        <p:cxnSp>
          <p:nvCxnSpPr>
            <p:cNvPr id="170002" name="AutoShape 19"/>
            <p:cNvCxnSpPr>
              <a:stCxn id="187400" idx="2"/>
              <a:endCxn id="187398" idx="0"/>
            </p:cNvCxnSpPr>
            <p:nvPr/>
          </p:nvCxnSpPr>
          <p:spPr>
            <a:xfrm>
              <a:off x="7827" y="8881"/>
              <a:ext cx="1" cy="624"/>
            </a:xfrm>
            <a:prstGeom prst="straightConnector1">
              <a:avLst/>
            </a:prstGeom>
            <a:ln w="9525" cap="flat" cmpd="sng">
              <a:solidFill>
                <a:srgbClr val="000000"/>
              </a:solidFill>
              <a:prstDash val="solid"/>
              <a:round/>
              <a:headEnd type="none" w="med" len="med"/>
              <a:tailEnd type="none" w="med" len="med"/>
            </a:ln>
          </p:spPr>
        </p:cxnSp>
        <p:sp>
          <p:nvSpPr>
            <p:cNvPr id="187412" name="Text Box 20"/>
            <p:cNvSpPr txBox="1">
              <a:spLocks noChangeArrowheads="1"/>
            </p:cNvSpPr>
            <p:nvPr/>
          </p:nvSpPr>
          <p:spPr bwMode="auto">
            <a:xfrm>
              <a:off x="6712" y="7447"/>
              <a:ext cx="372" cy="343"/>
            </a:xfrm>
            <a:prstGeom prst="rect">
              <a:avLst/>
            </a:prstGeom>
            <a:noFill/>
            <a:ln>
              <a:noFill/>
            </a:ln>
          </p:spPr>
          <p:txBody>
            <a:bodyPr wrap="none">
              <a:spAutoFit/>
            </a:bodyPr>
            <a:lstStyle/>
            <a:p>
              <a:pPr marL="342900" indent="-342900" algn="just">
                <a:lnSpc>
                  <a:spcPct val="90000"/>
                </a:lnSpc>
                <a:spcBef>
                  <a:spcPct val="20000"/>
                </a:spcBef>
                <a:buClr>
                  <a:schemeClr val="folHlink"/>
                </a:buClr>
                <a:buSzPct val="60000"/>
                <a:buFont typeface="Wingdings" panose="05000000000000000000" pitchFamily="2" charset="2"/>
              </a:pPr>
              <a:r>
                <a:rPr lang="en-US" altLang="zh-CN" sz="2000" noProof="1">
                  <a:effectLst>
                    <a:outerShdw blurRad="38100" dist="38100" dir="2700000">
                      <a:srgbClr val="C0C0C0"/>
                    </a:outerShdw>
                  </a:effectLst>
                  <a:latin typeface="Arial" panose="020B0604020202020204" pitchFamily="34" charset="0"/>
                  <a:ea typeface="幼圆" pitchFamily="49" charset="-122"/>
                  <a:cs typeface="+mn-cs"/>
                </a:rPr>
                <a:t>m</a:t>
              </a:r>
              <a:endParaRPr lang="en-US" altLang="zh-CN" sz="2000" noProof="1">
                <a:effectLst>
                  <a:outerShdw blurRad="38100" dist="38100" dir="2700000">
                    <a:srgbClr val="C0C0C0"/>
                  </a:outerShdw>
                </a:effectLst>
                <a:latin typeface="Arial" panose="020B0604020202020204" pitchFamily="34" charset="0"/>
                <a:ea typeface="幼圆" pitchFamily="49" charset="-122"/>
              </a:endParaRPr>
            </a:p>
          </p:txBody>
        </p:sp>
        <p:sp>
          <p:nvSpPr>
            <p:cNvPr id="187413" name="Text Box 21"/>
            <p:cNvSpPr txBox="1">
              <a:spLocks noChangeArrowheads="1"/>
            </p:cNvSpPr>
            <p:nvPr/>
          </p:nvSpPr>
          <p:spPr bwMode="auto">
            <a:xfrm>
              <a:off x="7375" y="6396"/>
              <a:ext cx="308" cy="343"/>
            </a:xfrm>
            <a:prstGeom prst="rect">
              <a:avLst/>
            </a:prstGeom>
            <a:noFill/>
            <a:ln>
              <a:noFill/>
            </a:ln>
          </p:spPr>
          <p:txBody>
            <a:bodyPr wrap="none">
              <a:spAutoFit/>
            </a:bodyPr>
            <a:lstStyle/>
            <a:p>
              <a:pPr marL="342900" indent="-342900" algn="just">
                <a:lnSpc>
                  <a:spcPct val="90000"/>
                </a:lnSpc>
                <a:spcBef>
                  <a:spcPct val="20000"/>
                </a:spcBef>
                <a:buClr>
                  <a:schemeClr val="folHlink"/>
                </a:buClr>
                <a:buSzPct val="60000"/>
                <a:buFont typeface="Wingdings" panose="05000000000000000000" pitchFamily="2" charset="2"/>
              </a:pPr>
              <a:r>
                <a:rPr lang="en-US" altLang="zh-CN" sz="2000" noProof="1">
                  <a:effectLst>
                    <a:outerShdw blurRad="38100" dist="38100" dir="2700000">
                      <a:srgbClr val="C0C0C0"/>
                    </a:outerShdw>
                  </a:effectLst>
                  <a:latin typeface="Arial" panose="020B0604020202020204" pitchFamily="34" charset="0"/>
                  <a:ea typeface="幼圆" pitchFamily="49" charset="-122"/>
                  <a:cs typeface="+mn-cs"/>
                </a:rPr>
                <a:t>n</a:t>
              </a:r>
              <a:endParaRPr lang="en-US" altLang="zh-CN" sz="2000" noProof="1">
                <a:effectLst>
                  <a:outerShdw blurRad="38100" dist="38100" dir="2700000">
                    <a:srgbClr val="C0C0C0"/>
                  </a:outerShdw>
                </a:effectLst>
                <a:latin typeface="Arial" panose="020B0604020202020204" pitchFamily="34" charset="0"/>
                <a:ea typeface="幼圆" pitchFamily="49" charset="-122"/>
              </a:endParaRP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p:cNvSpPr>
          <p:nvPr>
            <p:ph type="title"/>
          </p:nvPr>
        </p:nvSpPr>
        <p:spPr>
          <a:xfrm>
            <a:off x="768350" y="211138"/>
            <a:ext cx="8056563" cy="544513"/>
          </a:xfrm>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E-R</a:t>
            </a:r>
            <a:r>
              <a:rPr kumimoji="1" lang="zh-CN" altLang="en-US"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模型向关系模式的转换</a:t>
            </a:r>
          </a:p>
        </p:txBody>
      </p:sp>
      <p:sp>
        <p:nvSpPr>
          <p:cNvPr id="212995" name="Rectangle 3"/>
          <p:cNvSpPr>
            <a:spLocks noGrp="1" noChangeArrowheads="1"/>
          </p:cNvSpPr>
          <p:nvPr>
            <p:ph idx="1"/>
          </p:nvPr>
        </p:nvSpPr>
        <p:spPr>
          <a:xfrm>
            <a:off x="855663" y="1379538"/>
            <a:ext cx="7559675" cy="1101725"/>
          </a:xfrm>
        </p:spPr>
        <p:txBody>
          <a:bodyPr vert="horz" wrap="square" lIns="91440" tIns="45720" rIns="91440" bIns="45720" numCol="1" anchor="t" anchorCtr="0" compatLnSpc="1"/>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zh-CN" altLang="en-US" sz="2400" b="1" i="0" u="none" strike="noStrike" kern="0" cap="none" spc="0" normalizeH="0" baseline="0" noProof="1">
                <a:solidFill>
                  <a:schemeClr val="hlink"/>
                </a:solidFill>
                <a:effectLst>
                  <a:outerShdw blurRad="38100" dist="38100" dir="2700000">
                    <a:srgbClr val="C0C0C0"/>
                  </a:outerShdw>
                </a:effectLst>
                <a:latin typeface="Arial" panose="020B0604020202020204"/>
                <a:ea typeface="幼圆" pitchFamily="49" charset="-122"/>
                <a:cs typeface="Arial" panose="020B0604020202020204"/>
              </a:rPr>
              <a:t>实体</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rPr>
              <a:t>  </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  关系</a:t>
            </a: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zh-CN" altLang="en-US" sz="2400" b="1" i="0" u="none" strike="noStrike" kern="0" cap="none" spc="0" normalizeH="0" baseline="0" noProof="1">
                <a:solidFill>
                  <a:schemeClr val="hlink"/>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属性</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    关系的属性</a:t>
            </a:r>
            <a:endPar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endParaRPr>
          </a:p>
        </p:txBody>
      </p:sp>
      <p:grpSp>
        <p:nvGrpSpPr>
          <p:cNvPr id="173059" name="Group 4"/>
          <p:cNvGrpSpPr/>
          <p:nvPr/>
        </p:nvGrpSpPr>
        <p:grpSpPr>
          <a:xfrm>
            <a:off x="2438400" y="2709863"/>
            <a:ext cx="4418013" cy="1562100"/>
            <a:chOff x="479" y="2338"/>
            <a:chExt cx="2401" cy="824"/>
          </a:xfrm>
        </p:grpSpPr>
        <p:sp>
          <p:nvSpPr>
            <p:cNvPr id="173060" name="Text Box 5"/>
            <p:cNvSpPr txBox="1"/>
            <p:nvPr/>
          </p:nvSpPr>
          <p:spPr>
            <a:xfrm>
              <a:off x="1392" y="2911"/>
              <a:ext cx="526" cy="251"/>
            </a:xfrm>
            <a:prstGeom prst="rect">
              <a:avLst/>
            </a:prstGeom>
            <a:solidFill>
              <a:srgbClr val="33CCCC"/>
            </a:solidFill>
            <a:ln w="19050" cap="sq" cmpd="sng">
              <a:solidFill>
                <a:schemeClr val="tx1"/>
              </a:solidFill>
              <a:prstDash val="solid"/>
              <a:miter/>
              <a:headEnd type="none" w="sm" len="sm"/>
              <a:tailEnd type="none" w="sm" len="sm"/>
            </a:ln>
          </p:spPr>
          <p:txBody>
            <a:bodyPr anchor="ctr" anchorCtr="0">
              <a:spAutoFit/>
            </a:bodyPr>
            <a:lstStyle/>
            <a:p>
              <a:pPr algn="ctr" eaLnBrk="0" hangingPunct="0">
                <a:spcBef>
                  <a:spcPct val="50000"/>
                </a:spcBef>
                <a:buSzTx/>
              </a:pPr>
              <a:r>
                <a:rPr lang="zh-CN" altLang="en-US" sz="2400">
                  <a:solidFill>
                    <a:schemeClr val="tx2"/>
                  </a:solidFill>
                  <a:latin typeface="Times New Roman" panose="02020603050405020304" charset="0"/>
                  <a:ea typeface="仿宋_GB2312" pitchFamily="49" charset="-122"/>
                </a:rPr>
                <a:t>学生</a:t>
              </a:r>
              <a:endParaRPr lang="zh-CN" altLang="en-US" sz="2400">
                <a:solidFill>
                  <a:schemeClr val="tx2"/>
                </a:solidFill>
                <a:latin typeface="Times New Roman" panose="02020603050405020304" charset="0"/>
                <a:ea typeface="MS PGothic" panose="020B0600070205080204" pitchFamily="34" charset="-128"/>
              </a:endParaRPr>
            </a:p>
          </p:txBody>
        </p:sp>
        <p:sp>
          <p:nvSpPr>
            <p:cNvPr id="173061" name="Oval 6" descr="Large confetti"/>
            <p:cNvSpPr/>
            <p:nvPr/>
          </p:nvSpPr>
          <p:spPr>
            <a:xfrm>
              <a:off x="479" y="2338"/>
              <a:ext cx="481" cy="331"/>
            </a:xfrm>
            <a:prstGeom prst="ellipse">
              <a:avLst/>
            </a:prstGeom>
            <a:solidFill>
              <a:schemeClr val="accent1"/>
            </a:solidFill>
            <a:ln w="19050" cap="sq" cmpd="sng">
              <a:solidFill>
                <a:schemeClr val="tx1"/>
              </a:solidFill>
              <a:prstDash val="solid"/>
              <a:round/>
              <a:headEnd type="none" w="sm" len="sm"/>
              <a:tailEnd type="none" w="sm" len="sm"/>
            </a:ln>
          </p:spPr>
          <p:txBody>
            <a:bodyPr wrap="none" lIns="0" rIns="0" anchor="ctr" anchorCtr="0">
              <a:spAutoFit/>
            </a:bodyPr>
            <a:lstStyle/>
            <a:p>
              <a:pPr algn="ctr" eaLnBrk="0" hangingPunct="0">
                <a:spcBef>
                  <a:spcPct val="50000"/>
                </a:spcBef>
                <a:buSzTx/>
              </a:pPr>
              <a:r>
                <a:rPr lang="zh-CN" altLang="en-US" sz="2400">
                  <a:solidFill>
                    <a:schemeClr val="tx2"/>
                  </a:solidFill>
                  <a:latin typeface="Times New Roman" panose="02020603050405020304" charset="0"/>
                  <a:ea typeface="仿宋_GB2312" pitchFamily="49" charset="-122"/>
                </a:rPr>
                <a:t>姓名</a:t>
              </a:r>
              <a:endParaRPr lang="zh-CN" altLang="en-US" sz="2400">
                <a:latin typeface="Tahoma" panose="020B0604030504040204" charset="0"/>
                <a:ea typeface="MS PGothic" panose="020B0600070205080204" pitchFamily="34" charset="-128"/>
              </a:endParaRPr>
            </a:p>
          </p:txBody>
        </p:sp>
        <p:sp>
          <p:nvSpPr>
            <p:cNvPr id="173062" name="Oval 7" descr="Large confetti"/>
            <p:cNvSpPr/>
            <p:nvPr/>
          </p:nvSpPr>
          <p:spPr>
            <a:xfrm>
              <a:off x="1439" y="2338"/>
              <a:ext cx="481" cy="331"/>
            </a:xfrm>
            <a:prstGeom prst="ellipse">
              <a:avLst/>
            </a:prstGeom>
            <a:solidFill>
              <a:schemeClr val="accent1"/>
            </a:solidFill>
            <a:ln w="19050" cap="sq" cmpd="sng">
              <a:solidFill>
                <a:schemeClr val="tx1"/>
              </a:solidFill>
              <a:prstDash val="solid"/>
              <a:round/>
              <a:headEnd type="none" w="sm" len="sm"/>
              <a:tailEnd type="none" w="sm" len="sm"/>
            </a:ln>
          </p:spPr>
          <p:txBody>
            <a:bodyPr wrap="none" lIns="0" rIns="0" anchor="ctr" anchorCtr="0">
              <a:spAutoFit/>
            </a:bodyPr>
            <a:lstStyle/>
            <a:p>
              <a:pPr algn="ctr" eaLnBrk="0" hangingPunct="0">
                <a:spcBef>
                  <a:spcPct val="50000"/>
                </a:spcBef>
                <a:buSzTx/>
              </a:pPr>
              <a:r>
                <a:rPr lang="zh-CN" altLang="en-US" sz="2400" u="sng">
                  <a:solidFill>
                    <a:schemeClr val="tx2"/>
                  </a:solidFill>
                  <a:latin typeface="Times New Roman" panose="02020603050405020304" charset="0"/>
                  <a:ea typeface="仿宋_GB2312" pitchFamily="49" charset="-122"/>
                </a:rPr>
                <a:t>学号</a:t>
              </a:r>
              <a:endParaRPr lang="zh-CN" altLang="en-US" sz="2400">
                <a:latin typeface="Tahoma" panose="020B0604030504040204" charset="0"/>
                <a:ea typeface="MS PGothic" panose="020B0600070205080204" pitchFamily="34" charset="-128"/>
              </a:endParaRPr>
            </a:p>
          </p:txBody>
        </p:sp>
        <p:sp>
          <p:nvSpPr>
            <p:cNvPr id="173063" name="Oval 8" descr="Large confetti"/>
            <p:cNvSpPr/>
            <p:nvPr/>
          </p:nvSpPr>
          <p:spPr>
            <a:xfrm>
              <a:off x="2399" y="2338"/>
              <a:ext cx="481" cy="331"/>
            </a:xfrm>
            <a:prstGeom prst="ellipse">
              <a:avLst/>
            </a:prstGeom>
            <a:solidFill>
              <a:schemeClr val="accent1"/>
            </a:solidFill>
            <a:ln w="19050" cap="sq" cmpd="sng">
              <a:solidFill>
                <a:schemeClr val="tx1"/>
              </a:solidFill>
              <a:prstDash val="solid"/>
              <a:round/>
              <a:headEnd type="none" w="sm" len="sm"/>
              <a:tailEnd type="none" w="sm" len="sm"/>
            </a:ln>
          </p:spPr>
          <p:txBody>
            <a:bodyPr wrap="none" lIns="0" rIns="0" anchor="ctr" anchorCtr="0">
              <a:spAutoFit/>
            </a:bodyPr>
            <a:lstStyle/>
            <a:p>
              <a:pPr algn="ctr" eaLnBrk="0" hangingPunct="0">
                <a:spcBef>
                  <a:spcPct val="50000"/>
                </a:spcBef>
              </a:pPr>
              <a:r>
                <a:rPr lang="zh-CN" altLang="en-US" sz="2400" dirty="0">
                  <a:solidFill>
                    <a:schemeClr val="tx2"/>
                  </a:solidFill>
                  <a:latin typeface="Times New Roman" panose="02020603050405020304" charset="0"/>
                  <a:ea typeface="仿宋_GB2312" pitchFamily="49" charset="-122"/>
                </a:rPr>
                <a:t>系别</a:t>
              </a:r>
              <a:endParaRPr lang="zh-CN" altLang="en-US" sz="2400" dirty="0">
                <a:latin typeface="Tahoma" panose="020B0604030504040204" charset="0"/>
              </a:endParaRPr>
            </a:p>
          </p:txBody>
        </p:sp>
        <p:sp>
          <p:nvSpPr>
            <p:cNvPr id="213001" name="Line 9"/>
            <p:cNvSpPr>
              <a:spLocks noChangeShapeType="1"/>
            </p:cNvSpPr>
            <p:nvPr/>
          </p:nvSpPr>
          <p:spPr bwMode="auto">
            <a:xfrm>
              <a:off x="1680" y="2672"/>
              <a:ext cx="0" cy="239"/>
            </a:xfrm>
            <a:prstGeom prst="line">
              <a:avLst/>
            </a:prstGeom>
            <a:noFill/>
            <a:ln w="19050" cap="sq">
              <a:solidFill>
                <a:schemeClr val="tx1"/>
              </a:solidFill>
              <a:round/>
              <a:headEnd type="none" w="sm" len="sm"/>
              <a:tailEnd type="none" w="sm" len="sm"/>
            </a:ln>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3002" name="Line 10"/>
            <p:cNvSpPr>
              <a:spLocks noChangeShapeType="1"/>
            </p:cNvSpPr>
            <p:nvPr/>
          </p:nvSpPr>
          <p:spPr bwMode="auto">
            <a:xfrm flipH="1" flipV="1">
              <a:off x="720" y="2672"/>
              <a:ext cx="720" cy="239"/>
            </a:xfrm>
            <a:prstGeom prst="line">
              <a:avLst/>
            </a:prstGeom>
            <a:noFill/>
            <a:ln w="19050" cap="sq">
              <a:solidFill>
                <a:schemeClr val="tx1"/>
              </a:solidFill>
              <a:round/>
              <a:headEnd type="none" w="sm" len="sm"/>
              <a:tailEnd type="none" w="sm" len="sm"/>
            </a:ln>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3003" name="Line 11"/>
            <p:cNvSpPr>
              <a:spLocks noChangeShapeType="1"/>
            </p:cNvSpPr>
            <p:nvPr/>
          </p:nvSpPr>
          <p:spPr bwMode="auto">
            <a:xfrm flipV="1">
              <a:off x="1920" y="2672"/>
              <a:ext cx="720" cy="239"/>
            </a:xfrm>
            <a:prstGeom prst="line">
              <a:avLst/>
            </a:prstGeom>
            <a:noFill/>
            <a:ln w="19050" cap="sq">
              <a:solidFill>
                <a:schemeClr val="tx1"/>
              </a:solidFill>
              <a:round/>
              <a:headEnd type="none" w="sm" len="sm"/>
              <a:tailEnd type="none" w="sm" len="sm"/>
            </a:ln>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grpSp>
      <p:graphicFrame>
        <p:nvGraphicFramePr>
          <p:cNvPr id="172036" name="表格 172035"/>
          <p:cNvGraphicFramePr/>
          <p:nvPr/>
        </p:nvGraphicFramePr>
        <p:xfrm>
          <a:off x="1570038" y="4524375"/>
          <a:ext cx="6096000" cy="858838"/>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31800">
                <a:tc gridSpan="3">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学生</a:t>
                      </a:r>
                    </a:p>
                  </a:txBody>
                  <a:tcPr marL="90000" marR="90000" marT="46800" marB="46800">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427038">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Helvetica" charset="0"/>
                          <a:ea typeface="宋体" panose="02010600030101010101" pitchFamily="2" charset="-122"/>
                        </a:rPr>
                        <a:t>姓名</a:t>
                      </a:r>
                    </a:p>
                  </a:txBody>
                  <a:tcPr marL="90000" marR="90000" marT="46800" marB="4680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学号</a:t>
                      </a:r>
                    </a:p>
                  </a:txBody>
                  <a:tcPr marL="90000" marR="90000" marT="46800" marB="4680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Helvetica" charset="0"/>
                          <a:ea typeface="宋体" panose="02010600030101010101" pitchFamily="2" charset="-122"/>
                        </a:rPr>
                        <a:t>系别</a:t>
                      </a:r>
                      <a:endParaRPr lang="en-US" altLang="zh-CN" dirty="0">
                        <a:latin typeface="Helvetica" charset="0"/>
                        <a:ea typeface="宋体" panose="02010600030101010101" pitchFamily="2" charset="-122"/>
                      </a:endParaRPr>
                    </a:p>
                  </a:txBody>
                  <a:tcPr marL="90000" marR="90000" marT="46800" marB="4680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E-R</a:t>
            </a:r>
            <a:r>
              <a:rPr kumimoji="1" lang="zh-CN" altLang="en-US"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模型向关系模式的转换</a:t>
            </a:r>
          </a:p>
        </p:txBody>
      </p:sp>
      <p:sp>
        <p:nvSpPr>
          <p:cNvPr id="215043" name="Rectangle 3"/>
          <p:cNvSpPr>
            <a:spLocks noChangeArrowheads="1"/>
          </p:cNvSpPr>
          <p:nvPr/>
        </p:nvSpPr>
        <p:spPr bwMode="auto">
          <a:xfrm>
            <a:off x="228600" y="1295400"/>
            <a:ext cx="8610600" cy="684213"/>
          </a:xfrm>
          <a:prstGeom prst="rect">
            <a:avLst/>
          </a:prstGeom>
          <a:noFill/>
          <a:ln>
            <a:noFill/>
          </a:ln>
        </p:spPr>
        <p:txBody>
          <a:bodyPr/>
          <a:lstStyle/>
          <a:p>
            <a:pPr marL="342900" indent="-342900" eaLnBrk="0" fontAlgn="base" hangingPunct="0">
              <a:spcBef>
                <a:spcPct val="35000"/>
              </a:spcBef>
              <a:buClr>
                <a:schemeClr val="tx2"/>
              </a:buClr>
              <a:buSzPct val="90000"/>
              <a:buFont typeface="Monotype Sorts" charset="2"/>
              <a:buChar char="n"/>
            </a:pPr>
            <a:r>
              <a:rPr lang="zh-CN" altLang="en-US" sz="2400" strike="noStrike" noProof="1">
                <a:solidFill>
                  <a:schemeClr val="hlink"/>
                </a:solidFill>
                <a:effectLst>
                  <a:outerShdw blurRad="38100" dist="38100" dir="2700000">
                    <a:srgbClr val="C0C0C0"/>
                  </a:outerShdw>
                </a:effectLst>
                <a:latin typeface="Arial" panose="020B0604020202020204" pitchFamily="34" charset="0"/>
                <a:ea typeface="幼圆" pitchFamily="49" charset="-122"/>
                <a:cs typeface="+mn-cs"/>
                <a:sym typeface="Symbol" panose="05050102010706020507" charset="2"/>
              </a:rPr>
              <a:t>复合属性</a:t>
            </a:r>
            <a:r>
              <a:rPr lang="zh-CN" altLang="en-US" sz="2400" strike="noStrike" noProof="1">
                <a:effectLst>
                  <a:outerShdw blurRad="38100" dist="38100" dir="2700000">
                    <a:srgbClr val="C0C0C0"/>
                  </a:outerShdw>
                </a:effectLst>
                <a:latin typeface="Arial" panose="020B0604020202020204" pitchFamily="34" charset="0"/>
                <a:ea typeface="幼圆" pitchFamily="49" charset="-122"/>
                <a:cs typeface="+mn-cs"/>
                <a:sym typeface="Symbol" panose="05050102010706020507" charset="2"/>
              </a:rPr>
              <a:t>    将每个组合属性作为复合属性所在实体的属性</a:t>
            </a:r>
            <a:endParaRPr lang="zh-CN" altLang="en-US" sz="2400" strike="noStrike" noProof="1">
              <a:effectLst>
                <a:outerShdw blurRad="38100" dist="38100" dir="2700000">
                  <a:srgbClr val="C0C0C0"/>
                </a:outerShdw>
              </a:effectLst>
              <a:latin typeface="Arial" panose="020B0604020202020204" pitchFamily="34" charset="0"/>
              <a:ea typeface="幼圆" pitchFamily="49" charset="-122"/>
            </a:endParaRPr>
          </a:p>
        </p:txBody>
      </p:sp>
      <p:grpSp>
        <p:nvGrpSpPr>
          <p:cNvPr id="175107" name="Group 4"/>
          <p:cNvGrpSpPr/>
          <p:nvPr/>
        </p:nvGrpSpPr>
        <p:grpSpPr>
          <a:xfrm>
            <a:off x="2354263" y="2189163"/>
            <a:ext cx="4419600" cy="2149475"/>
            <a:chOff x="240" y="1382"/>
            <a:chExt cx="2784" cy="1354"/>
          </a:xfrm>
        </p:grpSpPr>
        <p:sp>
          <p:nvSpPr>
            <p:cNvPr id="175108" name="Text Box 5"/>
            <p:cNvSpPr txBox="1"/>
            <p:nvPr/>
          </p:nvSpPr>
          <p:spPr>
            <a:xfrm>
              <a:off x="1337" y="1382"/>
              <a:ext cx="628" cy="327"/>
            </a:xfrm>
            <a:prstGeom prst="rect">
              <a:avLst/>
            </a:prstGeom>
            <a:solidFill>
              <a:srgbClr val="33CCCC"/>
            </a:solidFill>
            <a:ln w="9525">
              <a:noFill/>
            </a:ln>
          </p:spPr>
          <p:txBody>
            <a:bodyPr anchor="ctr" anchorCtr="0">
              <a:spAutoFit/>
            </a:bodyPr>
            <a:lstStyle/>
            <a:p>
              <a:pPr algn="ctr" eaLnBrk="0" hangingPunct="0">
                <a:spcBef>
                  <a:spcPct val="50000"/>
                </a:spcBef>
                <a:buSzTx/>
              </a:pPr>
              <a:r>
                <a:rPr lang="zh-CN" altLang="en-US" sz="2800">
                  <a:solidFill>
                    <a:schemeClr val="tx2"/>
                  </a:solidFill>
                  <a:latin typeface="Times New Roman" panose="02020603050405020304" charset="0"/>
                  <a:ea typeface="华文新魏" charset="-122"/>
                </a:rPr>
                <a:t>学生</a:t>
              </a:r>
              <a:endParaRPr lang="zh-CN" altLang="en-US" sz="4000">
                <a:solidFill>
                  <a:schemeClr val="tx2"/>
                </a:solidFill>
                <a:latin typeface="Times New Roman" panose="02020603050405020304" charset="0"/>
                <a:ea typeface="华文新魏" charset="-122"/>
              </a:endParaRPr>
            </a:p>
          </p:txBody>
        </p:sp>
        <p:sp>
          <p:nvSpPr>
            <p:cNvPr id="215046" name="Oval 6" descr="Large confetti"/>
            <p:cNvSpPr>
              <a:spLocks noChangeArrowheads="1"/>
            </p:cNvSpPr>
            <p:nvPr/>
          </p:nvSpPr>
          <p:spPr bwMode="auto">
            <a:xfrm>
              <a:off x="2304" y="1911"/>
              <a:ext cx="720" cy="336"/>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800" b="0" i="0" u="none" strike="noStrike" kern="1200" cap="none" spc="0" normalizeH="0" baseline="0" noProof="0">
                  <a:ln>
                    <a:noFill/>
                  </a:ln>
                  <a:solidFill>
                    <a:schemeClr val="tx2"/>
                  </a:solidFill>
                  <a:effectLst/>
                  <a:uLnTx/>
                  <a:uFillTx/>
                  <a:latin typeface="Times New Roman" panose="02020603050405020304" charset="0"/>
                  <a:ea typeface="华文新魏" charset="-122"/>
                  <a:cs typeface="华文新魏" charset="-122"/>
                </a:rPr>
                <a:t>姓名</a:t>
              </a:r>
            </a:p>
          </p:txBody>
        </p:sp>
        <p:sp>
          <p:nvSpPr>
            <p:cNvPr id="215047" name="Oval 7" descr="Large confetti"/>
            <p:cNvSpPr>
              <a:spLocks noChangeArrowheads="1"/>
            </p:cNvSpPr>
            <p:nvPr/>
          </p:nvSpPr>
          <p:spPr bwMode="auto">
            <a:xfrm>
              <a:off x="240" y="1920"/>
              <a:ext cx="720" cy="336"/>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zh-CN" altLang="en-US" sz="2800" b="0" i="0" u="sng" strike="noStrike" kern="1200" cap="none" spc="0" normalizeH="0" baseline="0" noProof="0">
                  <a:ln>
                    <a:noFill/>
                  </a:ln>
                  <a:solidFill>
                    <a:schemeClr val="tx2"/>
                  </a:solidFill>
                  <a:effectLst/>
                  <a:uLnTx/>
                  <a:uFillTx/>
                  <a:latin typeface="Times New Roman" panose="02020603050405020304" charset="0"/>
                  <a:ea typeface="华文新魏" charset="-122"/>
                  <a:cs typeface="华文新魏" charset="-122"/>
                </a:rPr>
                <a:t>学号</a:t>
              </a:r>
              <a:endParaRPr kumimoji="1" lang="zh-CN" altLang="en-US" sz="2400" b="0" i="0" u="none" strike="noStrike" kern="1200" cap="none" spc="0" normalizeH="0" baseline="0" noProof="0">
                <a:ln>
                  <a:noFill/>
                </a:ln>
                <a:solidFill>
                  <a:schemeClr val="tx1"/>
                </a:solidFill>
                <a:effectLst/>
                <a:uLnTx/>
                <a:uFillTx/>
                <a:latin typeface="Tahoma" panose="020B0604030504040204" charset="0"/>
                <a:ea typeface="华文新魏" charset="-122"/>
                <a:cs typeface="华文新魏" charset="-122"/>
              </a:endParaRPr>
            </a:p>
          </p:txBody>
        </p:sp>
        <p:sp>
          <p:nvSpPr>
            <p:cNvPr id="215048" name="Oval 8" descr="Large confetti"/>
            <p:cNvSpPr>
              <a:spLocks noChangeArrowheads="1"/>
            </p:cNvSpPr>
            <p:nvPr/>
          </p:nvSpPr>
          <p:spPr bwMode="auto">
            <a:xfrm>
              <a:off x="654" y="2448"/>
              <a:ext cx="480" cy="288"/>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800" b="0" i="0" u="none" strike="noStrike" kern="1200" cap="none" spc="0" normalizeH="0" baseline="0" noProof="0">
                  <a:ln>
                    <a:noFill/>
                  </a:ln>
                  <a:solidFill>
                    <a:schemeClr val="tx2"/>
                  </a:solidFill>
                  <a:effectLst/>
                  <a:uLnTx/>
                  <a:uFillTx/>
                  <a:latin typeface="Times New Roman" panose="02020603050405020304" charset="0"/>
                  <a:ea typeface="华文新魏" charset="-122"/>
                  <a:cs typeface="华文新魏" charset="-122"/>
                </a:rPr>
                <a:t>年</a:t>
              </a:r>
            </a:p>
          </p:txBody>
        </p:sp>
        <p:sp>
          <p:nvSpPr>
            <p:cNvPr id="215049" name="Oval 9" descr="Large confetti"/>
            <p:cNvSpPr>
              <a:spLocks noChangeArrowheads="1"/>
            </p:cNvSpPr>
            <p:nvPr/>
          </p:nvSpPr>
          <p:spPr bwMode="auto">
            <a:xfrm>
              <a:off x="1440" y="2448"/>
              <a:ext cx="480" cy="288"/>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800" b="0" i="0" u="none" strike="noStrike" kern="1200" cap="none" spc="0" normalizeH="0" baseline="0" noProof="0">
                  <a:ln>
                    <a:noFill/>
                  </a:ln>
                  <a:solidFill>
                    <a:schemeClr val="tx2"/>
                  </a:solidFill>
                  <a:effectLst/>
                  <a:uLnTx/>
                  <a:uFillTx/>
                  <a:latin typeface="Times New Roman" panose="02020603050405020304" charset="0"/>
                  <a:ea typeface="华文新魏" charset="-122"/>
                  <a:cs typeface="华文新魏" charset="-122"/>
                </a:rPr>
                <a:t>月</a:t>
              </a:r>
            </a:p>
          </p:txBody>
        </p:sp>
        <p:sp>
          <p:nvSpPr>
            <p:cNvPr id="215050" name="Oval 10" descr="Large confetti"/>
            <p:cNvSpPr>
              <a:spLocks noChangeArrowheads="1"/>
            </p:cNvSpPr>
            <p:nvPr/>
          </p:nvSpPr>
          <p:spPr bwMode="auto">
            <a:xfrm>
              <a:off x="1152" y="1920"/>
              <a:ext cx="1008" cy="336"/>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zh-CN" altLang="en-US" sz="2800" b="0" i="0" u="none" strike="noStrike" kern="1200" cap="none" spc="0" normalizeH="0" baseline="0" noProof="0">
                  <a:ln>
                    <a:noFill/>
                  </a:ln>
                  <a:solidFill>
                    <a:schemeClr val="tx2"/>
                  </a:solidFill>
                  <a:effectLst/>
                  <a:uLnTx/>
                  <a:uFillTx/>
                  <a:latin typeface="Times New Roman" panose="02020603050405020304" charset="0"/>
                  <a:ea typeface="华文新魏" charset="-122"/>
                  <a:cs typeface="华文新魏" charset="-122"/>
                </a:rPr>
                <a:t>出生日期</a:t>
              </a:r>
              <a:endParaRPr kumimoji="1" lang="zh-CN" altLang="en-US" sz="2400" b="0" i="0" u="none" strike="noStrike" kern="1200" cap="none" spc="0" normalizeH="0" baseline="0" noProof="0">
                <a:ln>
                  <a:noFill/>
                </a:ln>
                <a:solidFill>
                  <a:schemeClr val="tx1"/>
                </a:solidFill>
                <a:effectLst/>
                <a:uLnTx/>
                <a:uFillTx/>
                <a:latin typeface="Tahoma" panose="020B0604030504040204" charset="0"/>
                <a:ea typeface="华文新魏" charset="-122"/>
                <a:cs typeface="华文新魏" charset="-122"/>
              </a:endParaRPr>
            </a:p>
          </p:txBody>
        </p:sp>
        <p:sp>
          <p:nvSpPr>
            <p:cNvPr id="215051" name="Oval 11" descr="Large confetti"/>
            <p:cNvSpPr>
              <a:spLocks noChangeArrowheads="1"/>
            </p:cNvSpPr>
            <p:nvPr/>
          </p:nvSpPr>
          <p:spPr bwMode="auto">
            <a:xfrm>
              <a:off x="2322" y="2448"/>
              <a:ext cx="480" cy="288"/>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800" b="0" i="0" u="none" strike="noStrike" kern="1200" cap="none" spc="0" normalizeH="0" baseline="0" noProof="0">
                  <a:ln>
                    <a:noFill/>
                  </a:ln>
                  <a:solidFill>
                    <a:schemeClr val="tx2"/>
                  </a:solidFill>
                  <a:effectLst/>
                  <a:uLnTx/>
                  <a:uFillTx/>
                  <a:latin typeface="Times New Roman" panose="02020603050405020304" charset="0"/>
                  <a:ea typeface="华文新魏" charset="-122"/>
                  <a:cs typeface="华文新魏" charset="-122"/>
                </a:rPr>
                <a:t>日</a:t>
              </a:r>
            </a:p>
          </p:txBody>
        </p:sp>
        <p:sp>
          <p:nvSpPr>
            <p:cNvPr id="215052" name="Line 12"/>
            <p:cNvSpPr>
              <a:spLocks noChangeShapeType="1"/>
            </p:cNvSpPr>
            <p:nvPr/>
          </p:nvSpPr>
          <p:spPr bwMode="auto">
            <a:xfrm>
              <a:off x="1662" y="1728"/>
              <a:ext cx="0" cy="192"/>
            </a:xfrm>
            <a:prstGeom prst="line">
              <a:avLst/>
            </a:prstGeom>
            <a:noFill/>
            <a:ln w="9525">
              <a:solidFill>
                <a:schemeClr val="tx1"/>
              </a:solidFill>
              <a:round/>
            </a:ln>
            <a:effectLst/>
          </p:spPr>
          <p:txBody>
            <a:bodyPr lIns="90000" tIns="46800" rIns="90000" bIns="4680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5053" name="Line 13"/>
            <p:cNvSpPr>
              <a:spLocks noChangeShapeType="1"/>
            </p:cNvSpPr>
            <p:nvPr/>
          </p:nvSpPr>
          <p:spPr bwMode="auto">
            <a:xfrm>
              <a:off x="1662" y="2256"/>
              <a:ext cx="0" cy="192"/>
            </a:xfrm>
            <a:prstGeom prst="line">
              <a:avLst/>
            </a:prstGeom>
            <a:noFill/>
            <a:ln w="9525">
              <a:solidFill>
                <a:schemeClr val="tx1"/>
              </a:solidFill>
              <a:round/>
            </a:ln>
            <a:effectLst/>
          </p:spPr>
          <p:txBody>
            <a:bodyPr lIns="90000" tIns="46800" rIns="90000" bIns="4680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5054" name="Line 14"/>
            <p:cNvSpPr>
              <a:spLocks noChangeShapeType="1"/>
            </p:cNvSpPr>
            <p:nvPr/>
          </p:nvSpPr>
          <p:spPr bwMode="auto">
            <a:xfrm flipH="1">
              <a:off x="1056" y="2256"/>
              <a:ext cx="480" cy="240"/>
            </a:xfrm>
            <a:prstGeom prst="line">
              <a:avLst/>
            </a:prstGeom>
            <a:noFill/>
            <a:ln w="9525">
              <a:solidFill>
                <a:schemeClr val="tx1"/>
              </a:solidFill>
              <a:round/>
            </a:ln>
            <a:effectLst/>
          </p:spPr>
          <p:txBody>
            <a:bodyPr lIns="90000" tIns="46800" rIns="90000" bIns="4680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5055" name="Line 15"/>
            <p:cNvSpPr>
              <a:spLocks noChangeShapeType="1"/>
            </p:cNvSpPr>
            <p:nvPr/>
          </p:nvSpPr>
          <p:spPr bwMode="auto">
            <a:xfrm>
              <a:off x="1824" y="2247"/>
              <a:ext cx="576" cy="249"/>
            </a:xfrm>
            <a:prstGeom prst="line">
              <a:avLst/>
            </a:prstGeom>
            <a:noFill/>
            <a:ln w="9525">
              <a:solidFill>
                <a:schemeClr val="tx1"/>
              </a:solidFill>
              <a:round/>
            </a:ln>
            <a:effectLst/>
          </p:spPr>
          <p:txBody>
            <a:bodyPr lIns="90000" tIns="46800" rIns="90000" bIns="4680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5056" name="Line 16"/>
            <p:cNvSpPr>
              <a:spLocks noChangeShapeType="1"/>
            </p:cNvSpPr>
            <p:nvPr/>
          </p:nvSpPr>
          <p:spPr bwMode="auto">
            <a:xfrm flipH="1">
              <a:off x="864" y="1728"/>
              <a:ext cx="624" cy="240"/>
            </a:xfrm>
            <a:prstGeom prst="line">
              <a:avLst/>
            </a:prstGeom>
            <a:noFill/>
            <a:ln w="9525">
              <a:solidFill>
                <a:schemeClr val="tx1"/>
              </a:solidFill>
              <a:round/>
            </a:ln>
            <a:effectLst/>
          </p:spPr>
          <p:txBody>
            <a:bodyPr lIns="90000" tIns="46800" rIns="90000" bIns="4680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5057" name="Line 17"/>
            <p:cNvSpPr>
              <a:spLocks noChangeShapeType="1"/>
            </p:cNvSpPr>
            <p:nvPr/>
          </p:nvSpPr>
          <p:spPr bwMode="auto">
            <a:xfrm>
              <a:off x="1824" y="1728"/>
              <a:ext cx="672" cy="192"/>
            </a:xfrm>
            <a:prstGeom prst="line">
              <a:avLst/>
            </a:prstGeom>
            <a:noFill/>
            <a:ln w="9525">
              <a:solidFill>
                <a:schemeClr val="tx1"/>
              </a:solidFill>
              <a:round/>
            </a:ln>
            <a:effectLst/>
          </p:spPr>
          <p:txBody>
            <a:bodyPr lIns="90000" tIns="46800" rIns="90000" bIns="4680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grpSp>
      <p:graphicFrame>
        <p:nvGraphicFramePr>
          <p:cNvPr id="215058" name="Group 18"/>
          <p:cNvGraphicFramePr>
            <a:graphicFrameLocks noGrp="1"/>
          </p:cNvGraphicFramePr>
          <p:nvPr/>
        </p:nvGraphicFramePr>
        <p:xfrm>
          <a:off x="1627188" y="5091113"/>
          <a:ext cx="6096000" cy="1038226"/>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19113">
                <a:tc gridSpan="5">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hlink"/>
                          </a:solidFill>
                          <a:effectLst/>
                          <a:latin typeface="Helvetica" charset="0"/>
                          <a:ea typeface="宋体" panose="02010600030101010101" pitchFamily="2" charset="-122"/>
                        </a:rPr>
                        <a:t>学生</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19113">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sng" strike="noStrike" cap="none" normalizeH="0" baseline="0">
                          <a:ln>
                            <a:noFill/>
                          </a:ln>
                          <a:solidFill>
                            <a:srgbClr val="CC00CC"/>
                          </a:solidFill>
                          <a:effectLst>
                            <a:outerShdw blurRad="38100" dist="38100" dir="2700000" algn="tl">
                              <a:srgbClr val="000000"/>
                            </a:outerShdw>
                          </a:effectLst>
                          <a:latin typeface="Helvetica" charset="0"/>
                          <a:ea typeface="宋体" panose="02010600030101010101" pitchFamily="2" charset="-122"/>
                        </a:rPr>
                        <a:t>学号</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tx1"/>
                          </a:solidFill>
                          <a:effectLst/>
                          <a:latin typeface="Helvetica" charset="0"/>
                          <a:ea typeface="宋体" panose="02010600030101010101" pitchFamily="2" charset="-122"/>
                        </a:rPr>
                        <a:t>姓名</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tx1"/>
                          </a:solidFill>
                          <a:effectLst/>
                          <a:latin typeface="Helvetica" charset="0"/>
                          <a:ea typeface="宋体" panose="02010600030101010101" pitchFamily="2" charset="-122"/>
                        </a:rPr>
                        <a:t>年</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tx1"/>
                          </a:solidFill>
                          <a:effectLst/>
                          <a:latin typeface="Helvetica" charset="0"/>
                          <a:ea typeface="宋体" panose="02010600030101010101" pitchFamily="2" charset="-122"/>
                        </a:rPr>
                        <a:t>月</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tx1"/>
                          </a:solidFill>
                          <a:effectLst/>
                          <a:latin typeface="Helvetica" charset="0"/>
                          <a:ea typeface="宋体" panose="02010600030101010101" pitchFamily="2" charset="-122"/>
                        </a:rPr>
                        <a:t>日</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E-R</a:t>
            </a:r>
            <a:r>
              <a:rPr kumimoji="1" lang="zh-CN" altLang="en-US"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模型向关系模式的转换</a:t>
            </a:r>
          </a:p>
        </p:txBody>
      </p:sp>
      <p:sp>
        <p:nvSpPr>
          <p:cNvPr id="216067" name="Rectangle 3"/>
          <p:cNvSpPr>
            <a:spLocks noChangeArrowheads="1"/>
          </p:cNvSpPr>
          <p:nvPr/>
        </p:nvSpPr>
        <p:spPr bwMode="auto">
          <a:xfrm>
            <a:off x="266700" y="1557338"/>
            <a:ext cx="8610600" cy="533400"/>
          </a:xfrm>
          <a:prstGeom prst="rect">
            <a:avLst/>
          </a:prstGeom>
          <a:noFill/>
          <a:ln>
            <a:noFill/>
          </a:ln>
        </p:spPr>
        <p:txBody>
          <a:bodyPr/>
          <a:lstStyle/>
          <a:p>
            <a:pPr marL="342900" indent="-342900" eaLnBrk="0" fontAlgn="base" hangingPunct="0">
              <a:spcBef>
                <a:spcPct val="35000"/>
              </a:spcBef>
              <a:buClr>
                <a:schemeClr val="tx2"/>
              </a:buClr>
              <a:buSzPct val="90000"/>
              <a:buFont typeface="Monotype Sorts" charset="2"/>
              <a:buChar char="n"/>
            </a:pPr>
            <a:r>
              <a:rPr lang="zh-CN" altLang="en-US" sz="2400" strike="noStrike" noProof="1">
                <a:solidFill>
                  <a:schemeClr val="hlink"/>
                </a:solidFill>
                <a:effectLst>
                  <a:outerShdw blurRad="38100" dist="38100" dir="2700000">
                    <a:srgbClr val="C0C0C0"/>
                  </a:outerShdw>
                </a:effectLst>
                <a:latin typeface="Arial" panose="020B0604020202020204" pitchFamily="34" charset="0"/>
                <a:ea typeface="幼圆" pitchFamily="49" charset="-122"/>
                <a:cs typeface="+mn-cs"/>
                <a:sym typeface="Symbol" panose="05050102010706020507" charset="2"/>
              </a:rPr>
              <a:t>多值属性</a:t>
            </a:r>
            <a:r>
              <a:rPr lang="zh-CN" altLang="en-US" sz="2400" strike="noStrike" noProof="1">
                <a:effectLst>
                  <a:outerShdw blurRad="38100" dist="38100" dir="2700000">
                    <a:srgbClr val="C0C0C0"/>
                  </a:outerShdw>
                </a:effectLst>
                <a:latin typeface="Arial" panose="020B0604020202020204" pitchFamily="34" charset="0"/>
                <a:ea typeface="幼圆" pitchFamily="49" charset="-122"/>
                <a:cs typeface="+mn-cs"/>
                <a:sym typeface="Symbol" panose="05050102010706020507" charset="2"/>
              </a:rPr>
              <a:t>    新的关系+所在实体的码</a:t>
            </a:r>
            <a:endParaRPr lang="zh-CN" altLang="en-US" sz="2400" strike="noStrike" noProof="1">
              <a:effectLst>
                <a:outerShdw blurRad="38100" dist="38100" dir="2700000">
                  <a:srgbClr val="C0C0C0"/>
                </a:outerShdw>
              </a:effectLst>
              <a:latin typeface="Arial" panose="020B0604020202020204" pitchFamily="34" charset="0"/>
              <a:ea typeface="幼圆" pitchFamily="49" charset="-122"/>
            </a:endParaRPr>
          </a:p>
        </p:txBody>
      </p:sp>
      <p:grpSp>
        <p:nvGrpSpPr>
          <p:cNvPr id="176131" name="Group 4"/>
          <p:cNvGrpSpPr/>
          <p:nvPr/>
        </p:nvGrpSpPr>
        <p:grpSpPr>
          <a:xfrm>
            <a:off x="2263775" y="2227263"/>
            <a:ext cx="4570413" cy="1752600"/>
            <a:chOff x="289" y="3120"/>
            <a:chExt cx="2879" cy="1104"/>
          </a:xfrm>
        </p:grpSpPr>
        <p:sp>
          <p:nvSpPr>
            <p:cNvPr id="176132" name="Text Box 5"/>
            <p:cNvSpPr txBox="1"/>
            <p:nvPr/>
          </p:nvSpPr>
          <p:spPr>
            <a:xfrm>
              <a:off x="1386" y="3859"/>
              <a:ext cx="628" cy="365"/>
            </a:xfrm>
            <a:prstGeom prst="rect">
              <a:avLst/>
            </a:prstGeom>
            <a:solidFill>
              <a:srgbClr val="33CCCC"/>
            </a:solidFill>
            <a:ln w="9525">
              <a:noFill/>
            </a:ln>
          </p:spPr>
          <p:txBody>
            <a:bodyPr wrap="none" anchor="ctr" anchorCtr="0">
              <a:spAutoFit/>
            </a:bodyPr>
            <a:lstStyle/>
            <a:p>
              <a:pPr algn="ctr" eaLnBrk="0" hangingPunct="0">
                <a:spcBef>
                  <a:spcPct val="50000"/>
                </a:spcBef>
                <a:buSzTx/>
              </a:pPr>
              <a:r>
                <a:rPr lang="zh-CN" altLang="en-US" sz="3200">
                  <a:solidFill>
                    <a:schemeClr val="tx2"/>
                  </a:solidFill>
                  <a:latin typeface="Times New Roman" panose="02020603050405020304" charset="0"/>
                  <a:ea typeface="华文新魏" charset="-122"/>
                </a:rPr>
                <a:t>学生</a:t>
              </a:r>
              <a:endParaRPr lang="zh-CN" altLang="en-US" sz="4400">
                <a:solidFill>
                  <a:schemeClr val="tx2"/>
                </a:solidFill>
                <a:latin typeface="Times New Roman" panose="02020603050405020304" charset="0"/>
                <a:ea typeface="华文新魏" charset="-122"/>
              </a:endParaRPr>
            </a:p>
          </p:txBody>
        </p:sp>
        <p:sp>
          <p:nvSpPr>
            <p:cNvPr id="216070" name="Oval 6" descr="Large confetti"/>
            <p:cNvSpPr>
              <a:spLocks noChangeArrowheads="1"/>
            </p:cNvSpPr>
            <p:nvPr/>
          </p:nvSpPr>
          <p:spPr bwMode="auto">
            <a:xfrm>
              <a:off x="289" y="3168"/>
              <a:ext cx="864" cy="432"/>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800" b="0" i="0" u="none" strike="noStrike" kern="1200" cap="none" spc="0" normalizeH="0" baseline="0" noProof="0">
                  <a:ln>
                    <a:noFill/>
                  </a:ln>
                  <a:solidFill>
                    <a:schemeClr val="tx2"/>
                  </a:solidFill>
                  <a:effectLst/>
                  <a:uLnTx/>
                  <a:uFillTx/>
                  <a:latin typeface="Times New Roman" panose="02020603050405020304" charset="0"/>
                  <a:ea typeface="华文新魏" charset="-122"/>
                  <a:cs typeface="华文新魏" charset="-122"/>
                </a:rPr>
                <a:t>姓名</a:t>
              </a:r>
            </a:p>
          </p:txBody>
        </p:sp>
        <p:sp>
          <p:nvSpPr>
            <p:cNvPr id="216071" name="Oval 7" descr="Large confetti"/>
            <p:cNvSpPr>
              <a:spLocks noChangeArrowheads="1"/>
            </p:cNvSpPr>
            <p:nvPr/>
          </p:nvSpPr>
          <p:spPr bwMode="auto">
            <a:xfrm>
              <a:off x="1296" y="3168"/>
              <a:ext cx="720" cy="432"/>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zh-CN" altLang="en-US" sz="2800" b="0" i="0" u="sng" strike="noStrike" kern="1200" cap="none" spc="0" normalizeH="0" baseline="0" noProof="0">
                  <a:ln>
                    <a:noFill/>
                  </a:ln>
                  <a:solidFill>
                    <a:schemeClr val="tx2"/>
                  </a:solidFill>
                  <a:effectLst/>
                  <a:uLnTx/>
                  <a:uFillTx/>
                  <a:latin typeface="Times New Roman" panose="02020603050405020304" charset="0"/>
                  <a:ea typeface="华文新魏" charset="-122"/>
                  <a:cs typeface="华文新魏" charset="-122"/>
                </a:rPr>
                <a:t>学号</a:t>
              </a:r>
              <a:endParaRPr kumimoji="1" lang="zh-CN" altLang="en-US" sz="2400" b="0" i="0" u="none" strike="noStrike" kern="1200" cap="none" spc="0" normalizeH="0" baseline="0" noProof="0">
                <a:ln>
                  <a:noFill/>
                </a:ln>
                <a:solidFill>
                  <a:schemeClr val="tx1"/>
                </a:solidFill>
                <a:effectLst/>
                <a:uLnTx/>
                <a:uFillTx/>
                <a:latin typeface="Tahoma" panose="020B0604030504040204" charset="0"/>
                <a:ea typeface="华文新魏" charset="-122"/>
                <a:cs typeface="华文新魏" charset="-122"/>
              </a:endParaRPr>
            </a:p>
          </p:txBody>
        </p:sp>
        <p:sp>
          <p:nvSpPr>
            <p:cNvPr id="176135" name="Oval 8" descr="Large confetti"/>
            <p:cNvSpPr/>
            <p:nvPr/>
          </p:nvSpPr>
          <p:spPr>
            <a:xfrm>
              <a:off x="2160" y="3168"/>
              <a:ext cx="960" cy="432"/>
            </a:xfrm>
            <a:prstGeom prst="ellipse">
              <a:avLst/>
            </a:prstGeom>
            <a:solidFill>
              <a:schemeClr val="accent1"/>
            </a:solidFill>
            <a:ln w="12700" cap="sq" cmpd="sng">
              <a:solidFill>
                <a:schemeClr val="tx1"/>
              </a:solidFill>
              <a:prstDash val="solid"/>
              <a:round/>
              <a:headEnd type="none" w="sm" len="sm"/>
              <a:tailEnd type="none" w="sm" len="sm"/>
            </a:ln>
          </p:spPr>
          <p:txBody>
            <a:bodyPr wrap="none" anchor="ctr" anchorCtr="0"/>
            <a:lstStyle/>
            <a:p>
              <a:pPr algn="ctr" eaLnBrk="0" hangingPunct="0">
                <a:spcBef>
                  <a:spcPct val="50000"/>
                </a:spcBef>
              </a:pPr>
              <a:r>
                <a:rPr lang="zh-CN" altLang="en-US" sz="2800" dirty="0">
                  <a:solidFill>
                    <a:schemeClr val="tx2"/>
                  </a:solidFill>
                  <a:latin typeface="Times New Roman" panose="02020603050405020304" charset="0"/>
                  <a:ea typeface="华文新魏" charset="-122"/>
                </a:rPr>
                <a:t>所选课程</a:t>
              </a:r>
              <a:endParaRPr lang="zh-CN" altLang="en-US" sz="2400" dirty="0">
                <a:latin typeface="Tahoma" panose="020B0604030504040204" charset="0"/>
                <a:ea typeface="华文新魏" charset="-122"/>
              </a:endParaRPr>
            </a:p>
          </p:txBody>
        </p:sp>
        <p:sp>
          <p:nvSpPr>
            <p:cNvPr id="216073" name="Line 9"/>
            <p:cNvSpPr>
              <a:spLocks noChangeShapeType="1"/>
            </p:cNvSpPr>
            <p:nvPr/>
          </p:nvSpPr>
          <p:spPr bwMode="auto">
            <a:xfrm>
              <a:off x="1681" y="3600"/>
              <a:ext cx="0" cy="240"/>
            </a:xfrm>
            <a:prstGeom prst="line">
              <a:avLst/>
            </a:prstGeom>
            <a:noFill/>
            <a:ln w="12700" cap="sq">
              <a:solidFill>
                <a:schemeClr val="tx1"/>
              </a:solidFill>
              <a:round/>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6074" name="Line 10"/>
            <p:cNvSpPr>
              <a:spLocks noChangeShapeType="1"/>
            </p:cNvSpPr>
            <p:nvPr/>
          </p:nvSpPr>
          <p:spPr bwMode="auto">
            <a:xfrm flipH="1" flipV="1">
              <a:off x="721" y="3600"/>
              <a:ext cx="720" cy="240"/>
            </a:xfrm>
            <a:prstGeom prst="line">
              <a:avLst/>
            </a:prstGeom>
            <a:noFill/>
            <a:ln w="12700" cap="sq">
              <a:solidFill>
                <a:schemeClr val="tx1"/>
              </a:solidFill>
              <a:round/>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6075" name="Line 11"/>
            <p:cNvSpPr>
              <a:spLocks noChangeShapeType="1"/>
            </p:cNvSpPr>
            <p:nvPr/>
          </p:nvSpPr>
          <p:spPr bwMode="auto">
            <a:xfrm flipV="1">
              <a:off x="1921" y="3648"/>
              <a:ext cx="719" cy="192"/>
            </a:xfrm>
            <a:prstGeom prst="line">
              <a:avLst/>
            </a:prstGeom>
            <a:noFill/>
            <a:ln w="12700" cap="sq">
              <a:solidFill>
                <a:schemeClr val="tx1"/>
              </a:solidFill>
              <a:round/>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6076" name="Oval 12" descr="Large confetti"/>
            <p:cNvSpPr>
              <a:spLocks noChangeArrowheads="1"/>
            </p:cNvSpPr>
            <p:nvPr/>
          </p:nvSpPr>
          <p:spPr bwMode="auto">
            <a:xfrm>
              <a:off x="2112" y="3120"/>
              <a:ext cx="1056" cy="528"/>
            </a:xfrm>
            <a:prstGeom prst="ellipse">
              <a:avLst/>
            </a:prstGeom>
            <a:noFill/>
            <a:ln w="12700" cap="sq">
              <a:solidFill>
                <a:schemeClr val="tx1"/>
              </a:solidFill>
              <a:round/>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grpSp>
      <p:graphicFrame>
        <p:nvGraphicFramePr>
          <p:cNvPr id="216077" name="Group 13"/>
          <p:cNvGraphicFramePr>
            <a:graphicFrameLocks noGrp="1"/>
          </p:cNvGraphicFramePr>
          <p:nvPr/>
        </p:nvGraphicFramePr>
        <p:xfrm>
          <a:off x="982663" y="4597400"/>
          <a:ext cx="3048000" cy="1038226"/>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519113">
                <a:tc gridSpan="2">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hlink"/>
                          </a:solidFill>
                          <a:effectLst/>
                          <a:latin typeface="Helvetica" charset="0"/>
                          <a:ea typeface="宋体" panose="02010600030101010101" pitchFamily="2" charset="-122"/>
                        </a:rPr>
                        <a:t>学生</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519113">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sng" strike="noStrike" cap="none" normalizeH="0" baseline="0">
                          <a:ln>
                            <a:noFill/>
                          </a:ln>
                          <a:solidFill>
                            <a:srgbClr val="CC00CC"/>
                          </a:solidFill>
                          <a:effectLst>
                            <a:outerShdw blurRad="38100" dist="38100" dir="2700000" algn="tl">
                              <a:srgbClr val="000000"/>
                            </a:outerShdw>
                          </a:effectLst>
                          <a:latin typeface="Helvetica" charset="0"/>
                          <a:ea typeface="宋体" panose="02010600030101010101" pitchFamily="2" charset="-122"/>
                        </a:rPr>
                        <a:t>学号</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tx1"/>
                          </a:solidFill>
                          <a:effectLst/>
                          <a:latin typeface="Helvetica" charset="0"/>
                          <a:ea typeface="宋体" panose="02010600030101010101" pitchFamily="2" charset="-122"/>
                        </a:rPr>
                        <a:t>姓名</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5118" name="表格 175117"/>
          <p:cNvGraphicFramePr/>
          <p:nvPr/>
        </p:nvGraphicFramePr>
        <p:xfrm>
          <a:off x="4840288" y="4625975"/>
          <a:ext cx="3095625" cy="1038225"/>
        </p:xfrm>
        <a:graphic>
          <a:graphicData uri="http://schemas.openxmlformats.org/drawingml/2006/table">
            <a:tbl>
              <a:tblPr/>
              <a:tblGrid>
                <a:gridCol w="1547813">
                  <a:extLst>
                    <a:ext uri="{9D8B030D-6E8A-4147-A177-3AD203B41FA5}">
                      <a16:colId xmlns:a16="http://schemas.microsoft.com/office/drawing/2014/main" val="20000"/>
                    </a:ext>
                  </a:extLst>
                </a:gridCol>
                <a:gridCol w="1547812">
                  <a:extLst>
                    <a:ext uri="{9D8B030D-6E8A-4147-A177-3AD203B41FA5}">
                      <a16:colId xmlns:a16="http://schemas.microsoft.com/office/drawing/2014/main" val="20001"/>
                    </a:ext>
                  </a:extLst>
                </a:gridCol>
              </a:tblGrid>
              <a:tr h="519113">
                <a:tc gridSpan="2">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学生选课</a:t>
                      </a:r>
                    </a:p>
                  </a:txBody>
                  <a:tcPr marL="90000" marR="90000" marT="46800" marB="46800">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519112">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学号</a:t>
                      </a:r>
                    </a:p>
                  </a:txBody>
                  <a:tcPr marL="90000" marR="90000" marT="46800" marB="4680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课程号</a:t>
                      </a:r>
                    </a:p>
                  </a:txBody>
                  <a:tcPr marL="90000" marR="90000" marT="46800" marB="4680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E-R</a:t>
            </a:r>
            <a:r>
              <a:rPr kumimoji="1" lang="zh-CN" altLang="en-US"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模型向关系模式的转换</a:t>
            </a:r>
          </a:p>
        </p:txBody>
      </p:sp>
      <p:sp>
        <p:nvSpPr>
          <p:cNvPr id="217091" name="Rectangle 3"/>
          <p:cNvSpPr>
            <a:spLocks noGrp="1" noChangeArrowheads="1"/>
          </p:cNvSpPr>
          <p:nvPr>
            <p:ph idx="1"/>
          </p:nvPr>
        </p:nvSpPr>
        <p:spPr>
          <a:xfrm>
            <a:off x="153988" y="1108075"/>
            <a:ext cx="8818563" cy="654050"/>
          </a:xfrm>
        </p:spPr>
        <p:txBody>
          <a:bodyPr vert="horz" wrap="square" lIns="91440" tIns="45720" rIns="91440" bIns="45720" numCol="1" anchor="t" anchorCtr="0" compatLnSpc="1"/>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zh-CN" altLang="en-US" sz="2400" b="1" i="0" u="none" strike="noStrike" kern="0" cap="none" spc="0" normalizeH="0" baseline="0" noProof="1">
                <a:solidFill>
                  <a:schemeClr val="hlink"/>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一对多联系</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：将单方参与实体的码作为多方参与实体的属性</a:t>
            </a:r>
          </a:p>
        </p:txBody>
      </p:sp>
      <p:grpSp>
        <p:nvGrpSpPr>
          <p:cNvPr id="177155" name="Group 4"/>
          <p:cNvGrpSpPr/>
          <p:nvPr/>
        </p:nvGrpSpPr>
        <p:grpSpPr>
          <a:xfrm>
            <a:off x="2644775" y="1973263"/>
            <a:ext cx="3886200" cy="1295400"/>
            <a:chOff x="384" y="1488"/>
            <a:chExt cx="2448" cy="816"/>
          </a:xfrm>
        </p:grpSpPr>
        <p:sp>
          <p:nvSpPr>
            <p:cNvPr id="177156" name="Text Box 5"/>
            <p:cNvSpPr txBox="1"/>
            <p:nvPr/>
          </p:nvSpPr>
          <p:spPr>
            <a:xfrm>
              <a:off x="384" y="1737"/>
              <a:ext cx="576" cy="327"/>
            </a:xfrm>
            <a:prstGeom prst="rect">
              <a:avLst/>
            </a:prstGeom>
            <a:solidFill>
              <a:srgbClr val="33CCCC"/>
            </a:solidFill>
            <a:ln w="9525">
              <a:noFill/>
            </a:ln>
          </p:spPr>
          <p:txBody>
            <a:bodyPr anchor="t" anchorCtr="0">
              <a:spAutoFit/>
            </a:bodyPr>
            <a:lstStyle/>
            <a:p>
              <a:pPr algn="ctr">
                <a:spcBef>
                  <a:spcPct val="50000"/>
                </a:spcBef>
              </a:pPr>
              <a:r>
                <a:rPr lang="zh-CN" altLang="en-US" sz="2800" dirty="0">
                  <a:latin typeface="Times New Roman" panose="02020603050405020304" charset="0"/>
                  <a:ea typeface="华文新魏" charset="-122"/>
                </a:rPr>
                <a:t>教师</a:t>
              </a:r>
              <a:endParaRPr lang="zh-CN" altLang="en-US" sz="2400" dirty="0">
                <a:latin typeface="Times New Roman" panose="02020603050405020304" charset="0"/>
                <a:ea typeface="华文新魏" charset="-122"/>
              </a:endParaRPr>
            </a:p>
          </p:txBody>
        </p:sp>
        <p:sp>
          <p:nvSpPr>
            <p:cNvPr id="177157" name="Text Box 6"/>
            <p:cNvSpPr txBox="1"/>
            <p:nvPr/>
          </p:nvSpPr>
          <p:spPr>
            <a:xfrm>
              <a:off x="2256" y="1737"/>
              <a:ext cx="576" cy="327"/>
            </a:xfrm>
            <a:prstGeom prst="rect">
              <a:avLst/>
            </a:prstGeom>
            <a:solidFill>
              <a:srgbClr val="33CCCC"/>
            </a:solidFill>
            <a:ln w="9525">
              <a:noFill/>
            </a:ln>
          </p:spPr>
          <p:txBody>
            <a:bodyPr anchor="t" anchorCtr="0">
              <a:spAutoFit/>
            </a:bodyPr>
            <a:lstStyle/>
            <a:p>
              <a:pPr algn="ctr">
                <a:spcBef>
                  <a:spcPct val="50000"/>
                </a:spcBef>
                <a:buSzTx/>
              </a:pPr>
              <a:r>
                <a:rPr lang="zh-CN" altLang="en-US" sz="2800">
                  <a:latin typeface="Times New Roman" panose="02020603050405020304" charset="0"/>
                  <a:ea typeface="华文新魏" charset="-122"/>
                </a:rPr>
                <a:t>学生</a:t>
              </a:r>
              <a:endParaRPr lang="zh-CN" altLang="en-US" sz="2400">
                <a:latin typeface="Times New Roman" panose="02020603050405020304" charset="0"/>
                <a:ea typeface="华文新魏" charset="-122"/>
              </a:endParaRPr>
            </a:p>
          </p:txBody>
        </p:sp>
        <p:sp>
          <p:nvSpPr>
            <p:cNvPr id="217095" name="Line 7"/>
            <p:cNvSpPr>
              <a:spLocks noChangeShapeType="1"/>
            </p:cNvSpPr>
            <p:nvPr/>
          </p:nvSpPr>
          <p:spPr bwMode="auto">
            <a:xfrm>
              <a:off x="960" y="1872"/>
              <a:ext cx="240" cy="0"/>
            </a:xfrm>
            <a:prstGeom prst="line">
              <a:avLst/>
            </a:prstGeom>
            <a:noFill/>
            <a:ln w="9525">
              <a:solidFill>
                <a:schemeClr val="tx1"/>
              </a:solidFill>
              <a:round/>
              <a:headEnd type="triangle" w="lg" len="lg"/>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7096" name="Line 8"/>
            <p:cNvSpPr>
              <a:spLocks noChangeShapeType="1"/>
            </p:cNvSpPr>
            <p:nvPr/>
          </p:nvSpPr>
          <p:spPr bwMode="auto">
            <a:xfrm>
              <a:off x="2064" y="1872"/>
              <a:ext cx="192" cy="0"/>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7097" name="AutoShape 9"/>
            <p:cNvSpPr>
              <a:spLocks noChangeArrowheads="1"/>
            </p:cNvSpPr>
            <p:nvPr/>
          </p:nvSpPr>
          <p:spPr bwMode="auto">
            <a:xfrm>
              <a:off x="1200" y="1488"/>
              <a:ext cx="864" cy="816"/>
            </a:xfrm>
            <a:prstGeom prst="diamond">
              <a:avLst/>
            </a:prstGeom>
            <a:solidFill>
              <a:srgbClr val="33CCCC"/>
            </a:solidFill>
            <a:ln w="9525">
              <a:solidFill>
                <a:schemeClr val="tx1"/>
              </a:solid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华文新魏" charset="-122"/>
                  <a:cs typeface="华文新魏" charset="-122"/>
                </a:rPr>
                <a:t>班主任</a:t>
              </a:r>
            </a:p>
          </p:txBody>
        </p:sp>
      </p:grpSp>
      <p:graphicFrame>
        <p:nvGraphicFramePr>
          <p:cNvPr id="217098" name="Group 10"/>
          <p:cNvGraphicFramePr>
            <a:graphicFrameLocks noGrp="1"/>
          </p:cNvGraphicFramePr>
          <p:nvPr/>
        </p:nvGraphicFramePr>
        <p:xfrm>
          <a:off x="1152525" y="4913313"/>
          <a:ext cx="7083425" cy="1038226"/>
        </p:xfrm>
        <a:graphic>
          <a:graphicData uri="http://schemas.openxmlformats.org/drawingml/2006/table">
            <a:tbl>
              <a:tblPr/>
              <a:tblGrid>
                <a:gridCol w="1589088">
                  <a:extLst>
                    <a:ext uri="{9D8B030D-6E8A-4147-A177-3AD203B41FA5}">
                      <a16:colId xmlns:a16="http://schemas.microsoft.com/office/drawing/2014/main" val="20000"/>
                    </a:ext>
                  </a:extLst>
                </a:gridCol>
                <a:gridCol w="1589087">
                  <a:extLst>
                    <a:ext uri="{9D8B030D-6E8A-4147-A177-3AD203B41FA5}">
                      <a16:colId xmlns:a16="http://schemas.microsoft.com/office/drawing/2014/main" val="20001"/>
                    </a:ext>
                  </a:extLst>
                </a:gridCol>
                <a:gridCol w="1590675">
                  <a:extLst>
                    <a:ext uri="{9D8B030D-6E8A-4147-A177-3AD203B41FA5}">
                      <a16:colId xmlns:a16="http://schemas.microsoft.com/office/drawing/2014/main" val="20002"/>
                    </a:ext>
                  </a:extLst>
                </a:gridCol>
                <a:gridCol w="2314575">
                  <a:extLst>
                    <a:ext uri="{9D8B030D-6E8A-4147-A177-3AD203B41FA5}">
                      <a16:colId xmlns:a16="http://schemas.microsoft.com/office/drawing/2014/main" val="20003"/>
                    </a:ext>
                  </a:extLst>
                </a:gridCol>
              </a:tblGrid>
              <a:tr h="519113">
                <a:tc gridSpan="4">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hlink"/>
                          </a:solidFill>
                          <a:effectLst/>
                          <a:latin typeface="Helvetica" charset="0"/>
                          <a:ea typeface="宋体" panose="02010600030101010101" pitchFamily="2" charset="-122"/>
                        </a:rPr>
                        <a:t>学生</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19113">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sng" strike="noStrike" cap="none" normalizeH="0" baseline="0">
                          <a:ln>
                            <a:noFill/>
                          </a:ln>
                          <a:solidFill>
                            <a:srgbClr val="CC00CC"/>
                          </a:solidFill>
                          <a:effectLst>
                            <a:outerShdw blurRad="38100" dist="38100" dir="2700000" algn="tl">
                              <a:srgbClr val="000000"/>
                            </a:outerShdw>
                          </a:effectLst>
                          <a:latin typeface="Helvetica" charset="0"/>
                          <a:ea typeface="宋体" panose="02010600030101010101" pitchFamily="2" charset="-122"/>
                        </a:rPr>
                        <a:t>学生号</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tx1"/>
                          </a:solidFill>
                          <a:effectLst/>
                          <a:latin typeface="Helvetica" charset="0"/>
                          <a:ea typeface="宋体" panose="02010600030101010101" pitchFamily="2" charset="-122"/>
                        </a:rPr>
                        <a:t>学生名</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tx1"/>
                          </a:solidFill>
                          <a:effectLst/>
                          <a:latin typeface="Helvetica" charset="0"/>
                          <a:ea typeface="宋体" panose="02010600030101010101" pitchFamily="2" charset="-122"/>
                        </a:rPr>
                        <a:t>系号</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tx1"/>
                          </a:solidFill>
                          <a:effectLst/>
                          <a:latin typeface="华文新魏" charset="-122"/>
                          <a:ea typeface="宋体" panose="02010600030101010101" pitchFamily="2" charset="-122"/>
                        </a:rPr>
                        <a:t>班主任教工号</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6146" name="表格 176145"/>
          <p:cNvGraphicFramePr/>
          <p:nvPr/>
        </p:nvGraphicFramePr>
        <p:xfrm>
          <a:off x="2889250" y="3648075"/>
          <a:ext cx="3335338" cy="1038225"/>
        </p:xfrm>
        <a:graphic>
          <a:graphicData uri="http://schemas.openxmlformats.org/drawingml/2006/table">
            <a:tbl>
              <a:tblPr/>
              <a:tblGrid>
                <a:gridCol w="1668463">
                  <a:extLst>
                    <a:ext uri="{9D8B030D-6E8A-4147-A177-3AD203B41FA5}">
                      <a16:colId xmlns:a16="http://schemas.microsoft.com/office/drawing/2014/main" val="20000"/>
                    </a:ext>
                  </a:extLst>
                </a:gridCol>
                <a:gridCol w="1666875">
                  <a:extLst>
                    <a:ext uri="{9D8B030D-6E8A-4147-A177-3AD203B41FA5}">
                      <a16:colId xmlns:a16="http://schemas.microsoft.com/office/drawing/2014/main" val="20001"/>
                    </a:ext>
                  </a:extLst>
                </a:gridCol>
              </a:tblGrid>
              <a:tr h="519113">
                <a:tc gridSpan="2">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教师</a:t>
                      </a:r>
                    </a:p>
                  </a:txBody>
                  <a:tcPr marL="90000" marR="90000" marT="46800" marB="46800">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519112">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教工号</a:t>
                      </a:r>
                    </a:p>
                  </a:txBody>
                  <a:tcPr marL="90000" marR="90000" marT="46800" marB="4680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Helvetica" charset="0"/>
                          <a:ea typeface="宋体" panose="02010600030101010101" pitchFamily="2" charset="-122"/>
                        </a:rPr>
                        <a:t>教工名</a:t>
                      </a:r>
                    </a:p>
                  </a:txBody>
                  <a:tcPr marL="90000" marR="90000" marT="46800" marB="4680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177185" name="AutoShape 34"/>
          <p:cNvCxnSpPr/>
          <p:nvPr/>
        </p:nvCxnSpPr>
        <p:spPr>
          <a:xfrm rot="5400000" flipH="1">
            <a:off x="5027613" y="3379788"/>
            <a:ext cx="746125" cy="3355975"/>
          </a:xfrm>
          <a:prstGeom prst="curvedConnector3">
            <a:avLst>
              <a:gd name="adj1" fmla="val 50000"/>
            </a:avLst>
          </a:prstGeom>
          <a:ln w="9525" cap="flat" cmpd="sng">
            <a:solidFill>
              <a:schemeClr val="tx1"/>
            </a:solidFill>
            <a:prstDash val="dash"/>
            <a:round/>
            <a:headEnd type="oval" w="med" len="med"/>
            <a:tailEnd type="triangle" w="med" len="med"/>
          </a:ln>
        </p:spPr>
      </p:cxn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E-R</a:t>
            </a:r>
            <a:r>
              <a:rPr kumimoji="1" lang="zh-CN" altLang="en-US"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模型向关系模式的转换</a:t>
            </a:r>
          </a:p>
        </p:txBody>
      </p:sp>
      <p:grpSp>
        <p:nvGrpSpPr>
          <p:cNvPr id="178178" name="Group 3"/>
          <p:cNvGrpSpPr/>
          <p:nvPr/>
        </p:nvGrpSpPr>
        <p:grpSpPr>
          <a:xfrm>
            <a:off x="3348038" y="2565400"/>
            <a:ext cx="2514600" cy="1066800"/>
            <a:chOff x="768" y="2928"/>
            <a:chExt cx="1584" cy="672"/>
          </a:xfrm>
        </p:grpSpPr>
        <p:sp>
          <p:nvSpPr>
            <p:cNvPr id="178179" name="Text Box 4"/>
            <p:cNvSpPr txBox="1"/>
            <p:nvPr/>
          </p:nvSpPr>
          <p:spPr>
            <a:xfrm>
              <a:off x="768" y="3081"/>
              <a:ext cx="576" cy="327"/>
            </a:xfrm>
            <a:prstGeom prst="rect">
              <a:avLst/>
            </a:prstGeom>
            <a:solidFill>
              <a:srgbClr val="33CCCC"/>
            </a:solidFill>
            <a:ln w="9525">
              <a:noFill/>
            </a:ln>
          </p:spPr>
          <p:txBody>
            <a:bodyPr anchor="t" anchorCtr="0">
              <a:spAutoFit/>
            </a:bodyPr>
            <a:lstStyle/>
            <a:p>
              <a:pPr algn="ctr">
                <a:spcBef>
                  <a:spcPct val="50000"/>
                </a:spcBef>
              </a:pPr>
              <a:r>
                <a:rPr lang="zh-CN" altLang="en-US" sz="2800" dirty="0">
                  <a:latin typeface="Times New Roman" panose="02020603050405020304" charset="0"/>
                  <a:ea typeface="华文新魏" charset="-122"/>
                </a:rPr>
                <a:t>职工</a:t>
              </a:r>
              <a:endParaRPr lang="zh-CN" altLang="en-US" sz="2400" dirty="0">
                <a:latin typeface="Times New Roman" panose="02020603050405020304" charset="0"/>
                <a:ea typeface="华文新魏" charset="-122"/>
              </a:endParaRPr>
            </a:p>
          </p:txBody>
        </p:sp>
        <p:sp>
          <p:nvSpPr>
            <p:cNvPr id="218117" name="AutoShape 5"/>
            <p:cNvSpPr>
              <a:spLocks noChangeArrowheads="1"/>
            </p:cNvSpPr>
            <p:nvPr/>
          </p:nvSpPr>
          <p:spPr bwMode="auto">
            <a:xfrm>
              <a:off x="1728" y="2928"/>
              <a:ext cx="624" cy="672"/>
            </a:xfrm>
            <a:prstGeom prst="diamond">
              <a:avLst/>
            </a:prstGeom>
            <a:solidFill>
              <a:srgbClr val="33CCCC"/>
            </a:solidFill>
            <a:ln w="9525">
              <a:solidFill>
                <a:schemeClr val="tx1"/>
              </a:solid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华文新魏" charset="-122"/>
                  <a:cs typeface="华文新魏" charset="-122"/>
                </a:rPr>
                <a:t>领导</a:t>
              </a:r>
            </a:p>
          </p:txBody>
        </p:sp>
        <p:sp>
          <p:nvSpPr>
            <p:cNvPr id="218118" name="Line 6"/>
            <p:cNvSpPr>
              <a:spLocks noChangeShapeType="1"/>
            </p:cNvSpPr>
            <p:nvPr/>
          </p:nvSpPr>
          <p:spPr bwMode="auto">
            <a:xfrm>
              <a:off x="1344" y="3168"/>
              <a:ext cx="480" cy="0"/>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8119" name="Line 7"/>
            <p:cNvSpPr>
              <a:spLocks noChangeShapeType="1"/>
            </p:cNvSpPr>
            <p:nvPr/>
          </p:nvSpPr>
          <p:spPr bwMode="auto">
            <a:xfrm>
              <a:off x="1344" y="3360"/>
              <a:ext cx="480" cy="0"/>
            </a:xfrm>
            <a:prstGeom prst="line">
              <a:avLst/>
            </a:prstGeom>
            <a:noFill/>
            <a:ln w="9525">
              <a:solidFill>
                <a:schemeClr val="tx1"/>
              </a:solidFill>
              <a:round/>
              <a:headEnd type="triangle" w="med" len="lg"/>
              <a:tailEnd type="none" w="med" len="lg"/>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178183" name="Text Box 8"/>
            <p:cNvSpPr txBox="1"/>
            <p:nvPr/>
          </p:nvSpPr>
          <p:spPr>
            <a:xfrm>
              <a:off x="1296" y="3312"/>
              <a:ext cx="576" cy="250"/>
            </a:xfrm>
            <a:prstGeom prst="rect">
              <a:avLst/>
            </a:prstGeom>
            <a:noFill/>
            <a:ln w="9525">
              <a:noFill/>
            </a:ln>
          </p:spPr>
          <p:txBody>
            <a:bodyPr anchor="t" anchorCtr="0">
              <a:spAutoFit/>
            </a:bodyPr>
            <a:lstStyle/>
            <a:p>
              <a:pPr algn="ctr">
                <a:spcBef>
                  <a:spcPct val="50000"/>
                </a:spcBef>
                <a:buSzTx/>
              </a:pPr>
              <a:r>
                <a:rPr lang="zh-CN" altLang="en-US" sz="2000">
                  <a:latin typeface="Times New Roman" panose="02020603050405020304" charset="0"/>
                  <a:ea typeface="华文新魏" charset="-122"/>
                </a:rPr>
                <a:t>领导</a:t>
              </a:r>
              <a:endParaRPr lang="zh-CN" altLang="en-US" sz="2400">
                <a:latin typeface="Times New Roman" panose="02020603050405020304" charset="0"/>
                <a:ea typeface="华文新魏" charset="-122"/>
              </a:endParaRPr>
            </a:p>
          </p:txBody>
        </p:sp>
        <p:sp>
          <p:nvSpPr>
            <p:cNvPr id="178184" name="Text Box 9"/>
            <p:cNvSpPr txBox="1"/>
            <p:nvPr/>
          </p:nvSpPr>
          <p:spPr>
            <a:xfrm>
              <a:off x="1296" y="2928"/>
              <a:ext cx="576" cy="250"/>
            </a:xfrm>
            <a:prstGeom prst="rect">
              <a:avLst/>
            </a:prstGeom>
            <a:noFill/>
            <a:ln w="9525">
              <a:noFill/>
            </a:ln>
          </p:spPr>
          <p:txBody>
            <a:bodyPr anchor="t" anchorCtr="0">
              <a:spAutoFit/>
            </a:bodyPr>
            <a:lstStyle/>
            <a:p>
              <a:pPr algn="ctr">
                <a:spcBef>
                  <a:spcPct val="50000"/>
                </a:spcBef>
                <a:buSzTx/>
              </a:pPr>
              <a:r>
                <a:rPr lang="zh-CN" altLang="en-US" sz="2000">
                  <a:latin typeface="Times New Roman" panose="02020603050405020304" charset="0"/>
                  <a:ea typeface="华文新魏" charset="-122"/>
                </a:rPr>
                <a:t>属下</a:t>
              </a:r>
              <a:endParaRPr lang="zh-CN" altLang="en-US" sz="2400">
                <a:latin typeface="Times New Roman" panose="02020603050405020304" charset="0"/>
                <a:ea typeface="华文新魏" charset="-122"/>
              </a:endParaRPr>
            </a:p>
          </p:txBody>
        </p:sp>
      </p:grpSp>
      <p:graphicFrame>
        <p:nvGraphicFramePr>
          <p:cNvPr id="177155" name="表格 177154"/>
          <p:cNvGraphicFramePr/>
          <p:nvPr/>
        </p:nvGraphicFramePr>
        <p:xfrm>
          <a:off x="1331913" y="4365625"/>
          <a:ext cx="6581775" cy="676275"/>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2009775">
                  <a:extLst>
                    <a:ext uri="{9D8B030D-6E8A-4147-A177-3AD203B41FA5}">
                      <a16:colId xmlns:a16="http://schemas.microsoft.com/office/drawing/2014/main" val="20003"/>
                    </a:ext>
                  </a:extLst>
                </a:gridCol>
              </a:tblGrid>
              <a:tr h="338138">
                <a:tc gridSpan="4">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职工</a:t>
                      </a:r>
                    </a:p>
                  </a:txBody>
                  <a:tcPr marL="90000" marR="90000" marT="46765" marB="4676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336550">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职工号</a:t>
                      </a:r>
                    </a:p>
                  </a:txBody>
                  <a:tcPr marL="90000" marR="90000" marT="46765" marB="4676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Helvetica" charset="0"/>
                          <a:ea typeface="宋体" panose="02010600030101010101" pitchFamily="2" charset="-122"/>
                        </a:rPr>
                        <a:t>职工名</a:t>
                      </a:r>
                    </a:p>
                  </a:txBody>
                  <a:tcPr marL="90000" marR="90000" marT="46765" marB="4676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Helvetica" charset="0"/>
                          <a:ea typeface="宋体" panose="02010600030101010101" pitchFamily="2" charset="-122"/>
                        </a:rPr>
                        <a:t>工资</a:t>
                      </a:r>
                    </a:p>
                  </a:txBody>
                  <a:tcPr marL="90000" marR="90000" marT="46765" marB="4676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sz="1400" dirty="0">
                          <a:latin typeface="华文新魏" charset="-122"/>
                          <a:ea typeface="宋体" panose="02010600030101010101" pitchFamily="2" charset="-122"/>
                        </a:rPr>
                        <a:t>领导职工号</a:t>
                      </a:r>
                    </a:p>
                  </a:txBody>
                  <a:tcPr marL="90000" marR="90000" marT="46765" marB="4676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178199" name="AutoShape 24"/>
          <p:cNvCxnSpPr/>
          <p:nvPr/>
        </p:nvCxnSpPr>
        <p:spPr>
          <a:xfrm rot="5400000">
            <a:off x="4500563" y="2997200"/>
            <a:ext cx="1587" cy="4814888"/>
          </a:xfrm>
          <a:prstGeom prst="curvedConnector3">
            <a:avLst>
              <a:gd name="adj1" fmla="val 34200000"/>
            </a:avLst>
          </a:prstGeom>
          <a:ln w="9525" cap="flat" cmpd="sng">
            <a:solidFill>
              <a:schemeClr val="tx1"/>
            </a:solidFill>
            <a:prstDash val="dash"/>
            <a:round/>
            <a:headEnd type="oval" w="med" len="med"/>
            <a:tailEnd type="triangle" w="med" len="med"/>
          </a:ln>
        </p:spPr>
      </p:cxn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E-R</a:t>
            </a:r>
            <a:r>
              <a:rPr kumimoji="1" lang="zh-CN" altLang="en-US"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模型向关系模式的转换</a:t>
            </a:r>
          </a:p>
        </p:txBody>
      </p:sp>
      <p:grpSp>
        <p:nvGrpSpPr>
          <p:cNvPr id="179202" name="Group 3"/>
          <p:cNvGrpSpPr/>
          <p:nvPr/>
        </p:nvGrpSpPr>
        <p:grpSpPr>
          <a:xfrm>
            <a:off x="2714625" y="2109788"/>
            <a:ext cx="3657600" cy="1295400"/>
            <a:chOff x="576" y="1728"/>
            <a:chExt cx="2304" cy="816"/>
          </a:xfrm>
        </p:grpSpPr>
        <p:sp>
          <p:nvSpPr>
            <p:cNvPr id="179203" name="Text Box 4"/>
            <p:cNvSpPr txBox="1"/>
            <p:nvPr/>
          </p:nvSpPr>
          <p:spPr>
            <a:xfrm>
              <a:off x="576" y="1977"/>
              <a:ext cx="576" cy="327"/>
            </a:xfrm>
            <a:prstGeom prst="rect">
              <a:avLst/>
            </a:prstGeom>
            <a:solidFill>
              <a:srgbClr val="33CCCC"/>
            </a:solidFill>
            <a:ln w="9525">
              <a:noFill/>
            </a:ln>
          </p:spPr>
          <p:txBody>
            <a:bodyPr anchor="t" anchorCtr="0">
              <a:spAutoFit/>
            </a:bodyPr>
            <a:lstStyle/>
            <a:p>
              <a:pPr algn="ctr">
                <a:spcBef>
                  <a:spcPct val="50000"/>
                </a:spcBef>
                <a:buSzTx/>
              </a:pPr>
              <a:r>
                <a:rPr lang="zh-CN" altLang="en-US" sz="2800">
                  <a:latin typeface="Times New Roman" panose="02020603050405020304" charset="0"/>
                  <a:ea typeface="华文新魏" charset="-122"/>
                </a:rPr>
                <a:t>学生</a:t>
              </a:r>
              <a:endParaRPr lang="zh-CN" altLang="en-US" sz="2400">
                <a:latin typeface="Times New Roman" panose="02020603050405020304" charset="0"/>
                <a:ea typeface="华文新魏" charset="-122"/>
              </a:endParaRPr>
            </a:p>
          </p:txBody>
        </p:sp>
        <p:sp>
          <p:nvSpPr>
            <p:cNvPr id="179204" name="Text Box 5"/>
            <p:cNvSpPr txBox="1"/>
            <p:nvPr/>
          </p:nvSpPr>
          <p:spPr>
            <a:xfrm>
              <a:off x="2304" y="1977"/>
              <a:ext cx="576" cy="327"/>
            </a:xfrm>
            <a:prstGeom prst="rect">
              <a:avLst/>
            </a:prstGeom>
            <a:solidFill>
              <a:srgbClr val="33CCCC"/>
            </a:solidFill>
            <a:ln w="9525">
              <a:noFill/>
            </a:ln>
          </p:spPr>
          <p:txBody>
            <a:bodyPr anchor="t" anchorCtr="0">
              <a:spAutoFit/>
            </a:bodyPr>
            <a:lstStyle/>
            <a:p>
              <a:pPr algn="ctr">
                <a:spcBef>
                  <a:spcPct val="50000"/>
                </a:spcBef>
              </a:pPr>
              <a:r>
                <a:rPr lang="zh-CN" altLang="en-US" sz="2800" dirty="0">
                  <a:latin typeface="Times New Roman" panose="02020603050405020304" charset="0"/>
                  <a:ea typeface="华文新魏" charset="-122"/>
                </a:rPr>
                <a:t>课程</a:t>
              </a:r>
              <a:endParaRPr lang="zh-CN" altLang="en-US" sz="2400" dirty="0">
                <a:latin typeface="Times New Roman" panose="02020603050405020304" charset="0"/>
                <a:ea typeface="华文新魏" charset="-122"/>
              </a:endParaRPr>
            </a:p>
          </p:txBody>
        </p:sp>
        <p:sp>
          <p:nvSpPr>
            <p:cNvPr id="219142" name="Line 6"/>
            <p:cNvSpPr>
              <a:spLocks noChangeShapeType="1"/>
            </p:cNvSpPr>
            <p:nvPr/>
          </p:nvSpPr>
          <p:spPr bwMode="auto">
            <a:xfrm>
              <a:off x="1152" y="2112"/>
              <a:ext cx="288" cy="0"/>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19143" name="Line 7"/>
            <p:cNvSpPr>
              <a:spLocks noChangeShapeType="1"/>
            </p:cNvSpPr>
            <p:nvPr/>
          </p:nvSpPr>
          <p:spPr bwMode="auto">
            <a:xfrm>
              <a:off x="2064" y="2112"/>
              <a:ext cx="240" cy="0"/>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179207" name="AutoShape 8"/>
            <p:cNvSpPr/>
            <p:nvPr/>
          </p:nvSpPr>
          <p:spPr>
            <a:xfrm>
              <a:off x="1392" y="1728"/>
              <a:ext cx="672" cy="816"/>
            </a:xfrm>
            <a:prstGeom prst="diamond">
              <a:avLst/>
            </a:prstGeom>
            <a:solidFill>
              <a:srgbClr val="33CCCC"/>
            </a:solidFill>
            <a:ln w="9525" cap="flat" cmpd="sng">
              <a:solidFill>
                <a:schemeClr val="tx1"/>
              </a:solidFill>
              <a:prstDash val="solid"/>
              <a:miter/>
              <a:headEnd type="none" w="med" len="med"/>
              <a:tailEnd type="none" w="med" len="med"/>
            </a:ln>
          </p:spPr>
          <p:txBody>
            <a:bodyPr wrap="none" anchor="ctr" anchorCtr="0"/>
            <a:lstStyle/>
            <a:p>
              <a:pPr algn="ctr">
                <a:lnSpc>
                  <a:spcPct val="90000"/>
                </a:lnSpc>
                <a:spcBef>
                  <a:spcPct val="20000"/>
                </a:spcBef>
                <a:buClr>
                  <a:schemeClr val="folHlink"/>
                </a:buClr>
                <a:buSzPct val="60000"/>
                <a:buFont typeface="Wingdings" panose="05000000000000000000" pitchFamily="2" charset="2"/>
              </a:pPr>
              <a:r>
                <a:rPr lang="zh-CN" altLang="en-US" sz="2800" dirty="0">
                  <a:latin typeface="Times New Roman" panose="02020603050405020304" charset="0"/>
                  <a:ea typeface="华文新魏" charset="-122"/>
                </a:rPr>
                <a:t>选修</a:t>
              </a:r>
            </a:p>
          </p:txBody>
        </p:sp>
      </p:grpSp>
      <p:graphicFrame>
        <p:nvGraphicFramePr>
          <p:cNvPr id="219145" name="Group 9"/>
          <p:cNvGraphicFramePr>
            <a:graphicFrameLocks noGrp="1"/>
          </p:cNvGraphicFramePr>
          <p:nvPr/>
        </p:nvGraphicFramePr>
        <p:xfrm>
          <a:off x="322263" y="4252913"/>
          <a:ext cx="2592388" cy="1095375"/>
        </p:xfrm>
        <a:graphic>
          <a:graphicData uri="http://schemas.openxmlformats.org/drawingml/2006/table">
            <a:tbl>
              <a:tblPr/>
              <a:tblGrid>
                <a:gridCol w="1333500">
                  <a:extLst>
                    <a:ext uri="{9D8B030D-6E8A-4147-A177-3AD203B41FA5}">
                      <a16:colId xmlns:a16="http://schemas.microsoft.com/office/drawing/2014/main" val="20000"/>
                    </a:ext>
                  </a:extLst>
                </a:gridCol>
                <a:gridCol w="1258887">
                  <a:extLst>
                    <a:ext uri="{9D8B030D-6E8A-4147-A177-3AD203B41FA5}">
                      <a16:colId xmlns:a16="http://schemas.microsoft.com/office/drawing/2014/main" val="20001"/>
                    </a:ext>
                  </a:extLst>
                </a:gridCol>
              </a:tblGrid>
              <a:tr h="576262">
                <a:tc gridSpan="2">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hlink"/>
                          </a:solidFill>
                          <a:effectLst/>
                          <a:latin typeface="Helvetica" charset="0"/>
                          <a:ea typeface="宋体" panose="02010600030101010101" pitchFamily="2" charset="-122"/>
                        </a:rPr>
                        <a:t>学生</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519113">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sng" strike="noStrike" cap="none" normalizeH="0" baseline="0">
                          <a:ln>
                            <a:noFill/>
                          </a:ln>
                          <a:solidFill>
                            <a:srgbClr val="CC00CC"/>
                          </a:solidFill>
                          <a:effectLst>
                            <a:outerShdw blurRad="38100" dist="38100" dir="2700000" algn="tl">
                              <a:srgbClr val="000000"/>
                            </a:outerShdw>
                          </a:effectLst>
                          <a:latin typeface="Helvetica" charset="0"/>
                          <a:ea typeface="宋体" panose="02010600030101010101" pitchFamily="2" charset="-122"/>
                        </a:rPr>
                        <a:t>学生号</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tx1"/>
                          </a:solidFill>
                          <a:effectLst/>
                          <a:latin typeface="Helvetica" charset="0"/>
                          <a:ea typeface="宋体" panose="02010600030101010101" pitchFamily="2" charset="-122"/>
                        </a:rPr>
                        <a:t>学生名</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8189" name="表格占位符 178188"/>
          <p:cNvGraphicFramePr>
            <a:graphicFrameLocks noGrp="1"/>
          </p:cNvGraphicFramePr>
          <p:nvPr>
            <p:ph type="tbl" idx="1"/>
          </p:nvPr>
        </p:nvGraphicFramePr>
        <p:xfrm>
          <a:off x="3465513" y="3941763"/>
          <a:ext cx="2276475" cy="984250"/>
        </p:xfrm>
        <a:graphic>
          <a:graphicData uri="http://schemas.openxmlformats.org/drawingml/2006/table">
            <a:tbl>
              <a:tblPr/>
              <a:tblGrid>
                <a:gridCol w="1171575">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tblGrid>
              <a:tr h="492125">
                <a:tc gridSpan="2">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课程</a:t>
                      </a:r>
                    </a:p>
                  </a:txBody>
                  <a:tcPr marL="90000" marR="90000" marT="46800" marB="46800">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492125">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课程号</a:t>
                      </a:r>
                    </a:p>
                  </a:txBody>
                  <a:tcPr marL="90000" marR="90000" marT="46800" marB="4680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Helvetica" charset="0"/>
                          <a:ea typeface="宋体" panose="02010600030101010101" pitchFamily="2" charset="-122"/>
                        </a:rPr>
                        <a:t>课程名</a:t>
                      </a:r>
                    </a:p>
                  </a:txBody>
                  <a:tcPr marL="90000" marR="90000" marT="46800" marB="4680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8199" name="表格 178198"/>
          <p:cNvGraphicFramePr/>
          <p:nvPr/>
        </p:nvGraphicFramePr>
        <p:xfrm>
          <a:off x="6083300" y="4310063"/>
          <a:ext cx="2881313" cy="1038225"/>
        </p:xfrm>
        <a:graphic>
          <a:graphicData uri="http://schemas.openxmlformats.org/drawingml/2006/table">
            <a:tbl>
              <a:tblPr/>
              <a:tblGrid>
                <a:gridCol w="1441450">
                  <a:extLst>
                    <a:ext uri="{9D8B030D-6E8A-4147-A177-3AD203B41FA5}">
                      <a16:colId xmlns:a16="http://schemas.microsoft.com/office/drawing/2014/main" val="20000"/>
                    </a:ext>
                  </a:extLst>
                </a:gridCol>
                <a:gridCol w="1439863">
                  <a:extLst>
                    <a:ext uri="{9D8B030D-6E8A-4147-A177-3AD203B41FA5}">
                      <a16:colId xmlns:a16="http://schemas.microsoft.com/office/drawing/2014/main" val="20001"/>
                    </a:ext>
                  </a:extLst>
                </a:gridCol>
              </a:tblGrid>
              <a:tr h="519113">
                <a:tc gridSpan="2">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选修</a:t>
                      </a:r>
                    </a:p>
                  </a:txBody>
                  <a:tcPr marL="90000" marR="90000" marT="46800" marB="46800">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519112">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学生号</a:t>
                      </a:r>
                    </a:p>
                  </a:txBody>
                  <a:tcPr marL="90000" marR="90000" marT="46800" marB="4680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课程号</a:t>
                      </a:r>
                    </a:p>
                  </a:txBody>
                  <a:tcPr marL="90000" marR="90000" marT="46800" marB="4680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19175" name="Rectangle 39"/>
          <p:cNvSpPr>
            <a:spLocks noChangeArrowheads="1"/>
          </p:cNvSpPr>
          <p:nvPr/>
        </p:nvSpPr>
        <p:spPr bwMode="auto">
          <a:xfrm>
            <a:off x="228600" y="1341438"/>
            <a:ext cx="8726488" cy="703263"/>
          </a:xfrm>
          <a:prstGeom prst="rect">
            <a:avLst/>
          </a:prstGeom>
          <a:noFill/>
          <a:ln>
            <a:noFill/>
          </a:ln>
          <a:effectLst/>
        </p:spPr>
        <p:txBody>
          <a:bodyPr/>
          <a:lstStyle/>
          <a:p>
            <a:pPr marL="342900" indent="-342900" eaLnBrk="0" fontAlgn="base" hangingPunct="0">
              <a:spcBef>
                <a:spcPct val="35000"/>
              </a:spcBef>
              <a:buClr>
                <a:schemeClr val="tx2"/>
              </a:buClr>
              <a:buSzPct val="90000"/>
              <a:buFont typeface="Monotype Sorts" charset="2"/>
              <a:buChar char="n"/>
            </a:pPr>
            <a:r>
              <a:rPr lang="zh-CN" altLang="en-US" sz="2400" strike="noStrike" noProof="1">
                <a:solidFill>
                  <a:schemeClr val="hlink"/>
                </a:solidFill>
                <a:effectLst>
                  <a:outerShdw blurRad="38100" dist="38100" dir="2700000">
                    <a:srgbClr val="C0C0C0"/>
                  </a:outerShdw>
                </a:effectLst>
                <a:latin typeface="Arial" panose="020B0604020202020204" pitchFamily="34" charset="0"/>
                <a:ea typeface="幼圆" pitchFamily="49" charset="-122"/>
                <a:cs typeface="+mn-cs"/>
                <a:sym typeface="Symbol" panose="05050102010706020507" charset="2"/>
              </a:rPr>
              <a:t>多对多联系</a:t>
            </a:r>
            <a:r>
              <a:rPr lang="zh-CN" altLang="en-US" sz="2400" strike="noStrike" noProof="1">
                <a:effectLst>
                  <a:outerShdw blurRad="38100" dist="38100" dir="2700000">
                    <a:srgbClr val="C0C0C0"/>
                  </a:outerShdw>
                </a:effectLst>
                <a:latin typeface="Arial" panose="020B0604020202020204" pitchFamily="34" charset="0"/>
                <a:ea typeface="幼圆" pitchFamily="49" charset="-122"/>
                <a:cs typeface="+mn-cs"/>
                <a:sym typeface="Symbol" panose="05050102010706020507" charset="2"/>
              </a:rPr>
              <a:t>：将联系定义为新的关系，属性为参与双方的码</a:t>
            </a:r>
            <a:endParaRPr lang="zh-CN" altLang="en-US" sz="2400" strike="noStrike" noProof="1">
              <a:effectLst>
                <a:outerShdw blurRad="38100" dist="38100" dir="2700000">
                  <a:srgbClr val="C0C0C0"/>
                </a:outerShdw>
              </a:effectLst>
              <a:latin typeface="Arial" panose="020B0604020202020204" pitchFamily="34" charset="0"/>
              <a:ea typeface="幼圆" pitchFamily="49" charset="-122"/>
              <a:sym typeface="Symbol" panose="05050102010706020507" charset="2"/>
            </a:endParaRPr>
          </a:p>
        </p:txBody>
      </p:sp>
      <p:cxnSp>
        <p:nvCxnSpPr>
          <p:cNvPr id="179239" name="AutoShape 40"/>
          <p:cNvCxnSpPr/>
          <p:nvPr/>
        </p:nvCxnSpPr>
        <p:spPr>
          <a:xfrm rot="5400000">
            <a:off x="3895725" y="2441575"/>
            <a:ext cx="1588" cy="5815013"/>
          </a:xfrm>
          <a:prstGeom prst="curvedConnector3">
            <a:avLst>
              <a:gd name="adj1" fmla="val 14300000"/>
            </a:avLst>
          </a:prstGeom>
          <a:ln w="9525" cap="flat" cmpd="sng">
            <a:solidFill>
              <a:schemeClr val="tx1"/>
            </a:solidFill>
            <a:prstDash val="dash"/>
            <a:round/>
            <a:headEnd type="oval" w="med" len="med"/>
            <a:tailEnd type="triangle" w="med" len="med"/>
          </a:ln>
        </p:spPr>
      </p:cxnSp>
      <p:cxnSp>
        <p:nvCxnSpPr>
          <p:cNvPr id="179240" name="AutoShape 41"/>
          <p:cNvCxnSpPr/>
          <p:nvPr/>
        </p:nvCxnSpPr>
        <p:spPr>
          <a:xfrm rot="-5400000" flipV="1">
            <a:off x="5937250" y="3040063"/>
            <a:ext cx="422275" cy="4194175"/>
          </a:xfrm>
          <a:prstGeom prst="curvedConnector3">
            <a:avLst>
              <a:gd name="adj1" fmla="val -53759"/>
            </a:avLst>
          </a:prstGeom>
          <a:ln w="9525" cap="flat" cmpd="sng">
            <a:solidFill>
              <a:schemeClr val="tx1"/>
            </a:solidFill>
            <a:prstDash val="dash"/>
            <a:round/>
            <a:headEnd type="oval" w="med" len="med"/>
            <a:tailEnd type="triangle" w="med" len="med"/>
          </a:ln>
        </p:spPr>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E-R</a:t>
            </a:r>
            <a:r>
              <a:rPr kumimoji="1" lang="zh-CN" altLang="en-US"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模型向关系模式的转换</a:t>
            </a:r>
          </a:p>
        </p:txBody>
      </p:sp>
      <p:grpSp>
        <p:nvGrpSpPr>
          <p:cNvPr id="180226" name="Group 3"/>
          <p:cNvGrpSpPr/>
          <p:nvPr/>
        </p:nvGrpSpPr>
        <p:grpSpPr>
          <a:xfrm>
            <a:off x="3281363" y="2420938"/>
            <a:ext cx="2514600" cy="1066800"/>
            <a:chOff x="480" y="3216"/>
            <a:chExt cx="1584" cy="672"/>
          </a:xfrm>
        </p:grpSpPr>
        <p:sp>
          <p:nvSpPr>
            <p:cNvPr id="180227" name="AutoShape 4"/>
            <p:cNvSpPr/>
            <p:nvPr/>
          </p:nvSpPr>
          <p:spPr>
            <a:xfrm>
              <a:off x="1440" y="3216"/>
              <a:ext cx="624" cy="672"/>
            </a:xfrm>
            <a:prstGeom prst="diamond">
              <a:avLst/>
            </a:prstGeom>
            <a:solidFill>
              <a:srgbClr val="33CCCC"/>
            </a:solidFill>
            <a:ln w="9525" cap="flat" cmpd="sng">
              <a:solidFill>
                <a:schemeClr val="tx1"/>
              </a:solidFill>
              <a:prstDash val="solid"/>
              <a:miter/>
              <a:headEnd type="none" w="med" len="med"/>
              <a:tailEnd type="none" w="med" len="med"/>
            </a:ln>
          </p:spPr>
          <p:txBody>
            <a:bodyPr wrap="none" anchor="ctr" anchorCtr="0"/>
            <a:lstStyle/>
            <a:p>
              <a:pPr algn="ctr">
                <a:lnSpc>
                  <a:spcPct val="90000"/>
                </a:lnSpc>
                <a:spcBef>
                  <a:spcPct val="20000"/>
                </a:spcBef>
                <a:buClr>
                  <a:schemeClr val="folHlink"/>
                </a:buClr>
                <a:buSzPct val="60000"/>
                <a:buFont typeface="Wingdings" panose="05000000000000000000" pitchFamily="2" charset="2"/>
              </a:pPr>
              <a:r>
                <a:rPr lang="zh-CN" altLang="en-US" sz="2800" dirty="0">
                  <a:latin typeface="Times New Roman" panose="02020603050405020304" charset="0"/>
                  <a:ea typeface="华文新魏" charset="-122"/>
                </a:rPr>
                <a:t>构成</a:t>
              </a:r>
            </a:p>
          </p:txBody>
        </p:sp>
        <p:sp>
          <p:nvSpPr>
            <p:cNvPr id="180228" name="Text Box 5"/>
            <p:cNvSpPr txBox="1"/>
            <p:nvPr/>
          </p:nvSpPr>
          <p:spPr>
            <a:xfrm>
              <a:off x="480" y="3369"/>
              <a:ext cx="576" cy="327"/>
            </a:xfrm>
            <a:prstGeom prst="rect">
              <a:avLst/>
            </a:prstGeom>
            <a:solidFill>
              <a:srgbClr val="33CCCC"/>
            </a:solidFill>
            <a:ln w="9525">
              <a:noFill/>
            </a:ln>
          </p:spPr>
          <p:txBody>
            <a:bodyPr anchor="t" anchorCtr="0">
              <a:spAutoFit/>
            </a:bodyPr>
            <a:lstStyle/>
            <a:p>
              <a:pPr algn="ctr">
                <a:spcBef>
                  <a:spcPct val="50000"/>
                </a:spcBef>
                <a:buSzTx/>
              </a:pPr>
              <a:r>
                <a:rPr lang="zh-CN" altLang="en-US" sz="2800">
                  <a:latin typeface="Times New Roman" panose="02020603050405020304" charset="0"/>
                  <a:ea typeface="华文新魏" charset="-122"/>
                </a:rPr>
                <a:t>零件</a:t>
              </a:r>
              <a:endParaRPr lang="zh-CN" altLang="en-US" sz="2400">
                <a:latin typeface="Times New Roman" panose="02020603050405020304" charset="0"/>
                <a:ea typeface="华文新魏" charset="-122"/>
              </a:endParaRPr>
            </a:p>
          </p:txBody>
        </p:sp>
        <p:sp>
          <p:nvSpPr>
            <p:cNvPr id="220166" name="Line 6"/>
            <p:cNvSpPr>
              <a:spLocks noChangeShapeType="1"/>
            </p:cNvSpPr>
            <p:nvPr/>
          </p:nvSpPr>
          <p:spPr bwMode="auto">
            <a:xfrm>
              <a:off x="1056" y="3456"/>
              <a:ext cx="480" cy="0"/>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0167" name="Line 7"/>
            <p:cNvSpPr>
              <a:spLocks noChangeShapeType="1"/>
            </p:cNvSpPr>
            <p:nvPr/>
          </p:nvSpPr>
          <p:spPr bwMode="auto">
            <a:xfrm>
              <a:off x="1056" y="3648"/>
              <a:ext cx="480" cy="0"/>
            </a:xfrm>
            <a:prstGeom prst="line">
              <a:avLst/>
            </a:prstGeom>
            <a:no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180231" name="Text Box 8"/>
            <p:cNvSpPr txBox="1"/>
            <p:nvPr/>
          </p:nvSpPr>
          <p:spPr>
            <a:xfrm>
              <a:off x="960" y="3216"/>
              <a:ext cx="672" cy="250"/>
            </a:xfrm>
            <a:prstGeom prst="rect">
              <a:avLst/>
            </a:prstGeom>
            <a:noFill/>
            <a:ln w="9525">
              <a:noFill/>
            </a:ln>
          </p:spPr>
          <p:txBody>
            <a:bodyPr anchor="t" anchorCtr="0">
              <a:spAutoFit/>
            </a:bodyPr>
            <a:lstStyle/>
            <a:p>
              <a:pPr algn="ctr">
                <a:spcBef>
                  <a:spcPct val="50000"/>
                </a:spcBef>
                <a:buSzTx/>
              </a:pPr>
              <a:r>
                <a:rPr lang="zh-CN" altLang="en-US" sz="2000">
                  <a:latin typeface="Times New Roman" panose="02020603050405020304" charset="0"/>
                  <a:ea typeface="华文新魏" charset="-122"/>
                </a:rPr>
                <a:t>母零件</a:t>
              </a:r>
              <a:endParaRPr lang="zh-CN" altLang="en-US" sz="2400">
                <a:latin typeface="Times New Roman" panose="02020603050405020304" charset="0"/>
                <a:ea typeface="华文新魏" charset="-122"/>
              </a:endParaRPr>
            </a:p>
          </p:txBody>
        </p:sp>
        <p:sp>
          <p:nvSpPr>
            <p:cNvPr id="180232" name="Text Box 9"/>
            <p:cNvSpPr txBox="1"/>
            <p:nvPr/>
          </p:nvSpPr>
          <p:spPr>
            <a:xfrm>
              <a:off x="960" y="3638"/>
              <a:ext cx="672" cy="250"/>
            </a:xfrm>
            <a:prstGeom prst="rect">
              <a:avLst/>
            </a:prstGeom>
            <a:noFill/>
            <a:ln w="9525">
              <a:noFill/>
            </a:ln>
          </p:spPr>
          <p:txBody>
            <a:bodyPr anchor="t" anchorCtr="0">
              <a:spAutoFit/>
            </a:bodyPr>
            <a:lstStyle/>
            <a:p>
              <a:pPr algn="ctr">
                <a:spcBef>
                  <a:spcPct val="50000"/>
                </a:spcBef>
                <a:buSzTx/>
              </a:pPr>
              <a:r>
                <a:rPr lang="zh-CN" altLang="en-US" sz="2000">
                  <a:latin typeface="Times New Roman" panose="02020603050405020304" charset="0"/>
                  <a:ea typeface="华文新魏" charset="-122"/>
                </a:rPr>
                <a:t>子零件</a:t>
              </a:r>
              <a:endParaRPr lang="zh-CN" altLang="en-US" sz="2400">
                <a:latin typeface="Times New Roman" panose="02020603050405020304" charset="0"/>
                <a:ea typeface="华文新魏" charset="-122"/>
              </a:endParaRPr>
            </a:p>
          </p:txBody>
        </p:sp>
      </p:grpSp>
      <p:graphicFrame>
        <p:nvGraphicFramePr>
          <p:cNvPr id="220170" name="Group 10"/>
          <p:cNvGraphicFramePr>
            <a:graphicFrameLocks noGrp="1"/>
          </p:cNvGraphicFramePr>
          <p:nvPr/>
        </p:nvGraphicFramePr>
        <p:xfrm>
          <a:off x="1619250" y="4224338"/>
          <a:ext cx="2592388" cy="1038226"/>
        </p:xfrm>
        <a:graphic>
          <a:graphicData uri="http://schemas.openxmlformats.org/drawingml/2006/table">
            <a:tbl>
              <a:tblPr/>
              <a:tblGrid>
                <a:gridCol w="1335088">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tblGrid>
              <a:tr h="519113">
                <a:tc gridSpan="2">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hlink"/>
                          </a:solidFill>
                          <a:effectLst/>
                          <a:latin typeface="Helvetica" charset="0"/>
                          <a:ea typeface="宋体" panose="02010600030101010101" pitchFamily="2" charset="-122"/>
                        </a:rPr>
                        <a:t>零件</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519113">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sng" strike="noStrike" cap="none" normalizeH="0" baseline="0">
                          <a:ln>
                            <a:noFill/>
                          </a:ln>
                          <a:solidFill>
                            <a:srgbClr val="CC00CC"/>
                          </a:solidFill>
                          <a:effectLst>
                            <a:outerShdw blurRad="38100" dist="38100" dir="2700000" algn="tl">
                              <a:srgbClr val="000000"/>
                            </a:outerShdw>
                          </a:effectLst>
                          <a:latin typeface="Helvetica" charset="0"/>
                          <a:ea typeface="宋体" panose="02010600030101010101" pitchFamily="2" charset="-122"/>
                        </a:rPr>
                        <a:t>零件号</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zh-CN" altLang="en-US" sz="1600" b="0" i="0" u="none" strike="noStrike" cap="none" normalizeH="0" baseline="0">
                          <a:ln>
                            <a:noFill/>
                          </a:ln>
                          <a:solidFill>
                            <a:schemeClr val="tx1"/>
                          </a:solidFill>
                          <a:effectLst/>
                          <a:latin typeface="Helvetica" charset="0"/>
                          <a:ea typeface="宋体" panose="02010600030101010101" pitchFamily="2" charset="-122"/>
                        </a:rPr>
                        <a:t>零件名</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9213" name="表格 179212"/>
          <p:cNvGraphicFramePr/>
          <p:nvPr/>
        </p:nvGraphicFramePr>
        <p:xfrm>
          <a:off x="4500563" y="4224338"/>
          <a:ext cx="3455988" cy="1038225"/>
        </p:xfrm>
        <a:graphic>
          <a:graphicData uri="http://schemas.openxmlformats.org/drawingml/2006/table">
            <a:tbl>
              <a:tblPr/>
              <a:tblGrid>
                <a:gridCol w="1728788">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tblGrid>
              <a:tr h="519113">
                <a:tc gridSpan="2">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构成</a:t>
                      </a:r>
                    </a:p>
                  </a:txBody>
                  <a:tcPr marL="90000" marR="90000" marT="46800" marB="46800">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519112">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母零件号</a:t>
                      </a:r>
                    </a:p>
                  </a:txBody>
                  <a:tcPr marL="90000" marR="90000" marT="46800" marB="4680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子零件号</a:t>
                      </a:r>
                    </a:p>
                  </a:txBody>
                  <a:tcPr marL="90000" marR="90000" marT="46800" marB="4680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180253" name="AutoShape 30"/>
          <p:cNvCxnSpPr/>
          <p:nvPr/>
        </p:nvCxnSpPr>
        <p:spPr>
          <a:xfrm rot="5400000">
            <a:off x="3825875" y="3724275"/>
            <a:ext cx="1588" cy="3078163"/>
          </a:xfrm>
          <a:prstGeom prst="curvedConnector3">
            <a:avLst>
              <a:gd name="adj1" fmla="val 14300000"/>
            </a:avLst>
          </a:prstGeom>
          <a:ln w="9525" cap="flat" cmpd="sng">
            <a:solidFill>
              <a:schemeClr val="tx1"/>
            </a:solidFill>
            <a:prstDash val="dash"/>
            <a:round/>
            <a:headEnd type="oval" w="med" len="med"/>
            <a:tailEnd type="triangle" w="med" len="med"/>
          </a:ln>
        </p:spPr>
      </p:cxnSp>
      <p:cxnSp>
        <p:nvCxnSpPr>
          <p:cNvPr id="180254" name="AutoShape 31"/>
          <p:cNvCxnSpPr/>
          <p:nvPr/>
        </p:nvCxnSpPr>
        <p:spPr>
          <a:xfrm rot="5400000">
            <a:off x="4689475" y="2860675"/>
            <a:ext cx="1588" cy="4805363"/>
          </a:xfrm>
          <a:prstGeom prst="curvedConnector3">
            <a:avLst>
              <a:gd name="adj1" fmla="val 14300000"/>
            </a:avLst>
          </a:prstGeom>
          <a:ln w="9525" cap="flat" cmpd="sng">
            <a:solidFill>
              <a:schemeClr val="tx1"/>
            </a:solidFill>
            <a:prstDash val="dash"/>
            <a:round/>
            <a:headEnd type="oval" w="med" len="med"/>
            <a:tailEnd type="triangle" w="med" len="med"/>
          </a:ln>
        </p:spPr>
      </p:cxn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E-R</a:t>
            </a:r>
            <a:r>
              <a:rPr kumimoji="1" lang="zh-CN" altLang="en-US"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模型向关系模式的转换</a:t>
            </a:r>
          </a:p>
        </p:txBody>
      </p:sp>
      <p:sp>
        <p:nvSpPr>
          <p:cNvPr id="221187" name="Rectangle 3"/>
          <p:cNvSpPr>
            <a:spLocks noGrp="1" noChangeArrowheads="1"/>
          </p:cNvSpPr>
          <p:nvPr>
            <p:ph idx="1"/>
          </p:nvPr>
        </p:nvSpPr>
        <p:spPr>
          <a:xfrm>
            <a:off x="279400" y="1222375"/>
            <a:ext cx="8664575" cy="1039813"/>
          </a:xfrm>
        </p:spPr>
        <p:txBody>
          <a:bodyPr vert="horz" wrap="square" lIns="91440" tIns="45720" rIns="91440" bIns="45720" numCol="1" anchor="t" anchorCtr="0" compatLnSpc="1"/>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zh-CN" altLang="en-US" sz="2400" b="1" i="0" u="none" strike="noStrike" kern="0" cap="none" spc="0" normalizeH="0" baseline="0" noProof="1">
                <a:solidFill>
                  <a:schemeClr val="hlink"/>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一对一联系</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itchFamily="49" charset="-122"/>
                <a:cs typeface="Arial" panose="020B0604020202020204"/>
                <a:sym typeface="Symbol" panose="05050102010706020507" charset="2"/>
              </a:rPr>
              <a:t>：若联系双方均部分参与，则将联系定义为一个新的关系，属性为参与双方的码</a:t>
            </a:r>
          </a:p>
        </p:txBody>
      </p:sp>
      <p:grpSp>
        <p:nvGrpSpPr>
          <p:cNvPr id="181251" name="Group 4"/>
          <p:cNvGrpSpPr/>
          <p:nvPr/>
        </p:nvGrpSpPr>
        <p:grpSpPr>
          <a:xfrm>
            <a:off x="3136900" y="2636838"/>
            <a:ext cx="2514600" cy="1066800"/>
            <a:chOff x="624" y="1824"/>
            <a:chExt cx="1584" cy="672"/>
          </a:xfrm>
        </p:grpSpPr>
        <p:sp>
          <p:nvSpPr>
            <p:cNvPr id="181252" name="Text Box 5"/>
            <p:cNvSpPr txBox="1"/>
            <p:nvPr/>
          </p:nvSpPr>
          <p:spPr>
            <a:xfrm>
              <a:off x="624" y="1977"/>
              <a:ext cx="576" cy="327"/>
            </a:xfrm>
            <a:prstGeom prst="rect">
              <a:avLst/>
            </a:prstGeom>
            <a:solidFill>
              <a:srgbClr val="33CCCC"/>
            </a:solidFill>
            <a:ln w="9525">
              <a:noFill/>
            </a:ln>
          </p:spPr>
          <p:txBody>
            <a:bodyPr anchor="t" anchorCtr="0">
              <a:spAutoFit/>
            </a:bodyPr>
            <a:lstStyle/>
            <a:p>
              <a:pPr algn="ctr">
                <a:spcBef>
                  <a:spcPct val="50000"/>
                </a:spcBef>
              </a:pPr>
              <a:r>
                <a:rPr lang="zh-CN" altLang="en-US" sz="2800" dirty="0">
                  <a:latin typeface="Times New Roman" panose="02020603050405020304" charset="0"/>
                  <a:ea typeface="楷体_GB2312" pitchFamily="49" charset="-122"/>
                </a:rPr>
                <a:t>职工</a:t>
              </a:r>
              <a:endParaRPr lang="zh-CN" altLang="en-US" sz="2400" dirty="0">
                <a:latin typeface="Times New Roman" panose="02020603050405020304" charset="0"/>
              </a:endParaRPr>
            </a:p>
          </p:txBody>
        </p:sp>
        <p:sp>
          <p:nvSpPr>
            <p:cNvPr id="221190" name="Line 6"/>
            <p:cNvSpPr>
              <a:spLocks noChangeShapeType="1"/>
            </p:cNvSpPr>
            <p:nvPr/>
          </p:nvSpPr>
          <p:spPr bwMode="auto">
            <a:xfrm>
              <a:off x="1200" y="2064"/>
              <a:ext cx="480" cy="0"/>
            </a:xfrm>
            <a:prstGeom prst="line">
              <a:avLst/>
            </a:prstGeom>
            <a:noFill/>
            <a:ln w="9525">
              <a:solidFill>
                <a:schemeClr val="tx1"/>
              </a:solidFill>
              <a:round/>
              <a:headEnd type="triangle" w="med" len="lg"/>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1191" name="AutoShape 7"/>
            <p:cNvSpPr>
              <a:spLocks noChangeArrowheads="1"/>
            </p:cNvSpPr>
            <p:nvPr/>
          </p:nvSpPr>
          <p:spPr bwMode="auto">
            <a:xfrm>
              <a:off x="1584" y="1824"/>
              <a:ext cx="624" cy="672"/>
            </a:xfrm>
            <a:prstGeom prst="diamond">
              <a:avLst/>
            </a:prstGeom>
            <a:solidFill>
              <a:srgbClr val="33CCCC"/>
            </a:solidFill>
            <a:ln w="9525">
              <a:solidFill>
                <a:schemeClr val="tx1"/>
              </a:solid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华文新魏" charset="-122"/>
                  <a:cs typeface="华文新魏" charset="-122"/>
                </a:rPr>
                <a:t>配偶</a:t>
              </a:r>
            </a:p>
          </p:txBody>
        </p:sp>
        <p:sp>
          <p:nvSpPr>
            <p:cNvPr id="221192" name="Line 8"/>
            <p:cNvSpPr>
              <a:spLocks noChangeShapeType="1"/>
            </p:cNvSpPr>
            <p:nvPr/>
          </p:nvSpPr>
          <p:spPr bwMode="auto">
            <a:xfrm>
              <a:off x="1200" y="2256"/>
              <a:ext cx="480" cy="0"/>
            </a:xfrm>
            <a:prstGeom prst="line">
              <a:avLst/>
            </a:prstGeom>
            <a:noFill/>
            <a:ln w="9525">
              <a:solidFill>
                <a:schemeClr val="tx1"/>
              </a:solidFill>
              <a:round/>
              <a:headEnd type="triangle" w="med" len="lg"/>
              <a:tailEnd type="none" w="med" len="lg"/>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181256" name="Text Box 9"/>
            <p:cNvSpPr txBox="1"/>
            <p:nvPr/>
          </p:nvSpPr>
          <p:spPr>
            <a:xfrm>
              <a:off x="1200" y="2208"/>
              <a:ext cx="576" cy="250"/>
            </a:xfrm>
            <a:prstGeom prst="rect">
              <a:avLst/>
            </a:prstGeom>
            <a:noFill/>
            <a:ln w="9525">
              <a:noFill/>
            </a:ln>
          </p:spPr>
          <p:txBody>
            <a:bodyPr anchor="t" anchorCtr="0">
              <a:spAutoFit/>
            </a:bodyPr>
            <a:lstStyle/>
            <a:p>
              <a:pPr algn="ctr">
                <a:spcBef>
                  <a:spcPct val="50000"/>
                </a:spcBef>
                <a:buSzTx/>
              </a:pPr>
              <a:r>
                <a:rPr lang="zh-CN" altLang="en-US" sz="2000">
                  <a:latin typeface="Times New Roman" panose="02020603050405020304" charset="0"/>
                  <a:ea typeface="楷体_GB2312" pitchFamily="49" charset="-122"/>
                </a:rPr>
                <a:t>丈夫</a:t>
              </a:r>
              <a:endParaRPr lang="zh-CN" altLang="en-US" sz="2400">
                <a:latin typeface="Times New Roman" panose="02020603050405020304" charset="0"/>
                <a:ea typeface="MS PGothic" panose="020B0600070205080204" pitchFamily="34" charset="-128"/>
              </a:endParaRPr>
            </a:p>
          </p:txBody>
        </p:sp>
        <p:sp>
          <p:nvSpPr>
            <p:cNvPr id="181257" name="Text Box 10"/>
            <p:cNvSpPr txBox="1"/>
            <p:nvPr/>
          </p:nvSpPr>
          <p:spPr>
            <a:xfrm>
              <a:off x="1200" y="1824"/>
              <a:ext cx="576" cy="250"/>
            </a:xfrm>
            <a:prstGeom prst="rect">
              <a:avLst/>
            </a:prstGeom>
            <a:noFill/>
            <a:ln w="9525">
              <a:noFill/>
            </a:ln>
          </p:spPr>
          <p:txBody>
            <a:bodyPr anchor="t" anchorCtr="0">
              <a:spAutoFit/>
            </a:bodyPr>
            <a:lstStyle/>
            <a:p>
              <a:pPr algn="ctr">
                <a:spcBef>
                  <a:spcPct val="50000"/>
                </a:spcBef>
                <a:buSzTx/>
              </a:pPr>
              <a:r>
                <a:rPr lang="zh-CN" altLang="en-US" sz="2000">
                  <a:latin typeface="Times New Roman" panose="02020603050405020304" charset="0"/>
                  <a:ea typeface="楷体_GB2312" pitchFamily="49" charset="-122"/>
                </a:rPr>
                <a:t>妻子</a:t>
              </a:r>
              <a:endParaRPr lang="zh-CN" altLang="en-US" sz="2400">
                <a:latin typeface="Times New Roman" panose="02020603050405020304" charset="0"/>
                <a:ea typeface="MS PGothic" panose="020B0600070205080204" pitchFamily="34" charset="-128"/>
              </a:endParaRPr>
            </a:p>
          </p:txBody>
        </p:sp>
      </p:grpSp>
      <p:graphicFrame>
        <p:nvGraphicFramePr>
          <p:cNvPr id="180228" name="表格 180227"/>
          <p:cNvGraphicFramePr/>
          <p:nvPr/>
        </p:nvGraphicFramePr>
        <p:xfrm>
          <a:off x="4572000" y="4422775"/>
          <a:ext cx="4392613" cy="1014413"/>
        </p:xfrm>
        <a:graphic>
          <a:graphicData uri="http://schemas.openxmlformats.org/drawingml/2006/table">
            <a:tbl>
              <a:tblPr/>
              <a:tblGrid>
                <a:gridCol w="2197100">
                  <a:extLst>
                    <a:ext uri="{9D8B030D-6E8A-4147-A177-3AD203B41FA5}">
                      <a16:colId xmlns:a16="http://schemas.microsoft.com/office/drawing/2014/main" val="20000"/>
                    </a:ext>
                  </a:extLst>
                </a:gridCol>
                <a:gridCol w="2195513">
                  <a:extLst>
                    <a:ext uri="{9D8B030D-6E8A-4147-A177-3AD203B41FA5}">
                      <a16:colId xmlns:a16="http://schemas.microsoft.com/office/drawing/2014/main" val="20001"/>
                    </a:ext>
                  </a:extLst>
                </a:gridCol>
              </a:tblGrid>
              <a:tr h="338138">
                <a:tc gridSpan="2">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配偶</a:t>
                      </a:r>
                    </a:p>
                  </a:txBody>
                  <a:tcPr marL="90000" marR="90000" marT="46823" marB="46823">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336550">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丈夫职工号</a:t>
                      </a:r>
                    </a:p>
                  </a:txBody>
                  <a:tcPr marL="90000" marR="90000" marT="46823" marB="4682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妻子职工号</a:t>
                      </a:r>
                    </a:p>
                  </a:txBody>
                  <a:tcPr marL="90000" marR="90000" marT="46823" marB="4682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7">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dirty="0">
                          <a:latin typeface="Helvetica" charset="0"/>
                          <a:ea typeface="宋体" panose="02010600030101010101" pitchFamily="2" charset="-122"/>
                        </a:rPr>
                        <a:t>e2</a:t>
                      </a:r>
                    </a:p>
                  </a:txBody>
                  <a:tcPr marL="90000" marR="90000" marT="46823" marB="4682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dirty="0">
                          <a:latin typeface="Helvetica" charset="0"/>
                          <a:ea typeface="宋体" panose="02010600030101010101" pitchFamily="2" charset="-122"/>
                        </a:rPr>
                        <a:t>e3</a:t>
                      </a:r>
                    </a:p>
                  </a:txBody>
                  <a:tcPr marL="90000" marR="90000" marT="46823" marB="4682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80241" name="表格 180240"/>
          <p:cNvGraphicFramePr/>
          <p:nvPr/>
        </p:nvGraphicFramePr>
        <p:xfrm>
          <a:off x="684213" y="3848100"/>
          <a:ext cx="2495550" cy="1690688"/>
        </p:xfrm>
        <a:graphic>
          <a:graphicData uri="http://schemas.openxmlformats.org/drawingml/2006/table">
            <a:tbl>
              <a:tblPr/>
              <a:tblGrid>
                <a:gridCol w="1247775">
                  <a:extLst>
                    <a:ext uri="{9D8B030D-6E8A-4147-A177-3AD203B41FA5}">
                      <a16:colId xmlns:a16="http://schemas.microsoft.com/office/drawing/2014/main" val="20000"/>
                    </a:ext>
                  </a:extLst>
                </a:gridCol>
                <a:gridCol w="1247775">
                  <a:extLst>
                    <a:ext uri="{9D8B030D-6E8A-4147-A177-3AD203B41FA5}">
                      <a16:colId xmlns:a16="http://schemas.microsoft.com/office/drawing/2014/main" val="20001"/>
                    </a:ext>
                  </a:extLst>
                </a:gridCol>
              </a:tblGrid>
              <a:tr h="338138">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职工号</a:t>
                      </a:r>
                    </a:p>
                  </a:txBody>
                  <a:tcPr marL="90000" marR="90000" marT="46809" marB="46809">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Helvetica" charset="0"/>
                          <a:ea typeface="宋体" panose="02010600030101010101" pitchFamily="2" charset="-122"/>
                        </a:rPr>
                        <a:t>配偶号</a:t>
                      </a:r>
                    </a:p>
                  </a:txBody>
                  <a:tcPr marL="90000" marR="90000" marT="46809" marB="46809">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dirty="0">
                          <a:latin typeface="Helvetica" charset="0"/>
                          <a:ea typeface="宋体" panose="02010600030101010101" pitchFamily="2" charset="-122"/>
                        </a:rPr>
                        <a:t>e1</a:t>
                      </a:r>
                    </a:p>
                  </a:txBody>
                  <a:tcPr marL="90000" marR="90000" marT="46809" marB="46809">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dirty="0">
                          <a:latin typeface="Helvetica" charset="0"/>
                          <a:ea typeface="宋体" panose="02010600030101010101" pitchFamily="2" charset="-122"/>
                        </a:rPr>
                        <a:t>null</a:t>
                      </a:r>
                    </a:p>
                  </a:txBody>
                  <a:tcPr marL="90000" marR="90000" marT="46809" marB="46809">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7">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dirty="0">
                          <a:latin typeface="Helvetica" charset="0"/>
                          <a:ea typeface="宋体" panose="02010600030101010101" pitchFamily="2" charset="-122"/>
                        </a:rPr>
                        <a:t>e2</a:t>
                      </a:r>
                    </a:p>
                  </a:txBody>
                  <a:tcPr marL="90000" marR="90000" marT="46809" marB="46809">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dirty="0">
                          <a:latin typeface="Helvetica" charset="0"/>
                          <a:ea typeface="宋体" panose="02010600030101010101" pitchFamily="2" charset="-122"/>
                        </a:rPr>
                        <a:t>e3</a:t>
                      </a:r>
                    </a:p>
                  </a:txBody>
                  <a:tcPr marL="90000" marR="90000" marT="46809" marB="46809">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dirty="0">
                          <a:latin typeface="Helvetica" charset="0"/>
                          <a:ea typeface="宋体" panose="02010600030101010101" pitchFamily="2" charset="-122"/>
                        </a:rPr>
                        <a:t>e3</a:t>
                      </a:r>
                    </a:p>
                  </a:txBody>
                  <a:tcPr marL="90000" marR="90000" marT="46809" marB="46809">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dirty="0">
                          <a:latin typeface="Helvetica" charset="0"/>
                          <a:ea typeface="宋体" panose="02010600030101010101" pitchFamily="2" charset="-122"/>
                        </a:rPr>
                        <a:t>e2</a:t>
                      </a:r>
                    </a:p>
                  </a:txBody>
                  <a:tcPr marL="90000" marR="90000" marT="46809" marB="46809">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38">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dirty="0">
                          <a:latin typeface="Helvetica" charset="0"/>
                          <a:ea typeface="宋体" panose="02010600030101010101" pitchFamily="2" charset="-122"/>
                        </a:rPr>
                        <a:t>e4</a:t>
                      </a:r>
                    </a:p>
                  </a:txBody>
                  <a:tcPr marL="90000" marR="90000" marT="46809" marB="46809">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en-US" altLang="zh-CN" dirty="0">
                          <a:latin typeface="Helvetica" charset="0"/>
                          <a:ea typeface="宋体" panose="02010600030101010101" pitchFamily="2" charset="-122"/>
                        </a:rPr>
                        <a:t>null</a:t>
                      </a:r>
                    </a:p>
                  </a:txBody>
                  <a:tcPr marL="90000" marR="90000" marT="46809" marB="46809">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181291" name="AutoShape 44"/>
          <p:cNvCxnSpPr/>
          <p:nvPr/>
        </p:nvCxnSpPr>
        <p:spPr>
          <a:xfrm rot="10800000">
            <a:off x="1308100" y="3848100"/>
            <a:ext cx="3263900" cy="1354138"/>
          </a:xfrm>
          <a:prstGeom prst="curvedConnector4">
            <a:avLst>
              <a:gd name="adj1" fmla="val 40417"/>
              <a:gd name="adj2" fmla="val 116880"/>
            </a:avLst>
          </a:prstGeom>
          <a:ln w="9525" cap="flat" cmpd="sng">
            <a:solidFill>
              <a:schemeClr val="tx1"/>
            </a:solidFill>
            <a:prstDash val="dash"/>
            <a:round/>
            <a:headEnd type="oval" w="med" len="med"/>
            <a:tailEnd type="triangle" w="med" len="med"/>
          </a:ln>
        </p:spPr>
      </p:cxnSp>
      <p:cxnSp>
        <p:nvCxnSpPr>
          <p:cNvPr id="181292" name="AutoShape 45"/>
          <p:cNvCxnSpPr/>
          <p:nvPr/>
        </p:nvCxnSpPr>
        <p:spPr>
          <a:xfrm rot="-5400000" flipV="1">
            <a:off x="3598863" y="1192213"/>
            <a:ext cx="1352550" cy="7181850"/>
          </a:xfrm>
          <a:prstGeom prst="curvedConnector4">
            <a:avLst>
              <a:gd name="adj1" fmla="val -16903"/>
              <a:gd name="adj2" fmla="val 103181"/>
            </a:avLst>
          </a:prstGeom>
          <a:ln w="9525" cap="flat" cmpd="sng">
            <a:solidFill>
              <a:schemeClr val="tx1"/>
            </a:solidFill>
            <a:prstDash val="dash"/>
            <a:round/>
            <a:headEnd type="oval" w="med" len="med"/>
            <a:tailEnd type="triangle" w="med" len="med"/>
          </a:ln>
        </p:spPr>
      </p:cxn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E-R</a:t>
            </a:r>
            <a:r>
              <a:rPr kumimoji="1" lang="zh-CN" altLang="en-US"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隶书" pitchFamily="49" charset="-122"/>
                <a:cs typeface="Arial" panose="020B0604020202020204"/>
              </a:rPr>
              <a:t>模型向关系模式的转换</a:t>
            </a:r>
          </a:p>
        </p:txBody>
      </p:sp>
      <p:sp>
        <p:nvSpPr>
          <p:cNvPr id="222211" name="Rectangle 3"/>
          <p:cNvSpPr>
            <a:spLocks noChangeArrowheads="1"/>
          </p:cNvSpPr>
          <p:nvPr/>
        </p:nvSpPr>
        <p:spPr bwMode="auto">
          <a:xfrm>
            <a:off x="152400" y="1227138"/>
            <a:ext cx="8802688" cy="1152525"/>
          </a:xfrm>
          <a:prstGeom prst="rect">
            <a:avLst/>
          </a:prstGeom>
          <a:noFill/>
          <a:ln>
            <a:noFill/>
          </a:ln>
        </p:spPr>
        <p:txBody>
          <a:bodyPr/>
          <a:lstStyle/>
          <a:p>
            <a:pPr marL="342900" indent="-342900" eaLnBrk="0" fontAlgn="base" hangingPunct="0">
              <a:spcBef>
                <a:spcPct val="35000"/>
              </a:spcBef>
              <a:buClr>
                <a:schemeClr val="tx2"/>
              </a:buClr>
              <a:buSzPct val="90000"/>
              <a:buFont typeface="Monotype Sorts" charset="2"/>
              <a:buChar char="n"/>
            </a:pPr>
            <a:r>
              <a:rPr lang="zh-CN" altLang="en-US" sz="2400" strike="noStrike" noProof="1">
                <a:solidFill>
                  <a:schemeClr val="hlink"/>
                </a:solidFill>
                <a:effectLst>
                  <a:outerShdw blurRad="38100" dist="38100" dir="2700000">
                    <a:srgbClr val="C0C0C0"/>
                  </a:outerShdw>
                </a:effectLst>
                <a:latin typeface="Arial" panose="020B0604020202020204" pitchFamily="34" charset="0"/>
                <a:ea typeface="幼圆" pitchFamily="49" charset="-122"/>
                <a:cs typeface="+mn-cs"/>
                <a:sym typeface="Symbol" panose="05050102010706020507" charset="2"/>
              </a:rPr>
              <a:t>一对一联系</a:t>
            </a:r>
            <a:r>
              <a:rPr lang="zh-CN" altLang="en-US" sz="2400" strike="noStrike" noProof="1">
                <a:effectLst>
                  <a:outerShdw blurRad="38100" dist="38100" dir="2700000">
                    <a:srgbClr val="C0C0C0"/>
                  </a:outerShdw>
                </a:effectLst>
                <a:latin typeface="Arial" panose="020B0604020202020204" pitchFamily="34" charset="0"/>
                <a:ea typeface="幼圆" pitchFamily="49" charset="-122"/>
                <a:cs typeface="+mn-cs"/>
                <a:sym typeface="Symbol" panose="05050102010706020507" charset="2"/>
              </a:rPr>
              <a:t>：若联系一方全部参与，则将联系另一方的码作为全部参与一方的属性</a:t>
            </a:r>
            <a:endParaRPr lang="zh-CN" altLang="en-US" sz="2400" strike="noStrike" noProof="1">
              <a:effectLst>
                <a:outerShdw blurRad="38100" dist="38100" dir="2700000">
                  <a:srgbClr val="C0C0C0"/>
                </a:outerShdw>
              </a:effectLst>
              <a:latin typeface="Arial" panose="020B0604020202020204" pitchFamily="34" charset="0"/>
              <a:ea typeface="幼圆" pitchFamily="49" charset="-122"/>
              <a:sym typeface="Symbol" panose="05050102010706020507" charset="2"/>
            </a:endParaRPr>
          </a:p>
        </p:txBody>
      </p:sp>
      <p:grpSp>
        <p:nvGrpSpPr>
          <p:cNvPr id="182275" name="Group 4"/>
          <p:cNvGrpSpPr/>
          <p:nvPr/>
        </p:nvGrpSpPr>
        <p:grpSpPr>
          <a:xfrm>
            <a:off x="2786063" y="2208213"/>
            <a:ext cx="3657600" cy="1219200"/>
            <a:chOff x="240" y="3360"/>
            <a:chExt cx="2304" cy="768"/>
          </a:xfrm>
        </p:grpSpPr>
        <p:sp>
          <p:nvSpPr>
            <p:cNvPr id="182276" name="Text Box 5"/>
            <p:cNvSpPr txBox="1"/>
            <p:nvPr/>
          </p:nvSpPr>
          <p:spPr>
            <a:xfrm>
              <a:off x="240" y="3609"/>
              <a:ext cx="576" cy="327"/>
            </a:xfrm>
            <a:prstGeom prst="rect">
              <a:avLst/>
            </a:prstGeom>
            <a:solidFill>
              <a:srgbClr val="33CCCC"/>
            </a:solidFill>
            <a:ln w="9525">
              <a:noFill/>
            </a:ln>
          </p:spPr>
          <p:txBody>
            <a:bodyPr anchor="t" anchorCtr="0">
              <a:spAutoFit/>
            </a:bodyPr>
            <a:lstStyle/>
            <a:p>
              <a:pPr algn="ctr">
                <a:spcBef>
                  <a:spcPct val="50000"/>
                </a:spcBef>
              </a:pPr>
              <a:r>
                <a:rPr lang="zh-CN" altLang="en-US" sz="2800" dirty="0">
                  <a:latin typeface="Times New Roman" panose="02020603050405020304" charset="0"/>
                  <a:ea typeface="华文新魏" charset="-122"/>
                </a:rPr>
                <a:t>职工</a:t>
              </a:r>
              <a:endParaRPr lang="zh-CN" altLang="en-US" sz="2400" dirty="0">
                <a:latin typeface="Times New Roman" panose="02020603050405020304" charset="0"/>
                <a:ea typeface="华文新魏" charset="-122"/>
              </a:endParaRPr>
            </a:p>
          </p:txBody>
        </p:sp>
        <p:sp>
          <p:nvSpPr>
            <p:cNvPr id="182277" name="Text Box 6"/>
            <p:cNvSpPr txBox="1"/>
            <p:nvPr/>
          </p:nvSpPr>
          <p:spPr>
            <a:xfrm>
              <a:off x="1968" y="3609"/>
              <a:ext cx="576" cy="327"/>
            </a:xfrm>
            <a:prstGeom prst="rect">
              <a:avLst/>
            </a:prstGeom>
            <a:solidFill>
              <a:srgbClr val="33CCCC"/>
            </a:solidFill>
            <a:ln w="9525">
              <a:noFill/>
            </a:ln>
          </p:spPr>
          <p:txBody>
            <a:bodyPr anchor="t" anchorCtr="0">
              <a:spAutoFit/>
            </a:bodyPr>
            <a:lstStyle/>
            <a:p>
              <a:pPr algn="ctr">
                <a:spcBef>
                  <a:spcPct val="50000"/>
                </a:spcBef>
              </a:pPr>
              <a:r>
                <a:rPr lang="zh-CN" altLang="en-US" sz="2800" dirty="0">
                  <a:latin typeface="Times New Roman" panose="02020603050405020304" charset="0"/>
                  <a:ea typeface="华文新魏" charset="-122"/>
                </a:rPr>
                <a:t>部门</a:t>
              </a:r>
              <a:endParaRPr lang="zh-CN" altLang="en-US" sz="2400" dirty="0">
                <a:latin typeface="Times New Roman" panose="02020603050405020304" charset="0"/>
                <a:ea typeface="华文新魏" charset="-122"/>
              </a:endParaRPr>
            </a:p>
          </p:txBody>
        </p:sp>
        <p:sp>
          <p:nvSpPr>
            <p:cNvPr id="222215" name="AutoShape 7"/>
            <p:cNvSpPr>
              <a:spLocks noChangeArrowheads="1"/>
            </p:cNvSpPr>
            <p:nvPr/>
          </p:nvSpPr>
          <p:spPr bwMode="auto">
            <a:xfrm>
              <a:off x="1008" y="3360"/>
              <a:ext cx="672" cy="768"/>
            </a:xfrm>
            <a:prstGeom prst="diamond">
              <a:avLst/>
            </a:prstGeom>
            <a:solidFill>
              <a:srgbClr val="33CCCC"/>
            </a:solidFill>
            <a:ln w="9525">
              <a:solidFill>
                <a:schemeClr val="tx1"/>
              </a:solid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charset="0"/>
                <a:buNone/>
                <a:defRPr/>
              </a:pPr>
              <a:r>
                <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华文新魏" charset="-122"/>
                  <a:cs typeface="华文新魏" charset="-122"/>
                </a:rPr>
                <a:t>管理</a:t>
              </a:r>
            </a:p>
          </p:txBody>
        </p:sp>
        <p:sp>
          <p:nvSpPr>
            <p:cNvPr id="222216" name="Line 8"/>
            <p:cNvSpPr>
              <a:spLocks noChangeShapeType="1"/>
            </p:cNvSpPr>
            <p:nvPr/>
          </p:nvSpPr>
          <p:spPr bwMode="auto">
            <a:xfrm>
              <a:off x="816" y="3744"/>
              <a:ext cx="192" cy="0"/>
            </a:xfrm>
            <a:prstGeom prst="line">
              <a:avLst/>
            </a:prstGeom>
            <a:noFill/>
            <a:ln w="9525">
              <a:solidFill>
                <a:schemeClr val="tx1"/>
              </a:solidFill>
              <a:round/>
              <a:headEnd type="triangle" w="lg"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sp>
          <p:nvSpPr>
            <p:cNvPr id="222217" name="Line 9"/>
            <p:cNvSpPr>
              <a:spLocks noChangeShapeType="1"/>
            </p:cNvSpPr>
            <p:nvPr/>
          </p:nvSpPr>
          <p:spPr bwMode="auto">
            <a:xfrm>
              <a:off x="1680" y="3744"/>
              <a:ext cx="288" cy="0"/>
            </a:xfrm>
            <a:prstGeom prst="line">
              <a:avLst/>
            </a:prstGeom>
            <a:noFill/>
            <a:ln w="9525">
              <a:solidFill>
                <a:schemeClr val="tx1"/>
              </a:solidFill>
              <a:round/>
              <a:tailEnd type="triangle" w="lg" len="me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charset="0"/>
                <a:ea typeface="MS PGothic" panose="020B0600070205080204" pitchFamily="34" charset="-128"/>
                <a:cs typeface="+mn-cs"/>
              </a:endParaRPr>
            </a:p>
          </p:txBody>
        </p:sp>
      </p:grpSp>
      <p:graphicFrame>
        <p:nvGraphicFramePr>
          <p:cNvPr id="181252" name="表格 181251"/>
          <p:cNvGraphicFramePr/>
          <p:nvPr/>
        </p:nvGraphicFramePr>
        <p:xfrm>
          <a:off x="1524000" y="3665538"/>
          <a:ext cx="6096000" cy="758825"/>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04813">
                <a:tc gridSpan="3">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部门</a:t>
                      </a:r>
                    </a:p>
                  </a:txBody>
                  <a:tcPr marL="90000" marR="90000" marT="46800" marB="46800">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354012">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部门号</a:t>
                      </a:r>
                    </a:p>
                  </a:txBody>
                  <a:tcPr marL="90000" marR="90000" marT="46800" marB="4680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Times New Roman" panose="02020603050405020304" charset="0"/>
                          <a:ea typeface="宋体" panose="02010600030101010101" pitchFamily="2" charset="-122"/>
                        </a:rPr>
                        <a:t>部门名</a:t>
                      </a:r>
                      <a:endParaRPr lang="zh-CN" altLang="en-US" sz="1800" dirty="0">
                        <a:latin typeface="Helvetica" charset="0"/>
                        <a:ea typeface="宋体" panose="02010600030101010101" pitchFamily="2" charset="-122"/>
                      </a:endParaRPr>
                    </a:p>
                  </a:txBody>
                  <a:tcPr marL="90000" marR="90000" marT="46800" marB="4680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Times New Roman" panose="02020603050405020304" charset="0"/>
                          <a:ea typeface="宋体" panose="02010600030101010101" pitchFamily="2" charset="-122"/>
                        </a:rPr>
                        <a:t>管理职工号</a:t>
                      </a:r>
                    </a:p>
                  </a:txBody>
                  <a:tcPr marL="90000" marR="90000" marT="46800" marB="4680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1264" name="表格 181263"/>
          <p:cNvGraphicFramePr/>
          <p:nvPr/>
        </p:nvGraphicFramePr>
        <p:xfrm>
          <a:off x="3048000" y="4932363"/>
          <a:ext cx="3048000" cy="790575"/>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61950">
                <a:tc gridSpan="2">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solidFill>
                            <a:schemeClr val="hlink"/>
                          </a:solidFill>
                          <a:latin typeface="Helvetica" charset="0"/>
                          <a:ea typeface="宋体" panose="02010600030101010101" pitchFamily="2" charset="-122"/>
                        </a:rPr>
                        <a:t>职工</a:t>
                      </a:r>
                    </a:p>
                  </a:txBody>
                  <a:tcPr marL="90000" marR="90000" marT="46800" marB="46800">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428625">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u="sng" dirty="0">
                          <a:solidFill>
                            <a:srgbClr val="CC00CC"/>
                          </a:solidFill>
                          <a:effectLst>
                            <a:outerShdw blurRad="38100" dist="38100" dir="2700000">
                              <a:srgbClr val="C0C0C0"/>
                            </a:outerShdw>
                          </a:effectLst>
                          <a:latin typeface="Helvetica" charset="0"/>
                          <a:ea typeface="宋体" panose="02010600030101010101" pitchFamily="2" charset="-122"/>
                        </a:rPr>
                        <a:t>职工号</a:t>
                      </a:r>
                    </a:p>
                  </a:txBody>
                  <a:tcPr marL="90000" marR="90000" marT="46800" marB="4680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defRPr>
                      </a:lvl1pPr>
                      <a:lvl2pPr marL="457200" lvl="1"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2pPr>
                      <a:lvl3pPr marL="914400" lvl="2"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3pPr>
                      <a:lvl4pPr marL="1371600" lvl="3"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4pPr>
                      <a:lvl5pPr marL="1828800" lvl="4"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charset="0"/>
                          <a:ea typeface="MS PGothic" panose="020B0600070205080204" charset="-122"/>
                          <a:cs typeface="+mn-cs"/>
                        </a:defRPr>
                      </a:lvl5pPr>
                    </a:lstStyle>
                    <a:p>
                      <a:pPr lvl="0" algn="ctr" eaLnBrk="0" hangingPunct="0">
                        <a:spcBef>
                          <a:spcPct val="35000"/>
                        </a:spcBef>
                        <a:buClr>
                          <a:schemeClr val="tx2"/>
                        </a:buClr>
                        <a:buSzPct val="90000"/>
                        <a:buFont typeface="Monotype Sorts" charset="2"/>
                        <a:buNone/>
                      </a:pPr>
                      <a:r>
                        <a:rPr lang="zh-CN" altLang="en-US" dirty="0">
                          <a:latin typeface="Helvetica" charset="0"/>
                          <a:ea typeface="宋体" panose="02010600030101010101" pitchFamily="2" charset="-122"/>
                        </a:rPr>
                        <a:t>职工名</a:t>
                      </a:r>
                    </a:p>
                  </a:txBody>
                  <a:tcPr marL="90000" marR="90000" marT="46800" marB="4680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182303" name="AutoShape 32"/>
          <p:cNvCxnSpPr/>
          <p:nvPr/>
        </p:nvCxnSpPr>
        <p:spPr>
          <a:xfrm rot="5400000">
            <a:off x="4281488" y="3186113"/>
            <a:ext cx="1084262" cy="3556000"/>
          </a:xfrm>
          <a:prstGeom prst="curvedConnector4">
            <a:avLst>
              <a:gd name="adj1" fmla="val 39972"/>
              <a:gd name="adj2" fmla="val 106431"/>
            </a:avLst>
          </a:prstGeom>
          <a:ln w="9525" cap="flat" cmpd="sng">
            <a:solidFill>
              <a:schemeClr val="tx1"/>
            </a:solidFill>
            <a:prstDash val="dash"/>
            <a:round/>
            <a:headEnd type="oval" w="med" len="med"/>
            <a:tailEnd type="triangle" w="med" len="med"/>
          </a:ln>
        </p:spPr>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IxYzZkM2FmYTk4YjgyMWQyYjQ4MGI5NDkwOGIwYmYifQ=="/>
  <p:tag name="KSO_WPP_MARK_KEY" val="e1ab0921-ab67-4e71-8ce6-0c8247fcb79b"/>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074,&quot;width&quot;:14166}"/>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482.6,&quot;width&quot;:10262.68031496063}"/>
</p:tagLst>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DB6</Template>
  <TotalTime>225</TotalTime>
  <Words>5962</Words>
  <Application>Microsoft Office PowerPoint</Application>
  <PresentationFormat>全屏显示(4:3)</PresentationFormat>
  <Paragraphs>920</Paragraphs>
  <Slides>105</Slides>
  <Notes>75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105</vt:i4>
      </vt:variant>
    </vt:vector>
  </HeadingPairs>
  <TitlesOfParts>
    <vt:vector size="118" baseType="lpstr">
      <vt:lpstr>Monotype Sorts</vt:lpstr>
      <vt:lpstr>华文新魏</vt:lpstr>
      <vt:lpstr>隶书</vt:lpstr>
      <vt:lpstr>幼圆</vt:lpstr>
      <vt:lpstr>Arial</vt:lpstr>
      <vt:lpstr>Courier New</vt:lpstr>
      <vt:lpstr>Helvetica</vt:lpstr>
      <vt:lpstr>Tahoma</vt:lpstr>
      <vt:lpstr>Times New Roman</vt:lpstr>
      <vt:lpstr>Webdings</vt:lpstr>
      <vt:lpstr>Wingdings</vt:lpstr>
      <vt:lpstr>2_db-5-grey</vt:lpstr>
      <vt:lpstr>MS_ClipArt_Gallery.2</vt:lpstr>
      <vt:lpstr>Chapter 7: Entity-Relationship Model</vt:lpstr>
      <vt:lpstr>Chapter 7:  Entity-Relationship Model</vt:lpstr>
      <vt:lpstr>本章知识框架</vt:lpstr>
      <vt:lpstr>Design Phases</vt:lpstr>
      <vt:lpstr>Design Phases (Cont.)</vt:lpstr>
      <vt:lpstr>Design Approaches</vt:lpstr>
      <vt:lpstr>Outline of the ER Model</vt:lpstr>
      <vt:lpstr>ER model -- Database Modeling</vt:lpstr>
      <vt:lpstr>Entity Sets</vt:lpstr>
      <vt:lpstr>Entity Sets -- instructor and student</vt:lpstr>
      <vt:lpstr>Relationship Sets</vt:lpstr>
      <vt:lpstr>Relationship Set advisor</vt:lpstr>
      <vt:lpstr>Relationship Sets (Cont.)</vt:lpstr>
      <vt:lpstr>Degree of a Relationship Set</vt:lpstr>
      <vt:lpstr>Mapping Cardinality Constraints</vt:lpstr>
      <vt:lpstr>Mapping Cardinalities</vt:lpstr>
      <vt:lpstr>Mapping Cardinalities </vt:lpstr>
      <vt:lpstr>Complex Attributes</vt:lpstr>
      <vt:lpstr>Composite Attributes</vt:lpstr>
      <vt:lpstr>Redundant Attributes</vt:lpstr>
      <vt:lpstr>Weak Entity Sets</vt:lpstr>
      <vt:lpstr>PowerPoint 演示文稿</vt:lpstr>
      <vt:lpstr>Weak Entity Sets (Cont.)</vt:lpstr>
      <vt:lpstr>Weak Entity Sets (Cont.)</vt:lpstr>
      <vt:lpstr>Weak Entity Sets (Cont.)</vt:lpstr>
      <vt:lpstr>E-R Diagrams</vt:lpstr>
      <vt:lpstr>Entity Sets</vt:lpstr>
      <vt:lpstr>Relationship  Sets</vt:lpstr>
      <vt:lpstr>Relationship Sets with Attributes</vt:lpstr>
      <vt:lpstr>Roles</vt:lpstr>
      <vt:lpstr>Cardinality Constraints</vt:lpstr>
      <vt:lpstr>One-to-Many Relationship</vt:lpstr>
      <vt:lpstr>Many-to-One Relationships</vt:lpstr>
      <vt:lpstr>Many-to-Many Relationship</vt:lpstr>
      <vt:lpstr>一个实体集内的递归联系</vt:lpstr>
      <vt:lpstr>Total  and Partial Participation</vt:lpstr>
      <vt:lpstr>Notation for Expressing More Complex Constraints</vt:lpstr>
      <vt:lpstr>Notation to Express Entity with Complex Attributes</vt:lpstr>
      <vt:lpstr>Expressing Weak Entity Sets</vt:lpstr>
      <vt:lpstr>E-R Diagram for a University Enterprise</vt:lpstr>
      <vt:lpstr>Reduction to Relation Schemas 将E-R图转换为表</vt:lpstr>
      <vt:lpstr>Reduction to Relation Schemas</vt:lpstr>
      <vt:lpstr>Representing Entity Sets</vt:lpstr>
      <vt:lpstr>Representing Relationship Sets</vt:lpstr>
      <vt:lpstr>Representation of Entity Sets with Composite Attributes</vt:lpstr>
      <vt:lpstr>Representation of Entity Sets with Multivalued Attributes</vt:lpstr>
      <vt:lpstr>Redundancy of Schemas</vt:lpstr>
      <vt:lpstr>Redundancy of Schemas (Cont.)</vt:lpstr>
      <vt:lpstr>Redundancy of Schemas (Cont.)</vt:lpstr>
      <vt:lpstr>Advanced Topics</vt:lpstr>
      <vt:lpstr>Non-binary Relationship Sets</vt:lpstr>
      <vt:lpstr>Cardinality Constraints on Ternary Relationship</vt:lpstr>
      <vt:lpstr>Specialization</vt:lpstr>
      <vt:lpstr>Representing Specialization via Schemas</vt:lpstr>
      <vt:lpstr>Representing Specialization as Schemas (Cont.)</vt:lpstr>
      <vt:lpstr>Generalization</vt:lpstr>
      <vt:lpstr>Design Constraints on a Specialization/Generalization</vt:lpstr>
      <vt:lpstr>Aggregation</vt:lpstr>
      <vt:lpstr>Aggregation (Cont.)</vt:lpstr>
      <vt:lpstr>Aggregation (Cont.)</vt:lpstr>
      <vt:lpstr>E-R模型设计要点</vt:lpstr>
      <vt:lpstr>E-R模型设计要点</vt:lpstr>
      <vt:lpstr>E-R模型设计要点</vt:lpstr>
      <vt:lpstr>PowerPoint 演示文稿</vt:lpstr>
      <vt:lpstr>Representing Aggregation via Schemas</vt:lpstr>
      <vt:lpstr>Design Issues</vt:lpstr>
      <vt:lpstr>Entities vs. Attributes</vt:lpstr>
      <vt:lpstr>Entities vs. Relationship sets</vt:lpstr>
      <vt:lpstr>Binary Vs. Non-Binary Relationships</vt:lpstr>
      <vt:lpstr>Converting Non-Binary Relationships to Binary Form</vt:lpstr>
      <vt:lpstr>PowerPoint 演示文稿</vt:lpstr>
      <vt:lpstr>Converting Non-Binary Relationships (Cont.)</vt:lpstr>
      <vt:lpstr>Converting Non-Binary Relationships (Cont.)</vt:lpstr>
      <vt:lpstr>E-R Design Decisions</vt:lpstr>
      <vt:lpstr>Summary of Symbols Used in E-R Notation</vt:lpstr>
      <vt:lpstr>Symbols Used in E-R Notation (Cont.)</vt:lpstr>
      <vt:lpstr>Alternative ER Notations</vt:lpstr>
      <vt:lpstr>Alternative ER Notations</vt:lpstr>
      <vt:lpstr>UML </vt:lpstr>
      <vt:lpstr>ER vs. UML Class Diagrams</vt:lpstr>
      <vt:lpstr>ER vs. UML Class Diagrams</vt:lpstr>
      <vt:lpstr>UML Class Diagrams (Cont.)</vt:lpstr>
      <vt:lpstr>概念数据库设计过程</vt:lpstr>
      <vt:lpstr>概念数据库设计过程</vt:lpstr>
      <vt:lpstr>概念数据库设计过程——消除冲突</vt:lpstr>
      <vt:lpstr>概念数据库设计过程——消除冲突</vt:lpstr>
      <vt:lpstr>概念数据库设计过程</vt:lpstr>
      <vt:lpstr>PowerPoint 演示文稿</vt:lpstr>
      <vt:lpstr>设计实例</vt:lpstr>
      <vt:lpstr>设计实例</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End of  Chapter  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馨木 葛</cp:lastModifiedBy>
  <cp:revision>586</cp:revision>
  <cp:lastPrinted>2005-01-10T21:51:00Z</cp:lastPrinted>
  <dcterms:created xsi:type="dcterms:W3CDTF">2009-12-21T15:40:00Z</dcterms:created>
  <dcterms:modified xsi:type="dcterms:W3CDTF">2023-10-27T05:57:34Z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F110689EA15942D7B8CCEF051A3089AE</vt:lpwstr>
  </property>
</Properties>
</file>