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5.xml" ContentType="application/inkml+xml"/>
  <Override PartName="/ppt/ink/ink6.xml" ContentType="application/inkml+xml"/>
  <Override PartName="/ppt/notesSlides/notesSlide33.xml" ContentType="application/vnd.openxmlformats-officedocument.presentationml.notesSlide+xml"/>
  <Override PartName="/ppt/ink/ink7.xml" ContentType="application/inkml+xml"/>
  <Override PartName="/ppt/notesSlides/notesSlide34.xml" ContentType="application/vnd.openxmlformats-officedocument.presentationml.notesSlide+xml"/>
  <Override PartName="/ppt/ink/ink8.xml" ContentType="application/inkml+xml"/>
  <Override PartName="/ppt/notesSlides/notesSlide35.xml" ContentType="application/vnd.openxmlformats-officedocument.presentationml.notesSlide+xml"/>
  <Override PartName="/ppt/ink/ink9.xml" ContentType="application/inkml+xml"/>
  <Override PartName="/ppt/notesSlides/notesSlide36.xml" ContentType="application/vnd.openxmlformats-officedocument.presentationml.notesSlide+xml"/>
  <Override PartName="/ppt/ink/ink10.xml" ContentType="application/inkml+xml"/>
  <Override PartName="/ppt/notesSlides/notesSlide37.xml" ContentType="application/vnd.openxmlformats-officedocument.presentationml.notesSlide+xml"/>
  <Override PartName="/ppt/ink/ink11.xml" ContentType="application/inkml+xml"/>
  <Override PartName="/ppt/notesSlides/notesSlide38.xml" ContentType="application/vnd.openxmlformats-officedocument.presentationml.notesSlide+xml"/>
  <Override PartName="/ppt/ink/ink12.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3.xml" ContentType="application/inkml+xml"/>
  <Override PartName="/ppt/ink/ink14.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2"/>
  </p:notesMasterIdLst>
  <p:handoutMasterIdLst>
    <p:handoutMasterId r:id="rId123"/>
  </p:handoutMasterIdLst>
  <p:sldIdLst>
    <p:sldId id="256" r:id="rId2"/>
    <p:sldId id="698" r:id="rId3"/>
    <p:sldId id="257" r:id="rId4"/>
    <p:sldId id="699" r:id="rId5"/>
    <p:sldId id="259" r:id="rId6"/>
    <p:sldId id="438" r:id="rId7"/>
    <p:sldId id="260" r:id="rId8"/>
    <p:sldId id="261" r:id="rId9"/>
    <p:sldId id="262" r:id="rId10"/>
    <p:sldId id="263" r:id="rId11"/>
    <p:sldId id="264" r:id="rId12"/>
    <p:sldId id="265" r:id="rId13"/>
    <p:sldId id="266" r:id="rId14"/>
    <p:sldId id="543" r:id="rId15"/>
    <p:sldId id="267" r:id="rId16"/>
    <p:sldId id="268" r:id="rId17"/>
    <p:sldId id="269" r:id="rId18"/>
    <p:sldId id="270" r:id="rId19"/>
    <p:sldId id="271" r:id="rId20"/>
    <p:sldId id="272" r:id="rId21"/>
    <p:sldId id="273" r:id="rId22"/>
    <p:sldId id="544" r:id="rId23"/>
    <p:sldId id="274" r:id="rId24"/>
    <p:sldId id="275" r:id="rId25"/>
    <p:sldId id="276" r:id="rId26"/>
    <p:sldId id="277" r:id="rId27"/>
    <p:sldId id="278" r:id="rId28"/>
    <p:sldId id="279" r:id="rId29"/>
    <p:sldId id="280" r:id="rId30"/>
    <p:sldId id="355" r:id="rId31"/>
    <p:sldId id="356" r:id="rId32"/>
    <p:sldId id="357" r:id="rId33"/>
    <p:sldId id="281" r:id="rId34"/>
    <p:sldId id="358" r:id="rId35"/>
    <p:sldId id="359" r:id="rId36"/>
    <p:sldId id="360" r:id="rId37"/>
    <p:sldId id="283" r:id="rId38"/>
    <p:sldId id="284" r:id="rId39"/>
    <p:sldId id="285" r:id="rId40"/>
    <p:sldId id="361" r:id="rId41"/>
    <p:sldId id="362" r:id="rId42"/>
    <p:sldId id="363" r:id="rId43"/>
    <p:sldId id="286" r:id="rId44"/>
    <p:sldId id="287" r:id="rId45"/>
    <p:sldId id="364" r:id="rId46"/>
    <p:sldId id="365" r:id="rId47"/>
    <p:sldId id="288" r:id="rId48"/>
    <p:sldId id="366" r:id="rId49"/>
    <p:sldId id="367" r:id="rId50"/>
    <p:sldId id="368" r:id="rId51"/>
    <p:sldId id="369" r:id="rId52"/>
    <p:sldId id="370" r:id="rId53"/>
    <p:sldId id="371" r:id="rId54"/>
    <p:sldId id="289" r:id="rId55"/>
    <p:sldId id="290" r:id="rId56"/>
    <p:sldId id="291" r:id="rId57"/>
    <p:sldId id="292" r:id="rId58"/>
    <p:sldId id="293" r:id="rId59"/>
    <p:sldId id="294" r:id="rId60"/>
    <p:sldId id="295" r:id="rId61"/>
    <p:sldId id="296" r:id="rId62"/>
    <p:sldId id="297" r:id="rId63"/>
    <p:sldId id="298" r:id="rId64"/>
    <p:sldId id="642" r:id="rId65"/>
    <p:sldId id="299" r:id="rId66"/>
    <p:sldId id="300" r:id="rId67"/>
    <p:sldId id="301" r:id="rId68"/>
    <p:sldId id="643" r:id="rId69"/>
    <p:sldId id="302" r:id="rId70"/>
    <p:sldId id="303" r:id="rId71"/>
    <p:sldId id="352" r:id="rId72"/>
    <p:sldId id="304" r:id="rId73"/>
    <p:sldId id="305" r:id="rId74"/>
    <p:sldId id="306" r:id="rId75"/>
    <p:sldId id="307" r:id="rId76"/>
    <p:sldId id="308" r:id="rId77"/>
    <p:sldId id="309" r:id="rId78"/>
    <p:sldId id="310" r:id="rId79"/>
    <p:sldId id="311" r:id="rId80"/>
    <p:sldId id="312" r:id="rId81"/>
    <p:sldId id="313" r:id="rId82"/>
    <p:sldId id="644" r:id="rId83"/>
    <p:sldId id="645" r:id="rId84"/>
    <p:sldId id="314" r:id="rId85"/>
    <p:sldId id="646" r:id="rId86"/>
    <p:sldId id="647" r:id="rId87"/>
    <p:sldId id="697" r:id="rId88"/>
    <p:sldId id="700" r:id="rId89"/>
    <p:sldId id="353" r:id="rId90"/>
    <p:sldId id="315" r:id="rId91"/>
    <p:sldId id="316" r:id="rId92"/>
    <p:sldId id="317" r:id="rId93"/>
    <p:sldId id="318" r:id="rId94"/>
    <p:sldId id="319" r:id="rId95"/>
    <p:sldId id="320" r:id="rId96"/>
    <p:sldId id="321" r:id="rId97"/>
    <p:sldId id="322" r:id="rId98"/>
    <p:sldId id="323" r:id="rId99"/>
    <p:sldId id="324" r:id="rId100"/>
    <p:sldId id="325" r:id="rId101"/>
    <p:sldId id="326" r:id="rId102"/>
    <p:sldId id="327" r:id="rId103"/>
    <p:sldId id="328" r:id="rId104"/>
    <p:sldId id="329" r:id="rId105"/>
    <p:sldId id="330" r:id="rId106"/>
    <p:sldId id="331" r:id="rId107"/>
    <p:sldId id="332" r:id="rId108"/>
    <p:sldId id="333" r:id="rId109"/>
    <p:sldId id="334" r:id="rId110"/>
    <p:sldId id="335" r:id="rId111"/>
    <p:sldId id="336" r:id="rId112"/>
    <p:sldId id="337" r:id="rId113"/>
    <p:sldId id="344" r:id="rId114"/>
    <p:sldId id="345" r:id="rId115"/>
    <p:sldId id="346" r:id="rId116"/>
    <p:sldId id="347" r:id="rId117"/>
    <p:sldId id="348" r:id="rId118"/>
    <p:sldId id="349" r:id="rId119"/>
    <p:sldId id="350" r:id="rId120"/>
    <p:sldId id="351" r:id="rId121"/>
  </p:sldIdLst>
  <p:sldSz cx="9144000" cy="6858000" type="screen4x3"/>
  <p:notesSz cx="6997700" cy="9283700"/>
  <p:custShowLst>
    <p:custShow name="Custom Show 1" id="0">
      <p:sldLst>
        <p:sld r:id="rId30"/>
        <p:sld r:id="rId27"/>
        <p:sld r:id="rId9"/>
        <p:sld r:id="rId11"/>
        <p:sld r:id="rId45"/>
        <p:sld r:id="rId44"/>
        <p:sld r:id="rId13"/>
        <p:sld r:id="rId85"/>
        <p:sld r:id="rId29"/>
        <p:sld r:id="rId29"/>
        <p:sld r:id="rId55"/>
        <p:sld r:id="rId79"/>
        <p:sld r:id="rId82"/>
        <p:sld r:id="rId98"/>
        <p:sld r:id="rId18"/>
        <p:sld r:id="rId62"/>
        <p:sld r:id="rId63"/>
        <p:sld r:id="rId48"/>
        <p:sld r:id="rId80"/>
        <p:sld r:id="rId81"/>
        <p:sld r:id="rId98"/>
      </p:sldLst>
    </p:custShow>
  </p:custShowLst>
  <p:custDataLst>
    <p:tags r:id="rId124"/>
  </p:custDataLst>
  <p:defaultTextStyle>
    <a:defPPr>
      <a:defRPr lang="en-US"/>
    </a:defPPr>
    <a:lvl1pPr marL="0" lvl="0" indent="0" algn="l" defTabSz="914400" rtl="0" eaLnBrk="1" fontAlgn="base" latinLnBrk="0" hangingPunct="1">
      <a:lnSpc>
        <a:spcPct val="100000"/>
      </a:lnSpc>
      <a:spcBef>
        <a:spcPct val="0"/>
      </a:spcBef>
      <a:spcAft>
        <a:spcPct val="0"/>
      </a:spcAft>
      <a:buNone/>
      <a:defRPr sz="1600" b="0" i="0" u="none" kern="1200" baseline="0">
        <a:solidFill>
          <a:schemeClr val="tx1"/>
        </a:solidFill>
        <a:latin typeface="Helvetica" panose="020B0604020202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600" b="0" i="0" u="none" kern="1200" baseline="0">
        <a:solidFill>
          <a:schemeClr val="tx1"/>
        </a:solidFill>
        <a:latin typeface="Helvetica" panose="020B0604020202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600" b="0" i="0" u="none" kern="1200" baseline="0">
        <a:solidFill>
          <a:schemeClr val="tx1"/>
        </a:solidFill>
        <a:latin typeface="Helvetica" panose="020B0604020202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600" b="0" i="0" u="none" kern="1200" baseline="0">
        <a:solidFill>
          <a:schemeClr val="tx1"/>
        </a:solidFill>
        <a:latin typeface="Helvetica" panose="020B0604020202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605" userDrawn="1">
          <p15:clr>
            <a:srgbClr val="A4A3A4"/>
          </p15:clr>
        </p15:guide>
        <p15:guide id="2" pos="4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A2781"/>
    <a:srgbClr val="F4F4F4"/>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333" autoAdjust="0"/>
  </p:normalViewPr>
  <p:slideViewPr>
    <p:cSldViewPr snapToGrid="0" showGuides="1">
      <p:cViewPr>
        <p:scale>
          <a:sx n="53" d="100"/>
          <a:sy n="53" d="100"/>
        </p:scale>
        <p:origin x="340" y="84"/>
      </p:cViewPr>
      <p:guideLst>
        <p:guide orient="horz" pos="605"/>
        <p:guide pos="4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none" lIns="93031" tIns="46516" rIns="93031" bIns="46516" numCol="1" anchor="t" anchorCtr="0" compatLnSpc="1"/>
          <a:lstStyle>
            <a:lvl1pPr defTabSz="930275">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58371"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none" lIns="93031" tIns="46516" rIns="93031" bIns="46516" numCol="1" anchor="t" anchorCtr="0" compatLnSpc="1"/>
          <a:lstStyle>
            <a:lvl1pPr algn="r" defTabSz="930275">
              <a:defRPr sz="1200"/>
            </a:lvl1pPr>
          </a:lstStyle>
          <a:p>
            <a:pPr marL="0" marR="0" lvl="0" indent="0" algn="r"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58372"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none" lIns="93031" tIns="46516" rIns="93031" bIns="46516" numCol="1" anchor="b" anchorCtr="0" compatLnSpc="1"/>
          <a:lstStyle>
            <a:lvl1pPr defTabSz="930275">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none" lIns="93031" tIns="46516" rIns="93031" bIns="46516" numCol="1" anchor="b" anchorCtr="0" compatLnSpc="1"/>
          <a:lstStyle/>
          <a:p>
            <a:pPr lvl="0" algn="r" defTabSz="930275" fontAlgn="base"/>
            <a:fld id="{9A0DB2DC-4C9A-4742-B13C-FB6460FD3503}" type="slidenum">
              <a:rPr lang="en-US" altLang="zh-CN" sz="1200" strike="noStrike" noProof="1" dirty="0">
                <a:latin typeface="Helvetica" panose="020B0604020202030204" charset="0"/>
                <a:ea typeface="宋体" panose="02010600030101010101" pitchFamily="2" charset="-122"/>
                <a:cs typeface="+mn-cs"/>
              </a:rPr>
              <a:t>‹#›</a:t>
            </a:fld>
            <a:endParaRPr lang="en-US" altLang="zh-CN"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5:47:11.593"/>
    </inkml:context>
    <inkml:brush xml:id="br0">
      <inkml:brushProperty name="width" value="0.05292" units="cm"/>
      <inkml:brushProperty name="height" value="0.05292" units="cm"/>
      <inkml:brushProperty name="color" value="#FF0000"/>
    </inkml:brush>
  </inkml:definitions>
  <inkml:trace contextRef="#ctx0" brushRef="#br0">10216 14244 712 0,'0'0'204'0,"0"6"-12"15,0 2-20-15,0 6-132 16,0 9 88-16,-11 7 48 16,1 4-40-16,-5 12-52 15,-10 3-8-15,-1 1-20 16,-9-1-8-16,-6 1-20 15,0-4-8-15,6 11-348 16,-1-13-328-16</inkml:trace>
  <inkml:trace contextRef="#ctx0" brushRef="#br0" timeOffset="391.22">10211 14631 552 0,'0'0'152'0,"0"0"20"16,0 4 16-16,5 8-92 16,0 11 48-16,10 13 16 15,-5 18-16-15,0 11-40 16,0 5-16-16,1 3-20 0,-1-5 0 15,-5-13-40 1,0-9-32-16,0-7-24 0,-5-11 16 16,0-14-296-16,0-18-304 15</inkml:trace>
  <inkml:trace contextRef="#ctx0" brushRef="#br0" timeOffset="781.83">10434 14151 944 0,'5'0'284'0,"0"4"-24"16,0 3-20-16,11 7-232 16,-1 8 72-16,-5 6 32 15,5 4-32-15,-5 7-56 16,1-1-8-16,-1 0-92 15,-5-6-72-15,0-9-252 16,0-7-176-16,0-6 72 0,-5-4 256 16,0 0 248-16,0-6 0 15</inkml:trace>
  <inkml:trace contextRef="#ctx0" brushRef="#br0" timeOffset="1157.41">10592 14024 944 0,'0'0'284'16,"0"0"-68"-16,0 0-60 16,5 0-268-16,5 0 88 15,0 0 72-15,5-2-8 16,6 2 4-16,-1 0 16 16,5-6 0-16,1 0-8 15,-6 2-20-15,5 2-8 0,-9-2-16 16,-1 2 0-16,0 0-8 15,-10 6 0-15,-15 8-16 16,0 6-16-16,-5 7-8 16,-6 7 8-16,-4 4 12 15,-6 5 8-15,6 3 4 16,0-4 8-16,4-6 8 16,1-7 8-16,5-3 0 15,5-4-8-15,4-6 0 16,6-8 16-16,11-6 16 0,-1-2 8 15,5-6-4-15,5-6-8 16,1 0-32-16,-1-2-16 16,0-2-100-16,-4 5-80 15,-1-1-200-15,-5 8-120 16</inkml:trace>
  <inkml:trace contextRef="#ctx0" brushRef="#br0" timeOffset="1455.58">10368 14712 536 0,'0'0'148'0,"15"-4"0"32,11-6 4-32,4 4-80 15,1-4 64-15,19-7 28 16,1-3-32-16,-5 0-44 15,5 2-8-15,0 2-20 16,-11 0-8-16,-4 4-28 16,-6 4-8-16,-4 2-112 15,-6 2-88-15,-5-1-200 16,-10 1-96-16,-5 2 88 16,-5 2 200-16,10-2 192 15,-10 2 0-15</inkml:trace>
  <inkml:trace contextRef="#ctx0" brushRef="#br0" timeOffset="1737.44">10663 14490 512 0,'0'-2'140'0,"0"0"28"0,0 0 36 15,-5 0-84-15,5 0 24 16,0 8-4-16,0 2-24 16,0 8-36-16,0 10-8 15,5 5 0-15,-5 11 16 16,10 10-4-16,-5 5-8 15,5 19-16-15,0 5 0 16,5-16-8-16,-4-1 0 16,-1-3-12-16,0-13-8 0,-5-10-8 15,0-9 8-15,-5-5-4 16,0-6 0-16,0-8-20 16,0-4-8-16,-10-2-48 15,5-2-24-15,-10-2-88 16,-1-4-56-16,-4-10 32 15,0-2 96-15,5-16-176 16,-6-3-256-16</inkml:trace>
  <inkml:trace contextRef="#ctx0" brushRef="#br0" timeOffset="1956.17">10526 14780 976 0,'-6'0'292'0,"1"2"-4"0,5 4-12 16,0 0-252-16,-5 11 56 15,-10 15 16-15,0 8-24 16,-6 1-48-16,-4 3-8 16,0 12-100-16,-1-3-80 15,6-19-264-15,0-12-176 16</inkml:trace>
  <inkml:trace contextRef="#ctx0" brushRef="#br0" timeOffset="2201.48">10632 14758 1016 0,'0'2'308'16,"15"2"-12"-16,1 6-12 16,9-2-252-16,6 4 64 15,4 1 36-15,6 5-24 16,-1 0-36-16,-4-2 0 15,0-2-16-15,-1 0-8 16,-4-2-20-16,-6-4-8 16,-5 0-84-16,-15-4-64 0,0-12-352 15,-5-16-280-15,-10 10 64 16,5 6 352-16,0-8 344 16,0 6 0-16</inkml:trace>
  <inkml:trace contextRef="#ctx0" brushRef="#br0" timeOffset="2595.44">11232 14065 688 0,'0'0'196'0,"0"0"16"16,0 0 12-16,0 0-168 16,0 2 24-16,0 6-24 15,-11 4-40-15,-4 6-104 16,-5 4-64-16,-5 10-160 16,-1 3-88-16,1-9 68 15,9-6 168-15,1-2 164 16,0-4 0-16</inkml:trace>
  <inkml:trace contextRef="#ctx0" brushRef="#br0" timeOffset="2830.54">11069 14282 528 0,'0'0'144'0,"5"0"12"0,0 2 16 16,10 7-92-16,6 7 40 16,-11 4 20-16,10 12-16 15,-4 4-24-15,-6-5 0 16,0 5-4-16,5-2 0 15,-5-6-8-15,0-3-8 16,1-3-24-16,-1-6-16 16,-5-8-12-16,5-4 8 15,-5-6-12-15,0-4-8 16,0-4-56-16,0-10-32 16,-5-3-96-16,5-3-56 15,-5-6-188-15,5-2-128 16,-5 8 92-16,0 9 224 0</inkml:trace>
  <inkml:trace contextRef="#ctx0" brushRef="#br0" timeOffset="3064.91">11252 14325 1000 0,'0'-4'300'0,"0"8"-28"16,5 6-28-16,5 0-248 15,0-2 88-15,6-4 40 16,-1 8-40-16,0 8-56 16,-5 0-8-16,5-7-12 15,-4-1 8-15,-6-2-4 0,5-6 0 16,-5-4-8-16,0 0 0 16,-5 2-4-16,5-2 0 15</inkml:trace>
  <inkml:trace contextRef="#ctx0" brushRef="#br0" timeOffset="3552.17">11425 14135 1152 0,'0'0'352'0,"5"-8"-60"16,10 2-56-16,0-2-320 16,6-2 96-1,4 0 56-15,0 4-32 16,6-2-28-16,-1 2 16 0,-4-2 12 15,-1 2 8-15,1 2-4 16,-11-2-8-16,5 2-16 16,-5 2 0-16,-5 0 0 15,1 0 8-15,-6 4 12 16,0 8 8-16,-5 6-8 16,0 4-8-16,-5 2-16 15,-5 6 0-15,-6-3-4 0,-4-1 8 16,15 0-16-16,0 0-16 15,-5-4-56-15,0-4-32 16,-1-6 8-16,1-1 48 16,0-3 48-16,0-6 0 15,0-7-352-15,5-3-344 16,-6-4 344-16,-4-2 696 16,5 2 348-16,5 0-344 15,0-4-348-15,-5 4 8 16,10 2-56-16,0 0-56 15,-5 7 28-15,5-1 88 16,0 2 44-16,0 2-32 16,0 6-44-16,-5 7 0 15,-6 5-32-15,-4 8-24 0,0 8-84 16,-5 8-48-16,-6 9-160 16,6-3-96-16</inkml:trace>
  <inkml:trace contextRef="#ctx0" brushRef="#br0" timeOffset="3868.42">11196 14625 256 0,'0'0'52'0,"0"2"20"0,5 2 12 15,0-2-20 1,0 0 16-16,0 4 24 15,6 0 16-15,-6-2 32 0,0-4 32 16,5 10-4-16,5 3-24 16,-5 3-36-16,6 6-8 0,-6 4-20 15,0 2-8 1,-5 2-28-16,0-1-8 16,0-3-48-16,0-4-24 0,-5-8-16 15,0-2 16-15,0-4-288 16,0-12-304-16,0-8 0 15,0 4 312-15,0 2 304 16,-5-2 0-16</inkml:trace>
  <inkml:trace contextRef="#ctx0" brushRef="#br0" timeOffset="4244.76">11369 14619 384 0,'0'-4'96'0,"5"-8"4"0,15-2 0 16,1-2-80-16,4-10 16 15,16-9 4-15,-1-1-8 16,1 12 32-16,-1-2 48 16,1-1 32-16,-5 7-8 15,-6 4-28-15,-4 0-16 16,-6 6-32-16,-10 2-8 16,0 4 4-16,-5 8 16 15,0 10 0-15,-5 12-8 16,-5 14-20-16,0 3 0 15,10 11 0-15,0 5 8 0,6 5-4 16,-6-3 0-16,-5-3-12 16,5-1 0-16,0-1-12 15,5-12 0-15,-5-15-16 16,-5 3-8-16,0-12-16 16,5-6 0-16,-5-8-48 15,0-12-40-15,-5-16 8 16,0-8 56-16,-5 3-264 15,-11-9-304-15,11 4-8 16,5 10 312-16</inkml:trace>
  <inkml:trace contextRef="#ctx0" brushRef="#br0" timeOffset="4510.46">11379 14784 520 0,'0'0'140'0,"5"-2"44"0,5 2 36 16,0-4-80-16,11-4 24 16,-1-4 8-16,16-2-8 15,-6 4-36-15,1-2-24 16,4-4-32-16,1 2 0 15,-6 0-48-15,-4 1-32 16,-1 1-132-16,-5 2-88 16,1 0-204-16,-11 0-112 0</inkml:trace>
  <inkml:trace contextRef="#ctx0" brushRef="#br0" timeOffset="4823.81">11440 14617 696 0,'0'0'200'0,"0"0"-20"16,0 0-24-16,0 0-148 16,0 2 80-16,0 6 44 15,5 2-24-15,0 0-20 16,5 6 8-16,-5-1-8 0,0 1-8 15,11 6-32-15,-6-6-8 16,0-2-64-16,0 0-40 16,-5 4-12-16,0-2 40 15,0-5-252-15,0-5-288 16,-5 2 0-16,0-2 288 16,6-2 288-16,-6-2 0 15</inkml:trace>
  <inkml:trace contextRef="#ctx0" brushRef="#br0" timeOffset="4995.63">11455 14819 472 0,'-5'6'124'15,"0"6"32"-15,0-4 28 0,0 0-72 16,0 0 32 0,5-2 8-16,0-2-16 15,10-2-12-15,10-2 8 16,-5-4-8-16,16-2-8 0,10-2-32 16,-6 2-16-16,1-6-20 15,4-2 0-15,-4 6-24 16,-6 4-24-16,1-6-16 15,-6-5 8-15,-4 1-348 16,-1 2-352-16</inkml:trace>
  <inkml:trace contextRef="#ctx0" brushRef="#br0" timeOffset="5449.41">12324 13934 944 0,'5'0'284'0,"0"-2"-4"16,-5 2 4-16,5 6-236 15,5 4 48-15,-20 6 24 16,0 6-24-16,-5 2-36 15,-6 3-8-15,6 9-28 16,-15 2-8-16,9 0-80 16,1-5-64-16,0-1 0 15,-6-6 64-15,11-6-240 16,5-2-304-16,0-5 0 0,0-7 304 16,4 0 304-16,6-2 0 15</inkml:trace>
  <inkml:trace contextRef="#ctx0" brushRef="#br0" timeOffset="5762.71">12288 14202 416 0,'-5'0'108'16,"0"2"20"-16,0 4 20 15,5 8-44-15,0 12 48 16,0 6 16-16,0 1-16 16,10 19-24-16,-5 3 0 15,5-7-12-15,-4 0-8 0,-1-5-24 16,0-3-8-16,-5-4-20 16,0-12-8-16,5-3-68 15,-5-7-56-15,0-4-100 16,0-4-40-16,0-6-168 15,0-12-128-15,0 0 84 16,0 4 216-16,0-2 212 16,0 3 0-16</inkml:trace>
  <inkml:trace contextRef="#ctx0" brushRef="#br0" timeOffset="6153.24">12527 13831 576 0,'0'-4'160'0,"0"-2"48"16,0 2 48-16,5 6-104 16,-5 0 16-16,10 2-28 15,0 2-32-15,1 10-40 16,-1-2 0-16,0 0-8 16,5 0 0-16,-5 2-16 15,0-7-8-15,1-1-48 16,-1-2-32-16,0-2-112 15,-5 0-72-15,0-4 24 16,-5 0 104-16,0 2 100 16,0-2 0-16</inkml:trace>
  <inkml:trace contextRef="#ctx0" brushRef="#br0" timeOffset="6622.66">12293 14143 400 0,'5'0'100'16,"1"0"-16"-16,4 0-20 16,5-4-64-16,0-4 56 15,5 0 64-15,6-4 8 16,9-2 0-16,1 0 0 16,0 0-20-16,9-2-8 15,-14 2-24-15,-1 5-8 16,1-1-16-16,-6 0 0 15,-5 4-4-15,-4 0 0 16,-6 2 16-16,0 0 16 16,-10 2 4-16,0-2-8 0,-5 0-28 15,0 4-16-15,0 0-24 16,0 2 0-16,-5-8-8 16,-1 0 0-16,6 12 20 15,0 2 24-15,-5-8-4 16,5 4-16-16,0 2-24 15,5 0 0-15,-10 0 8 16,5 2 8-16,-6-2 4 16,1 2 0-16,0 9-12 15,-5 5 0-15,-5 4 0 16,-1 6 8-16,1 11 4 0,-11 5 0 16,1 6-28-16,-6 5-24 15,-4 1-96-15,-6-3-72 16,0-3-68-16,6-7 8 15,4-15-112-15,6-8-112 16</inkml:trace>
  <inkml:trace contextRef="#ctx0" brushRef="#br0" timeOffset="7291.28">12420 14385 480 0,'0'0'128'0,"0"6"20"16,-5 4 16-16,5 0-60 16,0 3 48-16,0 13-4 15,0 0-48-15,5 2-28 16,0 2 24-16,1-3 12 15,-1-3-8-15,0 2-28 16,0-6-16-16,5-4-20 16,0-2 0-16,0-7-4 15,5-1 8-15,1-2-8 16,4-10 0-16,0-3-16 16,1-3-8-16,-1-10-4 15,5-8 8-15,1 2 0 16,-1-1 0-16,-4-9-12 0,-1 0 0 15,0 4-12-15,0 3 0 16,-9-3-16-16,-1 6-8 16,-5 4-28-1,-15 4-8-15,-6 7-32 16,-4 3-8-16,-5 6 8 16,-6 8 32-16,1 8 36 15,-1 5 16-15,1 7 28 0,4 0 16 16,11 0 24-16,-5 4 8 15,5-5 4-15,4-1 0 16,1-2-4-16,10-2 8 16,5-6 12-16,16 4 16 15,-1 0-24-15,11-2-32 16,14-5 12-16,1 1 56 16,15 0 12-16,0-2-32 15,0 0-36-15,-5 0 8 16,0-4-16-16,-6 0-8 15,-14 0-44-15,-6 2-24 16,-4-2-4-16,-11-2 24 0,0 0-400 16,-10-2-416-16,0-2-8 15,1 0 424-15,-6 2 416 16,0-2 0-16</inkml:trace>
  <inkml:trace contextRef="#ctx0" brushRef="#br0" timeOffset="7731.45">13096 13843 480 0,'0'2'128'0,"0"0"12"15,5 0 8-15,0-2-52 16,0 2 64-16,5-2 32 15,6 0-24-15,-6-2-40 16,5 0 0-16,0 2-48 16,6-4-40-16,-1-2 0 15,-5 2 40-15,5-4-24 16,-4-2-64-16,-6 0-40 16,0 2 24-16,0 0 24 15,-10-3 0-15,-5 3 0 16,0 2 0-16,5 2 0 15,-5 0 0-15</inkml:trace>
  <inkml:trace contextRef="#ctx0" brushRef="#br0" timeOffset="8043.87">13137 14008 824 0,'0'2'244'0,"0"2"8"16,0 0 12-16,0 0-188 16,0 6 48-16,0 3 0 15,5 3-40-15,-5 0-36 16,5 6 16-16,0 6-4 15,0-4-8-15,0-1-28 16,0-3-8-16,0-2-92 16,-5-6-72-16,5-2-92 15,-5-4-8-15,0-6-128 16,5-8-112-16</inkml:trace>
  <inkml:trace contextRef="#ctx0" brushRef="#br0" timeOffset="8435.03">13137 14101 640 0,'0'0'180'0,"-5"0"12"0,5 0 4 16,0 0-148 0,-6 0 32-16,6 0 28 0,6-2 8 15,4-6-8-15,0 0-8 16,10-6-16-16,6-8 0 16,-1 9-12-16,0 3-8 15,1 0-20-15,4 2-8 16,-4 2-20-16,-1 4 0 15,-10 0-24-15,1 4-8 16,-6 4-84-16,-15 6-64 16,-11 4-36-16,1 1 32 15,-5 7 56-15,0 0 32 16,-1 0 52-16,1 2 32 0,0-5 28 16,4-1 8-16,1 2 0 15,10-4 0-15,-5-10 4 16,10-2 8-16,5-2-16 15,5-2-16-15,5-4 0 16,6-4 24-16,-6-4-76 16,-5-4-96-16,15-8-224 15,-9-2-128-15,-6 3 72 16,0 3 208-16,0 4 200 16,-5 0 0-16</inkml:trace>
  <inkml:trace contextRef="#ctx0" brushRef="#br0" timeOffset="8983.51">13137 13801 200 0,'0'-4'36'16,"0"0"28"-16,0 4 36 15,0-4 0-15,0-5 8 16,0-3-44-16,0 4-40 15,0 10-24-15,0 2 32 0,0 2 20 16,0 0 0 0,5-8-20-16,0 2-8 15,0 9 8-15,0 11 24 0,0 4 24 16,5 6 0-16,0 10-12 16,6 5-8-16,-6 5-20 15,5 11 0-15,5 3-4 16,1 3 8-16,-11 5 12 15,10-9 8-15,-5-3 0 16,1-7-8-16,-6-7-12 16,5-6 0-16,-5-3-16 15,0-5-8-15,-5-10-4 16,0-2 8-16,6-2 12 16,-6-6 8-16,0-5-4 0,-5-1-8 15,5-2-4-15,-5 0 8 16,0-4 4-16,0 0 8 15,-5 2 0-15,5-2 8 16,0 0-8-16,0 0 0 16,0 0 0-16,0 0 8 15,0 0-8-15,-5 0-16 16,0 0-24-16,0-4-8 16,-6-4-44-16,-9 1-32 15,0-1 0-15,-1-8 40 16,-4-2-336-16,0-4-368 15</inkml:trace>
  <inkml:trace contextRef="#ctx0" brushRef="#br0" timeOffset="9202.28">13157 14240 896 0,'0'2'268'0,"0"4"-28"16,5 8-28-16,0 12-224 16,-5 1 72-16,0 7-8 15,-10 8-72-15,-5-1-296 16,-6-1-216-16,6-2 28 16,5-10 256-16,0-9 248 15,0-3 0-15</inkml:trace>
  <inkml:trace contextRef="#ctx0" brushRef="#br0" timeOffset="9421.73">13309 14389 1080 0,'5'0'328'16,"6"0"-28"-16,-1 0-32 16,5-2-292-16,5-2 72 15,6 2 36-15,-6 6-24 16,0 2-36-16,1-2-8 15,-6-4-16-15,-5 6-8 0,0 2-8 16,-5-12 8-16,0-14-344 16,-5-2-336-16,-5 2 0 15,5 4 344-15</inkml:trace>
  <inkml:trace contextRef="#ctx0" brushRef="#br0" timeOffset="9937.62">13497 13597 568 0,'0'0'156'16,"0"0"24"-16,0 2 20 0,-5 6-116 15,0 8 24 1,0 4-12-16,10 1-24 16,-10 5-8-16,5-2 24 15,-5-6-8-15,5-4-24 0,0-2-44 16,5-2-8-16,0-8 4 16,10-4 16-16,11-4 8 15,-6-6 0-15,6-4 0 16,-1-2 16-16,-5 2 0 15,1 2-8-15,-1 4-16 16,-5 8-8-16,-5 2-16 16,0 4-8-16,-4 10-48 15,-6 10-40-15,-6 0 8 16,-14 0 48-16,0 5-240 0,-6 1-280 16</inkml:trace>
  <inkml:trace contextRef="#ctx0" brushRef="#br0" timeOffset="10140.75">13482 13924 552 0,'0'4'152'0,"0"4"12"0,0-2 16 16,0 6-104-16,0 2 40 16,0 2 36-16,10 2 8 15,0 4-28-15,6 1-24 16,-6-1-36-16,0 2-8 16,0 4-20-16,0-8-8 15,0-2-20-15,-4-3 0 16,-1-3-88-16,-5-6-80 15,0-2-248-15,5-4-168 16,-5-4 76-16,0 2 248 0,0 0 244 16,0 0 0-16</inkml:trace>
  <inkml:trace contextRef="#ctx0" brushRef="#br0" timeOffset="10391.35">13543 13994 352 0,'5'0'84'0,"5"-6"16"15,-5-4 12-15,11 4-32 16,-1 0 40-16,5-6 36 15,0 2 0-15,6 2-28 16,-1 2-24-16,-4 0-28 16,-1 4 0-16,5-2-4 15,-4 6 0-15,-6 6-4 16,-5 6 0-16,5 0-8 16,-10 0 0-16,6 4-20 15,-6-4-8-15,-5 0-64 16,-5 0-48-16,-6 3-104 0,-4 1-48 15,0-4-144-15,-5 0-88 16,-1-6 96-16,6-2 184 16,5-2 184-16,0 0 0 15</inkml:trace>
  <inkml:trace contextRef="#ctx0" brushRef="#br0" timeOffset="10625.74">13568 14049 936 0,'0'0'280'15,"0"0"-36"-15,6 0-32 16,-6 10-232-16,0 4 88 15,5-2 68-15,0 10-8 16,-5 16-32-16,5 5-8 16,-5 7-16-16,5 3 0 15,-5-1-16-15,0-2-16 0,-5-5-20 16,0-5 0-16,-5-6-44 16,-6-6-40-16,1-9-72 15,-5-5-32-15,-1-6-260 16,6-10-224-16,0-8 64 15,5 6 296-15,0-2 292 16,5 0 0-16</inkml:trace>
  <inkml:trace contextRef="#ctx0" brushRef="#br0" timeOffset="10844.61">13838 14264 1016 0,'5'6'308'0,"10"6"0"0,10 3 4 16,11 7-232-16,10 2 80 16,-11 0 32-16,1 4-40 15,10-1-52-15,-11-1-8 16,-4-4-28-16,-6-4-8 16,-5-2-68-16,1-2-48 15,-11-6-16-15,-5-2 40 16</inkml:trace>
</inkml:ink>
</file>

<file path=ppt/ink/ink10.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5:43:13.414"/>
    </inkml:context>
    <inkml:brush xml:id="br0">
      <inkml:brushProperty name="width" value="0.05292" units="cm"/>
      <inkml:brushProperty name="height" value="0.05292" units="cm"/>
      <inkml:brushProperty name="color" value="#FF0000"/>
    </inkml:brush>
  </inkml:definitions>
  <inkml:trace contextRef="#ctx0" brushRef="#br0">17460 3877 792 0,'0'0'232'0,"0"0"12"16,0-3 8-16,0-1-164 16,0-4 64-16,-5 0 48 15,5-4-8-15,0 6-32 16,0 2-16-16,0-4-32 15,0 8 0-15,0 0-24 16,0 12-8-16,-11 18-16 16,1 17 0-16,0-1-8 15,-5 7-8-15,0 9-20 0,-6-5-8 16,11 3-8-16,-5-2 8 16,10-7-4-16,-5-1 0 15,5-13-24-15,5-5-8 16,-5-4-24-16,5-6 0 15,5-10-64-15,-5-4-48 16,0-12 8-16,5-18 72 16,5-8 64-16,0-6 8 15,5-9-424-15,6-7-416 16,-1 10-4-16,-5 9 424 16,-5 3 420-16,0 12 0 15</inkml:trace>
  <inkml:trace contextRef="#ctx0" brushRef="#br0" timeOffset="265.66">17505 3780 456 0,'0'0'120'0,"-5"0"60"16,0-2 64-16,0-2-48 16,-5 4 16-16,5-2-16 15,0-6-24-15,0 4-40 16,0 2-8-16,5 0-12 16,0-6 0-16,0 1-8 15,15 1-8-15,-5-2-24 16,10 0-8-16,1 2-24 15,-1 4 0-15,0-4-8 16,6 6 0-16,-6-4-16 16,6 2-16-16,-6 2-44 15,5 0-24-15,1 0 4 16,-6 0 32-16,0 0 32 0,6 2 0 16,-6-2-412-1,-5 4-408-15,-5 4-4 0,-5-2 416 16</inkml:trace>
  <inkml:trace contextRef="#ctx0" brushRef="#br0" timeOffset="563.41">17470 4104 600 0,'0'0'168'16,"0"0"-12"-16,0 0-16 15,-5 6-92-15,0 0 88 16,5-2 48-16,-5 0-32 0,0-4-52 15,5 2-8-15,0 0-12 16,5-6 8-16,10-4-4 16,0 4 0-16,5-2-12 15,11-2-8-15,-1 0-20 16,1 4-8-16,-1 4-12 16,1 0 0-16,-6-4-32 15,1 4-32-15,4 6-8 16,-10 8 32-16,1-10-344 15,4 0-360-15,-5-4-8 16,-4 4 368-16,-6-4 360 16,0 0 0-16</inkml:trace>
  <inkml:trace contextRef="#ctx0" brushRef="#br0" timeOffset="922.75">18013 4012 880 0,'0'0'260'16,"0"0"-20"-16,0 0-20 15,-5-6-204-15,0 4 88 16,-5 2 56-16,0-7-24 16,0 3-44-16,-11 4-16 15,1 4-24-15,5 7 0 16,-5 15-8-16,-6 6 0 15,1 4-12-15,4 5 0 16,1-7-16-16,10 4 0 0,10-8-8 16,10-5 0-16,5-5-4 15,11-2 0-15,-1-6-8 16,-4-4 0-16,9 0-12 16,-5-6 0-16,-4 2-32 15,-1-4-16-15,0-6 0 16,-4-2 32-16,-1 0-332 15,5-4-352-15</inkml:trace>
  <inkml:trace contextRef="#ctx0" brushRef="#br0" timeOffset="8222.51">19233 3780 536 0,'-5'0'148'0,"5"0"-4"15,-6 0 4-15,6 0-104 16,0 2 48-16,0 2 44 16,-5 8 8-16,5 10-20 15,-5 12-16-15,5 19-28 16,-5 7-8-16,5-1-12 15,-5 1 0-15,5 1-28 16,0-9-16-16,0-2-32 16,-5-11 0-16,5-7-40 0,0-10-32 15,0-4-64-15,-5-4-24 16,5-8-156-16,0-10-120 16</inkml:trace>
  <inkml:trace contextRef="#ctx0" brushRef="#br0" timeOffset="8515.33">19238 3741 976 0,'0'0'292'0,"0"0"-28"16,0 0-36-1,0 0-240-15,0 0 88 16,0 0 52-16,5-4-24 15,0 2-48-15,0 2-8 16,5-4-16-16,-5 0 8 16,10-2-8-16,-4 4-8 15,4-4-40-15,5 0-32 16,-5 4-96-16,1-2-64 0,-1 2-52 16,0 0 16-16,0 10-84 15,-4 0-96-15</inkml:trace>
  <inkml:trace contextRef="#ctx0" brushRef="#br0" timeOffset="8735.86">19273 3951 712 0,'0'0'204'0,"0"0"12"16,0 0 4-16,0 0-168 16,0-6 32-16,0 0 36 0,5-2 8 15,11 6-8-15,-1-6-16 16,5-2-28-16,6 2-8 15,4 0-36-15,-5 0-16 16,1 4-96-16,-6 0-64 16,6 2-272-16,-1-1-200 15,0 1 72-15,-9 0 272 16,-1 2 272-16,-5 0 0 16</inkml:trace>
  <inkml:trace contextRef="#ctx0" brushRef="#br0" timeOffset="9752.48">20025 3377 592 0,'0'0'164'0,"0"6"4"16,0 10 4-16,-5 0-120 16,0 10 48-16,0 4 12 15,0 1-32-15,5-7-36 16,-5 0 0-16,5-4-8 16,0-10 0-16,-5-2-20 15,10-4-8-15,0-4-32 16,5-4-16-16,5-8-16 0,6-2 8 15,-1-6 0-15,0 2 8 16,0 2 0-16,-4-1 8 16,-6 5 16-16,0 6 16 15,-5 4 36-15,0 10 24 16,-5 7 12-16,-5 9-8 16,-5-2-20-16,5 2-8 15,0 0-52-15,-5-4-32 16,10 1-64-16,-5-7-24 15,5-2 4-15,5-6 32 0,5 0 32 16,0-10 8-16,5-8 16 16,6-8 16-16,-1-5 28 15,0-15 16-15,6-10 28 16,-6 9 16-16,-5 11 36 16,0 0 32-16,1 4 8 15,-11 10-8-15,0 12-28 16,-10 12-8-16,5 14-20 15,-5 8 0-15,0 0-32 16,-1 5-24-16,1-5-52 16,5-6-24-16,5-2-40 15,1-4-8-15,4-6 16 16,0-6 32-16,5-6 44 16,0 0 16-16,-5-4 20 0,1-2 8 15,4-4 20-15,-10 2 16 16,5 2-8-16,-15 6-24 15,-5 8-84-15,-16 4-56 16,-4 2-40-16,-6 9 24 16,6-5 28-16,5-2 16 15,-6 2 16-15,6-6 8 16,-1 0 24-16,11-6 16 16,0 2 28-16,5-6 16 15,10 4 4-15,0-6-8 16,5 2-8-16,10-4 8 15,5 2-8-15,16-6 0 16,-6-2-28-16,1 0-16 16,-6 2-28-16,-4 0 0 15,-6-2 0-15,0 4 8 0,-10 4-4 16,-5-4-8-16,0 4 4 16,-10 4 24-16,-15 4 16 15,-6 2 0-15,-5 10 16 16,1-2 24-16,-1 1 0 15,6-3-8-15,4 0-16 16,11-2 0-16,0-6-4 16,5-2 0-16,5-2-24 15,0 0-16-15,0-4-60 16,5 2-32-16,-5 4 16 16,-1-6 64-16,6 0 56 15,0 2 0-15</inkml:trace>
  <inkml:trace contextRef="#ctx0" brushRef="#br0" timeOffset="9925.12">19715 4155 416 0,'-5'0'108'0,"-10"2"16"0,-5 6 20 16,-1 0-40-16,6 0 48 16,5 2 12-16,10-10-32 15,15 0-36-15,16-14 0 16,9-8 8-16,16-5 16 16,15-11-16-16,16-8-16 15,4 2-32-15,0 5 0 16,1-1-24-16,-11 4-8 15,-5 7-88-15,-10 5-64 0,-5 2-280 16,-10 6-208-16</inkml:trace>
  <inkml:trace contextRef="#ctx0" brushRef="#br0" timeOffset="10425.18">20228 3828 488 0,'0'4'132'0,"0"10"28"0,-5 2 36 16,5-1-76-16,-5 19 24 16,0 14-8-16,10-1-24 15,-5 3-36-15,10 4 0 16,-5-7-12-16,6-3 0 15,-1-6-12-15,0-7 0 16,0-5-12-16,0-8 0 16,-5 2-32-16,-5-10-24 15,-10 0-72-15,0 0-48 16,-5-8-56-16,-6-2-8 16,-4-16-112-16,5-8-104 15,-1-10 196-15,-4-11 304 16,5-21 144-16,-1 1-152 15,1 17-104-15,5 6 56 16,5 9 108-16,-1 17 56 16,1 2 24-16,10-4-24 0,-5 10-56 15,5 12-24-15,0 14-32 16,0 2 0-16,10 5-16 16,1 9-8-16,4-4-64 15,0-4-48-15,0-2-20 16,11-3 40-16,4-9-260 15,1-6-296-15,-6-12 0 16,-10 2 296-16</inkml:trace>
  <inkml:trace contextRef="#ctx0" brushRef="#br0" timeOffset="10768.9">20833 3580 992 0,'0'0'300'0,"-5"4"-20"16,0 6-12-16,-11 2-268 16,-4 5 56-16,-5 3-8 15,-1 4-48-15,-4 2-36 16,4 4 24-16,6-5 16 16,10-7 0-16,-5-2-4 15,10-4 0-15</inkml:trace>
  <inkml:trace contextRef="#ctx0" brushRef="#br0" timeOffset="10893.89">20680 3794 672 0,'0'0'192'0,"0"10"-12"16,0 4-16-16,0 4-148 15,0 8 56-15,0 13 40 16,6 1-16-16,-6 2-40 16,0 1-24-16,0-11-88 15,0-4-56-15,-6-4-200 0,6-10-136 16</inkml:trace>
  <inkml:trace contextRef="#ctx0" brushRef="#br0" timeOffset="11363.55">21117 3302 816 0,'0'0'240'0,"0"0"-36"16,0 0-32-16,0 0-192 15,0 6 88-15,-5 12 36 16,-5 8-48-16,-5-3-56 16,-5 13 0-16,4 6-48 15,-9-4-32-15,-11 3-52 16,6-1-8-16,4-6 20 15,1-9 32-15,0-1 36 16,14-8 8-16,-4-2 28 16,10-6 24-16,0-2 48 15,0 0 32-15,10-6 32 16,0 0 16-16,5 0-8 16,6 0-8-16,-1 0-24 0,0 0-8 15,10-4-20 1,-9 2-8-16,4 2-20 0,-5-2-8 15,-5 2-88-15,1 0-72 16,-6 0-96-16,5-6-16 16,10 4-92-16,-5-2-72 15,-10 0 84-15,1 4 160 16,4 0 160-16,-5-4 0 16</inkml:trace>
  <inkml:trace contextRef="#ctx0" brushRef="#br0" timeOffset="11504.22">20955 3778 584 0,'-5'0'164'15,"-16"2"-4"-15,-4 12-4 0,15 8-108 16,-5-2 56-16,-1 6 16 16,1 3-32-16,10 1-92 15,-5 0-48-15,5-2-84 16,0-7-32-16,0-3-96 16,10-8-64-16</inkml:trace>
  <inkml:trace contextRef="#ctx0" brushRef="#br0" timeOffset="11676.09">21117 3864 856 0,'0'0'252'0,"-5"19"-28"0,10 19-36 16,-5-4-212 0,5 11 80-16,0 11 56 0,1 0-8 15,-1-7-32-15,0 5-16 16,0-3-32-16,-5 3-8 15,-10 0-80-15,-1-1-56 16,-4-3-248-16,0-11-184 16</inkml:trace>
  <inkml:trace contextRef="#ctx0" brushRef="#br0" timeOffset="12051.08">21514 3659 1104 0,'0'0'336'0,"0"8"-36"0,5 6-32 16,-5 10-300 0,0 2 72-16,0 3 32 15,0 5-32-15,0-2-80 0,-5-4-40 16,-1-3-96-16,12-3-56 15,-6-2-168-15,5-12-104 16</inkml:trace>
  <inkml:trace contextRef="#ctx0" brushRef="#br0" timeOffset="13020.94">21686 3532 416 0,'-10'-6'108'0,"0"-2"-12"15,15-6-12 1,0-3-92-16,5 1 32 0,-5 2 16 16,6-6 0-16,-1 6 8 15,-5 4 16-15,5 2 16 16,-5 2 0-16,-5 4 0 16,0 2 0-16,5 8 0 15,0 14 0-15,5 8-4 16,-5 0 0-16,0 7-8 15,1 9 0-15,-1-6-12 16,0 1 0-16,0 1-16 16,-5-6 0-16,5-5-12 15,-5 3 0-15,0-12-28 16,0 2-24-16,0-8-36 16,0-2-8-16,0-1-8 15,-5-5 8-15,0-6-44 0,-5-4-40 16,-6-4-20-16,-4-2 32 15,5-5 44-15,-6-5 16 16,6 4 28-16,-5-2 16 16,5-2 28-16,-6 6 16 15,1-2 28-15,0-2 16 16,-1 3 28-16,6 5 24 16,5 0 12-16,5 0 0 15,0 2-40-15,5 4-32 16,5-4-28-16,5 6 16 15,5-4-4-15,1 2-8 16,9 0-20-16,-5-2 0 0,-5 2-28 16,1 0-16-16,-1 4-12 15,-5 4 8-15,-5 2-8 16,0 2-8-16,-10 10-4 16,0 1 16-16,0-5 12 15,-5-2 0-15,0 2 4 16,0-6 8-16,-1 2 8 15,1-4 8-15,0-4 4 16,5 2 0-16,0 0-4 16,0 0 0-16,-5 2-4 15,0 0 8-15,-1 1 0 0,6 3 0 16,-5 4-4-16,0 2 0 16,0-2 4-16,-5 2 16 15,-11 2 8-15,6 0 0 16,0 1-4-16,-6 1 0 15,-4-8-4-15,9 2 8 16,6-6 8-16,0-2 8 16,5-2 4-16,5 0 0 15,0-2-4-15,15 0 0 16,10-2 40-16,16-12 40 16,4-4 28-16,11 2-8 15,-5 0-20-15,-1-4 0 16,11 2-4-16,-5-2 8 15,-5 2-20-15,5 1-16 0,-6-1-32 16,-4 4 0-16,-5-2-28 16,-6 8-16-16,-10-2-124 15,1 0-96-15,-11-2-256 16,0-2-152-16,-5 6 104 16,0-2 264-16,-5 2 256 15,0 0 0-15</inkml:trace>
  <inkml:trace contextRef="#ctx0" brushRef="#br0" timeOffset="13396.03">21575 3816 848 0,'0'0'252'0,"0"2"-28"15,0-2-20-15,10-2-228 16,0 2 48-16,0 0 20 16,5 0-24-16,6-4-108 15,-1 2-80-15,5 2-168 16,6-6-80-16</inkml:trace>
  <inkml:trace contextRef="#ctx0" brushRef="#br0" timeOffset="13802.19">22321 3381 1024 0,'0'4'308'16,"0"8"-36"-16,0-2-44 0,0 2-280 16,0 10 72-16,0 4 52 15,5-2-16-15,0 1-48 16,1-3-32-16,-1 2-116 16,0-2-80-16,0-10-180 15,0 2-88-15,0-3 96 16,-5-3 200-16,5-6 192 15,-5 0 0-15</inkml:trace>
  <inkml:trace contextRef="#ctx0" brushRef="#br0" timeOffset="14585.98">22321 3272 776 0,'0'0'228'0,"5"-4"-12"0,6-6-12 15,-1 6-168-15,10-4 72 16,-5 0 44-16,11 3-24 15,-6 3-40-15,5-2-16 16,-4 2-20-16,-1 12 0 16,0 5-12-16,-4 3 0 15,-1 6-24-15,-5 6-16 16,0 4-64-16,-5 1-40 16,-5-3-64-16,-5-2-16 15,0 0 8-15,-5-1 32 16,-5-9 40-16,-1-6 16 15,-4-2 32-15,0-8 16 0,-6 0 72 16,6-4 64-16,0-2 52 16,4 0 0-16,6 2-20 15,0-4-16-15,5 4-24 16,0-2-8-16,5-6-20 16,0-2-8-16,0 4-24 15,5-2-8-15,0 2-52 16,0 4-32-16,-5-4-80 15,5 6-40-15,-5 0 8 16,0 8 48-16,0-2 64 16,-10 2 16-16,0 2 32 15,5 2 16-15,-5-2 28 0,5-2 16 16,0 0 12-16,0-2 8 16,5-6 0-16,5 0 0 15,0-2-12-15,10-6-8 16,-10 2-44-16,5-2-32 15,0 4-44-15,-5 8-8 16,0-4-28-16,1-4-16 16,-12 12-12-16,-4 10 8 15,-5-8 32-15,-5 6 32 16,-6 3 28-16,-9 3 8 16,-1-4 16-16,1 2 16 15,4-2 32-15,1-2 24 16,9-2 0-16,1-6-16 15,10-3-8-15,5 1 8 16,0-4 56-16,20 0 48 0,15-2 20 16,1-4-24-16,5-4-36 15,4-1 0-15,11-1-16 16,-5-4 0-16,10-2-28 16,-6-2-16-16,6 4-100 15,-10-6-72-15,0 6-64 16,-11 2 24-16,-9-1 20 15,-6 1 8-15,-10 2-100 16,-5 2-104-16,-10 6 44 16,5-4 152-16,-5 6 148 15,0-4 0-15</inkml:trace>
  <inkml:trace contextRef="#ctx0" brushRef="#br0" timeOffset="14867.3">22260 3453 768 0,'0'-2'224'15,"0"-4"4"-15,5 2 8 16,6-2-164-16,4-2 64 16,0-4 36-16,5 2-16 15,6-2-48-15,4 0-24 0,-4-2-60 16,-1 3-32-16,0 3-112 15,1 4-72-15,-1-4-68 16,-4 8 16-16,4 0-92 16,-10 10-96-16,-5 4 72 15,1-7 184-15,-6-1 176 16,0 2 0-16</inkml:trace>
  <inkml:trace contextRef="#ctx0" brushRef="#br0" timeOffset="15101.61">22220 3780 720 0,'0'0'208'0,"-5"0"20"0,0 6 16 16,10-2-156-16,-5 8 32 15,0 6 0-15,-5 2-32 16,5 2-48-16,5-5-8 15,0 3-56-15,-5-6-32 16,0 4-92-16,0-4-48 16,10-12-160-16,0-4-104 15,0-2 80-15,-5 2 192 16</inkml:trace>
  <inkml:trace contextRef="#ctx0" brushRef="#br0" timeOffset="15383.62">22357 3711 600 0,'0'0'168'0,"0"0"12"15,0 0 16-15,0 0-132 16,0 8 24-16,0 4 32 16,0 7 8-16,0 11-8 15,0 10-16-15,0 10-32 16,0 5-8-16,0 13-40 16,0-1-24-16,5-3-16 15,-5-3 8-15,0-9-20 16,0-11-24-16,0-3-48 15,0-8-16-15,5-10 4 16,-10-6 24-16,0-5-4 16,-5-7-24-16,5-10-24 15,0-3 8-15,-11-15-76 0,6-8-72 16,0 6 40 0,5 6 120-16,0 5 120 15,0 1 0-15</inkml:trace>
  <inkml:trace contextRef="#ctx0" brushRef="#br0" timeOffset="16352.46">22174 3798 520 0,'0'0'140'16,"10"0"24"-16,-5 0 20 16,0 0-88-16,5-2 32 15,1 2-8-15,-6 0-32 0,5-2-44 16,0 2 0-16,0 0-20 15,-5 0-16-15,0 0-48 16,0 4-24-16,0 22-32 16,-5 6 0-16,0-5 16 15,-5 3 24-15,0 4 20 16,-5-2 8-16,5-18-4 16,0-3 0-16,0-3 4 15,0-8 16-15,0 0 4 16,5 2 0-16,-5 2-12 15,0 4 0-15,-11 8-4 16,1 6 8-16,-10 0 4 16,-6-2 8-16,6 2 4 15,-6-7 8-15,6 7 32 16,5-6 32-16,4-6 40 0,1 0 8 16,5-2-12-16,10-2-16 15,5-6-16-15,10-6 8 16,11-2-4-16,14-6 0 15,1-12-32-15,0-2-16 16,-1 1-72-16,6-13-40 16,-5-4-64-16,-1 3-16 15,-4 1 0-15,-1 0 24 16,1 5 36-16,-11 9 24 16,-4 2 52-16,-6 6 32 15,-5 6 72-15,0 0 48 16,-5 6 8-16,-5 2-32 15,5-2-40-15,-5 4-8 16,11-4-16-16,-6 4 0 0,0-3-4 16,5 3 8-1,-5-2 8-15,0 2 8 0,-5 2 0 16,5-4 0-16,5 2-4 16,0 2 8-16,-4 0-4 15,-1 2 0-15,0 2-16 16,-5 2-8-16,0 9-8 15,-5 7 8-15,-6 10-12 16,1 4-8-16,-10 3-40 16,-5 7-24-16,-1 2-88 15,-4 7-64-15,-1-9-40 16,6-6 24-16,-1-9 52 16,1-5 32-16,5-12 56 15,-6-10 32-15,16-8 72 0,-5-6 48 16,5-6 60-16,5-6 16 15,5-3-8-15,0 1-16 16,5-4-32-16,5 4 0 16,5 4-4-16,5 4 8 15,11 14-12-15,-1 2-16 16,11 10-20-16,0 10 0 16,4 2-12-16,-4-6-8 15,0 6-12-15,-1-6 0 16,1-6-60-16,0 1-48 0,-11-3-12 15,-10-4 48-15,6-4-292 16,-6-4-336-16,0-11 0 16,-4 5 344-16,-6 2 336 15,-5-2 0-15</inkml:trace>
  <inkml:trace contextRef="#ctx0" brushRef="#br0" timeOffset="16914.97">23286 3554 600 0,'0'0'168'0,"0"-8"8"0,6 2 8 15,-6 4-112-15,0-4 48 16,-6 6 24-16,12 2-24 16,-6 10-32-16,5 4 0 15,5 10-12-15,-5 7 0 16,0 5-16-16,5 0-8 16,5 2-20-16,1 1 0 15,-6 1-8-15,5-4 8 16,-5-5 0-16,-5-1 8 15,5-8 0-15,-5-2 8 16,-5 0 0-16,6-7 0 0,-6-3 0 16,-6 4 0-16,1 0-8 15,0-6-8-15,0 2-8 16,0 2 0-16,0-4 0 16,0-4 8-16,0 2 0 15,-5-4 8-15,10-2 8 16,0 0 8-16,-5 0 0 15,5 2-8-15,0-2-16 16,-5-2 0-16,-6-2-16 16,1-2 0-16,-5-2-24 15,-10-6-8-15,4-10-64 16,1 0-48-16,-16-8 8 16,11-7 64-16,0 1 56 15,-6 6 0-15,11 4 0 0,5 4 0 16,4 7 0-16,1 3 0 15</inkml:trace>
  <inkml:trace contextRef="#ctx0" brushRef="#br0" timeOffset="17118.09">23017 3729 1112 0,'0'0'340'15,"0"6"-36"-15,0 2-36 16,0 7-284-16,-5 9 96 0,-5 4 56 15,5 2-32-15,-5 7-64 16,0 7-32-16,-1-12-108 16,1-2-72-1,0 1-292-15,5-3-208 0,0-10 80 16,0-4 296-16</inkml:trace>
  <inkml:trace contextRef="#ctx0" brushRef="#br0" timeOffset="17461.77">23500 3693 1032 0,'0'-2'312'0,"5"0"-32"0,0 2-32 15,15 0-252-15,1-4 96 16,-6 8 64-16,5 0-24 16,11 8-40-16,-11 2-8 15,10-6-20-15,-4 6 0 16,-6 1-8-16,6 1 0 15,-6-2-40-15,-5-2-32 16,5 2-16-16,-4 0 24 16,-6-6 16-16,0-2 0 15</inkml:trace>
  <inkml:trace contextRef="#ctx0" brushRef="#br0" timeOffset="28498.66">21508 3526 320 0,'0'0'76'0,"0"-2"12"0,0 2 20 15,0-4-32-15,0 4 32 16,0 0 20-16,0 4 0 15,0-4-16-15,6 2 0 16,-6 0-16-16,5-2-8 16,-5 0-16-16,0 0 0 15,0 0-20-15,0 0-8 16,0 0-16-16,0 0 0 16,-5 0-4-16,5 0 0 15,0 4-8-15,0-4 0 16,-6 2-12-16,1-4 0 15,5 2 0-15,0-4 8 16,0 2 4-16,0 0 8 0,0 2 0 16,0 0 0-16,0 2 0 15,0 0 0-15,0 2 0 16,0-4 0-16,0 2 0 16,0-2 0-16,0 4 0 15,5-4 0-15,6 0 8 16,-6 0 8-16,5 0 0 15,0 0 0-15,0 0-8 16,0 0 0-16,6 0 4 16,-6 0 8-16,0 2-4 15,-5 6-8-15,5-2-4 16,-5-10 8-16,0 4-4 16,0-2-8-16,6 0-8 0,-1-4 0 15,0 0 0-15,-5 4 0 16,5-4-8-16,-10 4 0 15,5-2-8-15,0 4 8 16,0-2 0-16,0 2 8 16,-5 0 0-16,0 0 8 15,0 0-8-15,0 0 0 16,0-2-4-16,0-2 8 16,-5 4 0-16,5 4 0 15,0-4-4-15,0 4 8 16,-5 0 0-16,5-4 0 15,0 4-32-15,0 0-32 0,0-4-8 16,0 2 24 0,0 6-432-16,5 0-456 0,0-4 0 15,-5-2 456-15,6 4 456 16,-6-4 0-16</inkml:trace>
  <inkml:trace contextRef="#ctx0" brushRef="#br0" timeOffset="33735.65">18542 3870 792 0,'0'0'232'0,"0"0"-24"0,5 0-24 15,-5 0-176-15,0 0 80 16,5-8 56-16,5-4-16 16,5 4-52-16,-5 0-24 15,6-2-20-15,-1-4 8 16,5 6 0-16,-4-4-8 15,4-6-24-15,0 2-8 16,-10 8-32-16,11-3-16 16,-6 5-76-16,-5-2-56 0,0 4-36 15,0 4 24 1,1-6-96-16,-6 6-112 16</inkml:trace>
  <inkml:trace contextRef="#ctx0" brushRef="#br0" timeOffset="34502.18">18587 3719 456 0,'0'0'120'0,"6"0"-20"0,-6-4-24 15,5 8-100-15,-5-4 40 16,0 0 28-16,0 8-8 16,0 0-8-16,-5 5 8 15,5 3-4-15,0-2 0 16,-6 10-8-16,6-2 0 15,6-6 4-15,4 6 8 16,-5-5 0-16,-5-3 0 16,10-4-12-16,5 2 0 15,-10-2-12-15,0-4 0 16,6-4 0-16,-1-4 8 0,-5 0 4 16,10-4 0-1,-5 4-4-15,0-2 0 0,6 2-4 16,-6-2 0-16,5 2-8 15,0 0 0-15,-10 2 0 16,5 0 8-16,-4 0 0 16,-1 0-8-16,-5 0-4 15,0 0 8-15,0 8 4 16,5 2 8-16,-5 10-12 16,0 4-8-16,0 4-12 15,0 3 8-15,0 1 0 16,0-2 8-16,0 4 12 15,0-5 16-15,-5 3 8 0,5-2 0 16,-5-8-4 0,5-1 8-16,-6-5 8 0,1 0 16 15,0-6 8-15,5-2 8 16,-5-2 0-16,0 0 0 16,0-4-8-16,0 2-8 15,5-2-16-15,-5 4 0 16,0-6-12-16,5 0 0 15,0 2-28-15,-5-2-16 16,0 0-44-16,0 0-16 16,-6 0 4-16,1-2 32 15,-5-2-360-15,-5 0-376 16,10-2-4-16,-1 0 384 16,1 4 380-16,5-4 0 15</inkml:trace>
  <inkml:trace contextRef="#ctx0" brushRef="#br0" timeOffset="34892.82">18339 4173 712 0,'0'0'204'0,"0"0"-24"0,0 0-28 15,0 0-164-15,0 0 72 16,0 4 48-16,5-4-16 16,5-6-28-16,10 4-8 15,0-6-4-15,1 0 8 16,4-2 8-16,1 6 8 15,-1-4 0-15,-5 1 0 16,6-3-20-16,-6 6-8 16,-5-4-16-16,-5 2 8 15,1 0-32-15,-6 2-24 16,0 0-16-16,0 4 24 16,-5 0-332-16,0 0-344 15,0-2-4-15,0 2 344 0</inkml:trace>
  <inkml:trace contextRef="#ctx0" brushRef="#br0" timeOffset="49504.16">18384 7739 1312 0,'0'0'276'15,"-5"0"-24"-15,0-2-236 0,-5 0 104 16,5 0 48-16,0-2-40 16,-5 0-64-1,5 4-8-15,15-2-8 0,10-2 8 16,-5 0 0-16,16 4 0 16,4 4-12-16,6 2 0 15,5-2-8-15,15 0 0 16,5 0-8-16,5-2 0 15,15 0-4-15,6 0 0 16,-6-2 0-16,5 0 8 16,11-4-4-16,0-2 0 15,4 2-8-15,6 2 0 16,0-2 0-16,0 0 8 16,-1 0-8-16,1 0-8 15,-10 0-4-15,-6-4 8 16,-4 4 4-16,-6 0 0 0,-10 2-4 15,-10 0 0-15,-10 0-16 16,-10 2-8-16,-11-1-24 16,-9-1 0-16,-6-2-76 15,-10 2-64-15,-15 0-408 16,-15 2-336-16,-6 4 76 16,11-4 424-16,0 0 416 15,-5 2 0-15</inkml:trace>
  <inkml:trace contextRef="#ctx0" brushRef="#br0" timeOffset="49972.81">18151 7977 992 0,'0'0'300'15,"0"2"-44"-15,0-2-36 16,10 4-260-16,10-4 88 16,11 2 48-16,9 0-24 0,21-2-12 15,10 2 24-15,5-2 12 16,16-2-8-16,20 0-16 15,5 0 0 1,4-2-16-16,12-2 0 0,9-2-8 16,5-2 0-16,0 0-4 15,1-3 0-15,4 3-4 16,6-2 0-16,19 2 4 16,32 0 8-16,-57 8-12 15,-45 2-8-15,-11 0-16 16,-9 0 0-16,-6 0-8 15,-15 0 0-15,-10 0-28 16,-26 0-16-16,-14 0-4 16,-11 0 24-16,-10 0 16 15,-6 2 0-15,6-2 0 0,5 0 0 16</inkml:trace>
  <inkml:trace contextRef="#ctx0" brushRef="#br0" timeOffset="52521.16">8900 7820 1184 0,'0'0'364'15,"0"0"-52"-15,5-2-52 16,10-4-308-16,0-1 104 15,1 1 72-15,4 0-24 0,11-2-48 16,-1-4-16-16,6 6-12 16,-6-2 8-16,6 0-20 15,-1 2-16-15,1-2-52 16,-1 0-24-16,-4-2 4 16,-11-4 40-16,5 0-340 15,1 1-368-15,-6 1-4 16,-10 4 376-16</inkml:trace>
  <inkml:trace contextRef="#ctx0" brushRef="#br0" timeOffset="52833.6">9103 7612 560 0,'0'0'156'0,"0"0"-28"0,5 0-28 16,-5 2-92-16,-5 0 88 16,5-2 64-16,0 4-16 15,0 4-40-15,0 8-8 16,0 4-8-16,-5 7 16 16,0 19 0-16,-5 12-8 15,0 5-24-15,-11 3-16 16,-4 1-16-16,0 1 0 0,-1-5-24 15,-4-5-24 1,4-5-128-16,1-7-96 0,-1-8-220 16,6-13-112-1</inkml:trace>
  <inkml:trace contextRef="#ctx0" brushRef="#br0" timeOffset="53239.86">9083 8011 904 0,'0'-2'268'16,"10"0"-40"-16,-5 2-44 15,0 0-216-15,10-2 96 16,1 2 64-16,4-2-24 15,5-2-48-15,6 2-8 16,-1-4-16-16,1-6 0 16,-6 4-32-16,6 0-32 0,-11-8-120 15,-5-1-80-15,0 5-184 16,-4-2-88-16</inkml:trace>
  <inkml:trace contextRef="#ctx0" brushRef="#br0" timeOffset="53509.02">9301 7924 896 0,'-5'0'268'16,"0"4"-68"-16,5 2-60 0,-5 3-196 0,0 5 136 15,-10 4 92 1,5 6-40-16,-1 2-60 0,-4 0-8 15,5-1-12-15,5 1 8 16,-5 0-20-16,0-4-16 16,4-4-72-16,1 0-40 15,5-3 0-15,-5-3 56 16,0-4-264-16,5 0-312 16,-5-2-8-16,5-4 312 0,0 0 304 15,0 0 0-15</inkml:trace>
  <inkml:trace contextRef="#ctx0" brushRef="#br0" timeOffset="53743.32">9052 8221 1000 0,'0'0'300'0,"5"0"-36"16,0 0-36-16,6 0-252 16,4 0 88-16,5 0 56 15,1 0-24-15,4 0-40 16,5 2 0-16,6 2-16 15,-6 0-8-15,1-2-16 16,4 0 0-16,-9 0-48 0,-1 0-32 16,1-2-8-16,-6-2 40 15,0-6-296-15,6-6-328 16,-6 4 0-16,-5 2 328 16</inkml:trace>
  <inkml:trace contextRef="#ctx0" brushRef="#br0" timeOffset="54383.96">9697 7886 840 0,'0'0'248'0,"0"0"-56"16,0 0-56-16,6-2-224 16,9-2 80-16,5 0 80 15,11 0 8-15,4 0-24 16,1-2-16-16,4 0-16 16,1-4 16-16,-5 0 8 15,-1-4 8-15,-4 2-8 16,-1 5 0-16,-5-1-16 0,-4 0 0 15,-6 6-12 1,-5 0 0-16,0 0 0 0,1 0 8 16,-6 2 8-16,-5 2 8 15,0 4-12-15,-5 12-8 16,-6 13 0-16,1 1 24 16,0-6 8-1,-5 8-8-15,5 3-12 0,5-3 0 16,-6-6-12-16,1 0 0 15,5-7-8-15,0-3 0 16,0-4 0-16,5-2 8 16,-5-2 0-16,5-2 0 15,0-2 12-15,0-4 16 16,0 2-4-16,0-2-8 16,-5 0-16-16,5-2 0 0,-5 0-16 15,5 0-8-15,-5 0-16 16,0-2 0-16,0 0-12 15,-1-2-8-15,6 0-36 16,-5-2-16-16,0 2-72 16,0-2-48-16,-5-6 40 15,0-4 88-15,5-8-220 16,0 1-304-16,0-1-4 16,5 8 304-16,-5 2 304 15,5 0 0-15</inkml:trace>
  <inkml:trace contextRef="#ctx0" brushRef="#br0" timeOffset="54649.55">10033 7606 672 0,'0'0'192'0,"0"0"-36"0,0 4-40 15,-5 6-132-15,0 4 104 16,0 6 88-16,-11 8 0 15,1 3-36-15,-5 9-24 16,4 6-44-16,1-1-8 16,0-3-32-16,-5 0-8 15,4-9-48-15,1-9-24 0,5 0-92 16,0-6-56 0,0-6-184-16,0-2-120 15,4-8 84-15,1 0 208 16</inkml:trace>
  <inkml:trace contextRef="#ctx0" brushRef="#br0" timeOffset="55055.8">9748 7684 968 0,'0'1'292'0,"0"3"-24"16,0 4-20-16,-10 8-256 15,0 12 64-15,-5 8 12 16,-1 3-40-16,-4 1-40 0,0 0 8 16,0 0 4-16,4-7 8 15,1-9-8-15,5-4-8 16,5-4 0-16,0 0 16 16,0-2 4-16,10-1 0 15,10 7 4-15,5 0 16 16,1 2 8-16,9-2 0 15,11 0 12-15,10-2 16 16,-11 1 0-16,1-3-8 16,-1 0-20-16,-4-2 0 15,-11-2-12-15,1-2 0 16,-11-2-36-16,0-4-24 16,-5 0-64-16,-4 0-24 15,-1-4 16-15,0-8 56 16,-5-6-280-16,0-6-320 15,0-4-4-15,0 4 328 0,-5 6 324 16,5 1 0-16</inkml:trace>
  <inkml:trace contextRef="#ctx0" brushRef="#br0" timeOffset="55305.82">9611 7513 1000 0,'0'2'300'0,"0"0"-20"0,-5 0-20 16,10 0-264-16,-5 2 64 15,10 2 16 1,0 2-40-16,1 0-100 0,4 3-48 16,0 1 0-16,5 0 56 15,1 0-204-15,4-4-256 16,-10 2-4-16,1-6 264 15,-6 2 256-15,0-4 0 16</inkml:trace>
  <inkml:trace contextRef="#ctx0" brushRef="#br0" timeOffset="57262.63">10485 7630 704 0,'0'-2'204'0,"5"0"-64"0,-5 0-60 0,0-2-168 16,5 2 96-16,10 0 104 16,-5-2 16-16,1 2-20 15,9-2-24-15,5 0-36 16,1-2-8-16,4-2 0 15,6 0 8-15,-1-4 0 16,1-1-8-16,-1 3-16 16,1-4 0-16,-6 4-8 15,-9 4 0-15,-6 0 0 16,0 2 8-16,-10 2 0 16,6 0 0-16,-6 2 16 15,-5 0 16-15,0 0 0 16,0 0-16-16,0 0-20 15,-11 4 0-15,1 0-4 16,-5 4 0-16,0 4 0 0,-6 2 0 16,-4 5-4-16,5 5 0 15,-11 2-8-15,1 6 0 16,9 6-4-16,-4-1 0 16,0 1 0-16,4 4 8 15,1-1-4-15,0 1 0 16,-1-2-12-16,-4-9 0 15,10-3-16-15,-6-2 0 16,6-2-24-16,5-8-8 16,0-4-68-16,0-3-48 15,5-1-44-15,-6-2 16 16,11 0-112-16,11-4-120 16,-6 0 64-16,0 0 184 0,-5 0 184 15,5-2 0-15</inkml:trace>
  <inkml:trace contextRef="#ctx0" brushRef="#br0" timeOffset="57637.65">10668 7773 416 0,'0'0'108'0,"0"-2"-12"0,0 2-4 15,0 0-68-15,0-2 56 16,0 4 64-16,0 6 24 16,5 4-8-16,-5 6-16 15,5 3-24-15,0 9 0 16,-5 6-8-16,0 0-8 15,5-1-24-15,-5 1-8 16,5 0-24-16,-5-7 0 16,0-5-20-16,0 0-8 15,0-6-28-15,0-6-8 0,0 0-44 16,0-4-24-16,0-2-68 16,0-4-32-16,0-2-196 15,5-10-152-15</inkml:trace>
  <inkml:trace contextRef="#ctx0" brushRef="#br0" timeOffset="57903.25">10937 7715 1008 0,'0'4'304'0,"0"2"-20"15,0-2-16-15,5 14-252 0,0 2 72 16,0-6 40-1,0 2-24-15,5 3-44 16,1-1-8-16,-1 0-16 16,0 2 0-16,-5 2-24 0,5-4-16 15,-5-2-36-15,5-3-16 16,1-3 8-16,-1-4 24 16,5-4-332-16,-5-2-352 15,0-2-4-15,-5 2 360 16</inkml:trace>
  <inkml:trace contextRef="#ctx0" brushRef="#br0" timeOffset="58371.98">11689 7285 608 0,'0'0'172'0,"5"0"-4"0,0 0-4 16,0 0-80-16,0 0 96 15,0 0 36-15,-5 0-48 16,-10 8-80-16,-5 7-24 15,-5 5-28-15,-11 2 0 16,1-2-52-16,-6 4-48 16,-5 0-112-16,1 1-56 15,-1-5-152-15,6-2-88 16,4-2 96-16,11-6 192 16,4-2 184-16,6-2 0 0</inkml:trace>
  <inkml:trace contextRef="#ctx0" brushRef="#br0" timeOffset="58762.65">11262 7562 224 0,'0'0'44'0,"-5"0"-4"16,0 0-4-16,5 0-16 15,0 0 32-15,-5 0 20 16,0 0-8-16,5 0-20 16,0 0-8-16,-5 0-8 15,5 0 8-15,0 0 16 16,0 0 16-16,5 2 48 15,0 0 40-15,0 2 20 16,5-2-8-16,0 0-24 16,11 0-8-16,-1 0-8 0,5-2 8 15,1 0-16-15,9 2-8 16,1-2-24-16,4-2 0 16,-4 0-16-16,0-2-8 15,4 0-16-15,1 0 0 16,-6-2-20-16,1 3-8 15,-11-3-36-15,1 2-24 16,-11 0-96-16,-5 0-64 16,0-2 20-16,-5 4 96 15,1-2-232-15,-1 0-320 16,-5 0-4-16,5 2 320 16,-5 0 320-16,0 0 0 15</inkml:trace>
  <inkml:trace contextRef="#ctx0" brushRef="#br0" timeOffset="59043.92">11272 7664 680 0,'0'0'196'0,"0"0"-20"15,5 0-12-15,-5 0-128 16,5 0 88-16,-5 4 60 15,6 2-24-15,-6-2-40 16,5 7-16-16,0 5-24 16,-5 2 0-16,5 6-20 0,0 0-8 15,0 2-28 1,-5 1-16-16,0-1-64 0,5-2-40 16,-5 0-88-1,5-8-40-15,0-2-8 0,5-6 32 16,0-12-80-16,1-14-112 15</inkml:trace>
  <inkml:trace contextRef="#ctx0" brushRef="#br0" timeOffset="59403.23">11333 7713 472 0,'0'0'124'0,"0"0"-12"16,0 0-20-16,5 0-96 15,0 0 48-15,11 0 44 16,4 0 0-16,5-2 4 16,16-4 8-16,-11 0 4 15,6-2 8-15,10-1-8 16,-1-1-8-16,1 2-16 16,-5-2-8-16,-11 4-8 15,-4 2 0-15,-6 0-8 16,-5 2 0-16,-10 2-16 15,6-2 0-15,-11 4-8 16,0 4 8-16,-6 8-8 16,-4 4 0-16,-5 9-12 0,-10 5 0 15,4-4-8 1,1 4 0-16,0-5-28 0,4-3-16 16,1-4-84-16,5-6-56 15,0 0-60-15,5-2 0 16,0-6-120-16,-5-10-120 15</inkml:trace>
  <inkml:trace contextRef="#ctx0" brushRef="#br0" timeOffset="59715.74">11364 7866 320 0,'0'0'76'0,"0"0"20"16,0 0 20-16,5 0-12 16,5 0 48-16,0-4 16 15,10 0-16-15,6 2-44 16,4-4-16-16,11-2-20 16,-5 0 0-16,4-2-20 15,1-4-16-15,-6 5-36 16,-9 3-16-16,-1 2-80 15,-10 0-56-15,-10 2-168 16,-5 2-96-16,0 2 68 16,-5-2 176-16</inkml:trace>
  <inkml:trace contextRef="#ctx0" brushRef="#br0" timeOffset="59965.82">11323 8003 560 0,'0'0'156'0,"0"4"-52"0,0-2-52 15,0 2-120-15,5 4 88 16,5-6 100-16,6 2 24 16,4-4-8-16,5-4-24 15,1-2-32-15,9-2-8 16,-4 0-24-16,-6-4-8 16,6-2-56-16,-6 0-32 15,-5 8-60-15,1-4-16 16,-11-7-16-16,-5-1 8 0,0 2-84 15,5-10-80-15,-5 0 40 16,0 8 128-16,-5 3 128 16,0 1 0-16</inkml:trace>
  <inkml:trace contextRef="#ctx0" brushRef="#br0" timeOffset="60293.86">11531 7473 408 0,'0'0'104'0,"0"0"-16"0,0 0-16 15,5 0-88-15,-5 0 40 16,0 2 32-16,0 0 0 16,-5 0 8-16,5 6 8 15,0 2 16-15,-5 6 16 16,5 6 8-16,-10 9 0 15,5 3-8-15,0 6-8 16,0 11-16-16,0 11 0 16,0 3-12-16,0 3 0 15,-6 5-16-15,6-5-8 16,0-11-20-16,0-7 0 16,-5-8-40-16,5-11-24 15,5-9-88-15,-5-6-56 16,0-6-40-16,5-6 24 15,-5-8 76-15,5-6 64 16</inkml:trace>
  <inkml:trace contextRef="#ctx0" brushRef="#br0" timeOffset="60606.36">11181 8247 488 0,'0'0'132'0,"0"-2"28"15,5 0 36-15,0-2-68 0,10 2 40 16,0 0-16 0,11-2-40-16,-1-2-44 0,11 0 8 15,-1-2-12-15,6 2-16 16,-10-2-24-16,-1 1 0 15,-5-1-28-15,-9 4-16 16,-1-2-84-16,0 0-64 16,-5 2-192-16,-10 2-120 15,0 0 72-15,0 0 208 16</inkml:trace>
  <inkml:trace contextRef="#ctx0" brushRef="#br0" timeOffset="60903.28">11125 8287 376 0,'0'0'92'0,"0"0"-12"0,5 0-20 0,5 2-40 16,0-2 72-16,16 2 76 16,-1-2 8-16,6-2-12 15,9 0-16-15,1-4-12 16,5 4 8-16,10 0 0 15,-6-6 0-15,-4 2-24 16,0 2-16-16,-6 2-28 16,-9-2-8-16,-11 2-28 15,1 0-16-15,-11 0-48 16,0 0-24-16,0 0-4 16,-10-2 32-16,0 0-332 0,-5 0-360 15,5 0-4-15,-5 2 360 16,5-2 356-16,-5 2 0 15</inkml:trace>
  <inkml:trace contextRef="#ctx0" brushRef="#br0" timeOffset="61559.57">12141 7235 488 0,'0'0'132'0,"0"4"4"0,0 2 12 16,0-6-84-16,0-4 40 16,0 8 8-16,-5-4-32 15,5 10-48-15,-10 8-16 16,0 2-8-16,-6 5 8 16,1 9 8-16,0 0 8 15,-5-2-8-15,4-1-8 16,1-5-12-16,10-8 0 0,-5-2-4 15,5-4 8 1,5-6 8-16,-5-2 8 16,5 0 24-16,0-4 16 0,10 2 0 15,0-4-8 1,10-2-24-16,11-2-8 0,-6-2-8 16,6 0 0-16,9-6-4 15,-4-4 0-15,-1 6-52 16,1 2-48-16,-6-10-96 15,-9 3-40-15,-6 9-112 16,-10 8-64-16</inkml:trace>
  <inkml:trace contextRef="#ctx0" brushRef="#br0" timeOffset="61872.97">12019 7616 688 0,'0'0'196'0,"0"0"-12"0,0 4-20 16,0 4-136-16,0 8 80 15,0 2 36-15,0 2-40 16,-5 7-60-16,0-3-16 15,0 2-52-15,-5-2-32 16,5-2-64-16,-1-5-32 0,1-5-16 16,5-4 24-16,0-4-80 15,5-12-88-15,-5-6 40 16,0 6 136-16,6 1 136 16,-6-3 0-16</inkml:trace>
  <inkml:trace contextRef="#ctx0" brushRef="#br0" timeOffset="62294.78">12065 7588 472 0,'0'0'124'0,"5"0"-20"15,0 0-20-15,0 0-104 16,0 0 48-16,10 0 20 16,1-2-16-16,-1 2-16 0,10-2 16 15,-10 0 0-15,6-2 0 16,14-2-8-16,6 2 8 15,-16-2 0-15,1 0 8 16,-1 1 12-16,-10 1 16 16,-4 0 4-16,-1 2 0 15,-5 0-20-15,0 0-8 16,-10 4-8-16,-5 6 8 16,5 3 4-16,-6 5 8 15,-4 6-4-15,5 2 0 16,-5 2-20-16,0 0-8 15,4-1-24-15,1-3 0 0,0 2-8 16,5-6 8 0,-5-2-28-16,5-4-24 0,0-2-44 15,5 0-8-15,-5-5-12 16,-6-1 8-16,11-4 4 16,-5-4 0-16,0 0-8 15,0-5-8-15,0-1-76 16,0 0-64-16,-5-2 40 15,5 4 112-15</inkml:trace>
  <inkml:trace contextRef="#ctx0" brushRef="#br0" timeOffset="62560.4">11994 7684 448 0,'0'0'116'0,"0"0"0"0,5 0-4 16,5 0-96-16,-5 0 24 15,10 0 0-15,-5 0-16 16,21 0-28-16,20-2-12 16,-26-2 4-1,0 0-20-15,-4 2-16 16,-6-2-24-16,0 2-8 15,-10 0-60-15,0-2-48 16</inkml:trace>
  <inkml:trace contextRef="#ctx0" brushRef="#br0" timeOffset="63232.47">11943 7793 328 0,'0'0'76'0,"0"-2"-12"16,0-2-20-16,0 4-60 15,10 0 40-15,0 0 24 16,5 0 0-16,11-2-16 16,-1-2 0-16,11-2-8 15,4 0 0-15,-4-2 0 16,0 0 8-16,-6-2 4 16,-5 2 8-16,1 0-4 15,-6 2 0-15,-10 0 4 16,6 0 16-16,-11 2 8 15,0 8 0-15,-10 2-28 0,-16 8-24 16,-4 4-12-16,-11 8 16 16,1 11 16-16,-1-1 8 15,-4-8-12-15,9 2-8 16,6-6-16-16,4-11 0 16,6 1-40-16,5-6-32 15,0 0-8-15,10-4 32 16,5-2 36-16,5 0 8 15,15-4-4-15,11-4-8 16,-6-10-8-16,11-1 0 16,-5 1 0-16,-1-6 8 15,6 4 4-15,-6 2 8 16,-4 2 4-16,-6 6 8 16,-4 2 8-16,-6 0 8 0,-5 2 12 15,-5 2 8-15,-5 0 12 16,5 2 8-16,-15-2-8 15,-5 8-8-15,0 6-16 16,-6 10 8-16,-4 6 16 16,5 4 16-16,-1 5-4 15,6 3-16-15,-10-2-12 16,4-5 16-16,6 1-4 16,-5-4-8-16,-11-4-16 0,6-2 0 15,-1-5-20-15,6-3-8 16,0-6-52-16,5-2-32 15,-1-2-4-15,-4-10 40 16,0-6-288-16,4-6-312 16,11 0 0-16,-5 7 320 15,0-5 320-15,5 6 0 16</inkml:trace>
  <inkml:trace contextRef="#ctx0" brushRef="#br0" timeOffset="63482.49">12004 7983 1032 0,'0'2'312'16,"10"4"-24"-16,5 0-24 0,11 4-244 16,4 6 96-16,1 2 60 15,4 4-32-15,11 3-32 16,10 7 0-16,0 0-4 16,5 0 0-16,-6-3-16 15,6 1-8-15,5 0-28 16,-10-6-8-16,5-3-40 15,-10-3-24-15,-10-2-116 16,-6-6-88-16,-9 0-372 16,-16-6-280-16,-10 2 104 15,5-4 384-15,-5 0 384 16,0-2 0-16</inkml:trace>
</inkml:ink>
</file>

<file path=ppt/ink/ink1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5:50:29.583"/>
    </inkml:context>
    <inkml:brush xml:id="br0">
      <inkml:brushProperty name="width" value="0.05292" units="cm"/>
      <inkml:brushProperty name="height" value="0.05292" units="cm"/>
      <inkml:brushProperty name="color" value="#FF0000"/>
    </inkml:brush>
  </inkml:definitions>
  <inkml:trace contextRef="#ctx0" brushRef="#br0">8488 7906 688 0,'0'0'196'0,"0"-2"36"0,0 0 36 16,0 0-152-1,0 6 16-15,0 10 28 0,-5 13 24 16,-5 7-16 0,0 6-32-16,-5 5-40 0,0 3 0 15,-6 0-16 1,6-3-8-16,-5-1-24 0,4-6-8 16,1-7-64-16,5-7-40 15,5-8-12-15,0-6 40 16,0-12-368-16,10-12-400 15,0-2-4-15,-5 4 408 16</inkml:trace>
  <inkml:trace contextRef="#ctx0" brushRef="#br0" timeOffset="229.64">8397 8156 608 0,'0'0'172'16,"0"0"28"-16,5 0 36 16,5 0-104-16,0 4 40 15,6 2 20-15,-1 2-8 0,5 2-32 16,11 1-8-1,-11 1-32-15,0 2-16 0,6 0-24 16,-6 0 0 0,0 0-16-16,6-4 0 0,-16 0-56 15,5 4-40 1,-10-6-16-16,5-2 40 0,-5 0-388 16,-5-5-416-16,11-4-8 0,-11 3 416 15,0-2 412 1,0 0 0-16</inkml:trace>
  <inkml:trace contextRef="#ctx0" brushRef="#br0" timeOffset="511.9">8763 7795 768 0,'0'0'224'0,"0"0"0"0,0 0 0 15,0 0-176-15,0 6 56 16,0 7 52-16,5 13 8 15,-5 16-8-15,0 6-8 16,-10 3-12-16,0 5 8 16,-6 9-24-16,1-3-16 15,-10-3-36-15,-1 5-8 16,1-3-12-16,-1 1 0 16,6-5-32-16,0-11-24 0,-1-8-104 15,11-9-72-15,-5-13-376 16,10-22-304-16,0-13 84 15,5 7 392-15,-5 2 388 16,5-6 0-16</inkml:trace>
  <inkml:trace contextRef="#ctx0" brushRef="#br0" timeOffset="683.79">8707 8229 856 0,'0'2'252'0,"5"0"20"16,5 4 12-16,0 4-188 0,6 4 56 15,-1 4 32-15,5 4-8 16,-5 3-44-16,1 7-24 15,-1 2-28-15,0 0 8 16,-5-5-16-16,5 7-16 16,-4-6-96-16,-1-6-80 15,0-6-412-15,0-3-328 16</inkml:trace>
  <inkml:trace contextRef="#ctx0" brushRef="#br0" timeOffset="18596.75">9408 7878 904 0,'0'-4'268'0,"0"-4"-4"16,0 2-12-16,0 2-204 16,0 2 72-16,0 4 68 15,0 2 0-15,0 14-28 0,0 18-16 16,-15 7-32-16,-1 9 0 16,-4 9-16-1,-10 7 0-15,9 5-20 0,-4-1-8 16,0-9-20-1,-1-3 0-15,11-7-32 0,5-11-16 16,0-12-52-16,-1-8-24 16,11-10-88-16,-5-16-56 15,10-12 32-15,0-16 96 16,6-14-296-16,-6-3-384 16,5 1-4-16,0 10 392 15,-5 7 384-15,0 7 0 16</inkml:trace>
  <inkml:trace contextRef="#ctx0" brushRef="#br0" timeOffset="18815.55">9383 7787 1032 0,'0'2'312'0,"0"8"-4"15,5 9-8-15,5 15-240 16,0 14 80-16,0 9 56 16,5 9-16-16,1 7-44 15,-1 3-16-15,-5 3-32 16,5-2 0-16,0-3-24 15,-4-7-8-15,-1-11-24 16,-5-14 0-16,0-7-40 16,0-15-32-16,-5-10-8 15,-5-12 24-15,0-12-472 16,0-10-488-16,0-5-4 16,0 7 496-16</inkml:trace>
  <inkml:trace contextRef="#ctx0" brushRef="#br0" timeOffset="19065.5">9367 8253 1152 0,'0'0'352'15,"0"0"-28"-15,0 0-32 16,0 0-292-16,0 0 88 16,5 0 56-16,6 0-24 15,-1 0-48-15,5 0-16 16,0 0-16-16,0 4 8 15,1-2-40-15,-1-2-32 16,0 4-24-16,-5 0 24 16,11-4 16-16,-6 0 8 15,-5 2 0-15,0-2 0 0,0 0 0 16,-5 0 0-16</inkml:trace>
  <inkml:trace contextRef="#ctx0" brushRef="#br0" timeOffset="19393.62">9718 7989 1208 0,'0'-4'372'0,"0"-2"-36"0,0 6-36 16,0 10-312-16,0 8 96 15,0 10 76-15,0 7-8 16,0 7-36-16,0 4-16 16,0 1-28-16,0 3-8 15,-5-2-16-15,5-3-8 16,0-1-16-16,0-10 0 16,0-11-52-16,0-3-40 15,5-14-92-15,-5-20-48 16,0-13 40-16,0-17 88 15,0-16-296-15,0-11-384 16,-5 4-4-16,5 15 384 16,0 8 380-16,0 9 0 15</inkml:trace>
  <inkml:trace contextRef="#ctx0" brushRef="#br0" timeOffset="19815.59">9758 7793 928 0,'0'4'276'0,"0"6"-20"16,0-5-20-16,11-1-232 15,-1 4 72-15,5 2 60 16,5 0 0-16,1-2-44 15,9 4-32-15,-4-2-28 16,-6 0 16-16,-5-2 0 16,0 6 0-16,-5 4-24 15,-4 3-8-15,-12 5-32 16,1 2-16-16,-15 4-8 16,-10-2 8-16,9-7 16 15,1-1 8-15,0-4 4 0,4-6 0 16,6-4-8-16,5 0 0 15,0-4 12-15,15 0 16 16,11 2 8-16,-1 2-8 16,5-4-8-16,1 6 8 15,4-1 0-15,-4-1 0 16,-6 0 0-16,-5 4 0 16,-5-6 16-16,0 2 16 15,1 2 16-15,-11 4 0 16,-5 0-12-16,-11 0-8 15,-14 0-20-15,-1 1-8 16,1-3-36-16,-6-4-24 16,6-2-12-16,4-8 16 15,6-8-384-15,15-6-400 16,-5-1 8-16,10 3 408 16,-5 2 408-16,5 0 0 0</inkml:trace>
  <inkml:trace contextRef="#ctx0" brushRef="#br0" timeOffset="20129.3">10261 7977 1536 0,'0'6'480'0,"0"8"-60"0,0 4-56 16,5 8-432-16,1 1 112 15,-6 3 60-15,5 0-48 16,0-2-136-16,-5-2-88 16,0-11-4-16,0 1 88 15,5-6-308-15,-5-8-392 16,0-6 0-16,-5 2 392 15,5 0 392-15,0-4 0 16</inkml:trace>
  <inkml:trace contextRef="#ctx0" brushRef="#br0" timeOffset="20316.82">10358 8112 1048 0,'0'0'316'0,"10"-6"-16"15,15-2-20-15,11-4-264 16,5 0 80-16,4 2 56 16,1 1-16-16,-5 1-32 15,-6 4-8-15,-9 4-8 16,-11 6 8-16,0 6 0 15,-10 3 0-15,-15 7-32 16,-15 2-16-16,4 6-56 16,-4 0-24-16,-16-5-84 15,-4-3-48-15,9-6 20 16,6-8 72-16,4-8-332 16,1-14-400-16</inkml:trace>
  <inkml:trace contextRef="#ctx0" brushRef="#br0" timeOffset="20519.97">10561 7745 1208 0,'-5'0'372'16,"0"0"-28"-16,5 4-28 15,-5 8-304-15,5 26 96 16,0 25 72-16,-5 13-16 16,0 5-40-16,-5 18-16 15,4 18-28-15,-4-2-8 16,5-18-40-16,-5-3-24 15,10-9-108-15,-5-13-72 16,10-21-412-16,5-15-328 16</inkml:trace>
  <inkml:trace contextRef="#ctx0" brushRef="#br0" timeOffset="21066.81">10973 7951 1248 0,'0'0'384'0,"0"4"-20"15,0 12-16-15,5 14-316 16,-5 14 96-16,0 5 56 15,-5 13-32-15,-6 7-52 16,-4-1-16-16,5-5-28 16,5-5-8-16,0-11-56 15,0-5-40-15,0-16-16 16,5-22 40-16,5-32-456 16,10-14-488-16</inkml:trace>
  <inkml:trace contextRef="#ctx0" brushRef="#br0" timeOffset="21394.98">11003 7866 552 0,'0'-4'152'15,"5"-4"4"-15,0-4 8 16,10-2-136-16,-4 4 16 16,9-1 20-16,0 3 8 15,-5 2 16-15,-4 2 16 16,9 4 16-16,-5 10 16 15,-5 9 4-15,6 9 0 16,4 8-12-16,-5 10 0 16,-5 9-8-16,6 5 8 0,-6-5-16 15,0 1-16-15,-5 1-12 16,5-1 8 0,-10-8-8-16,5-7-8 0,-10-3-16 15,0-8 0-15,0-5-32 16,-5-7-24-16,-5-6-48 15,-1-12-16-15,6-4 8 16,-5-12 32-16,0-9-460 16,10-9-488-16</inkml:trace>
  <inkml:trace contextRef="#ctx0" brushRef="#br0" timeOffset="21644.94">11298 7836 1080 0,'0'0'328'0,"5"6"-8"0,-5 8-8 16,5 10-252-16,0 10 88 15,5 13 44-15,-10 5-32 16,5 1-52-16,0 1-8 16,-5-2-28-16,0-3-8 15,0-5-44-15,0-10-24 16,0-11-20-16,0-5 16 15,0-12-468-15,5-16-472 16,-5-6-4-16,5 7 480 16,-5-3 472-16,5 0 0 0</inkml:trace>
  <inkml:trace contextRef="#ctx0" brushRef="#br0" timeOffset="22051.29">11359 7795 704 0,'0'0'204'0,"0"0"-8"16,5 0-4-16,5-4-160 15,-5 0 56-15,5 0 16 16,0 2-32-16,-5-2-32 16,6 2 0-16,-1 0 12 15,5 4 16-15,-5 0 0 0,0 4-8 16,0 6-4 0,6 2 8-16,-6 1 8 0,0 9 8 15,5 12 0 1,-10 2 8-16,0-1-8 0,0 11-8 15,1 4-8-15,-6-3 0 0,0 1-16 16,-6-1-8 0,6 1-20-16,-10-4 0 0,10 3 0 15,-5-5 8 1,5-4-4-16,-5-1 0 0,5-21-8 16,-5-14 8-1,5 2-8-15,0 4 0 0,-5-8-16 16,0-12-8-1,-5-6-64-15,-6 0-48 0,-4 2 4 16,0-5 64-16,-6-11-360 16,1 4-416-16,5-2-4 15,4 4 416-15</inkml:trace>
  <inkml:trace contextRef="#ctx0" brushRef="#br0" timeOffset="22331.56">10825 8134 952 0,'0'0'284'15,"5"0"-4"1,11 0-12-16,9 0-224 0,21 0 72 16,10 0 44-1,5 0-16-15,-1 0-40 0,1 0-8 16,0-4-24-1,-10 2-8-15,-5-2-36 0,-11 2-24 16,-9 0-20-16,-1 2 8 0,-9-2 8 16,-1 0 0-1,-5 2 0-15,0 0 0 0,-5 0 0 16,0 0 0 0</inkml:trace>
  <inkml:trace contextRef="#ctx0" brushRef="#br0" timeOffset="22551.74">11587 8122 1096 0,'5'0'332'0,"0"0"-20"16,0 2-20-16,1 2-292 15,-1 2 64-15,0 2 32 16,0-4-32-16,-5 0-72 15,5 2-32-15,-5-2-16 16,0 0 32-16,0-8-320 0,10-2-336 16,-5-4-4-1,5 6 344-15,-10 0 340 0,5-2 0 16</inkml:trace>
  <inkml:trace contextRef="#ctx0" brushRef="#br0" timeOffset="22831.55">11729 7773 1000 0,'6'2'300'15,"-6"0"-28"-15,0 2-28 16,5 8-240-16,5 9 96 16,-5 13 80-16,-5 12-8 0,5 9-28 15,0 5-8 1,0-1-24-16,0 5-8 0,0-1-16 16,5-5 0-1,-10 6-16-15,-5-9-8 0,0-11-16 16,0-5 0-1,0-5-44-15,-10-12-32 0,-11-22-16 16,1-16 24-16,-5-14-480 16,-1-7-496-16,11-1-4 15,5 8 504-15,-1 4 496 16,6 3 0 0</inkml:trace>
  <inkml:trace contextRef="#ctx0" brushRef="#br0" timeOffset="23131.5">12004 7866 1120 0,'0'0'340'0,"0"6"-36"0,0-4-44 0,5-2-292 16,0 0 88-1,0 6 56-15,10 2-24 0,6-6-48 16,-6-4-8 0,5 4-44-16,0-6-24 0,1 0-12 15,-1-4 24 1,-5 0-336-16,1-6-344 0</inkml:trace>
  <inkml:trace contextRef="#ctx0" brushRef="#br0" timeOffset="23341.49">12202 7668 1144 0,'-5'0'348'0,"5"0"-24"15,-5 14-28-15,0 9-292 16,-11 11 88-16,11 6 52 15,-5 5-32-15,0 1-52 16,5-6-16-16,5-3-44 0,-5-5-24 16,0-4-8-1,5-6 16-15,0-6-388 0,0-2-400 16,0-7-4 0,0-3 408-16,0 0 400 0,0 0 0 15</inkml:trace>
  <inkml:trace contextRef="#ctx0" brushRef="#br0" timeOffset="23751.7">11968 8098 1168 0,'0'0'356'16,"0"0"-60"-16,0 0-60 0,5 0-324 15,5 0 104 1,-4 0 80-16,4 0-8 0,15-2-32 16,1-2-16-1,-1 0-8-15,5 2 8 0,1 0 0 16,-6 0-8-1,-4 2-12-15,-1-2 0 0,-10 2-4 16,0 2 0-16,-10 4-8 16,0 4 0-1,-15 4-8-15,0 6 0 0,-6 2 4 16,-4 0 8 0,0 1 4-16,-1 3 0 0,11-4-8 15,-5-2 0 1,10-6-4-16,-1-2 8 0,6-2 0 15,0-4 0-15,0 0-4 0,5-1 8 16,5-1-8 0,0 0 0-16,5-2-32 0,6 0-16 15,4-4-36 1,-5 0-8-16,0-6-76 0,1-1-64 16,4-5-248-1,0-2-176-15,-4-2 92 0,-1 8 280 16,-5 0 276-1,-5 2 0-15</inkml:trace>
  <inkml:trace contextRef="#ctx0" brushRef="#br0" timeOffset="23921.52">12309 8207 1032 0,'0'2'312'16,"0"4"8"-16,0 6 8 16,5 6-240-16,5 4 64 0,0 8 24 15,-5 3-32 1,5 3-56-16,-5 0-8 0,0-4-24 15,6-5 0-15,-11-9-40 16,5-2-32 0,-5-6-20-16,5-16 16 0,5-12-428 15,0-6-440 1</inkml:trace>
  <inkml:trace contextRef="#ctx0" brushRef="#br0" timeOffset="24414.55">12710 7761 1048 0,'0'2'316'0,"0"8"-12"16,0 12-20-16,-5 15-240 15,0 11 96-15,0 8 60 16,-5 5-24-16,-6 3-48 16,1-5-16-16,5 1-32 15,-5-5-8-15,-1-3-16 16,6-1 0-16,-5-1-24 15,5-10-24-15,5-11-48 16,0-7-16-16,0-6-4 16,0-16 24-16,5-12-436 15,0-8-448-15</inkml:trace>
  <inkml:trace contextRef="#ctx0" brushRef="#br0" timeOffset="24758.35">12745 7723 912 0,'0'0'272'16,"0"0"-12"-16,0 0-16 16,6 2-204-16,4 10 80 15,10 12 64-15,0 10-8 16,11 13-24-16,-1 11 0 15,-9 13-16-15,9 5 0 16,6-7-24-16,-16 5-16 16,-5-3-20-16,0-8 0 0,1-11-24 15,-11-6-16 1,0-19-16-16,0-19 8 0,-5 2-20 16,0 2-16-16,0-6-52 15,0-6-24-15,-5-10 8 16,-5-6 40-16,-6-5-456 15,-9-5-488-15,10 4-4 16,0 4 496-16</inkml:trace>
  <inkml:trace contextRef="#ctx0" brushRef="#br0" timeOffset="24948.77">12664 8108 1224 0,'0'0'376'0,"0"0"-20"0,5 0-16 16,5 2-316-16,6 0 80 16,9-2 32-16,0 4-48 15,-4-2-84-15,9 0-32 0,1 2-428 16,-6-2-384 0</inkml:trace>
  <inkml:trace contextRef="#ctx0" brushRef="#br0" timeOffset="27098.35">13406 8233 1448 0,'0'0'452'16,"0"2"-32"-16,5 2-28 15,-5 10-384-15,0 0 96 16,5 0 52-16,0 4-40 0,-10 3-60 16,0 1-16-1,-5 2-76-15,-5 2-56 0,-1 0-12 16,-4-8 56-16,5-7 48 0,0 1 0 16,4-4 0-1,1-4 0-15</inkml:trace>
  <inkml:trace contextRef="#ctx0" brushRef="#br0" timeOffset="28852.49">13716 7904 1088 0,'0'0'332'15,"0"0"-20"-15,5-4-20 16,5-4-268-16,10-2 80 15,6 2 40-15,4-2-32 16,11 0-56-16,5 0-16 16,-1-2-8-16,1 2 8 15,0 2-48-15,-6 1-48 16,-9-1-16-16,-11 0 40 16,-10 4-352-16,-15-2-392 15,0 2-4-15,5 0 392 16</inkml:trace>
  <inkml:trace contextRef="#ctx0" brushRef="#br0" timeOffset="29071.23">13883 8009 1224 0,'0'4'376'0,"0"14"-16"16,0 8-16-16,0 3-312 15,0 5 80-15,0 4 44 16,0-3-32-16,0 1-48 0,0-4-8 16,0-6-32-16,-5 0-16 15,5-3-100-15,0-7-80 16,0-6-396-16,0-4-312 16</inkml:trace>
  <inkml:trace contextRef="#ctx0" brushRef="#br0" timeOffset="29477.56">13838 8041 528 0,'0'0'144'15,"0"0"32"-15,5 0 32 16,10-4-96-16,-5 2 24 16,5-6-8-16,6 2-16 15,-1-4-24-15,0-2 0 16,1 4-8-16,-1 0-8 0,0 0 0 15,-4-2 8-15,-6 6 8 16,5 2 0-16,-10-4-16 16,5 2-8-16,-5 4-8 15,0 4 8-15,0 4 8 16,6 2 0-16,-6 12-8 16,5 2 0-16,-5 6-8 15,0 5 8-15,5 3-8 16,-5-2-8-16,0 3-8 15,-5-3 0-15,10 0-4 16,-4-2 0-16,-6-3 0 16,0-5 8-16,0 0-4 15,-6-2 0-15,-4-6-20 0,0-8-8 16,-10-2-32 0,-6-8-16-16,1-4-60 0,5-8-32 15,-6-6 16-15,1-6 64 16,5-4 52-16,-1 0 0 15</inkml:trace>
  <inkml:trace contextRef="#ctx0" brushRef="#br0" timeOffset="29696.42">13807 8140 1104 0,'0'0'336'0,"0"0"-44"15,0 0-48-15,5 0-280 16,5 0 104-1,6 0 84-15,4-4-16 0,5-2-48 16,1-2-32-16,4-2-32 16,1-4 8-16,-6 2-64 15,-5 4-64-15,1 0-16 16,-11 2 56-16,0 3-300 16,0 1-344-16</inkml:trace>
  <inkml:trace contextRef="#ctx0" brushRef="#br0" timeOffset="29977.7">13944 7868 864 0,'0'0'256'0,"-5"0"-16"0,5 6-16 16,0 10-196-16,0 2 80 15,0 2 76-15,5 7 8 16,0 3-40-16,1 4-40 16,-1-8-40-16,-5-1 8 15,10 1-16-15,0-4-8 16,-10-6-56-16,5-2-40 16,-5 2-12-16,0-6 32 15,0 0-380-15,-10-1-408 0</inkml:trace>
  <inkml:trace contextRef="#ctx0" brushRef="#br0" timeOffset="30227.75">13741 8305 824 0,'0'0'244'0,"0"0"24"16,-5 0 28-16,5 0-168 16,0 0 48-16,0 0 24 15,0 0-16-15,0-4-40 16,15 0-8-16,6 0-24 15,9-2-8-15,11-2-24 16,4 2-8-16,-4 0-24 16,0-4-8-16,-1 6-44 15,1 0-32-15,-10 0-116 16,-6 4-80-16,-5-2-352 0,6 2-264 16,-6 0 100-1,-5 0 376-15,-5 0 372 0,-5 0 0 16</inkml:trace>
  <inkml:trace contextRef="#ctx0" brushRef="#br0" timeOffset="30571.45">14396 8001 1264 0,'0'0'388'0,"0"0"-16"15,0 0-20-15,0-4-328 16,6-2 80-16,-1 4 44 16,10 0-32-16,10-4-48 15,1 0-8-15,4 0-16 16,1-2 0-16,-1-2-48 15,-4 0-40-15,4 1-100 16,-10-1-56-16,-4-2-348 16,-1-4-288-16,-5 6 84 0,0 4 376 15,-5-2 376-15,0 4 0 16</inkml:trace>
  <inkml:trace contextRef="#ctx0" brushRef="#br0" timeOffset="30743.27">14605 7672 864 0,'0'4'256'0,"0"2"-8"0,0 1-8 15,0 5-192-15,0 10 80 16,0 8 56-16,-10 4-16 16,-1 7-52-16,-4 7-32 15,-10 4-48-15,-1-5-8 16,1 1-108-16,-5-7-88 0,4-3-312 15,11-8-208 1</inkml:trace>
  <inkml:trace contextRef="#ctx0" brushRef="#br0" timeOffset="30930.79">14437 8217 1208 0,'0'0'372'0,"0"6"-36"16,0 8-28-16,5 6-320 15,-5 6 88-15,0-2 60 16,0 1-24-16,0 1-96 16,0-4-72-16,0-4-32 15,5-6 48-15,-5 0 40 16,0-10 0-16</inkml:trace>
  <inkml:trace contextRef="#ctx0" brushRef="#br0" timeOffset="31165.15">14513 8215 1136 0,'0'0'348'16,"5"0"-24"-16,0-4-20 15,6-2-300-15,9-2 72 16,-10 1 28-16,10-1-32 16,6-6-52-16,-6 0-8 15,0 6-48-15,-4 0-32 16,-1 2-4-16,0 0 40 15,0 4-320-15,-9 0-344 16,-1 0-4-16,0 0 352 16,0 0 348-16,-5 2 0 0</inkml:trace>
  <inkml:trace contextRef="#ctx0" brushRef="#br0" timeOffset="31337.03">14661 8019 1192 0,'0'0'364'0,"0"4"-28"15,0 10-36-15,-5 4-308 16,5-1 96-16,-6 7 52 16,6 0-32-16,0-4-52 15,0 4-16-15,0 0-56 16,0-5-32-16,0 5-16 16,0 0 32-16,-5-2-368 15,-5-2-384-15</inkml:trace>
  <inkml:trace contextRef="#ctx0" brushRef="#br0" timeOffset="31555.81">14534 8394 504 0,'0'0'136'0,"0"0"64"0,0 0 64 16,0-4-56-16,0-4 24 15,0 4 0-15,0 2-16 16,5 2-28-16,5 0-8 16,0-2-24-16,10 0-8 15,1 0-28-15,4 0-8 16,11 2-28-16,-1-2-8 15,-4-4-40-15,-1 2-24 16,1 0-88-16,-6-2-56 16,-10-2 4-16,1 2 64 0,-6-2 64 15,0 1 0-15,0 1 0 16,-10 2 0-16</inkml:trace>
  <inkml:trace contextRef="#ctx0" brushRef="#br0" timeOffset="32635.03">15235 5415 968 0,'0'-6'292'0,"0"-2"-44"0,0 6-36 16,0-1-236-16,0-1 104 16,10 8 88-16,0 7-8 15,5-1-32-15,0 2-24 16,6 8-20-16,4 6 8 15,-4-2-8-15,-1 3-8 16,5 5-12-16,1-2 0 0,-11 0-16 16,5 5-8-1,-5 1-12-15,1 6 8 16,-1 9-4-16,0 5-8 0,-5 12 0 16,0 7 16-16,1-10-4 15,-6 1-8-15,5 3-12 16,-5-1 0-16,-5-1-4 15,5 11 0-15,0 9-4 16,-5 0 8-16,0-5-4 16,0 3 0-16,0 0-4 15,-5 3 0-15,0 9-4 16,-5 6 0-16,0-2-4 16,-1-2 8-16,1 5 0 15,-10-3 0-15,10 6 0 16,-5-6 0-16,4-4-8 15,1-5 0-15,0-13 4 0,0-9 16 16,0-9-4-16,0-11-8 16,-1-3-24-16,-4-11 0 15,5-10-16-15,0-4-8 16,-5-5-40-16,-1-5-24 16,6-8 12-16,-10-4 48 15,0-6-432-15,4-7-472 16,1-7-4-16,5 6 480 15,5 2 472-15,-5 2 0 16</inkml:trace>
  <inkml:trace contextRef="#ctx0" brushRef="#br0" timeOffset="32853.75">15184 8136 888 0,'0'0'264'0,"0"8"28"16,0 8 24-16,0 8-196 16,0 5 48-16,0 9 24 15,5 6-8-15,-5-5-36 16,0-1-16-16,5-4-24 15,0-8 0-15,5-11-20 16,6-13-16-16,4-17-48 16,10-15-32-16,6-6-96 15,5-12-56-15,4-9-408 16,6-11-344-16,-5 7 72 16,-11 15 424-16,-9 9 416 15,-1 7 0-15</inkml:trace>
  <inkml:trace contextRef="#ctx0" brushRef="#br0" timeOffset="33353.75">16032 7920 1280 0,'0'0'396'0,"0"8"-28"0,0 9-20 16,-5 7-336-16,5 8 88 15,0 2 44-15,0-1-40 16,0-3-72-16,0 2-32 16,-5-4-100-16,5-8-64 15,0-3-360-15,-5-11-288 16</inkml:trace>
  <inkml:trace contextRef="#ctx0" brushRef="#br0" timeOffset="33603.75">16058 8104 1160 0,'0'0'356'0,"0"2"-44"16,0-2-44-16,0 0-300 15,5 0 96-15,5 0 80 16,0-2-8-16,0 0-48 15,5 2-24-15,1-6-48 16,-6-2-16-16,5 2-88 16,-5 2-72-16,-5 0 0 15,5 0 72-15,-10 6-256 16,-5 4-328-16,5 4 4 16,-5-4 336-16,5-2 332 15,-5 4 0-15</inkml:trace>
  <inkml:trace contextRef="#ctx0" brushRef="#br0" timeOffset="33791.22">15799 8313 1352 0,'0'0'420'0,"0"0"-48"0,5 0-44 15,10 0-360-15,10-2 112 16,16 0 80-16,5-2-16 16,-1 0-44-16,11 0-16 15,-5 2-28-15,0-2 0 16,-5-2-20-16,-11 4-8 15,1 0-52-15,-16-2-32 16,0-2-8-16,-4 2 40 16,-6-4 28-16,-5-2 0 15</inkml:trace>
  <inkml:trace contextRef="#ctx0" brushRef="#br0" timeOffset="34307.83">16550 7932 1168 0,'0'0'356'0,"0"0"-4"16,5 0-12-16,1 2-296 15,4-2 72 1,5 2 28-16,0 0-32 0,16-8-48 16,-6-2-8-16,6 2-20 15,-1 2-8-15,1-8-44 16,-11-2-24-16,5 6-68 15,-4-2-32-15,-6 2 20 16,-5 0 64-16,0 0 56 16,-5 4 0-16,0 2-376 15,-5 2-376-15,0-2 0 16,0 2 376-16</inkml:trace>
  <inkml:trace contextRef="#ctx0" brushRef="#br0" timeOffset="34698.6">16769 7765 904 0,'0'2'268'0,"0"0"-8"0,0 0-12 15,-5 0-216-15,5 2 64 16,0 0 56-16,0 2 0 16,0 6-24-16,0 11-8 15,0 15-12-15,-5 4 8 16,5 1-4-16,0 11-8 16,0 4-16-16,0-7 0 15,0-1-20-15,0 1-8 16,0-3-16-16,5-8 0 15,-5 1-16-15,0-3-8 16,5-8 0-16,-5-4 16 16,0-3-8-16,0-3-16 15,0-10-12-15,0 0 16 0,0-2 0 16,0-2 0-16,0-4-12 16,0 0 0-16,0 4-12 15,-5-2 0-15,0 0-8 16,5-2 8-16,-5 0-8 15,0-4-8-15,-1-2-8 16,-4-2 0-16,0-4-12 16,0-2-8-16,0-6-56 15,0-6-40-15,-6-1 20 16,1-1 72-16,0-2-376 16,5-2-440-16</inkml:trace>
  <inkml:trace contextRef="#ctx0" brushRef="#br0" timeOffset="34995.51">16525 8051 920 0,'-5'0'276'15,"5"0"-4"-15,-5 2 4 16,10 2-220-16,-5 2 64 15,5 3 24-15,0 3-32 16,5 2-40-16,-5-2-8 16,5 2-16-16,-4-4 0 15,-1 0-8-15,0 0 0 16,5-2-8-16,0-2-8 0,0-2-16 16,0 4 0-16,1 2-56 15,-6-5-48-15,0-1-4 16,0 2 48-16,-5-2-316 15,5 0-352-15</inkml:trace>
  <inkml:trace contextRef="#ctx0" brushRef="#br0" timeOffset="35261.05">16413 8315 952 0,'0'0'284'0,"0"0"-4"0,0 0-12 16,0 0-232-16,-5 0 64 16,5 0 40-16,5 0-16 15,0 2-32-15,5-4-8 16,1-2-20-16,9-2-8 16,0-4-60-16,6 0-48 15,4 2-16-15,-4-2 40 16,-1 0 32-16,0-4 0 15,1-2-380-15,-6 0-368 16</inkml:trace>
  <inkml:trace contextRef="#ctx0" brushRef="#br0" timeOffset="35667.3">16870 8005 1072 0,'0'0'324'0,"0"0"-28"16,0 0-28-16,0 2-292 15,0 4 72-15,0 0 40 16,-5 0-16-16,-5 4-44 16,5 0-16-16,-5-2-20 15,0 0 8-15,0 1 8 16,-6-1 16-16,11 4 8 16,-5 0 8-16,5-4 8 15,5 4 8-15,0 2 8 16,5 4 8-16,10-2 8 15,6 2 8-15,-1 5 0 16,5-3 0-16,6-2-16 0,-6 4 0 16,6-2-12-16,-1-4 0 15,-4-5-8-15,-1-1 0 16,-5-2-20-16,-4-4-8 16,-1 0-40-16,-10 0-16 15,5-2-48-15,-10 0-16 16,0-2-80-16,0-2-48 15,-5-4 36-15,0-6 96 16,-5-5-292-16,-5-7-384 16,4 0 0-16,6 6 384 15</inkml:trace>
  <inkml:trace contextRef="#ctx0" brushRef="#br0" timeOffset="35886.06">16891 7664 1376 0,'0'0'428'0,"0"2"-32"16,5 6-28-16,5 5-360 16,0 5 104-16,0 6 52 15,11-2-40-15,-11 14-84 0,5 1-40 16,0-9-32-1,1-6 8-15,-1-2 12 16,-10-6 8-16</inkml:trace>
  <inkml:trace contextRef="#ctx0" brushRef="#br0" timeOffset="68283.55">17516 7856 848 0,'0'0'252'0,"0"0"-8"0,0 0-4 16,0 0-184-16,0 2 80 15,0-2 56-15,0 2-16 16,0 0-32-16,0-2-8 16,0 0-32-16,0 6-8 15,0 0-16-15,0 14 8 16,0 20-8-16,0 5 0 0,0 11-20 15,-5 11-8-15,5 1-20 16,-6-1 0-16,6 3-12 16,0 1 0-16,-5-7-8 15,0-5 0-15,5-9-12 16,-5-11-8-16,0-7-28 16,0-4-16-16,0-12 4 15,-10-8 32-15,10-20 16 16,0-22 0-16,5-14-496 15,5-7-480-15,0 1 0 16,0 13 488-16,0 5 488 16,0 8 0-16</inkml:trace>
  <inkml:trace contextRef="#ctx0" brushRef="#br0" timeOffset="68814.75">17592 7957 1072 0,'0'-2'324'0,"0"0"-28"0,-5 0-28 15,5 0-276-15,0 0 80 16,0 0 72-16,5 2 0 16,0-4-24-16,0 4-8 15,10 0-32-15,-5 2-8 16,11 6-20-16,-6 2 0 16,0 4-12-16,0 0-8 15,1 8-12-15,-11 2 0 0,0 2-4 16,-15 5 8-1,-1 5-8-15,-9-2-8 0,-5-1-8 16,-1 3 0 0,-4-8 4-16,4-2 8 0,6-6-4 15,0-5-8-15,5-3-8 16,4-4 8-16,6-4-8 16,0 0-8-16,5-2-8 15,0 0 0-15,5-2 0 16,11-4 8-16,4 0 8 15,5 0 8-15,6 2 8 16,-1-2 8-16,1 8 0 16,-6 0 0-16,1 4 0 15,-1 6 8-15,-5 2-4 16,-10 0 0-16,1 6 0 0,-6 4 8 16,-5 1 0-16,-10 3 0 15,-11 2-4-15,-4 0 8 16,-6-5-8-16,-4-3-8 15,4-2-28-15,-4-6-16 16,-6-6-100-16,11-2-72 16,9-6-400-16,16-18-312 15,5-4 88-15,0 8 416 16</inkml:trace>
  <inkml:trace contextRef="#ctx0" brushRef="#br0" timeOffset="73845.45">17876 7963 1272 0,'0'0'392'0,"5"0"-24"0,-5 0-24 0,0 0-332 16,0 2 88 0,5 4 56-16,6-2-24 15,-1-4-36-15,5-4-8 0,5 2-16 16,1 2-8-16,-1-6-16 15,0 0 0-15,6-2-32 16,-6-2-16-16,-5-1-84 16,0-3-56-16,-4 2 8 15,-6 4 72 1,0 0 64-16,5 2 0 0,-10 2-4 16,5 0 0-1,-5 4 0-15,0 0 0 0</inkml:trace>
  <inkml:trace contextRef="#ctx0" brushRef="#br0" timeOffset="74115.25">18013 7767 1216 0,'0'0'372'0,"-5"8"-20"0,10 4-28 15,-5 0-308-15,-5 3 96 16,5 17 72-16,0 6-8 15,0 0-40 1,0-1-16-16,5 3-32 0,-5-4-8 16,0-3-16-16,6-5 0 15,-6-4-24-15,5-6-16 16,-5-2-80-16,0-4-56 16,5-6-496-16,0-4-432 15,0-2 56-15,-5 2 496 16,5 0 488-16,0-2 0 0</inkml:trace>
  <inkml:trace contextRef="#ctx0" brushRef="#br0" timeOffset="74965.89">18323 8164 952 0,'0'0'284'16,"0"0"-4"-16,0 0-4 15,0 0-232-15,5 0 64 16,0 0 36-16,1 0-16 0,4 0-36 15,5 0-8 1,-5-2-20-16,10 0-8 0,-4 0-36 16,-1 0-24-1,-5 0-20-15,5 2 16 0,-10 0-396 16,0 0-400 0,1 4-4-16,-1-2 408 0,-5 0 400 15,0 0 0 1</inkml:trace>
  <inkml:trace contextRef="#ctx0" brushRef="#br0" timeOffset="75145.67">18283 8253 912 0,'0'0'272'0,"0"0"-16"16,0 0-16-16,-5 0-220 0,10 0 72 15,0 0 68 1,10 0 0-16,0 0-24 0,6 0-16 16,-1 0-32-1,0 0-8-15,1 0-56 0,-1 0-40 16,0 2-28-16,0 0 24 15,-4-2-380-15,4 0-400 16</inkml:trace>
  <inkml:trace contextRef="#ctx0" brushRef="#br0" timeOffset="100940.59">21051 7918 864 0,'0'0'256'0,"0"-4"-28"16,0-4-32-16,0 6-208 16,0 2 80-16,0 0 60 15,0-4-8-15,5 6-20 16,0 2 0-16,6-2 0 15,4 0 8-15,5 2-4 16,11-2-8-16,-6 0-24 0,6-2-8 16,-1 0-20-16,0 0 0 15,-4 0-4-15,-1 0 0 16,-4 0 0-16,-6 0 0 16,-5-2-8-16,-5 0-8 15,0 2-8-15,-5 4 0 16,-5 2-28-16,-10 6-24 15,-5 3-60-15,-6 7-24 16,1-2-72-16,-6-4-40 16,1 4 52-16,4-2 96 15,1-4 84-15,5-7 0 16,-1 3-116-16,6 0-104 0,5 4 16 16,0 0 128-16,5-4 172 15,0 4 48-15,5 0 32 16,-5 0-16-16,5 0-32 15,0-1-8-15,0-3-28 16,0-2-8-16,0 4-20 16,5-2-8-16,-5-2-36 15,0 0-24-15,0 0-64 16,5-4-32-16,-5 0-60 16,5-2-24-16,-5 0-20 15,0-2 8-15,5 0 28 16,0-6 24-16,-10 0 40 0,5 0 24 15,0 2 40-15,0-2 24 16,0 0 56-16,0 2 32 16,5-4 24-16,0 0 0 15,5-2-12-15,5 0 0 16,11 1 0-16,-1-1 8 16,11-2-8-16,4 0-8 15,6 4-16-15,5 2 0 16,-5 0-12-16,-1 0-8 15,-4 2-8-15,-5 0 8 16,-11 2-8-16,0 0 0 16,-4 2-8-16,-1 0 8 15,-10 0-8-15,-5 4-8 16,0 2 0-16,0 2 8 16,-5 6-4-16,0 4-8 0,-5 0 8 15,5 5 24-15,-5 3 8 16,5 0-8-16,0-2-12 15,0 4 8-15,0-5 0 16,10-1 8-16,-10-2-8 16,0 0-8-16,5-6-4 15,1 0 8-15,-12 0 0 16,6-3 0-16,-5-3-8 16,0-2 0-16,0-2-20 15,-5-2-8-15,0-4-28 16,0-4-8-16,-5-4-36 15,-1-3-16-15,-4-7-56 16,0 0-24-16,-1 4 28 16,6 2 64-16,-10-8-284 0,-1-6-336 15,6 9 0-15,5 5 352 16,-6-2 344-16,11 0 0 16</inkml:trace>
  <inkml:trace contextRef="#ctx0" brushRef="#br0" timeOffset="101159.29">21204 8160 528 0,'0'0'144'16,"0"6"40"-16,0 4 40 15,5 2-88-15,-5 3 16 0,5 7-12 16,-5-4-24 0,5 4-40-16,-5 0-8 15,5-4-36-15,-5-5-16 16,0 1-72-16,0-4-40 0,0-4-80 15,0 0-24-15,0-4-116 16,0-10-80-16,0-2 76 16,0 4 160-16,0 2 160 15,0-4 0-15</inkml:trace>
  <inkml:trace contextRef="#ctx0" brushRef="#br0" timeOffset="101409.36">21331 8164 800 0,'0'0'236'0,"0"0"4"0,0 4 4 15,0 8-172 1,0 5 56-16,5 11 52 0,0 10 0 16,5 14-28-16,-10 9-24 15,5 5-32-15,-5 1-8 16,5 4-16-16,-5-5-8 16,5-11-24-16,-5-5-8 15,0-8-44-15,0-10-24 16,0-11-12-16,5-5 16 15,-5-12-400-15,0-12-416 16,5-6 4-16,0 6 424 16,-5-2 420-16,0 1 0 15</inkml:trace>
  <inkml:trace contextRef="#ctx0" brushRef="#br0" timeOffset="103705.22">17043 7513 568 0,'0'0'156'0,"-5"2"-24"0,0 2-28 16,5 2-128-16,-5 4 56 16,-5 0 44-16,-5 5-8 15,-11-1 4-15,-4 4 24 16,-1 0 8-16,-9-2-8 16,-6-2-8-16,-5 0 0 15,-5-2 0-15,-5-4 0 16,-5-2 0-16,0-1 8 15,-5-5-20-15,0-7-16 16,0-3-20-16,5-8 0 16,5-6-8-16,0 0 0 0,10-6 0 15,10-7 16-15,6-1 0 16,9 2-8-16,6-9-16 16,20-9-8-16,10-9-8 15,11-3 0-15,9 10 0 16,11-1 0-16,15-1 0 15,4 7 0-15,17 7 4 16,4 6 8-16,5 7-12 16,1 7-16-16,-1 8-16 15,-10 4 8-15,-5 10 0 16,-5 10 8-16,0 4 0 16,-15 8 0-16,-5 12 0 15,-10 5 0-15,-11 7 8 0,-10 15 16 16,-10 13 4-16,-15-3 0 15,-5-1-16-15,-11-1-8 16,-9-5-12-16,-1-11 8 16,1-3 0-16,-6-10 0 15,6-13-48-15,-1-5-48 16,-5-6 0-16,6-12 56 16,9-12-304-16,11-12-344 15</inkml:trace>
  <inkml:trace contextRef="#ctx0" brushRef="#br0" timeOffset="104519.02">17307 6937 1080 0,'0'0'328'0,"0"0"-28"0,5-4-32 16,11 0-296-16,4-3 64 15,5-5 16-15,16-4-40 16,10-2-36-16,15-6 16 15,15-4 16-15,11 0 16 16,4-3 0-16,11-7 0 16,15-2-12-16,5 3 0 15,10 1-4-15,0-2 8 16,15 4-8-16,11 3-8 16,45 3-4-16,46-2 8 15,-56 14 4-15,-45 12 8 16,4-2-4-16,-4 0 0 15,-1 4-4-15,-5 2 0 16,1 0-4-16,-6 0 0 16,-5 4-8-16,-15 6 0 15,-10 4-4-15,-11 2 8 0,-9 2 0 16,-16-4 0-16,-5 0-4 16,0 6 0-16,0 5-4 15,-5-1 8-15,-10-6-4 16,-15 2 0-16,0-2-12 15,-6 0-8-15,1-1 0 16,-11 3 8-16,-5 2 16 16,-4 2 8-16,-6 6 4 15,0 3 0-15,0 13-4 16,0 6 8-16,0 9-4 16,6 5 0-16,-6 5-8 15,5 5 0-15,0 5-4 16,1-6 8-16,-1-9 0 0,0-17 8 15,-5-1-8-15,-5 0-8 16,5 1-8-16,6 5 8 16,-6-1 0-16,0 9 8 15,0 7-4-15,10 3 0 16,1-11-4-16,-1-17 0 16,-5-14-8-16,-4-14 0 15,-11-8-20-15,0-4-8 16,0-4-76-16,0-2-56 15,0-4-72-15,0-8 0 16,0-10-104-16,-11 2-96 0,1 6 80 16,0 6 184-16</inkml:trace>
  <inkml:trace contextRef="#ctx0" brushRef="#br0" timeOffset="106506.32">21676 7872 720 0,'0'0'208'0,"0"2"16"0,0-4 16 16,0 0-144-16,0-2 56 16,0 2 28-16,0 2-16 15,0-2-32-15,0 4-8 16,0 2-20-16,0 4 0 15,0 2-16-15,5 4-8 16,0 4-12-16,5 5 0 16,6 3-12-16,4-2-8 15,-5 2-16-15,11 4 0 16,-1-7-4-16,0 3 8 16,6-4-4-16,-1-4 0 15,-4-2-8-15,-6-4 0 16,0-2 4-16,-9-2 8 15,-1-4-4-15,-5 0 0 16,0-2-8-16,0-2 8 0,-5-10-4 16,10-6 0-16,-5-8-8 15,0-12 0-15,5-11-8 16,1-5 0-16,-1 4-20 16,5 1-16-16,-5 5-56 15,-5 8-32-15,5 7 8 16,6 3 56-16,-1 10 48 15,-5 4 0-15,0 2 0 16,0 2 0-16</inkml:trace>
  <inkml:trace contextRef="#ctx0" brushRef="#br0" timeOffset="107146.99">22423 8092 944 0,'0'-2'284'15,"5"0"-28"-15,15-2-20 16,1 0-240-16,4 2 72 16,-5-2 44-16,1 2-16 15,-1 0-40-15,0 2-8 16,-10-2-32-16,1 2-16 15,-1 0-88-15,-5 0-64 16,0 0-256-16,-5-4-184 16</inkml:trace>
  <inkml:trace contextRef="#ctx0" brushRef="#br0" timeOffset="107443.86">22555 7775 944 0,'0'0'284'0,"0"0"-36"16,0 4-28-16,0 8-228 15,-5 9 96-15,-5 11 72 16,0 4-8-16,-6 8-36 0,1 3-16 16,-5-1-28-16,-1 3-8 15,-4-1-24 1,0-2-16-16,-1 1-36 15,-4 3-16-15,4-10-36 0,6-5-16 16,0-5-56-16,10-8-40 16,-6-6-256-16,6-10-208 15,0-6 68-15,10 0 288 16,-5 0 284-16,0-2 0 16</inkml:trace>
  <inkml:trace contextRef="#ctx0" brushRef="#br0" timeOffset="107658.82">22377 8283 1192 0,'0'0'364'0,"-5"8"-28"15,5 8-36 1,0 13-324-16,0 3 80 16,-5 4 48-16,5 4-24 15,0 1-56-15,0-9-32 16,0-2-72-16,-5-3-32 0,5-7 12 15,-5-2 56 1,5-6-284-16,0-14-336 0,-5-6-4 16,5 4 336-16</inkml:trace>
  <inkml:trace contextRef="#ctx0" brushRef="#br0" timeOffset="107877.58">22382 8332 632 0,'0'0'180'0,"0"-4"24"16,5 0 28-16,11 0-120 15,4 2 40-15,5-5 16 16,11 1-8-16,-1 0-32 0,6 2-8 16,0 0-32-16,-1-2-8 15,-4 2-24-15,-11 2-8 16,1 0-48-16,-1 0-32 16,-5 0-16-16,-9 0 24 15,-6 0-340-15,-16 0-360 16,6 0-4-16,5 0 368 15,-5 2 360-15,0 0 0 16</inkml:trace>
  <inkml:trace contextRef="#ctx0" brushRef="#br0" timeOffset="108253.99">22626 8164 1000 0,'-5'0'300'15,"5"0"-4"-15,-5 2-12 0,5 6-252 16,-5 6 56-16,0 5 32 15,0 5-16-15,0 2-44 16,0 4-16-16,5-2-16 16,-6-3 8-16,6-3-16 15,-5-2-16-15,0 0-84 16,0-4-64-16,0 0-80 16,-5-6-8-16,0-3 24 15,0-1 40-15,-1-2 64 16,1 0 32-16,0-4 60 15,0 2 40-15,5-2 64 16,0 0 32-16,0 0 20 16,5 0-8-16,0 0 0 0,5 2 8 15,5 0 4-15,5 4 0 16,11-4-20 0,9 0-16-16,1 2-28 0,4-2-8 15,-4 0-32-15,-6-2-16 16,1 0-64-16,-6 2-40 15,-9 0-108-15,-6-2-56 16,5-4-268-16,-5-6-200 16</inkml:trace>
  <inkml:trace contextRef="#ctx0" brushRef="#br0" timeOffset="108629.25">22276 8120 984 0,'0'0'296'0,"0"2"-40"0,0 2-40 16,0 0-256-16,0-4 80 16,5 4 72-16,5-4-8 15,5 0-36-15,0 0-24 16,11-2-88-16,-1 0-56 15,6-2-288-15,-1 2-224 16</inkml:trace>
  <inkml:trace contextRef="#ctx0" brushRef="#br0" timeOffset="109004.39">22987 8064 856 0,'0'0'252'0,"0"4"4"0,0 14 4 16,0 6-200 0,0 4 56-16,0 4 40 0,0 3-8 15,0 5-36-15,-5 6-24 16,5-1-32-16,-10 1 0 16,-1-2-24-16,6-7-8 15,0-5-32-15,0-4-8 16,5-10-48-16,-5-8-24 15,5-14 8-15,0-16 40 16,0-16-308-16,0-11-344 16</inkml:trace>
  <inkml:trace contextRef="#ctx0" brushRef="#br0" timeOffset="109441.95">22860 7969 544 0,'5'-2'148'0,"5"0"-12"15,0 0-12-15,5-4-124 16,1-4 48-16,4 8 32 16,0-5-8-16,-4-9-4 15,-1 0 8-15,5 8 0 16,-5 2 0-16,6-2-16 16,-6 4-8-16,-5 4-4 15,0 4 8-15,0 8 12 16,1 6 8-16,-6 6-4 15,0 9-8-15,0 7 4 16,0 6 16-16,0 1 4 0,0 1-8 16,-5 5-16-16,5 1 0 15,5-8-4-15,-5 1 8 16,-5-1-4-16,5-4-8 16,-5-1-8-16,0-3 0 15,0-12-4-15,-5-4 0 16,5-1-20-16,-10-5-16 15,0-8-40-15,5-4-16 16,-10-8-64-16,-1-10-32 16,6-12 16-16,0-3 64 15,-5-5-312-15,5-12-368 16,5 7 0-16,-6 13 376 16,11 2 368-16,-5 6 0 15</inkml:trace>
  <inkml:trace contextRef="#ctx0" brushRef="#br0" timeOffset="109738.77">23231 8009 576 0,'-5'0'160'0,"-6"0"36"16,6 0 32-16,0 12-88 15,0 4 40-15,0 10 12 16,0 3-24-16,5 3-40 15,-5 4-16-15,5-1-24 16,-5 1-8-16,0-2-24 16,0-4-8-16,0-7-32 15,-1-3-8-15,-4-4-52 0,5-4-32 16,0-6-4-16,5-6 40 16,-5-10-308-16,5-8-336 15,5-2 0-15,-5 3 344 16,0 5 340-16,0-2 0 15</inkml:trace>
  <inkml:trace contextRef="#ctx0" brushRef="#br0" timeOffset="110098.18">23144 7880 512 0,'5'0'140'16,"0"0"-12"-16,11-4-12 15,-6 4-128-15,5 0 24 16,10-8 20-16,-4 0 0 15,-6 10 4-15,0 0 8 0,0-4 16 16,-4 4 16-16,-6 0 16 16,5 8 8-16,0 14 0 15,-5 6 0-15,0 5 4 16,0 9 8-16,0 11 4 16,-5 1 0-16,5 0-12 15,-10 1 0-15,5 5-20 16,0-3-8-16,0-1-20 15,5-7 0-15,-5-5 0 16,0-6 8-16,0-13-4 16,6-7-8-16,-6-4-20 15,5-2-8-15,-10-8-44 0,-1-6-32 16,-14-10-4-16,0-16 32 16,-11-1 32-16,1-5 0 15,-11-12-4-15,6-2 0 16</inkml:trace>
  <inkml:trace contextRef="#ctx0" brushRef="#br0" timeOffset="110348.18">22839 8205 528 0,'0'0'144'16,"0"0"40"-16,6 0 40 15,9 0-88-15,0-2 24 16,15 2 0-16,6-2-8 0,5 2-24 15,4 0-8-15,6-6-16 16,-5-3-8-16,0 7-28 16,-1 2-16-16,-4 0-64 15,0-2-40-15,-11 2-12 16,-10 2 32-16,1-2-304 16,-1-2-328-16,-10-2-4 15,0 4 336-15</inkml:trace>
  <inkml:trace contextRef="#ctx0" brushRef="#br0" timeOffset="110816.89">23459 8104 944 0,'0'0'284'0,"0"0"-4"0,0 4-4 16,0 10-228-16,5 4 56 15,-5 2 24-15,0 2-32 16,5-3-44-16,6 1-8 15,-6-2-24-15,-5-2-8 16,5-6-36-16,0-2-16 16,-5-4-92-16,0-4-64 15,5-14-60-15,-5-10 8 16,5-12-88-16,0-7-96 16,0 13 80-16,0 6 176 15,0-2 176-15,0 10 0 16,-5-7 120-16,5-9 120 15,0 12 32-15,-5 14-80 16,6-2-44-16,-6 14 48 0,5 10 28 16,0 8-16-16,0 6-32 15,0 7-16-15,5 5-32 16,0 0-16-16,0-3-24 16,1 5 0-16,-1-2-8 15,-5-5 8-15,5 1-16 16,-5-2-8-16,0-2-24 15,-10-1 0-15,0-9-8 16,-5-2 8-16,0-2-24 16,-1-4-24-16,-9-8-64 15,5-12-32-15,0-10 8 16,-1-14 48-16,1-6-372 16,5-9-416-16</inkml:trace>
  <inkml:trace contextRef="#ctx0" brushRef="#br0" timeOffset="111098.19">23744 7876 960 0,'0'0'288'0,"10"0"-36"16,5 0-40-16,10 4-268 15,-4 2 64-15,4-2 48 16,1-2-8-16,-1 2-24 16,-5-2-8-16,1 0-48 15,-6 0-24-15,-5-2-80 16,0 2-40-16,-5-6-160 16,-5-4-104-16,-5 4 72 15,5 2 184-15</inkml:trace>
  <inkml:trace contextRef="#ctx0" brushRef="#br0" timeOffset="111707.62">23866 7797 360 0,'0'0'88'0,"0"0"24"16,0 0 24-16,0 0-24 16,0 0 48-16,0 2 32 15,0 8 0-15,-5 9-28 16,-1 5-16-16,6 12-32 16,-5 4-8-16,0-7-28 15,5 5-8-15,-5 0-40 0,0-1-16 16,-5-5-88-16,0-2-64 15,-5-2-48-15,-1-8 24 16,1-5 44-16,5-1 32 16,-5-6 36-16,5 0 8 15,-1 2 24-15,1-6 24 16,5-2 36-16,0 2 24 16,5-2 20-16,-5 0 8 15,10 2-8-15,0-2 0 16,10 0-16-16,6 0-8 15,-1-2-8-15,10 2 0 16,1-4-8-16,-6-2 0 16,1 0-16-16,-1 0-8 15,-5 2-8-15,-4-2 0 16,-6 4 0-16,-5 0 8 0,-5 4-4 16,-5 4 0-16,-5 4-4 15,0 10 8-15,-6 5-4 16,-4 5 0-16,10 4-4 15,0-4 0-15,0-3 0 16,4-1 0-16,6 0-16 16,-5-10-8-16,5-6-24 15,0 0-8-15,5-8-16 16,6-10 0-16,-1-6-8 16,5-6 0-16,10 0 16 15,1 2 24-15,-1 2 40 0,1 4 32 16,-1 2 32-1,0 7 16-15,6 10 4 0,-11 7 0 16,-5 0-16-16,6 6-8 16,-6 6-12-16,-5-2 0 15,-5-9-8-15,5 3-8 16,-5-2-28-16,1-4-16 16,-6-2-100-16,0 0-80 15,5-2-368-15,-5-2-280 16</inkml:trace>
  <inkml:trace contextRef="#ctx0" brushRef="#br0" timeOffset="112537.22">17505 9108 824 0,'0'0'244'0,"0"0"8"0,0 0 12 16,0 0-176-16,0 0 64 16,0 4 44-16,0 10-8 15,0 18-28-15,0 8-16 16,-5 11-20-16,-5 9 0 16,0 1-16-16,0 3-8 15,-5-1-28-15,4-1-16 16,1-9-28-16,5-3-8 15,-5-4-44-15,5-11-24 16,0-11-72-16,0-8-32 16,5-14 24-16,0-18 72 0,0-12-364 15,0-9-424-15</inkml:trace>
  <inkml:trace contextRef="#ctx0" brushRef="#br0" timeOffset="112834.1">17592 9035 1168 0,'0'0'356'0,"5"6"-20"15,0 16-20-15,10 11-288 16,6 17 96-16,-6 12 68 0,5 5-16 16,5 2-52-16,-9 3-24 15,4-1-28 1,0-1 8-16,-9-9-16 0,-1-7-16 15,0-9-28-15,-5-7-8 16,-5-10-44-16,0-8-24 16,0-14-4-16,-15-16 32 15,-1-14 28-15,1-10 0 16,0-9-496-16,-5-3-488 16,-6 8-4-16,11 9 496 15,5 3 492-15,0 10 0 16</inkml:trace>
  <inkml:trace contextRef="#ctx0" brushRef="#br0" timeOffset="113006.04">17521 9434 1144 0,'0'0'348'0,"0"-2"-28"16,0 0-36-16,5 2-292 16,-5 0 88-1,10 0 80-15,5 0-8 0,0 0-44 16,11 4-32-16,4-4-64 16,-4 2-24-16,4-2-16 15,6 2 16-15,-1-4-412 16,6 0-416-16,-6-4-4 15,-9 4 424-15,-6-2 420 16,1 2 0-16</inkml:trace>
  <inkml:trace contextRef="#ctx0" brushRef="#br0" timeOffset="113240.35">18079 8997 1200 0,'0'0'368'0,"0"0"-48"0,0 2-48 16,-5 4-336-16,0 4 88 16,-10 6 20-16,0 6-56 15,-11 2-40-15,1 1 24 16,0-1-308-16,4 0-328 15</inkml:trace>
  <inkml:trace contextRef="#ctx0" brushRef="#br0" timeOffset="113396.64">17927 9299 920 0,'0'4'276'15,"5"6"4"-15,5 8 12 0,0 5-212 16,1 7 56-16,-1 2 44 16,-5 4-8-16,0-1-44 15,0-3-24-15,-5-6-64 16,0-6-32-16,0-4-24 15,-5-5 8-15,5-5-408 16,0-6-416-16,-5-6 0 16,5 2 416-16</inkml:trace>
  <inkml:trace contextRef="#ctx0" brushRef="#br0" timeOffset="113615.36">17988 9303 1336 0,'0'0'412'0,"10"0"-40"0,5-6-44 16,6-6-360-16,9 2 104 16,1-4 60-16,-1 2-32 15,6 2-60-15,-6 2-16 16,-4-2-44-16,4 6-16 16,-15 0-112-16,1 2-88 15,-6-1-304-15,-10 3-208 16,0 5 108-16,0 1 320 15</inkml:trace>
  <inkml:trace contextRef="#ctx0" brushRef="#br0" timeOffset="114349.74">18044 9493 800 0,'0'-2'236'0,"0"2"20"16,5 0 20-16,0-4-172 0,0 2 48 15,0 0 32 1,0 0-8-16,0 6-32 0,6 4-16 15,-6 6-24-15,0 4 0 16,0-4-16-16,0 4-16 16,0 4-24-16,-5-7-8 15,0-5-52-15,0 0-40 16,0-2-100-16,0-6-48 16,5-2 32-16,-5-2 88 15,0-12-276-15,5-4-360 16</inkml:trace>
  <inkml:trace contextRef="#ctx0" brushRef="#br0" timeOffset="114787.23">18105 9402 880 0,'0'0'260'0,"0"0"-12"16,10-4-20-16,0-4-212 16,11 2 72-16,4 0 52 15,0-4-8-15,1 2-28 16,-1 2-16-16,6 2-8 15,-6 2 8-15,-10 4 0 16,0 6-8-16,-4 6-8 16,-1 4 0-16,-10 4-12 15,5-2-8-15,-5-2-16 16,-5-1 0-16,5 3-24 16,-5-2-16-16,-5-4-72 15,4 0-48-15,-9 2 8 0,0-4 64 16,0-2-348-1,-6-2-400-15,6-2 396 16,-5-3 808-16,0-1 396 0,4 0-400 16,1-2-460-16,5 2-48 15,0-2 28-15,5-2 88 16,5 2 88-16,0-2 16 16,5 2-8-16,5-2-8 15,5 1-28-15,0 1-8 16,1 0-24-16,4-2-8 15,0 2-76-15,1 0-64 16,-1 0-412-16,0 0-344 16,-10 0 56-16,6 0 408 15,-11 0 404-15,5 0 0 16</inkml:trace>
  <inkml:trace contextRef="#ctx0" brushRef="#br0" timeOffset="115740.4">18735 8898 1240 0,'0'0'380'16,"0"4"-24"-16,-5 8-28 0,0-2-328 15,-6 10 88-15,-4 9 52 16,-5 3-24-16,-11 6-64 16,1 3-32-16,5 3-100 15,-6-2-56-15,1-1 0 16,4-7 72-16,6-12-304 15,5-6-368-15</inkml:trace>
  <inkml:trace contextRef="#ctx0" brushRef="#br0" timeOffset="115974.72">18659 9176 1024 0,'0'0'308'0,"0"4"0"0,0 10-4 15,0 11-244-15,0 7 72 16,0 4 52-16,5 4-16 15,-5 1-40-15,0-3-24 16,0 2-32-16,0-5 0 16,-5-9-48-16,5-4-32 15,0-4-104-15,0-8-64 16,0-4 16-16,0-10 88 16,5-12-304-16,-5-8-384 0,5-4-4 15,-5 8 384 1</inkml:trace>
  <inkml:trace contextRef="#ctx0" brushRef="#br0" timeOffset="116365.4">18867 9003 952 0,'5'-2'284'0,"5"-2"-40"16,10-4-44-16,11 0-252 15,4 2 80-15,1-6 48 16,5 3-24-16,-6 3-32 15,-14-2 0-15,4 4 0 16,-10 2 8-16,-5 2 4 16,-10 14 0-16,-5 9 8 15,-10 3 8-15,0 4 16 0,-6 12 16 16,6 1 0-16,5 5 0 16,-5-6-12-16,10-3 0 15,0 1-4-15,5-6 8 16,0-3-8-16,5-5-8 15,-5-2-8-15,5-4 8 16,-5 0-8-16,-5-4 0 16,-5-3-32-16,-1-1-16 15,-4-6-48-15,-5 0-24 16,-6-4-80-16,1-8-56 16,0-10 28-16,-1-7 88 0,6-11-260 15,0-10-344-15,9-3 0 16,1 13 352-16,10 6 344 15,-5 2 0-15</inkml:trace>
  <inkml:trace contextRef="#ctx0" brushRef="#br0" timeOffset="116552.85">18872 8979 968 0,'0'0'292'0,"5"2"4"15,-5 10 12-15,0 14-220 16,-5 12 72-16,-5 17 40 16,-11 11-16-16,-4 5-40 15,-5 3-8-15,-6-9-28 16,6-1-8-16,-6-7-44 15,6-11-24-15,9-11-64 16,1-9-32-16,5-8 0 0,4-14 32 16,6-18-432-16,16-6-464 15,4-1 0-15,-10 1 464 16,5 4 464-16,0 0 0 16</inkml:trace>
  <inkml:trace contextRef="#ctx0" brushRef="#br0" timeOffset="118178.79">19294 8999 616 0,'0'0'172'0,"0"0"48"15,0 0 44-15,0 0-116 16,0 0 16-16,0 0 12 16,5-4 0-16,10 2-16 15,5 0-8-15,6-2-24 0,9 2-8 16,6-2-24-16,-6 2-16 16,6-2-24-16,0 0-8 15,-6 0-28-15,-9 2-16 16,-1-2-68-16,-10 0-40 15,1 1 0-15,-1 1 56 16,-10 0-352-16,0-2-392 16,-5 2-4-16,0-2 400 15,0 4 396-15,-5-2 0 16</inkml:trace>
  <inkml:trace contextRef="#ctx0" brushRef="#br0" timeOffset="118366.3">19563 8809 1136 0,'0'0'348'0,"0"2"-40"15,0 4-36-15,0 5-284 16,-5 5 104-16,-5 12 88 16,-6 8-8-16,-4 4-44 15,-5 11-24-15,-1 7-28 16,-9-3 8-16,-1 5-28 16,1-5-24-1,-1-7-64-15,6-2-32 0,4-13-92 16,1-5-56-16,-1-6-332 15,6-10-264-15</inkml:trace>
  <inkml:trace contextRef="#ctx0" brushRef="#br0" timeOffset="118600.66">19349 9211 1256 0,'0'2'388'0,"0"20"-24"0,0 4-20 15,6 0-340-15,-1 0 72 16,-5 11 32-16,0-5-32 16,5-4-92-16,-5-2-48 15,0-6-16-15,0-3 40 16,0-5 40-16,0-2 0 16,0-4 0-16,0-2 0 15,0 0 0-15,0-2 0 0</inkml:trace>
  <inkml:trace contextRef="#ctx0" brushRef="#br0" timeOffset="118820.4">19405 9319 1192 0,'0'0'364'0,"0"0"-24"15,0 0-28-15,16-2-308 16,-6-4 88-16,10-2 52 16,5-2-24-16,1 4-48 15,-1-2-8-15,6-4-20 16,-1-6 0-16,-4 8-12 15,-1 2-8-15,0 0-56 16,-9 2-48-16,-1 2-104 16,-5 4-48-16,-5-2 40 15,0-1 104-15,0-1-240 0,0-2-328 16,-5-2-8-16,0 0 336 16</inkml:trace>
  <inkml:trace contextRef="#ctx0" brushRef="#br0" timeOffset="119179.79">19563 9180 1272 0,'0'0'392'0,"0"6"-28"0,0 2-32 15,0 6-332-15,0 5 88 16,0 9 56-16,5 0-24 16,-5-4-48-16,0 2-16 15,5 1-24-15,-5-3-8 16,0-4-44-16,5 0-32 15,-5-4-92-15,-5 0-56 16,0-5-52-16,-10-3 8 0,10-2 60 16,-6 0 64-16,1-4 96 15,5 0 48-15,-5 2 56 16,5-2 16-16,0 0 16 16,0 0 0-16,5-2 4 15,5 2 8-15,5-2-12 16,5 2-8-16,6-2-24 15,4 0 0-15,0-2-24 16,6 0-16-16,-1 2-72 16,-4 0-48-16,-1-2-16 15,-5 2 48-15,-4-2-364 0,-1-2-400 16</inkml:trace>
  <inkml:trace contextRef="#ctx0" brushRef="#br0" timeOffset="119726.67">18735 8997 944 0,'0'0'284'0,"0"0"-12"0,0 0-12 16,0 0-232-16,0 0 64 15,0 0 44-15,5 0-16 16,0-2-48-16,10 2-32 16,6 0-148-16,9-2-112 15,6 2-252-15,-1 0-136 16</inkml:trace>
  <inkml:trace contextRef="#ctx0" brushRef="#br0" timeOffset="120212.05">20172 9402 1496 0,'0'0'468'0,"-5"2"-64"15,0 4-60-15,-5 4-424 16,0-4 104-16,-5 4 8 16,5-2-88-16,-6 2-40 15,6-4 56-15,0 1 48 16,5-7 0-16,0-4-8 16,0 1 0-16</inkml:trace>
  <inkml:trace contextRef="#ctx0" brushRef="#br0" timeOffset="120899.47">20518 9309 1472 0,'0'-2'460'16,"0"0"-60"-16,5 0-52 16,0 2-412-16,5-4 112 15,5 2 64-15,6-2-32 16,-1 0-56-16,0-2-16 0,-4-2-52 15,4 4-32-15,0 2-4 16,-10-2 32-16,1-2-384 16,-6 4-416-16</inkml:trace>
  <inkml:trace contextRef="#ctx0" brushRef="#br0" timeOffset="121102.61">20614 9104 1256 0,'0'6'388'0,"0"10"-40"0,0 2-36 16,0 6-332-1,0 8 96-15,0 3 68 16,0-1-24-16,-5 6-56 0,5-1-24 16,0-9-64-16,0 2-32 15,0-2-4-15,-5-5 32 16,0-5-384-16,0-6-408 15</inkml:trace>
  <inkml:trace contextRef="#ctx0" brushRef="#br0" timeOffset="121305.73">20553 9539 1112 0,'0'0'340'16,"0"2"-28"-16,-5 4-28 15,5 4-280-15,0 0 88 16,0-4 52-16,0 6-24 15,0 5-72-15,0-1-32 16,0-8-136-16,0 2-96 0,0-2-280 16,0-6-184-16,0 0 104 15,0-2 288-15</inkml:trace>
  <inkml:trace contextRef="#ctx0" brushRef="#br0" timeOffset="121555.73">20645 9485 1048 0,'5'0'316'0,"0"0"-24"16,5 0-28-16,0 0-264 16,6 0 88-16,-1 0 60 15,0 0-16-15,-5-2-36 16,0 4-16-16,1 2-24 16,-6 6 0-16,-5 2-20 15,-5 6-8-15,-1 2-20 0,-4-2-8 16,0 2-12-16,5-5 0 15,-5-3-8-15,0 0 0 16,5-4-36-16,0-2-24 16,0-2 8-16,5-2 40 15,0-4-340-15,-6-8-376 16</inkml:trace>
  <inkml:trace contextRef="#ctx0" brushRef="#br0" timeOffset="121930.73">20787 9126 960 0,'0'0'288'0,"5"2"-12"16,-5 0-16-16,0 4-244 15,0 6 64-15,-5 6 44 16,0 10-8-16,10-5-36 16,5-1-24-16,-10 2-28 15,5 0 0-15,6-8-16 16,-1-6-8-16,-5-2-20 15,10-8 0-15,0-6-4 16,6-2 8-16,4-2 0 16,-5 0 0-16,1-2 12 15,-6 2 24-15,0 4 32 16,0 6 16-16,-5 10 12 16,1 8 0-16,-6 8-12 0,-10 7 0 15,0 3-8-15,-1 4 0 16,-4-2-8-1,-10-3 0-15,-5 3-24 0,-1-2-16 16,6-7-72-16,-6-5-56 16,1-6 0-16,0-4 64 15,-1-8-380-15,6-10-432 16</inkml:trace>
  <inkml:trace contextRef="#ctx0" brushRef="#br0" timeOffset="122087.05">20726 9483 632 0,'0'0'180'16,"10"0"56"-16,11 0 60 15,-1 0-100-15,10 2 24 0,6 4 4 16,5 4-8-16,-1 0-36 16,1 8-16-1,0 2-40-15,-6 2-16 16,1-6-48-16,-6-1-24 16,-4-1-116-16,-6-4-88 0,-5-2-4 15,0-4 88-15</inkml:trace>
  <inkml:trace contextRef="#ctx0" brushRef="#br0" timeOffset="122446.43">20589 9638 1272 0,'0'0'392'16,"0"0"-52"-16,10 0-48 15,0 0-372-15,0 0 80 0,6 0-52 16,9-4-120 0,-5 2-292-16,1-6-168 15,-1 2 96-15,-10-2 272 16,0 6 264-16,-5-4 0 16</inkml:trace>
  <inkml:trace contextRef="#ctx0" brushRef="#br0" timeOffset="127640.14">21478 9090 488 0,'0'0'132'0,"0"0"36"0,0-2 36 16,0 0-72-16,0 0 24 15,0-2 12-15,0 1 0 16,5-1-24-16,0 2-16 16,-5-2-16-16,5 4 0 15,-5-2-20-15,5 0-16 16,-5 2-28-16,5 0 0 15,0 0-12-15,1 0 0 16,-1-2-4-16,-5 0 8 16,0 0-8-16,-11 2 0 15,6 0-8-15,0-2 8 16,5 2-4-16,-5 0 0 16,5-2-12-16,-5 2 0 15,5 0-8-15,0-2 0 0,5 0-4 16,0 2 0-16,0-2 4 15,-5 2 16-15,-5 0 0 16,-5 0 0-16,5-2-12 16,0 2 0-16,0 8-4 15,0 6 0-15,0 3 4 16,0 11 8-16,0 14 4 16,5 2 0-16,-5-1-8 15,-6 7-8-15,6 1 4 16,-5-3 16-16,0-4 4 15,-5-5 0-15,10-3-16 16,-6-2 0-16,1-6-8 16,5-7 8-16,0-3-8 0,-5 0 0 15,10 0-16-15,-5-8-8 16,5 0-16-16,-5-2-8 16,5 0-60-16,0-4-48 15,0-2 16-15,0-4 72 16,0-6-356-16,0-4-424 15,0-6-4-15,0 4 424 16,0 4 420-16,0 0 0 0</inkml:trace>
  <inkml:trace contextRef="#ctx0" brushRef="#br0" timeOffset="128296.35">21539 9019 1168 0,'0'0'356'0,"-5"0"-24"15,5 0-28-15,0 0-296 16,5 4 88-16,0 10 80 15,0 10-8-15,5 15-32 16,0 9-16-16,1 2-32 16,4 3 0-16,-5-1-8 0,10-3 0 15,-4-9-16-15,-6-6-8 16,5-2-24-16,5-9-8 16,-15-7-32-1,6-2-16-15,-1-4-64 0,-5-4-32 16,0 0 16-16,-10-4 56 15,0-2-432-15,-11 0-488 16,6-6-4-16,0 4 488 16,5 0 484-16,0 0 0 15</inkml:trace>
  <inkml:trace contextRef="#ctx0" brushRef="#br0" timeOffset="128468.26">21412 9331 1216 0,'0'0'372'0,"5"0"-20"16,5 0-28-16,16 3-316 16,4-3 88-16,-5 2 48 15,11-2-24-15,-5 2-56 16,-6-2-24-16,-5 2-80 16,-5-2-48-16,-4 0-408 15,4 0-344-15</inkml:trace>
  <inkml:trace contextRef="#ctx0" brushRef="#br0" timeOffset="128796.52">21889 9021 1392 0,'0'0'432'15,"0"0"-20"-15,6 0-16 16,9 0-372-16,5 0 80 16,0 0 28-16,11 0-48 15,-6 0-56-15,6 0 0 16,-1-2-16-16,1-2-8 0,-11 0-60 15,-5 0-40-15,6 0 0 16,-6 0 48-16,-5 0-400 16,0 0-440-16</inkml:trace>
  <inkml:trace contextRef="#ctx0" brushRef="#br0" timeOffset="129032.01">22184 8821 1168 0,'0'0'356'0,"-5"4"-24"0,5 7-28 15,-10 7-296-15,-5 8 96 16,-11 10 60 0,1 9-24-16,-6 7-52 0,-9 2-24 15,4 3-64-15,-4 1-32 16,-6-3-20-16,5 1 24 15,11-9 20-15,-1-9 8 16,6-8 0-16,10-8 0 16,-1-6 0-16,11-8 0 15</inkml:trace>
  <inkml:trace contextRef="#ctx0" brushRef="#br0" timeOffset="129313.27">21823 9221 672 0,'0'4'192'0,"0"6"36"16,0-2 40-16,6 0-120 15,-6 10 40-15,5 4 24 16,0 2-8-16,-5 1-32 16,0 9-16-16,5 0-32 15,-5-2-8-15,0-3-32 16,0 1-16-16,0-4-40 15,0 0-16-15,-5-4-88 16,0-5-64-16,0-5-396 16,5-2-320-16,-6-4 64 15,6-2 400-15,-5-2 392 0,5 0 0 16</inkml:trace>
  <inkml:trace contextRef="#ctx0" brushRef="#br0" timeOffset="129533">21879 9366 1112 0,'0'0'340'0,"5"0"-4"0,6 2-4 16,4-2-280-16,0 0 64 16,5 2 28-16,1-2-24 15,9-2-48-15,1-2-16 16,-6 0-16-16,6-2 8 16,-1 0-28-16,-5-2-24 15,-4 4-84-15,-6 2-48 0,0-3 8 16,-5 1 64-16,-5 0-320 15,1-2-384-15,-6 2 0 16,0 2 384-16,5 0 384 16,-5-2 0-16</inkml:trace>
  <inkml:trace contextRef="#ctx0" brushRef="#br0" timeOffset="129908.01">22088 9170 1064 0,'0'0'324'0,"0"4"-8"16,5 6-4-16,-5 6-260 15,0 5 72-15,0 3 52 16,0 4-16-16,0 2-52 16,0-2-32-16,0-1-44 15,5-1 0-15,-5 0-44 0,0-2-32 16,-5-6-60-16,5-1-16 16,-5-3 8-16,-6 0 40 15,-4-2 56-15,0 2 24 16,0-4 48-16,-1-2 24 15,1 2 24-15,0-2 0 16,5-2-16-16,0-2-8 16,5 0-12-16,0-2 8 15,10 0 4-15,5 0 0 16,10 0-16-16,11-2-16 16,-1 0-20-16,6 0 0 15,-11 0-40-15,0 0-32 16,11 0-96-16,-16 0-56 15,6-2-404-15,4-4-336 16,1 2 80-16,-11 0 432 0,-5 2 424 16,-5-2 0-16</inkml:trace>
  <inkml:trace contextRef="#ctx0" brushRef="#br0" timeOffset="130251.78">22743 8999 1320 0,'-5'2'408'0,"0"16"-12"0,-5 14-8 15,-6 15-340-15,-4 15 80 16,-5 5 40-16,-11 3-40 16,1-3-52-16,-1-3-8 15,5-9-12-15,1-5 0 16,5-6-36-16,-1-9-32 16,11-7-84-16,0-6-40 15,5-8 8-15,4-8 64 0,1-16 56 16,10-10 8-16,1 6 0 15,-1 4 0-15</inkml:trace>
  <inkml:trace contextRef="#ctx0" brushRef="#br0" timeOffset="130579.84">22758 8989 1200 0,'0'2'368'0,"-5"10"-16"16,5 8-16-16,5 10-296 0,5 15 88 16,6 3 64-1,-6 10-24-15,-5 5-40 16,10-3-16-16,0-3-20 0,6-1 0 16,-11-9-20-16,0-5-8 15,-5 0-16-15,5-13 0 16,-5-7-28-16,0-4-24 15,-5-6-84-15,0-2-56 16,0-8 8-16,0-8 72 16,-15-6-428-16,5-6-488 15,-5-2-4-15,5 6 496 16,4 3 488-16,-4-1 0 16</inkml:trace>
  <inkml:trace contextRef="#ctx0" brushRef="#br0" timeOffset="130767.31">22596 9460 1328 0,'0'0'412'0,"0"0"-36"16,5 0-28-16,5 0-356 16,15 0 88-16,1 0 60 15,-1 0-24-15,11 0-64 16,4 0-32-16,-14 0-92 16,-1 0-56-16,-5-2 8 15,1 0 64-15,-6 0-340 16,-5 0-400-16,5-2-4 15,-10 4 400-15,6-2 400 16,-6 0 0-16</inkml:trace>
  <inkml:trace contextRef="#ctx0" brushRef="#br0" timeOffset="131017.31">23002 9194 1352 0,'0'-2'420'0,"0"10"-28"0,-5 9-20 15,5 11-356-15,-5 8 96 16,-5 8 48-16,5 1-32 16,0-1-56-16,-6 0-8 15,1-5-24-15,0-3-8 16,0-6-40-16,10-6-32 16,0-9-88-16,-5-5-48 15,5-8 20-15,0-10 80 16,0-10-344-16,0-11-416 0,5-1-4 15,-5 6 424 1,5 4 416-16,-5 0 0 0</inkml:trace>
  <inkml:trace contextRef="#ctx0" brushRef="#br0" timeOffset="131454.87">22997 9067 1024 0,'0'-4'308'0,"0"2"-16"16,0-4-20-16,0-2-240 15,5 0 88-15,10 6 72 16,6-6-16-16,4 2-44 15,5 4-24-15,1 0-32 16,4 0 0-16,6 6-8 16,-5 4 0-16,-6 0-20 15,-10-2-8-15,-4 6-16 16,-1 4 8-16,-15-1-16 0,-15 7-16 16,-6 8-24-1,-9 2-8-15,-11-2 0 0,6 3 16 16,-1-7 8-16,6-8 0 15,-1 0 0-15,6-2 0 16,4-6-8-16,11-4-8 16,0-2 4-16,5-1 16 15,15 3 12-15,16-2 8 16,-1 6-8-16,11 0 0 16,4-2 0-16,1 2 8 15,0 10 4-15,-6 4 0 16,-4-8 12-16,-11 0 16 15,-5 3 0-15,-15-1-8 16,-10-2-16-16,-15 2 8 16,-11-2-16-16,-10 0-8 15,1-4-44-15,-6-4-24 0,10-2 0 16,0-5 32-16,16-8-472 16,5-9-496-16</inkml:trace>
  <inkml:trace contextRef="#ctx0" brushRef="#br0" timeOffset="131751.7">23490 9319 1688 0,'0'0'532'15,"0"6"-76"-15,0 5-76 16,0 7-500-16,0-2 112 16,0 4 12-16,0 0-88 15,0-6-36-15,0-4 64 16,0 0-376-16,0-6-424 15</inkml:trace>
  <inkml:trace contextRef="#ctx0" brushRef="#br0" timeOffset="131986.07">23571 9279 920 0,'0'0'276'16,"5"0"0"-16,10-8 4 0,11-8-220 16,4 6 56-16,1 0 52 15,9 0 0-15,6 2-16 16,-10 2-16-16,-11 3-24 15,0 6 0-15,-4 11-16 16,-21 10-8-16,-10 0-24 16,-11 2-8-16,-4 4-48 15,-16-5-24-15,1 1-64 16,-6-2-24-16,5-6 12 16,6-8 48-16,4-4-404 0,11-8-440 15,5-8-4-15,4 4 448 16</inkml:trace>
  <inkml:trace contextRef="#ctx0" brushRef="#br0" timeOffset="132189.26">23657 8916 1296 0,'0'2'400'16,"0"10"-36"-16,0 12-32 16,-5 11-332-16,5 17 104 15,-5 19 80-15,-5 7-16 16,5 1-40-16,-5 2-16 15,0-1-32-15,-1-9-8 0,1-7-40 16,0-7-16 0,5-5-64-16,-5-16-32 15,5-9 0-15,0-5 40 0,0-14 40 16,5-18 0-16</inkml:trace>
  <inkml:trace contextRef="#ctx0" brushRef="#br0" timeOffset="132657.94">24120 9001 1304 0,'0'0'404'0,"5"-2"-52"16,0 0-44-16,5 2-364 16,10-4 96-16,1 0 52 15,4-6-32-15,-5 2-112 16,6-2-72-16,-1 1-348 15,0-3-272-15,-4 6 64 16,-6 0 344-16</inkml:trace>
  <inkml:trace contextRef="#ctx0" brushRef="#br0" timeOffset="132954.81">24267 8922 736 0,'0'2'212'0,"-5"2"36"0,-5 6 36 16,0 13-140-16,-1 9 48 15,1 8 24-15,-5 11-16 16,0 3-32-16,-6 6-16 16,1-5-28-16,-5-1-8 15,4-7-32-15,1-5-16 16,5-12-24-16,0-2 0 15,4-9-32-15,1-3-24 16,5-8-88-16,0 0-56 16,0-4 12-16,0-6 80 15,5-10-348-15,5-6-416 16,-5 3-4-16,0 1 416 16,0 2 416-16,5 2 0 0</inkml:trace>
  <inkml:trace contextRef="#ctx0" brushRef="#br0" timeOffset="133189.19">24033 9186 1280 0,'0'0'396'0,"0"0"-44"15,5 0-36-15,11 0-340 16,-1 0 104-16,10 0 64 16,1 0-24-16,-1 0-48 15,11 0-8-15,-6-2-28 16,-5 2-8-16,6-4-60 0,-11 0-40 15,6 0-8-15,-11 0 40 16,-10 8-384-16,5 0-424 16,-5-10 0-16,0 2 424 15,-5 4 424-15,0 0 0 16</inkml:trace>
  <inkml:trace contextRef="#ctx0" brushRef="#br0" timeOffset="133423.57">24236 9299 1272 0,'0'0'392'0,"0"10"-24"0,0 6-24 16,0 3-340-16,0 3 80 15,0 2 44-15,0-2-32 16,0 0-32-16,6-4 0 0,4-5-8 16,10-1-8-16,0-4-4 15,11-6 8-15,4-2-24 16,1-8-24-16,-6-4-72 15,6-5-40-15,-11-3 8 16,1 0 56-16,-1 4-396 16,-5-2-440-16,-9-2-8 15,-1 8 448-15</inkml:trace>
  <inkml:trace contextRef="#ctx0" brushRef="#br0" timeOffset="133970.51">24709 8797 1336 0,'0'-2'412'15,"5"2"-52"-15,5-2-52 16,0 2-372-16,0 0 96 16,6 0 68-16,-6 0-24 15,5 2-48-15,-5 0-16 16,-5 4-52-16,0 0-24 16,0 2-72-16,-5 1-40 0,-5-1-32 15,0 4 8-15,-5 2 60 16,0-6 56-16,5 2 88 15,-5 2 40-15,0-4 48 16,5 2 16-16,-1 2 12 16,1 6 8-16,0 1 0 15,5 7 8-15,0 8-12 16,0 6-8-16,0 3-12 16,0 5 8-16,0-2-8 15,0-3-8-15,0-7-24 16,0-6-8-16,0 0-24 15,0-5 0-15,0-9-32 16,0-4-16-16,0 0-56 0,-5-6-32 16,0-4 8-1,-5-10 48-15,5-6 36 0,0-10 0 16,0-9-468-16,-5-7-464 16,4-4 0-16,1 9 472 15,0 11 464-15,5 0 0 16</inkml:trace>
  <inkml:trace contextRef="#ctx0" brushRef="#br0" timeOffset="134173.6">24628 8936 1192 0,'0'0'364'0,"0"0"-24"16,10 0-28-16,0 0-312 16,5 0 88-1,0 0 40-15,6 0-32 0,-1 0-48 16,0 0 0-16,1-2-16 15,-6 2 0-15,-5 0-64 16,0 0-48-16,-5 0-12 16,0 0 48-1,-5 4-348-15,-10 2-392 0</inkml:trace>
  <inkml:trace contextRef="#ctx0" brushRef="#br0" timeOffset="134440.22">24445 9152 968 0,'0'0'292'0,"5"0"-4"0,0 0-4 16,15-2-232-16,6-2 64 15,4 4 36-15,6-4-16 16,9 4-44-16,-4-2-16 16,0 0-28-16,-1 0 0 15,-4-2-40-15,-6 0-32 16,-4 2-96-16,-6-4-56 15,-5 4 16-15,1-2 80 16,-1 4 80-16,-10-2 0 31,5 2 0-31,-10 0 0 16,5 0 0-16,-5 0 0 16</inkml:trace>
  <inkml:trace contextRef="#ctx0" brushRef="#br0" timeOffset="134658.97">24826 9174 952 0,'0'2'284'0,"0"6"8"15,5 4 4-15,5 7-220 16,0 5 64-16,0 0 36 16,6 6-24-16,-1-4-32 15,0-5-8-15,5 9-20 16,1-4-8-16,-1-6-24 15,0-2-8-15,6-4-52 16,-6-2-32-16,0-5-112 16,1-1-72-16,-1-2-332 0,-10-4-256 15</inkml:trace>
  <inkml:trace contextRef="#ctx0" brushRef="#br0" timeOffset="157489.4">13172 10204 1176 0,'0'0'360'0,"0"0"-24"16,5 0-24-16,5 0-304 0,6 0 80 16,4 0 52-1,5 0-24-15,1 0-44 0,4-2-8 16,6 0-16-16,-11 0 0 15,1 0-8-15,-1-2 0 16,-10 2-8-16,1-2 0 16,-6 0-12-16,0 2-8 15,-5 2-24-15,-5-2-8 16,-10 4-44-16,-5 4-32 16,-1 8-48-16,-9 4-8 15,-1 1 4-15,-4 7 24 16,5 2 52-16,-1 0 32 15,11 2 60-15,-5 5 32 16,-1 5 28-16,6 0 0 16,0-3-12-16,0-3-8 0,4-2-16 15,1 0 0 1,0-7-28-16,0-1-16 0,0-4-20 16,0-2 8-16,5-8-396 15,-1-2-400-15,1-2 0 16,5-2 408-16,-5-2 400 15,5-2 0-15</inkml:trace>
  <inkml:trace contextRef="#ctx0" brushRef="#br0" timeOffset="157634.5">13132 10672 656 0,'0'0'188'0,"5"0"36"0,-5 2 44 16,0 6-128 0,5 2 24-16,0-2-8 0,0 4-24 15,0-2-52-15,-5-2-24 16,10-1-148-16,0-1-120 15,-5 0-236-15,0-6-112 16</inkml:trace>
  <inkml:trace contextRef="#ctx0" brushRef="#br0" timeOffset="158087.68">13421 10474 880 0,'10'-4'260'0,"6"-4"-28"16,9-4-28-16,5 2-224 15,6-2 72-15,5 2 68 16,-6 0 8-16,1 4-24 16,-1-2-16-16,-4 2-20 15,-1 2 8-15,-9 0-4 16,-1 4-8-16,-10 2 0 16,5 6 8-16,-10 8 0 15,0 8 0-15,1-2-20 16,-1 5-8-16,-10 9-8 0,5-2 8 15,-6 0 0-15,1-3 0 16,0-1-4-16,0-6 8 16,-5 0 0-16,5-4 0 15,-5-4 0-15,5-1 0 16,0-1-12-16,0-8-8 16,-6 2-8-16,6-4 8 15,0-2 0-15,0 0 0 16,0 0-8-16,0-2 0 15,0 0-28-15,-5-6-16 16,0-2-52-16,-1 0-24 16,1-2-80-16,-5-2-48 15,0-3 40-15,5-5 96 16,-11 0-308-16,6-4-392 0,-5 0-4 16,10 6 400-16,-6 5 396 15,11 1 0-15</inkml:trace>
  <inkml:trace contextRef="#ctx0" brushRef="#br0" timeOffset="158259.49">13350 10527 1056 0,'0'6'320'0,"0"12"-28"15,0 4-32-15,0-6-292 16,0 7 64-16,0 1 0 16,0-6-48-16,5-4-328 15,15 0-272-15,-9-8 24 0,-6 0 296 16,5-2 296-1,0-2 0-15</inkml:trace>
  <inkml:trace contextRef="#ctx0" brushRef="#br0" timeOffset="158415.74">13528 10460 1016 0,'5'0'308'15,"-5"0"-20"-15,5 10-12 16,-5 7-236-16,5 11 88 16,0 14 88-16,5 7 8 15,-5 3-40-15,0 8-40 16,1 7-40-16,-6 5 0 15,5-1-16-15,-5 2-16 16,0-7-44-16,-5-7-24 16,5-7-20-16,0-14 8 15,0-11-512-15,-6-11-520 0</inkml:trace>
  <inkml:trace contextRef="#ctx0" brushRef="#br0" timeOffset="160229.29">14234 10495 960 0,'5'4'288'0,"0"12"4"0,-5 8 0 16,0 0-228-1,5 2 56-15,-5 5 40 16,-5-3-8-16,5-2-48 0,0-4-24 16,0-4-52-16,0-6-16 15,-5-3-100-15,10-1-80 16,-5-4 0-16,0-6 88 16,5-8-248-16,-5-7-320 15</inkml:trace>
  <inkml:trace contextRef="#ctx0" brushRef="#br0" timeOffset="163182.79">14168 10210 1072 0,'0'0'324'0,"-5"0"-12"16,5 0-20-16,0 2-260 15,0-2 80-15,0 0 56 16,5 2-24-16,15-2-44 16,1 0-16-16,4-2-24 15,0-4 0-15,1-2-20 16,-1 0-8-16,-5 0-72 15,6 0-48-15,-11 0-8 16,-5 4 56-16,5 0-368 16,-4 0-416-16,-6 0-4 15,0 2 416-15,0 0 412 0,-5 0 0 16</inkml:trace>
  <inkml:trace contextRef="#ctx0" brushRef="#br0" timeOffset="163385.91">14290 10053 936 0,'0'0'280'0,"0"2"12"0,0 6 8 16,0 6-228-16,0 4 48 15,0 5 12-15,5 5-24 16,-5 0-64-16,0 4-32 16,0-1-100-16,0-7-56 15,0 0 4-15,5 0 72 16,-5-14-228-16,10-8-296 15,0 0 0-15,-5 2 296 16,6-4 296-16,-6 0 0 0</inkml:trace>
  <inkml:trace contextRef="#ctx0" brushRef="#br0" timeOffset="163573.47">14417 10053 1152 0,'0'2'352'0,"0"14"-36"15,0 2-40-15,0-5-316 16,0 3 72-16,5 6 40 15,-5-4-24-15,0 2-92 16,0 2-56-16,-5 0-8 16,-5-1 56-16,-1 1-252 15,6 2-296-15,-5-2-4 16,5-8 304-16,0-2 300 16,0-2 0-16</inkml:trace>
  <inkml:trace contextRef="#ctx0" brushRef="#br0" timeOffset="163823.41">14163 10458 720 0,'-5'0'208'15,"0"0"24"-15,5 0 24 16,-5 0-152-16,5 2 40 16,0-2 32-16,10 0 0 15,0-4-24-15,10-2-16 16,6-14-36-16,4-2-8 16,1 4-20-16,-1-2 0 15,6-1-16-15,-6-1 0 16,1 8-32-16,-1 2-24 15,-5 2-60-15,1 10-32 0,-11-2 4 16,5 0 40 0,-4 4-360-16,-1-2-392 0,-10 2 0 15,-5-2 400-15,5 0 400 16,-5 2 0-16</inkml:trace>
  <inkml:trace contextRef="#ctx0" brushRef="#br0" timeOffset="164182.84">14412 10218 1312 0,'0'0'404'0,"-5"2"-36"0,5 5-44 16,-11 9-348-16,-4 8 104 16,-5 18 64-16,-5 7-24 15,-11 9-56-15,-10 2-16 16,1-1-36-16,4 1-8 15,-5-5-72-15,11-7-56 16,9-13 4-16,1-5 64 16,10-10-340-16,4-8-400 0,11-6-4 15,-5 0 400-15,5-4 400 16,0 0 0-16</inkml:trace>
  <inkml:trace contextRef="#ctx0" brushRef="#br0" timeOffset="164637.78">14336 10430 1120 0,'0'-2'340'0,"5"0"-28"0,10-6-28 15,0 0-288-15,5-4 88 16,6 4 52-16,-1 0-24 15,1 0-44-15,-1 2-8 16,-10 4-4-16,0 2 16 16,1 8-8-16,-6 8-16 15,-10 4-36-15,-5 6-16 16,-5 12-36-16,-6-5-8 16,-4-1-12-16,5 0 8 0,-11-6 20 15,11-7 16-15,0-3 24 16,-5-2 16-16,9-6 20 15,1-4 16-15,5 0 4 16,0-2 0-16,0-2-8 16,10 0 0-16,0 0-4 15,5 0 0-15,11-6-4 16,-1-2 0-16,5 2-8 16,1 2 0-16,4-2-16 15,-9 2-8-15,4 4-32 16,-5-2-16-16,-4 4-8 15,-1 2 16-15,-5 10 16 16,5 2 8-16</inkml:trace>
  <inkml:trace contextRef="#ctx0" brushRef="#br0" timeOffset="165481.51">14955 10283 1176 0,'0'0'360'0,"0"2"-8"16,0 4-8-16,0 8-288 15,0 18 80-15,0 13 48 16,0 5-24-16,-5 1-48 16,5 7-16-16,-10-4-28 15,5-5-8-15,0-7-44 16,0-4-24-16,0-13-104 16,5-5-72-16,-5-6 16 0,5-14 88 15,0-18-328-15,0-12-408 16</inkml:trace>
  <inkml:trace contextRef="#ctx0" brushRef="#br0" timeOffset="166247.1">14950 10263 840 0,'0'0'248'15,"0"0"-12"-15,5-4-8 16,0-8-188-16,0 2 72 16,11-2 64-16,-6 1 0 15,0-3-36-15,5 4-24 16,0 4-24-16,1 0 8 15,-1 8-4-15,5 16 0 16,1 11-16-16,-11 15 0 0,5 20-16 16,-5 17 0-16,0 0-12 15,-5 1 0-15,-5-3-12 16,0-4 0-16,-5-7-12 16,0-12 0-16,-5-13 0 15,5-11 8-15,-5-8-24 16,-5-12-24-16,4-16-72 15,6-12-40-15,-5-14 12 16,5-12 64-16,5-5 48 16,0-11 0-16,10-17-480 15,0-5-464-15,1 19 0 16,-6 13 472-16,5 7 472 16,-5 11 0-16,10-2 280 15,0-8 280-15,-4 15-8 0,-1 13-280 16,5 4-212-16,0 16 80 15,-5 17 60-15,1 11-8 16,-6 10-52-16,0 3-32 16,0-5-48-16,-5 2-8 15,0-5-68-15,0-9-48 16,5-10-16-16,-5-4 40 16,0-12 36-16,0-16 0 15,0-18-404-15,0-10-392 16,0-3 400-16,5-9 808 15,0 1 392-15,0 7-400 0,5 6-464 16,0 2-56-16,6 3 28 16,-1 5 88-16,-5 8 80 15,5 6 0 1,11 2 4-16,-11 16 8 0,0 12 8 16,-5 10 0-16,6 17-12 15,-6 9-8-15,0 2-16 16,-5 1 0-16,0-1-8 15,0-9 0-15,0 1-12 16,-5-10 0-16,0-9-24 16,0-3-16-16,0-8-32 15,0-6-16-15,-5-6-72 16,-5-10-56-16,-15-8 20 16,-1 2 80-16,1-4-340 15,-11 2-416-15,1 0 0 0,4 2 416 16,16 5 416-16,-5-1 0 15</inkml:trace>
  <inkml:trace contextRef="#ctx0" brushRef="#br0" timeOffset="166809.6">14935 10690 1000 0,'0'-2'300'16,"-5"0"4"-16,0 2-4 15,0-2-256-15,0-4 48 16,0-2 36-16,15-6 0 16,10-6-36-16,5-2-24 15,11-5-36-15,10-1 0 16,5-2-40-16,-1 4-32 15,6 2-104-15,-5 5-64 16,0 1-52-16,0 8 24 0,-11-4 52 16,-4-2 40-16,-1 8 40 15,-9 2 8-15,-6-2 28 16,0 4 24-16,-4 2 92 16,-6-2 80-16,0 8 68 15,-5 8 0-15,0 14-16 16,0 2-8-16,-5 4-24 15,5-1-8-15,-5 5-28 16,0-2-16-16,0-6-32 16,0-7-16-16,0-3-44 15,0-8-24-15,0-2-76 16,0-8-40-16,-5-16-72 16,5-10-16-16,5-9 0 15,0-11 24-15,0-4 64 16,6 5 40-16,-1 7 92 15,0 6 56-15,0 5 84 0,-5 11 40 16,5 8 20-16,0 16-8 16,1 17-20-16,-6 17-8 15,5 10-8-15,0 11 0 16,-5 5-16-16,0 1-8 16,0-1-24-16,-5-5-8 15,5-1-16-15,-5-13-8 16,-10-7-20-16,0-6-8 15,-5-15-48-15,-11-11-32 16,1-16-16-16,5-15 24 16,4-17-484-16,6-8-504 15,5-1 0-15,5 11 512 0</inkml:trace>
  <inkml:trace contextRef="#ctx0" brushRef="#br0" timeOffset="167106.47">16103 10275 1360 0,'0'0'420'0,"-5"-2"-36"0,5-4-36 15,0 4-364-15,5 2 104 16,0-4 44-16,6 4-48 15,4-2-56-15,-5 0 0 16,10 0-12-16,1 2 0 16,-6-2-24-16,0 2-16 15,0 0-56-15,-4 0-40 16,-1 0 16-16,-5 0 56 16,0 0-352-16,0-2-400 15,-5-2-8-15,5 0 408 16</inkml:trace>
  <inkml:trace contextRef="#ctx0" brushRef="#br0" timeOffset="167780.73">16220 10134 1200 0,'-5'0'368'0,"-5"4"-24"0,5 10-24 0,0 6-308 16,-5 4 88-16,5 11 52 16,-1 13-32-16,1 2-64 15,0 1-24-15,0-3-48 16,5 2-8-16,-5-7-96 15,-5-5-72-15,5-8 8 16,0-7 96-16,-5-5-16 16,0-8-104-16,-6-2 20 15,6-4 128-15,-10-2 148 16,5-2 24-16,-1 2 16 16,-4 0-8-16,5-2 0 15,5 2 8-15,-1-2-12 16,1 2-16-16,5-2-20 15,10-4 0-15,11 0-8 0,4-2-8 16,5-2-16-16,1 2-8 16,4-2-16-16,1 2-8 15,-6-4-4-15,-5 1 8 16,1 1-4-16,-11 2-8 16,0 2-12-16,0 8 0 15,-15 8 0-15,0 7 8 16,-10 7 4-16,-6 6 0 15,1-2-8-15,-5 1 0 16,-1 3-4-16,6-4 8 16,0-6 0-16,9-2 0 15,1-7-8-15,5-1 0 16,5-4-20-16,5-2-8 16,5-4-16-16,11-2 8 0,-1-4-56 15,6-8-56-15,-1-2 12 16,0 0 72-16,1-3-28 15,-6 1-96-15,0-2 8 16,1 4 112-16,-11 2 140 16,0 2 40-16,0 4 32 15,0 0 0-15,0 8-8 16,1 2 0-16,-1 6-16 0,0 4-8 16,-5 2-28-16,5 0-8 15,-5 1-24-15,0-3 0 16,0 2-68-16,1-6-56 15,-6-2-460-15,10-2-392 16,-5-4 40-16,-5 0 448 16,5-2 440-16,0 0 0 15</inkml:trace>
  <inkml:trace contextRef="#ctx0" brushRef="#br0" timeOffset="168546.39">16779 10589 1272 0,'0'-4'392'0,"0"-4"-12"16,0 8-16-16,0 12-324 15,0 7 88-15,0 5 44 16,0 6-32-16,0 6-52 15,0 3-8-15,-5-1-20 16,0 0 0-16,0-4-12 16,0-3 0-16,5-5-20 0,-5-6-8 15,0-6-40-15,5-6-24 16,-11-6-60 0,1-4-32-16,5-8-48 0,0-8-16 15,0-16 56-15,0-3 80 16,10-9 64-16,-5-4 0 15,0 1-8-15,10 5 0 16,0-2-80-16,-5 3-72 16,11 5 48-16,-6 10 128 15,5 4 104-15,-5-3-16 16,10 7-32-16,1 6 0 16,-1 4-8-16,6 2 0 15,4 2-8-15,0 2-8 16,1 4-8-16,-6 4 0 15,1-4-8-15,-6 4-8 0,-10 6-12 16,-5 4 0-16,-5 2-4 16,-15 2 0-16,0 7-8 15,-5 3 0-15,-11 2-4 16,6 0 8-16,-1-6 0 16,6-3 0-16,0-1-12 15,9-6 0-15,1-6-4 16,5 2 8-16,5 0 8 15,10 0 8-15,6-4-4 16,4 2 0-16,5 2-8 16,1 0 8-16,-1 2 0 15,1-1 8-15,-11 1 16 16,0 0 24-16,-5 2 12 0,-15 4 0 16,-10 2-20-16,-11 2-8 15,-9-3-20-15,-6 1 0 16,1 2-20-16,-6-6-8 15,5-2-120-15,6-2-96 16,9-8-404-16,6-6-296 16,15-4 108-16,0 2 408 15,0 0 408-15,5-2 0 16</inkml:trace>
  <inkml:trace contextRef="#ctx0" brushRef="#br0" timeOffset="168687.05">17470 10896 1584 0,'0'4'496'0,"-5"6"-60"16,-10 8-64-16,-1 6-508 15,-4 4 56-15,0 3-372 16,-11 3-416-16</inkml:trace>
  <inkml:trace contextRef="#ctx0" brushRef="#br0" timeOffset="169720.09">17861 10450 1224 0,'0'0'376'0,"5"0"-20"0,0 0-16 15,5-4-320-15,6 0 80 16,9-6 52-16,-5-2-16 15,11-6-52-15,-1 0-24 16,6 0-48-16,-1 2-16 16,-4 1-84-16,-6 3-56 15,-9 2 4-15,-1 0 72 16,-5-2 68-16,-5 2 0 16,-5 2 0-16,0 2 0 15</inkml:trace>
  <inkml:trace contextRef="#ctx0" brushRef="#br0" timeOffset="170532.75">18074 10227 1152 0,'0'0'352'0,"0"4"-24"16,0 8-24-16,-5 6-280 16,5 16 96-16,-5 18 80 15,5 7-8-15,-10 9-28 16,5 3-8-16,0-2-36 16,0-5-16-16,0-9-28 15,0-7 0-15,5-10-12 16,0-10 0-16,0-9-8 15,0-3 8-15,0-8-8 16,0-2-8-16,0-2-20 16,0 0-8-16,-5-2-20 15,0 0-8-15,-1-2-32 16,1-2-16-16,0-4-48 0,-5 0-24 16,0-10 24-16,-5-2 56 15,-11-5 48-15,6-7 0 16,5-4-532-16,0-4-528 15,-1 3-4-15,1 7 536 16,10 6 528-16,0 2 0 16,0-4 120-16,5-9 128 15,-5 11 60-15,5 10-56 16,0 0-48-16,0 10 16 16,0 12-20-16,0 6-24 15,-5 4-64-15,0 6-24 16,-1 1-36-16,1-1 0 15,-10 0-4-15,5 0 0 16,5-6-4-16,-5-3 0 16,5 1-12-16,0-8 0 0,5 0 8 15,15-4 16-15,5-4-8 16,11-12-16-16,4-6-24 16,6-6 8-16,10-5-4 15,-11-7 0-15,6-6-4 16,-10-1 0-16,-6 15 8 15,1 8 8-15,-11 8 16 16,-5 8 16-16,0 14 12 16,1 12 8-16,-6 7-4 15,0 7 0-15,0-6-16 0,0-6-8 16,-5 4-16-16,0-9 0 16,6-3-16-16,-6-2-8 15,0-4-48-15,-5-6-32 16,5 2-80-16,-5-12-40 15,0-10 36-15,-5-6 80 16,0-25 76-16,-11-13 0 16,6-13-4-16,0-11 0 15,0 7-88-15,0 7-80 16,5 5 68-16,0 11 160 16,5 18 128-16,0 7-24 15,0 9-52-15,0 4-24 16,5 8-28-16,0 8 8 15,0 10-24-15,5 4-16 16,10 6-112-16,-4 7-88 16,-1 7-388-16,10-4-296 0</inkml:trace>
  <inkml:trace contextRef="#ctx0" brushRef="#br0" timeOffset="170923.29">18836 10366 1184 0,'0'0'364'16,"0"-2"-16"-16,0 0-12 16,0 2-296-16,0 8 88 15,-5 16 64-15,0 18-8 16,-5 9-40-16,-5 11-16 16,-11 3-28-16,6 1 0 15,5-7-20-15,-5-1-16 16,4-10-36-16,6-13-16 0,0-3-92 15,5-12-72 1,0-6 0-16,0-14 80 16,5-14-412-16,5-6-480 0</inkml:trace>
  <inkml:trace contextRef="#ctx0" brushRef="#br0" timeOffset="171189.05">18918 10257 1328 0,'0'0'412'0,"10"8"-28"16,5 14-20-16,5 16-344 16,1 11 96-16,4 5 72 15,1 7-16-15,-6 5-52 0,0-3-24 16,-5-3-32-16,1-6 8 16,-1-9-12-16,-5-7-8 15,-5-10-36-15,0-9-16 16,0-5-80-1,-5-4-56-15,0-10 4 0,0-6 64 16,-10-6-432-16,0-3-488 16,-5-1 0-16,-1 4 496 15,6 2 492-15,5 2 0 16</inkml:trace>
  <inkml:trace contextRef="#ctx0" brushRef="#br0" timeOffset="171360.94">18806 10702 1464 0,'0'0'456'16,"0"0"-56"-16,0 0-56 0,0 0-408 15,5 0 112-15,5 0 72 16,0 0-24-16,6-2-80 16,4 0-48-16,5-4-24 15,6-2 32-15,-1 2-424 16,1 0-448-16,-1-8 0 16,-9 6 448-16,-6 2 448 15,0 0 0-15</inkml:trace>
  <inkml:trace contextRef="#ctx0" brushRef="#br0" timeOffset="171595.29">19177 10285 1448 0,'0'0'452'0,"0"0"-52"0,0 4-44 15,5-2-400-15,0-2 104 16,5 0 68-16,5-2-32 15,-5-2-48-15,11-2-16 16,-1 2-32-16,-5 0-16 16,6 0-104-16,-6 2-88 15,-5 0-368-15,0 0-280 16,-5 4 96-16,-5 0 384 16,5-2 376-16,-5 0 0 15</inkml:trace>
  <inkml:trace contextRef="#ctx0" brushRef="#br0" timeOffset="171767.2">19289 10146 1384 0,'-6'0'428'0,"6"0"-36"15,0 2-44-15,0 6-356 16,-5 10 112-16,5 10 64 16,0 3-48-16,-5 9-80 15,5 4-24-15,-5-1-136 16,5 9-104-16,5-4-368 15,0-3-264-15,0-1 108 16,6-14 376-16</inkml:trace>
  <inkml:trace contextRef="#ctx0" brushRef="#br0" timeOffset="172142.22">19603 10541 1720 0,'0'0'540'0,"0"0"-76"0,6 2-84 16,4-4-512-16,5-2 112 15,5-2 16-15,6-4-88 16,-1 4-28-16,-5 2 64 15,1 2 56-15,-6 10 0 0,-15 6-8 16,-5 4 8-16,-10 6-112 16,4 4-104-16,-14-5 32 15,0 1 144-15,9-4 136 16,-4 0 0-16,5-6-28 16,5-2-16-16,10-4-32 15,10-4-8-15,5 0-32 16,11-4-16-16,9-6-4 15,6-6 24-15,4 2 16 16,1-2 0-16</inkml:trace>
  <inkml:trace contextRef="#ctx0" brushRef="#br0" timeOffset="200471.65">18933 7928 448 0,'0'2'116'0,"0"4"4"0,0 5-4 15,0 13-60-15,5 10 56 16,-10 6 44-16,0 11-8 16,0 5-28-16,5 5-16 15,-5 11-20-15,0 5 0 16,0-5-12-16,-1-5-8 15,-4-3-16-15,5-13 0 0,-5-7-16 16,5-10 0 0,-5-9-24-16,5-5-16 0,0-6-64 15,0-10-40-15,-1-12-76 16,1-20-24-16,0-15-124 16,5-15-88-16,0 5 76 15,0 11 176-15,0 6 172 16,5 4 0-16</inkml:trace>
  <inkml:trace contextRef="#ctx0" brushRef="#br0" timeOffset="200971.62">18943 8033 520 0,'0'0'140'0,"0"0"48"0,0 0 44 15,5-2-88-15,5 0 16 16,6-2-16 0,9 2-16-16,-5 0-36 0,6-2-8 15,4 6-20-15,1 2-8 16,-6 0-16-16,0 4 0 15,-9 8-8-15,4-1 0 16,-10 1-4-16,-5 4 0 16,-5 0-8-1,0 0 0-15,-10-4-4 0,-10-4 0 16,-6 0-8-16,6-2 0 16,-5-5-4-16,-6 1 8 15,6-2-4-15,4-2 0 16,6 0-16-16,0-2 0 15,10 2-4-15,0-2 8 16,10 2 0-16,10 0 0 16,5 0-4-16,6 0 8 15,-1 12 0-15,1 2 8 0,-1-6 0 16,-5 0 0-16,-4 0 0 16,-6-2 8-16,0-2 12 15,-5 0 16-15,-5 4 4 16,-10-1-8-16,-10 3-12 15,-1 2 0-15,-9 0-12 16,-6-2 0-16,6 0-16 16,4 0-8-16,-4-6-32 15,4 0-16-15,11 0 0 16,0-6 24-16,10-6-348 16,20-8-368-16,5-2 0 15,-9 6 376-15,-1 0 372 16,5 0 0-16</inkml:trace>
  <inkml:trace contextRef="#ctx0" brushRef="#br0" timeOffset="201268.56">19476 8039 928 0,'0'0'276'15,"-5"2"-28"-15,-5 4-36 16,-5 11-228-16,0 7 88 15,-11 8 52-15,11 6-24 0,0 1-36 16,0 3-8-16,4 0-16 16,6-5 0-16,5 1-4 15,5-4 8 1,6-2-4-16,4-8-8 0,5-5 0 16,11-3 8-16,-1-6-24 15,16-6-24-15,0-14-16 16,15-10 16-16,5-1-368 15,0-3-376-15,-10 2-8 16,-11 6 384-16,-9 2 376 16,-11 4 0-16</inkml:trace>
  <inkml:trace contextRef="#ctx0" brushRef="#br0" timeOffset="214311.41">20376 10329 320 0,'-5'0'76'0,"-1"0"-4"0,1 0 4 16,-5 0-52-16,-10 2 24 15,10 2 48-15,5 8 24 16,-11 9 32-16,6 9 16 16,-5 14-8-16,-5 5-8 15,-1 5-24-15,1 2 0 16,-5-3-24-16,-1-1-16 16,6-5-20-16,-5-3 0 15,-1-6-16-15,6-7-8 16,5-3-16-16,-6-8 0 15,11-4-24-15,0-4-16 16,0-8-120-16,5-12-96 0,0-8-228 16,10-12-128-1,0-4 108-15,0 11 240 0,-5 3 236 16,5-2 0-16</inkml:trace>
  <inkml:trace contextRef="#ctx0" brushRef="#br0" timeOffset="214561.44">20193 10255 712 0,'0'0'204'0,"10"0"12"16,5 10 12-16,0 6-152 15,11 14 48-15,-1 11 20 16,6 5-16-16,-6 6-32 16,0-1 0-16,6-1-16 15,-11-4 0-15,1-3-12 0,-6-5 0 16,0-6-12-16,0-7-8 15,-10-7-16-15,6-4 0 16,-6-2-32-16,0-4-24 16,0-2-64-16,0-2-32 15,-5 0 12-15,-5-4 56 16,0 4-284-16,-5-4-336 16</inkml:trace>
  <inkml:trace contextRef="#ctx0" brushRef="#br0" timeOffset="-214700.91">20157 10741 592 0,'0'0'164'0,"0"0"44"16,0 0 44-16,0 0-116 15,10 0 8-15,6-2 0 16,4 2-8-16,10 0-24 16,1-2-8-16,-1 2-24 15,1 0-8-15,-1 0-32 16,-4 0-16-16,-1 0-40 15,-10 0-8-15,6 0-88 16,-6 0-72-16,0 0-56 16,0-4 24-16,-4-1-112 15,-1-7-120-15</inkml:trace>
  <inkml:trace contextRef="#ctx0" brushRef="#br0" timeOffset="-214029.05">20579 10470 440 0,'0'-2'116'0,"0"-2"20"0,0-4 20 15,0 4-56-15,0-2 40 16,0 2 20-16,0 8-8 16,-5 14-20-16,5 5 0 15,0 11-16-15,-5 4-8 16,5 0-28-16,0 3-16 16,0 1-16-16,-5-6 8 15,5-7-8-15,0-3 0 16,0-6-24-16,0-6-16 15,0-4-28-15,0-2-8 16,0-8-68-16,5-12-56 16,-5-8-64-16,5-10-8 15,-5-9 40-15,0-5 56 0,5 0 56 16,-5-5 8-16,5-1 24 16,0 2 24-16,0 9 64 15,0 3 56-15,5 8 40 16,-5 6 0-16,11 1-16 15,-1 7-8-15,5 6-20 16,6-2-8-16,-6 6-20 16,5 2-8-16,-4 2-24 15,-6 2-8-15,-5 6-12 16,0 6 8-16,-10 2-8 16,-5 7-8-16,-5 7-12 15,0-2 8-15,-5-2 0 16,-6 2 0-16,1-5 0 0,0-3 8 15,4 0-8-15,1-2 0 16,5-4-12-16,0 0 0 16,5-4 0-16,5 1 8 15,5-1 4-15,5 0 8 16,10 0 0-16,-4 4 0 16,4-2-4-16,0 0 0 15,-5 0-4-15,1 2 8 16,-16 0 8-16,-5 2 8 15,-11-3 0-15,1 1-8 16,-5 4-16-16,-6 0-8 16,6-4-24-16,-5-4-16 15,4 0-96-15,1-2-80 16,10-2-264-16,5-10-176 0,5-6 96 16,0 4 280-16,0 2 280 15,0-2 0-15</inkml:trace>
  <inkml:trace contextRef="#ctx0" brushRef="#br0" timeOffset="-213763.4">21127 10319 1000 0,'0'4'300'0,"-5"14"-16"16,-5 17-20-16,0 13-256 15,-10 4 64-15,-1 3 44 16,1 3-16-16,0-5-36 15,5-7-16-15,4-4-12 16,11-11 8-16,0-7 0 0,0-4 0 16,5-6-12-16,1-8-8 15,4 2-32-15,10-4-24 16,-5-4-84-16,6-2-56 16,9-6 20-16,11-6 80 15,-1 0-232-15,6-2-312 16</inkml:trace>
  <inkml:trace contextRef="#ctx0" brushRef="#br0" timeOffset="-213575.92">21575 10692 640 0,'0'0'180'15,"0"0"48"-15,0 0 44 0,-6 4-140 16,-9 4 0-16,5 4-24 16,-5 4-16-16,0-1-44 15,-1 1-16-15,-4 2-88 16,5-2-64-16,0 0-240 15,4-4-168-15,6-4 56 16,0 0 240-16,5-2 232 16,0-4 0-16</inkml:trace>
  <inkml:trace contextRef="#ctx0" brushRef="#br0" timeOffset="-213185.25">21869 10370 944 0,'0'0'284'16,"5"0"-12"-16,5 0-4 16,6 0-236-16,4-4 64 15,0-2 36-15,6 2-16 16,-1 0-36-16,6 2-16 0,-11-1-12 16,5 1 8-1,-9 0 0-15,-6 0 0 0,-5 2-24 16,5 0-16-16,-10 0-52 15,5 0-32-15,-10 6-4 16,0 3 32-16,0-5-352 16,-5 2-376-16,-1 4 0 15,6-6 384-15,0 0 380 16,0 0 0-16</inkml:trace>
  <inkml:trace contextRef="#ctx0" brushRef="#br0" timeOffset="-212904.07">21783 10497 1040 0,'0'0'316'0,"0"10"-20"0,0 2-20 16,0 6-268-16,0 6 64 15,0-2 32-15,0 1-32 16,5 5-40-16,-5-4-8 15,0-4-8-15,0 2 8 16,0-6-20-16,0-4-16 16,0-1-72-16,0-3-48 15,5-4-84-15,10-2-32 16,0-6-144-16,6-4-112 0,-1 2 92 16,-5 1 208-16,-5-1 204 15,1 2 0-15</inkml:trace>
  <inkml:trace contextRef="#ctx0" brushRef="#br0" timeOffset="-212669.61">22077 10424 624 0,'0'0'176'0,"0"0"-12"16,0 2-8-16,6 8-128 16,-1 6 64-16,0 2 52 15,5 13-8-15,-10 5-20 16,0-2-8-16,0 1-20 15,0 3-8-15,-5-4-16 16,0-6-8-16,0-4-8 0,5-7 0 16,-11-1-16-16,6-2-16 15,0-6-24-15,-5-2-8 16,0 2-96 0,0-6-80-16,0-2-244 0,5-6-152 15</inkml:trace>
  <inkml:trace contextRef="#ctx0" brushRef="#br0" timeOffset="-211950.94">21905 10606 872 0,'0'0'260'16,"0"10"-8"-16,-5 8-4 0,0 6-224 15,-6 4 48-15,6 4 16 16,-10 3-24-16,5 1-24 15,0-2 0-15,0 0-16 16,-1-5-16-16,1-9-52 16,5-4-32-16,-5-2-88 15,5-10-48-15,5-8-156 16,5-8-104-16,5-4 232 16,5-6 344-16,1 2 192 15,-1 3-136-15,-5 3-128 16,5 2 16-16,1 2 40 15,-6 4 24-15,-5 2-4 16,5 6-24-16,-5-2-32 16,5 4 0-16,0 0-16 15,1-2-8-15,-1 2-20 0,5-4-8 16,0-4-8-16,5-6 8 16,1 0 0-16,4 2 0 15,1-2 12-15,-6 0 16 16,0 0 12-16,-5 4 8 15,1 2-4-15,-1 4 0 16,-5 2-8-16,-5 2 0 16,0 2-12-16,5 0 0 15,-4 0-20-15,-6 0-8 16,5-2-20-16,-5-4 0 0,5-6-4 16,5-6 8-1,-5-4-8-15,5-3-8 16,-5-1 12-16,0 0 24 15,5 8 32-15,1 2 16 0,-6 8 16 16,5 16 16-16,5 10 12 16,0 2 8-16,-5 9 0 15,1 5 0-15,-1 6-20 16,-5 5-8-16,0 5-16 16,-5-5 0-16,-15 1-8 15,-6-8 0-15,1-11-24 16,-5-5-16-16,-11-10-76 15,6-14-56-15,-1-24-384 16,6-18-320-16,-1-1 60 0,11 9 384 16,5 0 384-1,5 4 0-15</inkml:trace>
  <inkml:trace contextRef="#ctx0" brushRef="#br0" timeOffset="-209901.35">22631 10392 288 0,'0'0'64'0,"0"0"4"16,-10 0 8-16,0 2-44 15,5-2 16-15,-5-2 16 0,5 0 0 16,-1 0 20-16,-4-2 24 16,5 0 24-16,0 4 8 15,5 0-8-15,-5 0-8 16,5-2-8-16,10 4 8 16,0-2 0-16,6 0 0 15,9 0-12-15,0 0 0 16,16 0-20-16,0-2-8 15,-6-2-20-15,1-2-8 16,4 2-8-16,-9 2 8 16,-6 0-24-16,-4 0-24 15,-11 0-40-15,0 0-8 16,0 0-100-16,-5 2-80 16,-5 0 12-16,5 0 104 0,-5 0-192 15,0 0-288-15</inkml:trace>
  <inkml:trace contextRef="#ctx0" brushRef="#br0" timeOffset="-209197.32">22946 10350 664 0,'0'0'188'0,"0"-1"44"16,0 1 44-16,0-2-128 16,0-2 24-16,0 2-12 15,5 4-24-15,-5 0-32 16,0 7 0-16,0 9-4 0,0 8 0 15,0 8-20-15,-5 0-8 16,0 5-20-16,5 1 0 16,-5-6-8-1,0-3 0-15,5-1-12 0,0-6-8 16,-5-6-8-16,5-6 8 16,5 0-20-16,-5-6-16 15,0-2-20-15,0 2 0 31,-15-4-68-31,-6-4-64 16,16-10 12-16,0-8 80 16,0-10-284-16,0-12-360 15,5 1-4-15,0 9 360 16</inkml:trace>
  <inkml:trace contextRef="#ctx0" brushRef="#br0" timeOffset="-209025.45">22850 10394 704 0,'0'2'204'0,"-5"6"4"31,5 12 4-31,0 2-168 0,0 2 32 0,0 3 4 31,0 3-16-31,-6-6-36 16,6-4-8-16,-5 2-36 15,0-1-24-15,0-9-76 16,-10 0-48-16,10-4-148 0,-10-8-88 0,10-6 68 31,-1 2 168-31</inkml:trace>
  <inkml:trace contextRef="#ctx0" brushRef="#br0" timeOffset="-208743.99">22672 10247 632 0,'0'0'180'0,"0"0"-8"0,0 4-4 15,0 4-112-15,0 12 72 32,5 10 48-32,0 11-24 15,0 13-40-15,-5 2-8 16,0 3-16-16,5 1 8 15,-5-7-16-15,0-3-8 16,0-2-24-16,0-11 0 16,10 1-8-16,6-8 8 15,4-8-4-15,10-3 0 16,6-1-8-16,-6-6 0 16,11-4-12-16,-5-2-8 15,-6-2-20-15,-5-4-8 16,1 0-28-16,-6-2-16 15,-5-6 8-15,-4-2 24 0,-6-6-364 16,0-2-384-16</inkml:trace>
  <inkml:trace contextRef="#ctx0" brushRef="#br0" timeOffset="-208369.07">22875 10194 672 0,'0'0'192'0,"0"0"-4"0,0 0 0 16,0 4-132-16,0 8 64 15,0 7 36-15,0 5-24 16,-5 20-52-16,5 9-16 16,0-15-32-16,-5-4-8 15,5 10-80-15,0-13-64 16,0-3-252-16,10-2-176 0,5-6 60 15,-10-8 248-15,0-2 240 16,6-2 0-16</inkml:trace>
  <inkml:trace contextRef="#ctx0" brushRef="#br0" timeOffset="-208009.59">23215 10434 920 0,'0'0'276'0,"0"-2"-12"0,0-2-12 16,11 0-220-16,4 0 72 15,0 0 28-15,5 0-32 16,6-4-44-16,-1 2 0 16,11 2-20-16,-6 0-8 15,-4 0-28-15,-6 6-8 16,0 0-40-16,-5 0-24 16,1 2-88-16,-6 4-64 15,0-8-196-15,0-8-128 16,0 4 92-16,-5 2 232 0</inkml:trace>
  <inkml:trace contextRef="#ctx0" brushRef="#br0" timeOffset="-205820.29">23246 10636 240 0,'0'-2'48'0,"5"-4"4"0,0 2 8 15,0 0-24-15,0 0 24 16,0 2 48-16,-5 4 32 16,0 8 20-16,0 2 0 15,0 4-32-15,0 2-24 16,-5 2-32-16,0 4-8 15,0-7-8-15,0 3 0 16,5-4-44-16,0 0-40 16,5-2-72-16,5 2-24 15,-5-6-156-15,10-2-128 16</inkml:trace>
  <inkml:trace contextRef="#ctx0" brushRef="#br0" timeOffset="-205413.99">23347 10674 568 0,'0'0'156'0,"0"-2"28"15,6-2 28-15,-6 2-108 16,10 0 32-16,5 2 8 15,0-2-16-15,-5 2-32 16,0 0-8-16,6 0-24 0,-6 0-8 16,0 0-8-16,-5 0 0 15,0 4-12-15,0 6-8 16,-5 0-44-16,0 4-24 16,-10 2-16-16,0 1 16 15,0-3 20-15,-5 6 8 16,-1-4 4-16,11-4 0 15,-10 6-16-15,10-2-8 16,-5-8-48-16,5 2-24 16,10-2-40-16,0-3 0 15,0-5-8-15,5 0 8 16,5-5-96-16,6-3-88 16,-6-4 44-16,0 2 144 15,-5 4 140-15,0-2 0 16</inkml:trace>
  <inkml:trace contextRef="#ctx0" brushRef="#br0" timeOffset="-205148.32">23546 10557 488 0,'0'0'132'0,"0"-2"20"16,0-2 20-16,0 10-60 15,0 14 48-15,0 0 32 16,0 7-16-16,0 9-28 16,0 2-8-16,0 3-24 15,0 5-8-15,0-4-20 16,0 1-8-16,0-3-16 15,0-2-8-15,0-2-4 16,0-7 8-16,-6-5-24 16,-4-4-24-16,-5-2-52 15,5-4-16-15,-5-6 0 16,5-6 32-16,-6-14-360 16,11-10-376-16,10 4-4 0,-5 6 384 15,0-4 380-15,0 4 0 16</inkml:trace>
  <inkml:trace contextRef="#ctx0" brushRef="#br0" timeOffset="-204257.79">23820 10412 704 0,'0'0'204'0,"0"0"28"15,0 4 36-15,0 8-152 0,0 10 24 16,0-2 24 0,0 9 8-16,-5 7-24 0,5 4-24 15,-5-1-32-15,0 1 0 16,5 0-20-16,-5-1-8 15,5-7-24-15,-6-4 0 16,6 2-8-16,0-4 0 16,0-9-12-16,6 1-8 15,-1-4-28-15,-5-6-8 16,5-2-36-16,-5-2-16 16,0-2-84-16,5-8-64 15,-5-8 28-15,5-10 96 16,0-5-212-16,-5-11-296 15</inkml:trace>
  <inkml:trace contextRef="#ctx0" brushRef="#br0" timeOffset="-203835.91">23871 10299 1024 0,'0'0'308'0,"10"-4"-20"15,5 2-28-15,5 0-268 16,6 0 64-16,4 0 40 15,-4 2-16-15,-6 4-40 16,0 6-8-16,1-2-12 16,-11 6 8-16,0 6-20 15,-10 7-16-15,-10 7-28 0,-5-2 0 16,4-4 4-16,-9-3 16 16,-5 1 8-1,-1-8 0-15,6-6-4 16,0-2 0-16,9 0 4 0,1-2 16 15,5-2 16-15,5 6 8 16,10 1 4-16,1 1 0 16,9 2-12-16,0 2-8 15,6 2-4-15,-6 0 8 16,0 2 4-16,6-4 0 16,-11-5 12-16,-5 1 16 15,0 2 4-15,-10-2 0 16,-5-2-32-16,0 0-16 15,-10 0-36-15,0-2-8 16,-1-2-76-16,-4-2-64 0,10-2 16 16,0 0 80-16,5-12-232 15,10-4-312-15</inkml:trace>
  <inkml:trace contextRef="#ctx0" brushRef="#br0" timeOffset="-203569.33">24267 10479 968 0,'0'0'292'0,"5"0"-8"16,5 0-4-16,0-3-240 15,11-3 56-15,-1 4 12 16,5 0-40-16,1-10-44 16,-1 0 8-16,1 6-4 0,-1 2 0 15,0 2-32-15,-4 4-24 16,-6 4-76-16,0 2-40 15,-10-6-72-15,5-2-16 16,-5 4-136-16,6-4-112 16,-11-4 84-16,5 2 200 15,0 0 196-15,-5 0 0 16</inkml:trace>
  <inkml:trace contextRef="#ctx0" brushRef="#br0" timeOffset="-203397.41">24501 10295 984 0,'0'4'296'0,"-11"14"-16"16,-4 10-16-16,-5 17-260 15,-11 7 56-15,1-1 4 16,-11 7-40-16,6 1-100 16,-6 1-48-16,0-4-68 15,6-5-8-15,-1-1-128 16,6-7-104-16</inkml:trace>
  <inkml:trace contextRef="#ctx0" brushRef="#br0" timeOffset="-203116.2">24262 10777 656 0,'0'0'188'0,"0"0"20"0,0 0 28 15,0 0-120-15,0 0 48 16,0 6 20-16,5 6-24 16,0 0-52-16,-5 4-24 15,0 4-24-15,5 1 8 16,0 1-36-16,-5 2-32 16,5 2-96-16,-5-2-48 15,0-8 12-15,5 3 72 16,5-1-228-16,1-10-296 15,-6-4-4-15,5 2 296 0,-5-2 292 16,0-2 0-16</inkml:trace>
  <inkml:trace contextRef="#ctx0" brushRef="#br0" timeOffset="-202913.08">24389 10775 1048 0,'0'0'316'0,"5"0"-24"15,0 0-28-15,5-4-280 16,5 0 64-16,1 0 32 15,9 2-24-15,6-2-40 16,4 0 0-16,-10-2-24 16,1 4-16-16,-1 0-88 15,1 0-72-15,-16 0-60 16,5 0 16-16,-5 0-92 16,-5 2-96-16,-5-2 68 0,5 2 176 15</inkml:trace>
  <inkml:trace contextRef="#ctx0" brushRef="#br0" timeOffset="-202553.72">24572 10678 984 0,'0'-2'296'0,"-5"0"-28"0,0-2-24 15,5 2-264-15,-6 4 64 16,-4 2 52-16,5 4-8 16,-5 6-28-16,5 0-16 15,-5 0-36-15,5 5-16 16,0 5-64-16,0 0-48 15,-6 0-80-15,6 4-24 16,-5-5 4-16,5-3 40 16,-5 0 68-16,5-6 32 15,-5-4 56-15,0-2 24 0,4-2 96 16,1-2 80-16,0 4 28 16,0 2-40-16,5-8-40 15,0-4 8-15,10 0-12 16,6-2-8-16,9 0-32 15,6 0-16-15,4 0-20 16,6-2 0-16,-6 2-44 16,-4 2-40-16,-1 2-16 15,-4 0 32-15,-6 4-316 16,-10 4-336-16,0 6-4 0,-5-2 344 16</inkml:trace>
  <inkml:trace contextRef="#ctx0" brushRef="#br0" timeOffset="-201991.17">22931 11424 552 0,'0'0'152'0,"-5"0"28"15,0 4 32-15,5 8-76 0,-5 6 56 16,-6 14 8-1,1 5-40-15,0 15-48 0,-10 11-8 16,5 1-20-16,-6-3-8 16,6-5-20-16,5-6-8 15,-5-13-32-15,4-5-16 16,1-6-100-16,5-10-72 16,0-8-80-16,5-8 0 15,0-14-116-15,5-10-104 16,0-4 80-16,-5 6 200 15,5 4 192-15,-5 1 0 16</inkml:trace>
  <inkml:trace contextRef="#ctx0" brushRef="#br0" timeOffset="-201772.44">22921 11424 1032 0,'0'0'312'0,"0"8"4"16,0 4 0-16,10 8-256 15,0 10 56-15,5 7 12 16,1 7-40-16,-1 3-44 15,5 7 0-15,-5-4-4 16,1-3 8-16,-1-3-24 16,-5-6-24-16,0-11-56 15,-5-3-32-15,0-8-92 16,-5-6-56-16,0-2-236 16,-10-6-168-16,5-4 96 15,0 0 272-15,-5 2 272 16,5-2 0-16</inkml:trace>
  <inkml:trace contextRef="#ctx0" brushRef="#br0" timeOffset="-201631.8">22860 11821 888 0,'0'0'264'0,"0"4"-28"0,5-4-24 15,-5 0-236-15,10 2 56 16,5 0 44-16,0-2-8 16,1 0-44-16,9 0-24 15,1 0-108-15,4 0-72 16,0-4-184-16,6 2-104 15</inkml:trace>
  <inkml:trace contextRef="#ctx0" brushRef="#br0" timeOffset="-201381.84">23124 11517 1200 0,'0'0'368'0,"0"4"-28"15,0 14-24-15,-5 10-332 16,5 6 64-16,0 19 44 16,0 5-16-16,0-11-40 15,0 3-16-15,0-2-40 16,-5-5-16-16,5-13-92 16,0-10-72-16,0-2-56 15,5-8 16-15,0-12-128 16,5-16-136-16,0-2 72 0,-5 4 216 15</inkml:trace>
  <inkml:trace contextRef="#ctx0" brushRef="#br0" timeOffset="-201022.46">23170 11472 928 0,'0'-2'276'16,"0"2"-16"-16,5-2-20 15,10 0-228-15,5 2 72 16,11-2 44-16,-1 0-16 15,1 2-44-15,4 0-16 16,1 4-24-16,-11 0 0 16,-4 0-12-16,-6 4 0 15,-5 5-12-15,-5 3 0 16,-5 4-12-16,-5 4 0 0,0 4-4 16,-5 0 8-16,5 1 4 15,0 1 8-15,-1-4 8 16,12 2 16-16,-1 1 0 15,0-3-8-15,5-2 12 16,-5 0 24-16,0-2 4 16,-5-4-8-16,-5 5-32 15,-5-3-8-15,-5-4-32 16,-6-2-8-16,6 2-56 16,0-2-40-16,5-6 16 15,-6-2 56-15,16-8-300 16,0-10-352-16</inkml:trace>
  <inkml:trace contextRef="#ctx0" brushRef="#br0" timeOffset="-200428.7">23581 11607 1264 0,'0'0'388'0,"0"6"-44"0,5 3-44 16,-5 15-372-16,0 0 64 15,5 0-16-15,-5 2-72 16,5-4-108-16,0-7-24 16,-5-9 12-16,11-10 40 15,-6 4 60-15,10-8 24 0,0-5 28 16,11-5 16-16,9-2 32 16,6 0 24-16,4 2 68 15,11-2 48 1,-5 8 28-16,-10 2-16 0,-1 3-24 15,-14 3-8-15,-11 8 0 16,-10 9 16-16,-15 3-32 16,-15 6-32-16,-6 6-48 15,-10-2 0-15,-4-2-36 16,4 1-24-16,0-13-92 16,11-8-56-16,5-10-40 15,4-8 32-15,11-15-64 16,0-13-88-16,10 6 60 15,0 8 152-15,0 3 148 16,0 3 0-16,5 0 168 16,15-8 176-16,1 12 36 0,-11 8-128 15,10 6-96-15,-10 18 40 16,0 14 8-16,-4 12-24 16,-1 11-52-16,-5 9-16 15,-5 1-32-15,-1 3 0 16,-4-1-48-16,5-3-32 15,0-12-112-15,0-9-64 16,0-7 8-16,10-12 88 16,0-4-216-16,10-14-296 15,1-10 0-15,-6 2 296 16,0 2 296-16,-5-4 0 16</inkml:trace>
  <inkml:trace contextRef="#ctx0" brushRef="#br0" timeOffset="-199834.89">24150 11382 896 0,'5'0'268'0,"0"-4"-28"0,10-2-20 15,6 4-236-15,-1-2 56 16,6-3 20 0,-6 5-32-16,5-2-28 15,-4 0 8-15,-11 2 32 0,0 4 24 16,-5 12 24-16,-10 3 0 16,-5 3 0-16,-6 10 8 15,-4 10-12-15,-5 3-8 16,4 13-20-16,-4 3 0 15,0-3-16-15,4 0-8 16,1-9-24-16,5-5-16 16,0-8-48-16,-1-9-24 15,6-3 4-15,0-6 40 16,5-4 32-16,5-10 0 0,0-8-368 16,0-8-360-16,0 0 0 15,5 4 368-15,-5 0 364 16,0 0 0-16,0-15 108 15,-5-21 112-15,0 16 52 16,0 6-56-16,-5-7-52 16,-1 5 8-16,11 6-12 15,0 0-8-15,11 2-32 16,-1 4-16-16,10 1-28 16,5-1-8-16,1 2-36 15,4 6-24-15,6-2-104 16,-6 2-80-16,6 0-68 15,-6 0 16-15,6 2-72 16,-6 2-80-16,-4 0 68 16,-11 2 160-16,0 0 152 0,-5-2 0 15</inkml:trace>
  <inkml:trace contextRef="#ctx0" brushRef="#br0" timeOffset="-199600.59">24338 11593 480 0,'0'4'128'0,"0"8"48"0,0 9 48 15,-5 13-68-15,0 8 16 16,0 1 4-16,0-1 0 15,5-2-20-15,-5-4-8 16,5-11-28-16,5-3-16 16,5-6-16-16,5-4 8 15,5-10-24-15,11-6-16 16,-6-2-32-16,6-8 0 16,-6 0-40-16,1-2-32 15,-6-5-88-15,0-9-56 16,-5 4 28-16,-4-4 88 0,-1-5-228 15,0-3-312-15,-5 0-4 16,0 8 312-16,0 10 308 16,-5 1 0-16</inkml:trace>
  <inkml:trace contextRef="#ctx0" brushRef="#br0" timeOffset="-199209.86">24633 11281 960 0,'0'0'288'0,"15"-4"-28"0,5-2-32 16,1-2-260-16,-1-2 64 15,5 2 32-15,-4 1-16 16,4 3-32-16,-5 0-8 16,-4 0 4-16,-1 4 16 15,-5 4 4-15,-10 6 0 16,0 1-16-16,-5 3 0 15,-5 6-16-15,5 2-8 16,-6 2 8-16,6 4 16 16,-10 1 16-16,0 3 8 15,15 4 0-15,0-2 0 16,-5 5 0-16,0 1 8 16,5-8-8-16,-5 3 0 15,5 9-12-15,5-2 0 16,-5-7-4-16,0-1 0 15,0-4-20-15,-5-6-16 0,5-6-44 16,-5-3-16-16,0-1 4 16,-6-8 32-16,6-4-324 15,5-10-344-15</inkml:trace>
  <inkml:trace contextRef="#ctx0" brushRef="#br0" timeOffset="-198944.33">24582 11444 904 0,'5'-2'268'0,"10"2"-20"0,0-4-20 15,6 0-236-15,-1 2 64 16,0-2 20-16,6 0-32 16,-1 2-36-16,-4 0 8 15,4 2-12-15,-10-2-8 16,0 2-24-16,-4 0-8 15,-1 2-76-15,-5 6-56 16,-5 0-184-16,-5 2-112 16,-5 4 72-16,4-2 200 15,1-4 192-15,0-2 0 16</inkml:trace>
  <inkml:trace contextRef="#ctx0" brushRef="#br0" timeOffset="-198756.82">24506 11561 432 0,'0'2'112'0,"0"2"16"0,-5-2 16 0,5 0-80 16,5 0 16-16,5 0 40 15,15-2 32-15,6-2-8 16,9 0-24-16,1 0-48 16,0 2-8-16,-1-2-20 15,1 0 0-15,-6 2-44 16,-4 0-40-16,-1 0-100 16,-4 0-56-16,-11 4-140 15,0 2-80-15,-5-2 84 16,1-2 168-16,-11 4 164 15,5-4 0-15</inkml:trace>
  <inkml:trace contextRef="#ctx0" brushRef="#br0" timeOffset="-198552.63">24877 11688 1112 0,'0'4'340'0,"0"6"-28"0,10 8-28 16,0 4-288-16,5 3 80 15,5 5 36-15,6 4-32 16,-1-2-48-16,1-3 0 15,-1-1-24-15,-5 0-8 16,1-4-92-16,-1-6-72 16,5 3-296-16,16-3-216 15,-11-4 76-15,-4-4 304 16,-6-2 296-16,-5-2 0 0</inkml:trace>
  <inkml:trace contextRef="#ctx0" brushRef="#br0" timeOffset="-152267.58">8285 13448 552 0,'0'0'152'0,"0"0"48"0,0 0 48 16,0 0-88-16,0-2 16 15,0 2-4-15,0 6-16 16,0 6-24-16,0 8 0 15,0 20-20-15,0 9-8 16,0 5-28-16,0-1-8 16,0 1-12-16,0-3 0 15,0-7-8-15,0-6 0 16,-5-6-36-16,0-9-24 16,5-7-52-16,0-2-24 15,-5-10 8-15,5-10 40 16,5-20-348-16,-5-11-376 15</inkml:trace>
  <inkml:trace contextRef="#ctx0" brushRef="#br0" timeOffset="-151859.71">8270 13379 656 0,'0'0'188'0,"5"0"-12"16,0-4-4-16,5 0-152 15,0 0 48-15,6-2 24 16,-6 2-16-16,0 2-28 16,5 2 0-16,6-4-8 15,-16 4 8-15,10 2 4 16,0 2 8-16,0 4 12 16,1 8 8-16,-6 7 0 0,5 11 0 15,0 8-8-15,-5 7 0 16,6 3-8-16,-6-2 0 15,5 9-16-15,-5-3-8 16,-5-17-8-16,5 1 0 16,1-4 0-16,-6-10 8 15,-5-8-8-15,0-5 0 16,-5 1-28-16,-6-8-16 16,-9 2-116-16,0-8-96 15,10-10-300-15,-11-12-200 16,6-1 104-16,10 5 312 15,0 2 308-15,0 2 0 16</inkml:trace>
  <inkml:trace contextRef="#ctx0" brushRef="#br0" timeOffset="-151618.06">8646 13357 864 0,'0'0'256'16,"0"0"12"-16,0 0 8 15,0 4-188-15,0 10 56 16,0 6 16-16,5 9-32 16,-5 23-52-16,5 1-8 15,0-3-12-15,5 8 0 16,-10-9-12-16,5-11-8 16,0-4-36-16,-5-7-24 0,11-7-48 15,-11-10-24-15,0-4 16 16,0-18 48-16,0-16-320 15,0-19-352-15,0-3-8 16,0 13 360-16</inkml:trace>
  <inkml:trace contextRef="#ctx0" brushRef="#br0" timeOffset="-151211.78">8692 13317 552 0,'0'0'152'0,"0"0"-12"16,0 0-16-16,0 0-124 15,5 0 48-15,0 0 36 0,5 0 0 16,0 0-16-16,0 0-8 16,6 0-16-16,-1 0 0 15,0 0-12-15,0 0 0 16,0 0 0-16,1 0 8 16,-11 0 20-16,5 4 16 15,-10 4 20-15,5 6 8 16,0 12-4-16,-5 7-8 15,0 5-12-15,0 14 0 16,0 15-8-16,0 1 0 16,0-3-8-16,5-1 0 15,-5-5-12-15,5-7-8 16,0-13-20-16,0-9 0 0,1-6 0 16,-1-6 8-16,0-8-4 15,0-2-8-15,-5-4-52 16,-10 0-40-16,-11-4-4 15,1-10 40-15,-5-4-368 16,-11-4-400-16,-5-10-4 16,16 6 408-16,5 9 400 15,-1-3 0-15</inkml:trace>
  <inkml:trace contextRef="#ctx0" brushRef="#br0" timeOffset="-150914.89">8173 13714 792 0,'0'0'232'0,"0"0"0"0,11 0 0 16,-6-4-176 0,15-4 56-16,5-10 44 0,16 6-8 15,10 4-20-15,15-7-8 16,0 5-16-16,5 0-8 16,-5 2-24-16,-5 4-16 15,-5 2-16-15,-10-2 8 16,-11 2-8-16,-4 0 0 15,-1-2-32-15,-9 2-16 16,-11-2-56-16,0 2-32 16,0 0 12-16,-10 2 48 15,5-2-352-15,-5 2-392 16,5 2-4-16,-5-2 392 16,0 0 392-16,0 2 0 15</inkml:trace>
  <inkml:trace contextRef="#ctx0" brushRef="#br0" timeOffset="-150508.72">8966 13520 784 0,'0'0'228'0,"0"-2"20"16,-5 2 12-16,5 6-172 15,0 1 40-15,0 13 16 16,0 6-24-16,0-4-48 16,0 6-16-16,0 5-32 15,5-5 0-15,-5-8-44 16,5-2-32-16,0-2-76 0,0-6-32 15,0-14-24 1,-5-18 16-16,10-4 24 16,-4-12 16-16,4-1 32 15,-5 3 24-15,5 6 88 0,-5 6 64 16,0 5 72-16,-5 3 16 16,5 8-4-16,0 4-8 15,0 10-4-15,0 14 8 16,0 21-8-16,1 13-16 15,-1 1-24-15,0 5-8 16,0-8-24-16,5-3-8 16,-10-3-24-16,5-10-8 15,0-11-4-15,0-1 8 16,0-10-12-16,-5-8-8 16,0-2-88-16,-5-4-64 15,0-8-416-15,0-10-344 0,-5-2 64 16,0 8 416-16,5 0 408 15,5 1 0-15</inkml:trace>
  <inkml:trace contextRef="#ctx0" brushRef="#br0" timeOffset="-150211.5">9332 13432 1160 0,'0'0'356'0,"10"0"-52"0,0 0-44 16,5 0-324-16,-5 0 80 16,6 0 48-16,-1 2-24 15,0 0-88-15,0 2-48 16,-4-6-8-16,-1-2 56 15,5 2-248-15,-5-4-288 16,-5-2-4-16,0 4 296 16,0 0 292-16,0 0 0 15</inkml:trace>
  <inkml:trace contextRef="#ctx0" brushRef="#br0" timeOffset="-149524.15">9454 13277 1024 0,'0'4'308'0,"0"8"-20"0,0-2-20 0,-5 4-276 16,-1 2 56-16,1 6 24 15,5 2-24-15,-5-3-64 16,5 1-32-16,-5 2-104 16,5 0-64-16,0 0-36 15,0-6 40-15,0-3-56 16,-5-3-88-16,0-10 184 16,5-2 280-16,-5 0 144 15,5 4-128-15,-5-2-116 16,-5-4 16-16,5-2 64 15,-5 2 48-15,4 0 32 16,1 2-8-16,0 2-44 16,5-2-24-16,0 4-24 15,0 2 8-15,0-4-12 16,5 2-8-16,11-4-24 0,-6 4 0 16,0-8-8-16,5 0 0 15,0 6 0-15,-4 0 0 16,-6-2 0-16,5 4 0 15,-5 10-4-15,-5 6 0 16,0 12-4-16,-5 3 8 16,-5-3-12-16,-1 2-8 15,1 10-8-15,-5-7 8 16,0-7-4-16,0 2 0 16,4-2-4-16,1-11 8 15,5-3 0-15,-5-4 0 0,10-2-8 16,10-4 0-1,-5 0-12-15,11-4 0 0,-1-4-8 16,5-6 0-16,-5-2-4 16,6-2 0-16,-11-2 4 15,0-2 8-15,0 3 16 16,0 1 8-16,-5 0 16 16,-5 0 16-16,5 4 0 15,-5 0 0-15,6 6 8 16,-1 8 16-16,5 0 12 15,5 4 0-15,-5 10-12 16,5 2-8-16,6-9-16 16,-1 3-8-16,-5 2 0 15,6-4 8-15,-6-4-24 0,0 4-24 16,0-4-128-16,-5 0-88 16,1-2-312-16,-6 0-216 15,0-4 104-15,0 1 328 16,0-3 320-16,-5 0 0 15</inkml:trace>
  <inkml:trace contextRef="#ctx0" brushRef="#br0" timeOffset="-147321.02">6528 11245 616 0,'0'0'172'15,"0"0"0"-15,0-2-4 16,0-1-120-16,5-3 64 16,0-2 40-16,15-2-8 15,5-8-40-15,1 4-16 16,14-8-24-16,1-6 8 15,10 5-8-15,0 1 0 16,5 0-16-16,-11 6 0 16,-4 4-16-16,5 4 0 0,-6 8-8 15,1 14 8-15,-11-6-8 16,6 8-8-16,-11 12 0 16,1-5 8-16,4 1-8 15,1 2-8-15,-1-6-12 16,6-2 8-16,15-4 8 15,-6-6 8-15,6-6 0 16,5-12 0-16,15-12-12 16,10-6 0-16,21-10-8 15,10-1 8-15,-16 1-4 16,6 4 0-16,-1 8-12 16,-4 5-8-16,-11 7 4 15,1 8 16-15,-11 12 8 16,-10 4 0-16,-15 7-8 0,5 7 0 15,-11-2-4-15,6-2 8 16,-5 2-4-16,10-6 0 16,0-6-4-16,10-2 0 15,10-3-8-15,0-3-8 16,0 0-4-16,0-2 8 16,6-2 0-16,-6 4 0 15,0 6 4-15,5 0 8 16,-4-2 8-16,-1 2 0 15,-5-2 0-15,0-2 8 16,5-6-4-16,11-10 0 16,-1 0-8-16,5-4 0 15,6-3-8-15,-6 3 0 0,6-6 4 16,-1-2 8-16,1 8-4 16,-6 2-8-16,11-2 0 15,-16 1 16-15,-9 9 4 16,-6 2 0-16,-10-2-40 15,-16 6-24-15,-9 0-4 16,-6 10 32-16,-4 19 24 16,-16 13 0-16,0-10-4 15,-5-6 0-15,0 1 0 16,-5-7 0-16</inkml:trace>
  <inkml:trace contextRef="#ctx0" brushRef="#br0" timeOffset="-143695.95">9677 12138 640 0,'0'0'180'0,"0"0"20"0,0 0 12 16,0 0-132-16,-5 0 40 15,5 0 16-15,0 0-16 16,0-2-24-16,0 2 0 16,0 0-16-16,0 4-8 15,-5 8-12-15,5 4 0 16,-5 6-4-16,0 8 0 16,5 15-4-16,0 7 0 15,-5-4-12-15,5 5-8 0,5 5-8 16,0-1 0-16,0-3 0 15,0 1 0-15,0 1-8 16,0-2 0-16,0 1 0 16,-5 5 8-16,10 3-4 15,-4-1-8-15,4-5-4 16,-5-3 8-16,5-3-4 16,-5-5-8-16,0-4 0 15,0-7 16-15,0 1 4 16,-5-6 0-16,5-2-12 15,-5 1 0-15,5-1-12 16,1-2 0-16,-6 0 0 16,5 2 8-16,0-9 0 0,-5-1 0 15,5 2-8 1,0-2 0-16,-5-6 0 0,5-4 0 16,-5 0 0-16,0-2 8 15,0-4-16-15,0 0-16 16,-5 2-32-16,5 0-16 15,0 8-72-15,0 1-56 16,5-9 32-16,-5 0 88 16,0 2-244-16,5 0-328 15,0-4-4-15,0-2 328 16</inkml:trace>
  <inkml:trace contextRef="#ctx0" brushRef="#br0" timeOffset="-143336.68">9626 13654 528 0,'0'0'144'0,"5"0"36"16,6 0 40-16,-1 8-96 15,5 8 16-15,0 0 4 16,0 4-8-16,1 8-16 16,4-6-8-16,0-5-8 15,6 1 8-15,4-4 8 16,1-12 8-16,-1-6 0 16,1-10-8-16,-1-15-28 0,-4-5-16 15,-6 2-28 1,0-8-8-16,-10-3-52 0,1 5-40 15,-1 8-16-15,-10 3 32 16,5 5-392-16,0 4-416 16,5 4 0-16,-5 4 424 15,0 4 420-15,-5 2 0 16</inkml:trace>
  <inkml:trace contextRef="#ctx0" brushRef="#br0" timeOffset="-142883.54">10475 13500 408 0,'-5'-2'104'0,"5"-4"44"16,-11-2 48-16,1 0-52 15,0-2 8-15,0-2 8 16,5-2 0-16,-5 2-8 16,0 4-8-16,-1 0-32 15,1 4-16-15,-5 0-16 0,0 6 16 16,0 10-8-16,-6 8-8 16,6 8-16-16,5 10 8 15,-5 5-4-15,10 7 0 16,-6 2-20-16,11-5-8 15,0-5-16-15,11 0 0 16,4-7 0-16,0-7 0 16,5-10 0-16,11-2 8 15,4-8 0-15,6-10 8 16,-11-2-24-16,6 0-24 16,-11-8-72-16,-4 4-48 15,-1 4 8-15,-5 0 56 16,1-4-348-16,-1-2-400 15,0 6 0-15,-5 2 408 16</inkml:trace>
  <inkml:trace contextRef="#ctx0" brushRef="#br0" timeOffset="-142664.79">10973 13762 1136 0,'0'2'348'0,"0"4"-36"16,-6 2-36-16,6 1-304 15,-5 7 80-15,0 10 4 16,-10 0-64-16,0-4-48 16,0 4 32-16,4-1 24 15,1-9 0-15,0-6 0 16,0 0 0-16,10-4 0 16,-5-2 0-16</inkml:trace>
  <inkml:trace contextRef="#ctx0" brushRef="#br0" timeOffset="-141788">11293 13450 896 0,'0'0'268'0,"0"6"-8"16,0-2-4-16,0-2-212 16,5 2 64-16,0 2 44 15,10-4-16-15,5 0-40 0,1 0-24 16,4-2-24-16,0 0 0 15,6 0-20-15,-6-4-16 16,-4 2-52-16,-1 0-32 16,0 0 0-16,1-2 40 15,-11-2-328-15,5-2-352 16,-10 2-4-16,0 2 360 16,0 0 356-16,-5 0 0 0</inkml:trace>
  <inkml:trace contextRef="#ctx0" brushRef="#br0" timeOffset="-141600.52">11440 13402 528 0,'0'0'144'0,"0"0"4"16,0 0 0-16,0 2-76 15,0 2 64-15,0 2 56 16,-5 6-8-16,-5 6-32 16,-6 6-24-16,1 6-32 15,0 7-8-15,-5 5-24 16,-1 2-8-16,1-3-68 15,-5 1-48-15,4 6-16 16,1-9 40-16,5-5-276 16,-1-6-304-16</inkml:trace>
  <inkml:trace contextRef="#ctx0" brushRef="#br0" timeOffset="-141350.52">11318 13732 1000 0,'0'4'300'0,"0"4"-8"0,0 6-12 15,0 11-244-15,0 5 72 16,5 0 24-16,-5 2-40 16,0 3-68-16,5-1-16 15,-5-4-40-15,0 0-16 16,0-6-96-16,5-3-80 15,0-5-224-15,0-6-136 16,0-4 96-16,6 0 248 0</inkml:trace>
  <inkml:trace contextRef="#ctx0" brushRef="#br0" timeOffset="-141147.37">11384 13827 840 0,'0'2'248'0,"0"4"-12"16,5-4-16-16,5-2-188 15,0 0 72-15,6-2 56 16,4 0-16-16,5-2-36 0,6 0-16 16,-1-2-36-1,-4 2-8-15,4 2-40 16,-9-2-24-16,-6 2-108 16,5 0-80-16,-10 6-252 0,6-4-160 15,-6-4 92-15,0 0 264 16</inkml:trace>
  <inkml:trace contextRef="#ctx0" brushRef="#br0" timeOffset="-140912.95">11516 13585 1000 0,'0'6'300'16,"0"2"-4"-16,0-2-12 15,0 0-256-15,-5 10 56 16,5 4 28-16,0 1-24 15,-5 11-32-15,5-2-8 0,0 2-12 16,0-1 0-16,0 1-28 16,0-4-24-16,0-4-12 15,0 0 16-15,0 1-364 16,0-5-368-16,0-6-4 16,0 0 376-16,0-6 372 15,0-2 0-15</inkml:trace>
  <inkml:trace contextRef="#ctx0" brushRef="#br0" timeOffset="-140694.25">11384 14022 808 0,'0'0'236'0,"0"0"-12"0,5 0-20 16,-5 0-176-1,10 0 80-15,6 0 68 16,4 0-8-16,5 0-36 16,11 0-24-16,-1-2-36 0,6 0 0 15,5 2-12-15,-1-4 0 16,-14 2-40-16,-1 2-32 15,-4-2-128-15,-6 0-88 16,-5 2-268-16,-4 0-176 16,-6 0 104-16,0 0 288 15,-5 0 280-15,5 0 0 16</inkml:trace>
  <inkml:trace contextRef="#ctx0" brushRef="#br0" timeOffset="-139678.6">12293 13339 512 0,'0'0'140'0,"0"0"60"16,0-2 68-16,0 0-76 15,0 0 8-15,-5 0-24 16,5-2-24-16,-10-4-48 16,0 4-24-16,-10 6-28 15,-6 2 0-15,-4 4-8 0,4-2 0 16,1 6-20-16,0 0-8 15,4 4-8-15,6-2 16 16,5-3 0-16,5 3-8 16,5-2-8-1,5 4 8-15,5-2-8 0,5 0 0 16,0 0-4-16,1-2 8 16,-6-2 0-16,5 2 0 15,-10 1-4-15,0-3 0 16,-10 8-12-16,0 2-8 15,5-4-16-15,-5-4 0 16,0-2-4-16,-5 4 0 16,15 2 0-16,0-5 8 15,-5 5 4-15,0 10 8 0,5-10 12 16,-5-8 8-16,0 12 0 16,0 8-8-16,0-5-4 15,0-7 8-15,0 6 4 16,0 6 8-16,0-4 0 15,0-4 0-15,0 1-8 16,0 3 0-16,0-2-8 16,0-4 8-16,0 0-16 15,0-4-16-15,0 1-4 16,0-3 16-16,5-4-348 16,0-2-352-16</inkml:trace>
  <inkml:trace contextRef="#ctx0" brushRef="#br0" timeOffset="-139116.15">12644 13422 520 0,'0'0'140'0,"0"0"48"16,0 0 44-16,0 0-88 15,0 0 8-15,0-2 0 16,0-2-8-16,-5 0-24 16,5 4-8-16,0 0-16 15,-5 12 8-15,0 6 0 16,0 6 8-16,-6 22-16 0,1 11-8 15,-5 1-24-15,5 5-8 16,-5 5-16-16,-1-9-8 16,6-5-20-16,-5-11-8 15,5-5-28-15,0-6-16 16,5-10-56-16,-1-6-40 16,6-6 20-16,-5-10 64 15,10-8-308-15,1-2-368 16,-1-8-4-16,5 6 368 15,-5 2 364-15,0-2 0 16</inkml:trace>
  <inkml:trace contextRef="#ctx0" brushRef="#br0" timeOffset="-138803.55">12629 13412 664 0,'0'2'188'0,"0"2"20"16,0 0 12-16,0 0-128 15,5 6 48-15,0 6 40 16,0 6 0-16,0 8-24 16,5 11-16-16,0 13-28 15,0-1-8-15,1 1-16 16,4 0 0-16,0-5-24 16,-5-5-8-16,0-4-12 15,1-9 8-15,-1-7-20 0,-5-8-16 16,0-4-44-16,0-4-16 15,0-2-80 1,0-4-56-16,0 0 20 0,-5-2 80 16,5-6-276-16,-10 2-352 15,-5-4-4-15,5 2 360 16,0 2 352-16,-5 0 0 16</inkml:trace>
  <inkml:trace contextRef="#ctx0" brushRef="#br0" timeOffset="-138631.66">12568 13867 920 0,'-5'0'276'16,"5"0"-12"-16,0 0-12 0,5 0-228 16,-5 0 56-1,5-2 32-15,10-2-24 0,0 4-56 16,6 0-24 0,-1-2-124-16,5 2-88 0,6 0-220 15,-1 0-128-15,-4 2 96 16,-11-2 232-16</inkml:trace>
  <inkml:trace contextRef="#ctx0" brushRef="#br0" timeOffset="-138366.15">12969 13734 560 0,'0'-4'156'0,"-5"2"36"0,5 4 44 15,5-2-96-15,0-4 24 16,5 4-12-16,5 0-24 16,1-2-48-16,4 0-8 15,0 0-24-15,6-2-8 16,-11 4-72-16,5 2-64 16,-4 0-104-16,4 4-32 15,0-6-128-15,-5-6-80 16,1 0 88-16,-6 0 176 15,0 4 176-15,-5-4 0 16</inkml:trace>
  <inkml:trace contextRef="#ctx0" brushRef="#br0" timeOffset="-138147.34">13162 13601 1008 0,'0'0'304'0,"0"4"-16"16,5 2-16-16,0-2-260 15,10-2 64-15,-4 8 44 16,9 2-16-16,-5-6-28 15,5 1-8-15,1 7-16 16,-1 2 0-16,-5-4 0 16,-4-2 8-16,-1 0-4 15,-5 2 0-15,-10 10-20 16,-11 0-8-16,1-3-64 16,-10 3-48-16,-1 0-4 15,1 0 48-15,5 0-352 16,4 0-400-16</inkml:trace>
  <inkml:trace contextRef="#ctx0" brushRef="#br0" timeOffset="-137803.59">13670 13514 792 0,'-5'0'232'15,"0"-2"-4"-15,0 4 0 0,-5 0-172 16,-11 13 64 0,11 15 40-16,5 0-16 15,-10 6-44-15,0 9-16 0,10 3-24 16,5-4 0-16,-6-1-8 15,1-3 0-15,0-10-20 16,5-6-8-16,-5-3-28 16,0-7-8-16,5-4-32 15,0-4-16-15,-5-2 4 16,5-10 32-16,-5-16-332 16,5-7-352-16</inkml:trace>
  <inkml:trace contextRef="#ctx0" brushRef="#br0" timeOffset="-137350.52">13563 13484 560 0,'0'0'156'0,"5"0"28"0,-5 0 28 16,6 0-100-16,-1-4 24 15,5 2 16-15,5 0 0 16,5-2-24-16,1-4-8 16,-6 4-24-16,5 2 0 15,1 2-16-15,-6 0-8 16,0 2-16-16,-5 0-8 15,-5 2-4-15,0 6 8 16,-5 6-16-16,-10 0-16 16,-5 9-36-16,-5 5-8 15,-6 2-8-15,1 0 16 16,4-5 4-16,6-7 0 16,-5-2-4-16,5-4 0 0,10-4 16 15,0 0 16-15,-1 4 8 16,17 2-8-16,4-4-8 15,5 1 0-15,0 5 8 16,1-6 8-16,-1 0 16 16,-5-2 8-16,6 0 0 15,-11 0 0-15,0 8-8 16,-10-2 8-16,0-2-8 16,-10 5 0-16,0-1-16 15,-11 0-8-15,-4 2-24 16,0-2-16-16,-1-4-80 15,-4-4-64-15,4 2 8 16,6-7 80-16,0-5-300 16,-1-3-368-16</inkml:trace>
  <inkml:trace contextRef="#ctx0" brushRef="#br0" timeOffset="-137100.52">14051 13819 1048 0,'0'0'316'15,"0"4"-12"-15,0 4-20 16,-5 0-292-16,0 4 48 16,-10 6-32-16,-1 4-64 15,1-5-32-15,0 3 40 0,5-2 40 16,0-4 8-16,5 0 0 15,-1-4 0-15,1-4 0 16,5-2 0-16</inkml:trace>
  <inkml:trace contextRef="#ctx0" brushRef="#br0" timeOffset="-136616.15">14493 13424 1080 0,'0'0'328'0,"0"0"-24"16,0 2-24-16,-5 4-272 15,0 8 80-15,0 4 56 16,-5 10-24-16,-1 7-48 16,1 9-24-16,0 6-40 15,0-1-8-15,-5-3-56 16,5 0-40-16,-1-7 4 15,-4-7 48-15,10-4-308 16,0-8-344-16</inkml:trace>
  <inkml:trace contextRef="#ctx0" brushRef="#br0" timeOffset="-136146.35">14427 13464 440 0,'0'0'116'15,"0"2"0"-15,0-2 4 16,10-2-40-16,0-4 72 16,11 2 64-16,-1 4-8 15,5-4-40-15,1 0-32 16,-1 4-32-16,1 0 0 16,-1 4-12-16,-5 2-8 0,1-2-28 15,-11 0-8 1,0 6-12-16,-5 0 8 0,-10 2-12 15,-5 8-16-15,-6 1-24 16,-4-5-8-16,-5 8 0 16,-6 6 8-16,1-18 4 15,-1-6 0-15,6 21 0 16,0 7 8-16,4-14-4 16,6-6 0-16,5 6-4 15,5-2 8-15,10 2 4 16,5 7 8-16,5-9 0 15,6-6 8-15,-6 8 0 16,5 2 0-16,-5-8 4 0,1-4 8 16,-6 1 8-16,-5-1 8 15,-15-4-16-15,-6 4-16 16,-4 0-44-16,-5 0-16 16,-1-2-92-16,1 0-64 15,-1-2-300-15,11-6-224 16</inkml:trace>
  <inkml:trace contextRef="#ctx0" brushRef="#br0" timeOffset="-135912">14722 13758 832 0,'0'0'244'0,"10"0"8"15,10-4 4-15,-5 2-196 16,11 0 48-16,4 0 8 15,1 2-32-15,-11-2-40 16,5 2 0-16,-4-2-28 16,-1 2-24-16,-5 0-100 15,1 0-72-15,-1 0-228 16,5-4-144-16,-5-2 80 16,1 2 240-16</inkml:trace>
  <inkml:trace contextRef="#ctx0" brushRef="#br0" timeOffset="-135646.45">14986 13559 680 0,'0'0'196'0,"0"0"4"0,5 0 4 16,0 0-140-16,5 0 48 16,5 6 28-16,1 2-16 15,4 6-28-15,0 4 0 16,1-2-12-16,-6 2 0 15,0 5-12-15,-5-7-8 16,-5 2-12-16,-5 6 0 16,-10 0-36-16,-10-4-32 15,-1 5-16-15,-4 5 16 16,0-8-352-16,4-4-360 16,6-2-4-16,5-4 368 15,0-4 364-15,5-4 0 16</inkml:trace>
  <inkml:trace contextRef="#ctx0" brushRef="#br0" timeOffset="-135349.58">15555 13488 496 0,'0'0'132'0,"-5"2"52"15,-6 2 44-15,-4 4-60 16,-5 12 32-16,-11 5 0 0,1 3-24 16,5 14-36-16,4 7-8 15,1-7-24-15,5-4-8 16,5-3-24-16,4-1-8 16,6-10-24-16,16-6-8 15,9-4-32-15,0-4-16 16,6-2-80-16,15-6-56 15,-11-4 8-15,6-8 72 16,5-2-260-16,-6-8-320 16</inkml:trace>
  <inkml:trace contextRef="#ctx0" brushRef="#br0" timeOffset="-134880.75">15860 13254 608 0,'0'0'172'0,"0"0"-8"15,0 0-4-15,10 0-128 16,-5 0 56-16,10 0 16 15,-5 0-24-15,0 0-40 16,0 4-8-16,1-2-8 16,-6 4 8-16,-5 1-4 15,-5 5 0-15,-6 0-16 16,6 4-8-16,-5 4 0 0,5-2 16 16,0 8 12-1,0-1 8-15,10 1 12 0,-5 2 16 16,5 8 8-16,0-2 0 15,0-5 4-15,0 3 8 16,-5 8-8-16,-5-3-8 16,0-5-24-16,-5 0-8 15,0-6-32-15,0-2-24 16,5-1-12-16,-5-1 16 16,4-8-364-16,6-4-376 15,-5-2 0-15,5-2 376 16,0-2 376-16,0-2 0 15</inkml:trace>
  <inkml:trace contextRef="#ctx0" brushRef="#br0" timeOffset="-134583.9">16276 13432 1256 0,'0'0'388'0,"0"10"-44"0,0 12-44 15,-5 4-344-15,0 10 88 16,0 5 28-16,0 5-48 15,0-3-96-15,-5 3-40 16,4-8 8-16,1-6 56 16,0 1-280-16,0-5-328 15</inkml:trace>
  <inkml:trace contextRef="#ctx0" brushRef="#br0" timeOffset="-134380.83">16317 13704 936 0,'0'0'280'16,"5"-4"-28"-16,5 0-24 0,0-2-240 16,0 2 72-16,11-2 36 15,-1 0-32-15,0 0-56 16,-10 2-24-16,6 0-104 16,-1-2-72-16,-15 1-196 15,-5 7-112-15,0 3 88 16,0-1 208-16</inkml:trace>
  <inkml:trace contextRef="#ctx0" brushRef="#br0" timeOffset="-134208.91">16093 13914 688 0,'-5'0'196'0,"0"0"36"0,10 4 36 16,10-6-124-16,1 0 48 15,4 6 0-15,5 0-32 16,11-2-48-16,-1-2-8 15,6 0-24-15,0 4-8 16,-1-2-32-16,-4 0-16 16,-6 2-20-16,-4 0 0 15,-1 4-408-15,-4 4-400 16</inkml:trace>
  <inkml:trace contextRef="#ctx0" brushRef="#br0" timeOffset="-132708.95">16703 13508 976 0,'0'0'292'0,"0"0"-4"16,5 0-12-16,5 0-244 15,5 0 64-15,6-2 36 16,9-2-16-16,6-2-44 16,-1 2-16-16,1 0-36 15,-1-4-8-15,1 2-44 16,-6 2-24-16,-4 0-100 0,-6 2-64 15,-5 0-44-15,-5 0 32 16,-4-2-96-16,-6 2-112 16</inkml:trace>
  <inkml:trace contextRef="#ctx0" brushRef="#br0" timeOffset="-131833.95">16942 13393 400 0,'0'0'100'15,"0"-2"24"-15,0 0 20 16,0-2-40-16,0 4 40 15,0-2 32-15,0 6 0 16,0 4-16-16,0 7 0 16,0 11-16-16,0 12 0 15,-6 23-24-15,6 5-16 16,0-1-28-16,0 3-8 16,0-9-16-16,0-7 0 0,0-6-12 15,6-9-8-15,-1-9-8 16,-5-8 8-16,0-8-8 15,5-6 0-15,-5-2-16 16,5-2-8-16,-5 4-16 16,0-4-8-16,-5 0-24 15,-5 0-16-15,-6-2-32 16,1-4-16-16,-5-2-56 16,-1-4-40-16,1-2-24 15,0-10 24-15,-1-6 28 16,6 1 16-16,0-5 36 15,5 0 24-15,5 2 44 0,0 2 24 16,0 5 28-16,5 3 16 16,0 6 12-16,5 4 8 15,0 2-4-15,0 8 0 16,5-4-16-16,0 4 0 16,-5 14-8-16,0 4 0 15,0-4 4-15,-5 2 8 16,-5 7 0-16,-5-1 0 15,-5 4-4-15,0-4 0 16,-1-4-8-16,6 2-8 16,0-5-8-16,10-3 8 15,5-4-8-15,10-2 0 16,11-6 0-16,4-4 16 0,11-4 0 16,5 0-8-1,15-3 0-15,-5-3 16 0,-1 0 52 16,1 4 48-16,-10 0 28 15,-5 6-16-15,-16 10-16 16,0 4 0-16,-9 2-8 16,-1 4-8-16,-10-3-24 15,5-3-8-15,-5-2-16 16,0 0 0-16,0-2-24 16,0 0-24-16,-10-2-40 15,0-4-8-15,0-6-8 0,-10-4 8 16,5 0-16-1,-10-8-24-15,-6-11-24 0,6-5 0 16,-1-8 32-16,1 7 40 16,0 7 64-16,5 4 32 15,4-2 48-15,1 4 16 16,5 14 28-16,10 12 16 16,-5 2-16-16,10 2-24 15,6 10-36-15,9 2-8 16,-5 0-24-16,6 2-16 15,-6 0-48-15,0-7-32 16,1-1-4-16,-11 2 32 16,0-6-300-16,0-2-328 15,-5-8-4-15,-5 0 328 16</inkml:trace>
  <inkml:trace contextRef="#ctx0" brushRef="#br0" timeOffset="-131443.33">17180 13275 1344 0,'0'0'416'0,"0"0"-52"0,0 0-48 16,-5 2-376-16,-5 6 96 15,0 6 52-15,-5 4-40 16,-1 4-152-16,-4 6-104 16,-5 7-316-16,-1-3-200 0,6-6 104 15,5-6 312-15</inkml:trace>
  <inkml:trace contextRef="#ctx0" brushRef="#br0" timeOffset="-130005.75">17683 13365 936 0,'0'0'280'0,"0"0"-16"16,0-2-16-16,0 2-224 15,0-2 72-15,0-2 64 16,0 2-8-16,0 2-32 16,0-2-16-16,0 0-28 15,0 6 0-15,-5 8-4 16,0 12 8-16,-5 7-8 15,-5 19-8-15,-1 13-16 16,6 5-8-16,-5-9-16 0,5-1-8 16,5 0-16-1,-5-13-8-15,5-9-32 16,-6-4-24-16,11-11-48 0,-5-9-24 16,5 0 24-16,-5-8 48 15,5-12-336-15,0-8-376 16,5-1 0-16,-5 3 392 15,0 2 384-15,0 0 0 16</inkml:trace>
  <inkml:trace contextRef="#ctx0" brushRef="#br0" timeOffset="-129693.33">17739 13309 752 0,'5'0'220'0,"0"0"20"16,0 0 20-16,6 0-160 15,4 8 40-15,-5 6 32 16,5 8 0-16,-5 10-32 16,0 5-24-16,1 13-28 15,4 9 0-15,-5-3-12 16,5-2-8-16,-5-3-16 16,-4 1 0-16,4-15-20 15,0-11-16-15,0-2-36 16,0-4-16-16,-10-8-68 15,-10-4-40-15,5 0 12 16,5 0 64-16,-10-4-304 16,0-2-360-16,-1 0 0 0,6 2 368 15,-5-4 364-15,5 0 0 16</inkml:trace>
  <inkml:trace contextRef="#ctx0" brushRef="#br0" timeOffset="-129458.96">17546 13647 872 0,'0'0'260'16,"0"0"-12"-16,5 0-12 0,5 2-224 16,6 3 48-1,9 1 20-15,0 2-24 16,1 0-124-16,4-4-96 0,6 2-220 15,4-6-112-15,-9-6 84 16,-6 4 208-16,-4 0 204 16,-6-2 0-16</inkml:trace>
  <inkml:trace contextRef="#ctx0" brushRef="#br0" timeOffset="-129208.95">17988 13422 776 0,'0'0'228'0,"0"2"4"0,0 0 4 16,0-2-172-16,10 2 48 15,5-2 28-15,1 4-16 16,4 0-44-16,0-4-24 15,6 2-60-15,-6 0-32 16,-5-2-108-16,6 0-72 16,-11 4-188-16,5 2-112 15</inkml:trace>
  <inkml:trace contextRef="#ctx0" brushRef="#br0" timeOffset="-129005.8">18064 13333 1032 0,'0'0'312'0,"0"0"-28"16,0 2-32-16,0 4-252 15,0 8 96-15,0 4 56 16,0 2-24-16,0 3-56 16,0 9-16-16,0-6-48 15,0 0-24-15,5 0-16 16,0-5 16-16,6-1-364 15,-1-4-368-15</inkml:trace>
  <inkml:trace contextRef="#ctx0" brushRef="#br0" timeOffset="-128615.21">18257 13746 1232 0,'0'-2'380'0,"10"0"-44"16,1-6-44-16,4 0-332 15,10-2 96-15,1-4 56 16,9 4-24-16,6 4-48 16,-6-2-16-16,1 2-48 15,-6 0-24-15,-4-4-8 16,-6 1 24-16,-5 7-356 15,-4 9-376-15</inkml:trace>
  <inkml:trace contextRef="#ctx0" brushRef="#br0" timeOffset="-128412.08">18374 13819 496 0,'-5'-2'132'0,"5"0"48"0,0 2 44 16,0 4-76-16,0 0 16 15,0-14 0-15,10-4-8 16,11 8-28-16,-1 4-16 15,5-2-36-15,6 0-16 16,-6 2-60-16,1 6-32 16,-6 0-120-16,0-2-72 15,-10 4-184-15,6 4-104 16,-6-4 100-16,0 0 208 16,-5-2 204-16,-5 0 0 15</inkml:trace>
  <inkml:trace contextRef="#ctx0" brushRef="#br0" timeOffset="-126032.18">19847 13774 1152 0,'0'0'352'0,"0"2"-56"16,0 5-56-16,-5 5-360 15,0 4 56-15,0-2 56 16,0 0 8-16,5 8-292 16,0-2-296-16,0-6-4 15,0-4 296-15</inkml:trace>
  <inkml:trace contextRef="#ctx0" brushRef="#br0" timeOffset="-125688.47">20076 13500 1160 0,'0'0'356'0,"0"0"-44"16,5 0-44-16,15 0-312 15,11-2 88-15,9 0 52 16,1 0-32-16,10 0-64 15,0 2-24-15,-16-4-104 16,1 4-64-16,-6-2-68 16,-4 0 8-16,-11 2-92 15,-5 0-96-15,-5 0 80 16,0 0 184-16</inkml:trace>
  <inkml:trace contextRef="#ctx0" brushRef="#br0" timeOffset="-125516.64">20391 13416 824 0,'0'0'244'0,"0"0"-12"0,0 0-12 16,0 0-196 0,0 4 56-16,-10 4 40 0,0 4-8 15,-1 4-52-15,6 4-32 16,5 6-68-16,0-2-24 16,0 3-88-16,0 9-56 15,-5-10-160-15,0-10-96 16</inkml:trace>
  <inkml:trace contextRef="#ctx0" brushRef="#br0" timeOffset="-125329.1">20310 13684 632 0,'-5'8'180'16,"-6"2"20"-16,6 2 20 15,-5 4-144-15,0 6 16 16,5-6-8-16,-5 5-16 0,0 1-40 16,4-4-16-16,1 4-68 15,0 0-48-15,0-6-48 16,0-4 8-16,0-1-104 15,5-5-96-15,-5-4 44 16,5 0 152-16,0 0 148 16,-5-2 0-16</inkml:trace>
  <inkml:trace contextRef="#ctx0" brushRef="#br0" timeOffset="-125079.13">20442 13611 440 0,'0'2'116'0,"0"0"20"16,0 0 20-16,10 16-60 15,0-2 32-15,0-3 4 16,-5 11-24-16,0 0-28 0,0-2 0 16,-10 6-8-1,0-1-8-15,-10-5-16 0,0-4-8 16,-6 2-8-16,-4 0 0 16,5-8-12-16,-6-2-8 15,11-2-48-15,0-4-32 16,5-1-68-16,5-1-24 15,10-2-20-15,5-3 16 16,15-7-76-16,1-4-80 16,-6-4 48-16,-5 4 136 15</inkml:trace>
  <inkml:trace contextRef="#ctx0" brushRef="#br0" timeOffset="-124547.86">20680 13438 488 0,'0'0'132'0,"0"0"20"15,6 0 20-15,-6 0-80 16,0 4 32-16,-11 6 4 15,6 2-24-15,0-2-32 16,0 4-8-16,0 4-32 16,0-2-24-16,15-7-28 15,0 1 0-15,11-12-4 16,4-4 0-16,11 0 4 16,-6-3 8-16,1-7 12 15,-6-2 16-15,0 6 36 16,-9 4 32-16,-6 0 20 15,0 6-8-15,-5 4 0 0,-5 8 8 16,-20 12 4 0,4 6 0-16,-9 11-12 0,-5 9-8 15,-6 0-20 1,5 1-8-16,-4-5-20 16,4-8-8-16,-4-1-32 0,-1-3-16 15,6-12-84-15,-6-6-56 16,6-2-80-16,-1-6-16 15,11-10 8-15,0-12 32 16,10-10 60-16,4-6 32 16,1-11 68-16,5 3 40 15,5 8 92-15,1 2 56 16,4 6 44-16,-5 9-8 16,15 9-20-16,0 14 0 0,1 15-20 15,9 3-8-15,6 0-28 16,4 8-8-16,11 1-20 15,0-1 0-15,10-4-52 16,-5-6-48-16,5 0-20 16,-5-1 32-16,-6-7 24 15,1-6 0-15,-5 0-4 16,-10-4 0-16,-16-2 0 16,0-2 0-16</inkml:trace>
  <inkml:trace contextRef="#ctx0" brushRef="#br0" timeOffset="-124063.49">21514 13317 888 0,'0'2'264'0,"-6"0"-12"15,1-4-8-15,-10 6-212 16,-5 4 64-16,-16 14 64 16,-4 4 0-16,-1-1-20 15,0 13-16-15,1 6-28 16,9-4-8-16,6 9-24 16,10-3-8-16,-1-11-16 15,16 1 0-15,16 2-16 16,9-14-8-16,-5-10-48 15,11-1-32-15,9-9 0 16,6-9 40-16,15-3-392 16,0-8-416-16,-5-2-8 15,-10 6 424-15,-11 2 416 16,-9 0 0-16</inkml:trace>
  <inkml:trace contextRef="#ctx0" brushRef="#br0" timeOffset="-123641.58">21778 13329 1192 0,'0'-2'364'16,"0"2"-44"-16,0-4-52 0,5 4-320 15,5-2 96-15,15 0 60 16,6 0-24-16,4 0-44 15,1-4-8-15,0-2-44 16,4 2-24-16,-4 4-100 16,-11-4-64-16,-5 2-60 15,-4 2 8-15,-6-4 44 16,0 6 40-16,-10 0 56 16,0-2 24-16,-10 4 60 15,0 4 40-15,-6 2 96 16,-4 4 64-16,0 4 48 15,-6 0 0-15,-4 8-24 16,-1 4-16-16,1 1-32 16,-1 3-8-16,1 4-32 0,5 4-16 15,4 3-28 1,1-1-8-16,5-6-36 0,-1 1-24 16,6-5-84-16,0-8-56 15,5-6 8-15,0-2 72 16,5-5-264-16,0-5-328 15</inkml:trace>
  <inkml:trace contextRef="#ctx0" brushRef="#br0" timeOffset="-123391.58">21778 13472 1024 0,'0'-2'308'15,"0"-2"-36"-15,0 0-44 0,0 0-272 16,5 2 80-1,5 2 84-15,0 0 8 0,10-2-24 16,6 2-32-16,-1 0-36 16,6 2 0-16,-1-2-36 15,-4 0-32-15,4 2-16 16,1 0 24-16,-6-2-336 16,-5 2-352-16,1 0 0 15,-6-2 360-15,-5 0 352 16,-5 0 0-16</inkml:trace>
  <inkml:trace contextRef="#ctx0" brushRef="#br0" timeOffset="-123172.84">22016 13456 976 0,'0'10'292'0,"0"12"-28"0,0 4-28 16,0-5-252-16,0 11 72 15,0 8 52 1,6-4-16-16,-1-5-36 0,5-3-16 15,0-4-8-15,5-6 8 16,6-4-40-16,-1-4-48 16,0-10-120-16,0-8-72 15,6-8-188-15,4-10-112 16,-9 8 100-16,-11 4 224 16,5-2 216-16,-5 4 0 15</inkml:trace>
  <inkml:trace contextRef="#ctx0" brushRef="#br0" timeOffset="-122797.88">22489 13186 984 0,'5'0'296'0,"5"0"-40"16,10-2-40-16,6-2-268 15,4 0 72-15,11 4 36 16,-5-4-24-16,-11 0-44 15,0-2-8-15,-4 6 4 16,-11 4 24-16,-5 6 16 16,-5 2 0-16,-10 6 8 15,0 8 8-15,-11 0 16 16,6 1 8-16,-10 5 12 16,4 2 8-16,1 4-12 0,0-5-8 15,4 7-16-15,1 6 0 16,0-9-8-16,0 1 0 15,-1 8-4-15,1 1 8 16,-5-15-12-16,0-2-8 16,-1 0-40-16,1-3-16 15,5-9-60-15,-6-6-32 16,11 0-336-16,-5-14-296 16</inkml:trace>
  <inkml:trace contextRef="#ctx0" brushRef="#br0" timeOffset="-122579.14">22519 13371 1000 0,'5'-2'300'0,"16"0"-36"15,-1 0-36-15,11 2-276 16,-1 0 64-16,6-4 48 15,-1 4-16-15,1 0-112 16,-11-2-88-16,-5 2-232 16,-9 0-128-16</inkml:trace>
  <inkml:trace contextRef="#ctx0" brushRef="#br0" timeOffset="-122360.35">22230 13555 504 0,'0'0'136'0,"0"6"44"0,5-2 48 16,15 0-72-16,6 0 24 16,9-6-12-16,11-4-32 15,5 2-40-15,5 2-8 16,-1 0-44-16,1-4-32 16,0-2-32-16,0 4 8 15,-10-2-292-15,-11 2-296 16,-9 10 0-16,-6 0 304 0,-5-4 296 15,-4 0 0-15</inkml:trace>
  <inkml:trace contextRef="#ctx0" brushRef="#br0" timeOffset="-122172.88">22875 13789 1232 0,'0'0'380'0,"5"6"-28"16,10 8-28-16,1 8-324 15,9 0 80-15,-5 4 60 16,11 0-16-16,-11 1-40 15,5-7-16-15,-9 0-60 16,-1-2-40-16,-10 0-16 16,5 2 24-16,-5 1 24 15,-5 1 0-15,0-6 0 16,5-4 0-16,-5 0 0 16,0-2 0-16</inkml:trace>
  <inkml:trace contextRef="#ctx0" brushRef="#br0" timeOffset="-122079.13">23444 14137 1472 0,'0'0'460'0,"0"0"-64"0,0 0-60 16,0 0-468-16,5 0 56 16,10 0-328-16,-5 6-376 15</inkml:trace>
  <inkml:trace contextRef="#ctx0" brushRef="#br0" timeOffset="-110732.84">18928 13420 416 0,'0'-2'108'15,"0"2"8"-15,0 0 12 16,0 0-56-16,0 0 40 16,0 0 32-16,0 0 0 15,-5 8-24-15,5 10-16 0,-5 10-16 16,-5 14 8-16,-6 13-4 15,1 7 0-15,5 1-28 16,-5 3-24-16,-1-7-16 16,6-7 8-16,0-9 4 15,5-7 0-15,-5-8-20 16,5-8-16-16,5-6-24 16,-5-4-8-16,5-4-88 15,-5-6-72-15,0-6-216 16,5-8-136-16,0 0 88 15,0 4 232-15,0 0 224 16,5 0 0-16</inkml:trace>
  <inkml:trace contextRef="#ctx0" brushRef="#br0" timeOffset="-110467.15">18979 13426 552 0,'0'0'152'16,"0"0"12"-16,-5 0 8 15,-1 6-96-15,6 10 48 16,6 6 40-16,-6 12 0 16,10 15-28-16,5-1-24 15,0 3-28-15,0 5 0 16,6-4-4-16,-1-7 0 16,-5-3-12-16,1-12-8 15,-6-4-20-15,-5-5-8 16,0-7-28-16,0 0-16 15,-5-6-56-15,5-2-32 0,-10-2 12 16,5-2 48-16,-10 0-284 16,-5-4-328-16</inkml:trace>
  <inkml:trace contextRef="#ctx0" brushRef="#br0" timeOffset="-110232.84">18796 13849 792 0,'0'0'232'0,"5"0"-8"0,5 0-8 16,5 0-184-16,6 0 56 15,9 0 20-15,6 0-32 16,-1 0-40-16,1 2 0 16,-1 0-92-16,1 4-80 15,-11-2-240-15,1 2-144 16,-1-2 72-16,-10 0 224 15,-5-2 224-15,1 0 0 16</inkml:trace>
  <inkml:trace contextRef="#ctx0" brushRef="#br0" timeOffset="-109904.64">19243 13398 512 0,'0'0'140'0,"0"2"16"16,0 2 20-16,0 4-92 16,0 4 32-16,0 14 20 15,0 4-8-15,0 8-16 16,-5 11-8-16,5-5-24 15,0-3-8-15,0 13-24 16,0-8 0-16,-5-9-16 16,5-3 0-16,0-8-32 15,0-4-16-15,0-2-40 16,0-8-16-16,0-5-68 0,0-1-48 16,0-12-172-16,0-9-112 15</inkml:trace>
  <inkml:trace contextRef="#ctx0" brushRef="#br0" timeOffset="-109420.25">19299 13418 704 0,'0'0'204'16,"0"2"-12"-16,5 0-4 15,5 0-168-15,5 2 48 16,0 0 28-16,6-2-8 15,-6 0-36-15,0 4-16 0,-5 6-20 16,1 2 8-16,-1-2 0 16,-10 6 8-16,-5 4-12 15,-6-1-8-15,-4 1-16 16,-5 0 0-16,0-4-4 16,4-2 8-16,-4 6-8 15,0-9 0-15,10-7-16 16,-1-2-8-16,6 0-8 15,0 0 0-15,5 2 8 16,5 4 8-16,0-4 12 16,16 2 8-16,-1 4 8 0,0 0 8 15,6 0 4-15,-1 4 0 16,-5 6 4 0,-4-5 8-16,4 3 12 15,-10-4 8-15,-10 2 8 0,-5-6 8 16,-5 0-4-16,-5 0 0 15,-6 4-12-15,-4-5-8 16,0-3-16-16,-1 2-8 16,1-4-36-16,4-2-24 15,11 0-4-15,0 0 24 16,5-6-288-16,10 0-304 16,5 0-4-16,-5 0 312 15</inkml:trace>
  <inkml:trace contextRef="#ctx0" brushRef="#br0" timeOffset="-108732.74">19863 13553 424 0,'0'0'108'0,"0"-4"32"0,0-4 28 16,5-2-56-16,-5 1 32 15,0-3 8-15,0 0-8 16,-5 2-32-16,-6-4-8 16,1 6-24-16,0 2 0 15,-5 0-8-15,-11 2 0 16,6 6 0-16,-10 6 0 15,4 4-12-15,-4 10-8 16,4 6-16-16,1 9 0 16,5 9-8-16,-1 0 0 0,6-5-12 15,0 5 0-15,10-8-8 16,0-7 8-16,10-5-4 16,5-6 0-16,0-2-4 15,5-4 0-15,11 0 4 16,-6-7 8-16,0 1 0 15,6-4 0-15,-6 0-4 16,0-2 8-16,-4 0-4 16,-1-4 0-16,-5 2-4 0,0-2 8 15,-5-2 0-15,0-2 0 16,0-3 0-16,-5-3 0 16,6 6-8-16,-6-2 0 15,0 2-40-15,5 2-24 16,0 0-8-16,5 2 24 15,0 2 24-15,-5 0 8 16</inkml:trace>
  <inkml:trace contextRef="#ctx0" brushRef="#br0" timeOffset="-108075.77">19974 13857 1072 0,'0'0'324'15,"0"0"-36"-15,0 6-44 0,0 2-292 16,-10 2 72-16,5 4 40 15,-5 3-32-15,5 5-352 16,0 2-320-16,5-6 0 16,0-2 320-16,0-2 320 15,0-4 0-15</inkml:trace>
</inkml:ink>
</file>

<file path=ppt/ink/ink1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6:00:57.752"/>
    </inkml:context>
    <inkml:brush xml:id="br0">
      <inkml:brushProperty name="width" value="0.05292" units="cm"/>
      <inkml:brushProperty name="height" value="0.05292" units="cm"/>
      <inkml:brushProperty name="color" value="#FF0000"/>
    </inkml:brush>
  </inkml:definitions>
  <inkml:trace contextRef="#ctx0" brushRef="#br0">15768 8017 1100 0,'20'0'260'0,"11"0"12"0,15 0-236 15,9 0 8-15,17 0 4 16,4 0 8-16,10 4-8 16,16 2 0-16,4 2-8 15,6 2 8-15,-5-2 0 16,5 2 0-16,10 3-4 0,-1-1 0 16,1-2-4-16,-5-2 0 15,0-2-8-15,5 0-8 16,0 0-8-16,-5-4 8 15,-5 2 0-15,-1-4 0 16,1 4-8-16,0-2-8 16,0-2-4-16,-6-2 8 15,1-2 4-15,0-2 8 16,-6 2-8-16,1-2 0 16,-1 2-8-16,1 2 0 15,-11-2-4-15,6 0 0 0,-1 2-4 16,6 2 8-1,-5-2 0-15,4 2 0 0,-4 0 0 0,-1 2 0 16,1 2-4-16,-1 0 0 16,6 0-4-16,-1 0 8 15,-4 0-4-15,0 0 0 16,-1-2-4-16,-5 4 0 16,6-4-4-16,-6 0 0 15,1-2 0-15,-6 2 8 16,6 0 0-16,-6 0 0 15,5 2-8-15,1-4 0 16,-6 2-4-16,1-2 8 16,-6 2 0-16,-10-2 8 0,0 2-4 15,-5-2 0-15,-5 0-4 16,0 0 8-16,-5 0-4 16,-5 0 0-16,-5 0-4 15,-6 0 8-15,-4 0-16 16,-6 4-8-16,-9-4-32 15,-1 2-16-15,-5 2-376 16,-5 0-360-16,-5 2 24 16,5-4 392-16,-10 0 384 15,6 2 0-15</inkml:trace>
  <inkml:trace contextRef="#ctx0" brushRef="#br0" timeOffset="2000.17">1585 9156 1208 0,'0'0'372'0,"0"0"-80"0,0 4-76 15,0-2-348-15,0 0 104 16,10 0 108-16,-10-4 8 15,20 0-16-15,1-2-24 16,14-4-12-16,6 2 16 16,-6 0 4-16,21-6-8 15,-10 2-8-15,10 2 0 16,0-2-4-16,0 2 0 16,10-2-8-16,-5 1 0 15,15-1-4-15,0 6 8 16,0-2 0-16,0-2 0 15,11-2-8-15,-11-2 0 16,0 0-4-16,0-2 8 16,16 4 0-16,-16-4 0 15,0 2-8-15,0 1 0 0,1 1-4 16,-11-4 8-16,0 0-8 16,0 0-8-16,0 6-8 15,5-2 0-15,5 2 4 16,-10 4 8-16,0 0-4 15,0 2-8-15,-10 0-4 16,0 2 8-16,0 0 0 16,0 0 0-16,0 0-4 15,-1 2 8-15,6 0-8 16,5 0-8-16,-5 0 0 16,0 0 8-16,5 0 4 15,-10 0 0-15,0 2-4 16,10 2 8-16,5-4-8 0,5 2 0 15,-4-2-8-15,-1 0 0 16,-5 0 0-16,0 0 8 16,-5 0 0-16,0 0 0 15,5 2 0-15,0 2 8 16,0-2-4-16,5-2 0 16,10 6-4-16,-15-2 0 15,5 0-4-15,1-2 0 16,4 2 4-16,0 0 8 15,0 1 0-15,0 1 0 16,6 0-8-16,-6 0 8 16,0 0-8-16,5-2 0 15,1 2-8-15,4-2 8 16,10-2-4-16,1 4 0 16,5 0 4-16,-1-2 8 0,6-2 4 15,0 0 0-15,4 0-12 16,1-2 0-16,-5-2-8 15,10 2 8-15,4-2 8 16,1 0 8-16,0-2-8 16,0 0-16-16,-5 0-8 15,5-2 16-15,0 2 0 16,0-2 0-16,-10 0-4 16,-1 0 8-16,6 2-8 15,-5 2-8-15,0-4 0 0,-11 6 16 16,1-2 0-16,0 0-8 15,-6 4-4-15,1-2 8 16,4 6 0-16,-4 0 0 16,-11 6-4-16,11 2 8 15,-1-5-4-15,1-5 0 16,-1 2-8-16,6-2 8 16,-11 2-4-16,-4 2 0 15,4-4 0-15,-5 0 8 16,1-2-4-16,-1 2 0 15,5-6-8-15,-9-2 8 16,-6 0 0-16,5 0 8 16,-10-2-8-16,0 6 0 15,-4 2-4-15,4-2 8 16,-5-2-4-16,0 4 0 0,0-2-8 16,5-2 8-16,-10-2-8 15,0-2 0-15,5 0-4 16,0 2 8-16,-5 0-4 15,5 0 0-15,0 2-4 16,0 0 8-16,-5 0 4 16,0 2 8-16,0 2 0 15,0 2 0-15,0 0-8 16,-5 0-8-16,5-2-4 16,5 2 8-16,-5-2 4 15,0-2 0-15,5 2 0 16,-5-2 0-16,-16 0-8 15,1 0 0-15,-5 0-76 0,-6 0-64 16,-14 2-396-16,-6-2-320 16,-10 2 68-16,0-2 400 15</inkml:trace>
  <inkml:trace contextRef="#ctx0" brushRef="#br0" timeOffset="88960.6">10581 2076 616 0,'0'0'172'0,"-5"0"52"0,5 0 52 15,0 4-112-15,0 0 16 16,0 0-16-16,0 0-24 16,10-4-40-16,1 0-8 15,14-8-20-15,6-4 0 16,4 2-16-16,6-6 0 16,4-4-36-16,1 4-24 15,0 0-52-15,5-4-16 16,-11-3 4-16,1 5 32 15,-5 4-320-15,-11 0-344 16,-5-2 0-16,-10 8 352 16</inkml:trace>
  <inkml:trace contextRef="#ctx0" brushRef="#br0" timeOffset="89241.81">10886 1937 504 0,'0'4'136'0,"0"8"36"15,0 7 40-15,-5 9-64 16,0 12 40-16,-5 14 12 16,-5 7-24-16,-1 5-32 15,-9 3 0-15,5-4-24 16,-1 1-16-16,1-3-24 16,0 1-8-16,4-3-16 15,1-7 0-15,5-14-16 16,5-7-8-16,0-7-32 15,0-4-24-15,0-10-72 0,0-10-48 16,5-18 20-16,0-14 72 16,-5-19-284-16,0-7-344 15</inkml:trace>
  <inkml:trace contextRef="#ctx0" brushRef="#br0" timeOffset="89491.89">10475 2415 832 0,'0'0'244'16,"0"0"0"-16,10 6-4 0,5-6-188 16,16 2 64-1,-1 0 44-15,11-2-8 16,10-4-44-16,-1-2-24 16,11-4-24-16,-5-4 8 0,-5-2-28 15,0-4-24-15,0 5-72 16,-11-1-32-16,-4 0 0 15,-11 2 48-15,-5-2-304 16,-4 8-344-16,-6 2 0 16,5-2 344-16,-10 4 344 15,-5 2 0-15</inkml:trace>
  <inkml:trace contextRef="#ctx0" brushRef="#br0" timeOffset="89727.4">10917 2320 664 0,'0'4'188'0,"0"4"28"0,10 8 28 16,-10 7-144-16,10 13 24 16,-10 0 4-16,5 3-8 15,0 1-28-15,5-2-8 16,6 4-8-16,-1-13 8 16,5-5-4-16,6 0-8 15,4-8-8-15,6-8 8 16,-6-8-28-16,1-10-24 15,-6-6-52-15,0-6-24 16,-4-6 0-16,-1-1 24 16,-5-5-340-16,0 0-360 0</inkml:trace>
  <inkml:trace contextRef="#ctx0" brushRef="#br0" timeOffset="89930.53">11298 2371 912 0,'0'-2'272'0,"0"2"-28"15,0 0-32-15,5 0-220 16,5-6 80-16,5 0 68 16,11 2-8-16,4-1-44 15,6-3-24-15,-6 0-40 16,6 0-8-16,9 0-48 16,-9-4-40-16,-1 10 0 15,-9-10 40-15,-1 2-280 0,-9 2-312 16</inkml:trace>
  <inkml:trace contextRef="#ctx0" brushRef="#br0" timeOffset="90274.29">11496 2222 704 0,'0'-1'204'0,"0"6"12"0,5 3 12 15,0 14-148-15,-5 2 40 16,5 4 24-16,0 4-16 15,0-1-40-15,0 7-16 16,-5 4-24-16,5-3 8 16,0 1-4-16,-5 2 0 15,-5-5-12-15,5-7 0 16,-5-4-16-16,0-6-8 0,-5-6-4 16,-5-6 8-16,0-14 4 15,-6-4 0-15,6-2 16 16,0-4 24-16,5 0 0 15,-1-4-16-15,1-2-20 16,10-3 0-16,-5 1-16 16,10 2-8-16,5 0-52 15,6 0-32-15,9-5 0 16,11-5 40-16,4 0-352 16,6-10-392-16</inkml:trace>
  <inkml:trace contextRef="#ctx0" brushRef="#br0" timeOffset="90508.66">11801 1941 1112 0,'0'0'340'0,"0"4"-32"0,0 8-28 16,5 1-304-16,-5 3 72 15,5 2 32-15,0 2-32 16,-5 2-80-16,5 4-40 15,0-4-8-15,0-3 48 16,0-7-280-16,0 0-320 16,-5-10-4-16,5 2 320 15,-5-2 316-15,0-2 0 0</inkml:trace>
  <inkml:trace contextRef="#ctx0" brushRef="#br0" timeOffset="90743.13">11831 1915 512 0,'0'0'140'0,"0"-2"44"15,10-6 52-15,0 0-92 16,6-6 0-16,9 4 4 15,0 4 8-15,1-4-28 16,-1 0-24-16,1 6-40 16,-11 1-8-16,0 6-32 15,-5 5-16-15,-10 8-36 16,-5 6-8-16,-10 4-32 16,-5 8-16-16,4-9 4 15,-4 3 32-15,0 2 32 16,-1-6 8-16,6-10-20 15,5 0-24-15,5-6-56 0,0-6-24 16,0 3-160-16,0-5-128 16,5-5 52-16,5-3 184 15</inkml:trace>
  <inkml:trace contextRef="#ctx0" brushRef="#br0" timeOffset="91180.55">11684 2270 1088 0,'0'2'332'15,"0"12"-44"-15,0 4-36 16,0-2-300-16,0 10 80 16,0-3 44-16,5-1-24 15,5-4-68-15,-5-2-40 16,5 2-112-16,0-10-64 0,6-4-24 16,4 0 48-16,-5-10-52 15,-5-4-96-15,6-10 172 16,-11 2 280-16,5-8 144 15,-5 0-128-15,0 13-104 16,0-9 32-16,5-2 56 16,5 2 32-16,1 2 24 15,9 0 0-15,1-5-24 16,4 1-16-16,6 2-16 16,4 6 0-16,1 2-12 15,-11 4-8-15,6 10-12 16,-1 8 8-16,-9 2-12 15,-11 2-8-15,-5 6-24 16,0 6-8-16,-10-2-32 0,-10 5-16 16,0-3-80-16,-5 0-56 15,-11-4 12-15,1-6 80 16,0-4-200-16,-1-2-272 16,1-8 0-16,10 4 272 15,4-4 272-15,1-4 0 16</inkml:trace>
  <inkml:trace contextRef="#ctx0" brushRef="#br0" timeOffset="91508.67">11933 2421 584 0,'0'0'164'0,"10"0"40"16,5 0 44-16,0 4-92 15,6 4 32-15,9 4 16 16,-4 2-8-16,4 7-40 15,0 3-24-15,6 0-32 16,5 4 0-16,-16 2-28 0,6-1-16 16,-1-11-32-16,1-2-8 15,-6-4-12-15,-10-4 0 16</inkml:trace>
  <inkml:trace contextRef="#ctx0" brushRef="#br0" timeOffset="107878.49">11872 2346 488 0,'0'-4'132'0,"0"2"12"0,5-4 20 15,-5 4-64-15,0-2 56 16,0 0 20-16,0 4-32 16,0-4-40-16,5 16 0 15,-5 4-16-15,5 7-8 16,-5 11-16-16,-5 4-8 15,0 7-36-15,-16 5-24 16,-9 14-20-16,-16 3 16 16,-10-11-308-16,-5-5-312 15,11-7-4-15,9-12 320 16</inkml:trace>
  <inkml:trace contextRef="#ctx0" brushRef="#br0" timeOffset="109020.22">12578 2016 288 0,'5'0'64'16,"-5"0"12"-16,5 0 8 15,-5-6-28-15,0-2 32 16,10 0 60-16,5 6 40 16,1-8 8-16,4 2-24 31,21 1-28-31,4-3 0 0,11-10-8 16,0 2-8-16,10-2-24 15,-10-2-8-15,-5 4-28 16,-5 2-8-16,-11-3-24 15,-10 9-8-15,1 2-28 16,-16 2-8-16,0 0-56 16,-5 4-40-16,0 2-72 15,-5-2-32-15,-10-4 8 16,0 2 48-16,-5-6 52 16,5 2 16-16,-6 0 52 15,6-4 40-15,0 2 64 16,5 4 32-16,5 2 0 15,-5 0-24-15,0 8-32 0,0 6 0 16,0 12-8-16,-11 4 0 16,-4 14-8-16,0 1 0 15,-6 11-16-15,1 0 0 16,10 1-4-16,0-1 8 16,4-9 4-16,6-5 0 15,5-8-4-15,5-12 0 16,6-2-4-16,4-5 8 15,0-5-24-15,0-6-24 16,0-6-40-16,1-9-8 16,-1-5-64-16,0-4-48 15,-10-14-168-15,5 6-112 0,1 5 72 16,-11 3 200-16</inkml:trace>
  <inkml:trace contextRef="#ctx0" brushRef="#br0" timeOffset="109238.97">13050 1913 400 0,'0'0'100'0,"5"6"4"15,-5 10 4-15,5 6-36 16,1 21 64-16,-6 11 32 16,0 5-24-16,5-3-40 15,-5 7-8-15,5-1-20 16,-5-10-8-16,0-13-24 16,0-3-8-16,5-6-24 15,-5-8-8-15,0-11-60 16,0 1-48-16,-5-4-68 15,5-14-16-15,0 4-92 0,0-4-72 16,0 4 68-16,0-4 144 16,0 6 140-16,0-2 0 15</inkml:trace>
  <inkml:trace contextRef="#ctx0" brushRef="#br0" timeOffset="109504.67">12883 2348 720 0,'0'0'208'15,"0"0"32"-15,10 0 32 16,10-2-140-16,6-4 40 16,4-2-12-16,6-6-40 15,4 0-48-15,-4 0 0 16,4 2-12-16,1-2-8 16,-10 2-28-16,-6 2-8 15,-5 2-36-15,-5 2-16 0,-4 4-36 16,-1-2-16-16,-5 4-72 15,-10 4-48-15,-5-4-36 16,-6 6 24-16,-4 4-76 16,-5 0-96-16,4-4 64 15,1 0 168-15,10 0 160 16,0-4 0-16</inkml:trace>
  <inkml:trace contextRef="#ctx0" brushRef="#br0" timeOffset="110020.22">12659 2207 448 0,'0'4'116'0,"0"4"-4"15,0 5-12-15,0 3-100 0,-5 6 24 16,0 2 12-16,-5 2-8 16,0 0-20-16,-1-3 0 15,1-1-4-15,0-4 8 16,5-2 4-16,0 2 0 15,5-8 36-15,10 0 40 16,10 2 32-16,6-3 0 16,15-3-8-16,4 2 0 15,11 4-4-15,10-10 0 16,-5 4-12-16,-10-2-8 0,-5 0-24 16,-11-4-8-16,-9 2-20 15,-6 4-8-15,-10-6-28 16,0 0-16-16,-10-6-64 15,-10 4-40-15,-5-10-72 16,-21 2-24-16,1-10-4 16,-6 3 24-16,-15-7-72 15,0-10-96-15,11 4 56 16,9 8 152-16,6 7 152 16,4 1 0-16,-9-28 172 15,-16-22 176-15,15 25 44 16,16 11-128-16,-11-12-132 15,11 17 0-15,10 9-12 16,5 6 0-16,5 0-28 0,5 16-16 16,10 6-40-16,6 3-16 15,4 7-112-15,16 6-88 16,4-8-228-16,16-10-128 16</inkml:trace>
  <inkml:trace contextRef="#ctx0" brushRef="#br0" timeOffset="110645.28">13665 1794 896 0,'0'-2'268'0,"0"-6"-44"16,0 4-44-16,0 4-240 15,0 0 72-15,-10 6 60 16,0 6-8-16,5 4-28 16,-6 0-16-16,6-3-12 15,-5 3 8-15,5 0 4 16,0-2 0-16,5-6-4 15,5 0 0-15,0-2-8 16,5-6 0-16,0 2-8 16,1-2 0-16,-1 2-4 15,-5 2 0-15,5 4-24 0,0 14-16 16,-5 3-4 0,-5 9 24-16,0 4 20 0,0 4 8 15,-5-9 0-15,0-1 0 16,5-4-4-16,-5-12 0 15,5 2-8-15,5-1 0 16,-5-7-8-16,0-4 0 16,5 6-8-16,-5 8 0 15,-5 2-4-15,0 0 8 16,-5 7 28-16,0-3 24 16,0 2 16-16,-1-6-8 0,6 0-16 15,-5-6-8-15,5-1 8 16,0-9 24-1,5 2-8-15,5-4-16 0,10 0-48 16,1-12-16-16,4 0-72 16,5-7-40-16,-4-11-188 15,4-6-136-15,5-6 64 16,-9 9 208-16,-11 9 204 16,5 0 0-16</inkml:trace>
  <inkml:trace contextRef="#ctx0" brushRef="#br0" timeOffset="110832.77">13812 1830 528 0,'0'2'144'0,"0"2"-12"0,0-4-16 15,5 2-116-15,6-2 40 16,4 2 16-16,5-2-24 16,5-2-48-16,1-6-24 15,4 2-40-15,1 2-8 16,-6-8-88-16,1 2-72 15,-6-2 32-15</inkml:trace>
  <inkml:trace contextRef="#ctx0" brushRef="#br0" timeOffset="111599.86">14026 1754 368 0,'0'0'92'15,"0"0"4"-15,-16 2 12 16,1 6-48-16,-5 8 40 16,0 4 12-16,-1 4-24 15,1-3-40-15,5 3-8 16,-6 2-36-16,11-6-16 0,5 0-8 15,-5-4 16-15,10-2 12 16,5-5 8-16,0-1 12 16,15-4 16-16,1-4-8 15,4 2-16-15,6-2-20 16,-6 0 8-16,-5 0-16 16,-4 0-16-16,-1 0-16 15,-10 4 8-15,-5-2 0 16,-5 6 8-16,0-2-4 15,0-2 0-15,0 2 4 16,-1 2 8-16,1 6 8 16,0 0 8-16,5 2 8 15,0-2 8-15,5 3 36 16,-5 11 32-16,5-6 28 0,-5 2 8 16,6-2-24-16,-12-4-16 15,1 1-24-15,0-5 0 16,0 2-20-16,-5-6-16 15,0-2-52-15,0 0-24 16,0-2-68-16,5 0-32 16,-1-6-8-16,1 0 32 15,5-4 44-15,5 2 24 16,1 0 28-16,-1 2 16 16,5 0 24-16,5 4 16 15,-5 6 64-15,0 0 56 0,-5 6 28 16,0 5-24-1,1 3-36-15,-6 2-8 16,-6-2-16-16,-9 6 0 0,-10-5-20 16,-1 3-16-16,-4-4-32 15,-1-4-16-15,1 2-40 16,5-10-24-16,-1-8-80 16,1-10-48-16,10-14-20 15,-1 0 40-15,11-10 60 16,0 0 24-16,10 1 40 15,0-1 24-15,11 0 56 16,4 2 40-16,10 7 68 16,6 3 32-16,10-10 12 15,4 2-16-15,11 0-40 0,0 0-16 16,-5-3-36-16,-10 9-8 16,-5 2-36-16,-11 4-24 15,-5 6-104-15,-9 2-80 16,-6 10-228-16,-10 4-144 15,-10 2 84-15,5-2 232 16,5 0 232-16,-11 0 0 16</inkml:trace>
  <inkml:trace contextRef="#ctx0" brushRef="#br0" timeOffset="111834.16">13939 2415 832 0,'5'0'244'0,"21"0"4"16,9 6 4-16,11-4-184 15,5 4 64-15,0 8 52 16,-1-6-8-16,1 4-28 16,-5 0-16-16,-10-3-20 15,-1 3 0-15,-10-4-16 16,-9 0-8-16,-1-2-16 16,-10 2 0-16,5-8-36 15,-5 2-32-15,-5-2-24 16,0 0 16-16,-10-2 8 15,0-4 0-15</inkml:trace>
  <inkml:trace contextRef="#ctx0" brushRef="#br0" timeOffset="113710.08">16901 2151 832 0,'0'-8'8'15,"5"8"0"-15,5 0 8 0,0 0-8 16,6-4 0-16,4 2-8 16,-10-4 0-16,5 4 4 15,-5-6 8-15,-4 2 12 16,-1 4 8-16,-5 2-16 16,0 0-16-16,-5 2-48 15,-1 0-24-15,-9 6-104 16,5 4-80-16,0-6 32 15,0 2 112-15,0-4 112 16,4 0 0-16</inkml:trace>
  <inkml:trace contextRef="#ctx0" brushRef="#br0" timeOffset="114148.79">15595 1836 832 0,'0'0'244'0,"0"0"-20"16,0 0-20-16,0 4-196 15,0 13 72-15,0 7 56 16,-5 8-16-16,-5 12-40 0,0 1-16 15,-5-1-28-15,5-2 0 16,-6-5-20-16,1-7-16 16,5-4-84-1,0-10-64-15,5-6-72 0,0-6 0 16,5-22-112-16,5-16-104 16</inkml:trace>
  <inkml:trace contextRef="#ctx0" brushRef="#br0" timeOffset="114836.29">15672 1748 920 0,'5'0'276'16,"0"0"-36"-16,5 0-28 15,5 6-236-15,0 2 80 16,6 2 64-16,-1 4-8 16,10 0-32-16,1 2-24 0,-1 0-24 15,6 3 8-15,-11 11-8 16,-4 0-8-16,-1-6-40 15,-10 8-32-15,-5-3-52 16,-5-7-16 0,-5-8-44-16,-5 0-24 0,-5-6 0 15,-6 2 32-15,-4 4 32 16,-5 0 8-16,-6 1 24 16,0 1 24-16,6 0 40 15,0-4 32-15,-1 2 48 16,1-4 24-16,14-2 16 15,6 2-8-15,0-4-12 16,10-2 0-16,10-10 0 16,5-2 8-16,6-4-8 15,14 2-8-15,1-2-20 0,-1 2 0 16,6 10-4-16,-5 6 8 16,-1 10 12-16,-4 0 8 15,-6 6 0-15,0 7 0 16,-9 9-16-16,-11-6-8 15,0 2-8-15,-10-7 8 16,0 1-8-16,0-4-8 16,-11-2-12-16,1-2 0 15,0-12-20-15,-5 1-8 16,-6-5-48-16,1-4-24 16,-1-5-56-16,1-11-24 15,5-6-8-15,-1-6 24 16,6-4 56-16,5 1 40 15,5 3 80-15,0 4 40 0,0 2 44 16,5 6 8-16,0 2 4 16,0 8 0-16,-5 6-32 15,-11 8-32-15,-4 6-56 16,0 6-16-16,10-4-104 16,-11 2-80-16,-4 2-64 15,10 1 16-15,-1-5-100 16,11-2-112-16,-5-4 72 15,5 2 192-15,0-8 188 0,5 2 0 16</inkml:trace>
  <inkml:trace contextRef="#ctx0" brushRef="#br0" timeOffset="117120.84">16322 1687 640 0,'0'0'180'0,"-5"6"0"16,-5 6-4-16,4 5-164 16,-4-5 24-16,5 8 12 15,-5-4-8-15,10-2-12 16,-5-4 0-16,5 2 12 15,5-8 16-15,10 0 0 16,6 2-16-16,4-6-24 0,6 0 0 16,-1-6-8-16,-5 2 8 15,11-4 0-15,-11 4 8 16,-4-8-4-16,-6 2 0 16,-5 2-24-16,0 2-16 15,-5 6 4-15,-10 6 32 16,-10 12 12-16,-5 10-8 15,-6 9-12-15,1 17 0 16,-6-2-4-16,6 3 0 16,0 3-12-16,4-5 0 15,1-9-16-15,10-8 0 16,0-7-12-16,-1-5 0 16,6-8-4-16,0-8 0 15,5 2 16-15,0-6 24 16,0-2 28-16,0 4 16 0,0-6 0 15,0 0-8-15,0-6-12 16,5 0 0-16,6-6-8 16,4-8-8-16,0-6-4 15,10-3 8-15,6-7-4 16,-1-2 0-16,1 8-8 16,-1 1 0-16,1-1 8 15,-6 2 8-15,-4 10 0 16,-1 2 0-16,0 3-4 15,1 5 8-15,-11 0 0 0,0 4 0 16,0 2 0-16,-5 0 8 16,0 2 8-16,5 2 8 15,-5 4 0 1,-5 10 0-16,5 5-12 0,1 13 0 16,-6 16-8-16,0 1 8 15,-6-5-4-15,1 6 0 16,0-5-12-16,0-11 0 15,0-4-8-15,0-5 0 16,0-9 8-16,0-6 8 16,5 2 8-16,0-10 8 15,0 2-4-15,-5 0 0 16,-5-6-16-16,5 2-8 16,-11-4-36-16,-4-2-16 0,-5-4-32 15,4-2 0 1,1 2-24-16,-5-6-16 0,4-2-4 15,1 3 16-15,5-1 28 16,5 0 24-16,-1-4 36 16,6 2 24-16,0 2 4 15,0 6-16-15,5 2 4 16,5 6 24-16,5-10 12 16,11-10-8-16,-6 3-8 15,0-1 0-15,11 2-8 16,-6 4-8-16,0-2-12 15,-5 2 0-15,1 12 8 16,-6 8 16-16,-5 6 4 16,-5 2-8-16,-10 0-8 15,0 4 0-15,5 1 4 0,-6-5 8 16,6-2-8-16,-5 0-8 16,0-6 4-16,5 0 16 15,5-6 4-15,5-4-8 16,10-10-16-16,0-6 0 15,11-6-4-15,4-13 0 16,6-11-8-16,-1 0-8 16,6 3-8-16,0-1 0 15,4 2 8-15,1-1 16 16,0 3 0-16,-5 10-8 16,-6 7 0-16,1-3 16 15,-11 8 4-15,-5 4 0 0,1 6 0 16,-6 2 8-16,-10 0-4 15,5 2 0-15,-5 4-4 16,-5-4 8-16,5 4 0 16,-5 2 0-16,0-4-4 15,5 4 0-15,-5 0 0 16,0 0 0-16,0 0-8 16,-5 0 0-16,5 0-8 15,0 0 8-15,0 0 0 16,0 0 0-16,0 0-8 15,-5 0 0-15,5 0-4 16,0 0 8-16,5 0 0 0,-5 0 0 16,0 0-4-1,0 0 0-15,0 0 4 0,0 6 8 16,0 2-4 0,0-2 0-16,0 4-8 0,0 2 8 15,-5 4 4-15,-5 8 8 16,0 12 0-16,0 9 0 15,-5 15-12-15,4 15 0 16,-4-13 0-16,0-1 8 16,5 11 0-16,-5 25-8 15,-1 18 0-15,6-24 8 16,5-25 0-16,5-13-8 16,0-9-4-16,0-12 8 15,0-9-4-15,0-9 0 0,5-6-4 16,-5 0 8-16,0-4 0 15,0-2 0-15,0-2-20 16,0 6-16-16,0-6-12 16,0 0 8-16,0-6-4 15,0-4-8-15,-5-4-4 16,0-9 8-16,0-11-16 16,0-4-16-16,-5-2-44 15,5-5-16-15,-1-7-44 16,1 3-16-16,0-5 12 15,-5-2 40-15,0 5 56 16,-5 5 24-16,5 11 60 16,-1 11 40-16,1-6 40 0,0 2 8 15,5 10-16-15,-5 4-16 16,10-1-20-16,0-7 8 16,10 6-4-16,5 0 0 15,11-4-4-15,-1 10 0 16,-5 2-20-16,1 0-16 15,-1 2-16-15,-10 6 8 16,0 8 0-16,-15 10 0 16,-15 20-8-16,-5 9 0 0,-6-5-4 15,-10 4 8 1,1 1 8-16,4-7 8 16,1-10 4-16,14-6 0 0,1-4 12 15,0-9 16 1,15 1 0-16,10-6-8 0,15-4-12 15,5-8 8-15,16-8 8 16,5-1 8-16,10-7 8 16,0 4 8-16,5-4 8 15,-1 0 8-15,-4 0 4 16,0 1 0-16,0-3-8 16,-5 0-8-16,-16 0-8 15,-9 6 0-15,-6 6 0 16,1 4 0-16,-11-3-4 0,-5 5 0 15,0 6-12 1,0 6 0-16,0-3-16 0,-5-3-8 16,0 2-8-16,5-9 0 15,0-5-4-15,0 4 0 16</inkml:trace>
</inkml:ink>
</file>

<file path=ppt/ink/ink1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6:05:31.284"/>
    </inkml:context>
    <inkml:brush xml:id="br0">
      <inkml:brushProperty name="width" value="0.05292" units="cm"/>
      <inkml:brushProperty name="height" value="0.05292" units="cm"/>
      <inkml:brushProperty name="color" value="#FF0000"/>
    </inkml:brush>
  </inkml:definitions>
  <inkml:trace contextRef="#ctx0" brushRef="#br0">11181 1949 1024 0,'0'0'664'0,"0"4"-272"16,0 8-284-16,0 9 0 16,-5 9-12-16,0 10-8 15,-11-2-24-15,-4 5-8 16,-5 1-32-16,-11-3-8 15,-4 1-44-15,-1-12-24 16,0-4-80-16,6-4-48 16,4-7 20-16,11-1 80 15,0-8 72-15,9-6 8 16,6-12 0-16,5 8 0 0,-5-4 0 16,5 3 0-16</inkml:trace>
  <inkml:trace contextRef="#ctx0" brushRef="#br0" timeOffset="437.5">11252 2151 456 0,'0'0'120'0,"0"0"-12"0,0 0-16 16,-5 2-84-16,0 10 56 15,5 4 80-15,0 8 40 16,0 7 0-16,5 11-24 16,-5 4-48-16,0-1-8 15,5 1-24-15,-5-2 0 16,0 1-24-16,0-7-16 16,0 0-28-16,0-9-8 0,-5-7-96 15,5-4-80-15,0-14-228 16,0-18-144-16,5 0 84 15,-5 6 232-15,0-5 228 16,0 3 0-16</inkml:trace>
  <inkml:trace contextRef="#ctx0" brushRef="#br0" timeOffset="984.3">11608 1808 592 0,'-6'0'164'0,"1"0"28"16,5 0 20-16,0 2-84 16,-5 10 56-16,5 2 24 15,0 9-24-15,5-1-60 16,6 2-24-16,-6 4-28 16,5-8 0-16,-5-1-8 15,0-5 0-15,0-4-24 16,-5 2-16-16,5-8-36 15,-5 0-16-15,0-2-100 16,5 0-80-16,-10-2 12 16,-5-4 96-16,-5 0-180 0,-6-4-272 15,1 4 0-15,5-2 280 16</inkml:trace>
  <inkml:trace contextRef="#ctx0" brushRef="#br0" timeOffset="1848.18">11318 2062 504 0,'0'0'136'15,"0"2"20"-15,10 6 24 16,5-2-76-16,6-4 40 16,14 2 20-16,16-4-16 15,15-14-28-15,5 4-8 16,-5-4-24-16,0 6-8 16,-5-10-24-16,-5 6-8 15,-10-2-8-15,-11 2 0 0,-9 2-4 16,-1 3 0-16,-10-1-4 15,-9 8 8-15,-6-6-16 16,-6 6-16-16,-4 0-8 16,-5 6 8-16,-5 0 0 15,-1 1 0-15,1-5-8 16,0 4 0-16,-1 2 0 16,6 0 0-16,-5 0 0 15,5 6 8-15,-11 2 0 16,-4 8 0-16,-6 6 8 15,-9 5 8-15,4 3 0 0,-5 8 0 16,6-3-16-16,-6-1 0 16,5 0-20-16,1-5-8 31,-1-1-48-31,10-12-32 16,6-6 8-16,5-4 48 15,10-2 40-15,-1-9 0 0,6-3-4 16,5-1 8-16,0-5 0 15,10 4 0 1,6-6-112-16,4 0-104 0,-5 8 12 16,0-6 128-16,6 6 148 15,-6 8 24-15,-5 8 12 16,0 3-8-16,-5-3-20 16,1 6-8-16,-1 2-16 15,-5-6 0-15,5 0-20 16,-5-6-8-16,0-1-12 15,0-5 0-15,5-2-4 16,5-6 0-16,10-6-4 16,11-11 0-16,4-3-8 15,11-10 0-15,0 0-16 16,-6-11-8-16,-9 3 0 0,-6 2 16 16,-4 8-4-16,-11 1-8 15,0 7-20-15,-20 6-8 16,-6 4 0-16,1 10 16 15,-10 8 16-15,-1 6 8 16,11 0 4-16,0 2 0 16,0 10 0-16,10-7 8 15,15 3 20-15,5-2 16 16,5 8 28-16,11-4 16 16,9-6 0-16,-4 0-8 15,0-1-20-15,-1-1 0 16,1-6-24-16,-11 6-8 15,-5-6-40-15,-4-6-16 16,-6 4-8-16,0-6 24 16,5-8 16-16,-5 0 0 0,1 0 0 15,-6 2 0-15,0-2 0 16,0 8 0-16</inkml:trace>
  <inkml:trace contextRef="#ctx0" brushRef="#br0" timeOffset="2223.21">12334 1869 904 0,'0'0'268'16,"10"0"-12"-16,0 4-20 15,6-2-220-15,-1-2 64 16,5 0 24-16,6 0-32 0,-6 2-40 15,-5 2 0-15,5-10-12 16,1 4-8 0,-6 2-92-16,-5 0-80 0,0-4-248 15,-5 4-160-15</inkml:trace>
  <inkml:trace contextRef="#ctx0" brushRef="#br0" timeOffset="2848.11">12324 2189 720 0,'0'-4'208'0,"0"10"-16"0,0 8-16 16,0 0-196-16,5-1 32 15,-5 3-16-15,0 0-40 16,5-6-44-16,-5-2 0 16,-5 4-4-16,0-10 0 15,5-4 4-15,5-10 8 16,0 2 20-16,-5-10 16 16,0-6 28-16,15-7 16 15,-5 5 24-15,1-2 8 16,4-4 20-16,0 5 16 15,5 7 28-15,1 4 16 16,4-2 0-16,-5 10-16 16,11 2-20-16,-6 0 0 15,-4 4-20-15,-1 2-16 0,0 2-16 16,1 2 0-16,-11 10-24 16,-5 6-24-16,0 8-44 15,-10 0-16-15,-10 2-4 16,-1-3 16-16,-9 5 24 15,0 4 16-15,-1-12 8 16,-4-10 8-16,4 7 12 16,11-5 16-16,0-6 8 15,5 0 0-15,-1-6 12 16,6 4 16-16,10-6 0 16,6 2-8-16,-6 2-20 15,10-8 0-15,0 2-20 16,0-4-16-16,6-4-32 15,-6 2-8-15,0-6-20 0,-5-5 0 16,1-5-12-16,-6 0 0 16,0 0-88-16,-5-6-72 15,0-13 28-15,0 19 112 16,0 4 108-16</inkml:trace>
  <inkml:trace contextRef="#ctx0" brushRef="#br0" timeOffset="3270.94">12497 1798 304 0,'0'-4'68'15,"0"-4"8"-15,0-2 4 16,0-4-44-16,0-2 24 15,0 4 24-15,0 2 8 16,0 2-12-16,-6 3-8 0,6 3-24 16,0 2-8-16,0 2 24 15,0 11 40-15,0 9 20 16,0 8-8-16,0 16-12 16,0 9 0-16,6 19-8 15,-6 7 0-15,0-8-20 16,5-3-8-16,0-1-20 15,-5-11 0-15,5-7-8 16,-5-11 0-16,5-4-8 16,-5-6-8-16,0-7-8 15,0-5 8-15,0 0-4 16,0-8 0-16,-5 0-8 16,0-6 0-16,0 4-8 0,5-6 0 15,0 2-4-15,-5-4 8 16,5 2 0-16,0 0 8 15,0-2 0-15,-6 0 0 16,1 0-8-16,0 0-8 16,0-2-32-16,0 0-24 15,0-4-76-15,5-6-48 16,-5-4-60-16,-10-8-8 16,5-7-120-16,-1-3-104 15,6 8 80-15,0 10 200 16</inkml:trace>
  <inkml:trace contextRef="#ctx0" brushRef="#br0" timeOffset="3395.86">12441 2278 376 0,'-5'0'92'16,"5"0"44"-16,-5 0 36 0,-1 8-20 16,-4 8 40-1,-10 6-8-15,0 7-40 0,-21 5-64 16,-5 8-16-16,1 2-108 16,-6-5-80-16,5 5-204 15,10-4-120-15,6-13 68 16,5-3 192-16</inkml:trace>
  <inkml:trace contextRef="#ctx0" brushRef="#br0" timeOffset="3614.62">12400 2488 616 0,'5'-4'172'0,"10"4"28"0,11-2 20 16,9 0-124 0,11-3 32-16,0 5 8 15,5-2-8-15,-6-2-32 0,-4 2-8 16,-11 4-24-16,-4 2-8 15,-6-4-16-15,-10 2-8 16,0-2-28-16,-4 0-16 16,-6 0-36-16,-6-2-16 15,-4 2-84-15,0-4-64 16,-5-4-180-16,0-2-112 16</inkml:trace>
  <inkml:trace contextRef="#ctx0" brushRef="#br0" timeOffset="4349.06">12842 1784 944 0,'0'0'284'0,"0"0"-56"15,0 2-52-15,-5 4-264 16,0 2 80-16,-5 14 68 15,0-6 0-15,-1 3-24 16,1-3-16-16,5-4-20 16,-5 0 0-16,10-4 8 15,10-6 8-15,5 2 4 16,6-4 0-16,-1 0-12 16,0-4 0-16,1 4-8 0,-1 0 8 15,-5 4-8-15,-15 10-8 16,-10 2-16-16,-10 8 0 15,-6 5-12 1,-4 1 0-16,-6-8-20 0,11 2-8 16,-1 5-32-16,6 1-8 15,10-14 4-15,0-10 24 16,10 2 36-16,5 0 24 16,0-8 28-16,5 2 16 15,0 6 12-15,6 4 8 16,-11-4 8-16,0-6 16 15,0 14-20-15,0 1-24 16,-5-15-52-16,0 4-24 16,5 2-8-16,5-8 24 0,10-4 24 15,6-8 8-15,9-7 12 16,1 3 8-16,0 8 4 16,-1 2 0-16,-4 4 0 15,-11-2 0-15,0 2 4 16,-5 4 8-16,-4 12-12 15,-11 0-16-15,-5-4-28 16,-11 1-8-16,1-3-20 16,-5 6 0-16,4-6-8 15,1-6 0-15,0 0 16 16,-5 2 24-16,10 2 28 16,10-4 16-16,-11 4 12 15,11 2 8-15,0 0 24 16,-5 6 32-16,-10 2 12 15,-5 6-8-15,-6-3-28 16,-4 3-16-16,-6 4-36 0,1-6-16 16,-1-2-108-16,6-2-88 15,-1-1-212-15,6-7-120 16</inkml:trace>
  <inkml:trace contextRef="#ctx0" brushRef="#br0" timeOffset="4567.76">12903 2409 608 0,'5'0'172'15,"10"4"36"-15,11-2 44 16,4 6-100-16,6 2 32 16,-1 8 20-16,-4-2-8 15,4 1-36-15,-4 3-24 16,-1-6-32-16,-9 2 0 0,-1-2-16 16,-5-6-8-16,-5-4-24 15,0 0-8-15,-4-2-28 16,-6-4-8-16,-11-6-12 15,1-12 0-15,-5 2 0 16,0 4 0-16</inkml:trace>
  <inkml:trace contextRef="#ctx0" brushRef="#br0" timeOffset="5208.37">14336 1762 1088 0,'0'0'332'0,"0"0"-20"0,0 10-20 16,-11 10-288-16,-9 2 64 16,0 9 16-16,-11 13-40 15,-4 2-60-15,-11 1-8 16,10 1-64-16,1-8-48 15,-1-11-80-15,16-11-32 16,5-12-128-16,15-16-96 16,15 4 92-16,-10-2 192 0</inkml:trace>
  <inkml:trace contextRef="#ctx0" brushRef="#br0" timeOffset="5380.24">14320 1945 896 0,'0'0'268'0,"0"6"-20"15,5 13-12-15,0 5-216 16,6 16 72-16,-6 4 60 15,0 1-8-15,0-1-36 16,0 0-24-16,0-5-36 16,0-9 0-16,0-6-32 15,0-4-24-15,-5-10-120 16,5-2-88-16,-5-2-264 16,5-12-160-16,0-16 100 15,-5 12 272-15</inkml:trace>
  <inkml:trace contextRef="#ctx0" brushRef="#br0" timeOffset="5583.36">14523 1756 1096 0,'0'6'332'0,"0"8"-24"0,0 8-28 16,0 2-304-16,0 5 64 15,11 1 8-15,-6 0-40 16,-5-4-80-16,10-6-32 15,0-5-64-15,-5-5-32 16,0-4-8-16,5-8 24 16,1-12-72-16,-1-1-96 15</inkml:trace>
  <inkml:trace contextRef="#ctx0" brushRef="#br0" timeOffset="6380.31">14635 1838 408 0,'0'0'104'0,"0"-2"0"15,0-4 0-15,0 0-64 16,5 4 48-16,5-6 36 15,1 2 0-15,14 4-28 16,-5 2-16-16,1-6-24 16,-6 6 0-16,0 0-8 15,0 2 0-15,1 16-4 16,-16 2 8-16,0-9-16 16,-11 5-16-16,1 6-12 15,-5-4 8-15,0 0 8 16,5-6 8-16,-6 4-8 15,6-2-8-15,5-3-4 16,0-3 8-16,5-2-8 0,5-4-8 16,0-2-20-16,-5 2 0 15,5-2-40-15,0 0-32 16,-10 6-36-16,-5 4 0 16,-15 4 12-16,-11 6 24 15,-4 6 28-15,-6 9 16 16,0-11 12-16,11 4 0 15,-6 2 16-15,10-4 16 16,11-9 24-16,5-7 8 16,5 4 48-16,20 0 40 15,5-14 24-15,16-6-16 16,19-2-32-16,11-4-16 16,5-4-24-16,11-5-8 15,-11 5-8-15,-10 0 0 0,-6-6-16 16,-9 6-8-16,-16 0-28 15,-4 4-8-15,-11 2-84 16,0 5-64-16,-10 5-48 16,-5 0 32-16,5-10 44 15,-10 6 24-15,0 4 40 16,-11-4 24-16,6-2 36 16,0-4 24-16,-5 0 40 15,4 6 32-15,1-2 28 16,5 4 8-16,0-2-12 15,0 8-16-15,-1 8-4 0,6 22 16 16,0-3 12 0,5 13 8-16,-5 8-4 0,5 3 0 15,0 3-12-15,0 1-8 16,0-3-12-16,5 1 0 16,5 3-20-16,1-7-8 15,-6-7-16-15,-5-2 8 16,10-13-8-16,-5-7 0 15,-5-4-16-15,0-6-8 16,5-10-28-16,-10 0-16 16,0-8-52-16,-5-10-32 15,-11-12 16-15,6-11 48 16,-10-9-328-16,-1-6-368 16,6 7-4-16,5 11 376 15,5 6 372-15,-1 6 0 0</inkml:trace>
  <inkml:trace contextRef="#ctx0" brushRef="#br0" timeOffset="6567.75">14666 2143 880 0,'0'0'260'0,"0"12"4"15,-5 8 4-15,0 2-192 16,-11 9 72-16,-4 5 28 16,-5 2-40-16,-6 0-60 15,-4-1-16-15,-1 1-40 16,-5-8-16-16,6 0-100 15,4-9-80-15,1-5-292 16,10-8-208-16,4-10 84 16,1 2 296-16</inkml:trace>
  <inkml:trace contextRef="#ctx0" brushRef="#br0" timeOffset="6786.57">14818 2286 1152 0,'10'0'352'15,"11"0"-44"-15,14 10-40 16,1 4-308-16,9 2 96 15,1 0 84-15,-5-1 0 16,-1-1-36-16,-4 0-24 16,-6 0-32-16,-9-4 8 15,-6 2-24-15,0-8-24 16,-10 2-24-16,-10-8 0 16,-10-6 4-16,0-6 8 15,0 6 4-15,-1 0 0 16,6 0 0-16,0 2 0 15</inkml:trace>
  <inkml:trace contextRef="#ctx0" brushRef="#br0">15296 1822 344 0,'0'0'84'0,"0"2"-12"16,0-2-4-16,0 4-72 15,0-2 24-15,0 0 48 16,0 11 32-16,0 9 52 0,5 8 24 16,-5 22 8-1,0 23-16-15,0 2-36 0,0 13-16 16,0 1-28 0,0-2-8-16,0 3-20 0,5-13-8 15,-5-12 4-15,5-13 16 16,0-14 16-16,-5-13 8 15,0-5-8-15,5-12 0 16,-10-4-52-16,-10-16-40 16,-6-23-28-16,-4-5 24 15</inkml:trace>
</inkml:ink>
</file>

<file path=ppt/ink/ink1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6:08:39.994"/>
    </inkml:context>
    <inkml:brush xml:id="br0">
      <inkml:brushProperty name="width" value="0.05292" units="cm"/>
      <inkml:brushProperty name="height" value="0.05292" units="cm"/>
      <inkml:brushProperty name="color" value="#FF0000"/>
    </inkml:brush>
  </inkml:definitions>
  <inkml:trace contextRef="#ctx0" brushRef="#br0">15113 2252 352 0,'0'-2'84'0,"0"0"-4"15,5-10-12-15,0-2-76 16,0-1 16-16,10 1 32 16,0 2 16-16,1-2 24 15,4 2 8-15,0 0 12 0,1-6 8 16,-6 8-4-16,5 2-8 16,1 0-20-16,-6-5-8 15,5 3-28-15,0-2-8 16,6 2-32-16,9 2-16 15,-14-4-64-15,-6 8-40 16,10 0-160-16,-4 10-104 16,-6-4 52-16,-5 2 168 15</inkml:trace>
  <inkml:trace contextRef="#ctx0" brushRef="#br0" timeOffset="383.4">15021 2566 408 0,'0'0'104'16,"0"2"0"-16,0 2 0 16,0-2-64-16,0 2 40 15,0-2 64-15,0-4 32 0,0-4 0 16,0-2-16-16,10-6-24 16,6-6 0-16,4 2-24 15,11 2-24-15,4-11-32 16,1 3-8-16,14 0-32 15,1-4-24-15,-5 6-16 16,5-1 16-16,-6-1 8 16,1 2 0-16,-10-2 0 15,-11 6 0-15</inkml:trace>
  <inkml:trace contextRef="#ctx0" brushRef="#br0" timeOffset="820.9">15565 1974 472 0,'-5'0'124'0,"0"0"48"16,5 0 44-16,0 0-80 15,5-2 0-15,0-5-16 16,5-1-16-16,5-4-24 16,1 0 0-16,-1-6-20 15,10 2-8-15,1 2-32 16,-6-2-16-16,0 4-92 16,1 0-72-16,-1-3-56 0,-10-5 24 15,0 4-68-15,0-2-80 16</inkml:trace>
  <inkml:trace contextRef="#ctx0" brushRef="#br0" timeOffset="1133.54">15748 1645 528 0,'0'0'144'0,"-5"0"68"0,0 0 64 16,0-2-96-16,-6 0-16 16,6 2-48-16,5 0-24 15,-5 4-28-15,5 6 0 16,-5 2-8-16,5 8-8 15,0-6-16-15,0 7 0 16,0-3-12-16,0 2 0 16,0-4-12-16,-5 0 0 15,5-6-16-15,-5 2 0 16,5-2-24-16,0 2-16 0,0-3-56 16,0 5-32-16,0-6-32 15,0-2 16-15,0 2 16 16,0-4 8-16,0 6 8 15,0 0 0-15,-5-8-80 16,0 4-80-16,0 2 40 16,5-2 120-16,-5-6 120 15,5 6 0-15</inkml:trace>
  <inkml:trace contextRef="#ctx0" brushRef="#br0" timeOffset="1508.52">15301 2296 384 0,'0'0'96'15,"-5"0"20"-15,5 0 24 16,-5 0-68-16,5 6 8 15,0-6 0-15,0-4 0 16,5 2 16-16,10-4 24 16,10-6 8-16,6-10-8 15,4 0-24-15,6-7 0 16,0-9-24-16,4 2-8 16,-4 4-16-16,5-3 0 15,-1 3-8-15,1 4-8 0,-5 6-12 16,-6 3 0-16,1 5-20 15,-16 2-8-15,1 2-48 16,-11 8-32-16,0-4-72 16,-5 6-32-16,0 0-168 15,-5 8-120-15</inkml:trace>
  <inkml:trace contextRef="#ctx0" brushRef="#br0" timeOffset="2195.96">15270 2437 1024 0,'0'0'308'16,"5"0"-56"-16,11 0-60 15,4-4-284-15,10-6 88 16,11-4 76-16,0-4 0 15,-6-4-16-15,1-1 0 16,9-7-16-16,-9 2 0 16,0 4-16-16,-1 2-8 15,1-1-16-15,-11 1-8 16,1 6-32-16,-6 0-16 0,-5 2-52 16,-5 2-24-16,0 4-12 15,-5 2 16 1,-5-2 36-16,0 4 24 0,-5-2 40 15,0-2 24-15,0 1 60 16,0-1 48-16,0 4 20 16,0 0-16-16,0-2-28 15,5 6 0-15,-5 10-16 16,5 15-8-16,0-1-4 16,5 14 8-16,0 2 0 15,0 5 0-15,0-3-12 16,5 4 0-16,0-7-16 15,1-3-8-15,-6-4-8 16,0-6 0-16,0-9 0 0,0-3 0 16,-5 0-8-16,-5-4 0 15,-5-2-24-15,-6-2-16 16,-9-6-72-16,0-14-48 16,-6-8-44-16,1-4 16 15,-1-7 80-15,1 1 72 16,4-6 108-16,11 7 40 15,5 1 24-15,0 8-16 16,0 6-32-16,10 2-16 16,-5 6-24-16,5 8-8 15,0 8-12-15,10 0 0 16,0 10-28-16,10 4-24 16,11 0-16-16,-1-3 16 15,1 5 8-15,-6-8 8 0,-5-2 0 16,1-6 0-16</inkml:trace>
</inkml:ink>
</file>

<file path=ppt/ink/ink15.xml><?xml version="1.0" encoding="utf-8"?>
<inkml:ink xmlns:inkml="http://www.w3.org/2003/InkML">
  <inkml:definitions>
    <inkml:context xml:id="ctx0">
      <inkml:inkSource xml:id="inkSrc0">
        <inkml:traceFormat>
          <inkml:channel name="X" type="integer" max="6000" units="cm"/>
          <inkml:channel name="Y" type="integer" max="9600" units="cm"/>
          <inkml:channel name="T" type="integer" max="2.14748E9" units="dev"/>
        </inkml:traceFormat>
        <inkml:channelProperties>
          <inkml:channelProperty channel="X" name="resolution" value="440.52863" units="1/cm"/>
          <inkml:channelProperty channel="Y" name="resolution" value="441.58234" units="1/cm"/>
          <inkml:channelProperty channel="T" name="resolution" value="1" units="1/dev"/>
        </inkml:channelProperties>
      </inkml:inkSource>
      <inkml:timestamp xml:id="ts0" timeString="2023-11-03T06:12:58.004"/>
    </inkml:context>
    <inkml:brush xml:id="br0">
      <inkml:brushProperty name="width" value="0.05292" units="cm"/>
      <inkml:brushProperty name="height" value="0.05292" units="cm"/>
      <inkml:brushProperty name="color" value="#FF0000"/>
    </inkml:brush>
  </inkml:definitions>
  <inkml:trace contextRef="#ctx0" brushRef="#br0">12375 11243 0,'0'0'16,"0"0"-16,0 0 15,0 0-15,0 0 16,-5-2 0,-36 6-16,-35 4 15,-26 6 1,11 2-16,4-4 16,1-2-16,0-6 15,-6-2 1,21-2-16,10-6 15,5-2 1,5-4-16,11-2 16,-1-8-1,0-1-15,11 1 16,5-4 0,4-8-16,6-3 15,10 5 1,10-8-16,15-15 15,21-3 1,20-6-16,25-7 16,21-6-16,20 5 15,5 5 1,15 7-16,1 1 16,4 7-1,6 2-15,-6 5 16,-5 15-1,1 4-15,-6 8 16,-5 16 0,-15 6-1,-10 10-15,-6 12 16,-4 6 0,-11 6-16,-9 9 15,-11 5 1,-20-7-16,-11-1 15,-14-6 1,-11 1-16,-10 3 16,-10 8-1,-20-1-15,-16 1 16,-15 0 0,-15-1-16,-15-1 15,-16-3-15,-20 1 16,0-2-1,-10-5-15,-5-1 16,0-18 0,5-14-16,20 2 15,5 2 1,11-6-16,9-4 16,11-4-1,15 0-15,15 4 0,11-2 16,4-2-16,6 0 15,10 2 1,-6 0-16,-14 6 16,25-4-1</inkml:trace>
  <inkml:trace contextRef="#ctx0" brushRef="#br0" timeOffset="719.71">7528 12396 0,'0'0'15,"0"0"-15,16-4 16,60-13-1,46-13-15,45-8 16,26 0 0,11-5-16,-6 1 15,10-4-15,21-7 16,-1-11 0,1 15-16,-6 1 15,-4-19 1,-16 3-16,-20 11 15,-5 1 1,-16 6-16,-15 7 16,-9 3-1,-16 10-15,-16 4 16,-14-3 0,-26 3-16,-15 6 15,-21 4-15,-10 6 16,-4 4-1,-11 0-15</inkml:trace>
  <inkml:trace contextRef="#ctx0" brushRef="#br0" timeOffset="1329.04">8001 11966 0,'0'0'15,"0"0"-15,0 0 16,0 0-16,-5 4 15,-36 20 1,-40 25-16,-16 11 16,1-3-1,14-13 1,16-4-16,-5 5 16,5-3-16,15-12 15,26-10 1,10-9-16,10-3 15,5-6 1,0-4-16,0 4 16,10 10-1,25 16-15,21 2 16,15-4 0,6 1-16,4 5 15,-5-8-15,26-4 16,-1-24-1,-55-6-15</inkml:trace>
  <inkml:trace contextRef="#ctx0" brushRef="#br0" timeOffset="55126.5">9677 9581 0,'0'0'0,"0"0"15,0 0-15,0 0 0,0 0 16,0 0 0,0 0-16,0 11 15,0 31 1,5 22-16,0-1 16,0-1-1,0-3-15,1-23 16,-6-18-1,0-14-15,0-4 16,0 0 0,0 0-16,0 0 15</inkml:trace>
  <inkml:trace contextRef="#ctx0" brushRef="#br0" timeOffset="56064.08">9835 10015 0,'0'0'0,"0"0"16,0 0-16,0 0 15,0 0 1,0 0-16,-11 2 15,-29 10-15,-26 2 16,-10 6 0,-6 2-16,11-12 15,5-3 1,10-9-16,16-7 16,-6-5-1,-5-8 1,0-8-16,16-6 15,-6-7-15,11-7 16,14-2 0,11-3-16,21-7 15,14-13-15,6 2 16,19 7 0,17 7-16,9 5 15,10 2 1,-4 11-16,-6 13 15,21 10 1,4 8-16,-9 6 16,-6 14-1,-91-10-15,87 18 0,-87-18 32,111 48-32,1 23 15,-36 2-15,-35-3 16,-21 5-1,-15-5-15,-15-3 16,-5-3 0,-10 5-16,-26-1 15,-15-21-15,-21-5 16,-14-12 0,-1-8-16,6-20 15,-6-6 1,61 2-16</inkml:trace>
  <inkml:trace contextRef="#ctx0" brushRef="#br0" timeOffset="57470.28">12634 9968 0,'0'0'0,"0"0"16,0 0-1,0 0-15,0 0 16,-26 5 0,-40 9-16,-30 2 15,9-4 1,16-14-16,5 4 16,-5 4-16,15-6 15,0-6 1,-5-8-16,11 0 15,9 0 1,0-7-16,6-5 16,4-6-1,11-2-15,0-9 16,9-7-16,17-1 16,-1 11-1,10-8-15,5-1 16,6 7-1,-16 30-15</inkml:trace>
  <inkml:trace contextRef="#ctx0" brushRef="#br0" timeOffset="58642.13">11928 9398 0,'0'0'0,"0"0"0,0 0 15,0 0-15,0 0 16,0-6 0,25-16-16,31-17 15,20-11 1,16 8-16,-6 24 16,-10 12-1,5-5-15,11 15 16,-26 13-1,-26-5-15,-4 12 16,5 12 0,-1 3-16,-9 13 15,-21 2 1,-10-3-16,-15 15 16,-16 3-16,-4-11 15,-11-9 1,-20-5-16,-20 0 15,4-11 1,16-19-16,5 8 16,5-16-1,16-16-15,30 0 16</inkml:trace>
  <inkml:trace contextRef="#ctx0" brushRef="#br0" timeOffset="59345.31">12136 9331 0,'0'0'0,"0"0"16,0 0-1,0 0-15,15 9 16,11 9-1,19 16-15,-9-6 16,-21-14 0,-5-4-16,-5 4 15,-5 3-15,0 5 16,-10 6 0,-5 0-16,-5-12 15,-6 0 1,-4 5-16,-6-1 15,16-10 1,10-10-16,5 2 16,5-2-1,0 0-15,0 0 16,5 0 0,20 4-16,11 2 15,9-8 1,11-8-16,5 2 15,0-2-15,-41 6 16</inkml:trace>
  <inkml:trace contextRef="#ctx0" brushRef="#br0" timeOffset="-98965.2">15733 9402 0,'0'0'0,"0"0"16,0 0-16,0 0 16,0 0-1,-6 10-15,-19 47 16,-21 62-1,-4 24-15,-1-10 16,5-10 0,10-15-16,16-31 15,10-39 1,10-32-16,0-12 16</inkml:trace>
  <inkml:trace contextRef="#ctx0" brushRef="#br0" timeOffset="-98668.29">15814 9130 0,'0'0'0,"0"0"16,0 0-16,0 2 15,10 42-15,15 73 16,16 40 0,0-13-16,-1-22 15,-4-29 1,-1-22-16,-4-21 16,-6-26-1,-4-12-15,-1-7 16,-10-6-1</inkml:trace>
  <inkml:trace contextRef="#ctx0" brushRef="#br0" timeOffset="-98449.55">15504 9833 0,'0'0'0,"0"0"16,0 0-16,0 0 16,0 0-1,30-4-15,72-10 16,30-6 0,-81 14-16</inkml:trace>
  <inkml:trace contextRef="#ctx0" brushRef="#br0" timeOffset="-98168.36">16403 9658 0,'0'0'16,"0"0"-16,0 0 15,36-6-15,65-12 16,31-6 0,-10 8-16,0-7 15,-10-11 1,0-12-16,-82 32 15</inkml:trace>
  <inkml:trace contextRef="#ctx0" brushRef="#br0" timeOffset="-97809.02">17079 9325 0,'0'0'15,"0"0"-15,0 0 16,15-2 0,56 6-16,46 7 15,5 15-15,-10 12 16,-31 0 0,-30-13-1,-31-9-15,-10-10 16,-10-4-16,0 2 15,-15 16 1,-26 14-16,-30 6 16,-5-3-1,-5-1-15,15-8 16,20-12-16,26-10 16,15-6-1,5 0-15,0 0 16</inkml:trace>
  <inkml:trace contextRef="#ctx0" brushRef="#br0" timeOffset="-97387.05">19070 9023 0,'0'0'0,"-35"-4"15,-32 4-15,-60 14 16,-35 22 0,4 17-16,31 13 15,31-3 1,25-1-16,20-1 15,15-9 1,26-7-16,10-11 16,16-4-1,24 6-15,26-11 16,36-11-16,25-18 16,5-14-1,-15-5-15,-16-1 16,-19 2-1,-21-2-15,-6-2 16,17-13 0,-27 17-16</inkml:trace>
  <inkml:trace contextRef="#ctx0" brushRef="#br0" timeOffset="-87542.38">14920 10843 0,'0'0'16,"0"0"-16,0 0 15,0 0-15,0 15 16,10 47-1,15 55-15,6 28 16,-6-8 0,-15-20-16,-5-26 15,0-31 1,-5-30-16,0-28 16,-5-1-1,5 1-15,0-4 16,-10-13-1,-5-29-15,0-18 16,25-11-16,10-6 16,11 1-1,9 11-15,-4 15 16,-6 14 0,1 13-16,-6 7 15,1-4 1,-1 4-16,11-4 15,-21 14-15</inkml:trace>
  <inkml:trace contextRef="#ctx0" brushRef="#br0" timeOffset="-87073.56">15468 11327 0,'0'0'16,"0"0"-16,0 0 15,0 0 1,0 0-16,16-8 16,19-14-16,11-10 15,-16-7 1,-9-1-16,-21 6 15,-5 2 1,-11 11-16,-14 5 16,-16 10-1,-20 16-15,-5 15 16,5 17 0,10 12-16,15 5 15,21 1 1,25-7-16,10-5 15,11-8-15,14-13 16,21-9 0,11-14-16,19-22 15,0-9 1,6-1-16,-6-2 16,-4-14-1,-57 23-15</inkml:trace>
  <inkml:trace contextRef="#ctx0" brushRef="#br0" timeOffset="-86620.41">16108 10912 0,'0'0'16,"0"0"-16,0 0 15,-5 0 1,-20 4-16,-46 12 16,-21 12-1,11 7-15,20-1 16,31-12-16,25-12 16,0-6-1,10 6-15,15 12 16,36 5-1,20-1-15,5-2 16,1-8 0,-16-4-16,-36-2 15,-15-2 1,-10 8-16,-5 15 16,-20 11-16,-21 0 15,-14 1 1,-11-9-16,5-4 15,5-2 1,15-13-16,21-9 16,20-6-1,0 0-15</inkml:trace>
  <inkml:trace contextRef="#ctx0" brushRef="#br0" timeOffset="-86276.74">16378 11188 0,'0'0'0,"0"0"16,0 0-16,0 0 16,0 0-1,0 0-15,0 0 16,10-6 0,25-10-16,26-10 15,10-3 1,-10 7-16,-45 18 15,-16 4-15</inkml:trace>
  <inkml:trace contextRef="#ctx0" brushRef="#br0" timeOffset="-86089.25">16291 11343 0,'0'0'0,"0"0"0,0 0 16,0 0-1,16-2-15,34-4 16,32-4 0,9-4-16,-15 0 15,0 14 1,-15-2-16,-50 2 16</inkml:trace>
  <inkml:trace contextRef="#ctx0" brushRef="#br0" timeOffset="-74366.99">17119 10876 0,'0'0'0,"0"0"15,0 0-15,0 0 16,0 0 0,0-4-16,0-2 15,0 0 1,0 6-16,0 2 16,-10 30-1,-10 50-15,-11 33 16,-9 10-1,9 2-15,1-22 16,9-28-16,11-27 16,10-20-1,5-18-15,-5-10 16</inkml:trace>
  <inkml:trace contextRef="#ctx0" brushRef="#br0" timeOffset="-74007.58">17414 10384 0,'0'0'0,"0"0"15,0 0-15,0 0 16,0 0 0,5 32-16,15 69 15,41 62 1,36 17-16,15-5 16,-6-26-16,-14-38 15,-31-38 1,-16-37-16,-19-12 15,-11-10 1,-10-14-16,-15-4 16,-36-12-1,21 4-15</inkml:trace>
  <inkml:trace contextRef="#ctx0" brushRef="#br0" timeOffset="-73788.91">16952 11150 0,'0'0'0,"0"0"15,0 0 1,0 0-16,15-2 16,41-10-1,61-4-15,10 3 16,-5 5-16,0 2 15,-92 6 1</inkml:trace>
  <inkml:trace contextRef="#ctx0" brushRef="#br0" timeOffset="-53546.82">14793 12488 0,'0'0'0,"0"0"15,0 0 1,0 4-16,5 35 16,15 82-16,11 58 15,-6-18 1,-10-42-16,-10-16 15,11-18 1,4-23-16,-5-25 16,5-15-1,21-14-15,30-28 16,26-37 0,20-32-16,-11-25 15,-24 9-15,-37 16 16,-24 16-1,-21 51-15</inkml:trace>
  <inkml:trace contextRef="#ctx0" brushRef="#br0" timeOffset="-53296.82">14407 12746 0,'0'0'0,"0"0"0,0 0 15,0 0 1,0 0-16,0 0 16,0 0-1,0 0-15,10 2 16,51 12 0,35-1-16,21-1 15,-5-14 1,-11 0-16,1-2 15,-51 4 1</inkml:trace>
  <inkml:trace contextRef="#ctx0" brushRef="#br0" timeOffset="-52968.69">15524 12710 0,'0'0'0,"0"0"15,0 0 1,0 0-16,0 0 15,10-2 1,26-2-16,35-6 16,15 14-1,-9-4-15,-32 0 16,-40 0 0</inkml:trace>
  <inkml:trace contextRef="#ctx0" brushRef="#br0" timeOffset="-52843.69">15738 12859 0,'0'0'0,"0"0"15,0 0-15,0 0 16,0 0 0,0 0-16,15-2 15,56-4 1,71-4-16,-71 8 16</inkml:trace>
  <inkml:trace contextRef="#ctx0" brushRef="#br0" timeOffset="-52296.82">17551 12456 0,'0'0'0,"0"0"16,0 0-16,0 0 16,-5 2-16,-20 28 15,-41 53 1,-21 52-16,6 24 15,15-6 1,10-7-16,15 5 16,21-26-1,15-45-15,15-29 16,0-25 0,16-18-16,14-12 15,26-44-15,0-45 16,-15-16-1,-30 57-15</inkml:trace>
  <inkml:trace contextRef="#ctx0" brushRef="#br0" timeOffset="-52046.82">17343 12523 0,'0'0'0,"0"0"15,5 10-15,25 46 16,42 71-16,14 24 16,-10-16-1,-10-22-15,5-24 16,-10-21 0,-15-19-16,-36-25 15,-5-18 1,-5-6-16,0-2 15,0 2 1</inkml:trace>
  <inkml:trace contextRef="#ctx0" brushRef="#br0" timeOffset="-51859.22">17251 13083 0,'0'0'0,"0"0"16,0 0-1,21-2-15,55 4 16,36-8 0,-11-6-16,-4 0 15,4-8 1,-80 14-16</inkml:trace>
  <inkml:trace contextRef="#ctx0" brushRef="#br0" timeOffset="-50187.36">18318 13059 0,'0'0'0,"0"0"0,0 0 15,0 0 1,0 0-16,0 8 16,-5 10-1,5 0-15,0-16 16,0-2 0,0 0-16,0-6 15,0-24 1,0-43-16,5-25 15,0-13 1,5 8-16,11 12 16,4 11-16,6 21 15,-11 23 1,-10 20-16,-5 14 16,0 2-1,21 6-15,4 16 16,6 28-1,-1 37-15,-14 20 16,-1 0-16,-10-9 16,-5-17-1,0-27-15,5-19 16,-10-13 0,0-14-16,0-2 15,0-2 1,6-4-16</inkml:trace>
  <inkml:trace contextRef="#ctx0" brushRef="#br0" timeOffset="-49828.06">19060 12325 0,'0'0'0,"0"0"16,0 0-16,0 0 15,-10 26 1,-5 59-16,-11 36 15,11 8 1,5-10-16,5-41 16,5-43-1,0-21-15,0-10 16,0-4 0,0-4-16,20-26 15,-15 15 1</inkml:trace>
  <inkml:trace contextRef="#ctx0" brushRef="#br0" timeOffset="-49578.02">19207 12252 0,'0'0'0,"5"2"16,5 33-1,36 60-15,20 36 16,0 4-1,-10-16-15,-25-27 16,-1-19 0,6 1-16,-21-27 15,-15-37-15,0-10 16,0 0 0,-10-8-16,5 4 15</inkml:trace>
  <inkml:trace contextRef="#ctx0" brushRef="#br0" timeOffset="-49406.19">19192 12724 0,'0'0'0,"0"0"0,0 0 15,0 0 1,0 0-16,20-2 16,62-2-1,14 2-15,1-4 16,-6-2-1,-81 6-15</inkml:trace>
  <inkml:trace contextRef="#ctx0" brushRef="#br0" timeOffset="-48796.77">19624 12295 0,'0'0'0,"0"0"16,0 0-16,5 28 16,20 69-1,26 56-15,0-2 16,-16-38 0,-4-24-16,-6-15 15,-20-49 1,0-21-16,-5-6 15,0 0-15,-5-27 16,-15-47 0,-15-55-16,-1-6 15,11 28 1,-1 18-16,21 18 16,15 11-1,5 18-15,16 9 16,-1 13-1,21 20-15,10 18 16,0 13 0,-25 5-16,-21 4 15,-5 4-15,-20 1 16,-26 5 0,-9-6-16,14-19 15,16-13 1,10-8-16,0-2 15,25 8 1,31 6-16,20 10 16,0 12-1,-20 3-15,-21 5 16,-19-2-16,-22 1 16,-24-1-1,-6-12-15,-4-20 16,-11-22-1,35 6-15</inkml:trace>
  <inkml:trace contextRef="#ctx0" brushRef="#br0" timeOffset="-48593.65">20238 12013 0,'0'0'0,"0"0"16,16 34-16,35 71 15,-1 48 1,-24 26-16,-31 7 16,-31-31-1,-5-38-15,1-30 16,-1-49 0,36-32-16</inkml:trace>
  <inkml:trace contextRef="#ctx0" brushRef="#br0" timeOffset="-48124.94">16845 12200 0,'0'0'0,"-5"2"16,-10 42-1,-26 83-15,0 47 16,16-7-1,30-18-15,5-30 16,41-20 0,41-4-16,65-17 15,-66-53 1</inkml:trace>
  <inkml:trace contextRef="#ctx0" brushRef="#br0" timeOffset="-47562.44">20299 11815 0,'0'0'0,"0"0"0,0 0 15,0 0 1,6 0-16,24-4 16,51-6-1,26-6-15,-21 10 16,-15 4-16,-20 4 16,-20 2-1,-26-4-15</inkml:trace>
  <inkml:trace contextRef="#ctx0" brushRef="#br0" timeOffset="-47390.52">20543 11509 0,'0'0'16,"0"0"-16,0 0 16,0 0-1,0 12-15,5 38 16,6 43-1,14 22-15,16 6 16,14 6-16,-34-79 16</inkml:trace>
  <inkml:trace contextRef="#ctx0" brushRef="#br0" timeOffset="-46999.87">21082 13035 0,'0'0'0,"0"0"16,0 0-1,-15-16-15,-26-45 16,0-42-1,16-34-15,25-10 16,25 20 0,26 30-16,15 29 15,-10 29 1,-5 35-16,-11 18 16,6 41-16,10 50 15,-20 20 1,-6-4-16,-10-29 15,1-25 1,-16-21-16,-5-18 16,0-25-1</inkml:trace>
  <inkml:trace contextRef="#ctx0" brushRef="#br0" timeOffset="-46515.52">22072 11912 0,'0'0'0,"0"0"15,0 0-15,0 0 16,-10 30 0,-15 69-16,-11 48 15,1 14 1,-1 5-16,6 9 16,14-28-1,11-56-15,5-53 16,5-36-1,-10-4-15,26-18 16,-16 6 0</inkml:trace>
  <inkml:trace contextRef="#ctx0" brushRef="#br0" timeOffset="-46249.84">21879 11962 0,'0'0'0,"0"0"16,0 0-1,21 20-15,50 65 16,35 64 0,16 14-16,5-19 15,-20-11-15,-10-24 16,-16-33-1,-20-21-15,-26-25 16,-19-16 0,-11-10-16,-10-8 15</inkml:trace>
  <inkml:trace contextRef="#ctx0" brushRef="#br0" timeOffset="-46031.19">21823 12581 0,'0'0'0,"0"0"0,0 0 16,16-8 0,45-12-16,35-8 15,1 13 1,-11 1-16,16 4 15,-77 10 1</inkml:trace>
  <inkml:trace contextRef="#ctx0" brushRef="#br0" timeOffset="-45359.24">22677 11831 0,'0'0'0,"0"0"0,0 0 16,0 0 0,0 0-16,10 49 15,10 80 1,6 30-16,-11-16 15,0-42 1,6-39-16,-11-17 16,-5-39-1,0-4-15,-5-2 16</inkml:trace>
  <inkml:trace contextRef="#ctx0" brushRef="#br0" timeOffset="-44921.72">22738 11892 0,'0'0'16,"0"0"-16,0 0 15,0-2 1,20-10-16,36-7 16,10 9-16,0 14 15,-5 21 1,-10 31-16,-21 15 15,-30 13 1,-5-5-16,-30-21 16,-11-19-1,-5-9-15,16-16 16,9-12 0,21-2-16,10 0 15,16-8-15,50 0 16,15 20-1,5 6-15,-9 6 16,-31 2 0,-31-1-16,-20 7 15,-15 8 1,-31-1-16,-25-5 16,-21-16-1,-4-28-15,25 0 16,50 6-1</inkml:trace>
  <inkml:trace contextRef="#ctx0" brushRef="#br0" timeOffset="-41723.33">23794 12248 0,'0'0'15,"0"0"-15,0 0 0,0 0 16,0 0-1,0 0-15,0 0 16,11-4 0,19-8-16,31-6 15,-5 18 1,-51 0-16</inkml:trace>
  <inkml:trace contextRef="#ctx0" brushRef="#br0" timeOffset="-41582.65">23876 12293 0,'0'0'15,"0"0"-15,0 0 16,0 0-16,0 0 16,0 0-1,0 0-15,0 0 16,10-2 0,46-6-16,-56 8 15</inkml:trace>
  <inkml:trace contextRef="#ctx0" brushRef="#br0" timeOffset="-41332.65">24567 11930 0,'0'0'0,"0"0"0,0 0 16,-5 4-1,-16 34-15,-30 55 16,-15 20-1,0-20-15,16-27 16,4-17 0,15-11-16,11-22 15,10-14 1,10-2-16,-5-10 16,5 2-16</inkml:trace>
  <inkml:trace contextRef="#ctx0" brushRef="#br0" timeOffset="-40942">24252 11904 0,'0'0'16,"0"0"-16,0 0 16,0 0-1,0 0-15,30 38 16,46 71 0,6 28-16,-16-24 15,-10-28 1,-1-13-16,-9-24 15,-20-27-15,-21-15 16,0-4 0,-10-4-16,5-4 15,-31-19 1,-25-17-16,-5 4 16,-5 12-1,21 12-15,9 1 16,21 7-1,15 8-15,0-2 16,0 0 0,10-10-16,31-10 15,20-4-15,20 0 16,0-4 0,-10 9-16,-15 5 15,-41 10 1</inkml:trace>
  <inkml:trace contextRef="#ctx0" brushRef="#br0" timeOffset="-40301.33">24805 11863 0,'0'0'0,"0"0"16,0 0-1,0 0-15,0 13 16,11 47 0,4 45-16,-5 0 15,-5-23 1,5-25-16,-5-33 16,-5-24-1,0 0-15,0 0 16,0-4-16,0-20 15,-5-33 1,0-33-16,-5-1 16,10 20-1,-5 21-15,5 16 16,5-1 0,0 3-16,5 14 15,0 6 1,16 0-16,-6 6 15,5 8 1,6 8-16,5 16 16,-21 4-1,-10 5-15,-15 3 16,-6 2-16,-4-8 16,5-3-1,5-15-15,5-4 16,10 2-1,10 12-15,31 16 16,-6 5-16,1-1 16,-16-2-1,-20-5-15,-15 3 16,-15 6 0,-26-9-16,0-9 15,6-18 1,29-8-16</inkml:trace>
  <inkml:trace contextRef="#ctx0" brushRef="#br0" timeOffset="-37607.35">14798 14633 0,'0'0'0,"0"0"0,0 0 16,0 0-1,0 0-15,0 0 16,0 0 0,5 24-16,15 43 15,1 18 1,-11-5-1,-10-27-15,0-43 16,0 8-16,0 0 16,0-32-1,0 18-15,-5-20 16,10-25 0,20-21-16,16 4 15,15 27-15,5 21 16,10 10-1,10 4-15,15-4 16,6-2 0,0-2-16,-11-10 15,-20-12 1,-20-8-16,-5 1 16,-21 9-1,-20 10-15,-5-4 16,-10 2-16,-10 6 15,-26 16 1,-15 18-16,0 22 16,10 1-1,11 3-15,14 0 16,16-11 0,15-17-16,10-2 15,31-4 1,30-14-16,31-20 15,5-26 1,5-17-16,-6-5 16,-4 1-16,-15 1 15,-21 9 1,-31 9-16,-19 28 16,-21 16-1,0 2-15,-16 2 16,-24 10-1,-21 22-15,-5 8 16,30-15-16,26-7 16,5 6-1,15 2-15,15-3 16,6 5 0,-1 4-16,-4-6 15,-11-6 1,-10-1-16,-5 9 15,-10-4 1,-10-4-16,-1-6 16,11-10-1,10-8-15,5 2 16</inkml:trace>
  <inkml:trace contextRef="#ctx0" brushRef="#br0" timeOffset="-37404.1">16896 14571 0,'0'0'0,"0"0"15,0 0-15,5 0 16,15 2 0,31 4-1,0-10-15,0-2 16,-21 6-16,-20 0 15</inkml:trace>
  <inkml:trace contextRef="#ctx0" brushRef="#br0" timeOffset="-37232.32">16942 14704 0,'0'0'0,"0"0"0,0 0 16,0 0-1,0 0 1,0 0-16,15 2 15,36-8-15,35-8 16,31-7 0,-5-3-16,-92 18 15</inkml:trace>
  <inkml:trace contextRef="#ctx0" brushRef="#br0" timeOffset="-36982.32">17932 14391 0,'0'0'16,"0"0"-16,0 0 15,0 0-15,-5 4 16,-20 35 0,-31 47-16,5 1 15,10-10 1,16-13-16,10-24 15,10-23 1,5-11-16,0-6 16,0 0-1,0 0-15</inkml:trace>
  <inkml:trace contextRef="#ctx0" brushRef="#br0" timeOffset="-36747.96">18044 14200 0,'0'0'0,"0"0"16,0 0 0,0 0-16,5 12 15,20 38 1,16 39-16,0 10 16,-1-7-16,-4-9 15,-1-20 1,-14-25-16,-11-20 15,-5-8 1,-5-8-16,0-4 16,0 2-1,0 0-15</inkml:trace>
  <inkml:trace contextRef="#ctx0" brushRef="#br0" timeOffset="-36529.22">17841 14514 0,'0'0'0,"0"0"16,0 0 0,0 0-16,0 0 15,10 4 1,31 6-16,45 9 16,15 5-1,-9-2-15,-6-12 16,-25-10-16,-5-8 15,-10-4 1,-31 12-16</inkml:trace>
  <inkml:trace contextRef="#ctx0" brushRef="#br0" timeOffset="-35888.51">18689 14174 0,'0'0'0,"0"0"16,0 0-16,0 0 15,0 10 1,20 40 0,1 37-16,-6 12 15,0-3-15,-15-9 16,0-22-1,0-53-15,0-8 16,0 0 0,0-8-16,-5-6 15,-10-43 1,-5-32-16,-1-9 16,21 7-1,21 8-15,4 5 16,21 15-16,-1 19 15,11 16 1,-5 18-16,5 16 16,-10 8-1,-11 12-15,-14 11 16,-16 15 0,-21 5-16,-9-5 15,0-10 1,4-23-16,11-13 15,5-10-15,5 0 16,5 0 0,26 8-16,40 4 15,10 2 1,-10 12-16,-35 6 16,-36 13-1,-16 15-15,-29 3 16,-21-3-1,-5-16-15,10-27 16,20-23 0,26 1-16</inkml:trace>
  <inkml:trace contextRef="#ctx0" brushRef="#br0" timeOffset="-34043.78">15148 16143 0,'0'0'0,"0"0"15,0 0-15,0 0 16,-10 10 0,-25 47-16,-21 53 15,5 3 1,10-16-16,21-22 15,15-27-15,5-14 16,5-5 0,20-13-16,21 0 15,25-24 1,5-18-16,1-5 16,4-21-1,-15 4-15,-20-3 16,-21 3-1,-20 36-15</inkml:trace>
  <inkml:trace contextRef="#ctx0" brushRef="#br0" timeOffset="-33809.42">14681 16339 0,'0'0'0,"0"0"0,0 0 16,0 0 0,15-4-1,36 0-15,51-4 16,30 5-16,10-13 16,-5-10-1,0 6-15,-86 18 16</inkml:trace>
  <inkml:trace contextRef="#ctx0" brushRef="#br0" timeOffset="-33449.93">15651 16161 0,'0'0'0,"0"0"16,0 0-16,0 0 16,5-2-1,26-2-15,40-6 16,-5 0 0,-15 12-16,-31-2 15,-15 0 1,-5 0-16,0 6 15,-5 8-15,5-10 16,0-6 0,5 8-16,21 2 15,35 0 1,40-2-16,-35-6 16</inkml:trace>
  <inkml:trace contextRef="#ctx0" brushRef="#br0" timeOffset="-32699.93">17043 15603 0,'0'0'0,"-5"2"15,-20 12-15,-36 38 16,-15 29-1,9 20-15,22 16 16,24-6-16,21-21 16,21-13-1,9-17-15,21-17 16,15-9 0,10-22-16,-35-10 15</inkml:trace>
  <inkml:trace contextRef="#ctx0" brushRef="#br0" timeOffset="-32340.47">17932 15486 0,'0'0'16,"0"0"-16,-5 2 16,-20 28-1,-36 51-15,-26 42 16,1 14-16,20-22 15,15-20 1,21-15-16,14-44 16,11-27-1,5-9-15,0 0 16,0 0 0</inkml:trace>
  <inkml:trace contextRef="#ctx0" brushRef="#br0" timeOffset="-32121.81">17886 15411 0,'0'0'0,"0"0"15,0 0 1,6 16-16,24 57 16,21 64-1,-11 10-15,-19-24 16,-11-28-16,-10-26 15,0-59 1,-5-4 0,5-2-16,-5-4 15</inkml:trace>
  <inkml:trace contextRef="#ctx0" brushRef="#br0" timeOffset="-31918.61">17643 15849 0,'0'0'0,"0"0"16,0 0-16,5 2 15,56 14 1,66 16-16,5-10 16,-21-22-1,-14 2-15,-77-2 16</inkml:trace>
  <inkml:trace contextRef="#ctx0" brushRef="#br0" timeOffset="-31621.74">18333 15444 0,'0'0'0,"0"0"15,0 0-15,6 20 16,-6 42 0,5 41-16,10 26 15,-5-8 1,0-32-16,0-33 15,-10-34-15,-5-10 16,5-14 0,0 2-16</inkml:trace>
  <inkml:trace contextRef="#ctx0" brushRef="#br0" timeOffset="-31293.62">18359 15563 0,'0'0'0,"0"0"15,0 0 1,10-2-16,26 2 16,19 8-1,6 18-15,-35 6 16,-21-2 0,-10 13-16,-10 13 15,-6-8 1,11-19-16,10-25 15,0-4 1,0 8-16,5 16 16,5 24-1,-5 9-15,-10 5 16,-10 3 0,5-19-16,-5-8 15,-6-3-15,6-15 16,5-16-1,10-2-15</inkml:trace>
  <inkml:trace contextRef="#ctx0" brushRef="#br0" timeOffset="-30918.59">18958 16266 0,'0'0'0,"0"0"0,0 0 16,0 0-1,0 0-15,-5-26 16,5-57 0,10-38-16,16-8 15,20-2-15,14 30 16,7 37-1,-7 26-15,1 23 16,-20 24 0,-5 13-16,-1 42 15,1 51 1,-21 6-16,-15-16 16,0-28-1,-10-19-15,5-28 16,5-26-1,0-8-15</inkml:trace>
  <inkml:trace contextRef="#ctx0" brushRef="#br0" timeOffset="-30543.69">19903 15355 0,'0'0'0,"0"0"0,0 0 16,0 0-1,0 10-15,-5 52 16,0 65 0,-5 17-16,0-15 15,5-25 1,-6-41-16,17-37 16,-6-16-1,0-10-15,0 0 16,0-14-16,0 4 15</inkml:trace>
  <inkml:trace contextRef="#ctx0" brushRef="#br0" timeOffset="-29840.47">19832 15280 0,'0'0'16,"0"0"-16,0 0 15,0 0 1,15-4-16,36-6 16,35 10-1,1 18-15,-31 25 16,-11 17-16,-24-5 16,-21-7-1,-10 0-15,-26-3 16,-10-9-1,6-12-15,9-18 16,11-2 0,10-4-16,15 0 15,-5 0-15,20-2 16,16 2 0,14 12-1,1 17-15,-25-1 16,-16 4-16,-15 16 15,-16 1 1,-19-7-16,-6-6 16,-5-7-1,6-7-15,19-18 16,21-4 0,5-2-16</inkml:trace>
  <inkml:trace contextRef="#ctx0" brushRef="#br0" timeOffset="-29590.56">20421 15569 0,'0'0'0,"0"0"15,-5 12-15,-5 28 16,-5 25-1,15 1-15,15-18 16,21-19 0,30 1-16,30-12 15,1-20-15,-1-26 16,-75 18 0</inkml:trace>
  <inkml:trace contextRef="#ctx0" brushRef="#br0" timeOffset="-29307.59">20838 15081 0,'0'0'0,"0"0"15,0 0-15,0 0 16,5 4-1,25 26-15,37 63 16,4 44 0,-15-4-16,-31-10 15,-25-10 1,-31-19-16,-9-29 16,4-21-16,6-21 15,20-21 1</inkml:trace>
  <inkml:trace contextRef="#ctx0" brushRef="#br0" timeOffset="-28993.97">21011 14841 0,'0'0'0,"0"0"15,5-2-15,56-8 16,61-8-1,25 12-15,-15-2 16,-20 3 0,-36 1-16,-30 2 0,-46 0 31</inkml:trace>
  <inkml:trace contextRef="#ctx0" brushRef="#br0" timeOffset="-28822.04">21305 14551 0,'0'0'0,"0"0"0,0 0 16,-5 0 0,0 28-16,5 54 31,0 27-31,20-4 0,16-14 31,-26-77-15</inkml:trace>
  <inkml:trace contextRef="#ctx0" brushRef="#br0" timeOffset="-26336.79">21514 15974 0,'0'0'0,"0"0"0,0 0 16,0 0-1,0 0-15,0 0 16,0 0-1,0 0-15,0 0 16,0 0 0,5-14-16,20-41 15,16-46 1,4-7-16,6 21 16,-10 28-16,-6 19 15,-9 18 1,-1 22-16,6 16 15,-1 26 1,1 31-16,-6 20 16,0 16-1,-9-13-15,-6-21 16,-5-43 0,-5-30-16,0-4 15</inkml:trace>
  <inkml:trace contextRef="#ctx0" brushRef="#br0" timeOffset="-22808">22499 15506 0,'0'0'0,"0"0"15,0 0-15,0 0 16,0 0-1,0 0-15,0 0 16,0 0 0,0-2-16,5-2 15,10-18 1,1-18-16,-11-1 16,-5 9-1,-5 4-15,0 10 16,5 14-1,-6 2-15,1-4 16,5 4 0,-5 10-16,-10 38 15,5 39-15,0 19 16,15 7 0,10-10-1,0-10-15,-5-21 16,1-31-16,-6-23 15,-5-12 1,0-4-16,0-2 16,15-39-16,-5-49 15,-15-21 1,-5 6-16,10-4 16,0 0-1,5 27-15,5 21 16,10 5-1,11 13-15,4 17 16,6 14 0,15 18-16,-5 26 15,-5 15 1,-11 23-16,-10 5 16,-19-17-1,-17-17-15,-4-3 16,-10-10-16,-1-6 15,6-7 1,10-5-16,10-8 16,0-2-1,0 0-15,30-4 16,26 0 0,10 0-16,-20 6 15,-16 8 1,-14 10-16,-11 22 15,-20 17-15,-31 5 16,-20-7 0,-10-7-16,10-2 15,25-19 1,10-23-16,21-14 16,5-9-1,20-17-15,26-20 16,-21 28-1</inkml:trace>
  <inkml:trace contextRef="#ctx0" brushRef="#br0" timeOffset="-22573.62">23403 15302 0,'0'0'0,"-10"5"15,-20 27 1,-41 52-16,-6 13 15,27-12 1,29-15-16,16-29 16,20-19-1,26 2-15,30-16 16,21-4-16,14-18 16,-60-4-1</inkml:trace>
  <inkml:trace contextRef="#ctx0" brushRef="#br0" timeOffset="-21573.59">23734 15357 0,'0'0'0,"0"0"15,0 0-15,0 0 16,0 0-1,0 0-15,15-2 16,25-4 0,32-2-16,-1-8 15,-21 8 1,-14 2-16,-11-3 16,-20 7-1</inkml:trace>
  <inkml:trace contextRef="#ctx0" brushRef="#br0" timeOffset="-21386.16">23830 15454 0,'0'0'0,"0"0"16,0 0-16,0 0 15,0 0 1,20-6-16,41-8 15,26-7 1,14-9-16,-75 20 16</inkml:trace>
  <inkml:trace contextRef="#ctx0" brushRef="#br0" timeOffset="-11262.91">20503 11271 0,'0'0'0,"0"0"16,0 0-16,10-20 15,36-43 1,30-32-16,5-11 15,10 5 1,-9 8-16,-11 8 16,0 11-1,-20 25-15,-21 23 16,-20 16 0,-15 10-16,10 0 15,-10 0 1,5 0-16,0 8 15,-5 22-15,-15 23 16,-21 27 0,6-1-16,-1-4 15,-4-1 1,14-11-16,6-13 16,-1-4-1,1-9-15,5-17 16,15-16-1,-5 0-15,5-4 16,0 0-16,20-18 16,26-29-1,15-21-15,5-7 16,-10 11 0,-5 11-16,-11 15 15,-14 12 1,-1 4-16,-5 8 15,-4 6 1,4 1-16,-15 5 16</inkml:trace>
  <inkml:trace contextRef="#ctx0" brushRef="#br0" timeOffset="-10965.99">21590 10210 0,'0'0'0,"0"0"16,0 0-16,0 0 16,0 0-1,0 0-15,0 0 16,0 0 0,0 0-16,0 0 15,-5 23 1,-11 57-16,-9 25 15,0-4 1,4-23-16,6-31 16,10-27-1,5-20-15,0 0 16,0-2-16,0 2 16</inkml:trace>
  <inkml:trace contextRef="#ctx0" brushRef="#br0" timeOffset="-10715.99">21702 9914 0,'0'0'0,"0"0"15,0 0 1,0 0-16,5 8 16,35 41-1,26 57-15,0 13 16,-10-8-16,-10-18 15,-16-29 1,-19-27-16,-6-13 16,0-12-1,-10-10-15,5-2 16,-11 0 0,1 0-16</inkml:trace>
  <inkml:trace contextRef="#ctx0" brushRef="#br0" timeOffset="-10559.72">21732 10470 0,'0'0'15,"0"0"-15,0 0 16,0 0 0,0 0-16,0 0 15,10 0 1,31-6-16,35-6 16,15 0-1,-4 4-15,-82 6 16</inkml:trace>
  <inkml:trace contextRef="#ctx0" brushRef="#br0" timeOffset="-10262.9">22149 10019 0,'0'0'0,"0"0"0,0 0 15,0 0 1,5 10-16,0 40 16,15 37-1,5 0-15,-9-13 16,-1-17-16,-5-27 16,-5-24-1,-5-6 1,0 0-16,0 0 15,0-12-15,5-24 16,0 16 0</inkml:trace>
  <inkml:trace contextRef="#ctx0" brushRef="#br0" timeOffset="-9856.59">22265 9852 0,'0'0'0,"0"0"16,0 0-1,5-8-15,21-15 16,30-13-1,15 6-15,-10 24 16,-21 14-16,-14 8 16,-6 18-1,-5 17-15,-9 7 16,-12-6 0,1-23-16,5-13 15,-5-8 1,10-2-16,0 2 15,11 0-15,24 0 16,11-4 0,0 0-16,-16 4 15,-14 2 1,-11 0-16,-20 21 16,-5 21-1,-26 7-15,-10-7 16,0-6-1,1-17-15,19-15 16,16-8 0,10-4-16,5-2 15,5-4-15,0 4 16</inkml:trace>
  <inkml:trace contextRef="#ctx0" brushRef="#br0" timeOffset="-9606.57">23312 9672 0,'0'0'0,"0"0"16,0 0-1,-15 12-15,-26 35 16,-20 43-16,10 11 16,21-16-1,25-29 1,10-24-16,15-7 15,16 1-15,20-10 16,20-20 0,15-24-16,1-4 15,-47 17 1</inkml:trace>
  <inkml:trace contextRef="#ctx0" brushRef="#br0" timeOffset="-8762.87">21610 14216 0,'0'0'0,"0"0"0,0 0 16,0 0-1,0 0-15,10-6 16,36-30 0,35-27-16,16-7 15,-11 9 1,-15 11-16,-25 21 15,-16 17 1,-14 4-16,-11 4 16</inkml:trace>
  <inkml:trace contextRef="#ctx0" brushRef="#br0" timeOffset="-8528.46">21859 14236 0,'0'0'0,"0"0"15,0 0-15,0 0 16,0 0 0,0-2-16,20-10 15,41-30 1,26-17-16,-11 7 15,-5 11 1,-71 39-16</inkml:trace>
  <inkml:trace contextRef="#ctx0" brushRef="#br0" timeOffset="-8137.92">22611 13599 0,'0'0'0,"0"0"0,0 0 15,0 0 1,0 4-16,-5 36 16,-5 47-1,-1 26 1,6 2-16,5-24 16,0-29-16,0-26 15,0-28 1,0-3-16,0-3 15,0-4 1,5-23-16,1 7 16</inkml:trace>
  <inkml:trace contextRef="#ctx0" brushRef="#br0" timeOffset="-7716.03">22580 13597 0,'0'0'0,"0"0"15,0 0-15,5 0 16,11-12-1,19-14-15,16 4 16,0 16 0,-21 16-16,-9 12 15,-11 10-15,-10 12 16,-10 13 0,-21 13-16,6-23 15,4-23 1,16-18-16,5-8 15,0 2 1,0 0-16,26-2 16,30-2-1,-6 0-15,-14 12 16,-6 0 0,-9 2-16,-16 8 15,-10 12-15,-21 15 16,-24 13-1,-11-3-15,0-11 16,15-14 0,26-16-16,15-10 15,-1-4 1,6 0-16,0 0 16</inkml:trace>
  <inkml:trace contextRef="#ctx0" brushRef="#br0" timeOffset="-6278.48">23596 13575 0,'0'0'0,"0"0"15,0 0 1,0 0-16,0 0 16,0 0-16,-30-2 15,-51 12 1,-31 14-16,0 20 15,26 11 1,25 9 0,10-5-16,31-11 15,15-5-15,10-3 16,10-10 0,26-8-16,25-4 15,10-13 1,10-14-16,16 7 15,-1 2 1,-60 0-16</inkml:trace>
  <inkml:trace contextRef="#ctx0" brushRef="#br0" timeOffset="4312.15">24424 14885 0,'0'0'0,"0"10"16,0 41-1,5 64-15,1 32 16,4-10-16,5-36 16,-5-39-1,-5-30-15,0-18 16,-5-9 0,0-5-16,0 0 15,0 0 1</inkml:trace>
  <inkml:trace contextRef="#ctx0" brushRef="#br0" timeOffset="4860.45">24465 14732 0,'0'0'0,"0"0"0,0 0 16,0 0 0,0 0-16,0 0 15,5 0-15,21 0 16,24 14 0,1 14-1,-10 9-15,-31 5 16,-15 6-16,-31 9 15,-15 1 1,-15-9-16,21-19 16,9-12-1,21-6-15,10-10 16,0 0 0,5-4-16,0 2 15,5 0-15,15 2 16,31 8-1,10 4-15,-10 6 16,-21-9 0,-15-3-16,-9-2 15,-12 14 1,-9 22-16,-20 3 16,4-9-1,6-8-15,15-12 16,-1-8-1,6-6-15,5-2 16,0-2-16,0 2 16</inkml:trace>
  <inkml:trace contextRef="#ctx0" brushRef="#br0" timeOffset="5173.02">25039 14807 0,'0'0'0,"0"0"0,0 0 15,-15 8 1,-31 16-16,-25 24 16,-5 17-1,15 13-15,25 5 16,26-6-1,15-3-15,0-27 16,16-23 0,14-4-16,16-8 15,15-26 1,10-16-16,11-13 16,-52 25-1</inkml:trace>
  <inkml:trace contextRef="#ctx0" brushRef="#br0" timeOffset="9407.79">14777 17478 0,'0'0'0,"0"0"16,6 8-16,9 44 15,15 61 1,-9 22 0,-11-24-16,-10-47 15,0-51-15,0-13 16,0 4 0,0 4-16,-5-4 15,15-24 1,10-15-16,16-23 15,9 7 1,6 9-16,-5 14 16,-10 10-16,-1 6 15,11-1 1,-6 3-16,-9 0 16,-1-2-1,11-4-15,-10-6 16,-16 2-1,-5 0-15,-5 1 16,-5 3 0,0 10-16,-5 4 15,-15 2 1,-16 8-16,-5 10 16,1 19-1,9 1-15,16-16 16,10 6-16,5-3 15,10-5 1,16 6-16,19 0 16,21-12-1,10-10-15,-4-22 16,9-16 0,-5-6-16,-15-1 15,-5-5 1,-5 2-16,-16 3 15,-4 3 1,-16 18-16,-15 0 16,0 10-16,-5 6 15,-15 2 1,-16 4-16,0 12 16,16-4-1,10-4-15,5-6 16,5 0-1,0 4-15,15 8 16,21 14-16,15 0 16,-11-8-1,-9 1-15,-16-3 16,-10 4 0,-5 8-16,-25 12 15,-21 5 1,-10 13-16,10-17 15,16-23 1,20-14-16,-1-4 16,6-2-16,5 2 15,0 0 1,5-14-16,1 8 16</inkml:trace>
  <inkml:trace contextRef="#ctx0" brushRef="#br0" timeOffset="9782.71">16281 17516 0,'0'0'0,"0"0"16,0 0-16,0 0 15,0 0 1,0-2-16,20 2 15,31 4 1,15-2-16,-15 2 16,-15 4-1,-26-2-15,-5-6 16,-10 6 0,0 4-16,-10 10 15,-11 1-15,11-9 16,10-10-1,5-2-15,5 10 16,15 4 0,46 4-16,26 4 15,9 2 1,11-5-16,-51-13 16</inkml:trace>
  <inkml:trace contextRef="#ctx0" brushRef="#br0" timeOffset="10095.32">17556 17347 0,'0'0'0,"0"0"16,0 0-16,0 0 15,0 0 1,-10 18-16,-25 48 16,-21 37-16,5 8 15,10-10 1,26-27-16,5-37 16,10-19-1,0-16-15,0-4 16,15-20-1,0 9-15</inkml:trace>
  <inkml:trace contextRef="#ctx0" brushRef="#br0" timeOffset="10362.21">17627 17121 0,'0'0'0,"0"0"15,0 0 1,5 14-16,16 38 16,30 57-1,10 38-15,-1-10 16,-4-30-16,-10-10 16,-10-10-1,-21-23-15,-5-36 16,-5-24-1,-10-2-15,5-12 16,0 4 0</inkml:trace>
  <inkml:trace contextRef="#ctx0" brushRef="#br0" timeOffset="10534.07">17556 17617 0,'0'0'0,"0"0"16,0 0-16,0 0 15,0 0 1,5 0-16,31-6 16,50-6-1,26-5-15,-5-1 16,-26 0 0,-81 18-16</inkml:trace>
  <inkml:trace contextRef="#ctx0" brushRef="#br0" timeOffset="10910.17">18069 17131 0,'0'0'0,"0"0"0,0 0 16,0 0-1,0 0-15,0 0 16,0 0 0,0 0-16,0 10 15,5 42 1,-5 43-16,5 6 15,6 0 1,4-5-16,-5-13 16,-15-16-1,10-23-15,5-32 16,-5-12-16,-5 0 16</inkml:trace>
  <inkml:trace contextRef="#ctx0" brushRef="#br0" timeOffset="11347.6">18008 17280 0,'0'0'0,"0"0"16,0 0 0,0 0-16,0 0 15,5-2 1,1 2-16,24 0 15,16 0 1,-1 8-16,-29 6 16,-11 0-1,-5 9-15,-5 5 16,-5-2 0,-1-2-16,1-12 15,5-6 1,5-6-16,5 2 15,16 20-15,24 15 16,-9 3 0,4 6-16,-14-1 15,-21-13 1,-10 10-16,-10 3 16,-6-5-16,1-8 15,15-18 1,-5-12-1,5-2-15,5 0 16</inkml:trace>
  <inkml:trace contextRef="#ctx0" brushRef="#br0" timeOffset="11847.61">18709 17123 0,'0'0'0,"0"0"0,0 0 15,-5 12 1,5 46-16,0 43 15,16 0 1,9-24-16,5-27 16,-4-24-1,14-18-15,11-20 16,20-22-16,1-33 16,-6-27-1,-16-13-15,-9-4 16,-11 12-1,1 10-15,-21 57 16</inkml:trace>
  <inkml:trace contextRef="#ctx0" brushRef="#br0" timeOffset="12831.97">19695 16996 0,'0'0'0,"0"0"15,0 0-15,0 0 16,0 0-1,0 0 1,0 0-16,-5 2 16,0 34-16,0 55 15,-5 20 1,15-15-16,0-33 16,-5-37-1,5-12-15,0-8 16,0-12-1,0 6-15</inkml:trace>
  <inkml:trace contextRef="#ctx0" brushRef="#br0" timeOffset="13285.1">19741 16887 0,'0'0'0,"0"0"0,0 0 15,0 0 1,0-2-16,25 2 16,31 2-1,5 6-15,-20 12 16,-16 2-16,-15-3 16,-5-3-1,-5 4-15,-15 2 16,0 6-1,10-20-15,5-14 16,0 8 0,5-2-16,10 12 15,20 12 1,16 9-16,-15 3 16,-11 0-1,-15-3-15,-15-5 16,-10 10-1,-10 0-15,-6-17 16,11-7 0,10-8-16,5-6 15,5-2-15,15-8 16,-10 4 0</inkml:trace>
  <inkml:trace contextRef="#ctx0" brushRef="#br0" timeOffset="13519.56">20625 16802 0,'0'0'0,"0"0"16,-11 4-16,-34 19 15,-47 37 1,-4 21-16,20 7 16,35-31-1,26-27-15,20-2 16,5 9-1,31-7-15,30-6 16,15-14 0,21-16-16,-1-8 15,1 6-15,-56 6 16</inkml:trace>
  <inkml:trace contextRef="#ctx0" brushRef="#br0" timeOffset="13878.92">21107 16982 0,'0'0'16,"0"0"-16,0 0 15,5-2 1,31-10-16,25-3 15,0 9-15,-16 6 16,-9 4 0,-31-6-16,-5 2 15,0 4 1,-5 7-16,-5 1 16,5-4-16,0-4 15,10 4 1,0 0-16,25-8 15,41-2 1,26 0 0,-51 0-16</inkml:trace>
  <inkml:trace contextRef="#ctx0" brushRef="#br0" timeOffset="14128.84">22006 16532 0,'0'0'0,"0"0"16,0 2-16,-20 24 15,-26 53 1,-25 42-16,10 14 16,15-32-1,26-35-15,5-9 16,15-15-1,0-14-15,5-21 16,-5-10 0,20-17-16,-10 8 15</inkml:trace>
  <inkml:trace contextRef="#ctx0" brushRef="#br0" timeOffset="14394.56">21956 16458 0,'0'0'16,"0"0"-16,0 0 16,5 12-1,15 40-15,26 55 16,4 22 0,-4-16-16,-5-28 15,-6-15-15,-9-9 16,-6-27-1,-5-24-15,-5-6 16,-4-2 0,-1-12-16,10-14 15,-15 10 1</inkml:trace>
  <inkml:trace contextRef="#ctx0" brushRef="#br0" timeOffset="14566.42">21859 16917 0,'0'0'16,"0"0"-16,0 0 16,0 0-1,20 2-15,46-6 16,46 2 0,10 0-16,-10 2 15,-11-4 1,-80 2-16</inkml:trace>
  <inkml:trace contextRef="#ctx0" brushRef="#br0" timeOffset="15269.55">22469 16621 0,'0'0'0,"0"0"16,0 0-1,0 0-15,0 10 16,0 38 0,5 35-16,10-6 15,-5-3 1,0-15-16,-5-35 16,5-8-16,-4-6 15,-6-8 1,0-4-16,10-22 15,-5-41 1,0-25-16,0 3 16,-5 8-1,0 3-15,0 21 16,10 17 0,0 10-16,6 8 15,4 3-15,5 7 16,6 14-1,9 5-15,1 19 16,-11 18 0,-14 13-16,-11 1 15,-10-12 1,-11-13-16,1-9 16,0-12-1,5-4-15,10-8 16,0-4-16,0 2 15,0 4 1,20 4-16,31 8 16,0 4-1,-6-1-15,-14 3 16,-16-2 0,-20 14-16,-30 17 15,-31-7 1,-21-6-16,1-16 15,10-5 1,30-11-16,36-6 16,10-2-16,15-11 15,-15 5 1</inkml:trace>
  <inkml:trace contextRef="#ctx0" brushRef="#br0" timeOffset="15520.39">23667 16526 0,'0'0'0,"0"0"15,-10 2-15,-46 10 16,-45 23 0,-11 39-16,16 27 15,14-8 1,47-25-16,30-15 15,20-9 1,31-10-16,55-24 16,41-24-1,16-24-15,-1-2 16,-75 27-16</inkml:trace>
  <inkml:trace contextRef="#ctx0" brushRef="#br0" timeOffset="174548.99">17495 7275 0,'0'0'15,"0"0"-15,0 0 16,0 0-16,0 6 16,-10 35-1,-15 49-15,-11 25 16,-10-8 0,-4-16-16,-16-4 15,-16 3 1,-14 5-16,-11 2 15,-15-5 1,-10-21-16,0-25 16,0-25-16,5-23 15,-15-15 1,-6-29-16,6-21 16,10-13-1,20-3-15,16-8 16,15 1-1,20-7-15,15-18 16,20-12 0,16-12-16,10-4 15,21 4 1,9 10-16,11 6 16,10 14-16,15 14 15,15 2 1,20 1-16,32 1 15,9 10 1,5 13-16,-5 17 16,1 19-1,4 12-15,5 6 16,-15 8 0,1 16-16,4 12 15,-5 4 1,-10 15-16,-10 7 15,-21 6-15,-4 13 16,-21-4 0,-5 9-16,-10 7 15,-10 1 1,-11 9-16,-9 16 16,-16 2-1,-5-6-15,-10-1 16,-21 1-1,-14-4-15,-21 0 16,-10 13-16,-11 1 16,-19 2-1,-11-4-15,-10 8 16,-5-8 0,0-18-16,-15-13 15,0-19 1,4-19-16,6-20 15,5-16 1,-10-20-16,5-22 16,5-25-16,10-29 15,5-17 1,21-8-16,15-4 16,15-6-1,15-8-15,16-10 16,9 3-1,21-1-15,21-2 16,19 4 0,16 10-16,20 14 15,16 14 1,14 19-16,16 13 16,41 13-16,-61 31 15</inkml:trace>
  <inkml:trace contextRef="#ctx0" brushRef="#br0" timeOffset="177478.8">4541 1921 0,'0'0'15,"0"0"-15,0 0 0,0 0 16,0 0 0,0 6-16,10 39 15,1 45 1,4 13 0,-20-10-16,5-13 15,-21-33-15,1-17 16,-10 10-1,-21 1-15,0-11 16,0-18 0,-10-16-16,26-4 15,-1-4 1,1-12-16,9-13 16,6-9-16,5-13 15,15 1 1,15 16-16,-5 9 15,21 1 1,4 8-16,6 8 16,20 10-1,0 8-15,5 20 16,5 10 0,-10 3-16,0 7 15,-10-16-15,-11-6 16,-4-12-1,-1 0-15,-14-8 16,-16 0 0</inkml:trace>
  <inkml:trace contextRef="#ctx0" brushRef="#br0" timeOffset="177777.11">5080 2113 0,'0'0'0,"0"0"16,0 0 0,0 0-16,5 0 15,25 2-15,67-2 16,30-14-1,10-11-15,-25 5 16,-31 12 0,-20 6-16,-10-12 15,-16-10 1,-4 4-16,-21 12 16</inkml:trace>
  <inkml:trace contextRef="#ctx0" brushRef="#br0" timeOffset="178120.76">5999 1679 0,'0'0'0,"0"0"16,0 0 0,0 0-16,0 0 15,5 0 1,31 18-16,35 19 15,10 5 1,-5 2-16,-20-19 16,-25-9-1,-16-4-15,0 4 16,-5 8-16,-10 8 16,-15-3-1,-10 13-15,-11 6 16,1-3-1,-26-1-15,20-16 16,11-16 0,-1-8-16,16-10 15,15 4 1</inkml:trace>
  <inkml:trace contextRef="#ctx0" brushRef="#br0" timeOffset="178964.58">7173 2641 0,'0'0'0,"0"0"16,0 0-16,0 0 16,0 0-1,0 0-15,0 0 16,-5-2-1,-46-22-15,-30-49 16,-16-56 0,21-26-16,20 26 15,20 26-15,-4 10 16,25 3 0,15 7-16,10 4 15,20 9 1,11 3-16,-1 13 15,-4 17 1,-16 11-16,1 16 16,-1 4-1,5 10-15,-4 6 16,-6 4-16,-5 9 16,-5 7-1,-10 8-15,0 2 16,-5-5-1,0-7-15,-11-6 16,11-10 0,5-8-16,5-4 15,0 0 1,0 0-16,0 0 16,0 0-16,0 0 15,15 0 1,6 2-16,19 6 15,6 0 1,5 4-16,-11 9 16,-4-1-1,-21 6-15,1-2 16,-16 6 0,-11-1-16,-19 5 15,-16 0 1,0-16-16,-9-14 15,39-10-15</inkml:trace>
</inkml:ink>
</file>

<file path=ppt/ink/ink16.xml><?xml version="1.0" encoding="utf-8"?>
<inkml:ink xmlns:inkml="http://www.w3.org/2003/InkML">
  <inkml:definitions>
    <inkml:context xml:id="ctx0">
      <inkml:inkSource xml:id="inkSrc0">
        <inkml:traceFormat>
          <inkml:channel name="X" type="integer" max="6000" units="cm"/>
          <inkml:channel name="Y" type="integer" max="9600" units="cm"/>
          <inkml:channel name="T" type="integer" max="2.14748E9" units="dev"/>
        </inkml:traceFormat>
        <inkml:channelProperties>
          <inkml:channelProperty channel="X" name="resolution" value="440.52863" units="1/cm"/>
          <inkml:channelProperty channel="Y" name="resolution" value="441.58234" units="1/cm"/>
          <inkml:channelProperty channel="T" name="resolution" value="1" units="1/dev"/>
        </inkml:channelProperties>
      </inkml:inkSource>
      <inkml:timestamp xml:id="ts0" timeString="2023-11-03T06:25:46.537"/>
    </inkml:context>
    <inkml:brush xml:id="br0">
      <inkml:brushProperty name="width" value="0.05292" units="cm"/>
      <inkml:brushProperty name="height" value="0.05292" units="cm"/>
      <inkml:brushProperty name="color" value="#FF0000"/>
    </inkml:brush>
  </inkml:definitions>
  <inkml:trace contextRef="#ctx0" brushRef="#br0">13655 12813 0,'0'0'0,"0"0"16,-10 2-1,-36 4-15,-35 14 16,-6 12 0,16 9-16,20 9 15,6 5 1,14 1-16,16 2 16,15-9-16,5-13 15,10-6 1,11-5-16,14-5 15,11-8 1,5-18-16,-5 0 16,-6-2-1,-9-5-15,10-11 16,-31 14-16</inkml:trace>
  <inkml:trace contextRef="#ctx0" brushRef="#br0" timeOffset="1203.08">13985 13327 0,'0'0'0,"0"0"0,0 0 16,0 0-16,0 0 15,0-14 1,5-37-16,15-21 16,1 3-1,4 5-15,1 21 16,-16 17-1,0 20-15,-5 0 16,10-2 0,5 4-16,11 8 15,5 12-15,-1 6 16,1 15 0,-11 3-16,0 12 15,-9-21 1,-11-29-16,-5 2 15,5-4 1,-5 4-16</inkml:trace>
  <inkml:trace contextRef="#ctx0" brushRef="#br0" timeOffset="1609.24">14828 12716 0,'0'0'0,"0"0"16,0 0-1,0 0-15,-5 6 16,0 41 0,-10 73-16,0 32 15,-1-17 1,6-32-16,0-31 15,5-26 1,5-33-16,0-11 16,0-2-16,0 0 15,0 0 1</inkml:trace>
  <inkml:trace contextRef="#ctx0" brushRef="#br0" timeOffset="1874.92">14859 12662 0,'0'0'0,"0"0"16,0 0-16,5 16 15,35 48 1,21 35-16,5 4 15,-15-18 1,-5-13-16,-10-19 16,-11-21-1,-10-14-15,-10-8 16,-5-10-16,0-2 16</inkml:trace>
  <inkml:trace contextRef="#ctx0" brushRef="#br0" timeOffset="2109.23">14823 13081 0,'0'0'16,"0"0"-16,0 0 16,0 0-1,0 0-15,10-2 16,31-8-1,25 0-15,10 2 16,0 2-16,-10-4 16,-25-4-1,-41 11-15</inkml:trace>
  <inkml:trace contextRef="#ctx0" brushRef="#br0" timeOffset="2374.87">15219 12648 0,'0'0'16,"0"0"-16,0 0 0,6 14 16,4 46-1,15 45-15,0 12 16,11-4-1,-11-22-15,-9-35 16,-16-24 0,5-20-16,-5-12 15,0 0-15,-5-4 16,5 2 0</inkml:trace>
  <inkml:trace contextRef="#ctx0" brushRef="#br0" timeOffset="2859.25">15219 12658 0,'0'0'0,"0"0"16,0 0-16,0 0 16,0 0-1,31 2-15,20 2 16,5 8-1,-11 4-15,-14 0 16,-16 2 0,-10 2-16,-5 5 15,-15 7 1,-5 0-16,-1-8 16,11-14-16,10-10 15,-5 4 1,10-6-16,-5 8 15,25 9 1,21 9-16,15 8 16,-15-6-1,-16-8-15,-9 2 16,-11-3 0,-10 7-16,-20 24 15,-26 13 1,-5-11-16,0-22 15,21-10 1,9-10-16,16-8 16,5-4-16,10-22 15,-4 10 1</inkml:trace>
  <inkml:trace contextRef="#ctx0" brushRef="#br0" timeOffset="3093.71">16032 12823 0,'0'0'0,"0"0"16,0 0-16,0 0 15,0 0 1,0 0-16,0 0 15,5 0 1,26-2-16,25-4 16,-6 4-1,-50 2-15</inkml:trace>
  <inkml:trace contextRef="#ctx0" brushRef="#br0" timeOffset="3296.81">15788 13129 0,'0'0'0,"0"0"16,0 0-16,0 0 15,11 0 1,44-2-16,42-6 16,10-6-1,-21-12-15,-10 0 16,-5 4-1,-66 24-15</inkml:trace>
  <inkml:trace contextRef="#ctx0" brushRef="#br0" timeOffset="3734.26">16682 12750 0,'0'0'0,"0"0"0,0 0 16,0 12-1,6 33-15,19 27 16,11-13-1,9-23-15,11-22 16,10-18 0,5-16-16,-15-12 15,-20-11-15,-31-15 16,-15 2 0,-11 13-16,-9 17 15,-21 24 1,-15 14-16,-15 4 15,15 8 1,25-5-16,26-9 16,15-6-1,0-2-15,0-4 16</inkml:trace>
  <inkml:trace contextRef="#ctx0" brushRef="#br0" timeOffset="3999.93">17099 12297 0,'0'0'15,"0"0"-15,0 0 16,-25 44-16,-57 91 15,-34 69 1,-11 8-16,0-23 16,30-18-1,36-32-15,31-46 16,24-28 0,6-59-16</inkml:trace>
  <inkml:trace contextRef="#ctx0" brushRef="#br0" timeOffset="7606.72">19167 12710 0,'0'0'0,"0"0"16,0 0-16,0 0 15,0 0 1,0 0 0,-21 14-16,-40 37 15,-15 39-15,15 11 16,15-4 0,21-8-16,10-19 15,10-19 1,10-15-16,5-16 15,10-12 1,26-4-16,30-12 16,11-22-16,-11-21 15,5-3 1,-40 28-16</inkml:trace>
  <inkml:trace contextRef="#ctx0" brushRef="#br0" timeOffset="8091.1">19451 13091 0,'0'0'0,"0"0"15,0 0 1,0 0-16,0 0 16,0 0-1,0 0-15,0 0 16,0 0 0,0 0-16,0 0 15,5-18 1,15-49-16,11-41 15,10 23 1,-16 34-16,-10 25 16,-10 18-16,-5 8 15,10 4 1,21 16-16,5 27 16,-1 23-1,-4-5-15,-6-3 16,-5-15-1,-10-15-15,1-16 16,-6-10-16,0-2 16,0-6-1</inkml:trace>
  <inkml:trace contextRef="#ctx0" brushRef="#br0" timeOffset="8747.41">20330 12603 0,'0'0'0,"0"0"15,0 0-15,0 0 16,0 0 0,0 0-16,0 0 15,0 0 1,0 0-16,-5 12 16,-15 43-1,-16 52-15,-5 22 16,21-8-1,0-25-15,10-29 16,-1-29 0,6-18-16,5-10 15,0-10-15,0 0 16,0 0 0,0 0-16</inkml:trace>
  <inkml:trace contextRef="#ctx0" brushRef="#br0" timeOffset="9263.04">20289 12492 0,'0'0'0,"0"0"15,0 0-15,0 0 16,0 0-1,10 2-15,21 4 16,15 5 0,4 13-16,-4 18 15,-20 4 1,-16 3-16,-15 5 16,-16-11-1,-4-13-15,-6-6 16,1-4-16,10-8 15,15-8 1,5-4-16,0 0 16,0 2-1,30 8-15,16 11 16,-1 3 0,-14 0-16,-11-4 15,-15 2 1,-15 8-16,-15 11 15,-21 3-15,-20 2 16,-10-7 0,15-13-16,20-14 15,16-8 1,20-2-16,5-2 16,15-18-1,-10 10-15</inkml:trace>
  <inkml:trace contextRef="#ctx0" brushRef="#br0" timeOffset="9559.84">21056 12549 0,'0'0'0,"0"0"15,-15 4 1,-31 18-16,-30 34 15,5 29 1,20 10-16,36-8 16,15-15-1,25-5-15,21-13 16,5-14 0,5-15-16,10-15 15,-5-14-15,5-19 16,0-23-1,-15-31-15,-31 35 16</inkml:trace>
  <inkml:trace contextRef="#ctx0" brushRef="#br0" timeOffset="9794.29">21260 12335 0,'0'0'0,"0"0"15,0 0 1,0 0-16,5 12 16,30 45-1,21 54-15,0 16 16,-15-13 0,-26-29-16,-20-10 15,-21 3 1,-24-13-16,-16-9 15,40-36-15</inkml:trace>
  <inkml:trace contextRef="#ctx0" brushRef="#br0" timeOffset="10419.29">18608 12817 0,'0'0'16,"0"0"-16,0 0 15,0 0 1,-10 4-16,-36 22 16,-20 43-1,0 38-15,20 22 16,36-8 0,15-25-16,26-23 15,45-7 1,-20-33-16</inkml:trace>
  <inkml:trace contextRef="#ctx0" brushRef="#br0" timeOffset="10966.09">21280 12327 0,'0'0'0,"0"0"15,0 0 1,25-2-16,57-10 15,24 0 1,-19-4-16,-26 10 16,-61 6-1</inkml:trace>
  <inkml:trace contextRef="#ctx0" brushRef="#br0" timeOffset="11184.84">21458 11972 0,'0'0'0,"0"0"0,0 0 15,5 14 1,5 39-16,0 44 16,15 15-1,-4-29-15,-1-32 16,0-7-1,6-6-15,-21-32 16</inkml:trace>
  <inkml:trace contextRef="#ctx0" brushRef="#br0" timeOffset="11512.97">21986 12746 0,'0'0'0,"0"0"16,0 0 0,5-2-16,26-10 15,35-12 1,5-4-16,-15 16 16,-51 8-1</inkml:trace>
  <inkml:trace contextRef="#ctx0" brushRef="#br0" timeOffset="11669.33">21971 12859 0,'0'0'0,"0"0"0,0 0 16,0 0 0,15-6-16,51-10 15,46-12 1,-77 20-16</inkml:trace>
  <inkml:trace contextRef="#ctx0" brushRef="#br0" timeOffset="12012.97">22682 12299 0,'0'0'0,"0"0"15,0 0 1,0 10-16,-10 40 15,0 43 1,5 16-16,-1-16 16,12-29-16,-6-22 15,0-17 1,0-13-16,0-14 16,0 2-1</inkml:trace>
  <inkml:trace contextRef="#ctx0" brushRef="#br0" timeOffset="12545.78">22682 12232 0,'0'0'0,"0"0"0,0 0 15,0 0 1,0 0-16,0 0 15,0 0 1,0 0-16,15-2 16,26 4-1,20 6-15,5 9 16,-15 7 0,-26-4-16,-15-6 15,-15 4-15,-5 4 16,-21 4-1,-14 1-15,4-3 16,11-12 0,9-8-16,21-2 15,0-4 1,0 2-16,5 10 16,21 16-1,20 9-15,4 3 16,-9-6-16,-16-6 15,-9-3 1,-16-5-16,-16 12 16,-29 18-1,-16-1-15,-5-11 16,0-8 0,20-8-16,15-10 15,21-8 1,10-2-16,0-2 15,0 2 1</inkml:trace>
  <inkml:trace contextRef="#ctx0" brushRef="#br0" timeOffset="12811.49">23383 12301 0,'0'0'0,"0"0"15,0 0-15,-10 10 16,-46 32 0,-35 39-16,4 22 15,21 8 1,31-15-16,24-31 16,16-17-16,6-13 15,29-15 1,42-12-16,24-22 15,6-33 1,-56 11-16</inkml:trace>
  <inkml:trace contextRef="#ctx0" brushRef="#br0" timeOffset="23262.4">22321 12257 0,'0'0'0,"0"0"15,0 0-15,0 0 16,0 0 0,0 0-16,0 0 15,0 8 1,-20 38-16,-26 55 15,1 20 1,-1-16-16,15-25 16,1-19-1,10-17-15,4-16 16,11-14 0,0-12-16,5-4 15,0 2-15</inkml:trace>
  <inkml:trace contextRef="#ctx0" brushRef="#br0" timeOffset="23637.4">22189 12043 0,'0'0'0,"0"0"16,0 0-1,0 0-15,5 10 16,5 48 0,16 43-16,9 8 15,6-6 1,0-16-16,-6-13 15,1-7-15,-1-15 16,-9-24 0,-11-12-16,-5-8 15,-5-4 1,-10-8-16,5 4 16</inkml:trace>
  <inkml:trace contextRef="#ctx0" brushRef="#br0" timeOffset="23840.52">22184 12585 0,'0'0'0,"0"0"16,0 0-16,0 0 15,0 0 1,0 0-16,15-4 15,41-8 1,36-8-16,19 4 16,6 12-1,-91 4-15</inkml:trace>
  <inkml:trace contextRef="#ctx0" brushRef="#br0" timeOffset="26769.65">23276 13938 0,'0'0'0,"0"0"0,0 0 15,0 0 1,0 0-16,0-6 16,0-27-1,0-47-15,16-23 16,4 6-1,10 11-15,-4 17 16,4 15-16,1 11 16,-1 3-1,1 10-15,-11 8 16,0 7 0,1 7-16,-1 12 15,0 2 1,1 11-16,19 23 15,1 34 1,-11 7-16,-9-20 16,-1-17-1,-10-16-15,0 0 16,6-5-16,-11-9 16,-5-10-1</inkml:trace>
  <inkml:trace contextRef="#ctx0" brushRef="#br0" timeOffset="27269.65">24059 13081 0,'0'0'0,"0"0"15,0 0-15,0 0 16,-5 20 0,-6 53-1,1 56-15,-5 4 16,15-30-16,0-29 15,0-23 1,5-15-16,-5-26 16,0-6-1,0 2-15,0-2 16,0-8 0,0-6-16,10-24 15,-10 16-15</inkml:trace>
  <inkml:trace contextRef="#ctx0" brushRef="#br0" timeOffset="27832.25">24043 13049 0,'0'0'0,"0"0"16,0 0-16,0 0 15,0 0 1,0 0-16,0 0 16,0 0-1,0 0-15,0 0 16,11 0 0,14 8-16,5 4 15,-24 8 1,-6 10-16,-11 3 15,-4 3 1,-10-2-16,9-12 16,6-10-1,10-10-15,0-4 16,0 2-16,0 0 16,0 0-1,10 6-15,16 7 16,-1 1-1,6-2-15,-11-2 16,-5 2 0,-10 6-16,0-4 15,1 8-15,-12 9 16,-4 1 0,-10-6-16,0-4 15,4-2 1,-4-4-16,5 1 15,10-9 1,0-8-16,10-4 16,-10 6-1,5-4-15</inkml:trace>
  <inkml:trace contextRef="#ctx0" brushRef="#br0" timeOffset="28160.28">24577 13119 0,'0'0'0,"0"0"0,0 0 15,0 0 1,0 0-16,0 0 16,0 0-1,-5 0-15,-26 6 16,-35 27-1,-10 43-15,25 27 16,16-2 0,24-17-16,22-5 15,4-8-15,10-15 16,11-16 0,-1-17-16,21-13 15,31-30 1,9-31-16,-50 19 15</inkml:trace>
  <inkml:trace contextRef="#ctx0" brushRef="#br0" timeOffset="28675.9">23749 14470 0,'0'0'0,"0"0"0,0 0 15,0 0 1,0 0-16,5-4 16,25-8-1,26-12-15,10 3 16,-15-1-1,-20 18-15,-31 2 16</inkml:trace>
  <inkml:trace contextRef="#ctx0" brushRef="#br0" timeOffset="28864.2">23774 14597 0,'0'0'0,"0"0"16,0 0-16,0 0 15,0 0-15,0 0 16,10-2 0,41 0-1,30-4-15,1-6 16,-21 4-16,-61 8 16</inkml:trace>
  <inkml:trace contextRef="#ctx0" brushRef="#br0" timeOffset="29161.17">24328 14264 0,'0'0'0,"0"0"0,0 0 15,0 0 1,0 6-16,-10 29 16,5 41-1,0 15-15,10-10 16,-5-25-16,5-32 16,-5-20-1,0-4 1,5-6-16,0 2 15</inkml:trace>
  <inkml:trace contextRef="#ctx0" brushRef="#br0" timeOffset="29692.41">24353 14182 0,'0'0'15,"0"0"-15,0 0 16,0 0-1,0 0-15,0 0 16,0 0-16,0 0 16,10 0-1,26 0-15,10 6 16,-1-2 0,-9 4-16,-26 6 15,-10 6 1,-10 10-16,-10 15 15,-11 3 1,-4-16-16,4-16 16,6-7-16,10-5 15,9-4 1,6 0-16,0 0 16,11-4-1,9 1-15,21 3 16,9 0-1,-9 7-15,-11-1 16,-4 8 0,-11 2-16,-5 8 15,-5 6 1,-10-4-16,-10 7 16,-10-1-1,-11 2-15,-5-8 16,1-11-16,-1-7 15,6-10 1,14-10-16,16 5 16</inkml:trace>
  <inkml:trace contextRef="#ctx0" brushRef="#br0" timeOffset="30067.33">24927 14093 0,'0'0'0,"0"0"0,0 0 15,-10 2 1,-25 8-16,-26 20 16,0 15-1,10 23-15,20 5 16,26-9 0,15-11-16,26 3 15,20-7 1,20-35-16,21-22 15,4-17-15,11-33 16,-56 30 0</inkml:trace>
  <inkml:trace contextRef="#ctx0" brushRef="#br0" timeOffset="71633.92">5689 15647 0,'0'0'0,"0"0"15,0 0 1,0 0-16,0 0 16,0 0-1,-10 12-15,-25 33 16,-21 35-1,-5 17 1,0-4-16,15-17 0,16-17 16,19-33-1,-4-16-15,15 0 16,0-8 0,0-2-16</inkml:trace>
  <inkml:trace contextRef="#ctx0" brushRef="#br0" timeOffset="71971.14">5120 16018 0,'0'0'15,"0"0"1,-5 26-16,-15 51 16,-5 34-1,4-4-15,11-33 16,-5-23 0,10-9-16,0-16 15,5-14 1,0-6-16,15 2 15,26-10 1,40-32-16,36-32 16,25-25-16,0-8 15,-5 6 1,-71 49-16</inkml:trace>
  <inkml:trace contextRef="#ctx0" brushRef="#br0" timeOffset="72580.6">3627 16895 0,'0'0'0,"0"0"16,0 0-16,0 0 16,0 24-1,0 57-15,10 50 16,0 14 0,0-10-16,1-22 15,-1-12 1,-5-17-16,0-35 15,10-23 1,-15-16-16,0-10 16,0 0-16</inkml:trace>
  <inkml:trace contextRef="#ctx0" brushRef="#br0" timeOffset="74127.39">3764 16633 0,'0'0'0,"0"0"16,0 0 0,0 0-16,0 0 15,5 6 1,15 16-16,26 31 15,-15 21 1,-16 5-16,-15 3 16,-20 1-1,-6-8-15,-9-23 16,-1-12 0,6-13-16,9-17 15,16-8-15,0 2 16,5-2-1,0 0-15,-10 2 16,10 8 0,20 14-16,16 16 15,30 13 1,0 7-16,0-15 16,0-9-16,5-10 15,-10-6 1,-5-13-16,-5-10 15,-16-5 1,-25-6-16,1 6 16,-1-4-1,5 0-15,0-4 16,6-4 0,9-6-16,-5 8 15,-4 4 1,-1 1-16,-5-3 15,1-2 1,-11-10-16,-10 6 16,-6 4-16,-14-2 15,-11 7 1,-9 7-16,9 14 16,1 7-1,-1 7-15,16 12 16,10 8-1,4-15-15,22-3 16,-1-2 0,26-4-16,14-12 15,12-24-15,4-14 16,0-6 0,-5-13-16,-10-1 15,-11 8 1,-24 13-16,-6 13 15,-5-2 1,0 4-16,-10-2 16,0 12-1,-20 4-15,-26 10 16,6 10-16,-1 8 16,10-2-1,21-5-15,0 1 16,20 4-1,11 4-15,14 4 16,21 7 0,-15 1-16,-6-14 15,-25-14 1,1-1-16,-11-5 16,0 0-1,-21 8-15,-9 8 16,9-16-16,-4-16 15,0-26 1,15-15-16,10-1 16,5 4-1,5 19-15,10 11 16,0 6 0,6 6-16,4 6 15,11 16 1,5 7-16,-11-5 15,-4-8 1,4-8-16,1-8 16,15-6-16,-6-10 15,1-5 1,-15 7-16,-16 14 16,5 4-1,0 4-15,1 2 16,-11-2-1,0 2-15,-5-6 16,5-2-16,11-20 16,-6-22-1,5-21-15,-20-17 16,-15 7 0,5 23-16,5 29 15,5 19 1,0 4-16,0 4 15,0 33 1,0 37-16,15 15 16,0-18-1,5-25-15,6-14 16,-11-22 0,11-8-16,-16-2 15</inkml:trace>
  <inkml:trace contextRef="#ctx0" brushRef="#br0" timeOffset="74361.84">5567 17012 0,'0'0'0,"0"0"0,-10 16 15,10 39 1,10 31-16,-4-7 15,24-23 1,-5-23-16,11-17 16,15-16-1,0-4-15,-6-21 16,-9-13 0,-26 28-16</inkml:trace>
  <inkml:trace contextRef="#ctx0" brushRef="#br0" timeOffset="74533.64">5567 17216 0,'0'0'0,"0"0"16,0 0-16,0 0 15,0 0 1,0 0-16,6-2 16,34-9-1,62-17-15,35-6 16,-86 24-1</inkml:trace>
  <inkml:trace contextRef="#ctx0" brushRef="#br0" timeOffset="75362.81">6243 16262 0,'0'0'0,"0"0"15,0 0 1,0 0-16,0 0 15,0 0 1,0 0-16,10 16 16,21 24-1,4 7-15,-35-49 16</inkml:trace>
  <inkml:trace contextRef="#ctx0" brushRef="#br0" timeOffset="75565.89">5964 16687 0,'0'0'0,"0"0"0,0 0 16,15-8 0,61-20-16,36-16 15,5-9 1,-21 3-16,-14 14 15,-27 14 1,-19 9-16,-36 15 16</inkml:trace>
  <inkml:trace contextRef="#ctx0" brushRef="#br0" timeOffset="75753.45">6309 16631 0,'0'0'0,"0"0"15,0 0-15,0 16 16,0 30 0,10 29-16,11 0 15,-6-27 1,0-30-16,0-12 16,1-2-1,-16-4-15</inkml:trace>
  <inkml:trace contextRef="#ctx0" brushRef="#br0" timeOffset="75893.98">6517 16738 0,'0'0'0,"0"0"16,0 0-1,0 0-15,0 0 16,0 0 0,0 8-16,11 32 15,-11-44 1</inkml:trace>
  <inkml:trace contextRef="#ctx0" brushRef="#br0" timeOffset="76565.92">6187 16909 0,'0'0'16,"0"0"-16,0 0 15,0 0-15,0-2 16,26-8 0,45-20-16,20-4 15,6 11 1,-41 15-16,-21 2 16,-25 10-1,-10-4-15,-5 10 16,-5 21-1,-20 19-15,-11 4 16,5-11-16,16-23 16,15-16-1,5-2-15,0-4 16,0 2 0,15 8-16,26 10 15,10 4-15,-11 5 16,-9 3-1,-16 20-15,-10 9 16,-25-11 0,-16-2-16,-4-9 15,-11-17 1,5-20-16,10-18 16,1-11-1,15 7-15,20 2 16,0 0-1,0 14-15,5 0 16,20-6 0,31 4-16,5 4 15,0 0-15,0 2 16,0 6 0,-10 0-16,-16 0 15,6-8 1,-16-6-16,1-4 15,-11-5 1,-10 11-16</inkml:trace>
  <inkml:trace contextRef="#ctx0" brushRef="#br0" timeOffset="76847.2">7010 16655 0,'0'0'15,"0"0"-15,0 0 16,0 0 0,0 0-16,0 0 15,0 0 1,-5 18-16,-5 49 16,-5 44-16,-21-2 15,1-7 1,-1-23-16,11-33 15,4-17 1,6-5-16,10-16 16,5-12-1,0 6-15</inkml:trace>
  <inkml:trace contextRef="#ctx0" brushRef="#br0" timeOffset="77065.86">7015 16935 0,'0'0'16,"0"0"-16,0 0 15,0 18 1,10 41-16,1 22 16,-1-7-1,-5-17 1,0-21-16,-5-34 15,0-2-15,0 0 16,0 0 0</inkml:trace>
  <inkml:trace contextRef="#ctx0" brushRef="#br0" timeOffset="77504.67">7569 16768 0,'0'0'0,"0"0"16,0 0-16,-15 16 16,-26 39-16,-30 23 15,-15-17 1,9-23-16,1-28 16,25-14-1,36 0-15,10 2 16,5 2-1,0-2-15,5-4 16,5-8 0,11 8-16,9 16 15,1 18 1,4 22-16,1 11 16,-11 7-16,-5-11 15,1-9 1,-1-13-16,5-13 15,1-8 1,25-14-16,15-24 16,20-31-1,-5-13-15,-10 9 16,-10 3-16,0 9 16,-40 31-1</inkml:trace>
</inkml:ink>
</file>

<file path=ppt/ink/ink17.xml><?xml version="1.0" encoding="utf-8"?>
<inkml:ink xmlns:inkml="http://www.w3.org/2003/InkML">
  <inkml:definitions>
    <inkml:context xml:id="ctx0">
      <inkml:inkSource xml:id="inkSrc0">
        <inkml:traceFormat>
          <inkml:channel name="X" type="integer" max="6000" units="cm"/>
          <inkml:channel name="Y" type="integer" max="9600" units="cm"/>
          <inkml:channel name="T" type="integer" max="2.14748E9" units="dev"/>
        </inkml:traceFormat>
        <inkml:channelProperties>
          <inkml:channelProperty channel="X" name="resolution" value="440.52863" units="1/cm"/>
          <inkml:channelProperty channel="Y" name="resolution" value="441.58234" units="1/cm"/>
          <inkml:channelProperty channel="T" name="resolution" value="1" units="1/dev"/>
        </inkml:channelProperties>
      </inkml:inkSource>
      <inkml:timestamp xml:id="ts0" timeString="2023-11-03T06:27:54.110"/>
    </inkml:context>
    <inkml:brush xml:id="br0">
      <inkml:brushProperty name="width" value="0.05292" units="cm"/>
      <inkml:brushProperty name="height" value="0.05292" units="cm"/>
      <inkml:brushProperty name="color" value="#FF0000"/>
    </inkml:brush>
  </inkml:definitions>
  <inkml:trace contextRef="#ctx0" brushRef="#br0">2936 14668 0,'0'0'0,"0"0"0,-5 0 16,-41 6-1,-20 4-15,-20-4 16,10 0-1,15 0-15,10-2 16,10 2-16,6-2 16,-6 10-1,0 12-15,-9 14 16,9 13 0,5 15-16,-4 11 15,4 0 1,11 3-16,-1-1 15,16-6-15,-10-1 16,20-3 0,5 3-1,10-3-15,21 9 16,9 15-16,27 2 16,9-18-1,26-9-15,4-7 16,21-9-1,6-18-15,4-19 16,-5-9 0,10-14-16,-10-3 15,11-11 1,-1-4-16,-5-10 16,1 6-16,-11 3 15,-10-15 1,5-12-16,-16-9 15,-4-1 1,-10 3-16,-21 3 16,0 7-1,-5-5-15,-15-4 16,-5 5 0,-16 7-16,-4-1 15,-16-9 1,-5 0-16,-10 5 15,-10-7-15,-5 1 16,-16 1 0,-4 1-16,-11-1 15,5 4 1,-15 7-16,1 7 16,-1 0-1,0 7-15,5 5 16,-5 4-16,-5 6 15,-10 4 1,5 2-16,-15 0 16,-16 3-1,-4 1-15,-26 10 16,-5 11 0,-6 9-16,-14 4 15,-16 10 1,6 3-16,4 5 15,6 6 1,25-3-16,71-27 16</inkml:trace>
</inkml:ink>
</file>

<file path=ppt/ink/ink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6:10:49.171"/>
    </inkml:context>
    <inkml:brush xml:id="br0">
      <inkml:brushProperty name="width" value="0.05292" units="cm"/>
      <inkml:brushProperty name="height" value="0.05292" units="cm"/>
      <inkml:brushProperty name="color" value="#FF0000"/>
    </inkml:brush>
  </inkml:definitions>
  <inkml:trace contextRef="#ctx0" brushRef="#br0">11552 11654 512 0,'10'0'140'0,"0"0"-4"0,0 0 4 15,-5 0-124-15,5 2 24 16,6 12 12-16,-6 10 0 16,-5 4 12-16,5 9 24 15,-10 5 16-15,5 2 8 16,-10 1-24-16,0-1-24 15,0-2-28-15,-5-5 0 16,0-3-12-16,4-8-8 16,-4-6-40-16,5-6-24 15,0-2-80-15,5-4-40 16,-5-5-152-16,5-3-96 0,-5-3 68 16,5 1 176-16,-5 0 172 15,5-2 0 1</inkml:trace>
  <inkml:trace contextRef="#ctx0" brushRef="#br0" timeOffset="281.25">11785 11376 696 0,'0'0'200'0,"-5"0"-16"0,5 0-16 16,0 0-168 0,-5 0 48-16,-10 4 40 0,-5 6-8 15,4 8-12-15,-4 12 0 16,-10 4 4-16,-6 11 8 16,0 13-8-16,-4 3-16 15,-1-1-32-15,1-3-8 16,-1-1-108-16,0-6-88 15,11-11-212-15,4-5-120 16</inkml:trace>
  <inkml:trace contextRef="#ctx0" brushRef="#br0" timeOffset="673.3">11897 11460 976 0,'0'0'292'0,"0"0"-44"16,0 0-52-16,0 0-252 15,0 2 88-15,5 2 80 0,0 8 0 16,5 4-36-16,1-1-24 16,-6 13-24-16,0-2 8 15,5-4-4-15,-5-2 0 16,0-3-28-16,0 1-16 16,-5-4-116-16,5-4-88 15,-5-10-228-15,5-4-128 16,-5 2 100-16,0 0 240 15,0 0 232-15,0-2 0 16</inkml:trace>
  <inkml:trace contextRef="#ctx0" brushRef="#br0" timeOffset="970.75">12253 11349 616 0,'0'0'172'0,"0"0"12"16,-5 0 12-16,0 2-140 15,-1 6 24-15,1 9 4 16,-5 5-16-16,-5 10-8 16,0 8 16-16,-11 9 20 15,-4 15 8-15,-6 7-16 16,1 5-24-16,-1-3-24 16,6-3 0-16,-6-3-4 15,6-7 0-15,-6-9-8 16,6-3 0-16,-1-7-16 0,6-5-8 15,-1-8-20-15,-4-2-8 16,4-6-96-16,1-7-88 16,0-7-224-16,4-10-128 15,-4-2 96-15,10 3 232 16</inkml:trace>
  <inkml:trace contextRef="#ctx0" brushRef="#br0" timeOffset="1471.38">11775 11767 448 0,'0'0'116'0,"-5"0"-8"16,5 0-12-16,0-6-104 15,5-4 24-15,0 5 8 16,16-3-16-16,-6-2-12 15,5 0 8-15,6 0 24 16,-1-6 24-16,11-4 4 16,4 2-8-16,6-4-24 15,0 1-8-15,4 3-4 16,11 4 8-16,-10 0 16 16,-10 0 16-16,-1 6 20 15,-9 2 16-15,-6 2-4 0,-4 12-8 16,-11 6-20-16,-5 10 0 15,-5 19 0-15,5 13 16 16,-10 6 0-16,-5-1-8 16,-6 5-8-16,1-1 0 15,0-5 0-15,5-11 8 16,0 1-12-16,-11-5-8 16,11-9-16-16,-5-2 0 15,5-4 0-15,-11-10 8 16,6-7-16-16,-5-1-16 15,-11-6-68-15,1-6-48 16,5-12 4-16,-6-7 56 16,6-9 52-16,-1-6 0 15,11 2 0-15,0 8 0 16</inkml:trace>
  <inkml:trace contextRef="#ctx0" brushRef="#br0" timeOffset="1674.44">12004 11773 840 0,'0'4'248'0,"5"16"-8"15,0 2-8-15,0-10-208 16,0 2 56-16,10 8 28 16,1-1-16-16,-1 1-36 15,5-2-8-15,-5 2-16 16,6-2 0-16,-6-2-8 16,-5-5-8-16,5-1-88 15,-4-2-72-15,-6-2-264 16,0-4-176-16,0-2 72 15,0 2 256-15,-5-4 256 16,0 0 0-16</inkml:trace>
  <inkml:trace contextRef="#ctx0" brushRef="#br0" timeOffset="2003.34">12710 11434 680 0,'0'0'196'0,"5"-2"12"16,-5 2 12-16,0 0-152 15,0 0 32-15,0 10-4 16,-10 4-24-16,5 2-32 16,-10 6 0-16,-11-1-16 15,6 7-8-15,-6 8-100 16,1-2-80-16,-5-1-196 16,4 5-112-16,1-14 80 15,9-4 200-15,1-4 192 0,5-5 0 16</inkml:trace>
  <inkml:trace contextRef="#ctx0" brushRef="#br0" timeOffset="2347.65">12608 11636 184 0,'0'0'28'16,"5"0"4"-16,11-2-4 15,-11-2 4-15,5 0 32 16,0 0 12-16,0 1-16 16,-5 3-4-16,5 7 24 15,-4 5 40-15,-6 8 32 16,5 10 0-16,-5 6-16 0,0 9-36 16,0 3-8-16,0 4-20 15,0-3 0-15,0-1-12 16,-5-7 0-16,-1-5-12 15,1-8 0-15,5-4-28 16,-5-4-16-16,5-8-92 16,-5-3-64-16,0-3-200 15,0-4-120-15,0-8 72 16,0 4 200-16,5-2 200 16,-5 0 0-16</inkml:trace>
  <inkml:trace contextRef="#ctx0" brushRef="#br0" timeOffset="2691.44">12781 11630 328 0,'0'0'76'16,"0"0"8"-16,0 0 4 15,10-2-64-15,0-2 16 16,6-1 16-16,-6-1 8 16,5 0 16-16,10 2 16 15,-9 0-8-15,4 0-16 16,0-6-32-16,-10 0-8 0,11 0-24 16,-1 2-8-16,0-2-16 15,1 4-8-15,-6 0-52 16,-5 0-40-16,0 0-108 15,-5 2-64-15,0 0 52 16,1 2 120-16,-6-2 116 16,0 4 0-16</inkml:trace>
  <inkml:trace contextRef="#ctx0" brushRef="#br0" timeOffset="3021.73">12613 11976 464 0,'0'-2'124'15,"16"-4"0"-15,4-4 4 16,16-6-88-16,4 2 40 16,11-2 40-16,10-4 16 15,0 1 0-15,-5 7-8 16,-11-8-16-16,-4-4-8 15,-5 12-28-15,-6 2-16 16,-4-2-20-16,-6-4 8 16,0 2-16-16,-10 5-16 15,1-1-32-15,-1 2-8 16,-10 12-96-16,-5 0-80 0,-6-4-196 16,-4 2-112-16,0-8 92 15,5-2 208-15,0 8 208 16,5-2 0-16</inkml:trace>
  <inkml:trace contextRef="#ctx0" brushRef="#br0" timeOffset="3584.63">13020 11343 664 0,'0'0'188'0,"0"0"-12"0,0 0-12 15,-5 0-156-15,0 0 48 16,5 6 24-16,0 11-16 16,-5 7-32-16,-1 10-8 15,-4 12 8-15,0 7 24 16,-10 9-4-16,0 1-16 15,14-5-24-15,12-7 0 16,-12-1 0-16,-4-8 8 0,20-13-4 16,6-3 0-16,4-6-8 15,0-8 8-15,1-2 0 16,-6-4 8-16,0 0-8 16,-5 2-8-16,-10-4-16 15,0 0 0-15,0 4-4 16,-10 0 8-16,0-4 4 15,0 2 0-15,5 5 0 16,-5 3 0-16,-1-10-4 16,6 0 0-16,5 6 4 15,0 0 8-15,0 0 8 16,0 2 8-16,5-2-8 16,0 8 0-16,11 6 8 0,-1 3 16 15,-5 3 8-15,0 4 0 16,6 0-16-16,-11 1 0 15,0-5-8-15,5-2 8 16,-10 0-12-16,-5-7-8 16,5-7-104-16,0-6-88 15,-5-8-260-15,0-14-160 16</inkml:trace>
  <inkml:trace contextRef="#ctx0" brushRef="#br0" timeOffset="4104.33">13660 11271 360 0,'0'0'88'0,"0"0"32"16,0 0 32-16,0 2-36 16,5 8 24-16,-5 2-12 15,0 0-24-15,0 2-40 16,0 4 0-16,0-4-12 15,5 1 0-15,-5-3-28 16,0 0-24-16,0-2-88 16,0-2-56-16,5-4-152 15,-5 2-80-15,0-4 64 16,0 0 160-16,0-2 152 16,0 2 0-16</inkml:trace>
  <inkml:trace contextRef="#ctx0" brushRef="#br0" timeOffset="4552.96">13802 11321 456 0,'0'0'120'0,"0"2"-12"0,0 4-8 16,-5-2-108-16,0 2 24 15,-5 2-4-15,5 2-24 16,-11 3-32-16,-4-1 0 16,10 2 12-16,-10 6 24 15,-6 6 12-15,-4-8 0 16,-11 4-12-16,1 3-8 15,-1-3-4-15,5-4 8 16,1-2 20-16,4 0 16 16,6-4 20-16,5-4 8 15,4-2-12-15,11-2-8 16,5-2-8-16,10-2 8 16,6-2 8-16,9 0 8 0,6-10 12 15,9 2 16-15,1-2 20 16,5-2 16-16,-6-4-16 15,11-4-16-15,0 6-24 16,-6-3 0-16,-4-3 0 16,0 8 8-16,-11 4-8 15,-4 2-8-15,-1 0-8 16,-10 4 0 0,-5 4 4-16,-4 2 8 0,-6 2-16 15,-11 6-16-15,-4 4-20 16,-5 6 0-16,-6 2-32 15,1 1-32-15,-11 7-84 16,6-2-48-16,10-8-180 16,-6 2-128-16</inkml:trace>
  <inkml:trace contextRef="#ctx0" brushRef="#br0" timeOffset="5195.45">13553 11728 328 0,'0'0'76'0,"-5"0"-4"0,5 0-4 16,0 2-68-16,5 0 24 16,0 0 16-16,11 0 8 15,-6-4-12-15,0-4-8 16,10 0 4-16,-5-4 24 16,6-8 0-16,-1-4-8 15,0 8-24-15,1 2 0 16,-6-2-8-16,0 4 8 15,-5 5 16-15,-5 1 24 16,0 2 0-16,-5 10-16 16,-15 15-16-16,0 9 8 0,-10 0 16 15,-6 4 16 1,1 7-8-16,-1-1-16 0,-4-8-32 16,-1-1 0-16,11-3-8 15,-1-14 8-15,11-2-16 16,-5-6-16-16,10-2 0 15,4-4 24-15,17-8 16 16,9-8 8-16,15-6-4 16,6-2 0-16,0-6-12 15,10-3 0-15,4 3-12 16,1 2 0-16,-5-6 12 16,5-1 24-16,-10 11 4 15,-6 8-8-15,-4 0-20 0,-6 8 0 16,-4 6 0-16,-11 10 8 15,-5 4 4-15,-10 10 0 16,-5 3-8-16,-10-1 0 16,-5 4 0-16,-11 0 8 15,6-2-8-15,-6-3-8 16,1-5-20-16,-1-4-8 16,1-4-24-16,4-2-16 15,6-4-48-15,0-4-24 16,4 2-36-16,1-8 0 15,5-2 8-15,0-10 16 16,0-6-96-16,5-6-104 0,0-1 40 16,0 5 152-1,5 6 148-15,0 2 0 0</inkml:trace>
  <inkml:trace contextRef="#ctx0" brushRef="#br0" timeOffset="5414.85">13726 11509 384 0,'0'0'96'0,"0"0"12"16,-5 0 16-16,0 0-68 15,5 2 16-15,-5 4 4 16,5 0-8-16,0 4-20 16,0 12 0-16,0 14 12 15,0 9 24-15,0 13 20 16,0 3 8-16,0 1-16 16,0-1-16-16,-5-1-20 15,5-10 0-15,0-11-20 0,0-7-8 16,-5-8-32-16,5-4-8 15,0-8-92-15,-6-4-72 16,-4-8-196-16,5-8-112 16</inkml:trace>
  <inkml:trace contextRef="#ctx0" brushRef="#br0" timeOffset="5711.73">13528 11831 712 0,'0'0'204'0,"5"6"-4"16,-5 2-12-16,5 2-160 15,-5 4 56-15,5 7 16 16,0 5-32-16,-5 2-36 16,-10 0 8-16,0 3-4 15,-11 1 0-15,-4-6-24 16,-10 0-16-16,9-4-100 15,-4-8-72-15,-6-3 4 16,11-5 88-16,4-4 84 16,6 0 0-16,5-2 0 15,0 0 0-15</inkml:trace>
  <inkml:trace contextRef="#ctx0" brushRef="#br0" timeOffset="6056.31">13193 11462 392 0,'0'0'100'0,"0"0"12"16,5 0 12-16,0 0-44 15,0 0 40-15,0 0 24 16,0 0-8-16,0 0-40 16,5 2-16-16,-5 0-40 15,0 2-16-15,0 2-88 16,0 4-72-16,-5-1-4 15,0 5 72-15,0 2 68 16,0-4 0-16,0-2 0 16,0-2 0-16</inkml:trace>
  <inkml:trace contextRef="#ctx0" brushRef="#br0" timeOffset="6479.53">13203 11942 520 0,'0'0'140'16,"0"0"0"-16,0 2-4 15,0 4-124-15,0 2 24 16,0 0 8-16,-5 0-8 16,5 0-20-16,-5 0 0 15,-1-6-4-15,-4 4 8 16,5-2 12-16,-5-3 8 16,5 1-8-16,0-2-8 15,5-2-16-15,-5-1 8 16,5 3 4-16,0-2 8 15,10 2 12-15,5 2 8 16,0 5 8-16,11 5 8 0,9 6 4 16,11 0 8-16,0 2 8 15,5-2 8-15,15 4 0 16,-5-5 0-16,5-3-8 16,-5 0 0-16,5-2-4 15,-5 0 8-15,5-2-16 16,0 0-8-16,5 0-16 15,-5-2 0-15,0-4-12 16,0-4-8-16,0-14-20 16,-5-2-8-16,0-8-8 0,0-12 0 15,-10-1 0-15,-16 11 8 16,-9 4 0-16,-1 0 0 16</inkml:trace>
  <inkml:trace contextRef="#ctx0" brushRef="#br0" timeOffset="7450.58">13193 11662 248 0,'0'0'52'0,"0"2"0"15,0 0 4-15,0 2-20 16,5 4 32-16,-5-4 4 16,5 2-24-16,-5-4-20 15,10-2 8-15,-5 2 20 16,5-2 16-16,5-4 24 15,1 0 8-15,-1-2-16 16,10-2-16-16,1-2-32 16,-11 4-8-16,0-2-8 0,-5 2 8 15,0 2 8-15,1 0 16 16,-6 6-24-16,-10 4-24 16,-6 8-16-16,1 4 16 15,-5-2 8-15,0-2 0 16,5 4-12-16,-6 2 0 15,1-7-4-15,5-3 8 16,0 0 0-16,5 2 0 16,0 0-8-16,0 0-8 15,5-4 8-15,-6 6 24 16,6 0 12-16,6 0 0 0,-1 0 0 16,0-1 8-16,0 5 4 15,0-2 8-15,0-4-12 16,-5 4-8-16,0-2-20 15,-5 2 0-15,-10 4-104 16,-6-1-96-16,-4-3-216 16,-6-6-112-16,11 2 88 15,5-6 216-15</inkml:trace>
</inkml:ink>
</file>

<file path=ppt/ink/ink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6:24:24.938"/>
    </inkml:context>
    <inkml:brush xml:id="br0">
      <inkml:brushProperty name="width" value="0.05292" units="cm"/>
      <inkml:brushProperty name="height" value="0.05292" units="cm"/>
      <inkml:brushProperty name="color" value="#FF0000"/>
    </inkml:brush>
  </inkml:definitions>
  <inkml:trace contextRef="#ctx0" brushRef="#br0">10602 6296 424 0,'-5'0'108'0,"-6"0"16"16,1 0 12-16,0 0-56 16,0 0 40-16,5 0 24 15,0 0-16-15,0-2-32 16,0 0-8-16,0 2-12 16,5 0 8-16,10 0 4 15,0-4 8-15,10 2-4 16,6 1 0-16,4-9-12 0,1 0 0 15,14 0-16-15,6-4-8 16,0 0-8-16,0 4 0 16,0 0-8-16,-6 0 0 15,6 4-12-15,-5 2 0 16,-6 4-12-16,-4 2 0 16,-6 8 0-16,1 2 8 15,-6 2-8-15,-9 4-8 16,-1-2-8-16,5-6 8 0,-10 9 4 15,6-1 0-15,-1-2-8 16,0-2 0-16,5 2-4 16,6-8 0-16,4-4 4 15,6 2 8-15,-1-4 0 16,6-2 0-16,10-8-4 16,0-2 8-16,4-4-4 15,6-4 0-15,-5 2-4 16,5-2 0-16,0 1 0 15,0 3 8-15,-5 0-8 16,5 2-8-16,-5 2-12 16,-5 2 0-16,5 2 4 0,-6 0 8 15,-14 4 0-15,-6 6 0 16,6 2-8-16,-11 4 8 16,1 6 0-16,-1 0 8 15,-5 0-8-15,6 2 0 16,-1-7-8-16,6 3 8 15,4-2 0-15,6-4 8 16,5-4 0-16,4 0 8 16,6-4 0-16,10-8 0 15,0 0-8-15,6-6 0 16,-6-2-8-16,0-1 8 16,0 1-8-16,-10-2 0 0,5 4-16 15,-6 0 0-15,-9 6 0 16,0 4 8-16,0 6 8 15,-11 4 0-15,1 2 0 16,-1 0 8-16,1 4 0 16,-6 2 8-16,1-4-24 15,-1 2-16-15,-4 0-8 16,4-5 16-16,1-1 16 0,-1 4 0 16,-10-2 0-16,-4-2 0 15,4-2 0-15,-15 2 0 16</inkml:trace>
</inkml:ink>
</file>

<file path=ppt/ink/ink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7:04:42.623"/>
    </inkml:context>
    <inkml:brush xml:id="br0">
      <inkml:brushProperty name="width" value="0.05292" units="cm"/>
      <inkml:brushProperty name="height" value="0.05292" units="cm"/>
      <inkml:brushProperty name="color" value="#FF0000"/>
    </inkml:brush>
  </inkml:definitions>
  <inkml:trace contextRef="#ctx0" brushRef="#br0">14269 4312 1108 0,'6'0'212'16,"-1"0"-44"-16,-5 0-220 15,5-4 80-15,5 4 60 16,-5 0-8-16,5 4-20 16,0-2 0-16,6 6 0 15,-1 0 8-15,0 4-8 16,0-2-8-16,0 4-12 0,1 2 0 16,-1-1-4-16,0 5 0 15,0-4-20-15,1 0-8 16,-6 0-56-16,0-2-40 15,0-4-304-15,-5-4-264 16,0 0 40-16,-5 0 312 16,5-6 304-16,-5 0 0 15</inkml:trace>
  <inkml:trace contextRef="#ctx0" brushRef="#br0" timeOffset="406.27">14529 4382 1048 0,'0'-2'316'0,"0"-6"-36"16,0 0-36-16,-6 2-296 16,6 4 64-16,-5 2 20 15,-5 10-32-15,0 6-36 16,0 3 8-16,-10 5 20 15,-1 0 16-15,6 4 8 16,-5 2-8-16,4-7-8 16,6 1 8-16,0-2-4 15,5 0 0-15,0 0-4 16,0-8 8-16,0 3 4 0,5 3 8 16,0-2-4-16,0 4-8 15,0 6 0-15,0 1 8 16,0-1 8-16,0 6 8 15,0-4-8-15,0 0 0 16,5-1-8-16,-5 1 8 16,5 0-4-16,-5-2 0 15,-5-3-12-15,5 1 0 16,-5-6-32-16,-5-4-24 16,5-4-320-16,0-2-288 15</inkml:trace>
  <inkml:trace contextRef="#ctx0" brushRef="#br0" timeOffset="968.8">14564 4405 968 0,'0'4'292'0,"10"0"-40"0,6 0-36 16,4-4-268-16,10 0 64 16,1-4 36-16,4 4-16 15,1-2-24-15,-1 0 0 16,-9 2 0-16,-6 4 8 15,-5 0 0-15,-4 0 8 16,-1 2-16-16,-5 14-8 16,-5-2-4-16,-10 8 16 15,-16 27 0-15,-4 3-8 16,-1 1-12-16,-9 3 0 16,-1-5 4-16,0-3 8 15,6-10-4-15,4-9 0 16,6-9-4-16,10-6 8 15,5-2-4-15,10-6-8 0,5 2 8 16,15-2 16 0,5-2 8-16,11-2-8 0,10 0-8 15,-6-2 0-15,6-1 4 16,-5-3 8-16,-6 0 0 16,-9-3 0-16,-6-1-4 15,-5 2 0-15,-10-2-4 16,0 4 0-16,0-4-36 15,-5 0-32-15,-15-4-304 16,-5-8-264-16</inkml:trace>
  <inkml:trace contextRef="#ctx0" brushRef="#br0" timeOffset="1218.74">14468 4766 704 0,'0'-2'204'16,"0"0"-20"-16,5 2-12 15,0-5-164-15,10 5 56 16,5-2 56-16,6 2 8 16,14 4-24-16,11 7-16 15,-5-1-24-15,5-4 0 16,-1 8-8-16,-4 0-8 16,-10-4-32-16,-6 4-24 15,-4-6-56-15,-11-2-32 16,-5 2-264-16,0-8-232 0,-5-4 40 15,-5 4 280-15,5-2 272 16,-5 0 0-16</inkml:trace>
  <inkml:trace contextRef="#ctx0" brushRef="#br0" timeOffset="1578.12">14996 4667 856 0,'0'0'252'0,"0"-4"-24"0,5 4-28 16,5 0-220-16,5-2 64 15,1 2 36-15,4-2-16 16,5 2-20-16,1-2 8 16,-1 2 4-16,1-6 0 15,4 4-8-15,6-4 0 16,-6 4-16-16,1-3 0 16,-6-1-12-16,-5 0 0 15,-4 2-36-15,-1 0-24 16,-5 0-328-16,-5 4-288 15</inkml:trace>
  <inkml:trace contextRef="#ctx0" brushRef="#br0" timeOffset="1921.93">15402 4443 672 0,'0'0'192'0,"0"0"-24"15,0 0-24-15,5 0-148 16,11 4 72-16,-1-4 60 16,0 2 0-16,11-2-28 15,-1 2-16-15,-5 4-16 16,6-2 8-16,-1-2-12 16,-5 4-8-16,1-2-16 15,-1 0 8-15,-10-4-8 16,0 4 0-16,-5 2-12 15,-5 6 0-15,-5 3-4 0,-10 11 0 16,0 8-8-16,-5 0 0 16,-6-1-28-16,1 5-16 15,-1-6-48-15,-4-4-24 16,10-10-284-16,-1 3-256 16,11-5 40-16,5-4 304 15,5-8 296-15,-5 2 0 16</inkml:trace>
  <inkml:trace contextRef="#ctx0" brushRef="#br0" timeOffset="2468.77">15809 4253 1160 0,'0'0'356'0,"0"0"-60"16,5 0-60-16,0 5-316 15,5 3 104 1,0 0 56-16,5 2-32 0,1 4-40 16,4 2 0-16,-5 4 0 15,6 2 0-15,-6-2-8 16,-5-3-8-16,0 3-28 15,-5-2-16-15,0 0-316 16,-5 2-288-16</inkml:trace>
  <inkml:trace contextRef="#ctx0" brushRef="#br0" timeOffset="2859.44">16220 4366 664 0,'-10'0'188'0,"-15"6"-20"0,4-2-20 16,1 7-168-16,0 3 48 16,-11-4 40-16,11 0 0 15,10 2-12-15,0-4-8 16,-1 0-16-16,11-2 0 16,-5 2-8-16,5 0 8 15,5 0 0-15,0 2 8 16,1 4 0-16,-1 7 8 15,5-1 0-15,0 10 0 16,-10 2 0-16,0 5 0 16,10 7-8-16,0-6 0 15,-5 3 0-15,0 3 8 16,1-2 0-16,-1-4-8 0,-5-1-8 16,0-5 0-16,0-4-8 15,0-10 0-15,0 1-36 16,0-7-24-16,-5-2-348 15,-1-2-320-15,6-4 20 16,0 0 344-16,0-4 340 16,-5 2 0-16</inkml:trace>
  <inkml:trace contextRef="#ctx0" brushRef="#br0" timeOffset="13645.39">13833 5086 1000 0,'0'0'300'0,"0"2"4"0,0 2-4 15,0 4-248-15,5 0 56 16,-5 8 28 0,0 11-24-16,0 7-56 0,-10 16-32 15,-11 5-412-15,-9 11-376 16,-1-13 0-16,11-9 384 16</inkml:trace>
</inkml:ink>
</file>

<file path=ppt/ink/ink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6:47:03.220"/>
    </inkml:context>
    <inkml:brush xml:id="br0">
      <inkml:brushProperty name="width" value="0.05292" units="cm"/>
      <inkml:brushProperty name="height" value="0.05292" units="cm"/>
      <inkml:brushProperty name="color" value="#FF0000"/>
    </inkml:brush>
  </inkml:definitions>
  <inkml:trace contextRef="#ctx0" brushRef="#br0">16896 11142 1008 0,'0'-8'304'0,"-5"-10"-12"0,0-9-16 15,-11-3-260-15,6-4 56 16,-10-2 40-16,-5 3-16 16,-6-9-24-16,-10 2-8 15,-4 7-16-15,-1 5 0 16,0 2-16-16,-10 14 0 16,-5 8-16-16,6 22-8 15,4 20-8-15,-5 27 8 16,5 25-8-16,5 5 0 15,16 0-8-15,-1-2 0 16,11-3 0-16,10-9 8 16,0 0-4-16,15-5 0 0,10-15-4 15,5-7 0-15,1-9 0 16,9-13 8 0,1-8-4-16,9-8 0 0,1-6-20 15,5-10-16-15,-1-8-40 16,6-8-24-16,0-18-312 15,0 1-288-15,-5 9 40 16,-11 2 336-16</inkml:trace>
  <inkml:trace contextRef="#ctx0" brushRef="#br0" timeOffset="595.41">17058 11285 840 0,'0'-4'248'0,"0"-2"-4"0,-5-2 0 16,0-2-212-16,-5 2 48 15,5-1 24-15,-5-1-16 16,-5 0-28-16,-6 6-8 15,6 2-16-15,-5 6 0 16,-1 12-4-16,1 9 0 16,-5 11-8-16,4 4-8 0,1 11-8 15,0 1 0-15,10-4 0 16,-6-1 0-16,16-3-4 16,0-10 0-16,-5-5-8 15,0-7 0-15,10-4-4 16,0-8 8-16,5-8 0 15,1-16 0-15,4-6-16 16,5-6-8-16,6-7-48 16,-1-5-24-16,11 6-16 15,-6 0 24-15,1-3 32 16,-6 3 16-16,0 6 24 16,-9 2 8-16,-1 5 16 15,-5 3 8 1,-5 6-8-16,-5 4-8 15,5 2-8-15,-5 8 16 16,5 10 4-16,-5 8 0 16,0 3-4-16,0 5 0 15,0 6 0-15,0 2 8 16,0 1-8-16,0-3 0 16,5-2-32-16,-10-7-24 15,5-7-256-15,0-4-224 16,5-6 20-16,-5-4 256 15</inkml:trace>
  <inkml:trace contextRef="#ctx0" brushRef="#br0" timeOffset="956.16">17323 11349 944 0,'0'0'284'0,"0"0"-44"15,0 6-36-15,0 5-252 16,0 9 80-16,0 8 48 15,0 4-16-15,-11 2-40 16,1 3-16-16,5 1-8 16,0-10 16-16,0-6 8 15,5-1 0-15,0-7-8 16,0-8 0-16,5-6-4 0,5-14 8 16,5-15-4-16,6-7-8 15,-6-6-16 1,10-5 0-16,6-1-8 0,-6 4 8 15,1 11 4-15,-1 5 8 16,1 8 8-16,-11 10 8 16,0 12 0-16,0 16 0 15,-10 6-12-15,11 3 0 16,-11 5-8-16,0 4 0 16,0 0-68-16,5-5-64 15,0-3-260-15,5-6-192 16</inkml:trace>
  <inkml:trace contextRef="#ctx0" brushRef="#br0" timeOffset="1551.28">18191 11241 896 0,'0'0'268'0,"-5"-3"-36"15,-5-5-36-15,-5 2-236 16,0 2 64-16,-6-2 52 15,-4 8-8-15,-6 6-24 16,1 11-8-16,-6 13-12 16,-9 8 8-16,-1 11 0 15,5 11 0-15,6 9 0 16,-1 5 0-16,11-5-8 0,4-5-8 16,11-9-8-16,5-9 8 15,10-12-12-15,5-7-8 16,6-11-8-16,-1-10 8 15,10-16 0-15,6-16 0 16,-6-21-12-16,1-9 0 16,4-5-32-16,0-5-16 15,1-19-40-15,-1 4-8 16,1-7-8-16,-6-13 16 16,6 2 20-16,-6 9 16 15,-4 7 24-15,-6 10 16 16,0 7 44-16,-5 9 32 15,-5 9 40-15,0 8 8 16,-5 12 0-16,-5 9 0 0,0 3-32 16,-5 10-16-16,0 14-24 15,-5 13 8-15,4 19 0 16,1 16 8-16,-5 23-8 16,5 16 0-16,0-2-12 15,0 3 0-15,4-1-4 16,1-6 0-16,0-11-8 15,10-11 0-15,0-5-28 16,1-15-16-16,-6-15-68 16,10-6-40-16,0-16 16 15,5-28 64-15,0-8 64 0,1 10 0 16,-6 0 0-16,0-6 0 16</inkml:trace>
  <inkml:trace contextRef="#ctx0" brushRef="#br0" timeOffset="1723.16">18491 11323 880 0,'5'6'260'0,"0"14"-28"0,0 5-28 16,0 15-236-16,0 6 64 15,6 3 40-15,-1 3-16 16,-5-6-24-16,5-7-8 16,0-5-16-16,0-10-8 15,-5-6-56-15,0-12-40 16,6-16-232-16,-1-14-176 15</inkml:trace>
  <inkml:trace contextRef="#ctx0" brushRef="#br0" timeOffset="1879.41">18521 10920 936 0,'0'0'280'0,"0"-2"-52"15,0 0-48-15,6 2-268 16,-1 6 72-16,-5 12 64 15,5 12 8-15,0 17-284 16,5 11-280-16</inkml:trace>
  <inkml:trace contextRef="#ctx0" brushRef="#br0" timeOffset="2207.69">19167 11281 848 0,'0'-4'252'15,"-5"-2"-20"-15,-6 0-12 16,6-6-224-16,-5 0 48 16,-10 1 16-16,-1 3-24 15,-9 10-32-15,-6 12 0 16,6 5 0-16,-11 11 8 0,11 8-4 15,-1 0-8-15,6 7 0 16,10-3 8-16,5-4-8 16,-1-5-16-16,16-1-24 15,6-8-8-15,9-6 0 16,0-6 8-16,11-14 0 16,-1-10 0-16,16-12-24 15,5-14-8-15,-16-13-176 16,-4-15-152-16</inkml:trace>
  <inkml:trace contextRef="#ctx0" brushRef="#br0" timeOffset="2442.09">19283 10545 944 0,'-5'0'284'0,"0"0"-48"0,5 2-44 16,-5 10-260-16,-10 16 72 15,0 19 60-15,-1 13-8 16,-4 23-16-16,-5 26 0 15,4 8-12 1,6-4 0-16,0-5-12 0,15-9-8 16,5-12-16-16,5-15 0 15,0-15-296-15,11-15-280 16,4-10 0-16,-10-13 296 16,-5-5 288-16,6-4 0 15</inkml:trace>
  <inkml:trace contextRef="#ctx0" brushRef="#br0" timeOffset="2863.94">19878 11214 800 0,'0'-2'236'0,"0"0"12"15,0-8 12-15,-5 0-180 16,-5-2 48-16,-6-2 0 16,-9 4-40-16,5 2-48 15,-11 8-8-15,-4 12 0 16,-6 16 8-16,0 8 0 15,1 7 0-15,4 7-20 16,1 3-8-16,4-1-12 16,11 0 0-16,4-7-12 15,6-9-8-15,10-8-12 0,5-6 8 16,11-10-8 0,4-10 0-16,16-18 4 0,14-8 16 15,-9-6 0-15,5-4-8 16,-6-3-4-16,-4 3 16 15,-1 6 12-15,-4 8 8 16,-6 4 4-16,-9 8 0 16,-1 12 8-16,0 10 16 15,0 6 0-15,-5 10-8 16,6-2-16-16,-6 1-8 16,0-1-8-16,5-6 0 15,-10-6-8-15,5-2-8 16,1-4-24-16,-6-6-16 0,0-14-60 15,5-12-40-15,-5-6-228 16,0-7-184-16</inkml:trace>
  <inkml:trace contextRef="#ctx0" brushRef="#br0" timeOffset="3113.94">20213 10825 896 0,'0'-2'268'0,"-5"-2"-24"15,5-6-20-15,0 6-240 16,0 6 56-16,0 4 40 15,-10 18 0-15,0 25-24 16,-6 27-16-16,1 19-8 16,-5 6 8-16,5 4 0 15,10 2-8-15,5-9-8 0,5-11 0 16,15-12-12-16,5-17-8 16,6-14-8-16,-1-15 8 15,-4-13 4-15,4-18 8 16,6-24-20-16,-1-11-16 15,-9-3-340-15,-1-12-312 16,-10-5 8-16,1 15 336 16</inkml:trace>
  <inkml:trace contextRef="#ctx0" brushRef="#br0" timeOffset="3551.43">20172 11206 792 0,'0'-2'232'0,"0"0"-36"15,0 2-40-15,6 0-200 16,4 0 72 0,10 4 64-16,16 0 0 0,9-2-20 15,1 2-16-15,15-4-16 16,0-8 8-16,0-6 0 16,0-2 0-16,10-8-16 15,-10-2-16-15,0 1-4 16,-5 5 16-16,-11 0 24 15,-9-2 16-15,-16 4 8 16,-4 0 0-16,-11-1-20 16,-10-1-16-16,-11 2-24 15,-4 6 0-15,0 0-4 16,-1 4 8-16,-9 4-8 0,-1 6-8 16,1 16-12-16,-1 8 8 15,1 9 0-15,5 17 0 16,4 19-8-16,11-1 0 15,10-11 0-15,10 5 16 16,16-7 0-16,9-15-8 16,6-8-32-16,10-6-16 15,5-12-360-15,-1-5-328 16,-4-3 20-16,-15-4 360 16,-6-4 356-16,-9 2 0 15</inkml:trace>
  <inkml:trace contextRef="#ctx0" brushRef="#br0" timeOffset="4067.07">22108 10202 1016 0,'0'0'308'16,"0"0"-60"-16,0 0-52 16,0 0-292-16,0 0 80 15,0 8 68-15,0 15 0 16,-5 19-12-16,-5 24-8 15,0 25 8-15,-6 8 16 16,1 12 0-16,-5 18-8 0,-1 4-20 16,6-14 0-16,0-8-12 15,5-11 0-15,0-19-32 16,5-20-24-16,-1-13-320 16,1-14-296-16,5-10 20 15,0-11 320-15</inkml:trace>
  <inkml:trace contextRef="#ctx0" brushRef="#br0" timeOffset="4442.07">22474 10898 864 0,'0'0'256'0,"0"0"-20"0,0 0-24 16,-5 0-244-1,-6 0 32-15,-14 0 4 16,-5 4-24-16,-11 4-16 15,-10 0 16-15,-5 2 24 0,0 4 16 16,6 0 28-16,4 0 16 16,5 2 4-16,6-5-8 15,14-3-20-15,1 2-8 16,15 4-4-16,5 8 8 16,15 8 12-16,5 1 8 15,11 3 8-15,10 8 8 16,4-4-16-16,6-5-8 15,5 1-16-15,0-6 0 16,0-4-12-16,-5-4-8 16,4-5-52-16,-9-5-32 0,0-2-336 15,-11-6-288-15,1-4 32 16,-16 0 336-16,-4 0 328 16,-1 0 0-16</inkml:trace>
  <inkml:trace contextRef="#ctx0" brushRef="#br0" timeOffset="4879.62">22916 11265 768 0,'0'0'224'0,"10"0"-20"16,0 2-16-16,10 4-188 15,1-4 64-15,4 0 48 16,0-2-8-16,1-10-20 16,-6-8-8-16,0-7-12 0,-9-17 8 15,-1-12-16-15,-5-1-8 16,-10 1-16-16,-5 1 0 15,-11 5 0 1,-4 12 0-16,-1 7-4 0,-4 9 0 16,-11 10-12-16,1 18 0 15,-6 16-8-15,0 15 0 16,6 15 0-16,4 11 0 16,11 3 8-16,9 1 16 15,6-1-12-15,5-13-16 16,10-7-12-16,11-10 8 15,4-7 12-15,10-9 8 16,1-10-12-16,9-4-8 16,6-8-20-16,5-8 0 0,-5-8-28 15,4-6-24-15,1-9-40 16,-5-3-8-16,0-2-12 16,-1-9 8-16,-4 1-44 15,5 2-40-15,0 4-136 16,-11-1-88-16,-10-1 84 15,-4 14 176-15,-6 6 172 16,-5 5 0-16</inkml:trace>
  <inkml:trace contextRef="#ctx0" brushRef="#br0" timeOffset="5098.32">23434 10900 744 0,'0'4'216'0,"0"10"-4"0,0 10 0 15,0 16-176-15,0 9 48 16,-10 5 28-16,10 1-8 16,5 11-32-16,0-9-8 15,5-9-24-15,5-2 0 16,16-13-16-16,-1-11-8 16,6-6-24-16,-1-6-8 15,6-14-48-15,0-10-32 16,-1-10-28-16,-4-13 8 15,-1-11-188-15,-4-10-184 16</inkml:trace>
  <inkml:trace contextRef="#ctx0" brushRef="#br0" timeOffset="5551.44">23972 10811 824 0,'0'0'244'0,"-5"0"-28"16,-5 0-20 0,5 0-220-16,-10 2 48 0,-6 14 36 15,-4 15-8-15,5 9-12 16,-16 22 8-16,1 21 4 15,-1 8 8-15,-5 16-12 16,-4 22-8-16,-1 20-24 16,5-6 0-16,1-14-8 15,-1-2 8-15,11-2 0 16,-1-10 0-16,11-10-4 16,-6-11 0-16,1-17 0 15,-6-17 8-15,1-17-8 16,-6-19-8-16,1-16-16 0,-6-18 0 15,1-16-4-15,4-17 0 16,0-9 8-16,6-7 8 16,10-3 8-16,-1 2 0 15,11 3 8-15,5 1 8 16,15 1 20-16,11-5 16 16,19-3 8-16,16-3 0 15,10-3-8-15,10 1 0 16,6 5-8-16,-6 9 0 15,0 9-16-15,-10 11-8 16,0 6-20-16,-10 8 0 16,-10 4-120-16,-6 5-104 15,-9-3-312-15,-6-2-192 0,-10-4 104 16,-9 2 312-16,4 2 304 16,-10 4 0-16</inkml:trace>
  <inkml:trace contextRef="#ctx0" brushRef="#br0" timeOffset="17698.29">7549 15355 912 0,'0'2'272'0,"0"0"-20"16,0 0-24-16,0 0-240 15,5 0 56-15,0-2 36 16,-5 4-8-16,0 2-24 15,5-2 0-15,-5 0-12 16,5 4 0-16,5-2-4 16,5-6 0-16,1-2 8 15,4-2 16-15,10-4-12 16,11-6-16-16,10-4-20 16,10 0 0-16,10-8 0 15,-5 5 8-15,0 5-4 0,-5 2 0 16,-5 2-8-16,-5 10 0 15,-6 8-4-15,-4 2 0 16,-11 10-4-16,6 6 0 16,0 1-4-16,-11 3 0 15,0 2 4-15,1 2 8 16,4-1 4-16,1-7 0 16,-1-8 0-16,11-2 0 15,5-6 0-15,-6-10 0 16,6-10 0-16,10-6 0 15,5-10 4-15,5-5 8 16,25 3 4-16,6-4 8 16,-21-2-12-16,0 9-8 0,-5-1-4 15,-15 6 8-15,-5 2 8 16,-10 8 0-16,-6 10-8 16,-4 10-8-16,-6 2 4 15,-5 10 16-15,6 6-4 16,-1 6-16-16,1 5-12 15,-1 1 8-15,5 0 0 16,1 5 0-16,-1-5-4 16,11-8 8-16,0-6 0 15,4-7 0-15,1-13 0 16,10-13 8-16,5-11 4 16,10-10 8-16,10-2 0 0,1-10 0 15,9 1-4-15,-5-1 0 16,-4 2-4-16,-1 3 0 15,-5 5-4-15,-5 8 0 16,-10 8-4-16,-10 4 0 16,-10 16-4-16,-6 14 0 15,-9 2-4-15,-6 8 0 16,0 14-8-16,-4 3 0 16,-1 5 4-16,0 1 8 15,5 1-4-15,6-6-8 16,4-13-4-16,6-5 8 15,10-12 8-15,9-14 0 16,6-20-4-16,21-14 0 0,9-3-4 16,1-11 0-16,9-10 0 15,6 5 8-15,0-1 0 16,-1 1 0-16,1 9-8 16,-16 12 0-16,-9 2 0 15,-16 15 8-15,-5 11 8 16,-16 13 0-16,-9 13-8 15,-11 10 0-15,-4 8-8 16,-6 11 0-16,-5 7-4 16,5-3 0-16,6 9-4 15,-1-11 0-15,10-7 8 16,11-6 8-16,15-15 4 16,15-13 0-16,-5-14-12 15,10-16 0-15,11-11-4 0,9-13 8 16,1-8 4-16,4-3 0 15,-4 5-4-15,-11-1 0 16,0 11-4-16,-9 10 8 16,-16 6 0-16,-5 6 0 15,-6 12-4-15,-9 12 0 16,5 12-8-16,-11 4 0 16,1 10 0-16,-1 5 8 15,1 1 4-15,-1 2 0 16,1-7 0-16,0-5 0 15,9-6-8-15,6-10-8 16,10-14 0-16,10-12 16 16,5-6-4-16,11-8-8 0,-6 2 0 15,-5 0 16-15,-5 1 0 16,-10 7-8 0,-10 4-4-16,-5 6 8 0,-16 6 0 15,-4 12-8-15,4 6-8 16,-9 5 8-16,-1 7-8 15,5 4 0-15,-4-4-8 16,-1-5 0-16,15 1 0 16,11-6 0-16,10-10 0 15,5-14 8-15,5-14 0 16,15-14 8-16,11-19 0 16,9-5 0-16,11 2 0 15,-5 1 0-15,-16 7-4 0,1 12 0 16,-11 5 0-16,-10 7 8 15,-10 12-4 1,-10 10 0-16,0 12-4 0,-6 10 8 16,-4-1-4-16,0 7 0 15,-1 4-8-15,1-6 0 16,0-3-8-16,4 1 0 16,1-12-8-16,10-10 8 15,5-6 0-15,15-10 0 16,10-8 4-16,1-5 8 15,-6-3 12-15,5-2 8 16,-4 8 0-16,-1 6 0 16,-10 4-4-16,-5 8 8 15,-5 6 4-15,-10 2 8 0,0 2-16 16,-6 2-16-16,6-10-88 16,-10-6-72-16,-11-2 4 15,-4 6 80-15</inkml:trace>
  <inkml:trace contextRef="#ctx0" brushRef="#br0" timeOffset="-69552.71">7356 17135 2416 0,'0'0'0'15,"0"0"0"-15,0 0 0 0,5 0 8 16,10 0-8-16,10 2 0 16,11-2 8-16,5-2 16 15,14-6 8-15,17-10 0 16,14-11-16-16,15-5 0 16,-4 0-4-16,-11-2 8 15,6-3-4-15,-1 1-8 16,-9 6-4-16,-1 4 8 15,-5 9-12-15,-10 7-8 16,0 10-8-16,-10 6 16 16,-5 6 4-16,-6 3 0 15,-4 9-4-15,0 0 8 16,-11 0-8-16,6-2-8 16,-1-6 8-16,1-2 16 15,10-4 0-15,4-10-8 16,6-10-12-16,5-6 8 0,5-4 0 15,0-2 0-15,0 6-12 16,-5 6 0-16,-5 2-8 16,0 8 8-16,0 10 0 15,0 6 0-15,5 0 4 16,10 0 8-16,-5-2 4 16,5-2 0-16,-5-2-4 15,0-2 0-15,5-2-8 16,0-2 0-16,1 0 0 15,-1-2 8-15,0-4 0 16,0 0 0-16,-10 12-8 0,-10 2 0 16,5-8 0-1,-11-4 8-15,1 2 4 0,-5 2 8 16,-6 0-24 0,1-6-16-16,15-14-416 0,15-14-392 15</inkml:trace>
</inkml:ink>
</file>

<file path=ppt/ink/ink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6:53:35.697"/>
    </inkml:context>
    <inkml:brush xml:id="br0">
      <inkml:brushProperty name="width" value="0.05292" units="cm"/>
      <inkml:brushProperty name="height" value="0.05292" units="cm"/>
      <inkml:brushProperty name="color" value="#FF0000"/>
    </inkml:brush>
  </inkml:definitions>
  <inkml:trace contextRef="#ctx0" brushRef="#br0">7437 7348 1396 0,'-5'-2'332'15,"-5"-4"4"-15,5 4-316 16,5 0 8-16,5 0-4 16,0 2-8-16,10 0-8 15,5 0 8-15,11 2 0 16,4 2 8-16,11-2 0 16,10 4 8-16,10-4 0 0,5 0 0 15,10-2-4-15,1-2 0 16,4 4 0-1,5 6 8-15,11 0-4 0,5-2-8 16,-11 0-8-16,11 4 8 16,10-2-8-16,-11-4-8 15,11 2 16-15,0-2 32 16,-5-2 4-16,0-2-16 16,-1 2-20-16,1 0 0 15,5-2-8-15,0 0 0 16,-10 0-4-16,-1 0 8 15,-9 0 0-15,4 0 0 0,-14 0-8 16,4 0 0 0,1 0-4-16,-11 0 0 0,-5 0-8 15,-5 2 0-15,0-2 0 16,0 2 16-16,-5-2-4 16,0 4-8-16,6 0-8 15,-1-3 8-15,-10 3 4 16,0 2 0-16,-5 0 0 15,4-2 0-15,-4-4 0 16,0 8 0-16,-5-2-4 16,0 2 0-16,-5-6-4 15,4 2 0-15,-4 0-8 16,-10 0 0-16,-11-4-100 16,-5 0-88-16,6 2-392 0,-16 4-296 15,-15-2 92 1,0-2 400-16,0 0 392 0,5 0 0 15</inkml:trace>
  <inkml:trace contextRef="#ctx0" brushRef="#br0" timeOffset="845.14">1956 8578 800 0,'0'0'236'0,"0"0"-4"16,15 0 4-16,-5 0-204 15,5 2 40-15,21 6 8 16,-1 0-24-16,6 2-24 16,10 6 0-16,25-2 28 15,0 0 32-15,16 2 12 16,-6-2-16-16,10-6-20 15,26 0 0-15,10-3-8 16,-10-3 0-16,10 2-12 16,11-4 0-16,4 0-16 15,5 0 0-15,-9 0-4 16,4 0 8-16,51 0-4 16,31 0 0-16,-41 0-8 15,-41 0 0-15,5 0 0 16,6 0 8-16,-11 0-4 0,-20 0 0 15,5 0-8-15,-15 2 0 16,-5 4-4-16,-11 0 8 16,-19 4-4-16,-21 0 0 15,-26-4-20-15,-14 2-8 16,-16 0-488-16,0-6-464 16,-5-4 4-16,0-2 480 15,0 0 476-15,0 4 0 16</inkml:trace>
  <inkml:trace contextRef="#ctx0" brushRef="#br0" timeOffset="1751.37">6121 7152 728 0,'-5'0'212'0,"-5"0"-12"16,-15 0-12-16,-1 0-148 16,-9 0 80-16,-6-2 52 15,-5-2-16-15,0-6-44 16,-9-6-16-16,-1-2-16 16,-10-8 8-16,0-3 0 15,10-7-8-15,-15-6-20 16,10-2-8-16,10-7-16 15,5-5 0-15,0-11 0 16,16-9 8-16,-1 9-12 16,6-2-8-16,10 5-16 15,10 3 8-15,5 1-8 16,5 2 0-16,15 5-16 16,16-1 0-16,4-5 0 15,16 1 16-15,5 1 0 0,10 3-8 16,0 10-8-1,-5 1 8-15,16 7 0 0,-1 10 8 16,10 4-4-16,6 7 0 16,-6 9-8-16,-9 12 0 15,-1-3-4-15,0 7 8 16,1 10 0-16,-11 8 0 16,0 12 0-16,0 7 0 15,-5 7 0-15,0 13 0 16,-10 1-4-16,-5 7 0 15,-1 13 0-15,-9 9 8 16,-5 6 4-16,-11-6 0 16,-5-1-4-16,-9-11 0 0,-11-6 4 15,-16-13 16 1,-9-1 4-16,-11-7 0 0,-35-11-8 16,-10-5 0-16,0-10-20 15,-6-8-16-15,-19-9-92 16,-1-13-72-16,5-17-356 15,11-7-280-15</inkml:trace>
  <inkml:trace contextRef="#ctx0" brushRef="#br0" timeOffset="24758.7">7361 5782 832 0,'0'0'244'15,"5"0"-28"-15,10 0-36 16,-5-7-212-16,10-1 72 16,21 0 48-16,10 0-8 15,5-6-20-15,20-6 0 16,31 2 0-16,15-8 8 16,-6-5-4-16,32-9-8 15,19-14-16-15,57-27-8 16,65-28 0-16,-24 12 8 0,-42 25 0 15,-4 13-8-15,-1 7 0 16,16 6 16-16,10-7 0 16,-1 1 0-16,-4-5-16 15,-5-7-8-15,-16-9-8 16,-20 3 8-16,-15 15-4 16,-15 13 0-16,-16 8-8 15,-20 10 0-15,-10 9-4 16,-5 7 0-16,-20-4 0 15,-11 8 0-15,-20-6-4 16,-20 2 0-16,-6 4-4 16,1-4 0-16,-10 0 0 0,-6 4 8 15,-5 2-4-15,-4 2 0 16,-11 0-4-16,0 0 8 16,-5 0-32-16,0-6-24 15,0 0-8-15,0 2 24 16,0 4 24-16,0-12 8 15,-5-2 0-15,-11 7 0 16,11 5 0-16,5 2 0 16</inkml:trace>
  <inkml:trace contextRef="#ctx0" brushRef="#br0" timeOffset="25524.41">12060 4143 1032 0,'0'4'312'0,"0"-4"-20"0,0 4-24 16,0-4-284 0,5 2 48-16,10 2 32 0,10-4-16 15,6 8-16-15,10 4 8 16,9-8 0-16,6 2 8 15,5 2-8-15,5-4 0 16,5-2-8-16,6-2 0 16,-1 0 0-16,0-2 0 15,0-2-4-15,0 0 0 16,-15 0-8-16,-10 2 0 16,0 2-4-16,-10-2 0 15,-11 2-8-15,-5 0 0 16,-4 2 0-16,-11 0 8 0,0 2 0 15,0-4-8-15,-5 0-16 16,0 2 0-16,-5 0 0 16,0 4 8-16,-5 0 12 15,0-4 8-15,0 4-4 16,-5-2 0-16,0 0-16 16,-5 4-8-16,-1 8 0 15,1 3 16-15,-5-7 0 16,-6 10 0-16,1 6-8 15,-11 2 8-15,1 7 0 16,-1 15 0-16,-4 11-4 16,-1 5 0-16,0-14-8 15,6 1 0-15,-1-3 0 0,1-7 8 16,4-7 0-16,6-4 0 16,4-6 4-16,1-9 16 15,10-3-8-15,0-4-16 16,0-4-32-16,5-4-16 15,5 2-412-15,0-6-392 16,0-6 20-16,-5 4 416 16,5 0 416-16,0 0 0 15</inkml:trace>
  <inkml:trace contextRef="#ctx0" brushRef="#br0" timeOffset="67171.13">16403 12829 728 0,'0'0'212'0,"0"0"16"16,0 0 20-16,0-2-176 15,0 2 16-15,0 0-8 16,0 0-24-16,0 0-20 15,0 0 8-15,0 0 4 16,0 0 0-16,0 0-8 16,0 4-8-16,0 6-16 15,0 4 0-15,0 8 0 16,0 11 16-16,0 13 4 0,0 8 0 16,0 7-8-16,0 3 0 15,0-9-12-15,0-1-8 16,0-3-8-16,0-7 8 15,0-6 0-15,-5-9 0 16,5-1-16-16,0-8-8 16,0-8-88-16,0 2-72 15,-5-8-252-15,5-12-176 16</inkml:trace>
  <inkml:trace contextRef="#ctx0" brushRef="#br0" timeOffset="67672.61">16454 12789 1136 0,'0'0'348'16,"0"0"-48"-16,0 2-44 16,0-2-312-16,0 4 80 15,0-2 52-15,0 2-24 16,0 2-28-16,5 2 0 15,5 8 0-15,0 2 8 16,11 6 4-16,4 11 8 16,0 7 0-16,6 4 0 15,4 5-4-15,1 5 0 16,-6-3-4-16,6-3 0 16,0 0-12-16,-11-5 0 0,5-11-12 15,-9-4 0-15,-1-6-12 16,-5-5 0-16,1-5-64 15,-11-8-56-15,5 0-364 16,-10-2-304-16,5-2 56 16,-5-2 368-16,0 2 364 15,0-2 0-15</inkml:trace>
  <inkml:trace contextRef="#ctx0" brushRef="#br0" timeOffset="68095.28">16794 12837 624 0,'0'0'176'16,"0"0"24"-16,-5 0 24 15,5 0-128-15,0-2 24 16,0 2-8-16,0-2-24 16,0 2-40-16,0 0 0 15,0 0-8-15,0 4 8 16,0 10-4-16,5 10 0 0,-5 7-4 16,5 17 8-16,-5 4 8 15,0 1 8-15,0 3 8 16,5-1 0-16,0-3-16 15,-5-6-16-15,6-7-16 16,-1-5 0-16,0-10-8 16,-5-4-8-16,5-7-52 15,-5-5-40-15,5-4-348 16,0-12-304-16,5-5 40 16,-5 5 352-16,-5 2 344 15,5-4 0-15</inkml:trace>
  <inkml:trace contextRef="#ctx0" brushRef="#br0" timeOffset="68644.57">17338 12694 792 0,'0'0'232'0,"-5"0"-20"15,5 0-16-15,0 0-204 16,0 0 56-16,5 0 48 16,0 0 0-16,10 4 0 15,5-2 0-15,1 0 0 16,9 0 0-16,1-2-16 16,4 0-16-16,6-2-20 0,-6 0 0 15,-4 0-4-15,-1 2 0 16,-9-2 0-16,-1 0 0 15,-5 4-8-15,-10 2 0 16,0 0-8-16,1 2 0 16,-1 4-8-16,-10 0 0 15,-1 0-8-15,-4 2 8 16,-5-4-8-16,0 1-8 16,-5 5-8-16,4-4 8 15,1-4-12-15,0 0-8 16,0-2-28-16,4 0-16 15,1-2-76-15,0 0-56 16,0-6-276-16,5 2-208 16</inkml:trace>
  <inkml:trace contextRef="#ctx0" brushRef="#br0" timeOffset="68957.09">17485 12557 1064 0,'0'0'324'0,"0"0"-40"16,0 0-36-16,0 4-292 16,0 2 72-16,0 6 64 15,0 10 0-15,0 2-12 16,0 7 0-16,0 7-8 16,0 8 0-16,0-1-12 15,0 3-8-15,-5 2-16 16,5 3 0-16,0-7-12 15,0-7 0-15,-5-7-16 0,5-8-8 16,0-4-32-16,-5-12-16 16,5-12-68-16,0-6-40 15,-5-12-316-15,0 0-264 16,0 0 64-16,5 3 336 16,-5 3 336-16,5 4 0 15</inkml:trace>
  <inkml:trace contextRef="#ctx0" brushRef="#br0" timeOffset="69394.53">17414 12793 936 0,'0'0'280'0,"0"0"-12"15,15 0-8-15,0 0-252 16,1-4 48-16,9 4 24 16,-5-4-16-16,11-2-36 15,-6 2-16-15,-4 0-28 16,-1 2 0-16,0-2-44 16,-10 1-32-16,1 1-36 15,-6-2 0-15,0 4 32 0,-5 0 32 16,-5 0 56-16,0 4 32 15,-6 1 56-15,1 1 32 16,-10 8 16-16,0 4-8 16,-1 2-24-16,-4 6 0 15,-6 4-12-15,6 5 0 16,-5 1-16-16,4 0-8 16,1-3-20-16,4-5 0 15,6-6-20-15,-5-6-8 16,10-8-108-16,0-14-88 15,4-12-304-15,6-4-208 16</inkml:trace>
  <inkml:trace contextRef="#ctx0" brushRef="#br0" timeOffset="69691.37">17653 12839 920 0,'0'0'276'0,"0"0"-28"16,10 0-20-16,-5 6-220 15,5 0 80-15,10-2 72 16,1 6 0-16,-1 2-40 16,0 0-24-16,11-5-40 15,-1 3-8-15,-9-2 0 16,-1-2 8-16,-5-2-20 15,1 0-24-15,-11 0-76 16,0-4-48-16,0 0-352 0,-5 4-296 16,0 0 48-16,0 0 360 15,0-2 352-15,0 0 0 16</inkml:trace>
  <inkml:trace contextRef="#ctx0" brushRef="#br0" timeOffset="70113.33">17485 13065 1056 0,'0'0'320'0,"0"2"-40"15,-5 8-40-15,5 8-272 16,-5 8 96-16,-5 7 80 16,-5 7-8-16,4 2-24 15,1 7-8-15,-10 9-28 16,5 1-8-16,-6-5-20 15,1 2-8-15,0-13-8 16,4-7 8-16,-4 0-12 16,0-12-8-16,0-13-44 15,-1-9-32-15,1-4-84 0,0-8-48 16,4-13-312-16,1-3-256 16,10 2 76-16,-5 4 344 15,5 4 336-15,5 4 0 16</inkml:trace>
  <inkml:trace contextRef="#ctx0" brushRef="#br0" timeOffset="70456.98">17180 13234 1008 0,'5'0'304'0,"16"0"-20"16,4-2-16-16,11-2-252 16,14 0 72-16,6-2 56 15,5 0-8-15,5-2-28 16,11 0-8-16,-1-2-28 15,-5 0-16-15,-10 0-28 16,-5 2-8-16,-11 2-44 0,-4-2-32 16,-10 3-396-16,-11-1-360 15,-5 4 28-15,-5 0 392 16,-5 2 392-16,0-2 0 16</inkml:trace>
  <inkml:trace contextRef="#ctx0" brushRef="#br0" timeOffset="70816.42">17673 13256 976 0,'0'0'292'0,"0"0"-20"16,5 2-20-16,5 4-236 16,0 3 80-16,6 3 72 15,4 2 0-15,5 4-32 16,11 6-16-16,0 2-24 16,-1 4 8-16,1 5-4 15,4 5 0-15,-4 0-20 16,-11-3-16-16,6-7-24 15,-11-6-8-15,-5-2-56 0,1-6-48 16,-11-5-476-16,0-18-424 16,-5-9 36-1,5 6 472-15,-5 2 464 16,0-4 0-16</inkml:trace>
  <inkml:trace contextRef="#ctx0" brushRef="#br0" timeOffset="72300.86">18527 13208 1304 0,'0'0'404'0,"-6"0"-36"16,6-2-36-16,0 2-372 15,0-2 64-15,0 2-76 16,0 0-136-16,0 0-324 16,0 0-176-16</inkml:trace>
  <inkml:trace contextRef="#ctx0" brushRef="#br0" timeOffset="72660.3">18598 13385 1296 0,'0'0'400'0,"-5"0"-28"16,5 0-24-16,0 0-364 15,-6 0 64-15,6 0 24 16,0-6-32-16,0-2-40 16,6 4 0-16</inkml:trace>
  <inkml:trace contextRef="#ctx0" brushRef="#br0" timeOffset="80765.39">19497 12692 984 0,'0'0'296'16,"0"-2"-36"-16,0 2-32 15,0-4-260-15,-5 0 72 16,0-2 68-16,0 2 0 15,-6 0-28-15,1 0-24 16,-5 2-28-16,-5 0 0 16,4 2-8-16,-4 4 0 15,-5 4 0-15,4 0 8 0,6 0-4 16,0 4-8-16,0 2-8 16,-1 0 0-16,6 0-8 15,5 0 0-15,0-3 4 16,0 1 16-16,10 6 12 15,0-2 8-15,5 4-12 16,6 0-8-16,-1-2-12 16,0 1 8-16,0-1 0 15,1 4 0-15,-6-4 4 16,0-2 8-16,-5 4 0 16,-5-2 0-16,0 1-8 15,-10 3 0-15,0-8-12 0,-1-2 0 16,1 2-4-16,-5 0 8 15,5-6-4-15,5-4 0 16,-5 0-8-16,5 0 8 16,0-2-8-16,5-2-8 15,0 2-12-15,-6-2 0 16,6 0-4-16,0 0 8 16,0-2-4-16,0-2 0 15,0 6-4-15,6 0 0 16,-1-2 4-16,-5 8 8 15,5 6 0-15,-5 1 0 16,5 5-4-16,0 6 8 0,0-4 0 16,-5 2 0-16,5 3 0 15,-5 1 0-15,5 10 8 16,-5 0 8-16,-5-5 0 16,5 11-8-16,-5 8-8 15,0-1 0-15,0 1-8 16,0-5 0-16,-5-1-40 15,-1-10-32-15,6-8-340 16,5-9-304-16</inkml:trace>
  <inkml:trace contextRef="#ctx0" brushRef="#br0" timeOffset="82906.42">19720 12613 632 0,'0'0'180'0,"0"0"-12"16,0 2-4-16,5 2-124 15,0 2 64-15,1 2 36 16,4-5-24-16,0 5-36 16,0 0-8-16,0-2-16 15,0-2 0-15,1 2-4 16,-6 0 8-16,0 0-8 15,0-2-8-15,0 2-20 0,-5 4-8 16,0-2 0-16,-5 2 8 16,0-2 0-16,5 2 0 15,-10 2-8-15,-1 0 8 16,6-5-8-16,0 1 0 16,-5 0-12-16,5 2 0 15,5-4-4-15,-5 0 8 16,5 0 4-16,0 4 8 15,5-6-4-15,5 2-8 16,-5-2 0-16,0 2 8 16,0-2 0-16,0-2-8 15,1 2-16-15,-1 0 0 16,-5 2-4-16,0-2 8 16,-5 2 4-16,5 0 0 15,-6 0 0-15,1 0 8 0,5-3-4 16,-5 3 0-16,5 2-4 15,0 2 0-15,-5 0 0 16,-5 0 8-16,10 0-8 16,-5 2-8-16,5 0 0 15,-5 6 8-15,5 0 4 16,0 1 0-16,0 7-4 16,0 0 8-16,5-2-4 15,0 0 0-15,5 1 0 16,-5-3 8-16,0-4 0 15,-5-4 0-15,5 0-8 16,1 2 0-16,4-4-8 16,0 0 0-16,-5 0 4 15,0 1 8-15,5-1 4 0,-5 2 0 16,-5 4 0-16,5-2 8 16,-5 6-4-16,0-2 0 15,0 3-8-15,-5-3 0 16,0 4-8-16,-5-2 0 15,0 2-16-15,5-6-8 16,-5-7 4-16,5 3 16 16,-6-10-380-16,6-10-392 15</inkml:trace>
</inkml:ink>
</file>

<file path=ppt/ink/ink7.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1T06:59:50.170"/>
    </inkml:context>
    <inkml:brush xml:id="br0">
      <inkml:brushProperty name="width" value="0.05292" units="cm"/>
      <inkml:brushProperty name="height" value="0.05292" units="cm"/>
      <inkml:brushProperty name="color" value="#FF0000"/>
    </inkml:brush>
  </inkml:definitions>
  <inkml:trace contextRef="#ctx0" brushRef="#br0">13787 2234 816 0,'5'-2'240'0,"5"-4"-20"16,16-1-16-16,4-7-204 15,16-2 56-15,10-6 32 16,-1 6-24-16,1 0-36 16,-5-2-8-16,-10 8-20 0,-6 2 0 15,-9 1-48-15,-1-1-32 16,-10 8-236-16,1 0-192 16,-6-6 36-16,-5-2 240 15</inkml:trace>
  <inkml:trace contextRef="#ctx0" brushRef="#br0" timeOffset="313.82">14031 2340 752 0,'0'0'220'0,"0"6"-12"15,0 9-4-15,0 7-188 16,0 4 40-16,0 8 20 16,-5 3-16-16,5 1-24 15,-5 0 0-15,-1 2-8 16,1-5 0-16,5-5-36 15,-5-12-24-15,5-6-264 0,-5-10-232 16,5-2 20-16,0 2 256 16</inkml:trace>
  <inkml:trace contextRef="#ctx0" brushRef="#br0" timeOffset="563.9">14117 2510 856 0,'0'0'252'16,"5"0"-16"-16,15-6-20 15,11 2-224-15,-6 0 56 16,6-4 28-16,4 0-16 0,-4 1-28 16,-6 1-8-16,-4 0-32 15,-1 4-24-15,-10-4-108 16,0 6-80-16,-5-2-152 15,0-2-64-15,0 2 100 16,-5 2 168-16,6 0 168 16,-6 0 0-16</inkml:trace>
  <inkml:trace contextRef="#ctx0" brushRef="#br0" timeOffset="954.44">13787 2661 760 0,'0'0'220'0,"0"2"-16"16,0 12-20-16,0 0-204 16,0-2 40-16,0 10 24 15,0-3-8-15,0-11-52 16,0 0-32-16,0 0-212 15,0 0-168-15,0-2 28 16,0-4 200-16,0 2 200 16,0-4 0-16</inkml:trace>
  <inkml:trace contextRef="#ctx0" brushRef="#br0" timeOffset="1251.36">13680 2790 560 0,'0'0'156'0,"5"0"4"0,0-2 4 15,11-2-88-15,4-4 64 16,21-8 24-16,9-4-32 16,16 3-32-16,6-3 8 15,4 2-12-15,0 4-8 16,-5-8-20-16,-5 0 0 15,-10 12-12-15,-10 2-8 16,-6-3-12-16,-9 7 0 16,-6 0-20-16,-10 0-8 15,1 4-52-15,-11 0-32 16,0 0-324-16,0 0-288 16,-5 0 36-16,0 0 328 0</inkml:trace>
  <inkml:trace contextRef="#ctx0" brushRef="#br0" timeOffset="1673.2">14610 2131 600 0,'0'0'168'16,"0"-2"-12"-16,0 2-8 16,0 0-128-16,0 8 56 15,0 6 44-15,0 8-8 16,0 4-28-16,0 3-16 16,5 3-24-16,-5 4 0 0,0 0-8 15,0-5 0-15,0-3-28 16,0-4-24-16,0 0-272 15,0-8-248-15</inkml:trace>
  <inkml:trace contextRef="#ctx0" brushRef="#br0" timeOffset="2283.94">14737 2016 720 0,'0'0'208'0,"5"0"-20"0,5 0-16 15,0 0-180-15,0 0 48 16,6 0 8-16,-6 0-40 15,0 0-24-15,5 0 16 16,-5-6 24-16,6 4 16 16,-6-4 0-16,5-2 0 15,-5 2-16-15,0 0-8 16,0 2-4-16,1 0 8 16,-1 2 4-16,0 0 8 0,-5-3-12 15,5-3-8-15,-5 0-12 16,5 4 8-16,-4 0-4 15,-1-2 0-15,0 6 0 16,0-2 8-16,-5 2 0 16,5 0 0-16,-5 0-16 15,5 0-8-15,0 0 4 16,-5 0 16-16,0 2 0 16,5 4-8-16,-5 4-8 15,0 4 8-15,0 9 8 16,0 9 0-16,0 4 0 15,0 0 0-15,0 9-8 16,0-5 0-16,5 9 0 16,-5-3 8-16,0-8 0 15,0-2 0-15,0-5-8 0,0-9 0 16,0-4 4-16,0-4 8 16,0 0-8-16,0-4-8 15,0-2-20-15,0-4-8 16,0 2-260-16,-5-6-248 15</inkml:trace>
  <inkml:trace contextRef="#ctx0" brushRef="#br0" timeOffset="2612.04">14869 2205 640 0,'0'0'180'0,"0"0"-8"15,5 6-12-15,-5 11-144 16,-5 5 56-16,5 0 8 16,-10 8-40-16,0 6-16 15,-1-3 24-15,-9 3 24 16,0 2 0-16,-1 1-12 15,-4 5-8-15,-5 2-12 16,-1 5 8-16,1 1-8 16,-1-4 0-16,-4-7-16 0,-1-7 0 15,6-12-32-15,-1-8-16 16,1-6-300-16,4-10-272 16</inkml:trace>
  <inkml:trace contextRef="#ctx0" brushRef="#br0" timeOffset="2989.35">14930 2445 704 0,'0'2'204'0,"0"2"-12"15,0 4-4-15,0 0-168 16,0 7 48-16,5-1 40 16,0 4 0-16,0 2-12 31,5-2-8-31,0 4-12 0,6-2 0 15,-6-3-16-15,5 3-8 16,-5 2-12-16,-5-6 8 16,5 0-24-16,1-2-16 15,-11-6-64-15,5 0-40 16,-5-6-296-16,5 4-248 16,-5-4 40-16,0 2 304 15</inkml:trace>
  <inkml:trace contextRef="#ctx0" brushRef="#br0" timeOffset="3348.7">15082 2274 624 0,'0'0'176'0,"5"-8"8"15,0 6 8-15,1 18-132 16,4 0 40-16,5-2 8 16,-5 0-24-16,5 8-28 15,1-7 0-15,-1 3-12 0,0-2-8 16,0-2-12-1,-10-2 8-15,6-4-16 16,-6 0-16-16,-5 0-48 0,5-6-32 16,-5 2-240-16,0-4-200 15,0 2 32-15,0-2 248 16,0 0 240-16,0 0 0 16</inkml:trace>
  <inkml:trace contextRef="#ctx0" brushRef="#br0" timeOffset="3693.82">15372 1881 680 0,'5'0'196'0,"0"4"-20"16,0 8-12-16,-5 16-164 15,-5 6 56-15,10 15 24 16,-5 13-16-16,0 5-28 16,5 3 0-16,5 1-4 15,-5-3 8-15,0-1-8 16,6-7 0-16,-1-7-8 16,0-7 0-16,-5-3 8 15,0-5 16-15,-5-14 8 0,-5-2 8 16,-5 0-8-16,-5-5-8 15,-11-9-36-15,-9-14-24 16,4-4-320-16,-4-3-288 16,-1-5 12-16,11-2 304 15,9 10 304-15,1-6 0 16</inkml:trace>
  <inkml:trace contextRef="#ctx0" brushRef="#br0" timeOffset="4230.63">15875 1808 728 0,'5'0'212'0,"5"0"-4"15,15-2 4-15,1-10-180 16,4-2 40-16,16 4 16 16,-5 2-16-16,-1 0-40 15,-4-4-16-15,-1 4-288 16,-9 0-256-16,-6 4 0 16</inkml:trace>
  <inkml:trace contextRef="#ctx0" brushRef="#br0" timeOffset="4605.64">15793 2094 632 0,'0'0'180'0,"0"13"36"16,0 15 36-16,0-4-160 15,0 6-16-15,0 2-40 16,0-5-16-16,0-9-32 15,0 2-8-15,0-10-84 16,0-4-64-16,0 0-136 16,0-6-64-16,0-6 80 15,0 6 144-15,0-4 144 16,0 0 0-16</inkml:trace>
  <inkml:trace contextRef="#ctx0" brushRef="#br0" timeOffset="4966.42">16063 1963 592 0,'5'-6'164'16,"10"-2"-12"-16,10-6-12 15,6-2-144-15,10-4 40 16,9-2 20-16,-4 4-16 16,0 2-20-16,0 1 0 15,-11 1 4-15,-4 8 16 16,-6 0-4-16,-5 4-8 15,-4 0 0-15,-6-2 16 16,-5 8 4-16,0 4-8 0,-10 6-8 16,0 4 8-16,-11 11-8 15,1 9-8 1,0 2-4-16,-5 1 8 0,4 5-4 16,-4-2-8-16,5-7-12 15,5-5 0-15,-6-2-4 16,6-8 0-16,0 0-8 15,0-7 0-15,5-5-20 16,0-2-8-16,0-2-252 16,0-4-232-16,-6-6 12 15,6 0 256-15,0 4 252 16,5-4 0-16</inkml:trace>
  <inkml:trace contextRef="#ctx0" brushRef="#br0" timeOffset="5232.03">15997 1891 552 0,'0'6'152'0,"0"8"-20"15,0 4-24-15,0 6-140 16,0 5 32 0,0 1 32-16,0 4 0 15,0-4-164-15,0-5-160 0,0-3-12 16,5-2 152-16</inkml:trace>
  <inkml:trace contextRef="#ctx0" brushRef="#br0" timeOffset="5497.65">16215 1911 720 0,'0'0'208'0,"0"8"-20"0,-5 18-24 15,0 3-184-15,0 7 48 16,5 8 28-16,-5 1-16 16,0-9-28-16,5-6-8 15,-5-4-16-15,5-6 0 16,-5-5-212-16,-1-7-200 16,1 0 0-16,5-6 216 15</inkml:trace>
  <inkml:trace contextRef="#ctx0" brushRef="#br0" timeOffset="5794.53">15966 2272 768 0,'5'0'224'0,"26"0"-4"16,4-2-8-16,-4-4-184 16,-1 0 48-16,11-4 12 15,-6-4-32-15,-4 1-28 16,-6 3 8-16,1 2-4 16,-11-4 0-16,0 6-64 15,-5 2-48-15,1-2-256 16,-6 6-200-16,-5-2 44 0,0-2 248 15,0 4 244-15,0 0 0 16</inkml:trace>
  <inkml:trace contextRef="#ctx0" brushRef="#br0" timeOffset="6247.67">15788 2377 864 0,'5'0'256'0,"6"6"-24"0,-11 2-24 15,0 0-220-15,0 6 64 16,-5 2 40-1,-6-2-16-15,1 2-36 0,-5 0-8 16,-5 5-20-16,-1-5 0 16,6-2-24-16,5 2-16 15,-5-8-288-15,-1-2-264 16,6 2 12-16,5-6 288 16,0 0 280-16,0 2 0 15</inkml:trace>
  <inkml:trace contextRef="#ctx0" brushRef="#br0" timeOffset="6513.27">15890 2534 752 0,'0'4'220'0,"0"6"-20"16,-5-2-20-16,-5 8-200 15,5 2 40-15,-11 3 12 16,1-1-16-16,-5-2-240 16,0 2-208-16,4-4 0 15,1-8 216-15,5 0 216 16,5-2 0-16</inkml:trace>
  <inkml:trace contextRef="#ctx0" brushRef="#br0" timeOffset="6747.72">15905 2838 664 0,'0'4'188'15,"0"10"-12"-15,0 5-12 16,0-1-180-16,0 6 32 16,0 2 4-16,-5-6-16 15,5-2-36-15,-5-5-8 16,5-1-164-16,0-8-144 0,-5 0 16 16,5-4 168-16,0 2 164 15,0 0 0-15</inkml:trace>
  <inkml:trace contextRef="#ctx0" brushRef="#br0" timeOffset="7294.53">16246 2514 568 0,'0'4'156'0,"0"4"-12"15,-5 8-20-15,-6-2-140 16,6 2 32-16,-5 2 20 16,5 1-8-16,0-3-20 15,0 4-8-15,-5-8-8 16,5 0 0-16,5-4 8 15,-5 0 16-15,-1 6-168 16,6 0-176-16</inkml:trace>
  <inkml:trace contextRef="#ctx0" brushRef="#br0" timeOffset="7685.16">16256 2663 536 0,'0'0'148'0,"5"0"-28"0,0 0-20 15,0 0-124-15,0 6 56 16,0 2 44-16,5 6 0 15,-10 10-12-15,5 1 0 16,-5 1-8-16,0 0 0 16,-10 4-8-16,-5-2 0 15,-5-15-8-15,-1 5 0 16,1 2-24-16,-5-4-16 16,4-8-32-16,1-8 0 0,-5 0-24 15,-1-6-8-15,6-8 8 16,5-2 24-16,-1-2 24 15,6-3 0-15,5 1 8 16,10 2 16-16,0-2 20 16,11 6 16-16,4 2 12 15,5 0 0-15,6 10 4 16,4 4 8-16,6-2-4 16,10 4 0-16,0 0-16 15,-1 8-8-15,1 2-8 16,0-6 8-16,-5 2-16 15,-16-2-8-15,-10 0-56 16,1-4-32-16,-11 0-288 16,0 0-240-16</inkml:trace>
  <inkml:trace contextRef="#ctx0" brushRef="#br0" timeOffset="8403.92">16210 2346 640 0,'0'-4'180'0,"0"2"-12"0,0-4-12 16,0 6-152-16,0-2 48 16,0 8 12-16,-5 2-24 15,0-1-36-15,0 1 0 16,5 8 0-16,-10-2 8 15,10-6-4-15,-5 0-8 16,5 0-20-16,0-2-8 16,-6-4 4-16,6 4 16 15,6-6 16-15,4 0 8 16,0 0-8-16,-5-6 0 16,5 4-8-16,0-4 8 15,6 0-8-15,-6 2 0 0,0-2 0 16,0-2 8-16,0 8 0 15,-5-4-8-15,0 2 0 16,0 2 16-16,-5 0 0 16,0 6 0-16,0-2-8 15,-5 2 0-15,-5 0-4 16,0 2 0-16,5 0-36 16,-5-2-32-16,5 2-188 15,0 0-152-15,5-2 28 16,-5-4 192-16,5 0 184 15,0 2 0-15</inkml:trace>
  <inkml:trace contextRef="#ctx0" brushRef="#br0" timeOffset="9112.01">16926 1754 648 0,'0'0'184'0,"0"0"-4"15,0 0-8-15,0 2-140 16,0 4 48-16,0 2 16 15,5 2-32-15,0 2-32 16,1-6 8-16,-1 4 0 16,10-2 8-16,0-2-4 0,5 2 0 15,6-6-4-15,4 2 8 16,-4-2-12-16,4-4-8 16,-9-2-4-16,-1 2 8 15,-5 2 0-15,-5-2 0 16,-5-2-8-16,0 2 0 15,-10 4-8-15,-10 4-8 0,-5 2-8 16,-1 5 0-16,1 3 0 16,-5 0 0-16,-6 6-4 15,6 0 0 1,5 0-4-16,4 1 8 0,6-1-4 16,0 0 0-16,5 4-4 15,0 2 0-15,0-6 4 16,5 1 8-16,-5 1 4 15,5-4 0-15,0-2-16 16,0-2-8-16,0-4-64 16,0-6-40-16,0 2-248 15,-5-6-200-15,5 3 56 16,-6-5 256-16,6 0 256 0,0 0 0 16</inkml:trace>
  <inkml:trace contextRef="#ctx0" brushRef="#br0" timeOffset="9440.06">16876 2054 776 0,'5'0'228'0,"0"-4"-8"15,15 2-4-15,10 0-192 16,1-4 48-16,5-2 24 16,-1-6-8-16,6 4-32 15,-1-6-16-15,1 2-16 16,-16 1 0-16,6 5-12 16,-11 0-8-16,-10 4-28 15,1 0-16-15,-1 0-280 16,-10 2-264-16,-5 0 16 15,0 2 288-15,5 0 280 16,-6-4 0-16</inkml:trace>
  <inkml:trace contextRef="#ctx0" brushRef="#br0" timeOffset="9722.83">16967 2181 704 0,'0'0'204'15,"0"8"-8"-15,0 0-4 16,0 6-160-16,0 7 48 16,0-1 20-16,0 6-24 15,0-2-36-15,0-6 0 16,0 2-16-1,0-7 0-15,-5-5-24 16,5 0-16-16,0-6-48 16,0 4-24-16,0-6-216 15,0-8-184-15,0-4 40 16,0 5 224-16</inkml:trace>
  <inkml:trace contextRef="#ctx0" brushRef="#br0" timeOffset="9926.12">16942 2240 696 0,'0'-6'200'0,"10"4"-16"0,10-4-16 15,0-1-172-15,6-1 48 16,4 2 24-16,-9 4-16 15,4-4-28-15,-5 2-8 16,-4 2-32-16,-6 0-24 16,0 2-212-16,0 0-184 15</inkml:trace>
  <inkml:trace contextRef="#ctx0" brushRef="#br0" timeOffset="10222.99">16830 2421 632 0,'0'0'180'0,"10"0"4"16,10 0 12-16,6-6-128 15,4 0 48-15,6-4 12 16,9-2-24-16,11 0-40 15,-10-2-8-15,0 1-12 16,-1-3 0-16,-9 8-16 0,-11 0-8 16,1 0-48-16,-11 2-32 15,0 6-268-15,-15-6-232 16</inkml:trace>
  <inkml:trace contextRef="#ctx0" brushRef="#br0" timeOffset="10566.8">16886 2552 928 0,'0'4'276'0,"0"6"-32"16,0 6-36-16,5 11-248 16,0-1 64-16,0 2 48 15,-5 2-16-15,5 0-24 16,0-9-8-16,0 3-12 15,-5-4 0-15,5-4-28 16,-5-8-24-16,0-8-40 16,5 0-16-16,-5-14-216 15,0-6-200-15</inkml:trace>
  <inkml:trace contextRef="#ctx0" brushRef="#br0" timeOffset="10988.61">16886 2482 528 0,'0'0'144'16,"0"2"-4"-16,15-4-8 15,-5 2-120-15,10 0 32 16,21-2 24-16,0-5 0 16,-1 1-4-16,11-2 0 15,5 0-8-15,-5 0 0 16,-11-2-16-16,-4 6 0 15,-11-10-4-15,-4 6 8 0,-6 2-4 16,-5 4 0-16,0-2 0 16,-5 8 8-16,0 4 0 15,1 6 0-15,-6 10-8 16,5 6 8-16,-10-1-8 16,5 15 0-16,0-4-16 15,-6 3 0-15,1-5-8 16,5-4 0-16,-5-7-4 15,0-5 0-15,0-6-8 16,0-2 0-16,0-8-12 16,0-4 0-16,5 4-8 15,0-6 0-15,-5 0-12 16,0 0-8-16,5-6-40 16,-5-2-24-16,5 0-248 15,-5-8-216-15</inkml:trace>
  <inkml:trace contextRef="#ctx0" brushRef="#br0" timeOffset="11285.48">17028 2510 584 0,'0'0'164'0,"0"0"-12"16,0 2-12-16,0 4-132 15,0 4 40-15,0 12 32 16,0 2 0-16,0-2-32 16,0 1-16-16,-5 3-20 15,5-10 8-15,0 0-20 16,0-2-16-16,-5-2-216 15,5-2-184-15</inkml:trace>
  <inkml:trace contextRef="#ctx0" brushRef="#br0" timeOffset="11551.27">17099 2528 688 0,'0'6'196'16,"0"2"-16"-16,0 6-20 16,5 4-180-16,-5 2 40 15,0 11 16-15,0-3-16 16,5-8-28-16,-5 0 0 16,5-6-16-16,-5 0 0 15,0-5-16-15,0-1 0 16,-5 4-160-16,0-2-144 15,0-2 12-15,5-2 168 16,-5-2 164-16,5 0 0 16</inkml:trace>
  <inkml:trace contextRef="#ctx0" brushRef="#br0" timeOffset="11801.34">16693 2905 728 0,'0'-2'212'0,"0"2"-48"16,0-2-44-16,5 2-168 15,5-6 96-15,15-2 76 16,11 0-8-16,10-8-28 16,25 3-16-16,10-3-12 15,5 0 8-15,1-2-4 0,4 0-8 16,1 2-12 0,-11-6 0-16,5 7-20 15,-15-1-16-15,-5-14-48 0,-10 0-24 16,-20 16-284-16,-16-2-248 15,-5-3 28-15,-4 9 288 16,-6 4 280-16,0 4 0 16</inkml:trace>
  <inkml:trace contextRef="#ctx0" brushRef="#br0" timeOffset="12270.02">16809 2280 936 0,'0'0'280'15,"0"0"-60"-15,0 0-56 16,6 0-272-16,4-2 72 16,10-4-176-16,11-2-240 15,4 0-12-15,-10 4 232 16,-4 0 232-16,-1 0 0 15</inkml:trace>
  <inkml:trace contextRef="#ctx0" brushRef="#br0" timeOffset="15285.06">13751 2445 704 0,'0'0'204'0,"0"0"-20"15,0 0-20-15,0 0-168 16,0 0 56-16,0 0 36 16,0 0-8-16,0 0-16 15,0 0 0-15,0 2 8 16,0 2 8-16,0 6 0 15,0 2 0-15,0-3-12 16,5-1 0-16,-5 6-12 0,0-6 0 16,5 0-16-16,-5 2 0 15,6 2-16-15,-6-6 0 16,0-2-8-16,5 0 8 16,-5 0-16-16,0 0-16 15,0-2-72-15,0-4-56 16,0-2-300-16,0 0-240 15,0 4 60-15,0 0 312 16</inkml:trace>
  <inkml:trace contextRef="#ctx0" brushRef="#br0" timeOffset="16628.8">13741 2443 616 0,'0'0'172'16,"0"0"-8"-16,0 0-12 16,0 0-128-16,0 0 56 15,0 2 36-15,0 0-16 16,0 2-36-16,0 4-8 15,0 2-8-15,0 3 8 16,5 1 8-16,-5 2 0 0,0 2-12 16,0 0-8-16,5-2-12 15,-5 0 8-15,0-8-4 16,0 2 0-16,5-4-24 16,-5 1-16-16,0 5-52 15,0-8-32-15,0-6-276 16,0 0-240-16</inkml:trace>
  <inkml:trace contextRef="#ctx0" brushRef="#br0" timeOffset="17488.18">13695 2522 688 0,'6'0'196'0,"-6"4"-8"16,5 4-12-16,-5 2-184 15,5 4 32-15,0 2 0 16,5-4-24-16,-5 0-216 16,0-6-184-16</inkml:trace>
  <inkml:trace contextRef="#ctx0" brushRef="#br0" timeOffset="17816.32">13538 2744 864 0,'0'2'256'0,"0"4"-40"16,0 0-40-16,0-2-232 16,0 0 64-16,10 0 64 15,0 0 8-15,11-4-24 16,-1-8-16-16,5 2-24 15,1 0 0-15,-1 2-104 16,1-2-96-16,4 0-192 16,6-2-88-16,-11-1 96 15,-5 3 184-15</inkml:trace>
  <inkml:trace contextRef="#ctx0" brushRef="#br0" timeOffset="-171441.18">18069 8584 1196 0,'0'-29'280'16,"0"-5"12"-16,5 0-276 15,0-6 0-15,6-5-8 16,-1 1 8-16,0 10 0 16,5 1 8-16,6 5-8 15,-1 6 0-15,5-6-8 0,6 7 0 16,-1 1-4-16,6 2 0 16,9 0 0-16,1 2 8 15,-5 2-12-15,-1 0-8 16,6 4-8-16,-10 0 16 15,-6 2 0-15,1 3 0 16,-1 1-12-16,-9 4 0 16,-1 6 4-16,-5 5 8 15,5 5 4-15,-4 4 0 16,4-2-4-16,0 2 0 16,-4 4 4-16,4 3 8 15,0 5-4-15,0 2 0 16,6 2-16-16,-6 3 0 15,-5 5 0-15,6 4 16 0,-6 1 0 16,0-3 0-16,-5 0-8 16,6-1 8-16,-11-3-8 15,0-2 0-15,0-9-8 16,-5-3 8-16,0 2 4 16,-5-6 8-16,-10-1-4 15,-1 1 0-15,1 0-12 16,-10-2 0-16,-1 0 0 15,6-2 8-15,-5-3 4 16,-1 1 0-16,1-2 0 16,-1-2 8-16,6-2 0 15,-5-2 8-15,4 0 8 16,-4-10 16-16,5 0 0 16,-1-2-8-16,11 0-12 0,-5 0 0 15,0-4-8-15,-1 2 0 16,1 0-12-16,0 4-8 15,-5-4-4-15,-6 2 8 16,-4 0 4-16,-1 0 0 16,11-2-4-16,0 0 0 15,-1 0-8-15,-4-2 0 16,5 0 0-16,4-4 8 16,6-4 4-16,-5 3 0 15,0-3-8-15,-1 0-8 16,6-2-16-16,5 2-8 0,-10-6 0 15,10 0 16-15,0 4-344 16,0-3-352-16</inkml:trace>
  <inkml:trace contextRef="#ctx0" brushRef="#br0" timeOffset="-170925.57">18786 9005 640 0,'0'0'180'16,"0"-2"-12"-16,0 4-20 16,0 0-164-16,0 0 32 15,0 8 24-15,5 8 0 16,0 10-12-16,10 5 0 15,0 9-12-15,11 6 0 0,4-1-8 16,11 1 8-16,4-2 0 16,11-3 8-16,-5-5-4 15,0-2 0-15,5-7-4 16,-5-3 0-16,-1-4 4 16,1-6 8-16,-5 0 4 15,-10-4 0-15,-1-2-60 16,-4-2-56-16,-6-3-216 15,-10 3-152-15,0-2 44 16,-4 0 208-16,-6-2 200 16,0-2 0-16</inkml:trace>
  <inkml:trace contextRef="#ctx0" brushRef="#br0" timeOffset="-170706.83">19812 9501 496 0,'0'0'132'15,"10"0"20"-15,5 2 12 16,0 4-128-16,6 4-8 16,-6 2-12-16,-5 4 8 15,0 4 0-15,0 3 0 16,-4 11 0-16,-17 10 0 0,-4 4-24 15,-5 1-16-15,-11-1-176 16,-4-5-152-16</inkml:trace>
  <inkml:trace contextRef="#ctx0" brushRef="#br0" timeOffset="-166119.58">20655 9412 1064 0,'0'0'324'16,"0"0"-32"-16,5 0-28 16,5 0-280-16,6 0 80 15,14 0 40-15,6 0-24 16,9-2-44-16,-4-2-8 15,5 2-4-15,-11 0 8 16,-4 2-4-16,-6-2-8 16,-5 2-36-16,-4 0-16 15,-6 0-80-15,0 0-56 0,5 0-268 16,0 0-208-16,-15 0 72 16,0 2 288-16,6-2 284 15,-1 0 0-15</inkml:trace>
  <inkml:trace contextRef="#ctx0" brushRef="#br0" timeOffset="-165854">20863 9454 752 0,'0'0'220'0,"0"0"-12"0,0 0-12 16,0 6-184-1,-5 1 48-15,-5 7 44 16,0 10 8-16,0 8-16 15,-5 14-8-15,-11 21-16 0,6 6 8 16,-6-3-16-16,1 1-16 16,5 1-16-16,-1-11 8 15,-4-9-4-15,5-6 0 16,9-7-20-16,1-1-16 16,-5-18-24-16,5-8-8 15,5-6-68-15,0-10-56 16,-5-12-268-16,5-10-208 15</inkml:trace>
  <inkml:trace contextRef="#ctx0" brushRef="#br0" timeOffset="-165588.4">20492 9791 952 0,'0'0'284'0,"0"-2"-24"16,0 0-28-16,0 4-256 15,0 0 64-15,6 0 52 16,4-4 0-16,10-4-12 15,11-4 0-15,9 2-24 16,11-2-8-16,10-6-8 16,0-2 8-16,-10 7 0 15,5 1-8-15,-11 2-28 16,-9 0-16-16,-11 6-48 16,-4 0-24-16,-6 0-64 15,-5 2-32-15,-5 0-244 0,0 2-200 16,0 0 64-16,-5-2 280 15</inkml:trace>
  <inkml:trace contextRef="#ctx0" brushRef="#br0" timeOffset="-165290.02">20940 9684 616 0,'0'0'172'16,"0"0"-12"-16,0 6-20 15,0 0-144-15,0 14 48 16,-6 17 36-16,1 9-8 16,5 3-4-16,-10 5 8 15,5-2-12 1,0-5-16-16,0-5-16 16,10-10 8-16,10-7 12 15,6-7 16-15,4-6 12 16,5-4 0-16,6-2-16 15,-5-4-8-15,-6 0-16 16,0-2 0-16,1-4-28 16,-11-2-24-16,0 2-92 15,-5-6-56-15,1-4-244 16,-6-3-176-16</inkml:trace>
  <inkml:trace contextRef="#ctx0" brushRef="#br0" timeOffset="-164758.78">21412 9227 792 0,'0'0'232'16,"0"0"-20"-16,0-2-24 0,10-2-204 16,5 2 56-16,6 0 24 15,4-2-24-15,6 4-32 16,-6 0-8-16,0 0-8 16,1 6 0-16,-6 2 4 15,-5 4 8-15,-5 8 0 16,-10 2 0-16,0-4 0 15,-5 4 8-15,0-5-4 16,-5 3 0-16,0-2-4 16,5 0 8-16,-5-2-4 15,-5 4 0-15,15 0 0 16,0 3 16-16,5 3 4 16,0 2 0-16,-5 6-8 0,5 5 0 15,0 7 0-15,0 2 8 16,-5 5 4-16,-5-1 8 15,5-7-4-15,-10 3 0 16,-6-10-8-16,1-6 0 16,-10-3-12-16,-1-9-8 15,6-6-28-15,-5-4-16 16,-1-6-304-16,1-14-280 16,10-8 16-16,-1 8 304 15</inkml:trace>
  <inkml:trace contextRef="#ctx0" brushRef="#br0" timeOffset="-164508.75">21417 9519 792 0,'0'0'232'0,"0"0"-12"16,10-2-8-16,0 0-200 16,6 2 48-16,9 0 28 15,0-4-8-15,6 2-32 16,-1-2-8-16,6 0-16 15,-6 0 0-15,-4 0-8 16,-1 0-8-16,1 0-48 16,-16 0-32-16,5 0-256 15,-10 4-216-15,0-4 36 16,0 4 256-16,-5 0 252 16,5 0 0-16</inkml:trace>
  <inkml:trace contextRef="#ctx0" brushRef="#br0" timeOffset="-164336.81">21580 9622 1024 0,'5'0'308'0,"15"0"-44"0,5 0-44 16,6 0-284-16,4 0 80 16,-9 0 48-16,-1-4-24 15,6 4-128-15,-11-4-104 16,-5 2-208-16,1 0-96 15,-6 2 96-15,-5-2 200 16,0 2 200-16,-5 0 0 16</inkml:trace>
  <inkml:trace contextRef="#ctx0" brushRef="#br0" timeOffset="-164086.89">21803 9731 704 0,'0'2'204'0,"0"8"0"15,5 14 4-15,0 14-160 16,-5 1 40-16,5 1 24 16,-5 8-16-16,5-7-28 15,1-3-8-15,-6-6-12 16,5-8 0-16,0-2-4 16,0-7 0-16,-5-5-36 15,5-4-32-15,0-2-316 0,0-6-280 16,0-6 16-1,0 4 304-15,-5 0 300 0,5-2 0 16</inkml:trace>
  <inkml:trace contextRef="#ctx0" brushRef="#br0" timeOffset="-163243.12">22154 9221 528 0,'0'-2'144'16,"5"-6"-148"-16,-5-5-144 15,0 11-8-15,5 4 288 16,5-6 196-16,10 0-88 16,6 2-104-16,-6 2-16 15,5 0-44-15,-4 2-24 0,-6 2-36 16,0 6-8-16,0-1 0 16,-9 5 16-16,-1 8-8 15,-5-6-8-15,-11 4-20 16,1-2 0-1,-10-6-4-15,0-6 0 0,4 0-4 16,1-2 0-16,0-4 8 16,5 0 16-16,0 0 12 15,5 0 8-15,-1-2 8 16,6 7 8-16,-5 17 8 16,0 10 8-16,0 10 0 15,0 9 8-15,-10 7-4 16,0 11 0-16,-1 9-20 0,-4-3-8 15,5-5-12 1,0-11 8-16,-1-9-8 0,6-13-8 16,0-9-28-16,5-8-16 15,5-8-44-15,0-10-24 16,0-10-252-16,5-12-224 16,10 0 40-16,-5 6 272 15,-4 1 264-15,4-1 0 16</inkml:trace>
  <inkml:trace contextRef="#ctx0" brushRef="#br0" timeOffset="-162555.65">22367 9505 680 0,'0'0'196'0,"-5"2"-32"16,5 0-28-16,-5 2-184 15,-5 4 40-15,-6 4 36 16,6 4 0-16,-5-2-8 16,-5 0 0-16,10-1-8 15,-6-1 0-15,6-4-12 16,0 0 0-16,5-4 8 16,5 2 24-16,5-2 8 15,0 4 0-15,0 4-16 16,5 4-8-16,-5 0-4 15,6 0 8-15,-6-2-4 0,10-5-8 16,-5 1 8-16,0-6 24 16,5 0 8-16,1-8 0 15,4-8-16-15,-5-3-8 16,0 9-12-16,-4 4 0 16,-1-6-8-16,0 6 0 15,-10 8 0-15,0 10 8 16,-10 7 0-16,-5 5 0 15,-6 8-4-15,-4 0 0 16,-1-5-4-16,6 1 0 16,-10 0-4-16,9-8 0 15,1-3 0-15,10 1 0 16,0-6 0-16,10-8 8 0,10-4 8 16,10-10 8-16,11-10 0 15,14-2-8 1,16-1-12-16,21-5 0 0,-6 0 0 15,5 6 8-15,-10 4-4 16,-10 6 0-16,-10 6-16 16,-21 8-8-16,-4 4 12 15,-11 8 24-15,-25 8 12 16,-10 0-8-16,-1 1-12 16,-19 3 0-16,-21 2-8 15,5-8 0-15,0-6-12 16,-5-3-8-16,10-5-8 15,5-2 0-15,11-6-48 0,4-12-48 16,11-10-232 0,0-11-184-16,10-3 56 0,-1 8 240 15,6 6 240-15,0 1 0 16</inkml:trace>
  <inkml:trace contextRef="#ctx0" brushRef="#br0" timeOffset="-162383.75">22448 9668 648 0,'0'4'184'16,"0"22"-8"-16,0 15-8 15,-5 3-160-15,0 4 40 16,-5 1 16-16,5-7-8 16,0-6-28-16,0-5-8 15,0-5-20-15,5-6 0 16,10-12-40-16,5-14-24 16,10-12-188-16,6-14-152 15</inkml:trace>
  <inkml:trace contextRef="#ctx0" brushRef="#br0" timeOffset="-161805.56">22916 9460 800 0,'0'0'236'0,"0"0"-20"15,0 3-20-15,0 7-204 16,0 6 48-16,0 0 16 16,0 4-32-16,0-4-32 15,5 0 0-15,0-4 4 0,0-4 8 16,0-4 16-16,5-6 16 16,-5-12-20-16,0-8-32 15,0-6-32-15,0-10 8 16,-5-5 12-16,6-9 16 15,-6 3 12-15,5 5 8 16,-5 4 0-16,5 4 8 16,-5 7 20-16,5 9 24 15,-5 6 4-15,0 2-8 16,5 6-20-16,-5 2 0 16,0 2-8-16,0 2 0 15,0 2-4-15,0 8 0 16,0 4-4-16,0 10 0 15,0 8-4-15,-5 3 0 0,5 11 12 16,0 9 16-16,-5 11 0 16,0 15-8-16,0 20-12 15,-1 7 0-15,1-9 0 16,0-4 0-16,0-4-4 16,5-9 0-16,0-17-4 15,-5-11 0-15,5-11-4 16,0-13 0-16,0-10-16 15,0-6-8-15,0-6-60 16,0-10-40-16,0-6-32 16,0-6 24-16,0-16-224 0,5 1-240 15,0 3 32-15,-5 4 280 16</inkml:trace>
  <inkml:trace contextRef="#ctx0" brushRef="#br0" timeOffset="-160664.96">23159 9434 608 0,'0'0'172'0,"-10"8"0"0,0 6 4 16,-5 1-136-16,0 3 40 16,5 4 12-16,-6 0-16 15,6-4-20-15,5-2 0 16,0-6 0-16,10 0 8 15,5-7 0-15,11-3 8 16,4-5-20-16,10-7-16 16,1-2-28-16,-5-4-8 15,9-4-16-15,-4 0 0 16,-1-4-28-16,-4-1-16 16,-6 5-8-16,-5 0 16 15,-9 4 20-15,-1 4 8 0,-5 4 12 16,-5 2 8-1,-5 4 4-15,0-2 8 16,0 6 0-16,-6-2 8 0,6 0-4 16,0 2 0-16,0 0 4 15,5 0 8-15,-5 2 8 16,5 8 0-16,0 6 4 16,-5 8 8-16,5 2-4 15,0 8-8-15,-5 5-12 16,-5 7 0-16,5 0-4 15,0 1 0-15,0-7-8 16,0-8 0-16,-1-3-4 16,6-5 8-16,0-10 12 15,-5-2 8-15,5-4 8 0,0-4 8 16,-5-4-16-16,0 0-8 16,0-10-16-16,0-4 8 15,-5 6-4-15,0 2 0 16,0 0-12-16,-6 0 0 15,6 0-4-15,5 2 8 16,-5 0 0-16,5 2 0 16,0-2-8-16,0 1 0 15,10 1-4-15,0 0 8 16,5-2 0-16,5-2 0 16,6 2 0-16,4 0 8 15,5 0 0-15,-4 0 0 16,4 4-8-16,-9 0 0 0,-6 4-12 15,5 2 0-15,-10-2 0 16,-5 4 8-16,-5 15 8 16,-5 11 8-16,-15-2-4 15,0 2 0-15,-1-1-12 16,-4-3 0-16,-5 6 0 16,-1-10 8-16,11-3-4 15,-1-1 0-15,11-8 0 16,15-2 8-16,11-6 8 15,9-4 0-15,16-6-4 16,-1-2 0-16,6 0-16 16,-5-6-8-16,-6 2-44 15,-4-4-32-15,-11 1-312 16,-5 1-280-16</inkml:trace>
  <inkml:trace contextRef="#ctx0" brushRef="#br0" timeOffset="-160098.87">21453 9642 744 0,'5'0'216'0,"0"-2"-24"15,10-4-24 1,5 4-216-16,16 0 32 0,-11 0-176 16,16-2-192-16,-6 2-8 15,-9-2 200-15,-6 4 192 16,-5-2 0-16</inkml:trace>
  <inkml:trace contextRef="#ctx0" brushRef="#br0" timeOffset="-95374.81">19273 12158 1104 0,'0'0'336'0,"0"0"-24"0,5 0-24 15,6 6-284-15,4 4 80 16,-5 4 44-16,5 2-24 16,-5 10-40-16,6 0-8 15,-6 1-8-15,5 11 8 16,-5-2-12-16,0-7-8 15,-5 1-16-15,6-2 0 16,-6-2-12-16,0-2-8 16,5-8-20-16,-10-7-8 0,5-1-40 15,0-4-24-15,-5-10-372 16,0-9-336-16,0-3 36 16,0 2 384-16,0 4 380 15,0 2 0-15</inkml:trace>
  <inkml:trace contextRef="#ctx0" brushRef="#br0" timeOffset="-95062.39">19476 12053 816 0,'0'-2'240'16,"0"-2"-28"-16,0 2-32 16,6 0-196-16,-1-2 80 15,10 0 72-15,15-2 8 16,6-2-12-16,10-4-8 15,4-5-28-15,1 3-16 16,0 2-20-16,0-2 0 16,-5 6-12-16,-11 8-8 15,-4 4-8-15,-6 0 0 16,-5 2-8-16,-10 4 0 16,1 10-16-16,-6-3 0 15,-5 7-8-15,-5 0 8 0,0 0-16 16,-11-4-16-16,6 4-32 15,0-5-16-15,-10-3-64 16,10-2-40-16,-6-4-272 16,1-2-216-16</inkml:trace>
  <inkml:trace contextRef="#ctx0" brushRef="#br0" timeOffset="-94765.52">19446 12236 664 0,'0'0'188'0,"0"0"-4"0,5 0-4 16,5 0-124-16,5-2 80 16,16 0 32-16,5-4-40 15,4-2-56-15,1 0-8 16,-1 0-16-16,-4 2 0 15,-6 2-24-15,1 0-16 16,-11 2-32-16,-10 0 0 16,1 6-300-16,-22 6-288 15,-4 0 8-15,5-2 304 16,5-2 300-16,-5 2 0 16</inkml:trace>
  <inkml:trace contextRef="#ctx0" brushRef="#br0" timeOffset="-94624.84">19365 12521 736 0,'0'0'212'0,"0"0"4"15,5-2-4-15,10-2-164 16,16-1 48-16,4-7 24 16,11-4-24-16,10-6-40 15,0-2-8-15,-11-2-16 16,1-3 0-16,-5 3-28 16,-11 6-24-16,-10 2-304 15,-4 4-272-15</inkml:trace>
  <inkml:trace contextRef="#ctx0" brushRef="#br0" timeOffset="-94359.27">18913 12710 832 0,'0'0'244'16,"5"0"-12"-16,20 0-12 15,16 0-172-15,20-8 96 16,10-8 52-16,20-6-32 15,21-6-60-15,5-3-24 16,0-1-24-16,-16-2 8 16,1 1-16-16,-11-1-8 15,-20 6-44-15,-10 4-24 16,-15 4-92-16,-15 6-56 16,-6 1-288-16,-25 1-224 15,-5 6 80-15,0 4 304 16,0-2 304-16,-5 2 0 0</inkml:trace>
  <inkml:trace contextRef="#ctx0" brushRef="#br0" timeOffset="-94092.38">19507 12500 656 0,'0'6'188'0,"0"3"4"16,0 3 12-16,0 10-128 15,0 10 56-15,-5 8 24 16,0 7-24-16,-10 7-40 16,-1 7-8-16,1 9-20 15,0-1 0-15,0 1-24 16,-1-11-8-16,6-7-24 0,0-11-8 16,5-15-24-16,0-6-16 15,0-16 4-15,5-20 24 16,0-19-308-16,0-13-320 15,5 2-8-15,0 9 328 16</inkml:trace>
  <inkml:trace contextRef="#ctx0" brushRef="#br0" timeOffset="-93561.09">19512 12680 944 0,'0'0'284'0,"5"0"-32"16,0 6-28-1,5 8-236-15,1 10 80 16,-6 17 56-16,5 15-16 0,-5 8-36 15,0 9-16-15,0-6-16 16,-5-3 8-16,0-3-8 16,0-11 0-16,0-10-24 15,0-10-8-15,-5-11-16 16,0-5 0-16,-10-10-12 16,-6-14-8-16,-4-14-4 15,-1-7 8-15,-4-9 8 16,5-10 0-16,-1 7 8 15,1 3 16-15,4-4 0 16,6 9-8-16,5 5-8 0,0 2 8 16,5 2 4-16,5 5 8 15,10-3 0-15,10 4 0 16,1 2-12-16,4 2 0 16,0 6-16-16,1 6 0 15,-6 10 8-15,-5 10 16 16,-4 16 0-16,-17 11-16 15,-4 3-8-15,-10 4 8 16,-5-1 16-16,-6-5 8 16,6-4 8-16,4-7 8 15,-4-9-8-15,10-6 0 16,5-4-16-16,-1-4 0 16,6-8-8-16,10-8 0 15,6-8 0-15,9-6 8 0,10-16-24 16,6-5-16-16,10-5-8 15,10-3 24-15,5-1-336 16,-1-2-352-16,-4 5 0 16,-15 13 352-16</inkml:trace>
  <inkml:trace contextRef="#ctx0" brushRef="#br0" timeOffset="-93170.33">19822 12652 632 0,'0'-4'180'0,"0"-6"-40"0,0 1-36 16,0 3-164-16,5-2 56 15,5 0 84-15,5 2 40 16,6 0 16-16,4-4-16 16,6 2-24-16,-6-2-8 15,5-2-16-15,-4 2 0 16,-6 4-12-16,-5-2 0 15,1 4-4-15,-6 8 0 16,-10 14 0-16,0 8 0 16,-10 8 0-16,-11 7 8 15,1 7-8-15,-5 2 0 16,-11 7-8-16,6-3 8 16,-1 3-12-16,-4-3-8 15,4-8-20-15,-4-7-8 0,-1-9-32 16,5-8-24-16,-4-10-100 15,-1-20-72-15,6-12-268 16,-1-12-184-16,6-8 96 16,5 11 288-16,4 3 288 15,6 4 0-15</inkml:trace>
  <inkml:trace contextRef="#ctx0" brushRef="#br0" timeOffset="-92982.89">19537 12738 840 0,'0'0'248'0,"6"2"4"16,9 4 8-16,15 4-184 15,16 5 64-15,5 9 36 16,10 4-24-16,5-2-44 0,5 8-16 16,0 1-24-16,0 1 0 15,-5-4-28-15,-10-2-24 16,-10-3-52-16,-11-3-24 16,-9-8-72-16,-11-6-40 15,0-6-280-15,-10-14-232 16</inkml:trace>
  <inkml:trace contextRef="#ctx0" brushRef="#br0" timeOffset="-92420.4">20701 12115 952 0,'0'0'284'0,"0"0"-4"15,0-2-12-15,0 0-232 16,0 0 64-16,-5 2 28 16,5 0-32-16,0 6-36 15,0 15 0-15,5 13-8 16,-5 22 0-16,0 11-12 15,0 5-8-15,5 3-4 16,0 0 8-16,5-3 0 0,0-11 0 16,0-7 0-1,-5-8 8-15,6-7 0 16,-6-7 0-16,0-4-12 0,0-2 0 16,-10-7-8-16,5-3 0 15,5-2-4-15,0 0 0 16,-5-6 12-16,0-4 16 15,0 2 8-15,0-4 0 16,-10-4-16-16,5-4 0 16,-5 0-16-16,-6-2-8 15,6-4-8-15,-5 2 0 16,0 0-4-16,-6 0 0 16,6-3-16-16,-5-1-8 15,-1 0-28-15,6-2-16 16,0-2-48-16,-5-2-24 0,4 6 24 15,6 2 64 1,5-13-380-16,-5-17-432 0,0 4-4 16,0 14 432-16,5 5 432 15,0-9 0-15</inkml:trace>
  <inkml:trace contextRef="#ctx0" brushRef="#br0" timeOffset="-92232.9">20457 12305 888 0,'0'2'264'0,"0"8"12"15,0 18 16-15,-10 13-204 16,0 9 56-16,-11 12 16 16,-9 1-32-16,-16-1-60 0,0 1-24 15,11-3-84 1,-11-7-56-16,5-5-340 0,16-14-280 16,0-11 48-16,9-5 336 15,6-4 332-15,5-8 0 16</inkml:trace>
  <inkml:trace contextRef="#ctx0" brushRef="#br0" timeOffset="-92060.91">20680 12555 1152 0,'6'0'352'15,"24"2"-32"-15,11 4-32 16,9 4-296-16,6 4 96 16,-5 2 56-16,0 4-24 15,-5-5-48-15,-6 5-16 16,-9-2-16-16,-6 0 8 15,-5-4-12-15,-4 0-8 0,-1-4-44 16,-5-2-32-16,-5-2-424 16,0-2-384-16</inkml:trace>
  <inkml:trace contextRef="#ctx0" brushRef="#br0" timeOffset="-91764.14">21747 11954 1064 0,'0'0'324'15,"-5"0"-36"-15,0 0-28 16,-5 6-332-16,-10 8 24 16,-21 6-256-16,-5 3-272 15,1-3 4-15,9-4 288 16,5 0 284-16,6-4 0 16</inkml:trace>
  <inkml:trace contextRef="#ctx0" brushRef="#br0" timeOffset="-91639.04">21275 12301 992 0,'0'8'300'0,"0"14"-28"15,0 10-28-15,0 9-256 16,5 3 72 0,-5 0 52-16,5 1-16 0,0-5-48 15,0-6-24-15,-5-7-92 16,5-5-56-16,-5-6-280 16,0-6-216-16</inkml:trace>
  <inkml:trace contextRef="#ctx0" brushRef="#br0" timeOffset="-91231.83">21127 12416 632 0,'0'0'180'16,"0"0"-12"-16,11-2-4 15,9-2-124-15,10-6 64 16,11-8 32-16,20-1-32 16,5-3-24-16,0-2 8 15,10 4 8-15,-15 2 0 16,0-4-12-16,-5 5-8 16,-15 5-24-16,-11 6-8 15,-4 6-4-15,-11 14 8 16,-5 11 0-16,-10 11-8 15,-5 4-16-15,-5 7-8 0,-5-3-8 16,4-4 8-16,1-2-8 16,-5-9 0-16,0-3-12 15,10-6 0-15,0-4-8 16,-6-4 0-16,6-6-44 16,5 2-32-16,0-8-336 15,0-6-288-15,0 4 40 16,0 0 336-16</inkml:trace>
  <inkml:trace contextRef="#ctx0" brushRef="#br0" timeOffset="-90888.14">21239 12583 552 0,'0'0'152'16,"0"0"-28"-16,-5 0-32 15,10-2-100-15,10 0 80 16,6-4 76-16,9-4 0 16,11 4-40-16,5 2-32 15,-1-4-40-15,1 2 0 16,-10 2-8-16,-11 2 0 16,0 2-4-16,-14 10 0 15,-11 8 0-15,-16 2 8 16,-4 0-12-16,-5 6-8 15,-6 1-4-15,1-1 8 0,-11 0 0 16,16-2-8-16,-1-6-16 16,6-4 0-16,5-5-36 15,10-1-24-15,5-4-68 16,15-2-40-16,10-12-140 16,11-5-96-16</inkml:trace>
  <inkml:trace contextRef="#ctx0" brushRef="#br0" timeOffset="-90356.81">22159 12055 1104 0,'0'0'336'0,"-5"0"-44"0,5 0-48 16,0 2-300-16,-5 10 88 16,-21 8 56-16,-4 6-24 15,-1-1-36-15,1 3-8 16,4-2-20-16,6-4-8 15,5-2-12-15,5-6 0 16,10-5 8-16,20-5 16 16,5-8 12-16,16 1 0 15,5-3-4-15,4-6 0 16,6 4-4-16,0 10 8 16,-5 4 0-16,-10 10 0 15,-6 13 0-15,-9 13 8 16,-11 8-8-16,-10 5 0 15,-15 1-4-15,-11-3 8 16,1 5-8-16,-10-9-8 0,-16-9-36 16,-5-4-24-16,0-12-48 15,-5-5-16-15,1-9 12 16,-6-14 40-16,10-11 60 16,10-9 32-16,6 0 40 15,9-8 24-15,11 4-8 16,10 1-24-16,10 5-12 15,10 4 16-15,0 6-4 16,11 4-8-16,4 4-24 16,-4 8 0-16,4 6-24 15,6 0-16-15,-11-2-108 16,1 2-88-16,-1 2-268 0,-5 0-176 16,6-4 100-16,-11-4 280 15,0 1 276-15,-5-1 0 16</inkml:trace>
</inkml:ink>
</file>

<file path=ppt/ink/ink8.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5:38:08.251"/>
    </inkml:context>
    <inkml:brush xml:id="br0">
      <inkml:brushProperty name="width" value="0.05292" units="cm"/>
      <inkml:brushProperty name="height" value="0.05292" units="cm"/>
      <inkml:brushProperty name="color" value="#FF0000"/>
    </inkml:brush>
  </inkml:definitions>
  <inkml:trace contextRef="#ctx0" brushRef="#br0">12710 1836 872 0,'0'0'260'16,"0"0"-28"-16,-5 2-20 15,0 7-228-15,-5 9 56 16,-1 14 20-16,-4 8-32 15,0-3-28-15,0 5 8 16,5-4 4-16,4 0 0 16,-4-17-12-16,5-5-8 15,5 0-32-15,-5-8-24 0,10-10-8 16,5-12 16-16,6-8 24 16,9-1 16-16,0-1 0 15,6-10-8 1,-1 2 4-16,6 8 16 0,-11 3 4 15,-4 1 0-15,4 8 4 16,-10 0 16-16,-5 4 28 16,-4 10 16-16,-1 16-8 15,-5 14-16-15,-11 19-16 16,1 17 8-16,-10-7 0 16,5 7-8-16,0-3-12 15,-6-3 0-15,1-11-8 16,5-5 0-16,-6 0-4 15,6-11 8-15,0-9-32 0,0-4-24 16,-6-8-96-16,1-6-64 16,-5-8-136-16,4-20-64 15</inkml:trace>
  <inkml:trace contextRef="#ctx0" brushRef="#br0" timeOffset="234.42">12502 2211 384 0,'0'-6'96'15,"0"-2"-8"-15,5 0-8 16,0 0-64-16,0-6 40 16,0 16 56-16,10 10 24 0,0-4-4 15,6 8-16-15,-1 1-32 16,0 5-8-16,6 0-44 16,-1 0-32-16,-4 0-48 15,-6-4-8-15,0 0-40 16,0-7-24-16,0-3-120 15,1-8-88-15,-1-4 44 16,0 4 144-16</inkml:trace>
  <inkml:trace contextRef="#ctx0" brushRef="#br0" timeOffset="797.82">13096 1550 856 0,'-5'4'252'0,"5"16"-12"0,5 11-20 16,-5 13-216-16,5 16 56 15,-5 23 28-15,-5 22-16 16,5-2-32-16,-5-2-8 0,5 1-12 16,0-11 0-1,0-10-4-15,0-11 0 16,5-9-12-16,-5-11-8 0,0-16-16 16,5-1 0-16,0-9-80 15,-5-10-72-15,5-20-52 16,-10-10 24-16,0-14 48 15,0-7 32-15,0-9 32 16,0 2 16-16,0-7 32 16,5 5 32-16,-5 1 24 15,10 3 0-15,-5 14 28 16,0-2 32-16,0 9 20 16,0 9 0-16,5 8 4 15,5 6 16-15,0 4 4 16,5 4 0-16,-4 9-24 15,4 1-16-15,0 10-24 0,5 0 0 16,-4-4-32-16,-1-1-24 16,0-1-96-16,0-4-64 15,-5-6-64-15,1-6 16 16,-1-8 72-16,0-8 72 16,-5-6 64-16,0 4 0 15</inkml:trace>
  <inkml:trace contextRef="#ctx0" brushRef="#br0" timeOffset="1079.95">13670 1528 1008 0,'0'0'304'0,"0"8"-32"16,0 8-32-16,5 6-272 16,0 1 64-16,0 1 28 15,0 4-32-15,0 2-48 16,6-4-8-16,-6-1-76 16,0-3-56-16,0-6-48 15,-5 0 24-15,0-2-88 0,-5-6-104 16,0 0 56-16,5-2 160 15</inkml:trace>
  <inkml:trace contextRef="#ctx0" brushRef="#br0" timeOffset="1846.48">13462 1822 264 0,'0'8'56'15,"0"-2"8"-15,0 1 8 16,0-3-36-16,0 6 16 16,5-8 4-16,5-2 0 15,15-2-16-15,11-4-8 16,-11 0 0-16,11-1 8 15,-1-1 24-15,1-6 16 16,0-2 8-16,-1-4-8 16,1 10-24-16,-6 2-8 15,-4 0-28-15,-11 0-8 0,0 2-4 16,-5 8 8-16,-5 2 12 16,-15 6 8-16,0 10-4 15,-5 2-8-15,0 2-16 16,-6 5-8-16,-4 3-8 15,10-2 8-15,-6 0 0 16,6 5 0-16,0-5-4 16,-6 2 0-16,6-2-4 15,5-1 0-15,-5-11-8 16,5-4 0-16,5 2-16 0,5-4 0 16,-6-10-16-1,1 4 0-15,5-6-4 16,5 2 8-16,-5-2 4 0,6 0 0 15,-6 0 8-15,0-2 16 16,5 8 4-16,0-2 0 16,5-6 0-16,5-8 8 15,0 6 8-15,6 2 8 16,-1-4 0-16,0-4 0 16,1-8-4-16,-6 6 8 15,0-7-8-15,0 3 0 16,-4 8 0-16,-6 8 16 15,-5 2-4-15,-5 12-8 16,-16 7-24-16,-4 9-8 0,-6-8-4 16,1 2 8-16,-6 4 8 15,-9-5 8-15,4-1 0 16,0-4 0-16,6-2 4 16,4-4 8-16,6 2-4 15,5-6 0-15,9-4-24 16,1 2-8-16,10 0 4 15,5-6 24-15,21-2 20 16,4-8 8-16,11-2-8 16,-1-2 0-16,11-2-8 15,0-12 0-15,0-2-4 16,0 5 0-16,-6-3-28 16,1-4-24-16,-5 10-20 15,-11 6 8-15,-4-1-20 16,-11 7-16-16,0 2-88 0,-10 8-56 15,5 0 32-15,-10 0 104 16</inkml:trace>
  <inkml:trace contextRef="#ctx0" brushRef="#br0" timeOffset="2299.52">13645 2369 328 0,'0'0'76'15,"0"0"4"-15,0 6-4 0,0-2-60 16,0 0 24 0,0 4 4-16,0 2-8 0,0 2-12 15,0-4 8-15,5 0-12 16,-5 0-8-16,5-2-4 16,0-4 8-16,-5 0 12 15,10-4 8-15,5-6-4 16,1 0-8-16,-1-6-4 15,0-10 8-15,10 16 0 16,-4 2 0-16,4-2-4 16,1 0 8-16,-6 4 0 15,0 4 0-15,0 0-8 16,-9 0-8-16,4 4-8 0,-10 0 8 16,-5 8 8-16,0-4 8 15,-10 2 0-15,-5 2 0 16,4-2-8-16,-9 2 0 15,10-4-4-15,-5 0 0 16,5-2-28-16,-6-4-16 16,11 4-64-16,0-6-40 15,-5-4-24-15,10-6 16 16,5-12-60-16,5-2-72 16,5 4 36-16,-9 4 120 15</inkml:trace>
  <inkml:trace contextRef="#ctx0" brushRef="#br0" timeOffset="2908.9">14193 1740 720 0,'0'0'208'0,"0"0"-24"16,10 0-24-16,-4 0-192 16,4 0 48-16,5 0 28 15,0 0-8-15,0 2-20 16,-4 2-8-16,-1-4-28 16,0 0-16-16,-5 2 4 15,-5 2 24-15,5 0 16 16,-5 2-8-16,-5 0-4 15,0 2 8-15,-5 10 4 0,0 4 8 16,-6 5 0-16,11 5 8 16,-5 12 0-16,5 0 0 15,0-5-8-15,0 5 0 16,0-12-16-16,0-3 0 16,-5-5-16-16,-6-2 0 15,-4-8-36-15,5-6-24 16,-11 0-4-16,-4-10 24 15,4-10 24-15,1-2 8 16,5-6 16-16,4-8 24 16,6 5 36-16,0 1 24 15,0-2 20-15,5 2 8 16,5 8-16-16,-5 4-16 0,5 0-20 16,0 2 0-16,0 4-12 15,0-1-8-15,0 5-4 16,5 7 8-16,0 15 0 15,0 10 0-15,5 18 0 16,0 13 8-16,1 13-4 16,-6 25 0-16,0 34-44 15,0 18-32-15,-5 17-8 16,-5 13 32-16,5 77 20 16,0 47 0-16</inkml:trace>
  <inkml:trace contextRef="#ctx0" brushRef="#br0" timeOffset="116128.82">15011 1580 768 0,'0'0'224'0,"0"2"-4"15,0 5 0-15,0 1-184 16,-5 14 48-16,0 2 28 15,0 8-8-15,-10 9-24 16,-1 11 0-16,-4 16-12 16,0 15 0-16,-11 10-12 15,-4 2-8-15,-6-5-8 0,6-9 8 16,-1 2-8-16,0-11 0 16,6-5-16-16,-1-7 0 15,11-9-16-15,0-7 0 16,5-4-44-16,-1-10-32 15,11-11-4-15,0-3 32 16,0-18-312-16,5-24-344 16,10 9 0-16,-5 9 352 15</inkml:trace>
  <inkml:trace contextRef="#ctx0" brushRef="#br0" timeOffset="126997.26">15479 1748 288 0,'0'0'64'0,"0"0"4"16,-6-2 8-16,6 2-8 16,-5 0 56-16,0 0 60 15,0 0 8-15,5 0-16 16,0-4-16-16,5 2-52 16,-5 0-24-16,5 2-28 15,0 0 8-15,6-4-8 0,-1 2 0 16,5 0-20-16,5-4-8 15,1 4-56-15,-1-4-40 16,5 1-100-16,-4 3-48 16,9-6 32-16,6-4 96 15</inkml:trace>
  <inkml:trace contextRef="#ctx0" brushRef="#br0" timeOffset="127278.53">15682 1716 912 0,'-5'0'272'0,"5"0"-48"0,-5 0-48 0,5 0-240 16,-6 8 80-16,1 0 76 15,0 6 0 1,-5 10-16-16,0 8-8 0,0 9-8 16,0 7 8-16,0 12-4 15,-6 5-8-15,6-5-16 16,0-5 0-16,-5-3-8 15,5-1 0-15,-6-5-12 16,6-10-8-16,-5-10-36 16,5-7-16-16,0-1-88 15,5-6-56-15,5-2-244 16,-6-10-176-16,6-6 80 16,0 2 264-16</inkml:trace>
  <inkml:trace contextRef="#ctx0" brushRef="#br0" timeOffset="127559.86">15280 2016 784 0,'0'0'228'15,"11"0"16"-15,9 0 12 16,0-8-164-16,11 2 56 15,4-8 16-15,11 0-32 0,-5-3-52 16,4 1-8-16,-4 0-16 16,0-2 8-16,-1 6-24 15,-9-2-16-15,4 6-72 16,-4 2-48-16,-6 0 0 16,-5 4 56-16,1 2-288 15,-11 8-336-15</inkml:trace>
  <inkml:trace contextRef="#ctx0" brushRef="#br0" timeOffset="127872.25">15661 1959 952 0,'0'-2'284'0,"0"-2"-56"0,0 4-60 16,0-2-248-16,0 2 96 15,0 6 56-15,0 7-32 16,0-1-36-16,0 8 8 16,0 4 4-16,0 6 0 15,0-2 0-15,5 3 0 16,1-7 8-16,4-10 8 16,5 8 0-16,5 0-8 15,6-12 0-15,4-2 16 16,1-4 8-16,-1-4 8 15,1 0-12-15,4 0-8 16,-4-8-20-16,-11 2 0 16,5 4-88-16,6-4-72 15,-6-2-272-15,-4-6-192 16</inkml:trace>
  <inkml:trace contextRef="#ctx0" brushRef="#br0" timeOffset="128492.82">16225 1538 1128 0,'0'-2'344'0,"0"-4"-48"0,0 4-48 15,0 2-308-15,5-4 88 16,0 4-20-16,11 4-104 16,-6-8-120-16,10 2-8 15,0 2 20-15,6 0 40 16,-1 0 52-16,1 0 16 15,-6-6 24-15,0-4 16 16,1 2 24-16,-6 0 24 16,-5 4 44-16,0 4 32 15,-5 8 44-15,-5 4 24 0,-10 10-8 16,0 8-16-16,0 0-24 16,-16 1 0-1,11 5-8-15,-5 2 0 0,5-7-20 16,-1 7-8-16,6 0-12 15,0 5 0-15,0-1 0 16,5 0 0-16,0 1-4 16,0-1 0-16,5-4-12 15,0-4-8-15,-5-5 0 16,5-3 8-16,0 0-4 16,0-8-8-1,-6-2-28-15,6-8-16 0,0 4-40 16,0-10-24-16,-5 3-88 15,0-5-56-15,0-7-140 16,5-7-72-16,-5-16 100 16,5 10 176-16,-5 8 176 15,5-6 0-15</inkml:trace>
  <inkml:trace contextRef="#ctx0" brushRef="#br0" timeOffset="128773.98">16200 1722 712 0,'0'0'204'16,"0"0"12"-16,5 0 12 15,0 0-144-15,5 0 56 16,5-6 20-16,1-1-32 15,4-5-48-15,5 2-8 16,-4-2-16-16,4 4 0 16,1-2-40-16,-6 2-32 15,-5 4-120-15,0 2-80 16,-5 2-216-16,1 6-136 0,-11 2 96 16</inkml:trace>
  <inkml:trace contextRef="#ctx0" brushRef="#br0" timeOffset="128992.75">16134 1869 560 0,'-5'4'156'0,"0"-2"-20"16,0 0-20-16,5 2-124 16,5-2 56-16,10 0 64 15,5-2 24-15,6-12 0 16,9-2-16-16,1 2-36 0,4 5-16 15,1-3-24 1,0 0 0-16,-6 4-84 16,1-2-80-16,-1 0-232 0,-4 2-144 15,4 6 64-15</inkml:trace>
  <inkml:trace contextRef="#ctx0" brushRef="#br0" timeOffset="129227.19">16622 1913 1080 0,'0'6'328'16,"5"2"-36"-16,5 8-40 0,0 8-284 15,5 3 88-15,5 9 56 16,1 2-24-16,-6 7-32 16,5-5-8-16,1-2-12 15,-6-3 0-15,-5-9-24 16,0 0-16-16,-5-10-108 15,0-6-80-15,0 2-280 16,6-10-184-16</inkml:trace>
  <inkml:trace contextRef="#ctx0" brushRef="#br0" timeOffset="142645.41">18171 1732 592 0,'0'-2'164'0,"0"2"-4"16,5-6-12-16,0-2-108 15,10 1 72-15,6-5 40 16,9-4-24-16,6-6-24 16,14 4 8-16,1 2 0 15,-5-6 0-15,5 1-24 16,-11 9-16-16,-14 2-32 15,4-6-8-15,-9 10-8 16,-6 4 0-16,-5 6-32 0,-5 8-24 16,-5 2-44-16,-5 4-8 15,-5 5-56-15,-5 3-40 16,-6 0 0-16,-4 2 48 16,0-6 56-16,-1 1 16 15,16-3 44-15,0-4 32 16,-5-8 56-16,4 2 32 15,6-4-4-15,0 0-24 16,5-4-44-16,-5-2-8 16,15 0-80-16,0 0-64 15,-4 0-204-15,4-8-136 16,10-4 60-16</inkml:trace>
  <inkml:trace contextRef="#ctx0" brushRef="#br0" timeOffset="142942.31">18486 1591 912 0,'0'4'272'0,"-5"4"-20"16,-5 8-24-16,-11 10-204 16,1 10 88-16,0 7 48 15,-6 5-32-15,1 12-48 16,-6 5-8-16,1 8-8 0,-1-1 0 15,1-7-8 1,-6-5 0-16,6-1-20 0,-1-11-8 16,1-10-32-16,5-4-16 15,4-11-60-15,1-9-40 16,5-4 12-16,-1-4 56 16,6-12-292-16,10-8-344 15,5-4 0-15,-5 3 344 16</inkml:trace>
  <inkml:trace contextRef="#ctx0" brushRef="#br0" timeOffset="143254.79">18648 1754 920 0,'0'0'276'0,"0"0"-4"15,6 0 4-15,-6 0-212 16,0 0 64-16,0 0 24 15,0 0-40-15,-6 2-104 0,-4 6-56 16,-10 4-120-16,0 4-48 16,-1 2-204-16,1 4-144 15</inkml:trace>
  <inkml:trace contextRef="#ctx0" brushRef="#br0" timeOffset="143521.87">18323 1994 920 0,'5'0'276'0,"0"0"-24"0,1 10-20 0,-1 10-224 16,5 2 80-16,0-4 32 15,-5 2-32 1,10 3-52-16,6-1-8 15,-11-6-36-15,0 4-16 0,5-8-104 32,0-4-72-32,-4-2-40 15,-6 0 48-15,5-6-80 16,0-8-120-16,-10 0 48 16,5 2 176-16</inkml:trace>
  <inkml:trace contextRef="#ctx0" brushRef="#br0" timeOffset="143959.31">18415 2046 408 0,'0'0'104'0,"0"-6"4"0,0 4 0 16,5-4-80-16,0 0 24 16,5-2 28-16,5-2 16 15,11-4 16-15,-6 2 8 16,0 2 12-16,6-3 8 16,-1 3-8-16,1 2-8 15,-6 0-28-15,5 2-8 16,1-2-24-16,-6 0 0 15,0 2-16-15,-4 4-8 16,-6-2-16-16,0 4-8 16,-5-2-44-16,0 4-32 15,-5 6-92-15,-5 4-48 16,-5 2-8-16,-11 4 56 0,1 5 60 16,0-3 16-16,-6 2 28 15,6 8 16-15,-5 0 36 16,-1-12 24-16,11 9 36 15,5-3 24-15,0-8-4 16,10-2-16-16,0 0-20 16,5-6 0-16,5 0 0 15,5-10 8-15,-5-8-16 16,6 6-8-16,-1-10-52 16,0-2-32-16,-5-4-84 15,6 2-40-15,-6 10-144 16,0 0-96-16,-5-5 72 15,0-1 176-15,-5 8 168 16,5 4 0-16</inkml:trace>
  <inkml:trace contextRef="#ctx0" brushRef="#br0" timeOffset="144678.1">18196 2353 1064 0,'0'0'324'16,"0"0"-28"-16,0 4-28 16,0 8-276-16,5-2 80 15,6-4 36-15,-1 4-32 0,0 8-44 16,0-6-8-16,0 0-24 16,-5 2-16-16,11-6-80 15,-6 0-64-15,-5-2-76 16,0-4-8-16,0 3 24 15,0-3 40-15,-5-2-64 16,0-7-96-16,5-1 172 16,-5 4 280-16,-5 0 148 15,5-2-120-15,-5 0-108 16,0 4 24-16,0-6 36 16,10-4 24-16,5 2-4 15,10 0-24-15,1-8-20 16,14 6 8-16,11-10 4 15,-5 3 8-15,-1 1-8 0,6-2-8 16,0 2-16-16,-6-4 0 16,1 0-8-16,-6 7 8 15,-4-5-16-15,-1 2-8 16,1 4-8-16,-11-2 8 16,-5 4 0-16,-4 4-8 15,-1 0-12-15,0 10 0 16,-5 10-4-16,-5 6 0 15,0 4 4-15,-5 12 8 16,0 3-4-16,-5 5-8 16,0-4-8-16,-1-3 8 15,1 1-8-15,0-4 0 16,0-2 0-16,0-7 16 16,5-3 0-16,-5 2 0 0,4-6-16 15,-4-2 0 1,5-6-20-16,0 0-8 0,-5-8-20 15,5 0-8-15,-5-8-32 16,5-4-24-16,-6-2-36 16,1-6-8-16,0-10-16 15,5-5 0-15,-5-3-132 16,-5-6-128-16,10-1 56 16,0 13 192-16,-1 4 184 15,1 6 0-15</inkml:trace>
  <inkml:trace contextRef="#ctx0" brushRef="#br0" timeOffset="145289.22">18516 1895 480 0,'0'0'128'15,"5"0"20"-15,-5 0 24 16,0 0-68-16,6 2 40 0,-1-2 8 16,-5 2-24-16,0 10-44 15,5 4-8-15,-5 14-8 16,-5 9 8-16,0 11-12 15,-1 3-8-15,6-7-20 16,-5 0 0-16,5 3-28 16,0-11-24-16,-5-8-60 15,5-6-32-15,0-6-60 16,-5-7-16-16,5-1 8 16,0-4 32-16,-5 0 52 15,0-4 24-15,5-2 36 16,-5 6 24-16,0-6 32 15,5 0 16-15,0 0 24 16,10 0 8-16,-5 0-4 0,5-4-8 16,6-4-36-16,4 0-24 15,-10-2-52-15,0-1-24 16,5-5-8-16,1 2 24 16,-6 4 28-16,0 2 8 15,-5 0 28-15,0 4 24 16,5 2 44-16,-5 0 24 15,0 4 16-15,6 6-8 16,-6 0-24-16,0 0-8 16,5-4-32-16,-5-2-8 15,0 0-92-15,5-2-72 16,0 4-188-16,6-4-104 16,-6 0 64-16,0 0 184 15,-5-4 176-15,5 4 0 0</inkml:trace>
  <inkml:trace contextRef="#ctx0" brushRef="#br0" timeOffset="145914.23">18989 1808 944 0,'0'0'284'0,"0"0"-40"0,-5 6-36 15,0-4-256-15,0 4 72 16,5 2 36-16,0-6-24 16,5 2-28-16,5 3 8 15,10-7 0-15,6 2 8 16,4 0-16-16,0 2-8 16,6-4 0-16,-5-4 16 15,-1 0-8-15,-5-1-24 16,1-1-64-16,-11-2-32 15,0 4-24-15,1-8 24 16,-6-4 24-16,-5 0 16 16,0-6 0-16,0-2 0 15,-10-9 8-15,5 1 24 16,-5 4 44-16,0 2 32 0,-5 4 48 16,-1 1 24-16,6 5 12 15,0 2 0-15,0 6-16 16,0 0-8-16,0 2-24 15,0 4-8-15,5 2-20 16,-5-2 0-16,5-4-12 16,5 6 0-16,-5 6-8 15,0-2 8-15,0 10-8 16,0 6-8-16,0 10 0 16,0 9 8-16,0-3 8 15,0 10 0-15,0 21-8 16,0 5 0-16,0 17-12 15,0 6 0-15,0-18-4 16,0-1 8-16,0-9-8 16,0-15 0-16,0-10-8 0,0-11 8 15,0-9-28-15,5-12-24 16,-5-2-60-16,0-2-32 16,5 0-64-16,-5-12-32 15,0-4-144-15,10-12-104 16</inkml:trace>
  <inkml:trace contextRef="#ctx0" brushRef="#br0" timeOffset="146946.96">19502 1635 896 0,'0'0'268'0,"0"0"-44"16,0 0-36-16,0-2-228 16,0-4 80-16,-5 6 64 15,0 2-16-15,0 4-40 16,0 0-24-16,-1 2-16 16,6 0 8-16,0-6-4 15,6 4-8-15,4-4-12 0,5 2 0 16,10-10 0-1,1-2 0-15,-1-4 0 16,6-4 8-16,-11-2 0 0,0-4 0 16,1-5 4-1,-11 3 8-15,5 8 20 0,0 0 16 16,-15 2 12-16,-5 6 0 16,5 0-8-16,10 4 0 15,-15 2-24-15,0 8-16 16,-5 18-4-16,5 8 16 15,0-2 0-15,-5 11-8 16,10 1-12-16,5 0 8 16,-10 3 0-16,5-1 0 15,0-10-12-15,0 1 0 16,0-7-16-16,-5-4 0 0,5-2-24 16,0-6-8-16,-5-6-32 15,5 2-8-15,-6-6-40 16,1-4-16-16,5 0-8 15,-5 1 16-15,0-6 28 16,-5 1 16-16,5 0 20 16,0-4 8-16,0-8-8 15,-5-2-16-15,5 4-12 16,-1 2 8-16,-4-6-68 16,0 8-64-16,5 8 24 15,0 0 104-15,0 0 96 16,0 0 0-16,-5-4 96 15,-11 0 96-15,11 0 8 0,0 2-88 16,-5-4-72-16,5 2 24 16,5-2 16-16,-1 2 0 15,12 2 16-15,4 0 16 16,10-1 8-16,0 1-8 16,11-4-32-16,4 4-16 15,6 0-32-15,0-2 0 16,-16 2-8-16,6 2 8 15,-6 0-4-15,-10 2 0 16,-5 4-36-16,1 4-24 16,-1 11-32-16,-20 13 8 15,-11 4 16-15,-14 1 16 16,-1 7 28-16,-5 0 16 16,1-11 20-16,-1 1 8 0,6-12 4 15,9-8 0-15,6-8-4 16,5 2 8-16,4 2-8 15,6-6-8-15,10-6 12 16,16 2 24-16,9 0 4 16,6-2-8-16,10 0-8 15,-1-4 16-15,1-2 0 16,5-2 0-16,-16 0-24 16,1 0-8-16,-11 0-36 15,-4 0-16-15,-6 2-12 16,-5-2 16-16,-5-12-416 15,0-4-416-15</inkml:trace>
  <inkml:trace contextRef="#ctx0" brushRef="#br0" timeOffset="147290.74">19436 1401 1112 0,'0'0'340'0,"0"0"-36"16,0 0-28-16,0 2-292 16,0 6 80-16,-10 16 52 15,-11 13-24-15,6 7-116 16,0 8-80-16,0 5-340 16,-1-1-248-16,11-5 60 15,-5-15 320-15</inkml:trace>
  <inkml:trace contextRef="#ctx0" brushRef="#br0" timeOffset="98961.11">16220 5076 2176 0,'-15'-6'-832'15</inkml:trace>
  <inkml:trace contextRef="#ctx0" brushRef="#br0" timeOffset="99414.4">15804 5665 1128 0,'0'0'344'16,"10"0"-40"-16,0 0-40 0,15 0-288 15,16-2 104 1,5 2 44-16,5-4-48 16,-1-3-60-16,-4-3 0 0,15 0-24 15,0-6-8-15,-10 2-4 16,10-2 16-16,-5-4-360 16,-6 4-368-16</inkml:trace>
  <inkml:trace contextRef="#ctx0" brushRef="#br0" timeOffset="99742.52">16271 5310 1064 0,'0'0'324'0,"0"0"-80"0,0 0-76 16,0 4-288-16,0 2 112 15,0 6 92-15,0 6-16 16,0 14-20-16,-5 11 8 16,0 7 0-16,-5 9 8 15,0 1-8-15,-1 5-8 16,1 13-8-16,-5-1 0 16,0-7-8-16,-6-5 0 15,-4 1-20-15,0-15-8 16,-6-9-68-16,-4-8-56 15,4-7-308-15,-4-9-248 16,-6-4 56-16,10-4 312 0,11-4 308 16,0-2 0-16</inkml:trace>
  <inkml:trace contextRef="#ctx0" brushRef="#br0" timeOffset="100117.45">16180 5876 928 0,'0'-2'276'0,"0"0"-28"0,0 2-36 16,5 0-228-16,0-6 80 15,10 2 40-15,-5 0-40 16,10-2-56-16,-4 0-16 16,-1-2-32-16,5 0-8 15,-5 0-96-15,6 4-72 16,-6 0-156-16,0 2-72 15,1-2 96-15,-11 2 176 16,5 2 172-16,-5 0 0 16</inkml:trace>
  <inkml:trace contextRef="#ctx0" brushRef="#br0" timeOffset="100320.58">16266 5858 1200 0,'0'0'368'0,"0"0"-84"15,0 0-80-15,0 0-340 16,0 4 112-16,0 6 88 16,0 4-24-16,0 9-44 15,5 11-16-15,-5-8-16 16,5 0 8-16,5-2-76 16,-5-5-80-16,5 1-208 15,1-2-120-15,-1-8 84 16,-5-2 216-16</inkml:trace>
  <inkml:trace contextRef="#ctx0" brushRef="#br0" timeOffset="100555">16246 6150 1048 0,'0'-6'316'16,"0"-2"-44"-16,0 4-44 15,5 4-272-15,10 0 96 16,0-4 76-16,11 0-16 15,-1 4-32-15,5 0-8 16,6 0-24-16,0-2 0 0,-1-4-32 16,1 2-24-16,-6 4-12 15,6-6 16-15,-6 4-372 16,-4 2-376-16,-11-2-8 16,-5 0 384-16</inkml:trace>
  <inkml:trace contextRef="#ctx0" brushRef="#br0" timeOffset="122697.8">305 5312 1120 0,'0'-2'340'0,"-6"-6"-44"16,6-16-44-16,0-5-304 15,6-7 88-15,9-8 52 16,5-1-24-16,0-1-32 16,11-4 8-16,10 1 0 15,9 3 8-15,1 10-8 16,0 5-8-16,5 9-12 15,0 2 0-15,0 20-4 16,-1 10 0-16,1 4 0 16,-15 8 8-16,-5 13-8 15,4 5-8-15,-4 6-8 16,-21 9 8-16,5 9 4 0,-20 3 8 16,5 9 0-16,-10-9 0 15,-10-11 16-15,10-9 24 16,-10-1 4-16,-6-16-8 15,6-8-16-15,10-7 0 16,-10-3-8-16,10-4 0 16,-5 0-16-16,5-6-8 15,-1 4-12-15,-4 0 0 16,5 0-36-16,-5 4-32 16,5 6 0-16,5 0 32 15,-5 6-408-15,5 1-440 16,0 1 0-16,0-8 448 15,0-2 440-15,0 0 0 16</inkml:trace>
  <inkml:trace contextRef="#ctx0" brushRef="#br0" timeOffset="123041.57">884 6261 1400 0,'0'0'436'0,"0"-2"-52"16,-5-2-52-16,5 4-388 16,0 0 104-16,0 0 56 15,5 2-32-15,-5 2-44 16,0 2 0-16,0 2 12 0,0 2 16 16,0-3 8-16,5-3-8 15,5 4-8-15,-10 0 8 16,0 2-4-16,5-8 0 15,0 4-12-15,-5 0 0 16,10 0-12-16,-10 0 0 16,0-2-28-16,5 0-16 15,-5 0-8-15,0 2 16 16,0-2 12-16,0-2 0 16,10 0-4-16,-10 0 0 15</inkml:trace>
</inkml:ink>
</file>

<file path=ppt/ink/ink9.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11-03T05:41:14.600"/>
    </inkml:context>
    <inkml:brush xml:id="br0">
      <inkml:brushProperty name="width" value="0.05292" units="cm"/>
      <inkml:brushProperty name="height" value="0.05292" units="cm"/>
      <inkml:brushProperty name="color" value="#FF0000"/>
    </inkml:brush>
  </inkml:definitions>
  <inkml:trace contextRef="#ctx0" brushRef="#br0">11958 9658 1344 0,'5'0'416'0,"5"0"-68"0,6 0-72 16,9-2-372-16,0-4 120 15,6 2 88-15,4-2-24 16,6 0-40-16,5 0-16 16,-6 0-8-16,-4 0 8 15,0 0-16-15,-6 2-24 16,-5 2-16-16,-4-2 16 15,-1 0-416-15,-5 2-424 16</inkml:trace>
  <inkml:trace contextRef="#ctx0" brushRef="#br0" timeOffset="296.91">12405 9378 1248 0,'0'0'384'0,"0"0"-52"16,0 0-56-16,5 0-352 16,-5 4 88-16,0 2 60 15,0 6-24-15,0 10-24 16,-10 12 8-16,0 3 8 16,-5 17 8-16,-11 17 4 15,-9 5 0-15,-1 5-12 0,-5 2-8 16,1-1-8-16,-1-11 0 15,6-3-16-15,4-13-8 16,1-13-72-16,4-12-56 16,11-7 8-16,5-11 72 15,0-6 56-15,5-4 0 16,5 0-8-16,-5-4 0 16</inkml:trace>
  <inkml:trace contextRef="#ctx0" brushRef="#br0" timeOffset="625">12146 9920 464 0,'0'0'124'0,"0"-2"-4"16,0 0 4-16,0 0-20 15,10 2 112-15,-5-2 60 16,0 2-40-16,16-4-68 16,4 0-16-16,-5-6-28 15,11-2 0-15,4 2-16 16,1 0-8-16,0-4-28 0,-1-1-16 16,-4 3-28-16,-6 4-8 15,-5 0-60 1,-4 2-48-16,-1 0-4 0,-5 0 48 15,-5 12-336-15,0 0-376 16</inkml:trace>
  <inkml:trace contextRef="#ctx0" brushRef="#br0" timeOffset="953.12">12349 9902 680 0,'-5'2'196'16,"0"2"-56"-16,0 4-52 0,0 0-184 16,5 0 64-16,-5-2 96 15,0 0 40-15,0-4 28 16,0 2 0-16,-6 2-20 16,11 4-8-16,-5 5-20 15,0 1 0-15,-5 4-12 16,0 6 0-16,0-2-20 15,0-4-8-15,5 3-16 16,-6-5 0-16,1-2-28 16,-5 0-16-16,5-4-116 15,5 0-88-15,0-4-212 16,-5-2-112-16,10-2 100 16,0 0 224-16,-6-2 220 15,6-2 0-15</inkml:trace>
  <inkml:trace contextRef="#ctx0" brushRef="#br0" timeOffset="1750.07">12080 10198 624 0,'5'0'176'0,"0"0"-4"0,0 0-8 16,5-2-124-16,6-2 56 15,-6 2 56-15,10 0 0 16,11 0-16-16,-6 2-8 16,11-2-32-16,-6 2-16 15,6 0-24-15,-1 0-8 16,-4-2-24-16,-6 0-8 15,0-2-56-15,-4 0-40 16,-1-4-96-16,5-4-56 16,-4-2-16-16,4-4 40 0,6-7-60 15,-6-3-96-15,6 4 52 16,-11 2 160-16,-5 8 152 16,-5 0 0-16,6-4 212 15,4-5 216-15,-5 7 12 16,-5 6-192-16,0 0-188 15,1 2 16-15,-6 4 8 16,5 0 0-16,10 2-12 16,-5-2 0-16,11 0-8 15,9-4 0-15,6-2-4 16,0-6 0-16,-6 4-12 16,1-1-8-16,-1-3-12 15,-9 4 0-15,-1-2-12 16,0 4 0-16,-4 2-8 0,-11 0 0 15,0 2-8-15,0 6 0 16,-5 8 0-16,-5 10 8 16,-5 0 0-16,5 2-8 15,-5 9-8-15,0 3 8 16,-5-6 0-16,5 6 0 16,-5 1 4-16,5-1 8 15,-6-8-4-15,6 0-8 16,0-4-16-16,0-6 0 15,5-1-4-15,-5-3 8 16,0-2-48-16,0-6-48 16,-5-6-84-16,0-8-24 0,5-9-4 15,0-11 32-15,-6-8-92 16,1-9-112-16,5 3 176 16,0 0 304-16,-5-1 160 15,5 3-136-15,5 6-68 16,-5 7 72-16,5 5 64 15,0 2 0-15,-5 8-44 16,5 4-40-16,0 6-40 16,0 14 8-16,-5 16 0 15,-1 8 0-15,1 1-12 16,-5 9-8-16,-5 2-16 16,0 3 0-16,5-1-16 15,-6-4-8-15,-4-9-48 16,0 1-32-16,4-8 4 0,-4-6 40 15,0-10-248-15,0-8-288 16</inkml:trace>
  <inkml:trace contextRef="#ctx0" brushRef="#br0" timeOffset="2093.77">12715 9608 1360 0,'0'0'420'16,"0"0"-68"-16,0 0-76 15,0 0-392-15,0 6 104 16,0 2 76-16,0 14-16 0,-5 18-32 16,0-1-8-1,-5 11-8-15,0 6 8 0,4 3-8 16,1-3 0-16,0-9-4 16,15 1 8-16,1-8 4 15,4-5 0-15,5-1-4 16,21-6 0-16,10-2 4 15,-6-6 8-15,11-5 0 16,0-1 0-16,0-4-8 16,-5 0 8-16,-6-6 0 15,-9 0 8-15,-5 0-24 16,-11-2-24-16,-5-4-56 16,-5 0-24-16,-10-4 12 15,-10-6 48-15,-10-4-308 16,-1-4-352-16</inkml:trace>
  <inkml:trace contextRef="#ctx0" brushRef="#br0" timeOffset="2328.11">12715 9340 1400 0,'0'0'436'15,"20"6"-56"-15,6-2-52 16,4 4-412-16,6-2 80 16,4 8 12-16,-4 0-56 15,-11 0-28-15,6 0 40 0,-1 0 36 16,-4-2 8-16,4-4-376 16,6-4-368-16,-1-2-8 15,-9-2 376-15</inkml:trace>
  <inkml:trace contextRef="#ctx0" brushRef="#br0" timeOffset="2750.08">13482 9376 1168 0,'0'2'356'0,"5"4"-44"0,5-4-52 16,11 0-324-16,4 2 88 15,0-4 44 1,11 0-32-16,-11-6-28 0,1-2 8 16,-1 2 8-16,-4 2 0 15,-1 0-8-15,-10 0-8 16,5 2-8-16,-10 2 0 16,5 0 0-16,-4 4 8 15,-6 8-4-15,0 12 0 16,-11 18 4-16,1 9 8 15,-15 19 16-15,-11 15 8 16,11 14-4-16,-1 0-8 16,-4 1-12-16,5-1 8 15,4-12-8-15,1-11-8 16,5-11-24-16,-1-13-8 16,6-17-32-16,5-9-8 15,0-12 8-15,0-24 32 0,0-18-340 16,5-11-360-16,-5 3-4 15,5 6 368-15,0 4 360 16,-5 5 0-16</inkml:trace>
  <inkml:trace contextRef="#ctx0" brushRef="#br0" timeOffset="2968.74">13380 9642 1152 0,'0'0'352'0,"11"0"-36"0,9 0-40 15,10-2-304 1,6-2 88-16,5-2 44 0,4 2-40 16,-4 0-48-16,-5 0 0 15,4 0-8-15,-4 0 0 16,-6 2-40-16,1-4-40 16,-6 4 0-16,1-2 40 15,-6 4-304-15,-10-2-344 16</inkml:trace>
  <inkml:trace contextRef="#ctx0" brushRef="#br0" timeOffset="3265.61">13721 9755 992 0,'0'2'300'16,"0"12"-52"-16,0 10-44 0,0 4-280 15,5 7 72-15,-5 3 68 16,5 2 0-16,0 1 16 15,5-3 16-15,5-4 8 16,1-4 0-16,4-3-16 16,11-5 0-16,-1-8-20 15,0-2-8-15,11-4-28 16,-5-4-8-16,4-8-40 16,-4-4-24-16,5-8-68 15,-11-4-40-15,-5-2-60 16,1-7-8-16,-6-9-188 15,-5-8-168-15,1 3 76 16,-6 9 248-16,-5 6 248 16,0 4 0-16</inkml:trace>
  <inkml:trace contextRef="#ctx0" brushRef="#br0" timeOffset="3718.86">14325 9166 928 0,'0'0'276'15,"0"0"-40"-15,0 0-44 16,0 2-224-16,11 0 96 16,-1 0 64-16,5 0-32 0,0-2-48 15,5 2-16-15,-4 2-20 16,-1 2 0-16,0 4-16 15,-10 0-8-15,5 3-4 16,1 3 16-16,-6 0 4 16,0 4 0-16,-5 2-8 15,5 2 0-15,-5-5 0 16,0 5 8-16,5 10 12 16,-5-2 16-16,0 4 0 15,5 7-8-15,-5 9 0 16,5 5 8-16,5 9 4 15,-5 1 0-15,0 7-12 16,0-9 0-16,-5-5-8 16,0-9 8-16,-10-3-4 0,0-10 0 15,5-9-24-15,-5-7-16 16,0-8-8-16,-5-10 16 16,-1-12-352-16,1-14-360 15,0-4-4-15,5 9 368 16</inkml:trace>
  <inkml:trace contextRef="#ctx0" brushRef="#br0" timeOffset="3968.77">14244 9497 1208 0,'5'0'372'0,"0"0"-72"16,0 0-68-16,5-2-344 15,11 0 96-15,-1-6 88 16,6 0 0-16,4 2-32 15,6 0-16-15,-6 1-16 16,6-1 8-16,-11 4 0 16,0 0-8-16,-4 0-40 15,-6 2-32-15,-5 0 4 16,0 0 40-16,0 2-300 16,-15 6-336-16,-5-3-8 15,0-1 336-15,5 0 328 16,0 0 0-16</inkml:trace>
  <inkml:trace contextRef="#ctx0" brushRef="#br0" timeOffset="4171.87">14117 9775 952 0,'0'0'284'0,"10"0"-40"0,11 0-44 16,9 0-236-16,6-4 96 16,9-2 76-16,11-4-8 15,5 2-28-15,5-4-8 16,10-2-20-16,-4-1-8 15,-1 1-28-15,-5 2-16 16,-10 0-40-16,-11 0-16 16,-4 4-4-16,-16 2 16 15,-4 0-340-15,-1 4-352 16</inkml:trace>
  <inkml:trace contextRef="#ctx0" brushRef="#br0" timeOffset="4468.75">14513 9900 1160 0,'5'0'356'0,"11"8"-36"15,19 6-36-15,6 8-292 16,10 2 96-16,10 7 64 15,-6-1-24-15,-4 2-52 16,0-2-16-16,-5-5-20 16,-11-3 0-16,-4-6-8 15,-11-2-8-15,-10-4-32 16,6-4-16-16,-11-2-8 0,-5-6 16 16,-11-6-416-16,-4-8-432 15,-5-4 0-15,5 4 432 16</inkml:trace>
  <inkml:trace contextRef="#ctx0" brushRef="#br0" timeOffset="4750.02">14579 9114 1064 0,'0'0'324'0,"0"0"-20"16,0 0-20-16,0 0-268 15,-5 2 72-15,5 4 44 16,-10 14-24-16,0 14-48 16,-5 3-16-16,-1 1-48 15,-4 6-24-15,0-1-12 16,0 3 24-16,4-6-360 15,6-14-376-15,5-5 0 16,0-5 376-16</inkml:trace>
  <inkml:trace contextRef="#ctx0" brushRef="#br0" timeOffset="5203.18">15245 9321 904 0,'0'0'268'0,"0"0"-44"16,5 0-44-16,5-2-228 16,5 2 88-16,6-2 80 15,-6 2-8-15,10 0-24 16,6 0-8-16,-6 0-16 15,-5 2 0-15,-4 4-4 16,-1 0 0-16,-5 3-24 16,-5 5-16-16,-5 4-32 15,-10-2-8-15,-10 6-4 16,-1-4 8-16,1-2 12 16,0-2 8-16,-6-7-356 15,6-5-352-15</inkml:trace>
  <inkml:trace contextRef="#ctx0" brushRef="#br0" timeOffset="5454.12">15352 9094 960 0,'0'2'288'16,"5"2"-24"-16,0 14-24 16,-5 20-240-16,5 6 72 0,0 5 48 15,-5 15-24-15,-5 15-36 16,0 8-8-1,-5 21-12-15,-1 9 8 16,1-12-16-16,0-10-16 0,0-14-24 31,5-17-8-31,0-17-20 16,5-13-8-16,-5-14-76 16,5-16-56-16,-11-18-52 15,1-18 16-15,0-13-116 16,5-21-128-16</inkml:trace>
  <inkml:trace contextRef="#ctx0" brushRef="#br0" timeOffset="6250.92">15179 9521 736 0,'0'0'212'0,"-5"0"-32"0,5 0-36 16,0 0-184-16,-5 0 72 15,5 2 76-15,10-2 16 16,0 2-12-16,10 2-16 15,1 0-40-15,4-2-8 16,-5 0-28-16,6-4-8 16,-6 2-68-16,0 0-48 15,-9 2-44-15,-6 4 16 16,-10 10 28-16,-11 0 24 16,-4 5 24-16,-11 3 8 15,1 6 16-15,5 4 16 16,-6-10 20-16,11-3 16 15,-1-3 16-15,6-4 8 0,10-8 16 16,10-2 16 0,10-10 4-16,6-10-8 0,19-6-16 15,6-1 0-15,5-3-16 16,0 0-8-16,5 2 8 16,-11 4 16-16,-4 6 8 15,-5 5 0-15,-6 1-16 16,-5 6 0-16,-4 4-16 15,-1 4 0-15,-5 1-16 16,-10-1 0-16,6 0-16 16,-6 0 0-16,-5-2-24 15,5 0-8-15,-5-2-16 16,0-4 0-16,0 0 0 16,0-8 0-16,0-9 0 15,5-3 8-15,0-6 16 0,0 2 16 16,5 4 24-16,-5 2 8 15,0 3 16-15,5 7 8 16,-4 8 0-16,-1 8-8 16,0 0-12-16,5 2 0 15,-5 5-20-15,-5 1-8 16,5-2-64-16,0 0-40 16,-5-4-56-16,5-2-8 15,0-2 24-15,5 0 32 16,6-2 56-16,-1 0 32 0,0-2 44 15,-5 8 24-15,6 8 36 16,-1 10 24 0,-5 3 0-16,0 13-8 15,5-2-24-15,-5 3 0 0,1 9-20 16,-6-6-8-16,0-9-8 16,-5 1 8-16,-5-4-4 15,-16-7 0-15,-9-7-28 16,-6-6-16-16,1 0-60 15,-6-10-32-15,1-2-264 16,9-8-224-16,11-6 44 16,4 6 272-16</inkml:trace>
  <inkml:trace contextRef="#ctx0" brushRef="#br0" timeOffset="6657.18">16235 9410 1064 0,'0'-4'324'0,"0"0"-32"16,16-2-28-16,-1-2-276 15,10-2 80-15,6 0 36 16,4 0-40-16,6 0-32 16,-5 2 8-16,-6 2 8 15,1 3 8-15,-6 3-24 16,-5 2-16-16,-5 5-12 15,-4 3 16-15,-11 0 4 16,-5 4-8-16,-1 2-28 16,-4-4-16-16,-10 2-8 15,0-2 16-15,-1-2-364 16,1-4-376-16</inkml:trace>
  <inkml:trace contextRef="#ctx0" brushRef="#br0" timeOffset="6938.51">16398 9114 992 0,'0'0'300'0,"0"0"-52"0,0 4-44 16,0 16-264-16,0 12 88 16,0 7 72-16,-10 13-8 15,0 10-28-15,5-1-8 16,-11 3-20-16,6 3 0 0,0 3-8 15,0-11 0 1,5-3-16-16,-5-9-8 16,5-11-40-16,-1-10-24 15,1-4-84-15,5-16-56 0,-5-18-204 16,0-12-144-16,0-6 84 16,5 8 232-16,0 4 232 15,-5-1 0-15</inkml:trace>
  <inkml:trace contextRef="#ctx0" brushRef="#br0" timeOffset="7441.53">16225 9487 856 0,'-5'0'252'0,"5"0"-36"0,0 0-44 16,0 2-204 0,0 0 88-16,5 2 64 0,5-4-24 15,6 2-40-15,4-2-8 16,0 2-16-16,6-2 0 15,-1 2-16-15,1-2-8 16,-6 0-24-16,-5-2 0 16,0-4 0-16,-5-4 8 15,1 6 20-15,-11 2 16 16,5-4 28-16,-5 4 24 16,5 2-4-16,-5 2-16 15,-5-2-24-15,-5 6 0 0,-6 6-4 16,1 2 8-16,-5 0-16 15,-1 4-16-15,1 4-36 16,0 0-16-16,5-5-100 16,-1 3-80-16,6-4-48 15,0-10 32-15,10-2 72 16,0-2 48-16,5-4 60 16,10-2 24-16,6 0 80 15,-1 2 64-15,10-2 52 16,6 2-8-16,0 0-16 15,9 2 0-15,-4-2-24 0,0 2-8 16,-6 0-24-16,1 0-8 16,-16 0-40-16,0 0-24 15,-4 0-72-15,-11 0-32 16,0 0-296-16,-10 0-256 16,-11 0 44-16,11 0 304 15</inkml:trace>
  <inkml:trace contextRef="#ctx0" brushRef="#br0" timeOffset="7785.28">16108 9493 888 0,'0'0'264'0,"0"0"-36"16,0 0-40-16,0 0-208 15,0 6 96-15,6 8 52 16,-1 4-32-16,0 8-52 16,0 7-8-16,0 9-4 15,0 2 16-15,0 1 0 16,0-3-8-16,0-4-8 16,5-8 8-16,0-7 0 15,1-3 8-15,4-2 4 16,5-8 8-16,6-4-20 15,-1-2-24-15,5 0-28 16,1-12 0-16,-1-8-28 16,6-8-24-16,0-5 4 15,4-7 32-15,1 0-324 0,5-2-352 16</inkml:trace>
  <inkml:trace contextRef="#ctx0" brushRef="#br0" timeOffset="8082.1">16784 9311 416 0,'0'-8'108'15,"0"-6"-12"-15,0 8-12 0,0 0-24 16,0-2 96-16,0 2 72 16,0 4-16-16,0 2-56 15,0 4-32-15,0 6-44 16,-5 4 0-16,0 4-28 16,-5 2-16-16,0 3-108 15,-1 5-88-15,1-4-228 16,0-2-136-16</inkml:trace>
  <inkml:trace contextRef="#ctx0" brushRef="#br0" timeOffset="8332.09">16642 9531 880 0,'-5'0'260'0,"5"0"-36"0,-5-2-36 15,5 2-216-15,0-2 88 16,0 4 76-16,0 2 0 16,0 10-28-16,0 4-16 15,0 7-28-15,-5 7-8 16,0 4-16-16,5 2 0 16,-6-1-24-16,6 1-16 15,0-2-108-15,0-10-88 16,0-3-264-16,0-5-168 15</inkml:trace>
  <inkml:trace contextRef="#ctx0" brushRef="#br0" timeOffset="14318.64">16825 9515 336 0,'0'0'80'0,"0"0"8"16,0 0 8-16,0 4-28 16,0-4 48-16,0 2 48 15,0 0 8-15,0 0-28 16,0 2-24-16,0 0-24 16,0 8 8-16,0 2 4 15,0 12 0-15,0 7-12 16,0 15 0-16,0 3-4 15,0 5 8-15,0 4-4 0,0 5-8 16,0-3-12-16,0-7 0 16,0-1-20-16,0-7-16 15,-5-5-32-15,5-4-8 16,5-5-16-16,0 1 8 16,-5-14 0-16,0-14 8 15</inkml:trace>
  <inkml:trace contextRef="#ctx0" brushRef="#br0" timeOffset="15552.97">16662 9434 272 0,'0'0'60'0,"-5"-2"4"16,5 0 12-16,-5 2-44 15,5 0 8-15,-5 0 4 16,0 4 0-16,0-2 4 16,5-2 16-16,-5 2 24 15,5 0 24-15,-5-2 0 16,5 0-8-16,0 2-12 15,5-2 8-15,-5 0-12 16,0 0-8-16,0 0-16 0,0 0 0 16,5 0 0-16,0 2 8 15,5-2 4-15,-5 2 8 16,10 0-4-16,1-2-8 16,-1 2-4-16,10-2 8 15,-4 0 0-15,4 0 0 16,-5 0-12-16,6 0 0 15,-6 0-16-15,0 0 0 16,-4 0-20-16,4 0-8 16,-5 0-84-16,0 0-64 15,1 0-8-15,-1 0 72 16,-5 0 64-16,0 0 0 16</inkml:trace>
  <inkml:trace contextRef="#ctx0" brushRef="#br0" timeOffset="47133.74">12146 15869 1136 0,'5'-2'348'0,"10"2"-32"16,16-6-28-16,-6-2-280 15,11 2 104-15,10-2 40 16,4-2-56-16,-9-2-68 16,10 3-8-16,-6-5-36 15,-9 4-16-15,-5 2-112 16,-1-4-88-16,-10-6-260 15,1-4-168-15,-11 0 104 16,0 6 280-16,-5 5 276 16,0-1 0-16</inkml:trace>
  <inkml:trace contextRef="#ctx0" brushRef="#br0" timeOffset="47368.18">12512 15526 1208 0,'0'12'372'15,"0"13"-36"-15,-10 11-36 16,-6 10-324-16,-4 9 88 16,-5-5 32-16,-6 4-40 15,-9 3-48-15,-1-1 0 16,-10 5-32-16,0 9-32 16,1 5 4-16,4-7 40 15,5-11-340-15,6-13-376 16,9-16-8-16,6-9 368 0,10-3 368 15,0-8 0-15</inkml:trace>
  <inkml:trace contextRef="#ctx0" brushRef="#br0" timeOffset="47571.31">12283 15984 1120 0,'-5'8'340'0,"10"14"-56"15,5 8-60-15,-5 7-276 16,-5 15 128-16,6 13 80 15,-6-1-40-15,5-8-68 0,0-1-16 16,-10-5-24 0,5-15 8-16,0-7-52 0,0-6-48 15,0-8-8-15,-5-8 48 16,-1-12-292-16,12-12-336 16,4-8 0-16,-5 8 336 15</inkml:trace>
  <inkml:trace contextRef="#ctx0" brushRef="#br0" timeOffset="47962.91">12405 16073 1080 0,'0'0'328'16,"0"-2"-56"-16,0 0-56 15,5 0-288-15,5 1 104 16,6-5 88-16,4 2 0 16,5 2-32-16,1-2-16 15,-6 4-20-15,5 0 8 0,6-2-4 16,-11 4-8-16,1-2-24 15,-6 0-8-15,0 4-16 16,-5-2 0-16,-5 0-8 16,-5 4-8-16,0 15-16 15,-10 1 0-15,0 0 4 16,-10 6 16-16,-1-2 12 16,-4 1 8-16,5-3-8 15,-1-2 0-15,6-2-12 16,5-4 0-16,0-2 20 15,10-2 32-15,5 1 16 16,0-5 0-16,10 0-8 16,11 0 8-16,-6-6-8 0,5 2 0 15,1-2-32-15,4 0-16 16,1-2-56-16,-11 0-24 16,5-8 0-16,1-12 40 15,-1-11-364-15,-5-5-392 16</inkml:trace>
  <inkml:trace contextRef="#ctx0" brushRef="#br0" timeOffset="48650.33">13020 15827 744 0,'0'-2'216'0,"0"0"-36"16,0 0-32-1,5 0-144-15,0 0 112 16,10 0 60-16,0-1-48 0,11 1-52 15,4-4 0-15,1-2-4 16,4-2 8-16,1 2-12 16,-6 0-8-16,1 6-8 15,-1 0 8-15,-4 6 0 16,-6 6 0-16,-5 10-8 16,1 1 0-16,-11 1-4 15,5 6 0-15,-10 2-8 16,0-2-8-16,-5-3-28 15,-11 1-16-15,1-4-68 16,-5-4-48-16,5-4 8 16,5-6 64-16,-6-16 56 15,6-14 0-15</inkml:trace>
  <inkml:trace contextRef="#ctx0" brushRef="#br0" timeOffset="49119.13">13289 15434 1176 0,'0'4'360'0,"0"4"-76"0,0 10-80 16,-5 20-324-16,0 16 120 16,-5 5 112-16,0 3 0 15,-6-1-36-15,1-1-32 16,0-7-44-16,5-9 0 16,-11-2-44-16,6-13-32 15,0-7-60-15,5-4-16 16,0-12-20-16,-1-10 8 15,1-8 44-15,0-4 40 16,5-2 88-16,0 2 48 0,0 5 60 16,0-1 16-16,5 6-12 15,-5-2-16-15,5 6-44 16,-5 4-16-16,-6 8-20 16,-9 4 8-16,5-3-8 15,0 3 0-15,4 2-16 16,1 0-8-16,-5 2 4 15,10 2 16-15,15 6 20 16,5-1 16-16,-4 3 8 0,9-2 8 16,5-2-8-16,6 0-8 15,-1-3 0-15,6-5 8 16,-1 2-24 0,-4-2-24-16,-1-6-40 0,1-2-8 15,-11-2-40-15,-5-6-32 16,1-14 8-16,-11-10 48 15,0-2-316-15,-10-13-352 16</inkml:trace>
  <inkml:trace contextRef="#ctx0" brushRef="#br0" timeOffset="49306.59">13091 15466 1328 0,'-5'2'412'0,"5"6"-80"15,-5 2-76-15,10 10-376 16,0 2 112-16,0 6 64 16,0 7-40-16,10-1-40 15,1 0 8-15,9-7-344 16,0-5-352-16</inkml:trace>
  <inkml:trace contextRef="#ctx0" brushRef="#br0" timeOffset="59336.32">5329 14117 1428 0,'-26'4'344'0,"-25"2"4"0,-4-2-316 16,-27 0 16-16,-9-4-4 16,-1-8-8-16,11-8-12 0,-10-8 8 15,15-12-8 1,20-15-8-16,0-19-4 16,15-5 8-16,11-6-12 0,25-17-8 15,10-1-8-15,15 2 8 16,31-6 4-16,15-6 0 15,20 9-8-15,16 13 0 16,-1 12 0-16,16 11 8 16,10 18-4-16,5 11 0 15,-10 9-4-15,5 12 8 16,-10 14-4-16,0 12 0 16,0 22-4-16,-16 19 8 15,-4 13 4-15,-21 15 0 16,-15 4 4-16,-15 11 8 15,-11 17 0-15,-35 12 0 0,-15 4-8 16,-26-6 0-16,-14 2 4 16,-22 10 16-16,-9 0 4 15,5-12 0-15,-16-14-12 16,6-12 0-16,4-19-80 16,21-19-64-16,-10-15-8 15,10-26 64-15,20-26 64 16,1-6 0-16</inkml:trace>
  <inkml:trace contextRef="#ctx0" brushRef="#br0" timeOffset="109829.69">15692 4739 1528 0,'0'-6'476'0,"0"-6"-60"16,0 12-60-16,0 18-428 15,-5 5 120-15,0 1 80 16,-5 8-24-16,-1 10-52 16,-9 1-16-16,0 3-20 15,-6 2 8-15,1 1-8 16,-6 1 0-16,11-6-16 16,-5-5 0-16,4 3-4 15,11-2 8-15,0-7 0 16,5 1 0-16,20 2 0 15,1-1 8-15,4-5 0 16,5-4 0-16,11 2-8 0,-6-6 0 16,6-4-4-16,-1-3 8 15,-9-3-16-15,-6-4-8 16,-5-2-24-16,-4 2-8 16,-6-8-48-16,0 0-40 15,0-8-64-15,-5-14-24 16,0-13 52-16,0-13 80 15,-5-12 84-15,5 1 8 16,0 1-72-16,-5 11-80 16,0 9 60-16,5 4 144 15,0 15 76-15,-6 5-64 16,6 6 4-16,-10 18 72 16,0 17 40-16,0 3-24 0,-5 8-48 15,-1 7-16-15,-9 7-32 16,10-4-8-16,-5-9-28 15,4 1-8-15,-4-6-40 16,10-10-16-16,0-3-80 16,5-5-56-16,-6-8 20 15,6-6 80-15,0-14-308 16,0-17-384-16,0-3 0 16,0 10 384-16,5 0 384 15,-5 0 0-15</inkml:trace>
  <inkml:trace contextRef="#ctx0" brushRef="#br0" timeOffset="110001.54">15336 5112 1008 0,'0'0'304'0,"0"0"-12"0,5 0-16 16,-5 0-252 0,0 0 64-16,11 0 48 0,-1 0-8 15,5 0-36-15,5 0-16 16,6 0-36-16,9 0-8 16,-4 0-36-16,9 0-16 15,1 0-84-15,5-4-64 16,-6 0 12-16,11-4 80 15,-5 0-236-15,-6-2-312 16,-9 0 0-16,-6 4 312 16</inkml:trace>
  <inkml:trace contextRef="#ctx0" brushRef="#br0" timeOffset="110189.06">15875 5064 888 0,'0'0'264'0,"0"8"36"15,-5 12 32-15,-5 10-212 16,4-1 16-16,-4 11-20 15,0 4-32-15,5-12-56 16,0-5-16-16,0 3-36 16,0-6-8-16,5-10-100 15,0-6-80-15,-5-2-60 16,10-16 24-16,5-22-80 16,0 0-96-16</inkml:trace>
  <inkml:trace contextRef="#ctx0" brushRef="#br0" timeOffset="110501.5">15890 5003 1048 0,'0'0'316'0,"0"0"-32"0,15 0-36 16,0 0-256-1,16 0 96-15,-1 0 72 0,1 0-16 16,-6 0-48-16,6 0-16 16,-1 4-28-16,-9 2 0 15,-6 1-28-15,-5 5-16 16,0-4-20-16,-10 8 8 15,-5 2 0-15,-5 8 0 16,-10-2-4-16,-6-1 0 16,-4-3 8-16,-1 2 16 15,6-6 8-15,5-6 0 16,-1 2 0-16,11-8 8 16,5 0 0-16,-5 0 0 15,10-2-8-15,5 0-8 0,5-2-24 16,5 0-16-16,6 2-80 15,9-2-64-15,1 4-344 16,4 0-280-16</inkml:trace>
  <inkml:trace contextRef="#ctx0" brushRef="#br0" timeOffset="111126.56">16738 4870 1456 0,'0'0'452'0,"0"4"-52"0,-5 12-52 16,5 13-396-16,-10 11 120 15,-10 6 80-15,-6 11-32 16,1 11-56-16,0-5-16 16,-1 3-20-16,1-9 8 15,4-3-16-15,6-17-16 16,5-7-36-16,0-8-8 16,0-6-88-16,5-10-72 15,10-12 20-15,5-26 96 16,0-12 88-16,10-15 0 15,6-12-404-15,4-5-400 0,-9 9 0 16,-1 11 400-16,-5 18 400 16,-5 3 0-16,6-5 312 15,4-14 312-15,-10 23-16 16,0 11-328-16,0-2-248 16,6 6 80-16,-6 20 72 15,0 16 0-15,5 12-40 16,-5 11-24-16,6 13-28 15,-1 7 8-15,0 11-16 16,0-1-16-16,1-7-28 16,-1-5 0-16,-5 3-8 15,0-17 8-15,0-9-20 16,-5-8-16-16,0-6-52 0,0-10-32 16,1-3 4-16,-6-9 40 15,5-4-48-15,-10-9-80 16,-6-5-400-16,-4-6-312 15,10-2 80-15,-5 8 400 16</inkml:trace>
  <inkml:trace contextRef="#ctx0" brushRef="#br0" timeOffset="111329.63">16652 5201 1120 0,'0'0'340'16,"0"0"-28"-16,0 0-36 0,0 0-292 15,0 2 88-15,0 0 72 16,10-2-8-16,10 0-40 15,1 0-24-15,9 0-32 16,6-2 0-16,-1 0-64 16,6 0-64-16,0-4-12 15,-1 2 56-15,-4-4-336 16,-1 0-384-16,-4 2-4 16,-11 2 384-16,-5 0 384 15,1 0 0-15</inkml:trace>
  <inkml:trace contextRef="#ctx0" brushRef="#br0" timeOffset="112440.43">17130 4911 944 0,'0'-4'284'0,"5"4"-28"0,-5-2-20 15,5 0-228-15,-5 0 80 16,0 4 72-16,5 8 0 16,0 10-32-16,0 8-16 15,0 8-24-15,5 13 0 16,-5 5-16-16,0-3-8 16,0 9-16-16,-5-6 8 0,5-9-8 15,-5-3-8 1,0-8-24-16,0-7-8 0,0-9-32 15,6-4-8-15,-6-4-72 16,0-16-56-16,-6-18 16 16,6-9 72-16,-5-15 72 15,5-6 8-15,-5-5-4 16,0 1 0-16,0 7-8 16,-5-1 0-16,5 8-92 15,5 9-80-15,-5 3 36 16,0 6 128-16,5 8 108 15,10 0-8-15,-5 5-24 16,15 5 0-16,1 2 0 16,4 2 8-16,0 8-8 15,1 8-8-15,-1-4-20 0,-4 1 0 16,-6 7-24-16,-5 0-16 16,0-2-4-16,-5 2 16 15,-5 6 8-15,-10-2-8 16,0-3-8-16,0 1 0 15,-6 2 0-15,6-4 0 16,0-2-4-16,0-2 0 16,10-2 4-16,0 2 8 15,5-8 8-15,10 4 8 16,-5 3-8-16,6 3-8 16,4-4-8-16,0 6 8 15,-4-4 0-15,-6 6 8 16,0 2 4-16,0-2 8 15,-10 3 4-15,-5 7 0 16,-10-2-16-16,-11-2-8 0,1 0-28 16,0-1-8-16,-6-9-80 15,6-6-64-15,4-8 12 16,1-14 80-16,10-13-288 16,20-7-368-16</inkml:trace>
  <inkml:trace contextRef="#ctx0" brushRef="#br0" timeOffset="112721.67">17566 5042 1152 0,'0'4'352'0,"5"-4"-44"0,6 0-40 16,9 2-296-16,10 0 104 15,6-2 64-15,5 4-32 16,4-4-52-16,6-4-16 15,-10 4-24-15,-6 0 0 16,-4-2-40-16,-6 0-24 16,-4 2-104-16,-11 0-72 15,0 0 24-15,0-6 104 16,-5-2-184-16,5 0-280 16,-5-3 0-16,0 1 280 15,1 4 280-15,-6 0 0 16</inkml:trace>
  <inkml:trace contextRef="#ctx0" brushRef="#br0" timeOffset="112971.74">17983 4965 1104 0,'0'0'336'0,"0"0"-40"15,0 0-40-15,0 0-288 16,5 0 88-16,10 4 64 16,6-2-16-16,-6 6-36 15,10 0-8-15,1 0-12 16,-6 0 8-16,0 9 0 15,-4-1 8-15,-6 2-4 16,-5 6 0-16,-10 0-16 16,-11 0-8-16,-9 1-28 15,0 3-16-15,-1-2-68 0,-4-4-48 16,9-14-384 0,6-8-328-16,0 0 56 0,5 2 392 15,5-4 388-15,0-2 0 16</inkml:trace>
  <inkml:trace contextRef="#ctx0" brushRef="#br0" timeOffset="113456.01">18750 4937 608 0,'0'0'172'0,"0"-4"40"16,0-6 44-16,-10 6-104 16,0-4 32-16,-6 0-4 0,1 2-24 15,-20 6-32 1,-6 4 0-16,5 14-4 16,-9 8 0-16,-1 10-8 0,10 9-8 15,11 13-24-15,10-6-8 16,10 3-16-1,10-1 0-15,10-9-8 0,10-9 0 16,11-6-20-16,10-8-8 16,-1-14-36-16,6-16-16 15,0-8-4-15,5-6 24 16,0-16 16-16,-5-5 0 16,-11 13-4-16,-4 6 0 15,-11 0 0-15,-10 10 0 16</inkml:trace>
  <inkml:trace contextRef="#ctx0" brushRef="#br0" timeOffset="117937.59">10901 6856 928 0,'0'0'276'0,"16"-6"-20"0,4-2-28 15,10-2-228-15,6-2 80 16,5-4 48-16,-1-1-16 16,-4 3-36-16,-6 2-8 15,-4 2-12-15,-11 4 8 16,0 0 0-16,0 4 0 16,-9 10-8-16,-1 0 0 15,-10 4-16-15,5 2 0 16,-11 5-20-16,1-3-8 15,0 2-24-15,0-2-8 16,-5 0-40-16,-1-6-24 16,6 0-36-16,0-4 0 15,0-2-24-15,-10-4-8 0,4 0 8 16,6 0 32-16,0-2 40 16,0-2 16-16,0 2 32 15,5 0 24-15,0 0 36 16,5 0 24-16,-5 0 12 15,5 4-8-15,0 6-12 16,-6 8 0-16,1 5-4 16,0 5 0-16,-5 0-12 15,5 2-8-15,0-6-12 16,-5-4 8-16,5-5-12 16,0 1-8-16,5-10-20 15,0-4-8-15,10-10 0 16,10-8 8-16,16-5 8 15,4-5 0-15,6-4 0 0,5 4 8 16,5 7 8-16,0-1 16 16,-1 8 8-16,-4 4 8 15,-15 4-8-15,-11 8-8 16,11 4-16-16,-16 4-8 16,-10 2-16-16,-15 8 0 15,-5-1-40-15,-5 1-32 16,-11-6-12-16,6 0 24 15,0-4 28-15,5-6 16 16,-1-2 12-16,6 2 8 16,0-8 36-16,10 0 32 15,-5 2 40-15,10 8 16 16,0 4 8-16,5 10 8 16,0 7-16-16,1 11-8 0,-1 8-24 15,-5 5-8-15,0-3-16 16,0-8 0-16,-5 3-16 15,0-5-8-15,0-12-48 16,5-8-32-16,-5-2-8 16,5-12 32-16,5-18 28 15,5-14 0-15,-4-4-4 16,-6 8 0-16,5 2 0 16,-5 3 0-16</inkml:trace>
  <inkml:trace contextRef="#ctx0" brushRef="#br0" timeOffset="119347.69">11938 6840 1352 0,'0'0'420'16,"-5"0"-76"-16,5 0-76 15,0 0-364-15,10 0 128 16,5-2 96-16,16-4-24 15,-1-4-68-15,11 2-32 16,9-4-68-16,-4-5-24 16,0 1 8-16,0-2 40 15,-6-2 40-15,-14-2 0 16,-6 6-376-16,-5-2-368 0,-5 3-4 16,-5 5 376-16,1 2 372 15,-6 0 0-15,-6 4 184 16,-14-2 184-16,0 4 28 15,5 0-152-15,-1 6-124 16,-4 12 40-16,5 6 28 16,0 13 0-16,-1 9-20 15,1 4-16-15,5 7-24 16,0 3-8-16,5 3-28 16,-5-3-16-16,10 1-24 15,-6-5 0-15,6-5-4 16,-5-7 0-16,5-10-4 0,0-10 0 15,0-6-8-15,0-7 0 16,-5-1-28-16,0-16-24 16,-5-11-28-16,-5-11 0 15,0-10-20-15,-1-7-8 16,-4-1-32-16,5 0-8 16,-6 1 0-16,6 5 24 15,0 4 24-15,5 5 8 16,0 5 8-16,5 4 8 15,-1 8 8-15,1 4 16 0,5 0 20 16,-5 4 16-16,5 6 4 16,0 8 0-16,0 10-16 15,-5 6 0-15,0 2-8 16,0 4 8-16,-5-3 0 16,5 3 8-16,-5-8-8 15,10-6 0-15,-5 0-16 16,0-6-8-16,5-4-8 15,5 0 8-15,10-4-8 16,5-6 0-16,6-6 0 16,9-2 8-16,1-6 0 0,4 2-8 15,1 2 8-15,0 4 16 16,-6 1 28-16,6 5 16 16,-6 4 8-16,-4 8 0 15,-1 7 4-15,-4 1 8 16,-11 8 0-16,5 0-8 15,-10-4-16-15,6-2 0 16,-11 0-32-16,5-6-24 16,-5-5-68-16,-5 1-40 15,5-8-80-15,-5-11-32 16,0-15 0-16,0-10 40 16,0-12 60-16,0-9 24 15,0-11 68-15,0 7 48 16,0 7 104-16,0 11 64 0,5 9 28 15,-5 14-24-15,5 8-40 16,0 22 0-16,0 12-32 16,0 4-16-16,1 8-72 15,-1 1-40-15,10 5-28 16,0-2 24-16,11-6 20 16,-1-7 8-16,0-11 0 15,-4 0 0-15,-6-6 0 16,0-2 0-16</inkml:trace>
  <inkml:trace contextRef="#ctx0" brushRef="#br0" timeOffset="120144.59">13111 6503 1224 0,'0'2'376'15,"0"0"-28"-15,0 4-32 16,0 10-316-16,5 17 88 16,-10 15 64-16,5 10-16 15,-5-3-44-15,0 5-16 16,5 1-28-16,-5-5 0 15,-5-7-16-15,5-7 0 0,10-2-24 16,-5-13-8 0,0-5-60-16,-5-10-40 0,0-10 0 15,5-14 48-15,-5-16 52 16,5-9 8-16,-5-11-428 16,-6-5-432-16,11-1 420 15,5 2 856-15,-5-3 428 16,6 5-424-16,-6 9-536 15,0 7-104-15,0 2 20 16,10 4 136-16,-5 8 124 16,10 5 0-16,5-1-20 0,6 6-8 15,9 2-4 1,6-2 16-16,0 10-8 0,-1 6-16 16,6-2-16-16,-16 2 8 15,-4 2-4-15,-6 2 0 16,-15 7-16-16,-15 11 0 15,-10 2-16-15,-6 2 0 16,-4 0 4-16,-6 1 16 16,6-3 12-16,-1 0 0 15,11-8-8-15,0-8-8 16,4-5-12-16,6-3 0 16,10-2 8-16,10 0 16 15,6 2 12-15,4 0 0 16,5 0-8-16,6 2 0 0,4 0-4 15,-4 4 8-15,-1-2 12 16,-4 2 8-16,-6 2 4 16,-15 4 0-16,-15-3-8 15,-10 9 0-15,-16 0-12 16,1-2 0-16,-6-2-16 16,0 0-8-16,11-7-56 15,-1-5-48-15,6-8 0 16,15-14 56-16,10-5-376 15,15-9-424-15,5-4 0 16,1 10 424-16,-6 4 424 16,0 1 0-16</inkml:trace>
  <inkml:trace contextRef="#ctx0" brushRef="#br0" timeOffset="120441.4">13614 6618 992 0,'0'-4'300'16,"0"0"4"-16,5-4 4 16,5 4-228-16,6-2 64 15,4-4 20-15,5 4-40 16,1 0-60-16,-1-2-16 15,1-6-24-15,-6 8 0 0,-5 3-72 16,0-3-64-16,-4 2-368 16,-1 0-296-16,-10 0 56 15,5 2 360-15,0 0 360 16,-5 0 0-16</inkml:trace>
  <inkml:trace contextRef="#ctx0" brushRef="#br0" timeOffset="120644.59">13777 6386 1352 0,'0'0'420'0,"0"0"-52"0,0 6-52 15,-5 17-360 1,-6 13 112-16,6 4 76 16,0 9-32-16,0 3-56 0,0-6-24 15,0 1-112 1,5 3-80-16,0-10-8 0,0-9 88 15,5-5 80-15,-5-8 0 16,5-4 0-16,-5-6 0 16</inkml:trace>
  <inkml:trace contextRef="#ctx0" brushRef="#br0" timeOffset="128669.87">13553 7874 480 0,'0'2'128'16,"0"4"-4"-16,0-2 0 16,0-4-100-16,0 4 32 15,0 0 60-15,0-2 32 16,0 2 12-16,5 0-8 0,-5 0-28 16,5 2-8-1,6 12-16-15,4 1 0 0,-10-1-24 16,5 2-16-16,0 0-24 15,-5-2 0-15,0-4-28 16,-5 0-24-16,5-5-112 16,-5-1-88-16,0-4-56 15,5 0 40-15,1-2-72 16,-1-12-104-16</inkml:trace>
  <inkml:trace contextRef="#ctx0" brushRef="#br0" timeOffset="129663.4">13660 7727 672 0,'0'0'192'0,"0"0"32"15,0 0 32-15,0 0-152 16,5 0 8-16,5 2 4 16,0-2 0-16,6 0-16 15,-1 0-8-15,5 4-20 16,-5 4 0-16,6 8-16 15,-11 8 0-15,5 13-20 16,-10 7-8-16,0 4-20 16,-5-3 0-16,-5-1-12 15,0-8 0-15,0-10-16 16,-5-5-8-16,5-5-40 16,0-6-24-16,-6-12-36 15,1-10 0-15,-5 0 12 0,5-7 24 16,-5-5 36-16,-1-2 24 15,6 2 48-15,-5 0 32 16,5 6 16-16,5 3-8 16,0-1-12-16,0 0 8 15,5 6-8-15,5 2-8 16,0 0-16-16,5 2 0 16,5 4-4-16,-5 2 8 15,-5-2-4-15,6 10 0 16,-6 12-8-16,0-4 0 0,0 2-4 15,-5 3 0 1,0-5 0-16,0 0 0 16,5-2-8-16,-5-4-8 15,0-2-8-15,0-2 8 0,0 0-4 16,0 0 0-16,0 2-12 16,-5 6-8-16,-5 3-16 15,0 1 0-15,-16 6 8 16,-4 2 16-16,4-2 16 15,-4-2 8-15,-1-3 0 16,6-1 8-16,-1-6-4 16,6-4 0-16,10-2 4 15,15 0 8-15,15-4 8 16,6-2 0-16,4-4-8 16,6-2 0-16,-1-2-16 0,1-2-8 15,-11 0-8-15,-4 2 0 16,-1 2 0-16,-5 0 0 15,-10 3 8-15,5-1 16 16,-10 8 0-16,0 3 0 16,-5 1-4-16,0 0 8 15,-5 4 0-15,0 0 0 16,-10 6-4-16,-1-2 0 16,-4 6 0-16,-6 1 8 15,1-7-4-15,0 4 0 16,-6-2 4-16,16-2 8 15,-1-6 0-15,6-2 0 16,10 4-8-16,0-4 0 16,15-2 12-16,5 0 16 0,16-6 4 15,-1-2-8-15,11 0-16 16,0 0 0-16,-1-2-4 16,6-4 8-16,-5 2-12 15,-1-2-8-15,1-2-32 16,-1 4-8-16,-4 2-96 15,5-2-72-15,-11 2 12 16,1 2 96-16,-1 0-180 16,-10-2-264-16,-4-2-4 15,-6 2 272-15,0 4 268 16,-5-2 0-16</inkml:trace>
  <inkml:trace contextRef="#ctx0" brushRef="#br0" timeOffset="130116.45">14117 7749 888 0,'5'0'264'0,"0"0"0"16,0 0 0-16,0-2-220 15,11 2 48-15,9-4 8 16,6 0-32-16,4-2-36 15,6-2 0-15,-6 2-4 16,6 0 0-16,-11 2 0 16,-9-2 8-16,-6 4 12 15,-5 4 8-15,-5 6-4 16,-10 10-8-16,-10 6-12 16,0 8 8-16,-11 7-20 15,1 7-16-15,-16-8-52 0,1 1-24 16,-6-1 0-16,0-10 40 15,11-6-328-15,4-6-360 16</inkml:trace>
  <inkml:trace contextRef="#ctx0" brushRef="#br0" timeOffset="130428.95">14325 7789 960 0,'0'4'288'15,"-5"12"-20"-15,5 7-16 16,0 1-256-16,0 8 56 15,0 4 40-15,0-1-8 16,0-5-60-16,0-2-40 16,0 2-136-16,0-7-80 15,0-5-32-15,0-8 56 0,5-12-44 16,0-6-96-16,11 2 48 16,-11-2 152-16,0 0 148 15,0 1 0-15,5-1 272 16,0-6 272-16,0 6-8 15,1 2-280-15,-6 0-228 16,10 0 56-16,-5 4 36 16,0 0-8-16,5-2-48 15,-4 2-24-15,-1 2-96 16,0-2-56-16,0 0-296 16,-5 0-224-16</inkml:trace>
  <inkml:trace contextRef="#ctx0" brushRef="#br0" timeOffset="130960.28">14188 8265 1472 0,'0'4'460'15,"0"10"-68"-15,0 6-68 16,0 1-420-16,0 5 104 15,0 6 60-15,5 0-40 0,0-2-108 16,0-3-56 0,1-5-4-16,-1-12 64 15,0-10 68-15,-5-12 8 0,5-14 4 16,0-5 0-16,5-1-4 16,-5-2 0-1,0 0-4-15,5 5 0 0,6 5-52 16,-6 2-48-16,0 2 40 15,5 0 88-15,5 8 80 16,6 0 0-16,-6-1-28 16,6-1-16-16,-1 4-24 15,0 2 0-15,-4 2-12 16,-6 2-8-16,-5 8-16 16,0 6 0-16,-15 4-16 0,-5 8-8 15,-5 9-4-15,-6 1 8 16,-4 0 16-16,5 5 16 15,-6-1 12-15,6-8 8 16,0 0-12-16,10-8-8 16,-1-5-20-16,6-3-8 15,15-6-32-15,6-6-16 16,4-12 4-16,10-5 32 16,16-7-336-16,0-4-360 15,0 2-4-15,-16 6 368 16</inkml:trace>
  <inkml:trace contextRef="#ctx0" brushRef="#br0" timeOffset="131319.63">15037 7691 920 0,'0'0'276'0,"0"0"-32"16,10 0-28-16,5-2-232 16,5 0 80-16,6-1 44 15,4 1-24-15,-4-4-32 16,-1 0 0-16,-5 2 4 16,1 0 16-16,-6 2 8 15,-5 4 8-15,0 10-20 16,-10 5-16-16,-15 7-20 15,-10 8 0-15,4 6 4 16,-9 3 8-16,-6 5-8 0,1 0-8 16,-1-7-28-16,6-1-16 15,-1-6-56-15,11-4-32 16,-1-11 8-16,6-3 56 16,5-4-328-16,5-10-376 15,0-8-4-15,0 4 376 16</inkml:trace>
  <inkml:trace contextRef="#ctx0" brushRef="#br0" timeOffset="131710.26">15092 7985 1320 0,'0'0'408'0,"0"12"-56"16,0 8-56-16,-5 4-376 16,0-1 96-16,5 9 44 15,-5-6-40-15,0 0-148 16,5-4-104-16,0-4-68 15,-5-9 40-15,5-3 64 16,10-10 32-16,5-3 44 16,1-5 16-16,-1-4 48 15,5-4 40-15,-5 4 88 16,6 0 56-16,-11 2 60 16,5 4 8-16,-5 4-12 15,6-2-16-15,-6 4-40 0,5 4-16 16,0-2-40-16,0 2-8 15,-4-2-28-15,-11 0-8 16,15 2-16-16,-5 0 0 16,-5 0-28-16,-5 6-16 15,0-4-44-15,-5 0-16 16,-5-2-72-16,-5-4-48 16,-11-2-176-16,-4-3-120 15,4-3 84-15,6 2 216 16</inkml:trace>
  <inkml:trace contextRef="#ctx0" brushRef="#br0" timeOffset="131975.81">14915 7924 464 0,'0'4'124'16,"-11"4"36"-16,1-3 36 0,-10 5-84 16,0 6 8-1,-11 0 4-15,6-2 8 0,-1 8-4 16,1 2-8-16,5-1-16 16,4 3-8-16,6 2-16 15,0-4 0-15,5 0-4 16,15 0 8-16,11-1 0 15,4-3 0-15,10 2-12 16,11-2 0-16,-5-6-8 16,-1-2 0-16,1 0-8 15,0-5-8-15,-6-1-28 16,1-2-16-16,-11-2-28 16,-4 2-8-16,-11-4-56 15,0-4-40-15,-5-4 12 16,-15-5 64-16,0-9-320 15,0-4-376-15</inkml:trace>
  <inkml:trace contextRef="#ctx0" brushRef="#br0" timeOffset="132116.44">14798 7763 1264 0,'-5'0'388'16,"10"0"-60"-16,0 4-68 15,-5-2-356-15,5 2 96 16,10 2 76-16,6 2-16 15,-6 6-128-15,0-1-104 16,21-3-300-16,4-4-184 16</inkml:trace>
  <inkml:trace contextRef="#ctx0" brushRef="#br0" timeOffset="132428.94">15575 7745 984 0,'5'0'296'0,"0"0"-4"16,-5 0-8-16,5 0-244 15,11 2 64-15,-6-2 16 16,10 0-32-16,10-2-64 0,1-4-16 15,5 2-32-15,-1 0-8 16,-4-4-72 0,-1-4-64-16,1 6-68 15,-6-2 0-15,-5 0-112 0,6-1-104 16,-11-1 76-16,-5 2 192 16</inkml:trace>
  <inkml:trace contextRef="#ctx0" brushRef="#br0" timeOffset="132585.21">15890 7558 960 0,'0'4'288'0,"-5"4"4"0,-10 10 0 16,-11 6-224-16,-4 16 64 15,-6 7 12-15,-4 11-40 16,-1 3-64-16,5-1-16 16,-4 0-104-16,9-3-80 0,1-15-8 15,9-9 80-15,6-7-216 16,0-10-288-16</inkml:trace>
  <inkml:trace contextRef="#ctx0" brushRef="#br0" timeOffset="132772.71">15656 7987 592 0,'0'0'164'0,"0"0"72"16,5 6 68-16,-5 8-104 16,0 4 0-16,0 8-36 15,0 5-24-15,0-1-36 16,-5-2-8-16,-5 6-40 15,0-7-24-15,5 1-132 16,0-6-96-16,-5-6-272 16,10-2-168-16,-5-4 96 0,5-6 272 15</inkml:trace>
  <inkml:trace contextRef="#ctx0" brushRef="#br0" timeOffset="133085.21">15788 7987 944 0,'0'-4'284'15,"5"-6"-48"-15,6-2-44 16,4-2-248-16,0 3 88 16,0-1 80-16,6 2 8 15,-6 4-8-15,5 4 0 16,1 14-8-16,-6 11 0 16,0 7-8-16,-5 12 0 15,0 8-20-15,6 5-8 16,-11 1-16-16,0 5 0 0,0 9-12 15,0-9 0-15,-5-9-4 16,-5-5 8-16,0-9 4 16,5-10 8-16,0-10-16 15,-10-6-8-15,-11-8-56 16,1-14-32-16,0-14-80 16,-1-8-40-16,-4-8 32 15,5-1 72-15,-1-1-328 16,11 0-392-16</inkml:trace>
  <inkml:trace contextRef="#ctx0" brushRef="#br0" timeOffset="133366.44">15636 8074 808 0,'0'0'236'0,"0"0"-24"0,0 0-28 16,5 0-196-16,5 2 72 15,5 6 44-15,1 0-16 16,-1 6-24-16,0 0 8 16,-5 0 8-16,1 2 16 15,-6 0 4-15,0-4 0 16,-5 2-28-16,5-5-16 16,-5-1-44-16,5-2-16 0,10-2-32 15,5-4-8-15,11-8 8 16,10-6 24-16,9-1-340 15,11-5-352 1,-15-4-8-16,-16 6 360 0</inkml:trace>
  <inkml:trace contextRef="#ctx0" brushRef="#br0" timeOffset="133725.81">16439 7812 960 0,'0'0'288'0,"0"0"-32"0,-5 0-32 15,-1 0-236-15,-4 0 88 16,-5 2 60-16,-5 6-16 16,5 12-32-16,-11 6 0 15,6 2-8-15,5 6 8 16,-1 3-20-16,6-1-16 15,5-4-20-15,0-3 8 16,0-1 0-16,10-6 0 16,5-2-8-16,0-8 0 15,0 0-20-15,6-4-8 16,-1-4-24-16,-5 0-8 16,5 0-84-16,1-4-64 15,9-4-336-15,-5-6-256 16,-4-2 80-16,-1 4 344 15,-5 0 344-15,0 2 0 0</inkml:trace>
  <inkml:trace contextRef="#ctx0" brushRef="#br0" timeOffset="134069.64">16784 7759 632 0,'0'2'180'0,"0"2"20"0,5 2 20 15,0 0-128 1,5 4 32-16,6 2 24 0,-6-2 0 16,5 1-8-16,0 1 0 15,1 2-8-15,-11 0 0 16,5 2-20-16,-5 2-16 15,-5 4-24-15,0 1 0 16,-10-1-20-16,-11 2-8 16,11-2-48-16,-10-2-32 15,5-2-16-15,-6 1 24 16,6-1-396-16,10 2-408 16,-5-2 0-16,0-4 416 15,10-6 416-15,0 0 0 0</inkml:trace>
  <inkml:trace contextRef="#ctx0" brushRef="#br0" timeOffset="134194.57">16769 8235 856 0,'0'0'252'0,"0"0"16"16,0 0 12-16,5 0-220 16,-5 0 24-16,0 0-108 15,0 0-128-15,5 0-36 16,0 0 96-16,-5 0 92 16,5 0 0-16</inkml:trace>
  <inkml:trace contextRef="#ctx0" brushRef="#br0" timeOffset="143570.65">18481 10857 1176 0,'0'0'360'0,"0"5"-48"15,-10 11-48-15,5 10-324 16,-11 6 88-16,1 4 44 16,-5 3-32-16,-1 5-44 15,1-6 0-15,5-9 12 16,0 3 24-16,4 2 16 16,6-6 8-16,0-1-12 15,10 1-8-15,6-6 0 16,-1-2 16-16,15 0 4 15,1-6 0-15,4-2-28 0,6-3-16 16,-11-5-28-16,5 2-8 16,1-4-40-16,-11 0-32 15,-5-4 0-15,6-8 40 16,-11-7-324-16,0-9-352 16,5 0 4-16,-10 6 368 15,1 2 360-15,4 4 0 16</inkml:trace>
  <inkml:trace contextRef="#ctx0" brushRef="#br0" timeOffset="143748.53">18633 11001 1120 0,'0'0'340'16,"-5"6"-4"-16,0 14-12 0,-10 12-284 15,-6 6 64-15,6 3 40 16,-10 5-16-16,-11 2-52 16,1-7-24-16,4 1-32 15,1-6 0-15,-6-7-92 16,11-5-88-16,4-8-8 15,-4-4 88-15,5-12-276 0,-1-14-352 16,11-10-4-16,-5 10 360 16</inkml:trace>
  <inkml:trace contextRef="#ctx0" brushRef="#br0" timeOffset="143951.82">18196 11124 560 0,'0'0'156'16,"0"-4"48"-16,0 0 52 16,0-1-84-16,5-3 24 15,11 2 8-15,-6 0-8 16,10 0-44-16,11 4-24 15,9 0-44-15,1 0-8 16,5 2-56-16,-6-2-40 0,6-2-24 16,-5 0 24-16,-1 0-356 15,1-4-376-15,-16-2 0 16,1 2 376-16,-11 4 376 16,0-2 0-16</inkml:trace>
  <inkml:trace contextRef="#ctx0" brushRef="#br0" timeOffset="144343.38">18638 10987 1464 0,'0'4'456'0,"5"8"-64"0,-5 8-64 15,5 4-424 1,-5-2 96-16,6 0 40 16,-1-1-48-16,0-1-144 0,0-4-80 15,0-4-48-15,5-4 48 16,-5-12 48-16,5-14 16 15,-5-6 36-15,5 1 32 16,-4-1 48-16,4-2 24 16,0 6 76-16,0 2 56 15,5 4 40-15,1 3-8 16,9 1-24-16,0 4 0 16,6 2-20-16,-6 0-8 15,-4 2-16-15,-6 2 0 16,0 0-16-16,-5 2-8 0,-5 4-16 15,-10 2 0-15,-5 5-8 16,-10 7 0 0,-1-2 4-16,-4-2 16 0,5 2 8 15,-6 2 8-15,11-6-16 16,0-2-8-16,5 1-40 16,5 1-16-16,5-6-8 15,5-2 24-15,10 6 12 16,5-2 0-16</inkml:trace>
  <inkml:trace contextRef="#ctx0" brushRef="#br0" timeOffset="163803.19">10348 11646 1184 0,'0'0'364'0,"0"2"-40"0,0 10-36 15,0 16-304-15,-5 16 96 16,-6 13 68-16,-9 5-24 16,-5 5-44-16,-1 3-8 15,1-3-16-15,-6-1 8 16,6-1-16-16,0-1-8 15,4-3-16-15,1-7 8 0,10-7-16 16,-5-9-8-16,4-10-32 16,6-10-8-16,0-4-80 15,0-11-64-15,5-16-364 16,5-23-296-16</inkml:trace>
  <inkml:trace contextRef="#ctx0" brushRef="#br0" timeOffset="164101.6">10216 11803 1352 0,'0'0'420'16,"0"0"-48"-16,10 4-44 15,5 2-372-15,5 0 96 16,6 0 44-16,4 2-40 31,1-2-52-31,-1 2 0 16,1-2 4-16,-1-4 8 0,-4 2 0 15,-1 0-8-15,-5-4-32 16,1 0-24-16,-6 0 0 16,-5-2 24-16,5 0-388 15,-5 2-408-15,-5 4-4 16,1-2 416-16,-1 0 408 15,0-2 0-15</inkml:trace>
  <inkml:trace contextRef="#ctx0" brushRef="#br0" timeOffset="164320.26">10302 12089 1144 0,'5'0'348'0,"5"2"-36"0,5-2-44 16,6 0-316-16,4 4 72 15,1-2 32-15,-1 0-32 16,-5 0-64-16,6 0-24 16,-6-2 0-16,11 2 32 15,-6-4-280-15,5-2-296 16,-4 0 0-16,-11 2 304 16,0 0 304-16,-5-2 0 15</inkml:trace>
  <inkml:trace contextRef="#ctx0" brushRef="#br0" timeOffset="164679.66">10907 11992 1152 0,'0'0'352'0,"0"0"-32"16,10 2-32-16,5-2-296 0,10 2 88 15,1 0 56-15,9 0-24 16,6-2-48-16,0 0-16 15,-11 2-16-15,1-2 8 16,-6 1-16-16,-10 5-8 16,-5-6-32-16,0 2-16 15,1 0 0-15,-11-2 16 16,5 0-400-16,0 0-408 16</inkml:trace>
  <inkml:trace contextRef="#ctx0" brushRef="#br0" timeOffset="166070.29">11191 11791 936 0,'0'0'280'15,"0"0"-12"-15,-5 0-8 0,0-2-252 16,-5 8 48-16,0 6 40 15,-6 6 8-15,-4 14-24 16,0 5-24-16,-6 3-24 16,1 2 0-16,5 5-16 15,-1-5-16-15,11-6-32 16,0-7-8-16,0-1-104 16,5-10-88-16,5-4-208 15,0 0-120-15</inkml:trace>
  <inkml:trace contextRef="#ctx0" brushRef="#br0" timeOffset="166507.77">10810 12192 648 0,'0'-2'184'16,"0"2"-12"-16,5-2-8 16,-5 2-144-16,10-2 56 15,5 0 28-15,1 2-16 16,-1 0-32-16,5-2-8 15,1 2-16-15,-6 2 0 16,-5 2-4-16,5 8 8 16,-10 6-8-16,0 6-8 15,-5 7-16-15,5 5 0 16,-5-8 0-16,0-2 8 0,0-3-20 16,0-3-24-16,6-4-28 15,-1-4 0-15,15-8 12 16,0-8 16-16,16-8 16 15,-6-2 0-15,6-4 16 16,-1-1 16-16,-4-3 28 16,-6 6 16-16,1 4 20 15,-11 2 16-15,5 2-4 16,-4 8-8-16,-1 8-16 16,0 2 0-16,-5 6-24 15,0-2-16-15,0 4-28 16,-4-1-8-16,4-7-40 15,0 0-32-15,0 0-72 0,5-10-32 16,1-10-200 0,4-14-152-16</inkml:trace>
  <inkml:trace contextRef="#ctx0" brushRef="#br0" timeOffset="167054.71">11592 11954 1088 0,'0'0'332'16,"0"0"-44"-16,0 2-44 15,5 0-308-15,11 2 72 0,-1-2 28 16,0 0-32-16,11 0-64 16,-6 0-24-16,0-2-52 15,-5-2-24-15,1 0-12 16,9-6 16-16,-10-4 28 15,-5 0 16-15,6-4 32 16,-11-2 16-16,0 4 56 16,0 4 48-16,0 1 84 15,-5 1 48-15,0 2 8 16,0 8-32-16,0 14-36 16,-5 5 8-16,0 13-16 15,5 8-8-15,-5 1-24 16,5 11-8-16,-5 11-24 0,0 9-16 15,5-11-24 1,5-7 0-16,-10-6 0 0,0-13 8 16,-1-11 4-16,1-8 0 15,-5-8-20-15,-5-20-8 16,0-14-8-16,-6-4 16 16,1 1 16-16,5-1 8 15,0-6 8-15,4 6 8 16,6 2-12-16,10 1-8 15,6-5-4-15,14 4 8 16,0-2-12-16,11-3-16 16,0-1-60-16,-1 0-32 15,1 0 8-15,-1-7 48 16,6-5 48-16,-1 4 0 16,-4 9 0-16,-5 5 0 0</inkml:trace>
  <inkml:trace contextRef="#ctx0" brushRef="#br0" timeOffset="167851.71">12207 11581 1152 0,'0'0'352'0,"0"0"-48"16,0 0-48-16,0 4-328 15,0 6 72-15,0 8 24 16,5 1-40-16,-5-1-104 15,0 8-56-15,0 10-36 16,0-6 24-16,0-5 32 0,5-1 16 16,-5-8-76-16,5-4-88 15,-5-2 148-15,0-6 240 16,0-2 128-16,5-6-104 16,-5-2-96-16,0-6 16 15,10 0-4-15,1-4-8 16,-1-12-8-16,10 1 8 15,6 11 0-15,-6 4-8 16,0-6-16-16,0 8 0 16,-4 4-20-16,-1 2-8 15,-10 4-4-15,-10 6 16 0,0 12 8 16,-10 2 8 0,-11 8-4-16,-9-1 0 15,9-3 0-15,1-6 8 16,5 0 4-16,-1-2 0 15,6-8 0-15,10-2 0 0,5-2 8 16,5-2 16-16,0-2 0 16,0 2-8-16,5-2-12 15,0 2 0-15,1 2-8 16,-6 0 0-16,-5 3 4 16,0 1 16-16,-5 2 4 15,-6 6 0-15,11-6-12 16,11-2 0-16,-11 0-8 15,-5-4 0-15,10 0-8 16,5-2-8-16,0-2-4 0,0 2 8 16,-5 0-28-16,-10 8-24 15,-20 6-80-15,-6 0-40 16,-9 3 104-16,-6 3 160 16,-5 0 88-16,5-2-64 15,11-4-56-15,4-4 8 16,11 0 12-16,5-4 8 15,10-5 28-15,15 1 32 16,10 0 4-16,11-2-16 16,25-2-36-16,4 0-8 15,-9 0-24-15,10-2 0 16,-5-2-24-16,-5-1-16 16,-16 1-48-16,-4-4-24 0,-6 2-72 15,-9 0-32 1,-6-4-144-16,-5 4-96 0,-5 2 64 15,0-2 168-15</inkml:trace>
  <inkml:trace contextRef="#ctx0" brushRef="#br0" timeOffset="168054.84">12288 12017 1000 0,'0'0'300'0,"0"2"-24"16,0 6-28-16,0 12-256 15,0 14 80-15,0 10 56 16,5 11-16-16,-5 11-48 15,0 1-32-15,-5 2-60 0,-5-5-24 16,5-14-92 0,0-11-64-16,0-3-216 0,10-16-144 15,10-6 88-15,-10-4 240 16,-5-4 240-16,10-4 0 16</inkml:trace>
  <inkml:trace contextRef="#ctx0" brushRef="#br0" timeOffset="170805.09">15169 12091 1384 0,'0'0'428'16,"-5"8"-76"-16,-1 4-84 16,-4 5-516-16,-10 5 0 15,0 4-188-15,-1 2-176 16,6-6 84-16,5-6 264 16</inkml:trace>
  <inkml:trace contextRef="#ctx0" brushRef="#br0" timeOffset="171820.73">15595 11855 528 0,'0'-2'144'0,"0"2"44"0,0-4 48 15,0 4-76-15,0-2 32 16,0 0-16-16,0 2-32 16,0-2-40-16,0 0 8 15,0 6 0-15,0 8 0 16,0 9-24-16,0 11-16 15,0 4-28-15,0 4 0 16,0-3-16-16,0 1-8 16,0-4 0-16,0-10 16 0,5-7 4 15,6-3 0-15,-1 0-12 16,5-2 0-16,5-12-4 16,6-10 0-16,4-6 0 15,1-4 0-15,9-5-8 16,-4-11 0-16,5-4-8 15,-1-3 8-15,-9 1 0 16,-1 0 0-16,-10 1 0 16,1 9 8-16,-6-2-16 15,0 6-8-15,-10 5-52 16,0 1-32-16,0 6 4 16,1 4 40-16,4 2-396 15,0 6-432-15</inkml:trace>
  <inkml:trace contextRef="#ctx0" brushRef="#br0" timeOffset="178477.95">19837 10922 656 0,'0'0'188'16,"0"0"12"-16,0-2 12 0,0 0-116 15,0 2 56-15,5-4 44 16,-5 2-8-16,0 0-40 15,0 0-24-15,5 6-28 16,-10 14 0-16,-5 22-8 16,5 13-8-16,-5 9-12 15,-5 7 0-15,-1 3-16 16,-4 1-8-16,-5-6-12 16,-1 1 0-16,6-12-8 0,5-13 0 15,-1-3-24-15,1-6-8 16,5-15-48-1,0-5-24-15,0-12-96 0,5-18-64 16,5-19 36-16,0-11 104 16,5-13-220-16,0-11-320 15,5-11 316-15,0 1 640 16,-5 7 320-16,0 5-312 16,5 9-408-16,1 13-88 15,-6 11 28-15,5 7 128 16,10 2 120-16,6 6 8 15,4 6-8-15,11 4-8 16,4 2-16-16,11 2 0 16,0 6-20-16,-5 2-8 0,5 10-20 15,-10 0 0-15,-6-2-8 16,-9 8 8-16,-11 6-8 16,-20 4-8-16,-15 7-20 15,-11 7-8-15,-9-4-4 16,-6 1 16-16,-5-3 8 15,11-2 0-15,-1-6-12 16,6-5-8-16,4-5-12 16,6 0 8-16,10-2 24 15,5-2 24-15,5 2 8 16,10 0-16-16,10-4-16 16,1 3 8-16,9 1-4 15,1 0 0-15,-6-2 4 16,-5 0 8-16,1-4 16 0,-11-2 16 15,-5 4 0-15,-20-2 0 16,-1-2-24-16,-9 6-16 16,0-5-28-16,-11 1-8 15,6 4-52-15,4-4-40 16,1 0 8-16,-1-4 56 16,11-2-344-16,10-6-384 15,10-2-4-15,0 2 392 16,-5 0 388-16,5-2 0 15</inkml:trace>
  <inkml:trace contextRef="#ctx0" brushRef="#br0" timeOffset="178793.66">20335 11307 840 0,'0'0'248'0,"10"2"-16"16,5-2-16-16,1 2-188 16,9 0 80-16,16 0 44 15,4-2-32-15,6-4-44 16,5 2-8-16,0 2-20 16,-5-2 0-16,5 0-12 0,0-2 0 15,-16 0-24-15,-9 4-16 16,-6-2-112-16,-20 2-88 15,5-2-80-15,-5 2 16 16,6 0-80-16,-11-2-88 16,0-2 84-16,5 2 176 15,-5 0 176-15,0 2 0 16</inkml:trace>
  <inkml:trace contextRef="#ctx0" brushRef="#br0" timeOffset="179028.05">21051 11122 960 0,'0'0'288'0,"16"2"-24"15,4 8-24-15,0 2-248 16,11 6 64-16,4 2 52 16,6 2-8-16,-6 0-28 15,1-3-16-15,-6 3-8 16,1 0 8-16,-11-6 0 16,-10-2 0-16,1 0-8 15,-11 0 8-15,-11 0-20 16,-14-1-16-16,-5 1-40 15,-1 0-16-15,-5 0-76 16,6 0-56-16,-11-2 24 0,6-2 80 16,9-4-248-16,11-8-320 15</inkml:trace>
  <inkml:trace contextRef="#ctx0" brushRef="#br0" timeOffset="179465.53">21849 10958 608 0,'0'0'172'0,"0"-2"-28"15,0-2-20-15,0 0-112 16,0 4 88-16,0-2 72 15,0 0-8-15,0 0-32 16,0-2-16-16,0 4-24 16,0 0 0-16,-5-2-12 15,-5 6-8-15,-1 8-8 16,1 10 0-16,-10 9-8 16,0 15-8-16,-1 8-8 15,1 5 0-15,-5 5 0 16,-1-3 8-16,1 3-8 15,4-7-8-15,1-7-8 16,0-7 0-16,5-3 0 16,4-6 0-16,1-12-16 15,5-4-16-15,0-11-36 0,0-5-16 16,5-8-92-16,5-7-64 16,0-17-280-16,10-10-200 15,1 0 92-15,-6 13 304 16,0-1 300-16,0 6 0 15</inkml:trace>
  <inkml:trace contextRef="#ctx0" brushRef="#br0" timeOffset="179840.77">21834 10892 824 0,'0'0'244'0,"0"0"-4"15,0 2-4-15,0-2-180 16,0 4 72-16,5 6 40 16,0 6-24-16,5 14-32 15,5 13-8-15,0 7-20 16,1 0-8-16,4 5-12 15,0 3 0-15,1-5-12 16,-1-1-8-16,0-4-12 16,-5-5 8-16,1-1-20 0,4 0-16 15,-5-9-52-15,-5-1-24 16,1-4-84-16,-11-8-48 16,-5-4 36-16,-6-11 88 15,1-7-240-15,-10-11-328 16</inkml:trace>
  <inkml:trace contextRef="#ctx0" brushRef="#br0" timeOffset="180075.19">21580 11351 1136 0,'0'0'348'0,"5"0"-20"16,10 0-12-16,5 2-296 15,11 4 72-15,9-4 28 16,1 0-40-16,0 0-52 16,-6-1-8-16,1 3-32 15,-6 0-16-15,-4-2-4 16,4 0 16-16,1 0-368 16,-1-2-384-16</inkml:trace>
  <inkml:trace contextRef="#ctx0" brushRef="#br0" timeOffset="180372.04">22469 10918 1032 0,'0'0'312'0,"-5"4"-36"0,-6 4-32 15,-4 6-260-15,-10 12 88 16,-6 11 64-16,1 11-16 16,-1 4-32-16,1 1-8 15,9-1-12-15,1-3 0 16,10-5-8-16,5-6 0 16,10-5-4-16,15-5 0 15,1-8-4-15,14-4 0 16,1-4-44-16,9-4-32 15,11-10-20-15,0-4 24 0,5-4-420 16,0-4-440 0</inkml:trace>
  <inkml:trace contextRef="#ctx0" brushRef="#br0" timeOffset="182153.34">12832 11638 544 0,'0'0'148'0,"0"-2"40"15,5-2 36-15,0 2-76 16,-10-2 40-16,5 0 8 15,0 1-24-15,0 3-40 16,-5 11-8-16,-5 13-24 16,0 14-8-16,-11 12-20 15,1 5 0-15,5 1-16 16,-11 3-8-16,6 1-16 16,0-9-8-16,-1-7-20 0,1-8-8 15,10-9-36-15,0-7-16 16,5-6-40-1,-1-8-8-15,6-6 20 0,6-18 40 16,4-15-304-16,5-7-336 16,0 0 0-16,-5 6 344 15</inkml:trace>
  <inkml:trace contextRef="#ctx0" brushRef="#br0" timeOffset="182606.47">12786 11543 928 0,'5'0'276'15,"0"0"-28"-15,16 0-28 16,9 0-248-16,6 0 64 0,-6 0 36 16,1 4-16-16,-11 0-28 15,-5 2 0 1,-5 6-4-16,0-2 8 0,1 2-20 16,-11 4-16-16,-5 7-12 15,-1 1 16-15,-19 2 8 16,-5 10 8-16,9-4 4 15,-4-3 8-15,-6-5 0 16,11-2 0-16,5 0-4 16,5-4 0-16,5-1 8 15,10 1 8-15,10-2-8 16,5-2-16-16,11 2-12 16,-1 2 8-16,1-2 4 15,-1 0 8-15,-4-1 0 0,-6-3 0 16,-10 0 12-16,5 0 16 15,-10-4 8-15,0 0 0 16,-10 0-12-16,-5 2-8 16,-5-2-24-16,-10-4-8 15,-6 4-28-15,1-4-8 16,4-2-52-16,-4-2-32 16,4 0 8-16,1-6 56 15,15-2-312-15,10-6-360 16,5 0 0-16,-5 4 360 15</inkml:trace>
  <inkml:trace contextRef="#ctx0" brushRef="#br0" timeOffset="182840.79">13137 11829 792 0,'5'0'232'16,"0"0"16"-16,5 0 16 0,0 0-184 16,5 0 40-16,6 0 16 15,-1 0-8-15,0 0-40 16,1 2-16-16,-1 0-28 15,0 2 0-15,1 0-40 16,-1 4-32-16,-5-4-108 16,5 0-72-16,-9 2-48 15,4-4 24-15,10 0-88 16,1-6-112-16,-6-4 68 16,0 6 184-16,-10-2 180 15,6 0 0-15</inkml:trace>
  <inkml:trace contextRef="#ctx0" brushRef="#br0" timeOffset="183090.86">13645 11650 944 0,'0'0'284'0,"0"0"-48"0,0 0-44 16,0 0-248-16,0 0 88 15,5 6 80-15,5 2 8 16,0 6-32-16,5 0-32 16,1 0-20-16,4 4 16 15,-5 2 0-15,0-3-8 16,1-5-12-16,-6 6 8 15,-5 2 0-15,0 4 8 16,-5-6-20-16,-15 2-16 16,4 7-28-16,-14-3 0 0,0-4-40 15,-11 4-24 1,1-4-64-16,-6-3-24 0,5 1-52 16,16-6-16-16,0-4-124 15,4 2-96-15</inkml:trace>
  <inkml:trace contextRef="#ctx0" brushRef="#br0" timeOffset="183403.3">14137 11579 1088 0,'0'4'332'0,"-5"8"-24"0,0 8-20 16,-10 15-284-16,0 11 72 16,0 4 28-16,-11 1-32 15,1 1-44-15,-1-3 0 16,1-3-12-16,0-8 0 16,-1-5-32-16,11-9-24 15,-5-6-52-15,9-4-24 16,6-4-44-16,0-6-16 15,0-8-28-15,10-12-8 16,5-10-108-16,6-10-96 16,-1-5 72-16,-5 9 176 15,5 8 168-15,-10 0 0 16</inkml:trace>
  <inkml:trace contextRef="#ctx0" brushRef="#br0" timeOffset="183622.04">14198 11531 928 0,'0'0'276'0,"0"0"-12"16,5 0-20-16,1 6-224 15,4 14 72-15,0 12 52 16,5 15-16-16,-5 11-32 16,-5 1-16-16,11 9-28 15,-6-3-8-15,0-7-12 16,-5-2 8-16,0-5-16 16,5-13-8-16,-5-8-48 15,-5-9-24-15,5-5-84 16,-5-2-48-16,0-8-264 15,5-8-208-15,-5-6 76 16,6 2 296-16</inkml:trace>
  <inkml:trace contextRef="#ctx0" brushRef="#br0" timeOffset="183840.87">14097 11950 1112 0,'5'0'340'16,"5"0"-32"-16,10 0-28 16,1 0-300-16,9 0 72 15,1 0 12-15,-6 0-56 0,-5 0-112 16,6 0-48 0,-11 0-76-16,0 0-16 15,0-2-112-15,6-2-88 0</inkml:trace>
  <inkml:trace contextRef="#ctx0" brushRef="#br0" timeOffset="184122.11">14630 11581 888 0,'0'0'264'0,"-5"0"-16"0,0 0-16 16,-5 0-224-16,-10 8 56 15,4 22 52-15,-9 11 0 16,-1 5 0-16,6 7 8 16,5 7-8-16,0-3-8 15,10-5-28-15,10-6-16 16,5-5-16 0,10-7 8-16,11-12-28 0,4-4-24 15,6-6-56-15,5-10-24 16,4-10 4-16,6-6 32 15,-5-10-360-15,0-4-384 16</inkml:trace>
  <inkml:trace contextRef="#ctx0" brushRef="#br0" timeOffset="186934.62">16667 11684 504 0,'0'0'136'0,"0"-4"48"0,5 0 48 15,0-2-76-15,0 2 16 16,-5-2-12-16,6 0-16 16,-6 6-24-16,0 14 8 15,-6 16-12-15,-4 6-8 16,0 5-32-16,0 5-16 16,0 0-24-16,-5-3 0 15,-1 1-4-15,1-4 8 16,5-7-24-16,5-3-24 15,-5-10-32-15,0-4-8 16,-1-4-28-16,6-4-16 0,5-6 16 16,-5-8 40-16,10-16-296 15,5-6-328-15,1 2-4 16,-6 4 336-16,0 3 328 16,0 3 0-16</inkml:trace>
  <inkml:trace contextRef="#ctx0" brushRef="#br0" timeOffset="187403.31">16667 11617 400 0,'0'0'100'0,"5"0"44"15,-5 0 44-15,10-6-44 16,1 2 16-16,-1-4 12 16,5 2 0-16,5-2-20 15,1 4-8-15,4-2-32 16,6 2-8-16,-1 4-24 16,1 0-8-16,-1 8-20 0,-10-2-8 15,1-2-8-15,-6 4 8 16,-5 6-4-16,-5-1-8 15,-10 3-24-15,-5 8-8 16,-5 4-8-16,-11-2 16 16,1 2 0-16,-1-1 0 15,6 1-8-15,0-4 8 16,5-8-8-16,-1-2 0 16,11-2 8-16,0-1 16 15,0-1 8-15,10-2-8 16,10 2-16-16,1 4 0 15,4-2-4-15,0 4 8 16,-4-2 4-16,4-2 0 0,-10 2 0 16,0-2 8-16,0-1 8 15,-10 5 8-15,-15-2-8 16,0-2-8-16,0 2-16 16,-11 0 0-16,-4-4-8 15,4-2-8-15,1 0-32 16,0-2-24-16,-6-4-88 15,11 0-56-15,10 0 24 16,-1-4 96-16,16-6-232 16,11-2-320-16,4 0 0 15,-5 0 320-15</inkml:trace>
  <inkml:trace contextRef="#ctx0" brushRef="#br0" timeOffset="187653.29">17109 11944 1160 0,'5'0'356'0,"0"0"-36"0,11 0-36 15,4 0-308-15,5 2 80 16,6 0 48-16,-1-2-32 16,6 2-44-16,-6 0-8 15,-4 0-12-15,4-2 8 16,-9 2-16-16,4 0-8 15,-5-2-68-15,1 0-48 16,-1 0 4-16,0-2 64 16,1-4-272-16,-6-2-320 0</inkml:trace>
  <inkml:trace contextRef="#ctx0" brushRef="#br0" timeOffset="187950.22">17597 11807 480 0,'0'0'128'0,"0"0"52"15,0 0 56-15,0 0-84 16,0 0 0-16,0 0-16 15,5 4-8-15,10-4-20 16,6 4-8-16,9-2-16 16,0 2 0-16,1 6-20 15,-1 0-8-15,1 4-16 16,-6 2 8-16,-4-3 0 16,-6 5 0-16,-5-2-8 15,-15 0 0-15,-15 0-24 0,-1-2-8 16,-9 4-12-1,-6 0 8-15,-4-5-8 0,-1-3-8 16,5 4-44-16,6-4-24 16,-1-4-88-16,11 0-56 15,5 0-36-15,5-4 24 16,5 0-80-16,10 0-96 16,5-2 68-16,-5 0 176 15,5 0 168-15,0 2 0 16</inkml:trace>
  <inkml:trace contextRef="#ctx0" brushRef="#br0" timeOffset="188262.72">18389 11706 968 0,'0'-2'292'0,"0"-4"-28"16,0 2-28-16,-5 0-240 15,-10 0 80-15,-5 4 56 16,-16 14-16-16,1 18-20 16,-6 9 0-16,-5 1 0 15,1 10 8-15,9-3-16 16,5-3-16-16,6-1-24 16,20-1 0-16,15-10-12 15,16-8 0-15,19-5-12 0,11-5-8 16,25-8-60-16,1-4-48 15,-1-8-4-15,5-6 48 16,1-6-368-16,-6-7-408 16</inkml:trace>
  <inkml:trace contextRef="#ctx0" brushRef="#br0" timeOffset="193691">6243 15708 808 0,'-5'0'236'0,"0"-4"12"0,5-2 12 15,0 2-180-15,-5 0 56 16,5-3 16-16,-5-1-32 16,5 4-48-16,0 0-8 15,0 0-16-15,-5 12 0 16,5 9-8-16,0 5 0 15,-5 14-8-15,0 10 8 16,-6 3-8-16,1 9 0 16,0 9-8-16,0 7 8 15,-5 1-16-15,4-3-8 16,1-3-4-16,-5-7 16 16,5-15 4-16,0-9 0 15,10-4-24-15,-15-11-8 16,9-7-16-16,6-4 8 0,0-4-28 15,-10-8-24-15,10-12 0 16,0-12 32-16,0-19-352 16,-5-17-376-16,5 5 0 15,0 13 384-15,0 2 380 16,0 11 0-16</inkml:trace>
  <inkml:trace contextRef="#ctx0" brushRef="#br0" timeOffset="194128.41">6274 15760 840 0,'0'0'248'0,"0"-2"-28"16,10 0-24-16,-5 2-220 15,5 0 64-15,0 4 28 16,0 4-24-16,11 2-36 0,-16 4-8 16,0 4 0-16,0 7 16 15,-5 1 4-15,-10 0 0 16,-6 6-4-16,-4-1 8 15,-5-3-8-15,-16 2 0 16,16-2-16-16,-1-6 0 16,6-7-8-16,15-3 0 15,10-2 4-15,5-4 8 16,5-2 4-16,11 2 0 16,4-2 4-16,1 6 8 15,-6 4 0-15,6 6 0 16,-11 6-4-16,-5 5 0 15,5 1 4-15,-14 2 8 16,-1 2 16-16,0 3 16 0,-10-1 0 16,-6-4-8-16,-9-7-16 15,0 1 0-15,5-4-12 16,-6-4-8-16,-4-6-32 16,5-4-24-16,9-2-4 15,-4-12 24-15,15-12-324 16,0-12-336-16,5-10-4 15,5 10 344-15,-10 5 340 16,5 1 0-16</inkml:trace>
  <inkml:trace contextRef="#ctx0" brushRef="#br0" timeOffset="194378.48">6558 15812 1024 0,'5'0'308'16,"5"0"-28"-16,0-2-28 16,11 0-288-16,-6 2 56 15,5 2 12-15,1 1-32 16,-6-4-116-16,10-1-72 0,-9 2-196 15,-6 3-112-15,5-1 84 16,-10 0 208-16</inkml:trace>
  <inkml:trace contextRef="#ctx0" brushRef="#br0" timeOffset="194597.17">6716 15591 1040 0,'0'0'316'0,"0"2"-28"16,0 10-28-16,0 12-288 16,0 4 56-16,0-1 28 15,0 7-16-15,0 4-44 16,0-4-16-16,0-9-96 16,0-3-72-16,5-2-208 0,10-6-128 15,0-4 84-15,-5-4 224 16</inkml:trace>
  <inkml:trace contextRef="#ctx0" brushRef="#br0" timeOffset="194972.17">7244 15744 1168 0,'0'0'356'0,"0"0"-36"16,0 0-44-16,0 0-320 15,0 4 80-15,0 6 52 16,0 6-16-16,-5 0-48 16,5 6-16-16,-5 3-40 15,0-1-16-15,5-2 4 16,-5-2 24-16,5-2-324 16,0-2-344-16,5-9 0 15,-5-1 344-15,5-2 344 16,-5 0 0-16</inkml:trace>
  <inkml:trace contextRef="#ctx0" brushRef="#br0" timeOffset="195222.27">7279 15643 920 0,'0'-4'276'16,"0"-6"-28"-16,21-2-28 16,-16-2-236-16,5 0 72 15,10 12 36-15,6 8-24 16,-11 6-36-16,-5 6 0 15,5 12-4-15,-5 5 8 0,-4-1-4 16,-6 4-8-16,5-4-28 16,-5-5-16-16,-5 1-20 15,-1-8 0 1,6 0-72-16,0-6-72 0,-10-4-56 16,-10-2 24-16,0-5-72 15,-6-1-80-15,1-2 64 16,-1 0 152-16</inkml:trace>
  <inkml:trace contextRef="#ctx0" brushRef="#br0" timeOffset="195394.05">7091 15940 720 0,'0'0'208'0,"0"0"-16"15,0 0-16-15,6-2-168 16,9-1 56-16,-5-5 44 16,0 2-8-16,10-6-32 15,6 2-16-15,-6 0-44 0,6 2-16 16,-6 0-80-16,0 4-48 15,0 0-44-15,-4 2 16 16,-6 6-84-16,-5 2-96 16</inkml:trace>
  <inkml:trace contextRef="#ctx0" brushRef="#br0" timeOffset="196425.37">6995 16071 824 0,'0'2'244'15,"0"2"4"-15,0-2 4 16,0 0-172-16,0 4 64 16,5-2 36-16,0-2-24 15,10-4-40-15,6-6-8 16,4 4-28-16,11-2-8 0,9-3-20 16,-4-3 0-16,5 4-12 15,-1 0-8-15,-14 2-32 16,-6 0-24-16,1 0-8 15,-6-2 16-15,-5 6-408 16,-10 6-416-16,-5 6-4 16,0-2 424-16,0-4 420 15,0 2 0-15</inkml:trace>
  <inkml:trace contextRef="#ctx0" brushRef="#br0" timeOffset="196722.24">7264 16105 960 0,'0'2'288'0,"0"10"-36"0,-10 8-40 16,5 6-260-1,0 5 64-15,0 3 36 0,0 2-24 16,0-6-108-16,5 1-80 16,5-7-56-16,-5-8 24 15,10-6-64-15,0-8-80 16,0-2 172-16,5-4 264 16,-10-6 156-16,11 2-96 15,-16 4-52-15,0-6 56 16,5-2 28-16,-5 4-24 15,0 5-52-15,0-3-24 16,5 2-48-16,5 0-16 16,-5 2-64-16,5-2-40 15,0-2-84-15,6-4-40 16,-1-4-128-16,-5 2-80 0,0 2 76 16,5 0 168-16,-15 2 164 15,6 2 0-15</inkml:trace>
  <inkml:trace contextRef="#ctx0" brushRef="#br0" timeOffset="197097.21">7112 16177 1144 0,'0'4'348'0,"-10"11"-36"16,5 13-44-16,-11 4-324 15,1 6 72-15,-5-1-24 0,-1 3-88 16,1-6-120-16,0-2-32 15,-1-5-120-15,1-11-88 16,10-2 92-16,0-4 184 16,0-2 180-16,5-4 0 15,15-16 164-15,15-12 168 16,1 10 52-16,-1 4-104 16,16-3-104-16,-1 3 8 15,6 12 0-15,5 4 0 16,5 1-32-16,5 5-16 15,-6 2-40-15,-4 0-8 16,0-4-40-16,-5-4-24 16,-6 0-48-16,-4 0-16 15,0-4-56-15,-16-4-32 16,0-2 24-16,-10-6 56 0,0-8-284 16,1-6-336-1,-11 1-4-15,5 3 336 0,-5 6 336 16,0 0 0-16</inkml:trace>
  <inkml:trace contextRef="#ctx0" brushRef="#br0" timeOffset="197425.36">7681 15839 640 0,'0'-2'180'0,"0"-4"-4"0,0 4-4 15,10-4-132 1,5-5 64-16,11 3 36 16,4-2-16-16,21 0-16 0,0 0 8 15,-11 0-4-15,1 2-8 16,10 0-24-16,-21 4-8 16,-4 0-16-16,-11 2 8 15,0 4-8-15,-5 6 0 16,-10 6-20-16,-15 4-8 15,-5 2-20-15,-11 3-8 16,-9 3-40-16,-6 4-32 16,0-2 4-16,-5-2 40 15,16-1-332-15,-6-5-368 16</inkml:trace>
  <inkml:trace contextRef="#ctx0" brushRef="#br0" timeOffset="197675.37">7960 15813 880 0,'0'0'260'0,"0"6"-4"15,0 4-4-15,-5 2-220 16,-5 8 48-16,5 6 0 16,0 0-40-16,0-1-40 15,0 5 8-15,5-4-24 16,-6 0-32-16,1 0-8 0,5-3 24 15,-5-5-248-15,5-10-264 16,0-2 0-16,0-2 272 16,0 0 272-1,0-2 0-15</inkml:trace>
  <inkml:trace contextRef="#ctx0" brushRef="#br0" timeOffset="197800.31">8082 15948 1192 0,'0'2'364'16,"5"2"-48"-16,0-2-52 15,5 2-352-15,1 0 72 16,4 2-16-16,-10 0-72 16,5 2-112-16,-5 0-24 15,5 2-124-15,-10 2-88 16</inkml:trace>
  <inkml:trace contextRef="#ctx0" brushRef="#br0" timeOffset="198300.34">7777 16153 1232 0,'0'0'380'0,"0"4"-40"16,0 8-36-16,0 13-344 15,-5 5 72-15,0 2 32 16,5 2-40-16,-5-3-96 15,0-1-56-15,5-2-88 0,-5-8-32 16,5-4 0 0,0-4 40-16,5-4 56 0,0-8 32 15,-5-8 32-15,5-6 16 16,0 4 40-16,-5-2 40 16,0-2 72-16,5 0 48 15,5-6 44-15,11 2 8 16,-6-1-12-16,10-1-8 15,16 0-40-15,0 2-24 16,-1 4-24-16,1 4 0 16,0 2-16-16,-21 2-8 15,0 4-32-15,-10 14-8 16,-10 16-8-16,-5 0 8 16,-15 0 8-16,-5 1 0 15,-11 7-8-15,0-8 0 16,6-4 0-16,-6-4 8 15,11-5-8-15,10-3-8 16,5-4-24-16,10-4-8 0,0 4-24 16,5-2-8-16,15-8-88 15,10-2-72-15,1-6-188 16,15 0-112-16</inkml:trace>
  <inkml:trace contextRef="#ctx0" brushRef="#br0" timeOffset="198847.22">8382 15909 1120 0,'0'0'340'0,"0"0"-36"15,10-2-36-15,5 2-300 16,11-4 88-16,4 0 44 16,11-2-32-16,4-4-56 15,1 2-16-15,0 2-24 16,-6 0 0-16,-9 4-32 16,-6 0-24-16,-4 2-44 15,-11-2-16-15,0 0 52 16,-5 2 72-16,-5-2 64 15,5 2 0-15,-10 2-4 16,-5 8 0-16,-10 6 8 16,-6 4 8-16,-4 6-4 15,-6 5-8-15,-4 7-20 0,4 0-8 16,-5 3-36 0,1 5-24-16,4 4-4 0,1-5 24 15,4-9 24-15,11-12 0 16</inkml:trace>
  <inkml:trace contextRef="#ctx0" brushRef="#br0" timeOffset="199050.4">8504 16026 1168 0,'0'2'356'16,"0"2"-32"-16,0 0-36 15,0 4-320-15,5 8 72 16,-10 9 40-16,5 9-32 15,0 8-56-15,-16-3-16 0,11 3-64 16,0 0-40-16,-5-5 16 16,5-1 64-16,-5-4-248 15,5-8-296-15,5-6-8 16,-5-4 304-16</inkml:trace>
  <inkml:trace contextRef="#ctx0" brushRef="#br0" timeOffset="199206.55">8610 16250 1136 0,'0'0'348'0,"5"-2"-36"16,16-2-36-16,-16 2-312 16,10-2 72-16,0 8 24 15,6 6-40-15,-11 0-104 16,5 0-56-16,-5 0-72 0,-5-4-8 16,5-4-132-16,-15 2-120 15</inkml:trace>
  <inkml:trace contextRef="#ctx0" brushRef="#br0" timeOffset="199472.16">8250 16139 680 0,'0'0'196'16,"0"0"-12"-16,0 6-4 16,-5 6-172-16,5 4 40 15,-5 2 32-15,5 7 0 16,0 11 4-16,10 0 8 0,-5-6 8 15,10 3 8-15,5-1-8 16,11-8-8-16,-1-2-24 16,6-6-8-16,-1-5-24 15,1-1-8-15,-11-2-28 16,1-2-8-16,-6 2-80 16,-10-4-64-16,-5-2-64 15,-5 2 0-15,-5-2-136 16,-10-6-136-16</inkml:trace>
  <inkml:trace contextRef="#ctx0" brushRef="#br0" timeOffset="199628.43">8204 16064 1112 0,'0'0'340'0,"0"0"-52"0,5 0-44 16,10 0-312-16,-5 0 80 15,6 0 24-15,14 3-48 16,6 9-36-16,4 0 24 15,11-6-280-15,5-2-296 16</inkml:trace>
  <inkml:trace contextRef="#ctx0" brushRef="#br0" timeOffset="199847.19">8966 15946 1192 0,'0'0'364'0,"5"0"-32"16,10-2-36-16,6-2-324 16,4 2 80-16,5 1 16 15,11 1-56-15,0-2-156 16,-11-2-88-16,6 4-240 16,-1 0-136-16,-9 0 104 15,-11 0 256-15,0 0 248 16,-5 0 0-16</inkml:trace>
  <inkml:trace contextRef="#ctx0" brushRef="#br0" timeOffset="200034.71">9220 15784 1128 0,'-5'0'344'0,"0"10"-52"0,-10 9-48 16,-16 5-320-16,-10 8 80 15,1 6-4 1,-6 5-80-16,0 5-32 0,1 4 56 15,9-5-216-15,6-11-264 16,4-8 0-16,11-4 272 16,5-9 264-16,5-7 0 15</inkml:trace>
  <inkml:trace contextRef="#ctx0" brushRef="#br0" timeOffset="200191.01">8986 16087 1064 0,'0'0'324'15,"0"10"-24"-15,0 14-20 16,0 14-280-16,-5 11 72 0,-10 1 24 15,0 4-32-15,-1-1-64 16,1-5-16-16,0-11-80 16,5-7-48-16,0-6-80 15,5-6-24 1,0-8-120-16,5-8-96 0,5-4 88 16,0 2 192-16</inkml:trace>
  <inkml:trace contextRef="#ctx0" brushRef="#br0" timeOffset="200472.22">9134 16173 600 0,'0'-4'168'0,"10"-4"12"16,-5 2 8-16,5 0-120 15,5 2 40-15,0 0 36 16,1 8 0-16,-1 12-12 16,5 10-8-16,-4 5-20 0,-1 5-8 15,0 4-16-15,0-1 0 16,-5 7-16-16,1-6-8 15,-6-9-8 1,0-3 8-16,-5-4-16 0,0-8-8 16,0-2-16-16,-5-4 0 15,-11-2-40-15,-4-2-32 16,-5-2-8-16,-6-4 40 16,-4-6-356-16,-6-8-384 15,11 0-4-15,9 4 384 16</inkml:trace>
  <inkml:trace contextRef="#ctx0" brushRef="#br0" timeOffset="200800.34">8961 16270 792 0,'0'0'232'0,"5"0"-8"16,5 2-8-16,-5-2-200 16,5 4 40-16,11 0 8 15,-11 2-32-15,-5 4-16 16,5 10 24-16,-5 5 12 16,-10 3 0-16,5-4-4 15,-5 2 8-15,0-4-16 16,0-11-8-16,5 1-24 0,0-6-8 15,15-8-44-15,0-10-32 16,21-9-276-16,10-9-232 16,-1 2 32-16,-9 6 280 15,-11 4 272-15,1 2 0 16</inkml:trace>
  <inkml:trace contextRef="#ctx0" brushRef="#br0" timeOffset="201050.33">9733 15958 1048 0,'0'0'316'0,"-5"2"-24"15,0 8-28-15,-5 12-272 16,0 12 72-16,-11 6 40 16,-4 15-32-16,5 5-40 15,-11-3 0-15,6 3-20 16,-1-5-8-16,11-15-92 15,0-8-72-15,5-7-80 16,5-13 0-16,10-10-116 16,5-16-112-16,5-5 76 15,-10 3 200-15,5 4 192 16,0-2 0-16</inkml:trace>
  <inkml:trace contextRef="#ctx0" brushRef="#br0" timeOffset="201300.31">9967 15861 1000 0,'-5'0'300'0,"5"0"0"0,0 8-4 16,0 12-236-16,0 8 72 16,5 15 36-16,0 21-32 15,5 9-44-15,-5 9-8 16,5 3-20-16,-5 0 0 16,-5-7-12-16,5-11 0 15,0-7-20-15,-5-19-8 16,0-7-24-16,0-10-8 15,0-8-48-15,0-6-40 16,-10-10 4-16,-5-8 48 16,-10-4-368-16,-6-12-408 0,11 0-4 15,0 6 416 1,4 4 408-16,1 1 0 0</inkml:trace>
  <inkml:trace contextRef="#ctx0" brushRef="#br0" timeOffset="201472.17">9626 16357 1288 0,'0'-2'396'0,"11"-10"-36"16,4 0-36-16,10 1-352 15,6-1 88-15,-6 0 12 16,11 4-64-16,-6 0-52 16,-5 4 24-16,1 8-368 0,-6 2-384 15</inkml:trace>
  <inkml:trace contextRef="#ctx0" brushRef="#br0" timeOffset="202347.23">13132 16879 544 0,'-6'6'148'15,"-9"10"-4"-15,-15 6-12 16,-21 8-108-16,-20 1 48 15,-16-3 64-15,-14 2 24 16,-21-8 12-16,-15-10 0 16,-16-14-12-16,1-12-8 15,0-10-8-15,-1-22 0 16,-30-43-8-16,-10-34 0 0,71 8-32 16,77 14-16-16,19-22-32 15,21-32-8-15,25-10-8 16,31 16 0-16,41 14-4 15,35 0 0-15,25 10 0 16,11 26 8-16,14 22-8 16,11 13-8-16,5 19-12 15,11 19 0-15,4 14 0 16,-5 10 0-16,-15 14-8 16,-10 20 0-16,-26 27-8 15,-25 26 0-15,-25 27 8 16,-31 19 8-16,-30 3-8 15,-21 5-8-15,-20 18-16 16,-20 18 0-16,-51-7 4 16,-31-21 8-16,-35-4 4 0,-26 2 8 15,-9-20-20-15,-6-30-16 16,-15-29-76-16,-5-25-48 16,-1-17 12-16,11-10 72 15,21-20 68-15,40-30 0 16,46-27 0-16,40 3 0 15</inkml:trace>
  <inkml:trace contextRef="#ctx0" brushRef="#br0" timeOffset="203472.25">13726 10741 928 0,'-5'2'276'0,"-21"8"-28"15,-14 0-36-15,-21 2-236 16,-15 0 72-16,-16 0 48 15,-4-4-24-15,-16 0-28 0,-15-6 0 16,-5-10-12-16,0-10 0 16,-10-6 0-16,-6-10 16 15,-4-9 0 1,-41-33-8-16,-31-35 0 0,46 4 16 16,57 20 16-16,14 11 16 15,26 9-8-15,40-1-8 16,21-3-24-16,15-10-8 15,15-15-8-15,20-11 0 16,46 2-8-16,41 16 0 16,31 3-12-16,29-5 0 15,42-8-4-15,35-6 0 16,35 8-4-16,42 15 0 16,24 13-4-16,36 11 8 15,21 9-4-15,20 15 0 16,15 14-4-16,10 16 8 15,-15 18-8-15,-31 20 0 0,-40 23-4 16,-41 21 8-16,-45 27 4 16,-41 24 0-16,-56 6-8 15,-46-16-8-15,-51-2 0 16,-45 10 8-16,-46 14 8 16,-41-2 0-16,-60-16-8 15,-52-16 0-15,-55-2 0 16,-46 0 8-16,-41-6 8 15,-35-15 0-15,-36-23-4 0,-30-23 0 16,-25-10-4 0,-11-8 0-16,10-7-8 0,21-5 0 15,35-2-32 1,46-6-16-16,56-2 0 0,50-2 24 16,52-2 24-16,60-1 0 15,57 3 0-15,40 4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none" lIns="93031" tIns="46516" rIns="93031" bIns="46516" numCol="1" anchor="t" anchorCtr="0" compatLnSpc="1"/>
          <a:lstStyle>
            <a:lvl1pPr defTabSz="930275">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52227" name="Rectangle 3"/>
          <p:cNvSpPr>
            <a:spLocks noGrp="1" noChangeArrowheads="1"/>
          </p:cNvSpPr>
          <p:nvPr>
            <p:ph type="dt" idx="1"/>
          </p:nvPr>
        </p:nvSpPr>
        <p:spPr bwMode="auto">
          <a:xfrm>
            <a:off x="3965575" y="0"/>
            <a:ext cx="3032125" cy="463550"/>
          </a:xfrm>
          <a:prstGeom prst="rect">
            <a:avLst/>
          </a:prstGeom>
          <a:noFill/>
          <a:ln>
            <a:noFill/>
          </a:ln>
          <a:effectLst/>
        </p:spPr>
        <p:txBody>
          <a:bodyPr vert="horz" wrap="none" lIns="93031" tIns="46516" rIns="93031" bIns="46516" numCol="1" anchor="t" anchorCtr="0" compatLnSpc="1"/>
          <a:lstStyle>
            <a:lvl1pPr algn="r" defTabSz="930275">
              <a:defRPr sz="1200"/>
            </a:lvl1pPr>
          </a:lstStyle>
          <a:p>
            <a:pPr marL="0" marR="0" lvl="0" indent="0" algn="r"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4100" name="Rectangle 4"/>
          <p:cNvSpPr>
            <a:spLocks noGrp="1" noRot="1" noChangeAspect="1" noTextEdit="1"/>
          </p:cNvSpPr>
          <p:nvPr>
            <p:ph type="sldImg"/>
          </p:nvPr>
        </p:nvSpPr>
        <p:spPr>
          <a:xfrm>
            <a:off x="1177925" y="696913"/>
            <a:ext cx="4641850" cy="3481387"/>
          </a:xfrm>
          <a:prstGeom prst="rect">
            <a:avLst/>
          </a:prstGeom>
          <a:noFill/>
          <a:ln w="9525" cap="flat" cmpd="sng">
            <a:solidFill>
              <a:srgbClr val="000000"/>
            </a:solidFill>
            <a:prstDash val="solid"/>
            <a:miter/>
            <a:headEnd type="none" w="med" len="med"/>
            <a:tailEnd type="none" w="med" len="med"/>
          </a:ln>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a:noFill/>
          </a:ln>
          <a:effectLst/>
        </p:spPr>
        <p:txBody>
          <a:bodyPr vert="horz"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a:noFill/>
          </a:ln>
          <a:effectLst/>
        </p:spPr>
        <p:txBody>
          <a:bodyPr vert="horz" wrap="none" lIns="93031" tIns="46516" rIns="93031" bIns="46516" numCol="1" anchor="b" anchorCtr="0" compatLnSpc="1"/>
          <a:lstStyle>
            <a:lvl1pPr defTabSz="930275">
              <a:defRPr sz="1200"/>
            </a:lvl1pPr>
          </a:lstStyle>
          <a:p>
            <a:pPr marL="0" marR="0" lvl="0" indent="0" algn="l" defTabSz="93027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a:noFill/>
          </a:ln>
          <a:effectLst/>
        </p:spPr>
        <p:txBody>
          <a:bodyPr vert="horz" wrap="none" lIns="93031" tIns="46516" rIns="93031" bIns="46516" numCol="1" anchor="b" anchorCtr="0" compatLnSpc="1"/>
          <a:lstStyle/>
          <a:p>
            <a:pPr lvl="0" algn="r" defTabSz="930275" fontAlgn="base"/>
            <a:fld id="{9A0DB2DC-4C9A-4742-B13C-FB6460FD3503}" type="slidenum">
              <a:rPr lang="en-US" altLang="zh-CN" sz="1200" strike="noStrike" noProof="1" dirty="0">
                <a:latin typeface="Helvetica" panose="020B0604020202030204"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latin typeface="Helvetica" panose="020B0604020202030204" charset="0"/>
                <a:ea typeface="宋体" panose="02010600030101010101" pitchFamily="2" charset="-122"/>
              </a:rPr>
              <a:t>1</a:t>
            </a:fld>
            <a:endParaRPr lang="en-US" altLang="zh-CN" sz="1200" dirty="0">
              <a:latin typeface="Helvetica" panose="020B0604020202030204" charset="0"/>
              <a:ea typeface="宋体" panose="02010600030101010101" pitchFamily="2" charset="-122"/>
            </a:endParaRPr>
          </a:p>
        </p:txBody>
      </p:sp>
      <p:sp>
        <p:nvSpPr>
          <p:cNvPr id="6146" name="Rectangle 2"/>
          <p:cNvSpPr>
            <a:spLocks noGrp="1" noRot="1" noChangeAspect="1" noTextEdit="1"/>
          </p:cNvSpPr>
          <p:nvPr>
            <p:ph type="sldImg"/>
          </p:nvPr>
        </p:nvSpPr>
        <p:spPr>
          <a:xfrm>
            <a:off x="1177925" y="695325"/>
            <a:ext cx="4641850" cy="3481388"/>
          </a:xfrm>
        </p:spPr>
      </p:sp>
      <p:sp>
        <p:nvSpPr>
          <p:cNvPr id="64717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12</a:t>
            </a:fld>
            <a:endParaRPr lang="en-US" altLang="zh-CN" sz="1200" dirty="0"/>
          </a:p>
        </p:txBody>
      </p:sp>
      <p:sp>
        <p:nvSpPr>
          <p:cNvPr id="22530" name="Rectangle 2"/>
          <p:cNvSpPr>
            <a:spLocks noGrp="1" noRot="1" noChangeAspect="1" noTextEdit="1"/>
          </p:cNvSpPr>
          <p:nvPr>
            <p:ph type="sldImg"/>
          </p:nvPr>
        </p:nvSpPr>
        <p:spPr>
          <a:xfrm>
            <a:off x="1177925" y="695325"/>
            <a:ext cx="4641850" cy="3481388"/>
          </a:xfrm>
        </p:spPr>
      </p:sp>
      <p:sp>
        <p:nvSpPr>
          <p:cNvPr id="66560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13</a:t>
            </a:fld>
            <a:endParaRPr lang="en-US" altLang="zh-CN" sz="1200" dirty="0"/>
          </a:p>
        </p:txBody>
      </p:sp>
      <p:sp>
        <p:nvSpPr>
          <p:cNvPr id="24578" name="Rectangle 2"/>
          <p:cNvSpPr>
            <a:spLocks noGrp="1" noRot="1" noChangeAspect="1" noTextEdit="1"/>
          </p:cNvSpPr>
          <p:nvPr>
            <p:ph type="sldImg"/>
          </p:nvPr>
        </p:nvSpPr>
        <p:spPr>
          <a:xfrm>
            <a:off x="1177925" y="695325"/>
            <a:ext cx="4641850" cy="3481388"/>
          </a:xfrm>
        </p:spPr>
      </p:sp>
      <p:sp>
        <p:nvSpPr>
          <p:cNvPr id="66765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15</a:t>
            </a:fld>
            <a:endParaRPr lang="en-US" altLang="zh-CN" sz="1200" dirty="0"/>
          </a:p>
        </p:txBody>
      </p:sp>
      <p:sp>
        <p:nvSpPr>
          <p:cNvPr id="26626" name="Rectangle 2"/>
          <p:cNvSpPr>
            <a:spLocks noGrp="1" noRot="1" noChangeAspect="1" noTextEdit="1"/>
          </p:cNvSpPr>
          <p:nvPr>
            <p:ph type="sldImg"/>
          </p:nvPr>
        </p:nvSpPr>
        <p:spPr>
          <a:xfrm>
            <a:off x="1177925" y="695325"/>
            <a:ext cx="4641850" cy="3481388"/>
          </a:xfrm>
        </p:spPr>
      </p:sp>
      <p:sp>
        <p:nvSpPr>
          <p:cNvPr id="66969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16</a:t>
            </a:fld>
            <a:endParaRPr lang="en-US" altLang="zh-CN" sz="1200" dirty="0"/>
          </a:p>
        </p:txBody>
      </p:sp>
      <p:sp>
        <p:nvSpPr>
          <p:cNvPr id="28674" name="Rectangle 2"/>
          <p:cNvSpPr>
            <a:spLocks noGrp="1" noRot="1" noChangeAspect="1" noTextEdit="1"/>
          </p:cNvSpPr>
          <p:nvPr>
            <p:ph type="sldImg"/>
          </p:nvPr>
        </p:nvSpPr>
        <p:spPr>
          <a:xfrm>
            <a:off x="1177925" y="695325"/>
            <a:ext cx="4641850" cy="3481388"/>
          </a:xfrm>
        </p:spPr>
      </p:sp>
      <p:sp>
        <p:nvSpPr>
          <p:cNvPr id="67174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17</a:t>
            </a:fld>
            <a:endParaRPr lang="en-US" altLang="zh-CN" sz="1200" dirty="0"/>
          </a:p>
        </p:txBody>
      </p:sp>
      <p:sp>
        <p:nvSpPr>
          <p:cNvPr id="30722" name="Rectangle 2"/>
          <p:cNvSpPr>
            <a:spLocks noGrp="1" noRot="1" noChangeAspect="1" noTextEdit="1"/>
          </p:cNvSpPr>
          <p:nvPr>
            <p:ph type="sldImg"/>
          </p:nvPr>
        </p:nvSpPr>
        <p:spPr>
          <a:xfrm>
            <a:off x="1177925" y="695325"/>
            <a:ext cx="4641850" cy="3481388"/>
          </a:xfrm>
        </p:spPr>
      </p:sp>
      <p:sp>
        <p:nvSpPr>
          <p:cNvPr id="67379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18</a:t>
            </a:fld>
            <a:endParaRPr lang="en-US" altLang="zh-CN" sz="1200" dirty="0"/>
          </a:p>
        </p:txBody>
      </p:sp>
      <p:sp>
        <p:nvSpPr>
          <p:cNvPr id="32770" name="Rectangle 2"/>
          <p:cNvSpPr>
            <a:spLocks noGrp="1" noRot="1" noChangeAspect="1" noTextEdit="1"/>
          </p:cNvSpPr>
          <p:nvPr>
            <p:ph type="sldImg"/>
          </p:nvPr>
        </p:nvSpPr>
        <p:spPr>
          <a:xfrm>
            <a:off x="1177925" y="695325"/>
            <a:ext cx="4641850" cy="3481388"/>
          </a:xfrm>
        </p:spPr>
      </p:sp>
      <p:sp>
        <p:nvSpPr>
          <p:cNvPr id="67584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19</a:t>
            </a:fld>
            <a:endParaRPr lang="en-US" altLang="zh-CN" sz="1200" dirty="0"/>
          </a:p>
        </p:txBody>
      </p:sp>
      <p:sp>
        <p:nvSpPr>
          <p:cNvPr id="34818" name="Rectangle 2"/>
          <p:cNvSpPr>
            <a:spLocks noGrp="1" noRot="1" noChangeAspect="1" noTextEdit="1"/>
          </p:cNvSpPr>
          <p:nvPr>
            <p:ph type="sldImg"/>
          </p:nvPr>
        </p:nvSpPr>
        <p:spPr>
          <a:xfrm>
            <a:off x="1177925" y="695325"/>
            <a:ext cx="4641850" cy="3481388"/>
          </a:xfrm>
        </p:spPr>
      </p:sp>
      <p:sp>
        <p:nvSpPr>
          <p:cNvPr id="67789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20</a:t>
            </a:fld>
            <a:endParaRPr lang="en-US" altLang="zh-CN" sz="1200" dirty="0"/>
          </a:p>
        </p:txBody>
      </p:sp>
      <p:sp>
        <p:nvSpPr>
          <p:cNvPr id="36866" name="Rectangle 2"/>
          <p:cNvSpPr>
            <a:spLocks noGrp="1" noRot="1" noChangeAspect="1" noTextEdit="1"/>
          </p:cNvSpPr>
          <p:nvPr>
            <p:ph type="sldImg"/>
          </p:nvPr>
        </p:nvSpPr>
        <p:spPr>
          <a:xfrm>
            <a:off x="1177925" y="695325"/>
            <a:ext cx="4641850" cy="3481388"/>
          </a:xfrm>
        </p:spPr>
      </p:sp>
      <p:sp>
        <p:nvSpPr>
          <p:cNvPr id="67993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21</a:t>
            </a:fld>
            <a:endParaRPr lang="en-US" altLang="zh-CN" sz="1200" dirty="0"/>
          </a:p>
        </p:txBody>
      </p:sp>
      <p:sp>
        <p:nvSpPr>
          <p:cNvPr id="38914" name="Rectangle 2"/>
          <p:cNvSpPr>
            <a:spLocks noGrp="1" noRot="1" noChangeAspect="1" noTextEdit="1"/>
          </p:cNvSpPr>
          <p:nvPr>
            <p:ph type="sldImg"/>
          </p:nvPr>
        </p:nvSpPr>
        <p:spPr>
          <a:xfrm>
            <a:off x="1177925" y="695325"/>
            <a:ext cx="4641850" cy="3481388"/>
          </a:xfrm>
        </p:spPr>
      </p:sp>
      <p:sp>
        <p:nvSpPr>
          <p:cNvPr id="68198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23</a:t>
            </a:fld>
            <a:endParaRPr lang="en-US" altLang="zh-CN" sz="1200" dirty="0"/>
          </a:p>
        </p:txBody>
      </p:sp>
      <p:sp>
        <p:nvSpPr>
          <p:cNvPr id="40962" name="Rectangle 2"/>
          <p:cNvSpPr>
            <a:spLocks noGrp="1" noRot="1" noChangeAspect="1" noTextEdit="1"/>
          </p:cNvSpPr>
          <p:nvPr>
            <p:ph type="sldImg"/>
          </p:nvPr>
        </p:nvSpPr>
        <p:spPr>
          <a:xfrm>
            <a:off x="1177925" y="695325"/>
            <a:ext cx="4641850" cy="3481388"/>
          </a:xfrm>
        </p:spPr>
      </p:sp>
      <p:sp>
        <p:nvSpPr>
          <p:cNvPr id="68403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3</a:t>
            </a:fld>
            <a:endParaRPr lang="en-US" altLang="zh-CN" sz="1200" dirty="0"/>
          </a:p>
        </p:txBody>
      </p:sp>
      <p:sp>
        <p:nvSpPr>
          <p:cNvPr id="8194" name="Rectangle 2"/>
          <p:cNvSpPr>
            <a:spLocks noGrp="1" noRot="1" noChangeAspect="1" noTextEdit="1"/>
          </p:cNvSpPr>
          <p:nvPr>
            <p:ph type="sldImg"/>
          </p:nvPr>
        </p:nvSpPr>
        <p:spPr>
          <a:xfrm>
            <a:off x="1177925" y="695325"/>
            <a:ext cx="4641850" cy="3481388"/>
          </a:xfrm>
        </p:spPr>
      </p:sp>
      <p:sp>
        <p:nvSpPr>
          <p:cNvPr id="64921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24</a:t>
            </a:fld>
            <a:endParaRPr lang="en-US" altLang="zh-CN" sz="1200" dirty="0"/>
          </a:p>
        </p:txBody>
      </p:sp>
      <p:sp>
        <p:nvSpPr>
          <p:cNvPr id="43010" name="Rectangle 2"/>
          <p:cNvSpPr>
            <a:spLocks noGrp="1" noRot="1" noChangeAspect="1" noTextEdit="1"/>
          </p:cNvSpPr>
          <p:nvPr>
            <p:ph type="sldImg"/>
          </p:nvPr>
        </p:nvSpPr>
        <p:spPr>
          <a:xfrm>
            <a:off x="1177925" y="695325"/>
            <a:ext cx="4641850" cy="3481388"/>
          </a:xfrm>
        </p:spPr>
      </p:sp>
      <p:sp>
        <p:nvSpPr>
          <p:cNvPr id="68608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1.</a:t>
            </a:r>
            <a:r>
              <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如果函数依赖的检验仅需要考虑一个关系就可以完成，那么检查这种约束的开销就很低</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2.</a:t>
            </a:r>
            <a:r>
              <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rPr>
              <a:t>如果每次分解都恰好是一个函数依赖，则分解就是保持依赖的，但并不都是这种情况，因此，我们考虑一个较弱的范式</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25</a:t>
            </a:fld>
            <a:endParaRPr lang="en-US" altLang="zh-CN" sz="1200" dirty="0"/>
          </a:p>
        </p:txBody>
      </p:sp>
      <p:sp>
        <p:nvSpPr>
          <p:cNvPr id="45058" name="Rectangle 2"/>
          <p:cNvSpPr>
            <a:spLocks noGrp="1" noRot="1" noChangeAspect="1" noTextEdit="1"/>
          </p:cNvSpPr>
          <p:nvPr>
            <p:ph type="sldImg"/>
          </p:nvPr>
        </p:nvSpPr>
        <p:spPr>
          <a:xfrm>
            <a:off x="1177925" y="695325"/>
            <a:ext cx="4641850" cy="3481388"/>
          </a:xfrm>
        </p:spPr>
      </p:sp>
      <p:sp>
        <p:nvSpPr>
          <p:cNvPr id="68813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Trivial </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平凡的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26</a:t>
            </a:fld>
            <a:endParaRPr lang="en-US" altLang="zh-CN" sz="1200" dirty="0"/>
          </a:p>
        </p:txBody>
      </p:sp>
      <p:sp>
        <p:nvSpPr>
          <p:cNvPr id="47106" name="Rectangle 2"/>
          <p:cNvSpPr>
            <a:spLocks noGrp="1" noRot="1" noChangeAspect="1" noTextEdit="1"/>
          </p:cNvSpPr>
          <p:nvPr>
            <p:ph type="sldImg"/>
          </p:nvPr>
        </p:nvSpPr>
        <p:spPr>
          <a:xfrm>
            <a:off x="1177925" y="695325"/>
            <a:ext cx="4641850" cy="3481388"/>
          </a:xfrm>
        </p:spPr>
      </p:sp>
      <p:sp>
        <p:nvSpPr>
          <p:cNvPr id="69017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27</a:t>
            </a:fld>
            <a:endParaRPr lang="en-US" altLang="zh-CN" sz="1200" dirty="0"/>
          </a:p>
        </p:txBody>
      </p:sp>
      <p:sp>
        <p:nvSpPr>
          <p:cNvPr id="49154" name="Rectangle 2"/>
          <p:cNvSpPr>
            <a:spLocks noGrp="1" noRot="1" noChangeAspect="1" noTextEdit="1"/>
          </p:cNvSpPr>
          <p:nvPr>
            <p:ph type="sldImg"/>
          </p:nvPr>
        </p:nvSpPr>
        <p:spPr>
          <a:xfrm>
            <a:off x="1177925" y="695325"/>
            <a:ext cx="4641850" cy="3481388"/>
          </a:xfrm>
        </p:spPr>
      </p:sp>
      <p:sp>
        <p:nvSpPr>
          <p:cNvPr id="69222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主键为全键时，一定是</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BCNF</a:t>
            </a: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28</a:t>
            </a:fld>
            <a:endParaRPr lang="en-US" altLang="zh-CN" sz="1200" dirty="0"/>
          </a:p>
        </p:txBody>
      </p:sp>
      <p:sp>
        <p:nvSpPr>
          <p:cNvPr id="51202" name="Rectangle 2"/>
          <p:cNvSpPr>
            <a:spLocks noGrp="1" noRot="1" noChangeAspect="1" noTextEdit="1"/>
          </p:cNvSpPr>
          <p:nvPr>
            <p:ph type="sldImg"/>
          </p:nvPr>
        </p:nvSpPr>
        <p:spPr>
          <a:xfrm>
            <a:off x="1177925" y="695325"/>
            <a:ext cx="4641850" cy="3481388"/>
          </a:xfrm>
        </p:spPr>
      </p:sp>
      <p:sp>
        <p:nvSpPr>
          <p:cNvPr id="69427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29</a:t>
            </a:fld>
            <a:endParaRPr lang="en-US" altLang="zh-CN" sz="1200" dirty="0"/>
          </a:p>
        </p:txBody>
      </p:sp>
      <p:sp>
        <p:nvSpPr>
          <p:cNvPr id="53250" name="Rectangle 2"/>
          <p:cNvSpPr>
            <a:spLocks noGrp="1" noRot="1" noChangeAspect="1" noTextEdit="1"/>
          </p:cNvSpPr>
          <p:nvPr>
            <p:ph type="sldImg"/>
          </p:nvPr>
        </p:nvSpPr>
        <p:spPr>
          <a:xfrm>
            <a:off x="1177925" y="695325"/>
            <a:ext cx="4641850" cy="3481388"/>
          </a:xfrm>
        </p:spPr>
      </p:sp>
      <p:sp>
        <p:nvSpPr>
          <p:cNvPr id="69632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33</a:t>
            </a:fld>
            <a:endParaRPr lang="en-US" altLang="zh-CN" sz="1200" dirty="0"/>
          </a:p>
        </p:txBody>
      </p:sp>
      <p:sp>
        <p:nvSpPr>
          <p:cNvPr id="58370" name="Rectangle 2"/>
          <p:cNvSpPr>
            <a:spLocks noGrp="1" noRot="1" noChangeAspect="1" noTextEdit="1"/>
          </p:cNvSpPr>
          <p:nvPr>
            <p:ph type="sldImg"/>
          </p:nvPr>
        </p:nvSpPr>
        <p:spPr>
          <a:xfrm>
            <a:off x="1177925" y="695325"/>
            <a:ext cx="4641850" cy="3481388"/>
          </a:xfrm>
        </p:spPr>
      </p:sp>
      <p:sp>
        <p:nvSpPr>
          <p:cNvPr id="69837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37</a:t>
            </a:fld>
            <a:endParaRPr lang="en-US" altLang="zh-CN" sz="1200" dirty="0"/>
          </a:p>
        </p:txBody>
      </p:sp>
      <p:sp>
        <p:nvSpPr>
          <p:cNvPr id="63490" name="Rectangle 2"/>
          <p:cNvSpPr>
            <a:spLocks noGrp="1" noRot="1" noChangeAspect="1" noTextEdit="1"/>
          </p:cNvSpPr>
          <p:nvPr>
            <p:ph type="sldImg"/>
          </p:nvPr>
        </p:nvSpPr>
        <p:spPr>
          <a:xfrm>
            <a:off x="1177925" y="695325"/>
            <a:ext cx="4641850" cy="3481388"/>
          </a:xfrm>
        </p:spPr>
      </p:sp>
      <p:sp>
        <p:nvSpPr>
          <p:cNvPr id="70246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38</a:t>
            </a:fld>
            <a:endParaRPr lang="en-US" altLang="zh-CN" sz="1200" dirty="0"/>
          </a:p>
        </p:txBody>
      </p:sp>
      <p:sp>
        <p:nvSpPr>
          <p:cNvPr id="65538" name="Rectangle 2"/>
          <p:cNvSpPr>
            <a:spLocks noGrp="1" noRot="1" noChangeAspect="1" noTextEdit="1"/>
          </p:cNvSpPr>
          <p:nvPr>
            <p:ph type="sldImg"/>
          </p:nvPr>
        </p:nvSpPr>
        <p:spPr>
          <a:xfrm>
            <a:off x="1177925" y="695325"/>
            <a:ext cx="4641850" cy="3481388"/>
          </a:xfrm>
        </p:spPr>
      </p:sp>
      <p:sp>
        <p:nvSpPr>
          <p:cNvPr id="70451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39</a:t>
            </a:fld>
            <a:endParaRPr lang="en-US" altLang="zh-CN" sz="1200" dirty="0"/>
          </a:p>
        </p:txBody>
      </p:sp>
      <p:sp>
        <p:nvSpPr>
          <p:cNvPr id="67586" name="Rectangle 2"/>
          <p:cNvSpPr>
            <a:spLocks noGrp="1" noRot="1" noChangeAspect="1" noTextEdit="1"/>
          </p:cNvSpPr>
          <p:nvPr>
            <p:ph type="sldImg"/>
          </p:nvPr>
        </p:nvSpPr>
        <p:spPr>
          <a:xfrm>
            <a:off x="1177925" y="695325"/>
            <a:ext cx="4641850" cy="3481388"/>
          </a:xfrm>
        </p:spPr>
      </p:sp>
      <p:sp>
        <p:nvSpPr>
          <p:cNvPr id="70656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a:t>
            </a:fld>
            <a:endParaRPr lang="en-US" altLang="zh-CN" sz="1200" dirty="0"/>
          </a:p>
        </p:txBody>
      </p:sp>
      <p:sp>
        <p:nvSpPr>
          <p:cNvPr id="10242" name="Rectangle 2"/>
          <p:cNvSpPr>
            <a:spLocks noGrp="1" noRot="1" noChangeAspect="1" noTextEdit="1"/>
          </p:cNvSpPr>
          <p:nvPr>
            <p:ph type="sldImg"/>
          </p:nvPr>
        </p:nvSpPr>
        <p:spPr>
          <a:xfrm>
            <a:off x="1177925" y="695325"/>
            <a:ext cx="4641850" cy="3481388"/>
          </a:xfrm>
        </p:spPr>
      </p:sp>
      <p:sp>
        <p:nvSpPr>
          <p:cNvPr id="65331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43</a:t>
            </a:fld>
            <a:endParaRPr lang="en-US" altLang="zh-CN" sz="1200" dirty="0"/>
          </a:p>
        </p:txBody>
      </p:sp>
      <p:sp>
        <p:nvSpPr>
          <p:cNvPr id="72706" name="Rectangle 2"/>
          <p:cNvSpPr>
            <a:spLocks noGrp="1" noRot="1" noChangeAspect="1" noTextEdit="1"/>
          </p:cNvSpPr>
          <p:nvPr>
            <p:ph type="sldImg"/>
          </p:nvPr>
        </p:nvSpPr>
        <p:spPr>
          <a:xfrm>
            <a:off x="1177925" y="695325"/>
            <a:ext cx="4641850" cy="3481388"/>
          </a:xfrm>
        </p:spPr>
      </p:sp>
      <p:sp>
        <p:nvSpPr>
          <p:cNvPr id="70861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属性集的闭包</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44</a:t>
            </a:fld>
            <a:endParaRPr lang="en-US" altLang="zh-CN" sz="1200" dirty="0"/>
          </a:p>
        </p:txBody>
      </p:sp>
      <p:sp>
        <p:nvSpPr>
          <p:cNvPr id="74754" name="Rectangle 2"/>
          <p:cNvSpPr>
            <a:spLocks noGrp="1" noRot="1" noChangeAspect="1" noTextEdit="1"/>
          </p:cNvSpPr>
          <p:nvPr>
            <p:ph type="sldImg"/>
          </p:nvPr>
        </p:nvSpPr>
        <p:spPr>
          <a:xfrm>
            <a:off x="1177925" y="695325"/>
            <a:ext cx="4641850" cy="3481388"/>
          </a:xfrm>
        </p:spPr>
      </p:sp>
      <p:sp>
        <p:nvSpPr>
          <p:cNvPr id="71065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AG</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是一个</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candidate key</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的闭包</a:t>
            </a:r>
            <a:r>
              <a:rPr kumimoji="0" lang="en-US" altLang="zh-CN" sz="1200" b="0" i="0" u="none" strike="noStrike" kern="1200" cap="none" spc="0" normalizeH="0" baseline="0" noProof="0" dirty="0" err="1">
                <a:ln>
                  <a:noFill/>
                </a:ln>
                <a:solidFill>
                  <a:schemeClr val="tx1"/>
                </a:solidFill>
                <a:effectLst/>
                <a:uLnTx/>
                <a:uFillTx/>
                <a:latin typeface="Times New Roman" panose="02020603050405020304" charset="0"/>
                <a:ea typeface="宋体" panose="02010600030101010101" pitchFamily="2" charset="-122"/>
                <a:cs typeface="+mn-cs"/>
              </a:rPr>
              <a:t>abch</a:t>
            </a: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G</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的闭包</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g</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说明</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G</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都不能单独作为</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candidate key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47</a:t>
            </a:fld>
            <a:endParaRPr lang="en-US" altLang="zh-CN" sz="1200" dirty="0"/>
          </a:p>
        </p:txBody>
      </p:sp>
      <p:sp>
        <p:nvSpPr>
          <p:cNvPr id="78850" name="Rectangle 2"/>
          <p:cNvSpPr>
            <a:spLocks noGrp="1" noRot="1" noChangeAspect="1" noTextEdit="1"/>
          </p:cNvSpPr>
          <p:nvPr>
            <p:ph type="sldImg"/>
          </p:nvPr>
        </p:nvSpPr>
        <p:spPr>
          <a:xfrm>
            <a:off x="1177925" y="695325"/>
            <a:ext cx="4641850" cy="3481388"/>
          </a:xfrm>
        </p:spPr>
      </p:sp>
      <p:sp>
        <p:nvSpPr>
          <p:cNvPr id="71270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54</a:t>
            </a:fld>
            <a:endParaRPr lang="en-US" altLang="zh-CN" sz="1200" dirty="0"/>
          </a:p>
        </p:txBody>
      </p:sp>
      <p:sp>
        <p:nvSpPr>
          <p:cNvPr id="87042" name="Rectangle 2"/>
          <p:cNvSpPr>
            <a:spLocks noGrp="1" noRot="1" noChangeAspect="1" noTextEdit="1"/>
          </p:cNvSpPr>
          <p:nvPr>
            <p:ph type="sldImg"/>
          </p:nvPr>
        </p:nvSpPr>
        <p:spPr>
          <a:xfrm>
            <a:off x="1177925" y="695325"/>
            <a:ext cx="4641850" cy="3481388"/>
          </a:xfrm>
        </p:spPr>
      </p:sp>
      <p:sp>
        <p:nvSpPr>
          <p:cNvPr id="71475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55</a:t>
            </a:fld>
            <a:endParaRPr lang="en-US" altLang="zh-CN" sz="1200" dirty="0"/>
          </a:p>
        </p:txBody>
      </p:sp>
      <p:sp>
        <p:nvSpPr>
          <p:cNvPr id="89090" name="Rectangle 2"/>
          <p:cNvSpPr>
            <a:spLocks noGrp="1" noRot="1" noChangeAspect="1" noTextEdit="1"/>
          </p:cNvSpPr>
          <p:nvPr>
            <p:ph type="sldImg"/>
          </p:nvPr>
        </p:nvSpPr>
        <p:spPr>
          <a:xfrm>
            <a:off x="1177925" y="695325"/>
            <a:ext cx="4641850" cy="3481388"/>
          </a:xfrm>
        </p:spPr>
      </p:sp>
      <p:sp>
        <p:nvSpPr>
          <p:cNvPr id="71680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56</a:t>
            </a:fld>
            <a:endParaRPr lang="en-US" altLang="zh-CN" sz="1200" dirty="0"/>
          </a:p>
        </p:txBody>
      </p:sp>
      <p:sp>
        <p:nvSpPr>
          <p:cNvPr id="91138" name="Rectangle 2"/>
          <p:cNvSpPr>
            <a:spLocks noGrp="1" noRot="1" noChangeAspect="1" noTextEdit="1"/>
          </p:cNvSpPr>
          <p:nvPr>
            <p:ph type="sldImg"/>
          </p:nvPr>
        </p:nvSpPr>
        <p:spPr>
          <a:xfrm>
            <a:off x="1177925" y="695325"/>
            <a:ext cx="4641850" cy="3481388"/>
          </a:xfrm>
        </p:spPr>
      </p:sp>
      <p:sp>
        <p:nvSpPr>
          <p:cNvPr id="71885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57</a:t>
            </a:fld>
            <a:endParaRPr lang="en-US" altLang="zh-CN" sz="1200" dirty="0"/>
          </a:p>
        </p:txBody>
      </p:sp>
      <p:sp>
        <p:nvSpPr>
          <p:cNvPr id="93186" name="Rectangle 2"/>
          <p:cNvSpPr>
            <a:spLocks noGrp="1" noRot="1" noChangeAspect="1" noTextEdit="1"/>
          </p:cNvSpPr>
          <p:nvPr>
            <p:ph type="sldImg"/>
          </p:nvPr>
        </p:nvSpPr>
        <p:spPr>
          <a:xfrm>
            <a:off x="1177925" y="695325"/>
            <a:ext cx="4641850" cy="3481388"/>
          </a:xfrm>
        </p:spPr>
      </p:sp>
      <p:sp>
        <p:nvSpPr>
          <p:cNvPr id="72089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58</a:t>
            </a:fld>
            <a:endParaRPr lang="en-US" altLang="zh-CN" sz="1200" dirty="0"/>
          </a:p>
        </p:txBody>
      </p:sp>
      <p:sp>
        <p:nvSpPr>
          <p:cNvPr id="95234" name="Rectangle 2"/>
          <p:cNvSpPr>
            <a:spLocks noGrp="1" noRot="1" noChangeAspect="1" noTextEdit="1"/>
          </p:cNvSpPr>
          <p:nvPr>
            <p:ph type="sldImg"/>
          </p:nvPr>
        </p:nvSpPr>
        <p:spPr>
          <a:xfrm>
            <a:off x="1177925" y="695325"/>
            <a:ext cx="4641850" cy="3481388"/>
          </a:xfrm>
        </p:spPr>
      </p:sp>
      <p:sp>
        <p:nvSpPr>
          <p:cNvPr id="72294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59</a:t>
            </a:fld>
            <a:endParaRPr lang="en-US" altLang="zh-CN" sz="1200" dirty="0"/>
          </a:p>
        </p:txBody>
      </p:sp>
      <p:sp>
        <p:nvSpPr>
          <p:cNvPr id="97282" name="Rectangle 2"/>
          <p:cNvSpPr>
            <a:spLocks noGrp="1" noRot="1" noChangeAspect="1" noTextEdit="1"/>
          </p:cNvSpPr>
          <p:nvPr>
            <p:ph type="sldImg"/>
          </p:nvPr>
        </p:nvSpPr>
        <p:spPr>
          <a:xfrm>
            <a:off x="1177925" y="695325"/>
            <a:ext cx="4641850" cy="3481388"/>
          </a:xfrm>
        </p:spPr>
      </p:sp>
      <p:sp>
        <p:nvSpPr>
          <p:cNvPr id="72499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60</a:t>
            </a:fld>
            <a:endParaRPr lang="en-US" altLang="zh-CN" sz="1200" dirty="0"/>
          </a:p>
        </p:txBody>
      </p:sp>
      <p:sp>
        <p:nvSpPr>
          <p:cNvPr id="99330" name="Rectangle 2"/>
          <p:cNvSpPr>
            <a:spLocks noGrp="1" noRot="1" noChangeAspect="1" noTextEdit="1"/>
          </p:cNvSpPr>
          <p:nvPr>
            <p:ph type="sldImg"/>
          </p:nvPr>
        </p:nvSpPr>
        <p:spPr>
          <a:xfrm>
            <a:off x="1177925" y="695325"/>
            <a:ext cx="4641850" cy="3481388"/>
          </a:xfrm>
        </p:spPr>
      </p:sp>
      <p:sp>
        <p:nvSpPr>
          <p:cNvPr id="72704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3973513" y="8832850"/>
            <a:ext cx="3036887" cy="463550"/>
          </a:xfrm>
          <a:prstGeom prst="rect">
            <a:avLst/>
          </a:prstGeom>
          <a:noFill/>
          <a:ln w="9525">
            <a:noFill/>
          </a:ln>
        </p:spPr>
        <p:txBody>
          <a:bodyPr vert="horz" wrap="none" lIns="93151" tIns="46576" rIns="93151" bIns="46576" anchor="b" anchorCtr="0"/>
          <a:lstStyle/>
          <a:p>
            <a:pPr lvl="0" algn="r" defTabSz="929005" eaLnBrk="0" hangingPunct="0"/>
            <a:fld id="{9A0DB2DC-4C9A-4742-B13C-FB6460FD3503}" type="slidenum">
              <a:rPr lang="en-US" altLang="zh-CN" sz="1200"/>
              <a:t>6</a:t>
            </a:fld>
            <a:endParaRPr lang="en-US" altLang="zh-CN" sz="1200"/>
          </a:p>
        </p:txBody>
      </p:sp>
      <p:sp>
        <p:nvSpPr>
          <p:cNvPr id="82946" name="Rectangle 2"/>
          <p:cNvSpPr>
            <a:spLocks noGrp="1" noRot="1" noChangeAspect="1" noTextEdit="1"/>
          </p:cNvSpPr>
          <p:nvPr>
            <p:ph type="sldImg"/>
          </p:nvPr>
        </p:nvSpPr>
        <p:spPr/>
      </p:sp>
      <p:sp>
        <p:nvSpPr>
          <p:cNvPr id="82947" name="Rectangle 3"/>
          <p:cNvSpPr>
            <a:spLocks noGrp="1"/>
          </p:cNvSpPr>
          <p:nvPr>
            <p:ph type="body"/>
          </p:nvPr>
        </p:nvSpPr>
        <p:spPr>
          <a:xfrm>
            <a:off x="933450" y="4416425"/>
            <a:ext cx="5143500" cy="4181475"/>
          </a:xfrm>
        </p:spPr>
        <p:txBody>
          <a:bodyPr wrap="none" lIns="93151" tIns="46576" rIns="93151" bIns="46576" anchor="t" anchorCtr="0"/>
          <a:lstStyle/>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61</a:t>
            </a:fld>
            <a:endParaRPr lang="en-US" altLang="zh-CN" sz="1200" dirty="0"/>
          </a:p>
        </p:txBody>
      </p:sp>
      <p:sp>
        <p:nvSpPr>
          <p:cNvPr id="101378" name="Rectangle 2"/>
          <p:cNvSpPr>
            <a:spLocks noGrp="1" noRot="1" noChangeAspect="1" noTextEdit="1"/>
          </p:cNvSpPr>
          <p:nvPr>
            <p:ph type="sldImg"/>
          </p:nvPr>
        </p:nvSpPr>
        <p:spPr>
          <a:xfrm>
            <a:off x="1177925" y="695325"/>
            <a:ext cx="4641850" cy="3481388"/>
          </a:xfrm>
        </p:spPr>
      </p:sp>
      <p:sp>
        <p:nvSpPr>
          <p:cNvPr id="72909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62</a:t>
            </a:fld>
            <a:endParaRPr lang="en-US" altLang="zh-CN" sz="1200" dirty="0"/>
          </a:p>
        </p:txBody>
      </p:sp>
      <p:sp>
        <p:nvSpPr>
          <p:cNvPr id="103426" name="Rectangle 2"/>
          <p:cNvSpPr>
            <a:spLocks noGrp="1" noRot="1" noChangeAspect="1" noTextEdit="1"/>
          </p:cNvSpPr>
          <p:nvPr>
            <p:ph type="sldImg"/>
          </p:nvPr>
        </p:nvSpPr>
        <p:spPr>
          <a:xfrm>
            <a:off x="1177925" y="695325"/>
            <a:ext cx="4641850" cy="3481388"/>
          </a:xfrm>
        </p:spPr>
      </p:sp>
      <p:sp>
        <p:nvSpPr>
          <p:cNvPr id="73113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63</a:t>
            </a:fld>
            <a:endParaRPr lang="en-US" altLang="zh-CN" sz="1200" dirty="0"/>
          </a:p>
        </p:txBody>
      </p:sp>
      <p:sp>
        <p:nvSpPr>
          <p:cNvPr id="105474" name="Rectangle 2"/>
          <p:cNvSpPr>
            <a:spLocks noGrp="1" noRot="1" noChangeAspect="1" noTextEdit="1"/>
          </p:cNvSpPr>
          <p:nvPr>
            <p:ph type="sldImg"/>
          </p:nvPr>
        </p:nvSpPr>
        <p:spPr>
          <a:xfrm>
            <a:off x="1177925" y="695325"/>
            <a:ext cx="4641850" cy="3481388"/>
          </a:xfrm>
        </p:spPr>
      </p:sp>
      <p:sp>
        <p:nvSpPr>
          <p:cNvPr id="73318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65</a:t>
            </a:fld>
            <a:endParaRPr lang="en-US" altLang="zh-CN" sz="1200" dirty="0"/>
          </a:p>
        </p:txBody>
      </p:sp>
      <p:sp>
        <p:nvSpPr>
          <p:cNvPr id="107522" name="Rectangle 2"/>
          <p:cNvSpPr>
            <a:spLocks noGrp="1" noRot="1" noChangeAspect="1" noTextEdit="1"/>
          </p:cNvSpPr>
          <p:nvPr>
            <p:ph type="sldImg"/>
          </p:nvPr>
        </p:nvSpPr>
        <p:spPr>
          <a:xfrm>
            <a:off x="1177925" y="695325"/>
            <a:ext cx="4641850" cy="3481388"/>
          </a:xfrm>
        </p:spPr>
      </p:sp>
      <p:sp>
        <p:nvSpPr>
          <p:cNvPr id="73523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判断</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BCNF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1.</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全键一定是。</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2.</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如果左部为</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xx</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，一定不是 </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11.3.14</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30</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BCNF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分解</a:t>
            </a: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得到主键</a:t>
            </a: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先把违反函数依赖的去除</a:t>
            </a:r>
            <a:endParaRPr lang="zh-CN" altLang="en-US" noProof="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66</a:t>
            </a:fld>
            <a:endParaRPr lang="en-US" altLang="zh-CN" sz="1200" dirty="0"/>
          </a:p>
        </p:txBody>
      </p:sp>
      <p:sp>
        <p:nvSpPr>
          <p:cNvPr id="109570" name="Rectangle 2"/>
          <p:cNvSpPr>
            <a:spLocks noGrp="1" noRot="1" noChangeAspect="1" noTextEdit="1"/>
          </p:cNvSpPr>
          <p:nvPr>
            <p:ph type="sldImg"/>
          </p:nvPr>
        </p:nvSpPr>
        <p:spPr>
          <a:xfrm>
            <a:off x="1177925" y="695325"/>
            <a:ext cx="4641850" cy="3481388"/>
          </a:xfrm>
        </p:spPr>
      </p:sp>
      <p:sp>
        <p:nvSpPr>
          <p:cNvPr id="73728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67</a:t>
            </a:fld>
            <a:endParaRPr lang="en-US" altLang="zh-CN" sz="1200" dirty="0"/>
          </a:p>
        </p:txBody>
      </p:sp>
      <p:sp>
        <p:nvSpPr>
          <p:cNvPr id="111618" name="Rectangle 2"/>
          <p:cNvSpPr>
            <a:spLocks noGrp="1" noRot="1" noChangeAspect="1" noTextEdit="1"/>
          </p:cNvSpPr>
          <p:nvPr>
            <p:ph type="sldImg"/>
          </p:nvPr>
        </p:nvSpPr>
        <p:spPr>
          <a:xfrm>
            <a:off x="1177925" y="695325"/>
            <a:ext cx="4641850" cy="3481388"/>
          </a:xfrm>
        </p:spPr>
      </p:sp>
      <p:sp>
        <p:nvSpPr>
          <p:cNvPr id="73933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69</a:t>
            </a:fld>
            <a:endParaRPr lang="en-US" altLang="zh-CN" sz="1200" dirty="0"/>
          </a:p>
        </p:txBody>
      </p:sp>
      <p:sp>
        <p:nvSpPr>
          <p:cNvPr id="113666" name="Rectangle 2"/>
          <p:cNvSpPr>
            <a:spLocks noGrp="1" noRot="1" noChangeAspect="1" noTextEdit="1"/>
          </p:cNvSpPr>
          <p:nvPr>
            <p:ph type="sldImg"/>
          </p:nvPr>
        </p:nvSpPr>
        <p:spPr>
          <a:xfrm>
            <a:off x="1177925" y="695325"/>
            <a:ext cx="4641850" cy="3481388"/>
          </a:xfrm>
        </p:spPr>
      </p:sp>
      <p:sp>
        <p:nvSpPr>
          <p:cNvPr id="74137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70</a:t>
            </a:fld>
            <a:endParaRPr lang="en-US" altLang="zh-CN" sz="1200" dirty="0"/>
          </a:p>
        </p:txBody>
      </p:sp>
      <p:sp>
        <p:nvSpPr>
          <p:cNvPr id="115714" name="Rectangle 2"/>
          <p:cNvSpPr>
            <a:spLocks noGrp="1" noRot="1" noChangeAspect="1" noTextEdit="1"/>
          </p:cNvSpPr>
          <p:nvPr>
            <p:ph type="sldImg"/>
          </p:nvPr>
        </p:nvSpPr>
        <p:spPr>
          <a:xfrm>
            <a:off x="1177925" y="695325"/>
            <a:ext cx="4641850" cy="3481388"/>
          </a:xfrm>
        </p:spPr>
      </p:sp>
      <p:sp>
        <p:nvSpPr>
          <p:cNvPr id="74342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71</a:t>
            </a:fld>
            <a:endParaRPr lang="en-US" altLang="zh-CN" sz="1200" dirty="0"/>
          </a:p>
        </p:txBody>
      </p:sp>
      <p:sp>
        <p:nvSpPr>
          <p:cNvPr id="117762" name="Rectangle 2"/>
          <p:cNvSpPr>
            <a:spLocks noGrp="1" noRot="1" noChangeAspect="1" noTextEdit="1"/>
          </p:cNvSpPr>
          <p:nvPr>
            <p:ph type="sldImg"/>
          </p:nvPr>
        </p:nvSpPr>
        <p:spPr/>
      </p:sp>
      <p:sp>
        <p:nvSpPr>
          <p:cNvPr id="851971" name="Rectangle 3"/>
          <p:cNvSpPr>
            <a:spLocks noGrp="1" noChangeArrowheads="1"/>
          </p:cNvSpPr>
          <p:nvPr>
            <p:ph type="body" idx="1"/>
          </p:nvPr>
        </p:nvSpPr>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72</a:t>
            </a:fld>
            <a:endParaRPr lang="en-US" altLang="zh-CN" sz="1200" dirty="0"/>
          </a:p>
        </p:txBody>
      </p:sp>
      <p:sp>
        <p:nvSpPr>
          <p:cNvPr id="119810" name="Rectangle 2"/>
          <p:cNvSpPr>
            <a:spLocks noGrp="1" noRot="1" noChangeAspect="1" noTextEdit="1"/>
          </p:cNvSpPr>
          <p:nvPr>
            <p:ph type="sldImg"/>
          </p:nvPr>
        </p:nvSpPr>
        <p:spPr>
          <a:xfrm>
            <a:off x="1177925" y="695325"/>
            <a:ext cx="4641850" cy="3481388"/>
          </a:xfrm>
        </p:spPr>
      </p:sp>
      <p:sp>
        <p:nvSpPr>
          <p:cNvPr id="74547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a:t>
            </a:fld>
            <a:endParaRPr lang="en-US" altLang="zh-CN" sz="1200" dirty="0"/>
          </a:p>
        </p:txBody>
      </p:sp>
      <p:sp>
        <p:nvSpPr>
          <p:cNvPr id="12290" name="Rectangle 2"/>
          <p:cNvSpPr>
            <a:spLocks noGrp="1" noRot="1" noChangeAspect="1" noTextEdit="1"/>
          </p:cNvSpPr>
          <p:nvPr>
            <p:ph type="sldImg"/>
          </p:nvPr>
        </p:nvSpPr>
        <p:spPr>
          <a:xfrm>
            <a:off x="1177925" y="695325"/>
            <a:ext cx="4641850" cy="3481388"/>
          </a:xfrm>
        </p:spPr>
      </p:sp>
      <p:sp>
        <p:nvSpPr>
          <p:cNvPr id="65536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73</a:t>
            </a:fld>
            <a:endParaRPr lang="en-US" altLang="zh-CN" sz="1200" dirty="0"/>
          </a:p>
        </p:txBody>
      </p:sp>
      <p:sp>
        <p:nvSpPr>
          <p:cNvPr id="121858" name="Rectangle 2"/>
          <p:cNvSpPr>
            <a:spLocks noGrp="1" noRot="1" noChangeAspect="1" noTextEdit="1"/>
          </p:cNvSpPr>
          <p:nvPr>
            <p:ph type="sldImg"/>
          </p:nvPr>
        </p:nvSpPr>
        <p:spPr>
          <a:xfrm>
            <a:off x="1177925" y="695325"/>
            <a:ext cx="4641850" cy="3481388"/>
          </a:xfrm>
        </p:spPr>
      </p:sp>
      <p:sp>
        <p:nvSpPr>
          <p:cNvPr id="74752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3NF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：若不满足</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BCNF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的条件，考虑每一个非平凡依赖函数的右端，判断右端属性是否被</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KEY</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所包含</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74</a:t>
            </a:fld>
            <a:endParaRPr lang="en-US" altLang="zh-CN" sz="1200" dirty="0"/>
          </a:p>
        </p:txBody>
      </p:sp>
      <p:sp>
        <p:nvSpPr>
          <p:cNvPr id="123906" name="Rectangle 2"/>
          <p:cNvSpPr>
            <a:spLocks noGrp="1" noRot="1" noChangeAspect="1" noTextEdit="1"/>
          </p:cNvSpPr>
          <p:nvPr>
            <p:ph type="sldImg"/>
          </p:nvPr>
        </p:nvSpPr>
        <p:spPr>
          <a:xfrm>
            <a:off x="1177925" y="695325"/>
            <a:ext cx="4641850" cy="3481388"/>
          </a:xfrm>
        </p:spPr>
      </p:sp>
      <p:sp>
        <p:nvSpPr>
          <p:cNvPr id="74957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和前面</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JKL</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的例子一样</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75</a:t>
            </a:fld>
            <a:endParaRPr lang="en-US" altLang="zh-CN" sz="1200" dirty="0"/>
          </a:p>
        </p:txBody>
      </p:sp>
      <p:sp>
        <p:nvSpPr>
          <p:cNvPr id="125954" name="Rectangle 2"/>
          <p:cNvSpPr>
            <a:spLocks noGrp="1" noRot="1" noChangeAspect="1" noTextEdit="1"/>
          </p:cNvSpPr>
          <p:nvPr>
            <p:ph type="sldImg"/>
          </p:nvPr>
        </p:nvSpPr>
        <p:spPr>
          <a:xfrm>
            <a:off x="1177925" y="695325"/>
            <a:ext cx="4641850" cy="3481388"/>
          </a:xfrm>
        </p:spPr>
      </p:sp>
      <p:sp>
        <p:nvSpPr>
          <p:cNvPr id="75161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76</a:t>
            </a:fld>
            <a:endParaRPr lang="en-US" altLang="zh-CN" sz="1200" dirty="0"/>
          </a:p>
        </p:txBody>
      </p:sp>
      <p:sp>
        <p:nvSpPr>
          <p:cNvPr id="128002" name="Rectangle 2"/>
          <p:cNvSpPr>
            <a:spLocks noGrp="1" noRot="1" noChangeAspect="1" noTextEdit="1"/>
          </p:cNvSpPr>
          <p:nvPr>
            <p:ph type="sldImg"/>
          </p:nvPr>
        </p:nvSpPr>
        <p:spPr>
          <a:xfrm>
            <a:off x="1177925" y="695325"/>
            <a:ext cx="4641850" cy="3481388"/>
          </a:xfrm>
        </p:spPr>
      </p:sp>
      <p:sp>
        <p:nvSpPr>
          <p:cNvPr id="75366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判断</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BCNF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、分解</a:t>
            </a:r>
            <a:r>
              <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3NF</a:t>
            </a:r>
            <a:r>
              <a:rPr kumimoji="0" lang="zh-CN" altLang="en-US"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rPr>
              <a:t>在考试中可行</a:t>
            </a: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77</a:t>
            </a:fld>
            <a:endParaRPr lang="en-US" altLang="zh-CN" sz="1200" dirty="0"/>
          </a:p>
        </p:txBody>
      </p:sp>
      <p:sp>
        <p:nvSpPr>
          <p:cNvPr id="130050" name="Rectangle 2"/>
          <p:cNvSpPr>
            <a:spLocks noGrp="1" noRot="1" noChangeAspect="1" noTextEdit="1"/>
          </p:cNvSpPr>
          <p:nvPr>
            <p:ph type="sldImg"/>
          </p:nvPr>
        </p:nvSpPr>
        <p:spPr>
          <a:xfrm>
            <a:off x="1177925" y="695325"/>
            <a:ext cx="4641850" cy="3481388"/>
          </a:xfrm>
        </p:spPr>
      </p:sp>
      <p:sp>
        <p:nvSpPr>
          <p:cNvPr id="75571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78</a:t>
            </a:fld>
            <a:endParaRPr lang="en-US" altLang="zh-CN" sz="1200" dirty="0"/>
          </a:p>
        </p:txBody>
      </p:sp>
      <p:sp>
        <p:nvSpPr>
          <p:cNvPr id="132098" name="Rectangle 2"/>
          <p:cNvSpPr>
            <a:spLocks noGrp="1" noRot="1" noChangeAspect="1" noTextEdit="1"/>
          </p:cNvSpPr>
          <p:nvPr>
            <p:ph type="sldImg"/>
          </p:nvPr>
        </p:nvSpPr>
        <p:spPr>
          <a:xfrm>
            <a:off x="1177925" y="695325"/>
            <a:ext cx="4641850" cy="3481388"/>
          </a:xfrm>
        </p:spPr>
      </p:sp>
      <p:sp>
        <p:nvSpPr>
          <p:cNvPr id="75776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79</a:t>
            </a:fld>
            <a:endParaRPr lang="en-US" altLang="zh-CN" sz="1200" dirty="0"/>
          </a:p>
        </p:txBody>
      </p:sp>
      <p:sp>
        <p:nvSpPr>
          <p:cNvPr id="134146" name="Rectangle 2"/>
          <p:cNvSpPr>
            <a:spLocks noGrp="1" noRot="1" noChangeAspect="1" noTextEdit="1"/>
          </p:cNvSpPr>
          <p:nvPr>
            <p:ph type="sldImg"/>
          </p:nvPr>
        </p:nvSpPr>
        <p:spPr>
          <a:xfrm>
            <a:off x="1177925" y="695325"/>
            <a:ext cx="4641850" cy="3481388"/>
          </a:xfrm>
        </p:spPr>
      </p:sp>
      <p:sp>
        <p:nvSpPr>
          <p:cNvPr id="75981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80</a:t>
            </a:fld>
            <a:endParaRPr lang="en-US" altLang="zh-CN" sz="1200" dirty="0"/>
          </a:p>
        </p:txBody>
      </p:sp>
      <p:sp>
        <p:nvSpPr>
          <p:cNvPr id="136194" name="Rectangle 2"/>
          <p:cNvSpPr>
            <a:spLocks noGrp="1" noRot="1" noChangeAspect="1" noTextEdit="1"/>
          </p:cNvSpPr>
          <p:nvPr>
            <p:ph type="sldImg"/>
          </p:nvPr>
        </p:nvSpPr>
        <p:spPr>
          <a:xfrm>
            <a:off x="1177925" y="695325"/>
            <a:ext cx="4641850" cy="3481388"/>
          </a:xfrm>
        </p:spPr>
      </p:sp>
      <p:sp>
        <p:nvSpPr>
          <p:cNvPr id="76185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81</a:t>
            </a:fld>
            <a:endParaRPr lang="en-US" altLang="zh-CN" sz="1200" dirty="0"/>
          </a:p>
        </p:txBody>
      </p:sp>
      <p:sp>
        <p:nvSpPr>
          <p:cNvPr id="138242" name="Rectangle 2"/>
          <p:cNvSpPr>
            <a:spLocks noGrp="1" noRot="1" noChangeAspect="1" noTextEdit="1"/>
          </p:cNvSpPr>
          <p:nvPr>
            <p:ph type="sldImg"/>
          </p:nvPr>
        </p:nvSpPr>
        <p:spPr>
          <a:xfrm>
            <a:off x="1177925" y="695325"/>
            <a:ext cx="4641850" cy="3481388"/>
          </a:xfrm>
        </p:spPr>
      </p:sp>
      <p:sp>
        <p:nvSpPr>
          <p:cNvPr id="76390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84</a:t>
            </a:fld>
            <a:endParaRPr lang="en-US" altLang="zh-CN" sz="1200" dirty="0"/>
          </a:p>
        </p:txBody>
      </p:sp>
      <p:sp>
        <p:nvSpPr>
          <p:cNvPr id="140290" name="Rectangle 2"/>
          <p:cNvSpPr>
            <a:spLocks noGrp="1" noRot="1" noChangeAspect="1" noTextEdit="1"/>
          </p:cNvSpPr>
          <p:nvPr>
            <p:ph type="sldImg"/>
          </p:nvPr>
        </p:nvSpPr>
        <p:spPr>
          <a:xfrm>
            <a:off x="1177925" y="695325"/>
            <a:ext cx="4641850" cy="3481388"/>
          </a:xfrm>
        </p:spPr>
      </p:sp>
      <p:sp>
        <p:nvSpPr>
          <p:cNvPr id="76595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8</a:t>
            </a:fld>
            <a:endParaRPr lang="en-US" altLang="zh-CN" sz="1200" dirty="0"/>
          </a:p>
        </p:txBody>
      </p:sp>
      <p:sp>
        <p:nvSpPr>
          <p:cNvPr id="14338" name="Rectangle 2"/>
          <p:cNvSpPr>
            <a:spLocks noGrp="1" noRot="1" noChangeAspect="1" noTextEdit="1"/>
          </p:cNvSpPr>
          <p:nvPr>
            <p:ph type="sldImg"/>
          </p:nvPr>
        </p:nvSpPr>
        <p:spPr>
          <a:xfrm>
            <a:off x="1177925" y="695325"/>
            <a:ext cx="4641850" cy="3481388"/>
          </a:xfrm>
        </p:spPr>
      </p:sp>
      <p:sp>
        <p:nvSpPr>
          <p:cNvPr id="65741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89</a:t>
            </a:fld>
            <a:endParaRPr lang="en-US" altLang="zh-CN" sz="1200" dirty="0"/>
          </a:p>
        </p:txBody>
      </p:sp>
      <p:sp>
        <p:nvSpPr>
          <p:cNvPr id="142338" name="Rectangle 2"/>
          <p:cNvSpPr>
            <a:spLocks noGrp="1" noRot="1" noChangeAspect="1" noTextEdit="1"/>
          </p:cNvSpPr>
          <p:nvPr>
            <p:ph type="sldImg"/>
          </p:nvPr>
        </p:nvSpPr>
        <p:spPr/>
      </p:sp>
      <p:sp>
        <p:nvSpPr>
          <p:cNvPr id="852995" name="Rectangle 3"/>
          <p:cNvSpPr>
            <a:spLocks noGrp="1" noChangeArrowheads="1"/>
          </p:cNvSpPr>
          <p:nvPr>
            <p:ph type="body" idx="1"/>
          </p:nvPr>
        </p:nvSpPr>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90</a:t>
            </a:fld>
            <a:endParaRPr lang="en-US" altLang="zh-CN" sz="1200" dirty="0"/>
          </a:p>
        </p:txBody>
      </p:sp>
      <p:sp>
        <p:nvSpPr>
          <p:cNvPr id="144386" name="Rectangle 2"/>
          <p:cNvSpPr>
            <a:spLocks noGrp="1" noRot="1" noChangeAspect="1" noTextEdit="1"/>
          </p:cNvSpPr>
          <p:nvPr>
            <p:ph type="sldImg"/>
          </p:nvPr>
        </p:nvSpPr>
        <p:spPr>
          <a:xfrm>
            <a:off x="1177925" y="695325"/>
            <a:ext cx="4641850" cy="3481388"/>
          </a:xfrm>
        </p:spPr>
      </p:sp>
      <p:sp>
        <p:nvSpPr>
          <p:cNvPr id="76800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91</a:t>
            </a:fld>
            <a:endParaRPr lang="en-US" altLang="zh-CN" sz="1200" dirty="0"/>
          </a:p>
        </p:txBody>
      </p:sp>
      <p:sp>
        <p:nvSpPr>
          <p:cNvPr id="146434" name="Rectangle 2"/>
          <p:cNvSpPr>
            <a:spLocks noGrp="1" noRot="1" noChangeAspect="1" noTextEdit="1"/>
          </p:cNvSpPr>
          <p:nvPr>
            <p:ph type="sldImg"/>
          </p:nvPr>
        </p:nvSpPr>
        <p:spPr>
          <a:xfrm>
            <a:off x="1177925" y="695325"/>
            <a:ext cx="4641850" cy="3481388"/>
          </a:xfrm>
        </p:spPr>
      </p:sp>
      <p:sp>
        <p:nvSpPr>
          <p:cNvPr id="77005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92</a:t>
            </a:fld>
            <a:endParaRPr lang="en-US" altLang="zh-CN" sz="1200" dirty="0"/>
          </a:p>
        </p:txBody>
      </p:sp>
      <p:sp>
        <p:nvSpPr>
          <p:cNvPr id="148482" name="Rectangle 2"/>
          <p:cNvSpPr>
            <a:spLocks noGrp="1" noRot="1" noChangeAspect="1" noTextEdit="1"/>
          </p:cNvSpPr>
          <p:nvPr>
            <p:ph type="sldImg"/>
          </p:nvPr>
        </p:nvSpPr>
        <p:spPr>
          <a:xfrm>
            <a:off x="1177925" y="695325"/>
            <a:ext cx="4641850" cy="3481388"/>
          </a:xfrm>
        </p:spPr>
      </p:sp>
      <p:sp>
        <p:nvSpPr>
          <p:cNvPr id="77209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93</a:t>
            </a:fld>
            <a:endParaRPr lang="en-US" altLang="zh-CN" sz="1200" dirty="0"/>
          </a:p>
        </p:txBody>
      </p:sp>
      <p:sp>
        <p:nvSpPr>
          <p:cNvPr id="150530" name="Rectangle 2"/>
          <p:cNvSpPr>
            <a:spLocks noGrp="1" noRot="1" noChangeAspect="1" noTextEdit="1"/>
          </p:cNvSpPr>
          <p:nvPr>
            <p:ph type="sldImg"/>
          </p:nvPr>
        </p:nvSpPr>
        <p:spPr>
          <a:xfrm>
            <a:off x="1177925" y="695325"/>
            <a:ext cx="4641850" cy="3481388"/>
          </a:xfrm>
        </p:spPr>
      </p:sp>
      <p:sp>
        <p:nvSpPr>
          <p:cNvPr id="77414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94</a:t>
            </a:fld>
            <a:endParaRPr lang="en-US" altLang="zh-CN" sz="1200" dirty="0"/>
          </a:p>
        </p:txBody>
      </p:sp>
      <p:sp>
        <p:nvSpPr>
          <p:cNvPr id="152578" name="Rectangle 2"/>
          <p:cNvSpPr>
            <a:spLocks noGrp="1" noRot="1" noChangeAspect="1" noTextEdit="1"/>
          </p:cNvSpPr>
          <p:nvPr>
            <p:ph type="sldImg"/>
          </p:nvPr>
        </p:nvSpPr>
        <p:spPr>
          <a:xfrm>
            <a:off x="1177925" y="695325"/>
            <a:ext cx="4641850" cy="3481388"/>
          </a:xfrm>
        </p:spPr>
      </p:sp>
      <p:sp>
        <p:nvSpPr>
          <p:cNvPr id="77619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95</a:t>
            </a:fld>
            <a:endParaRPr lang="en-US" altLang="zh-CN" sz="1200" dirty="0"/>
          </a:p>
        </p:txBody>
      </p:sp>
      <p:sp>
        <p:nvSpPr>
          <p:cNvPr id="154626" name="Rectangle 2"/>
          <p:cNvSpPr>
            <a:spLocks noGrp="1" noRot="1" noChangeAspect="1" noTextEdit="1"/>
          </p:cNvSpPr>
          <p:nvPr>
            <p:ph type="sldImg"/>
          </p:nvPr>
        </p:nvSpPr>
        <p:spPr>
          <a:xfrm>
            <a:off x="1177925" y="695325"/>
            <a:ext cx="4641850" cy="3481388"/>
          </a:xfrm>
        </p:spPr>
      </p:sp>
      <p:sp>
        <p:nvSpPr>
          <p:cNvPr id="77824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96</a:t>
            </a:fld>
            <a:endParaRPr lang="en-US" altLang="zh-CN" sz="1200" dirty="0"/>
          </a:p>
        </p:txBody>
      </p:sp>
      <p:sp>
        <p:nvSpPr>
          <p:cNvPr id="156674" name="Rectangle 2"/>
          <p:cNvSpPr>
            <a:spLocks noGrp="1" noRot="1" noChangeAspect="1" noTextEdit="1"/>
          </p:cNvSpPr>
          <p:nvPr>
            <p:ph type="sldImg"/>
          </p:nvPr>
        </p:nvSpPr>
        <p:spPr>
          <a:xfrm>
            <a:off x="1177925" y="695325"/>
            <a:ext cx="4641850" cy="3481388"/>
          </a:xfrm>
        </p:spPr>
      </p:sp>
      <p:sp>
        <p:nvSpPr>
          <p:cNvPr id="78029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97</a:t>
            </a:fld>
            <a:endParaRPr lang="en-US" altLang="zh-CN" sz="1200" dirty="0"/>
          </a:p>
        </p:txBody>
      </p:sp>
      <p:sp>
        <p:nvSpPr>
          <p:cNvPr id="158722" name="Rectangle 2"/>
          <p:cNvSpPr>
            <a:spLocks noGrp="1" noRot="1" noChangeAspect="1" noTextEdit="1"/>
          </p:cNvSpPr>
          <p:nvPr>
            <p:ph type="sldImg"/>
          </p:nvPr>
        </p:nvSpPr>
        <p:spPr>
          <a:xfrm>
            <a:off x="1177925" y="695325"/>
            <a:ext cx="4641850" cy="3481388"/>
          </a:xfrm>
        </p:spPr>
      </p:sp>
      <p:sp>
        <p:nvSpPr>
          <p:cNvPr id="78233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98</a:t>
            </a:fld>
            <a:endParaRPr lang="en-US" altLang="zh-CN" sz="1200" dirty="0"/>
          </a:p>
        </p:txBody>
      </p:sp>
      <p:sp>
        <p:nvSpPr>
          <p:cNvPr id="160770" name="Rectangle 2"/>
          <p:cNvSpPr>
            <a:spLocks noGrp="1" noRot="1" noChangeAspect="1" noTextEdit="1"/>
          </p:cNvSpPr>
          <p:nvPr>
            <p:ph type="sldImg"/>
          </p:nvPr>
        </p:nvSpPr>
        <p:spPr>
          <a:xfrm>
            <a:off x="1177925" y="695325"/>
            <a:ext cx="4641850" cy="3481388"/>
          </a:xfrm>
        </p:spPr>
      </p:sp>
      <p:sp>
        <p:nvSpPr>
          <p:cNvPr id="78438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a:t>
            </a:fld>
            <a:endParaRPr lang="en-US" altLang="zh-CN" sz="1200" dirty="0"/>
          </a:p>
        </p:txBody>
      </p:sp>
      <p:sp>
        <p:nvSpPr>
          <p:cNvPr id="16386" name="Rectangle 2"/>
          <p:cNvSpPr>
            <a:spLocks noGrp="1" noRot="1" noChangeAspect="1" noTextEdit="1"/>
          </p:cNvSpPr>
          <p:nvPr>
            <p:ph type="sldImg"/>
          </p:nvPr>
        </p:nvSpPr>
        <p:spPr>
          <a:xfrm>
            <a:off x="1177925" y="695325"/>
            <a:ext cx="4641850" cy="3481388"/>
          </a:xfrm>
        </p:spPr>
      </p:sp>
      <p:sp>
        <p:nvSpPr>
          <p:cNvPr id="65945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99</a:t>
            </a:fld>
            <a:endParaRPr lang="en-US" altLang="zh-CN" sz="1200" dirty="0"/>
          </a:p>
        </p:txBody>
      </p:sp>
      <p:sp>
        <p:nvSpPr>
          <p:cNvPr id="162818" name="Rectangle 2"/>
          <p:cNvSpPr>
            <a:spLocks noGrp="1" noRot="1" noChangeAspect="1" noTextEdit="1"/>
          </p:cNvSpPr>
          <p:nvPr>
            <p:ph type="sldImg"/>
          </p:nvPr>
        </p:nvSpPr>
        <p:spPr>
          <a:xfrm>
            <a:off x="1177925" y="695325"/>
            <a:ext cx="4641850" cy="3481388"/>
          </a:xfrm>
        </p:spPr>
      </p:sp>
      <p:sp>
        <p:nvSpPr>
          <p:cNvPr id="78643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100</a:t>
            </a:fld>
            <a:endParaRPr lang="en-US" altLang="zh-CN" sz="1200" dirty="0"/>
          </a:p>
        </p:txBody>
      </p:sp>
      <p:sp>
        <p:nvSpPr>
          <p:cNvPr id="164866" name="Rectangle 2"/>
          <p:cNvSpPr>
            <a:spLocks noGrp="1" noRot="1" noChangeAspect="1" noTextEdit="1"/>
          </p:cNvSpPr>
          <p:nvPr>
            <p:ph type="sldImg"/>
          </p:nvPr>
        </p:nvSpPr>
        <p:spPr>
          <a:xfrm>
            <a:off x="1177925" y="695325"/>
            <a:ext cx="4641850" cy="3481388"/>
          </a:xfrm>
        </p:spPr>
      </p:sp>
      <p:sp>
        <p:nvSpPr>
          <p:cNvPr id="78848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101</a:t>
            </a:fld>
            <a:endParaRPr lang="en-US" altLang="zh-CN" sz="1200" dirty="0"/>
          </a:p>
        </p:txBody>
      </p:sp>
      <p:sp>
        <p:nvSpPr>
          <p:cNvPr id="166914" name="Rectangle 2"/>
          <p:cNvSpPr>
            <a:spLocks noGrp="1" noRot="1" noChangeAspect="1" noTextEdit="1"/>
          </p:cNvSpPr>
          <p:nvPr>
            <p:ph type="sldImg"/>
          </p:nvPr>
        </p:nvSpPr>
        <p:spPr>
          <a:xfrm>
            <a:off x="1177925" y="695325"/>
            <a:ext cx="4641850" cy="3481388"/>
          </a:xfrm>
        </p:spPr>
      </p:sp>
      <p:sp>
        <p:nvSpPr>
          <p:cNvPr id="79053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102</a:t>
            </a:fld>
            <a:endParaRPr lang="en-US" altLang="zh-CN" sz="1200" dirty="0"/>
          </a:p>
        </p:txBody>
      </p:sp>
      <p:sp>
        <p:nvSpPr>
          <p:cNvPr id="168962" name="Rectangle 2"/>
          <p:cNvSpPr>
            <a:spLocks noGrp="1" noRot="1" noChangeAspect="1" noTextEdit="1"/>
          </p:cNvSpPr>
          <p:nvPr>
            <p:ph type="sldImg"/>
          </p:nvPr>
        </p:nvSpPr>
        <p:spPr>
          <a:xfrm>
            <a:off x="1177925" y="695325"/>
            <a:ext cx="4641850" cy="3481388"/>
          </a:xfrm>
        </p:spPr>
      </p:sp>
      <p:sp>
        <p:nvSpPr>
          <p:cNvPr id="79257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103</a:t>
            </a:fld>
            <a:endParaRPr lang="en-US" altLang="zh-CN" sz="1200" dirty="0"/>
          </a:p>
        </p:txBody>
      </p:sp>
      <p:sp>
        <p:nvSpPr>
          <p:cNvPr id="171010" name="Rectangle 2"/>
          <p:cNvSpPr>
            <a:spLocks noGrp="1" noRot="1" noChangeAspect="1" noTextEdit="1"/>
          </p:cNvSpPr>
          <p:nvPr>
            <p:ph type="sldImg"/>
          </p:nvPr>
        </p:nvSpPr>
        <p:spPr>
          <a:xfrm>
            <a:off x="1177925" y="695325"/>
            <a:ext cx="4641850" cy="3481388"/>
          </a:xfrm>
        </p:spPr>
      </p:sp>
      <p:sp>
        <p:nvSpPr>
          <p:cNvPr id="79462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104</a:t>
            </a:fld>
            <a:endParaRPr lang="en-US" altLang="zh-CN" sz="1200" dirty="0"/>
          </a:p>
        </p:txBody>
      </p:sp>
      <p:sp>
        <p:nvSpPr>
          <p:cNvPr id="173058" name="Rectangle 2"/>
          <p:cNvSpPr>
            <a:spLocks noGrp="1" noRot="1" noChangeAspect="1" noTextEdit="1"/>
          </p:cNvSpPr>
          <p:nvPr>
            <p:ph type="sldImg"/>
          </p:nvPr>
        </p:nvSpPr>
        <p:spPr>
          <a:xfrm>
            <a:off x="1177925" y="695325"/>
            <a:ext cx="4641850" cy="3481388"/>
          </a:xfrm>
        </p:spPr>
      </p:sp>
      <p:sp>
        <p:nvSpPr>
          <p:cNvPr id="79667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105</a:t>
            </a:fld>
            <a:endParaRPr lang="en-US" altLang="zh-CN" sz="1200" dirty="0"/>
          </a:p>
        </p:txBody>
      </p:sp>
      <p:sp>
        <p:nvSpPr>
          <p:cNvPr id="175106" name="Rectangle 2"/>
          <p:cNvSpPr>
            <a:spLocks noGrp="1" noRot="1" noChangeAspect="1" noTextEdit="1"/>
          </p:cNvSpPr>
          <p:nvPr>
            <p:ph type="sldImg"/>
          </p:nvPr>
        </p:nvSpPr>
        <p:spPr>
          <a:xfrm>
            <a:off x="1177925" y="695325"/>
            <a:ext cx="4641850" cy="3481388"/>
          </a:xfrm>
        </p:spPr>
      </p:sp>
      <p:sp>
        <p:nvSpPr>
          <p:cNvPr id="79872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106</a:t>
            </a:fld>
            <a:endParaRPr lang="en-US" altLang="zh-CN" sz="1200" dirty="0"/>
          </a:p>
        </p:txBody>
      </p:sp>
      <p:sp>
        <p:nvSpPr>
          <p:cNvPr id="177154" name="Rectangle 2"/>
          <p:cNvSpPr>
            <a:spLocks noGrp="1" noRot="1" noChangeAspect="1" noTextEdit="1"/>
          </p:cNvSpPr>
          <p:nvPr>
            <p:ph type="sldImg"/>
          </p:nvPr>
        </p:nvSpPr>
        <p:spPr>
          <a:xfrm>
            <a:off x="1177925" y="695325"/>
            <a:ext cx="4641850" cy="3481388"/>
          </a:xfrm>
        </p:spPr>
      </p:sp>
      <p:sp>
        <p:nvSpPr>
          <p:cNvPr id="80077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latin typeface="Helvetica" panose="020B0604020202030204" charset="0"/>
                <a:ea typeface="宋体" panose="02010600030101010101" pitchFamily="2" charset="-122"/>
              </a:rPr>
              <a:t>107</a:t>
            </a:fld>
            <a:endParaRPr lang="en-US" altLang="zh-CN" sz="1200" dirty="0">
              <a:latin typeface="Helvetica" panose="020B0604020202030204" charset="0"/>
              <a:ea typeface="宋体" panose="02010600030101010101" pitchFamily="2" charset="-122"/>
            </a:endParaRPr>
          </a:p>
        </p:txBody>
      </p:sp>
      <p:sp>
        <p:nvSpPr>
          <p:cNvPr id="179202" name="Rectangle 2"/>
          <p:cNvSpPr>
            <a:spLocks noGrp="1" noRot="1" noChangeAspect="1" noTextEdit="1"/>
          </p:cNvSpPr>
          <p:nvPr>
            <p:ph type="sldImg"/>
          </p:nvPr>
        </p:nvSpPr>
        <p:spPr>
          <a:xfrm>
            <a:off x="1177925" y="695325"/>
            <a:ext cx="4641850" cy="3481388"/>
          </a:xfrm>
        </p:spPr>
      </p:sp>
      <p:sp>
        <p:nvSpPr>
          <p:cNvPr id="80281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latin typeface="Helvetica" panose="020B0604020202030204" charset="0"/>
                <a:ea typeface="宋体" panose="02010600030101010101" pitchFamily="2" charset="-122"/>
              </a:rPr>
              <a:t>108</a:t>
            </a:fld>
            <a:endParaRPr lang="en-US" altLang="zh-CN" sz="1200" dirty="0">
              <a:latin typeface="Helvetica" panose="020B0604020202030204" charset="0"/>
              <a:ea typeface="宋体" panose="02010600030101010101" pitchFamily="2" charset="-122"/>
            </a:endParaRPr>
          </a:p>
        </p:txBody>
      </p:sp>
      <p:sp>
        <p:nvSpPr>
          <p:cNvPr id="181250" name="Rectangle 2"/>
          <p:cNvSpPr>
            <a:spLocks noGrp="1" noRot="1" noChangeAspect="1" noTextEdit="1"/>
          </p:cNvSpPr>
          <p:nvPr>
            <p:ph type="sldImg"/>
          </p:nvPr>
        </p:nvSpPr>
        <p:spPr>
          <a:xfrm>
            <a:off x="1177925" y="695325"/>
            <a:ext cx="4641850" cy="3481388"/>
          </a:xfrm>
        </p:spPr>
      </p:sp>
      <p:sp>
        <p:nvSpPr>
          <p:cNvPr id="80486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a:t>
            </a:fld>
            <a:endParaRPr lang="en-US" altLang="zh-CN" sz="1200" dirty="0"/>
          </a:p>
        </p:txBody>
      </p:sp>
      <p:sp>
        <p:nvSpPr>
          <p:cNvPr id="18434" name="Rectangle 2"/>
          <p:cNvSpPr>
            <a:spLocks noGrp="1" noRot="1" noChangeAspect="1" noTextEdit="1"/>
          </p:cNvSpPr>
          <p:nvPr>
            <p:ph type="sldImg"/>
          </p:nvPr>
        </p:nvSpPr>
        <p:spPr>
          <a:xfrm>
            <a:off x="1176338" y="693738"/>
            <a:ext cx="4643437" cy="3482975"/>
          </a:xfrm>
        </p:spPr>
      </p:sp>
      <p:sp>
        <p:nvSpPr>
          <p:cNvPr id="661507" name="Rectangle 3"/>
          <p:cNvSpPr>
            <a:spLocks noGrp="1" noChangeArrowheads="1"/>
          </p:cNvSpPr>
          <p:nvPr>
            <p:ph type="body" idx="1"/>
          </p:nvPr>
        </p:nvSpPr>
        <p:spPr>
          <a:xfrm>
            <a:off x="931863" y="4410075"/>
            <a:ext cx="5133975" cy="4179888"/>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109</a:t>
            </a:fld>
            <a:endParaRPr lang="en-US" altLang="zh-CN" sz="1200" dirty="0"/>
          </a:p>
        </p:txBody>
      </p:sp>
      <p:sp>
        <p:nvSpPr>
          <p:cNvPr id="183298" name="Rectangle 2"/>
          <p:cNvSpPr>
            <a:spLocks noGrp="1" noRot="1" noChangeAspect="1" noTextEdit="1"/>
          </p:cNvSpPr>
          <p:nvPr>
            <p:ph type="sldImg"/>
          </p:nvPr>
        </p:nvSpPr>
        <p:spPr>
          <a:xfrm>
            <a:off x="1177925" y="695325"/>
            <a:ext cx="4641850" cy="3481388"/>
          </a:xfrm>
        </p:spPr>
      </p:sp>
      <p:sp>
        <p:nvSpPr>
          <p:cNvPr id="80691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110</a:t>
            </a:fld>
            <a:endParaRPr lang="en-US" altLang="zh-CN" sz="1200" dirty="0"/>
          </a:p>
        </p:txBody>
      </p:sp>
      <p:sp>
        <p:nvSpPr>
          <p:cNvPr id="185346" name="Rectangle 2"/>
          <p:cNvSpPr>
            <a:spLocks noGrp="1" noRot="1" noChangeAspect="1" noTextEdit="1"/>
          </p:cNvSpPr>
          <p:nvPr>
            <p:ph type="sldImg"/>
          </p:nvPr>
        </p:nvSpPr>
        <p:spPr>
          <a:xfrm>
            <a:off x="1177925" y="695325"/>
            <a:ext cx="4641850" cy="3481388"/>
          </a:xfrm>
        </p:spPr>
      </p:sp>
      <p:sp>
        <p:nvSpPr>
          <p:cNvPr id="80896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111</a:t>
            </a:fld>
            <a:endParaRPr lang="en-US" altLang="zh-CN" sz="1200" dirty="0"/>
          </a:p>
        </p:txBody>
      </p:sp>
      <p:sp>
        <p:nvSpPr>
          <p:cNvPr id="187394" name="Rectangle 2"/>
          <p:cNvSpPr>
            <a:spLocks noGrp="1" noRot="1" noChangeAspect="1" noTextEdit="1"/>
          </p:cNvSpPr>
          <p:nvPr>
            <p:ph type="sldImg"/>
          </p:nvPr>
        </p:nvSpPr>
        <p:spPr>
          <a:xfrm>
            <a:off x="1177925" y="695325"/>
            <a:ext cx="4641850" cy="3481388"/>
          </a:xfrm>
        </p:spPr>
      </p:sp>
      <p:sp>
        <p:nvSpPr>
          <p:cNvPr id="81101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112</a:t>
            </a:fld>
            <a:endParaRPr lang="en-US" altLang="zh-CN" sz="1200" dirty="0"/>
          </a:p>
        </p:txBody>
      </p:sp>
      <p:sp>
        <p:nvSpPr>
          <p:cNvPr id="189442" name="Rectangle 2"/>
          <p:cNvSpPr>
            <a:spLocks noGrp="1" noRot="1" noChangeAspect="1" noTextEdit="1"/>
          </p:cNvSpPr>
          <p:nvPr>
            <p:ph type="sldImg"/>
          </p:nvPr>
        </p:nvSpPr>
        <p:spPr>
          <a:xfrm>
            <a:off x="1177925" y="695325"/>
            <a:ext cx="4641850" cy="3481388"/>
          </a:xfrm>
        </p:spPr>
      </p:sp>
      <p:sp>
        <p:nvSpPr>
          <p:cNvPr id="81305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113</a:t>
            </a:fld>
            <a:endParaRPr lang="en-US" altLang="zh-CN" sz="1200" dirty="0"/>
          </a:p>
        </p:txBody>
      </p:sp>
      <p:sp>
        <p:nvSpPr>
          <p:cNvPr id="191490" name="Rectangle 2"/>
          <p:cNvSpPr>
            <a:spLocks noGrp="1" noRot="1" noChangeAspect="1" noTextEdit="1"/>
          </p:cNvSpPr>
          <p:nvPr>
            <p:ph type="sldImg"/>
          </p:nvPr>
        </p:nvSpPr>
        <p:spPr>
          <a:xfrm>
            <a:off x="1177925" y="695325"/>
            <a:ext cx="4641850" cy="3481388"/>
          </a:xfrm>
        </p:spPr>
      </p:sp>
      <p:sp>
        <p:nvSpPr>
          <p:cNvPr id="82739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114</a:t>
            </a:fld>
            <a:endParaRPr lang="en-US" altLang="zh-CN" sz="1200" dirty="0"/>
          </a:p>
        </p:txBody>
      </p:sp>
      <p:sp>
        <p:nvSpPr>
          <p:cNvPr id="193538" name="Rectangle 2"/>
          <p:cNvSpPr>
            <a:spLocks noGrp="1" noRot="1" noChangeAspect="1" noTextEdit="1"/>
          </p:cNvSpPr>
          <p:nvPr>
            <p:ph type="sldImg"/>
          </p:nvPr>
        </p:nvSpPr>
        <p:spPr>
          <a:xfrm>
            <a:off x="1177925" y="695325"/>
            <a:ext cx="4641850" cy="3481388"/>
          </a:xfrm>
        </p:spPr>
      </p:sp>
      <p:sp>
        <p:nvSpPr>
          <p:cNvPr id="82944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115</a:t>
            </a:fld>
            <a:endParaRPr lang="en-US" altLang="zh-CN" sz="1200" dirty="0"/>
          </a:p>
        </p:txBody>
      </p:sp>
      <p:sp>
        <p:nvSpPr>
          <p:cNvPr id="195586" name="Rectangle 2"/>
          <p:cNvSpPr>
            <a:spLocks noGrp="1" noRot="1" noChangeAspect="1" noTextEdit="1"/>
          </p:cNvSpPr>
          <p:nvPr>
            <p:ph type="sldImg"/>
          </p:nvPr>
        </p:nvSpPr>
        <p:spPr>
          <a:xfrm>
            <a:off x="1177925" y="695325"/>
            <a:ext cx="4641850" cy="3481388"/>
          </a:xfrm>
        </p:spPr>
      </p:sp>
      <p:sp>
        <p:nvSpPr>
          <p:cNvPr id="83149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116</a:t>
            </a:fld>
            <a:endParaRPr lang="en-US" altLang="zh-CN" sz="1200" dirty="0"/>
          </a:p>
        </p:txBody>
      </p:sp>
      <p:sp>
        <p:nvSpPr>
          <p:cNvPr id="197634" name="Rectangle 2"/>
          <p:cNvSpPr>
            <a:spLocks noGrp="1" noRot="1" noChangeAspect="1" noTextEdit="1"/>
          </p:cNvSpPr>
          <p:nvPr>
            <p:ph type="sldImg"/>
          </p:nvPr>
        </p:nvSpPr>
        <p:spPr>
          <a:xfrm>
            <a:off x="1177925" y="695325"/>
            <a:ext cx="4641850" cy="3481388"/>
          </a:xfrm>
        </p:spPr>
      </p:sp>
      <p:sp>
        <p:nvSpPr>
          <p:cNvPr id="833539"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117</a:t>
            </a:fld>
            <a:endParaRPr lang="en-US" altLang="zh-CN" sz="1200" dirty="0"/>
          </a:p>
        </p:txBody>
      </p:sp>
      <p:sp>
        <p:nvSpPr>
          <p:cNvPr id="199682" name="Rectangle 2"/>
          <p:cNvSpPr>
            <a:spLocks noGrp="1" noRot="1" noChangeAspect="1" noTextEdit="1"/>
          </p:cNvSpPr>
          <p:nvPr>
            <p:ph type="sldImg"/>
          </p:nvPr>
        </p:nvSpPr>
        <p:spPr>
          <a:xfrm>
            <a:off x="1177925" y="695325"/>
            <a:ext cx="4641850" cy="3481388"/>
          </a:xfrm>
        </p:spPr>
      </p:sp>
      <p:sp>
        <p:nvSpPr>
          <p:cNvPr id="835587"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118</a:t>
            </a:fld>
            <a:endParaRPr lang="en-US" altLang="zh-CN" sz="1200" dirty="0"/>
          </a:p>
        </p:txBody>
      </p:sp>
      <p:sp>
        <p:nvSpPr>
          <p:cNvPr id="201730" name="Rectangle 2"/>
          <p:cNvSpPr>
            <a:spLocks noGrp="1" noRot="1" noChangeAspect="1" noTextEdit="1"/>
          </p:cNvSpPr>
          <p:nvPr>
            <p:ph type="sldImg"/>
          </p:nvPr>
        </p:nvSpPr>
        <p:spPr>
          <a:xfrm>
            <a:off x="1177925" y="695325"/>
            <a:ext cx="4641850" cy="3481388"/>
          </a:xfrm>
        </p:spPr>
      </p:sp>
      <p:sp>
        <p:nvSpPr>
          <p:cNvPr id="83763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a:t>
            </a:fld>
            <a:endParaRPr lang="en-US" altLang="zh-CN" sz="1200" dirty="0"/>
          </a:p>
        </p:txBody>
      </p:sp>
      <p:sp>
        <p:nvSpPr>
          <p:cNvPr id="20482" name="Rectangle 2"/>
          <p:cNvSpPr>
            <a:spLocks noGrp="1" noRot="1" noChangeAspect="1" noTextEdit="1"/>
          </p:cNvSpPr>
          <p:nvPr>
            <p:ph type="sldImg"/>
          </p:nvPr>
        </p:nvSpPr>
        <p:spPr>
          <a:xfrm>
            <a:off x="1177925" y="695325"/>
            <a:ext cx="4641850" cy="3481388"/>
          </a:xfrm>
        </p:spPr>
      </p:sp>
      <p:sp>
        <p:nvSpPr>
          <p:cNvPr id="663555"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119</a:t>
            </a:fld>
            <a:endParaRPr lang="en-US" altLang="zh-CN" sz="1200" dirty="0"/>
          </a:p>
        </p:txBody>
      </p:sp>
      <p:sp>
        <p:nvSpPr>
          <p:cNvPr id="203778" name="Rectangle 2"/>
          <p:cNvSpPr>
            <a:spLocks noGrp="1" noRot="1" noChangeAspect="1" noTextEdit="1"/>
          </p:cNvSpPr>
          <p:nvPr>
            <p:ph type="sldImg"/>
          </p:nvPr>
        </p:nvSpPr>
        <p:spPr>
          <a:xfrm>
            <a:off x="1177925" y="695325"/>
            <a:ext cx="4641850" cy="3481388"/>
          </a:xfrm>
        </p:spPr>
      </p:sp>
      <p:sp>
        <p:nvSpPr>
          <p:cNvPr id="839683"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p:cNvSpPr>
          <p:nvPr>
            <p:ph type="sldNum" sz="quarter"/>
          </p:nvPr>
        </p:nvSpPr>
        <p:spPr>
          <a:xfrm>
            <a:off x="3965575" y="8820150"/>
            <a:ext cx="3032125" cy="463550"/>
          </a:xfrm>
          <a:prstGeom prst="rect">
            <a:avLst/>
          </a:prstGeom>
          <a:noFill/>
          <a:ln w="9525">
            <a:noFill/>
          </a:ln>
        </p:spPr>
        <p:txBody>
          <a:bodyPr vert="horz" wrap="none" lIns="93031" tIns="46516" rIns="93031" bIns="46516" anchor="b"/>
          <a:lstStyle/>
          <a:p>
            <a:pPr lvl="0" algn="r" defTabSz="930275"/>
            <a:fld id="{9A0DB2DC-4C9A-4742-B13C-FB6460FD3503}" type="slidenum">
              <a:rPr lang="en-US" altLang="zh-CN" sz="1200" dirty="0"/>
              <a:t>120</a:t>
            </a:fld>
            <a:endParaRPr lang="en-US" altLang="zh-CN" sz="1200" dirty="0"/>
          </a:p>
        </p:txBody>
      </p:sp>
      <p:sp>
        <p:nvSpPr>
          <p:cNvPr id="205826" name="Rectangle 2"/>
          <p:cNvSpPr>
            <a:spLocks noGrp="1" noRot="1" noChangeAspect="1" noTextEdit="1"/>
          </p:cNvSpPr>
          <p:nvPr>
            <p:ph type="sldImg"/>
          </p:nvPr>
        </p:nvSpPr>
        <p:spPr>
          <a:xfrm>
            <a:off x="1177925" y="695325"/>
            <a:ext cx="4641850" cy="3481388"/>
          </a:xfrm>
        </p:spPr>
      </p:sp>
      <p:sp>
        <p:nvSpPr>
          <p:cNvPr id="841731" name="Rectangle 3"/>
          <p:cNvSpPr>
            <a:spLocks noGrp="1" noChangeArrowheads="1"/>
          </p:cNvSpPr>
          <p:nvPr>
            <p:ph type="body" idx="1"/>
          </p:nvPr>
        </p:nvSpPr>
        <p:spPr>
          <a:xfrm>
            <a:off x="931863" y="4410075"/>
            <a:ext cx="5133975" cy="4178300"/>
          </a:xfrm>
        </p:spPr>
        <p:txBody>
          <a:bodyPr wrap="none" lIns="93031" tIns="46516" rIns="93031" bIns="4651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graphicFrame>
        <p:nvGraphicFramePr>
          <p:cNvPr id="2050" name="Rectangle 6"/>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2" imgW="0" imgH="0" progId="MS_ClipArt_Gallery.2">
                  <p:embed/>
                </p:oleObj>
              </mc:Choice>
              <mc:Fallback>
                <p:oleObj r:id="rId2" imgW="0" imgH="0" progId="MS_ClipArt_Gallery.2">
                  <p:embed/>
                  <p:pic>
                    <p:nvPicPr>
                      <p:cNvPr id="0" name="图片 3075"/>
                      <p:cNvPicPr/>
                      <p:nvPr/>
                    </p:nvPicPr>
                    <p:blipFill>
                      <a:blip/>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2051" name="Text Box 7"/>
          <p:cNvSpPr txBox="1"/>
          <p:nvPr/>
        </p:nvSpPr>
        <p:spPr>
          <a:xfrm>
            <a:off x="2676525" y="5726113"/>
            <a:ext cx="3689350" cy="793750"/>
          </a:xfrm>
          <a:prstGeom prst="rect">
            <a:avLst/>
          </a:prstGeom>
          <a:noFill/>
          <a:ln w="9525">
            <a:noFill/>
          </a:ln>
        </p:spPr>
        <p:txBody>
          <a:bodyPr wrap="none" anchor="t">
            <a:spAutoFit/>
          </a:bodyPr>
          <a:lstStyle/>
          <a:p>
            <a:pPr lvl="0" algn="ctr" eaLnBrk="0" hangingPunct="0">
              <a:spcBef>
                <a:spcPct val="50000"/>
              </a:spcBef>
            </a:pPr>
            <a:r>
              <a:rPr lang="en-US" altLang="zh-CN" b="1" dirty="0">
                <a:solidFill>
                  <a:schemeClr val="tx2"/>
                </a:solidFill>
                <a:latin typeface="Helvetica" panose="020B0604020202030204" charset="0"/>
              </a:rPr>
              <a:t>Database System Concepts, 6</a:t>
            </a:r>
            <a:r>
              <a:rPr lang="en-US" altLang="zh-CN" b="1" baseline="30000" dirty="0">
                <a:solidFill>
                  <a:schemeClr val="tx2"/>
                </a:solidFill>
                <a:latin typeface="Helvetica" panose="020B0604020202030204" charset="0"/>
              </a:rPr>
              <a:t>th</a:t>
            </a:r>
            <a:r>
              <a:rPr lang="en-US" altLang="zh-CN" b="1" dirty="0">
                <a:solidFill>
                  <a:schemeClr val="tx2"/>
                </a:solidFill>
                <a:latin typeface="Helvetica" panose="020B0604020202030204" charset="0"/>
              </a:rPr>
              <a:t> Ed</a:t>
            </a:r>
            <a:r>
              <a:rPr lang="en-US" altLang="zh-CN" dirty="0">
                <a:solidFill>
                  <a:schemeClr val="tx2"/>
                </a:solidFill>
                <a:latin typeface="Helvetica" panose="020B0604020202030204" charset="0"/>
              </a:rPr>
              <a:t>.</a:t>
            </a:r>
          </a:p>
          <a:p>
            <a:pPr lvl="0" algn="ctr" eaLnBrk="0" hangingPunct="0">
              <a:spcBef>
                <a:spcPct val="50000"/>
              </a:spcBef>
            </a:pPr>
            <a:r>
              <a:rPr lang="en-US" altLang="zh-CN" sz="1200" b="1" dirty="0">
                <a:solidFill>
                  <a:schemeClr val="tx2"/>
                </a:solidFill>
                <a:latin typeface="Helvetica" panose="020B0604020202030204" charset="0"/>
              </a:rPr>
              <a:t>©Silberschatz, Korth and Sudarshan</a:t>
            </a:r>
            <a:br>
              <a:rPr lang="en-US" altLang="zh-CN" sz="1200" b="1" dirty="0">
                <a:solidFill>
                  <a:srgbClr val="000099"/>
                </a:solidFill>
                <a:latin typeface="Helvetica" panose="020B0604020202030204" charset="0"/>
              </a:rPr>
            </a:br>
            <a:r>
              <a:rPr lang="en-US" altLang="zh-CN" sz="1200" b="1" dirty="0">
                <a:solidFill>
                  <a:schemeClr val="tx2"/>
                </a:solidFill>
                <a:latin typeface="Helvetica" panose="020B0604020202030204" charset="0"/>
              </a:rPr>
              <a:t>See</a:t>
            </a:r>
            <a:r>
              <a:rPr lang="en-US" altLang="zh-CN" sz="1200" b="1" dirty="0">
                <a:solidFill>
                  <a:srgbClr val="000099"/>
                </a:solidFill>
                <a:latin typeface="Helvetica" panose="020B0604020202030204" charset="0"/>
              </a:rPr>
              <a:t> </a:t>
            </a:r>
            <a:r>
              <a:rPr lang="en-US" altLang="zh-CN" sz="1200" b="1" dirty="0">
                <a:solidFill>
                  <a:srgbClr val="000099"/>
                </a:solidFill>
                <a:latin typeface="Helvetica" panose="020B0604020202030204" charset="0"/>
                <a:hlinkClick r:id="rId3"/>
              </a:rPr>
              <a:t>www.db-book.com</a:t>
            </a:r>
            <a:r>
              <a:rPr lang="en-US" altLang="zh-CN" sz="1200" b="1" dirty="0">
                <a:solidFill>
                  <a:srgbClr val="000099"/>
                </a:solidFill>
                <a:latin typeface="Helvetica" panose="020B0604020202030204" charset="0"/>
              </a:rPr>
              <a:t> </a:t>
            </a:r>
            <a:r>
              <a:rPr lang="en-US" altLang="zh-CN" sz="1200" b="1" dirty="0">
                <a:solidFill>
                  <a:schemeClr val="tx2"/>
                </a:solidFill>
                <a:latin typeface="Helvetica" panose="020B0604020202030204" charset="0"/>
              </a:rPr>
              <a:t>for conditions on re-use</a:t>
            </a:r>
            <a:r>
              <a:rPr lang="en-US" altLang="zh-CN" sz="1200" b="1" dirty="0">
                <a:solidFill>
                  <a:srgbClr val="CC3300"/>
                </a:solidFill>
                <a:latin typeface="Helvetica" panose="020B0604020202030204" charset="0"/>
              </a:rPr>
              <a:t> </a:t>
            </a:r>
          </a:p>
        </p:txBody>
      </p:sp>
      <p:pic>
        <p:nvPicPr>
          <p:cNvPr id="2052" name="Picture 8" descr="Cover-6Ed"/>
          <p:cNvPicPr>
            <a:picLocks noChangeAspect="1"/>
          </p:cNvPicPr>
          <p:nvPr/>
        </p:nvPicPr>
        <p:blipFill>
          <a:blip r:embed="rId4"/>
          <a:stretch>
            <a:fillRect/>
          </a:stretch>
        </p:blipFill>
        <p:spPr>
          <a:xfrm>
            <a:off x="0" y="0"/>
            <a:ext cx="1392238" cy="1700213"/>
          </a:xfrm>
          <a:prstGeom prst="rect">
            <a:avLst/>
          </a:prstGeom>
          <a:noFill/>
          <a:ln w="9525">
            <a:noFill/>
          </a:ln>
        </p:spPr>
      </p:pic>
      <p:sp>
        <p:nvSpPr>
          <p:cNvPr id="84787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pPr lvl="0" fontAlgn="base"/>
            <a:r>
              <a:rPr lang="en-US" altLang="zh-CN" strike="noStrike" noProof="0"/>
              <a:t>Click to edit Master title style</a:t>
            </a:r>
          </a:p>
        </p:txBody>
      </p:sp>
      <p:sp>
        <p:nvSpPr>
          <p:cNvPr id="84787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pPr lvl="0" fontAlgn="base"/>
            <a:r>
              <a:rPr lang="en-US" altLang="zh-CN" strike="noStrike"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本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pPr fontAlgn="base"/>
            <a:r>
              <a:rPr lang="zh-CN" altLang="en-US" strike="noStrike" noProof="1"/>
              <a:t>单击此处编辑母版标题样式</a:t>
            </a:r>
          </a:p>
        </p:txBody>
      </p:sp>
      <p:sp>
        <p:nvSpPr>
          <p:cNvPr id="3" name="竖排文本占位符 2"/>
          <p:cNvSpPr>
            <a:spLocks noGrp="1"/>
          </p:cNvSpPr>
          <p:nvPr>
            <p:ph type="body" orient="vert" idx="1"/>
          </p:nvPr>
        </p:nvSpPr>
        <p:spPr>
          <a:xfrm>
            <a:off x="768350" y="117475"/>
            <a:ext cx="5905500" cy="5880100"/>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defRPr/>
            </a:pPr>
            <a:endParaRPr kumimoji="1" lang="zh-CN" altLang="en-US" sz="3200" b="0" i="0" u="none" strike="noStrike" kern="0" cap="none" spc="0" normalizeH="0" baseline="0" noProof="0">
              <a:ln>
                <a:noFill/>
              </a:ln>
              <a:solidFill>
                <a:schemeClr val="tx1"/>
              </a:solidFill>
              <a:effectLst/>
              <a:uLnTx/>
              <a:uFillTx/>
              <a:latin typeface="Arial" panose="020B0604020202020204"/>
              <a:ea typeface="+mn-ea"/>
              <a:cs typeface="Arial" panose="020B0604020202020204"/>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p:cNvSpPr>
          <p:nvPr>
            <p:ph type="body"/>
          </p:nvPr>
        </p:nvSpPr>
        <p:spPr>
          <a:xfrm>
            <a:off x="814388" y="1093788"/>
            <a:ext cx="7661275" cy="4903787"/>
          </a:xfrm>
          <a:prstGeom prst="rect">
            <a:avLst/>
          </a:prstGeom>
          <a:noFill/>
          <a:ln w="9525">
            <a:noFill/>
          </a:ln>
        </p:spPr>
        <p:txBody>
          <a:bodyPr anchor="t"/>
          <a:lstStyle/>
          <a:p>
            <a:pPr lvl="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027" name="Text Box 4"/>
          <p:cNvSpPr txBox="1"/>
          <p:nvPr/>
        </p:nvSpPr>
        <p:spPr>
          <a:xfrm>
            <a:off x="6762750" y="6613525"/>
            <a:ext cx="2381250" cy="244475"/>
          </a:xfrm>
          <a:prstGeom prst="rect">
            <a:avLst/>
          </a:prstGeom>
          <a:noFill/>
          <a:ln w="9525">
            <a:noFill/>
          </a:ln>
        </p:spPr>
        <p:txBody>
          <a:bodyPr wrap="none" anchor="t">
            <a:spAutoFit/>
          </a:bodyPr>
          <a:lstStyle/>
          <a:p>
            <a:pPr lvl="0" algn="ctr" eaLnBrk="0" hangingPunct="0">
              <a:spcBef>
                <a:spcPct val="50000"/>
              </a:spcBef>
            </a:pPr>
            <a:r>
              <a:rPr lang="en-US" altLang="zh-CN" sz="1000" b="1" dirty="0">
                <a:solidFill>
                  <a:srgbClr val="000099"/>
                </a:solidFill>
                <a:latin typeface="Helvetica" panose="020B0604020202030204" charset="0"/>
              </a:rPr>
              <a:t>©Silberschatz, Korth and Sudarshan</a:t>
            </a:r>
          </a:p>
        </p:txBody>
      </p:sp>
      <p:sp>
        <p:nvSpPr>
          <p:cNvPr id="1028" name="Text Box 5"/>
          <p:cNvSpPr txBox="1"/>
          <p:nvPr/>
        </p:nvSpPr>
        <p:spPr>
          <a:xfrm>
            <a:off x="4481513" y="6613525"/>
            <a:ext cx="444500" cy="244475"/>
          </a:xfrm>
          <a:prstGeom prst="rect">
            <a:avLst/>
          </a:prstGeom>
          <a:noFill/>
          <a:ln w="9525">
            <a:noFill/>
          </a:ln>
        </p:spPr>
        <p:txBody>
          <a:bodyPr wrap="none" anchor="t">
            <a:spAutoFit/>
          </a:bodyPr>
          <a:lstStyle/>
          <a:p>
            <a:pPr lvl="0" algn="ctr" eaLnBrk="0" hangingPunct="0">
              <a:spcBef>
                <a:spcPct val="50000"/>
              </a:spcBef>
            </a:pPr>
            <a:r>
              <a:rPr lang="en-US" altLang="zh-CN" sz="1000" b="1" dirty="0">
                <a:solidFill>
                  <a:srgbClr val="000099"/>
                </a:solidFill>
                <a:latin typeface="Helvetica" panose="020B0604020202030204" charset="0"/>
              </a:rPr>
              <a:t>8.</a:t>
            </a:r>
            <a:fld id="{9A0DB2DC-4C9A-4742-B13C-FB6460FD3503}" type="slidenum">
              <a:rPr lang="en-US" altLang="zh-CN" sz="1000" b="1" dirty="0">
                <a:solidFill>
                  <a:srgbClr val="000099"/>
                </a:solidFill>
                <a:latin typeface="Helvetica" panose="020B0604020202030204" charset="0"/>
              </a:rPr>
              <a:t>‹#›</a:t>
            </a:fld>
            <a:endParaRPr lang="en-US" altLang="zh-CN" sz="1000" b="1" dirty="0">
              <a:solidFill>
                <a:srgbClr val="000099"/>
              </a:solidFill>
              <a:latin typeface="Helvetica" panose="020B0604020202030204" charset="0"/>
            </a:endParaRPr>
          </a:p>
        </p:txBody>
      </p:sp>
      <p:sp>
        <p:nvSpPr>
          <p:cNvPr id="846854" name="Rectangle 6"/>
          <p:cNvSpPr>
            <a:spLocks noGrp="1" noChangeArrowheads="1"/>
          </p:cNvSpPr>
          <p:nvPr>
            <p:ph type="title"/>
          </p:nvPr>
        </p:nvSpPr>
        <p:spPr bwMode="auto">
          <a:xfrm>
            <a:off x="768350" y="117475"/>
            <a:ext cx="8077200" cy="609600"/>
          </a:xfrm>
          <a:prstGeom prst="rect">
            <a:avLst/>
          </a:prstGeom>
          <a:noFill/>
          <a:ln>
            <a:noFill/>
          </a:ln>
        </p:spPr>
        <p:txBody>
          <a:bodyPr vert="horz" wrap="square" lIns="91440" tIns="45720" rIns="91440" bIns="45720" numCol="1" anchor="b" anchorCtr="0" compatLnSpc="1"/>
          <a:lstStyle/>
          <a:p>
            <a:pPr lvl="0" fontAlgn="base"/>
            <a:r>
              <a:rPr lang="en-US" altLang="zh-CN" strike="noStrike" noProof="1"/>
              <a:t>Click to edit Master title style</a:t>
            </a:r>
          </a:p>
        </p:txBody>
      </p:sp>
      <p:sp>
        <p:nvSpPr>
          <p:cNvPr id="846855" name="Text Box 7"/>
          <p:cNvSpPr txBox="1">
            <a:spLocks noChangeArrowheads="1"/>
          </p:cNvSpPr>
          <p:nvPr/>
        </p:nvSpPr>
        <p:spPr bwMode="auto">
          <a:xfrm>
            <a:off x="0" y="6613525"/>
            <a:ext cx="2574925" cy="244475"/>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000" b="1" i="0" u="none" strike="noStrike" kern="1200" cap="none" spc="0" normalizeH="0" baseline="0" noProof="0">
                <a:ln>
                  <a:noFill/>
                </a:ln>
                <a:solidFill>
                  <a:srgbClr val="000099"/>
                </a:solidFill>
                <a:effectLst/>
                <a:uLnTx/>
                <a:uFillTx/>
                <a:latin typeface="Helvetica" panose="020B0604020202030204" charset="0"/>
                <a:ea typeface="宋体" panose="02010600030101010101" pitchFamily="2" charset="-122"/>
                <a:cs typeface="+mn-cs"/>
                <a:sym typeface="+mn-ea"/>
              </a:rPr>
              <a:t>Database System Concepts - 6</a:t>
            </a:r>
            <a:r>
              <a:rPr kumimoji="0" lang="en-US" altLang="zh-CN" sz="1000" b="1" i="0" u="none" strike="noStrike" kern="1200" cap="none" spc="0" normalizeH="0" baseline="30000" noProof="0">
                <a:ln>
                  <a:noFill/>
                </a:ln>
                <a:solidFill>
                  <a:srgbClr val="000099"/>
                </a:solidFill>
                <a:effectLst/>
                <a:uLnTx/>
                <a:uFillTx/>
                <a:latin typeface="Helvetica" panose="020B0604020202030204" charset="0"/>
                <a:ea typeface="宋体" panose="02010600030101010101" pitchFamily="2" charset="-122"/>
                <a:cs typeface="+mn-cs"/>
                <a:sym typeface="+mn-ea"/>
              </a:rPr>
              <a:t>th</a:t>
            </a:r>
            <a:r>
              <a:rPr kumimoji="0" lang="en-US" altLang="zh-CN" sz="1000" b="1" i="0" u="none" strike="noStrike" kern="1200" cap="none" spc="0" normalizeH="0" baseline="0" noProof="0">
                <a:ln>
                  <a:noFill/>
                </a:ln>
                <a:solidFill>
                  <a:srgbClr val="000099"/>
                </a:solidFill>
                <a:effectLst/>
                <a:uLnTx/>
                <a:uFillTx/>
                <a:latin typeface="Helvetica" panose="020B0604020202030204" charset="0"/>
                <a:ea typeface="宋体" panose="02010600030101010101" pitchFamily="2" charset="-122"/>
                <a:cs typeface="+mn-cs"/>
                <a:sym typeface="+mn-ea"/>
              </a:rPr>
              <a:t> Edition</a:t>
            </a:r>
          </a:p>
        </p:txBody>
      </p:sp>
      <p:sp>
        <p:nvSpPr>
          <p:cNvPr id="1031" name="Freeform 8"/>
          <p:cNvSpPr/>
          <p:nvPr/>
        </p:nvSpPr>
        <p:spPr>
          <a:xfrm>
            <a:off x="8916988" y="5445125"/>
            <a:ext cx="227012" cy="47625"/>
          </a:xfrm>
          <a:custGeom>
            <a:avLst/>
            <a:gdLst/>
            <a:ahLst/>
            <a:cxnLst>
              <a:cxn ang="0">
                <a:pos x="0" y="46064"/>
              </a:cxn>
              <a:cxn ang="0">
                <a:pos x="1593" y="37475"/>
              </a:cxn>
              <a:cxn ang="0">
                <a:pos x="7169" y="26545"/>
              </a:cxn>
              <a:cxn ang="0">
                <a:pos x="13541" y="19518"/>
              </a:cxn>
              <a:cxn ang="0">
                <a:pos x="23896" y="13273"/>
              </a:cxn>
              <a:cxn ang="0">
                <a:pos x="35844" y="7807"/>
              </a:cxn>
              <a:cxn ang="0">
                <a:pos x="45402" y="4684"/>
              </a:cxn>
              <a:cxn ang="0">
                <a:pos x="55757" y="1561"/>
              </a:cxn>
              <a:cxn ang="0">
                <a:pos x="67705" y="0"/>
              </a:cxn>
              <a:cxn ang="0">
                <a:pos x="79653" y="0"/>
              </a:cxn>
              <a:cxn ang="0">
                <a:pos x="93991" y="0"/>
              </a:cxn>
              <a:cxn ang="0">
                <a:pos x="109125" y="0"/>
              </a:cxn>
              <a:cxn ang="0">
                <a:pos x="122666" y="1561"/>
              </a:cxn>
              <a:cxn ang="0">
                <a:pos x="137800" y="4684"/>
              </a:cxn>
              <a:cxn ang="0">
                <a:pos x="152934" y="6246"/>
              </a:cxn>
              <a:cxn ang="0">
                <a:pos x="166475" y="9369"/>
              </a:cxn>
              <a:cxn ang="0">
                <a:pos x="178423" y="11711"/>
              </a:cxn>
              <a:cxn ang="0">
                <a:pos x="190371" y="14834"/>
              </a:cxn>
              <a:cxn ang="0">
                <a:pos x="202319" y="17957"/>
              </a:cxn>
              <a:cxn ang="0">
                <a:pos x="211878" y="19518"/>
              </a:cxn>
              <a:cxn ang="0">
                <a:pos x="217454" y="21080"/>
              </a:cxn>
              <a:cxn ang="0">
                <a:pos x="225419" y="24203"/>
              </a:cxn>
              <a:cxn ang="0">
                <a:pos x="222233" y="34352"/>
              </a:cxn>
              <a:cxn ang="0">
                <a:pos x="217454" y="32791"/>
              </a:cxn>
              <a:cxn ang="0">
                <a:pos x="207099" y="31230"/>
              </a:cxn>
              <a:cxn ang="0">
                <a:pos x="191965" y="28107"/>
              </a:cxn>
              <a:cxn ang="0">
                <a:pos x="183203" y="26545"/>
              </a:cxn>
              <a:cxn ang="0">
                <a:pos x="173644" y="24984"/>
              </a:cxn>
              <a:cxn ang="0">
                <a:pos x="164882" y="24203"/>
              </a:cxn>
              <a:cxn ang="0">
                <a:pos x="156121" y="22641"/>
              </a:cxn>
              <a:cxn ang="0">
                <a:pos x="144969" y="21080"/>
              </a:cxn>
              <a:cxn ang="0">
                <a:pos x="137800" y="19518"/>
              </a:cxn>
              <a:cxn ang="0">
                <a:pos x="129835" y="17957"/>
              </a:cxn>
              <a:cxn ang="0">
                <a:pos x="122666" y="16395"/>
              </a:cxn>
              <a:cxn ang="0">
                <a:pos x="113108" y="14834"/>
              </a:cxn>
              <a:cxn ang="0">
                <a:pos x="87619" y="11711"/>
              </a:cxn>
              <a:cxn ang="0">
                <a:pos x="66112" y="16395"/>
              </a:cxn>
              <a:cxn ang="0">
                <a:pos x="46995" y="22641"/>
              </a:cxn>
              <a:cxn ang="0">
                <a:pos x="42216" y="24203"/>
              </a:cxn>
              <a:cxn ang="0">
                <a:pos x="34251" y="26545"/>
              </a:cxn>
              <a:cxn ang="0">
                <a:pos x="25489" y="29668"/>
              </a:cxn>
              <a:cxn ang="0">
                <a:pos x="18320" y="34352"/>
              </a:cxn>
              <a:cxn ang="0">
                <a:pos x="5576" y="42941"/>
              </a:cxn>
              <a:cxn ang="0">
                <a:pos x="1593" y="47625"/>
              </a:cxn>
            </a:cxnLst>
            <a:rect l="0" t="0" r="0" b="0"/>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ln>
        </p:spPr>
        <p:txBody>
          <a:bodyPr/>
          <a:lstStyle/>
          <a:p>
            <a:endParaRPr lang="zh-CN" altLang="en-US"/>
          </a:p>
        </p:txBody>
      </p:sp>
      <p:pic>
        <p:nvPicPr>
          <p:cNvPr id="1032" name="Picture 9" descr="Cover-6Ed"/>
          <p:cNvPicPr>
            <a:picLocks noChangeAspect="1"/>
          </p:cNvPicPr>
          <p:nvPr/>
        </p:nvPicPr>
        <p:blipFill>
          <a:blip r:embed="rId13"/>
          <a:stretch>
            <a:fillRect/>
          </a:stretch>
        </p:blipFill>
        <p:spPr>
          <a:xfrm>
            <a:off x="-3175" y="0"/>
            <a:ext cx="668338" cy="815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Arial" panose="020B0604020202020204"/>
          <a:ea typeface="+mj-ea"/>
          <a:cs typeface="Arial" panose="020B0604020202020204"/>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30204" charset="0"/>
          <a:ea typeface="宋体" panose="02010600030101010101" pitchFamily="2" charset="-122"/>
        </a:defRPr>
      </a:lvl9pPr>
    </p:titleStyle>
    <p:bodyStyle>
      <a:lvl1pPr marL="342900" indent="-342900" algn="l" rtl="0" eaLnBrk="0" fontAlgn="base" hangingPunct="0">
        <a:spcBef>
          <a:spcPct val="35000"/>
        </a:spcBef>
        <a:spcAft>
          <a:spcPct val="0"/>
        </a:spcAft>
        <a:buClr>
          <a:schemeClr val="tx2"/>
        </a:buClr>
        <a:buSzPct val="90000"/>
        <a:buFont typeface="Monotype Sorts" charset="0"/>
        <a:buChar char="n"/>
        <a:defRPr kumimoji="1" sz="3200">
          <a:solidFill>
            <a:schemeClr val="tx1"/>
          </a:solidFill>
          <a:latin typeface="Arial" panose="020B0604020202020204"/>
          <a:ea typeface="+mn-ea"/>
          <a:cs typeface="Arial" panose="020B0604020202020204"/>
        </a:defRPr>
      </a:lvl1pPr>
      <a:lvl2pPr marL="742950" indent="-285750" algn="l" rtl="0" eaLnBrk="0" fontAlgn="base" hangingPunct="0">
        <a:spcBef>
          <a:spcPct val="35000"/>
        </a:spcBef>
        <a:spcAft>
          <a:spcPct val="0"/>
        </a:spcAft>
        <a:buClr>
          <a:schemeClr val="folHlink"/>
        </a:buClr>
        <a:buSzPct val="80000"/>
        <a:buFont typeface="Monotype Sorts" charset="0"/>
        <a:buChar char="l"/>
        <a:defRPr kumimoji="1" sz="3200">
          <a:solidFill>
            <a:schemeClr val="tx1"/>
          </a:solidFill>
          <a:latin typeface="Arial" panose="020B0604020202020204"/>
          <a:ea typeface="+mn-ea"/>
          <a:cs typeface="Arial" panose="020B0604020202020204"/>
        </a:defRPr>
      </a:lvl2pPr>
      <a:lvl3pPr marL="1085850" indent="-228600" algn="l" rtl="0" eaLnBrk="0" fontAlgn="base" hangingPunct="0">
        <a:spcBef>
          <a:spcPct val="35000"/>
        </a:spcBef>
        <a:spcAft>
          <a:spcPct val="0"/>
        </a:spcAft>
        <a:buClr>
          <a:srgbClr val="33CC33"/>
        </a:buClr>
        <a:buSzPct val="75000"/>
        <a:buFont typeface="Webdings" panose="05030102010509060703" charset="0"/>
        <a:buChar char="4"/>
        <a:defRPr kumimoji="1" sz="3200">
          <a:solidFill>
            <a:schemeClr val="tx1"/>
          </a:solidFill>
          <a:latin typeface="Arial" panose="020B0604020202020204"/>
          <a:ea typeface="+mn-ea"/>
          <a:cs typeface="Arial" panose="020B0604020202020204"/>
        </a:defRPr>
      </a:lvl3pPr>
      <a:lvl4pPr marL="1428750" indent="-228600" algn="l" rtl="0" eaLnBrk="0" fontAlgn="base" hangingPunct="0">
        <a:spcBef>
          <a:spcPct val="35000"/>
        </a:spcBef>
        <a:spcAft>
          <a:spcPct val="0"/>
        </a:spcAft>
        <a:buClr>
          <a:schemeClr val="hlink"/>
        </a:buClr>
        <a:buFont typeface="Times New Roman" panose="02020603050405020304" charset="0"/>
        <a:buChar char="–"/>
        <a:defRPr kumimoji="1" sz="3200">
          <a:solidFill>
            <a:schemeClr val="tx1"/>
          </a:solidFill>
          <a:latin typeface="Arial" panose="020B0604020202020204"/>
          <a:ea typeface="+mn-ea"/>
          <a:cs typeface="Arial" panose="020B0604020202020204"/>
        </a:defRPr>
      </a:lvl4pPr>
      <a:lvl5pPr marL="1771650" indent="-228600" algn="l" rtl="0" eaLnBrk="0" fontAlgn="base" hangingPunct="0">
        <a:spcBef>
          <a:spcPct val="35000"/>
        </a:spcBef>
        <a:spcAft>
          <a:spcPct val="0"/>
        </a:spcAft>
        <a:buClr>
          <a:schemeClr val="tx2"/>
        </a:buClr>
        <a:buSzPct val="75000"/>
        <a:buChar char="»"/>
        <a:defRPr kumimoji="1" sz="3200">
          <a:solidFill>
            <a:schemeClr val="tx1"/>
          </a:solidFill>
          <a:latin typeface="Arial" panose="020B0604020202020204"/>
          <a:ea typeface="+mn-ea"/>
          <a:cs typeface="Arial" panose="020B0604020202020204"/>
        </a:defRPr>
      </a:lvl5pPr>
      <a:lvl6pPr marL="22288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6pPr>
      <a:lvl7pPr marL="26860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7pPr>
      <a:lvl8pPr marL="31432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8pPr>
      <a:lvl9pPr marL="36004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8.png"/><Relationship Id="rId5" Type="http://schemas.openxmlformats.org/officeDocument/2006/relationships/image" Target="../media/image11.wmf"/><Relationship Id="rId10" Type="http://schemas.openxmlformats.org/officeDocument/2006/relationships/customXml" Target="../ink/ink6.xml"/><Relationship Id="rId4" Type="http://schemas.openxmlformats.org/officeDocument/2006/relationships/oleObject" Target="../embeddings/oleObject4.bin"/><Relationship Id="rId9" Type="http://schemas.openxmlformats.org/officeDocument/2006/relationships/image" Target="../media/image1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4.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7.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ctr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rgbClr val="CC3300"/>
                </a:solidFill>
                <a:effectLst>
                  <a:outerShdw blurRad="38100" dist="38100" dir="2700000">
                    <a:srgbClr val="C0C0C0"/>
                  </a:outerShdw>
                </a:effectLst>
                <a:latin typeface="Arial" panose="020B0604020202020204"/>
                <a:ea typeface="+mj-ea"/>
                <a:cs typeface="Arial" panose="020B0604020202020204"/>
              </a:rPr>
              <a:t>Chapter 8:  Relational Database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Lossless-Join Decomposition </a:t>
            </a:r>
          </a:p>
        </p:txBody>
      </p:sp>
      <p:sp>
        <p:nvSpPr>
          <p:cNvPr id="17410" name="Rectangle 3"/>
          <p:cNvSpPr>
            <a:spLocks noGrp="1"/>
          </p:cNvSpPr>
          <p:nvPr>
            <p:ph idx="1"/>
          </p:nvPr>
        </p:nvSpPr>
        <p:spPr>
          <a:xfrm>
            <a:off x="257175" y="1095375"/>
            <a:ext cx="8553450" cy="1204913"/>
          </a:xfrm>
        </p:spPr>
        <p:txBody>
          <a:bodyPr wrap="square" lIns="91440" tIns="45720" rIns="91440" bIns="45720" anchor="t"/>
          <a:lstStyle/>
          <a:p>
            <a:pPr defTabSz="914400">
              <a:tabLst>
                <a:tab pos="2336800" algn="l"/>
                <a:tab pos="3765550" algn="l"/>
              </a:tabLst>
            </a:pPr>
            <a:r>
              <a:rPr lang="en-US" altLang="zh-CN" sz="2400" b="1" dirty="0">
                <a:solidFill>
                  <a:srgbClr val="000099"/>
                </a:solidFill>
              </a:rPr>
              <a:t>Lossless join decomposition</a:t>
            </a:r>
          </a:p>
          <a:p>
            <a:pPr defTabSz="914400">
              <a:tabLst>
                <a:tab pos="2336800" algn="l"/>
                <a:tab pos="3765550" algn="l"/>
              </a:tabLst>
            </a:pPr>
            <a:r>
              <a:rPr lang="en-US" altLang="zh-CN" sz="2400" dirty="0"/>
              <a:t>Decomposition of </a:t>
            </a:r>
            <a:r>
              <a:rPr lang="en-US" altLang="zh-CN" sz="2400" i="1" dirty="0"/>
              <a:t>R = (A, B, C)</a:t>
            </a:r>
            <a:r>
              <a:rPr lang="zh-CN" altLang="en-US" sz="2400" i="1" dirty="0"/>
              <a:t>，</a:t>
            </a:r>
            <a:r>
              <a:rPr lang="en-US" altLang="zh-CN" sz="2400" i="1" dirty="0"/>
              <a:t>R</a:t>
            </a:r>
            <a:r>
              <a:rPr lang="en-US" altLang="zh-CN" sz="2400" i="1" baseline="-25000" dirty="0"/>
              <a:t>1</a:t>
            </a:r>
            <a:r>
              <a:rPr lang="en-US" altLang="zh-CN" sz="2400" i="1" dirty="0"/>
              <a:t> = (A, B)	R</a:t>
            </a:r>
            <a:r>
              <a:rPr lang="en-US" altLang="zh-CN" sz="2400" baseline="-25000" dirty="0"/>
              <a:t>2</a:t>
            </a:r>
            <a:r>
              <a:rPr lang="en-US" altLang="zh-CN" sz="2400" i="1" dirty="0"/>
              <a:t> = (B, C)</a:t>
            </a:r>
            <a:endParaRPr lang="en-US" altLang="zh-CN" sz="2400" dirty="0"/>
          </a:p>
        </p:txBody>
      </p:sp>
      <p:sp>
        <p:nvSpPr>
          <p:cNvPr id="660484"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A</a:t>
            </a:r>
          </a:p>
        </p:txBody>
      </p:sp>
      <p:sp>
        <p:nvSpPr>
          <p:cNvPr id="660485"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B</a:t>
            </a:r>
          </a:p>
        </p:txBody>
      </p:sp>
      <p:sp>
        <p:nvSpPr>
          <p:cNvPr id="17413" name="Rectangle 6"/>
          <p:cNvSpPr/>
          <p:nvPr/>
        </p:nvSpPr>
        <p:spPr>
          <a:xfrm>
            <a:off x="2209800" y="3048000"/>
            <a:ext cx="381000" cy="6175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i="1" dirty="0">
                <a:latin typeface="Helvetica" panose="020B0604020202030204" charset="0"/>
                <a:sym typeface="Symbol" panose="05050102010706020507" charset="2"/>
              </a:rPr>
              <a:t></a:t>
            </a:r>
            <a:endParaRPr lang="en-US" altLang="zh-CN" sz="1800" i="1" dirty="0">
              <a:latin typeface="Helvetica" panose="020B0604020202030204" charset="0"/>
              <a:sym typeface="Greek Symbols" pitchFamily="18" charset="2"/>
            </a:endParaRPr>
          </a:p>
          <a:p>
            <a:pPr algn="ctr" eaLnBrk="0" hangingPunct="0"/>
            <a:r>
              <a:rPr lang="en-US" altLang="zh-CN" sz="1800" i="1" dirty="0">
                <a:latin typeface="Helvetica" panose="020B0604020202030204" charset="0"/>
                <a:sym typeface="Symbol" panose="05050102010706020507" charset="2"/>
              </a:rPr>
              <a:t></a:t>
            </a:r>
            <a:endParaRPr lang="en-US" altLang="zh-CN" sz="1800" i="1" dirty="0">
              <a:latin typeface="Helvetica" panose="020B0604020202030204" charset="0"/>
              <a:sym typeface="Greek Symbols" pitchFamily="18" charset="2"/>
            </a:endParaRPr>
          </a:p>
        </p:txBody>
      </p:sp>
      <p:sp>
        <p:nvSpPr>
          <p:cNvPr id="17414" name="Rectangle 7"/>
          <p:cNvSpPr/>
          <p:nvPr/>
        </p:nvSpPr>
        <p:spPr>
          <a:xfrm>
            <a:off x="2590800" y="3048000"/>
            <a:ext cx="381000" cy="6175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dirty="0">
                <a:latin typeface="Helvetica" panose="020B0604020202030204" charset="0"/>
                <a:sym typeface="Greek Symbols" pitchFamily="18" charset="2"/>
              </a:rPr>
              <a:t>1</a:t>
            </a:r>
          </a:p>
          <a:p>
            <a:pPr algn="ctr" eaLnBrk="0" hangingPunct="0"/>
            <a:r>
              <a:rPr lang="en-US" altLang="zh-CN" sz="1800" dirty="0">
                <a:latin typeface="Helvetica" panose="020B0604020202030204" charset="0"/>
                <a:sym typeface="Greek Symbols" pitchFamily="18" charset="2"/>
              </a:rPr>
              <a:t>2</a:t>
            </a:r>
            <a:endParaRPr lang="en-US" altLang="zh-CN" sz="1800" i="1" dirty="0">
              <a:latin typeface="Helvetica" panose="020B0604020202030204" charset="0"/>
            </a:endParaRPr>
          </a:p>
        </p:txBody>
      </p:sp>
      <p:sp>
        <p:nvSpPr>
          <p:cNvPr id="660488"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A</a:t>
            </a:r>
          </a:p>
        </p:txBody>
      </p:sp>
      <p:sp>
        <p:nvSpPr>
          <p:cNvPr id="17416" name="Rectangle 9"/>
          <p:cNvSpPr/>
          <p:nvPr/>
        </p:nvSpPr>
        <p:spPr>
          <a:xfrm>
            <a:off x="3962400" y="3048000"/>
            <a:ext cx="3810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i="1" dirty="0">
                <a:latin typeface="Helvetica" panose="020B0604020202030204" charset="0"/>
                <a:sym typeface="Symbol" panose="05050102010706020507" charset="2"/>
              </a:rPr>
              <a:t></a:t>
            </a:r>
            <a:endParaRPr lang="en-US" altLang="zh-CN" sz="1800" i="1" dirty="0">
              <a:latin typeface="Helvetica" panose="020B0604020202030204" charset="0"/>
              <a:sym typeface="Greek Symbols" pitchFamily="18" charset="2"/>
            </a:endParaRPr>
          </a:p>
          <a:p>
            <a:pPr algn="ctr" eaLnBrk="0" hangingPunct="0"/>
            <a:r>
              <a:rPr lang="en-US" altLang="zh-CN" sz="1800" i="1" dirty="0">
                <a:latin typeface="Helvetica" panose="020B0604020202030204" charset="0"/>
                <a:sym typeface="Symbol" panose="05050102010706020507" charset="2"/>
              </a:rPr>
              <a:t></a:t>
            </a:r>
          </a:p>
        </p:txBody>
      </p:sp>
      <p:sp>
        <p:nvSpPr>
          <p:cNvPr id="660490"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B</a:t>
            </a:r>
          </a:p>
        </p:txBody>
      </p:sp>
      <p:sp>
        <p:nvSpPr>
          <p:cNvPr id="660491"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Greek Symbols" charset="0"/>
              </a:rPr>
              <a:t>1</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Greek Symbols" charset="0"/>
              </a:rPr>
              <a:t>2</a:t>
            </a:r>
          </a:p>
        </p:txBody>
      </p:sp>
      <p:sp>
        <p:nvSpPr>
          <p:cNvPr id="17419" name="Text Box 12"/>
          <p:cNvSpPr txBox="1"/>
          <p:nvPr/>
        </p:nvSpPr>
        <p:spPr>
          <a:xfrm>
            <a:off x="2657475" y="3724275"/>
            <a:ext cx="260350" cy="366713"/>
          </a:xfrm>
          <a:prstGeom prst="rect">
            <a:avLst/>
          </a:prstGeom>
          <a:noFill/>
          <a:ln w="9525">
            <a:noFill/>
          </a:ln>
        </p:spPr>
        <p:txBody>
          <a:bodyPr wrap="none" anchor="ctr">
            <a:spAutoFit/>
          </a:bodyPr>
          <a:lstStyle/>
          <a:p>
            <a:pPr algn="ctr" eaLnBrk="0" hangingPunct="0">
              <a:spcBef>
                <a:spcPct val="50000"/>
              </a:spcBef>
            </a:pPr>
            <a:r>
              <a:rPr lang="en-US" altLang="zh-CN" sz="1800" i="1">
                <a:latin typeface="Helvetica" panose="020B0604020202030204" charset="0"/>
              </a:rPr>
              <a:t>r</a:t>
            </a:r>
          </a:p>
        </p:txBody>
      </p:sp>
      <p:sp>
        <p:nvSpPr>
          <p:cNvPr id="17420" name="Text Box 13"/>
          <p:cNvSpPr txBox="1"/>
          <p:nvPr/>
        </p:nvSpPr>
        <p:spPr>
          <a:xfrm>
            <a:off x="6013450" y="3733800"/>
            <a:ext cx="1041400" cy="366713"/>
          </a:xfrm>
          <a:prstGeom prst="rect">
            <a:avLst/>
          </a:prstGeom>
          <a:noFill/>
          <a:ln w="9525">
            <a:noFill/>
          </a:ln>
        </p:spPr>
        <p:txBody>
          <a:bodyPr anchor="ctr">
            <a:spAutoFit/>
          </a:bodyPr>
          <a:lstStyle/>
          <a:p>
            <a:pPr algn="ctr" eaLnBrk="0" hangingPunct="0">
              <a:spcBef>
                <a:spcPct val="50000"/>
              </a:spcBef>
            </a:pPr>
            <a:r>
              <a:rPr lang="en-US" altLang="zh-CN" sz="1800">
                <a:latin typeface="Helvetica" panose="020B0604020202030204" charset="0"/>
                <a:sym typeface="Symbol" panose="05050102010706020507" charset="0"/>
              </a:rPr>
              <a:t></a:t>
            </a:r>
            <a:r>
              <a:rPr lang="en-US" altLang="zh-CN" sz="1800" i="1" baseline="-25000">
                <a:latin typeface="Helvetica" panose="020B0604020202030204" charset="0"/>
                <a:sym typeface="Symbol" panose="05050102010706020507" charset="0"/>
              </a:rPr>
              <a:t>B,C</a:t>
            </a:r>
            <a:r>
              <a:rPr lang="en-US" altLang="zh-CN">
                <a:latin typeface="Helvetica" panose="020B0604020202030204" charset="0"/>
                <a:sym typeface="Symbol" panose="05050102010706020507" charset="0"/>
              </a:rPr>
              <a:t>(</a:t>
            </a:r>
            <a:r>
              <a:rPr lang="en-US" altLang="zh-CN" i="1">
                <a:latin typeface="Helvetica" panose="020B0604020202030204" charset="0"/>
                <a:sym typeface="Symbol" panose="05050102010706020507" charset="0"/>
              </a:rPr>
              <a:t>r</a:t>
            </a:r>
            <a:r>
              <a:rPr lang="en-US" altLang="zh-CN">
                <a:latin typeface="Helvetica" panose="020B0604020202030204" charset="0"/>
                <a:sym typeface="Symbol" panose="05050102010706020507" charset="0"/>
              </a:rPr>
              <a:t>)</a:t>
            </a:r>
          </a:p>
        </p:txBody>
      </p:sp>
      <p:sp>
        <p:nvSpPr>
          <p:cNvPr id="660494" name="Rectangle 14"/>
          <p:cNvSpPr>
            <a:spLocks noChangeArrowheads="1"/>
          </p:cNvSpPr>
          <p:nvPr/>
        </p:nvSpPr>
        <p:spPr bwMode="auto">
          <a:xfrm>
            <a:off x="1066800" y="4467225"/>
            <a:ext cx="2514600" cy="866775"/>
          </a:xfrm>
          <a:prstGeom prst="rect">
            <a:avLst/>
          </a:prstGeom>
          <a:noFill/>
          <a:ln>
            <a:noFill/>
          </a:ln>
          <a:effectLst/>
        </p:spPr>
        <p:txBody>
          <a:bodyPr/>
          <a:lstStyle/>
          <a:p>
            <a:pPr marL="342900" marR="0" lvl="0" indent="-342900" algn="l" defTabSz="914400" rtl="0" eaLnBrk="0" fontAlgn="base" latinLnBrk="0" hangingPunct="0">
              <a:lnSpc>
                <a:spcPct val="100000"/>
              </a:lnSpc>
              <a:spcBef>
                <a:spcPct val="35000"/>
              </a:spcBef>
              <a:spcAft>
                <a:spcPct val="0"/>
              </a:spcAft>
              <a:buClr>
                <a:schemeClr val="tx2"/>
              </a:buClr>
              <a:buSzTx/>
              <a:buFont typeface="Monotype Sorts" charset="0"/>
              <a:buNone/>
              <a:tabLst>
                <a:tab pos="2336800" algn="l"/>
                <a:tab pos="3765550" algn="l"/>
              </a:tabLst>
              <a:defRPr/>
            </a:pPr>
            <a:r>
              <a:rPr kumimoji="1"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sym typeface="Symbol" panose="05050102010706020507" charset="0"/>
              </a:rPr>
              <a:t></a:t>
            </a:r>
            <a:r>
              <a:rPr kumimoji="1" lang="en-US" altLang="zh-CN" sz="2000" b="0" i="0" u="none" strike="noStrike" kern="1200" cap="none" spc="0" normalizeH="0" baseline="-25000" noProof="0">
                <a:ln>
                  <a:noFill/>
                </a:ln>
                <a:solidFill>
                  <a:schemeClr val="tx1"/>
                </a:solidFill>
                <a:effectLst/>
                <a:uLnTx/>
                <a:uFillTx/>
                <a:latin typeface="Times New Roman" panose="02020603050405020304" charset="0"/>
                <a:ea typeface="宋体" panose="02010600030101010101" pitchFamily="2" charset="-122"/>
                <a:cs typeface="+mn-cs"/>
                <a:sym typeface="Symbol" panose="05050102010706020507" charset="0"/>
              </a:rPr>
              <a:t>A</a:t>
            </a:r>
            <a:r>
              <a:rPr kumimoji="1"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sym typeface="Symbol" panose="05050102010706020507" charset="0"/>
              </a:rPr>
              <a:t> (r)     </a:t>
            </a:r>
            <a:r>
              <a:rPr kumimoji="1" lang="en-US" altLang="zh-CN" sz="2000" b="0" i="0" u="none" strike="noStrike" kern="1200" cap="none" spc="0" normalizeH="0" baseline="-25000" noProof="0">
                <a:ln>
                  <a:noFill/>
                </a:ln>
                <a:solidFill>
                  <a:schemeClr val="tx1"/>
                </a:solidFill>
                <a:effectLst/>
                <a:uLnTx/>
                <a:uFillTx/>
                <a:latin typeface="Times New Roman" panose="02020603050405020304" charset="0"/>
                <a:ea typeface="宋体" panose="02010600030101010101" pitchFamily="2" charset="-122"/>
                <a:cs typeface="+mn-cs"/>
                <a:sym typeface="Symbol" panose="05050102010706020507" charset="0"/>
              </a:rPr>
              <a:t>B</a:t>
            </a:r>
            <a:r>
              <a:rPr kumimoji="1" lang="en-US" altLang="zh-CN" sz="2000" b="0" i="0" u="none" strike="noStrike" kern="1200" cap="none" spc="0" normalizeH="0" baseline="0" noProof="0">
                <a:ln>
                  <a:noFill/>
                </a:ln>
                <a:solidFill>
                  <a:schemeClr val="tx1"/>
                </a:solidFill>
                <a:effectLst/>
                <a:uLnTx/>
                <a:uFillTx/>
                <a:latin typeface="Times New Roman" panose="02020603050405020304" charset="0"/>
                <a:ea typeface="宋体" panose="02010600030101010101" pitchFamily="2" charset="-122"/>
                <a:cs typeface="+mn-cs"/>
                <a:sym typeface="Symbol" panose="05050102010706020507" charset="0"/>
              </a:rPr>
              <a:t> (r)</a:t>
            </a:r>
          </a:p>
        </p:txBody>
      </p:sp>
      <p:sp>
        <p:nvSpPr>
          <p:cNvPr id="660495"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A</a:t>
            </a:r>
          </a:p>
        </p:txBody>
      </p:sp>
      <p:sp>
        <p:nvSpPr>
          <p:cNvPr id="660496"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B</a:t>
            </a:r>
          </a:p>
        </p:txBody>
      </p:sp>
      <p:sp>
        <p:nvSpPr>
          <p:cNvPr id="17424" name="Rectangle 17"/>
          <p:cNvSpPr/>
          <p:nvPr/>
        </p:nvSpPr>
        <p:spPr>
          <a:xfrm>
            <a:off x="3733800" y="4800600"/>
            <a:ext cx="457200" cy="6238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i="1" dirty="0">
                <a:latin typeface="Helvetica" panose="020B0604020202030204" charset="0"/>
                <a:sym typeface="Symbol" panose="05050102010706020507" charset="2"/>
              </a:rPr>
              <a:t></a:t>
            </a:r>
            <a:endParaRPr lang="en-US" altLang="zh-CN" sz="1800" i="1" dirty="0">
              <a:latin typeface="Helvetica" panose="020B0604020202030204" charset="0"/>
              <a:sym typeface="Greek Symbols" pitchFamily="18" charset="2"/>
            </a:endParaRPr>
          </a:p>
          <a:p>
            <a:pPr algn="ctr" eaLnBrk="0" hangingPunct="0"/>
            <a:r>
              <a:rPr lang="en-US" altLang="zh-CN" sz="1800" i="1" dirty="0">
                <a:latin typeface="Helvetica" panose="020B0604020202030204" charset="0"/>
                <a:sym typeface="Symbol" panose="05050102010706020507" charset="2"/>
              </a:rPr>
              <a:t></a:t>
            </a:r>
          </a:p>
        </p:txBody>
      </p:sp>
      <p:sp>
        <p:nvSpPr>
          <p:cNvPr id="17425" name="Rectangle 18"/>
          <p:cNvSpPr/>
          <p:nvPr/>
        </p:nvSpPr>
        <p:spPr>
          <a:xfrm>
            <a:off x="4191000" y="4800600"/>
            <a:ext cx="381000" cy="6238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dirty="0">
                <a:latin typeface="Helvetica" panose="020B0604020202030204" charset="0"/>
                <a:sym typeface="Greek Symbols" pitchFamily="18" charset="2"/>
              </a:rPr>
              <a:t>1</a:t>
            </a:r>
          </a:p>
          <a:p>
            <a:pPr algn="ctr" eaLnBrk="0" hangingPunct="0"/>
            <a:r>
              <a:rPr lang="en-US" altLang="zh-CN" sz="1800" dirty="0">
                <a:latin typeface="Helvetica" panose="020B0604020202030204" charset="0"/>
                <a:sym typeface="Greek Symbols" pitchFamily="18" charset="2"/>
              </a:rPr>
              <a:t>2</a:t>
            </a:r>
            <a:endParaRPr lang="en-US" altLang="zh-CN" sz="1800" i="1" dirty="0">
              <a:latin typeface="Helvetica" panose="020B0604020202030204" charset="0"/>
            </a:endParaRPr>
          </a:p>
        </p:txBody>
      </p:sp>
      <p:sp>
        <p:nvSpPr>
          <p:cNvPr id="17426" name="Freeform 19"/>
          <p:cNvSpPr/>
          <p:nvPr/>
        </p:nvSpPr>
        <p:spPr>
          <a:xfrm>
            <a:off x="1882775" y="4624388"/>
            <a:ext cx="142875" cy="142875"/>
          </a:xfrm>
          <a:custGeom>
            <a:avLst/>
            <a:gdLst/>
            <a:ahLst/>
            <a:cxnLst>
              <a:cxn ang="0">
                <a:pos x="0" y="0"/>
              </a:cxn>
              <a:cxn ang="0">
                <a:pos x="0" y="142875"/>
              </a:cxn>
              <a:cxn ang="0">
                <a:pos x="142875" y="0"/>
              </a:cxn>
              <a:cxn ang="0">
                <a:pos x="142875" y="142875"/>
              </a:cxn>
              <a:cxn ang="0">
                <a:pos x="0" y="0"/>
              </a:cxn>
            </a:cxnLst>
            <a:rect l="0" t="0" r="0" b="0"/>
            <a:pathLst>
              <a:path w="182" h="182">
                <a:moveTo>
                  <a:pt x="0" y="0"/>
                </a:moveTo>
                <a:lnTo>
                  <a:pt x="0" y="182"/>
                </a:lnTo>
                <a:lnTo>
                  <a:pt x="182" y="0"/>
                </a:lnTo>
                <a:lnTo>
                  <a:pt x="182" y="182"/>
                </a:lnTo>
                <a:lnTo>
                  <a:pt x="0" y="0"/>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
        <p:nvSpPr>
          <p:cNvPr id="660500"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C</a:t>
            </a:r>
          </a:p>
        </p:txBody>
      </p:sp>
      <p:sp>
        <p:nvSpPr>
          <p:cNvPr id="660501"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Greek Symbols" charset="0"/>
              </a:rPr>
              <a:t>A</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Greek Symbols" charset="0"/>
              </a:rPr>
              <a:t>B</a:t>
            </a:r>
          </a:p>
        </p:txBody>
      </p:sp>
      <p:sp>
        <p:nvSpPr>
          <p:cNvPr id="660502"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B</a:t>
            </a:r>
          </a:p>
        </p:txBody>
      </p:sp>
      <p:sp>
        <p:nvSpPr>
          <p:cNvPr id="17430" name="Rectangle 23"/>
          <p:cNvSpPr/>
          <p:nvPr/>
        </p:nvSpPr>
        <p:spPr>
          <a:xfrm>
            <a:off x="4343400" y="3048000"/>
            <a:ext cx="3810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i="1" dirty="0">
                <a:latin typeface="Helvetica" panose="020B0604020202030204" charset="0"/>
                <a:sym typeface="Symbol" panose="05050102010706020507" charset="2"/>
              </a:rPr>
              <a:t>1</a:t>
            </a:r>
            <a:endParaRPr lang="en-US" altLang="zh-CN" sz="1800" i="1" dirty="0">
              <a:latin typeface="Helvetica" panose="020B0604020202030204" charset="0"/>
              <a:sym typeface="Greek Symbols" pitchFamily="18" charset="2"/>
            </a:endParaRPr>
          </a:p>
          <a:p>
            <a:pPr algn="ctr" eaLnBrk="0" hangingPunct="0"/>
            <a:r>
              <a:rPr lang="en-US" altLang="zh-CN" sz="1800" i="1" dirty="0">
                <a:latin typeface="Helvetica" panose="020B0604020202030204" charset="0"/>
                <a:sym typeface="Symbol" panose="05050102010706020507" charset="2"/>
              </a:rPr>
              <a:t>2</a:t>
            </a:r>
          </a:p>
        </p:txBody>
      </p:sp>
      <p:sp>
        <p:nvSpPr>
          <p:cNvPr id="660504"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C</a:t>
            </a:r>
          </a:p>
        </p:txBody>
      </p:sp>
      <p:sp>
        <p:nvSpPr>
          <p:cNvPr id="17432" name="Rectangle 25"/>
          <p:cNvSpPr/>
          <p:nvPr/>
        </p:nvSpPr>
        <p:spPr>
          <a:xfrm>
            <a:off x="4572000" y="4800600"/>
            <a:ext cx="381000" cy="6238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dirty="0">
                <a:latin typeface="Helvetica" panose="020B0604020202030204" charset="0"/>
                <a:sym typeface="Greek Symbols" pitchFamily="18" charset="2"/>
              </a:rPr>
              <a:t>A</a:t>
            </a:r>
          </a:p>
          <a:p>
            <a:pPr algn="ctr" eaLnBrk="0" hangingPunct="0"/>
            <a:r>
              <a:rPr lang="en-US" altLang="zh-CN" sz="1800" dirty="0">
                <a:latin typeface="Helvetica" panose="020B0604020202030204" charset="0"/>
                <a:sym typeface="Greek Symbols" pitchFamily="18" charset="2"/>
              </a:rPr>
              <a:t>B</a:t>
            </a:r>
            <a:endParaRPr lang="en-US" altLang="zh-CN" sz="1800" i="1" dirty="0">
              <a:latin typeface="Helvetica" panose="020B0604020202030204" charset="0"/>
            </a:endParaRPr>
          </a:p>
        </p:txBody>
      </p:sp>
      <p:sp>
        <p:nvSpPr>
          <p:cNvPr id="660506"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C</a:t>
            </a:r>
          </a:p>
        </p:txBody>
      </p:sp>
      <p:sp>
        <p:nvSpPr>
          <p:cNvPr id="17434" name="Rectangle 27"/>
          <p:cNvSpPr/>
          <p:nvPr/>
        </p:nvSpPr>
        <p:spPr>
          <a:xfrm>
            <a:off x="2971800" y="3048000"/>
            <a:ext cx="381000" cy="6175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800" dirty="0">
                <a:latin typeface="Helvetica" panose="020B0604020202030204" charset="0"/>
                <a:sym typeface="Greek Symbols" pitchFamily="18" charset="2"/>
              </a:rPr>
              <a:t>A</a:t>
            </a:r>
          </a:p>
          <a:p>
            <a:pPr algn="ctr" eaLnBrk="0" hangingPunct="0"/>
            <a:r>
              <a:rPr lang="en-US" altLang="zh-CN" sz="1800" dirty="0">
                <a:latin typeface="Helvetica" panose="020B0604020202030204" charset="0"/>
                <a:sym typeface="Greek Symbols" pitchFamily="18" charset="2"/>
              </a:rPr>
              <a:t>B</a:t>
            </a:r>
            <a:endParaRPr lang="en-US" altLang="zh-CN" sz="1800" i="1" dirty="0">
              <a:latin typeface="Helvetica" panose="020B0604020202030204" charset="0"/>
            </a:endParaRPr>
          </a:p>
        </p:txBody>
      </p:sp>
      <p:sp>
        <p:nvSpPr>
          <p:cNvPr id="17435" name="Text Box 28"/>
          <p:cNvSpPr txBox="1"/>
          <p:nvPr/>
        </p:nvSpPr>
        <p:spPr>
          <a:xfrm>
            <a:off x="3730625" y="3743325"/>
            <a:ext cx="1296988" cy="366713"/>
          </a:xfrm>
          <a:prstGeom prst="rect">
            <a:avLst/>
          </a:prstGeom>
          <a:noFill/>
          <a:ln w="9525">
            <a:noFill/>
          </a:ln>
        </p:spPr>
        <p:txBody>
          <a:bodyPr anchor="ctr">
            <a:spAutoFit/>
          </a:bodyPr>
          <a:lstStyle/>
          <a:p>
            <a:pPr algn="ctr" eaLnBrk="0" hangingPunct="0">
              <a:spcBef>
                <a:spcPct val="50000"/>
              </a:spcBef>
            </a:pPr>
            <a:r>
              <a:rPr lang="en-US" altLang="zh-CN" sz="1800" dirty="0">
                <a:latin typeface="Helvetica" panose="020B0604020202030204" charset="0"/>
                <a:sym typeface="Symbol" panose="05050102010706020507" charset="2"/>
              </a:rPr>
              <a:t></a:t>
            </a:r>
            <a:r>
              <a:rPr lang="en-US" altLang="zh-CN" sz="1800" i="1" baseline="-25000" dirty="0">
                <a:latin typeface="Helvetica" panose="020B0604020202030204" charset="0"/>
                <a:sym typeface="Symbol" panose="05050102010706020507" charset="2"/>
              </a:rPr>
              <a:t>A,B</a:t>
            </a:r>
            <a:r>
              <a:rPr lang="en-US" altLang="zh-CN" sz="1800" dirty="0">
                <a:latin typeface="Helvetica" panose="020B0604020202030204" charset="0"/>
                <a:sym typeface="Symbol" panose="05050102010706020507" charset="2"/>
              </a:rPr>
              <a:t>(</a:t>
            </a:r>
            <a:r>
              <a:rPr lang="en-US" altLang="zh-CN" sz="1800" i="1" dirty="0">
                <a:latin typeface="Helvetica" panose="020B0604020202030204" charset="0"/>
                <a:sym typeface="Symbol" panose="05050102010706020507" charset="2"/>
              </a:rPr>
              <a:t>r</a:t>
            </a:r>
            <a:r>
              <a:rPr lang="en-US" altLang="zh-CN" sz="1800" dirty="0">
                <a:latin typeface="Helvetica" panose="020B0604020202030204" charset="0"/>
                <a:sym typeface="Symbol" panose="05050102010706020507" charset="2"/>
              </a:rPr>
              <a:t>)</a:t>
            </a:r>
            <a:endParaRPr lang="en-US" altLang="zh-CN" sz="1800" dirty="0">
              <a:latin typeface="Helvetica" panose="020B060402020203020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52450" y="8572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Further Normal Forms</a:t>
            </a:r>
          </a:p>
        </p:txBody>
      </p:sp>
      <p:sp>
        <p:nvSpPr>
          <p:cNvPr id="163842" name="Rectangle 3"/>
          <p:cNvSpPr>
            <a:spLocks noGrp="1"/>
          </p:cNvSpPr>
          <p:nvPr>
            <p:ph idx="1"/>
          </p:nvPr>
        </p:nvSpPr>
        <p:spPr>
          <a:xfrm>
            <a:off x="814388" y="1093788"/>
            <a:ext cx="7661275" cy="3400425"/>
          </a:xfrm>
        </p:spPr>
        <p:txBody>
          <a:bodyPr wrap="square" lIns="91440" tIns="45720" rIns="91440" bIns="45720" anchor="t"/>
          <a:lstStyle/>
          <a:p>
            <a:r>
              <a:rPr lang="en-US" altLang="zh-CN" sz="2000" b="1" dirty="0">
                <a:solidFill>
                  <a:srgbClr val="000099"/>
                </a:solidFill>
              </a:rPr>
              <a:t>Join dependencies</a:t>
            </a:r>
            <a:r>
              <a:rPr lang="en-US" altLang="zh-CN" sz="2000" dirty="0"/>
              <a:t> generalize multivalued dependencies</a:t>
            </a:r>
          </a:p>
          <a:p>
            <a:pPr lvl="1"/>
            <a:r>
              <a:rPr lang="en-US" altLang="zh-CN" sz="2000" dirty="0"/>
              <a:t>lead to </a:t>
            </a:r>
            <a:r>
              <a:rPr lang="en-US" altLang="zh-CN" sz="2000" b="1" dirty="0">
                <a:solidFill>
                  <a:srgbClr val="000099"/>
                </a:solidFill>
              </a:rPr>
              <a:t>project-join normal form (PJNF)</a:t>
            </a:r>
            <a:r>
              <a:rPr lang="en-US" altLang="zh-CN" sz="2000" dirty="0"/>
              <a:t> (also called </a:t>
            </a:r>
            <a:r>
              <a:rPr lang="en-US" altLang="zh-CN" sz="2000" b="1" dirty="0">
                <a:solidFill>
                  <a:srgbClr val="000099"/>
                </a:solidFill>
              </a:rPr>
              <a:t>fifth normal form</a:t>
            </a:r>
            <a:r>
              <a:rPr lang="en-US" altLang="zh-CN" sz="2000" dirty="0"/>
              <a:t>)</a:t>
            </a:r>
          </a:p>
          <a:p>
            <a:r>
              <a:rPr lang="en-US" altLang="zh-CN" sz="2000" dirty="0"/>
              <a:t>A class of even more general constraints, leads to a normal form called </a:t>
            </a:r>
            <a:r>
              <a:rPr lang="en-US" altLang="zh-CN" sz="2000" b="1" dirty="0">
                <a:solidFill>
                  <a:srgbClr val="000099"/>
                </a:solidFill>
              </a:rPr>
              <a:t>domain-key normal form</a:t>
            </a:r>
            <a:r>
              <a:rPr lang="en-US" altLang="zh-CN" sz="2000" dirty="0"/>
              <a:t>.</a:t>
            </a:r>
          </a:p>
          <a:p>
            <a:r>
              <a:rPr lang="en-US" altLang="zh-CN" sz="2000" dirty="0"/>
              <a:t>Problem with these generalized constraints:  are hard to reason with, and no set of sound and complete set of inference rules exists.</a:t>
            </a:r>
          </a:p>
          <a:p>
            <a:r>
              <a:rPr lang="en-US" altLang="zh-CN" sz="2000" dirty="0"/>
              <a:t>Hence rarely used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Overall Database Design Process</a:t>
            </a:r>
          </a:p>
        </p:txBody>
      </p:sp>
      <p:sp>
        <p:nvSpPr>
          <p:cNvPr id="165890" name="Rectangle 3"/>
          <p:cNvSpPr>
            <a:spLocks noGrp="1"/>
          </p:cNvSpPr>
          <p:nvPr>
            <p:ph idx="1"/>
          </p:nvPr>
        </p:nvSpPr>
        <p:spPr>
          <a:xfrm>
            <a:off x="836613" y="1163638"/>
            <a:ext cx="7959725" cy="4081462"/>
          </a:xfrm>
        </p:spPr>
        <p:txBody>
          <a:bodyPr wrap="square" lIns="91440" tIns="45720" rIns="91440" bIns="45720" anchor="t"/>
          <a:lstStyle/>
          <a:p>
            <a:r>
              <a:rPr lang="en-US" altLang="zh-CN" sz="2000" dirty="0"/>
              <a:t>We have assumed schema </a:t>
            </a:r>
            <a:r>
              <a:rPr lang="en-US" altLang="zh-CN" sz="2000" i="1" dirty="0"/>
              <a:t>R</a:t>
            </a:r>
            <a:r>
              <a:rPr lang="en-US" altLang="zh-CN" sz="2000" dirty="0"/>
              <a:t> is given</a:t>
            </a:r>
          </a:p>
          <a:p>
            <a:pPr lvl="1"/>
            <a:r>
              <a:rPr lang="en-US" altLang="zh-CN" sz="2000" i="1" dirty="0"/>
              <a:t>R</a:t>
            </a:r>
            <a:r>
              <a:rPr lang="en-US" altLang="zh-CN" sz="2000" dirty="0"/>
              <a:t> could have been generated when converting E-R diagram to a set of tables.</a:t>
            </a:r>
          </a:p>
          <a:p>
            <a:pPr lvl="1"/>
            <a:r>
              <a:rPr lang="en-US" altLang="zh-CN" sz="2000" i="1" dirty="0"/>
              <a:t>R</a:t>
            </a:r>
            <a:r>
              <a:rPr lang="en-US" altLang="zh-CN" sz="2000" dirty="0"/>
              <a:t> could have been a single relation containing </a:t>
            </a:r>
            <a:r>
              <a:rPr lang="en-US" altLang="zh-CN" sz="2000" i="1" dirty="0"/>
              <a:t>all</a:t>
            </a:r>
            <a:r>
              <a:rPr lang="en-US" altLang="zh-CN" sz="2000" dirty="0"/>
              <a:t> attributes that are of interest (called </a:t>
            </a:r>
            <a:r>
              <a:rPr lang="en-US" altLang="zh-CN" sz="2000" b="1" dirty="0">
                <a:solidFill>
                  <a:srgbClr val="000099"/>
                </a:solidFill>
              </a:rPr>
              <a:t>universal relation</a:t>
            </a:r>
            <a:r>
              <a:rPr lang="en-US" altLang="zh-CN" sz="2000" dirty="0"/>
              <a:t>).</a:t>
            </a:r>
          </a:p>
          <a:p>
            <a:pPr lvl="1"/>
            <a:r>
              <a:rPr lang="en-US" altLang="zh-CN" sz="2000" dirty="0"/>
              <a:t>Normalization breaks </a:t>
            </a:r>
            <a:r>
              <a:rPr lang="en-US" altLang="zh-CN" sz="2000" i="1" dirty="0"/>
              <a:t>R</a:t>
            </a:r>
            <a:r>
              <a:rPr lang="en-US" altLang="zh-CN" sz="2000" dirty="0"/>
              <a:t> into smaller relations.</a:t>
            </a:r>
          </a:p>
          <a:p>
            <a:pPr lvl="1"/>
            <a:r>
              <a:rPr lang="en-US" altLang="zh-CN" sz="2000" i="1" dirty="0"/>
              <a:t>R</a:t>
            </a:r>
            <a:r>
              <a:rPr lang="en-US" altLang="zh-CN" sz="2000" dirty="0"/>
              <a:t> could have been the result of some ad hoc design of relations, which we then test/convert to normal form.</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ER Model and Normalization</a:t>
            </a:r>
          </a:p>
        </p:txBody>
      </p:sp>
      <p:sp>
        <p:nvSpPr>
          <p:cNvPr id="167938" name="Rectangle 3"/>
          <p:cNvSpPr>
            <a:spLocks noGrp="1"/>
          </p:cNvSpPr>
          <p:nvPr>
            <p:ph idx="1"/>
          </p:nvPr>
        </p:nvSpPr>
        <p:spPr>
          <a:xfrm>
            <a:off x="811213" y="1163638"/>
            <a:ext cx="7866062" cy="4592637"/>
          </a:xfrm>
        </p:spPr>
        <p:txBody>
          <a:bodyPr wrap="square" lIns="91440" tIns="45720" rIns="91440" bIns="45720" anchor="t"/>
          <a:lstStyle/>
          <a:p>
            <a:r>
              <a:rPr lang="en-US" altLang="zh-CN" sz="2000" dirty="0"/>
              <a:t>When an E-R diagram is carefully designed, identifying all entities correctly, the tables generated from the E-R diagram should not need further normalization.</a:t>
            </a:r>
          </a:p>
          <a:p>
            <a:r>
              <a:rPr lang="en-US" altLang="zh-CN" sz="2000" dirty="0"/>
              <a:t>However, in a real (imperfect) design, there can be functional dependencies from non-key attributes of an entity to other attributes of the entity</a:t>
            </a:r>
          </a:p>
          <a:p>
            <a:pPr lvl="1"/>
            <a:r>
              <a:rPr lang="en-US" altLang="zh-CN" sz="2000" dirty="0"/>
              <a:t>Example: an </a:t>
            </a:r>
            <a:r>
              <a:rPr lang="en-US" altLang="zh-CN" sz="2000" i="1" dirty="0"/>
              <a:t>employee</a:t>
            </a:r>
            <a:r>
              <a:rPr lang="en-US" altLang="zh-CN" sz="2000" dirty="0"/>
              <a:t> entity with attributes </a:t>
            </a:r>
            <a:br>
              <a:rPr lang="en-US" altLang="zh-CN" sz="2000" dirty="0"/>
            </a:br>
            <a:r>
              <a:rPr lang="en-US" altLang="zh-CN" sz="2000" dirty="0"/>
              <a:t>   </a:t>
            </a:r>
            <a:r>
              <a:rPr lang="en-US" altLang="zh-CN" sz="2000" i="1" dirty="0"/>
              <a:t>department_name </a:t>
            </a:r>
            <a:r>
              <a:rPr lang="en-US" altLang="zh-CN" sz="2000" dirty="0"/>
              <a:t>and </a:t>
            </a:r>
            <a:r>
              <a:rPr lang="en-US" altLang="zh-CN" sz="2000" i="1" dirty="0"/>
              <a:t>building</a:t>
            </a:r>
            <a:r>
              <a:rPr lang="en-US" altLang="zh-CN" sz="2000" dirty="0"/>
              <a:t>, </a:t>
            </a:r>
            <a:br>
              <a:rPr lang="en-US" altLang="zh-CN" sz="2000" dirty="0"/>
            </a:br>
            <a:r>
              <a:rPr lang="en-US" altLang="zh-CN" sz="2000" dirty="0"/>
              <a:t>and  a functional dependency </a:t>
            </a:r>
            <a:br>
              <a:rPr lang="en-US" altLang="zh-CN" sz="2000" dirty="0"/>
            </a:br>
            <a:r>
              <a:rPr lang="en-US" altLang="zh-CN" sz="2000" dirty="0"/>
              <a:t>   </a:t>
            </a:r>
            <a:r>
              <a:rPr lang="en-US" altLang="zh-CN" sz="2000" i="1" dirty="0"/>
              <a:t>department_name</a:t>
            </a:r>
            <a:r>
              <a:rPr lang="en-US" altLang="zh-CN" sz="2000" i="1" dirty="0">
                <a:sym typeface="Symbol" panose="05050102010706020507" charset="2"/>
              </a:rPr>
              <a:t> </a:t>
            </a:r>
            <a:r>
              <a:rPr lang="en-US" altLang="zh-CN" sz="2000" i="1" dirty="0"/>
              <a:t>building</a:t>
            </a:r>
          </a:p>
          <a:p>
            <a:pPr lvl="1"/>
            <a:r>
              <a:rPr lang="en-US" altLang="zh-CN" sz="2000" dirty="0"/>
              <a:t>Good design would have made department an entity</a:t>
            </a:r>
          </a:p>
          <a:p>
            <a:r>
              <a:rPr lang="en-US" altLang="zh-CN" sz="2000" dirty="0"/>
              <a:t>Functional dependencies from non-key attributes of a relationship set possible, but rare --- most relationships are binary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Denormalization for Performance</a:t>
            </a:r>
          </a:p>
        </p:txBody>
      </p:sp>
      <p:sp>
        <p:nvSpPr>
          <p:cNvPr id="169986" name="Rectangle 3"/>
          <p:cNvSpPr>
            <a:spLocks noGrp="1"/>
          </p:cNvSpPr>
          <p:nvPr>
            <p:ph idx="1"/>
          </p:nvPr>
        </p:nvSpPr>
        <p:spPr>
          <a:xfrm>
            <a:off x="641350" y="1296988"/>
            <a:ext cx="8034338" cy="4876800"/>
          </a:xfrm>
        </p:spPr>
        <p:txBody>
          <a:bodyPr wrap="square" lIns="91440" tIns="45720" rIns="91440" bIns="45720" anchor="t"/>
          <a:lstStyle/>
          <a:p>
            <a:r>
              <a:rPr lang="en-US" altLang="zh-CN" sz="2000" dirty="0"/>
              <a:t>May want to use non-normalized schema for performance</a:t>
            </a:r>
          </a:p>
          <a:p>
            <a:r>
              <a:rPr lang="en-US" altLang="zh-CN" sz="2000" dirty="0"/>
              <a:t>For example, displaying </a:t>
            </a:r>
            <a:r>
              <a:rPr lang="en-US" altLang="zh-CN" sz="2000" i="1" dirty="0"/>
              <a:t>prereqs</a:t>
            </a:r>
            <a:r>
              <a:rPr lang="en-US" altLang="zh-CN" sz="2000" dirty="0"/>
              <a:t> along with </a:t>
            </a:r>
            <a:r>
              <a:rPr lang="en-US" altLang="zh-CN" sz="2000" i="1" dirty="0"/>
              <a:t>course_id, </a:t>
            </a:r>
            <a:r>
              <a:rPr lang="en-US" altLang="zh-CN" sz="2000" dirty="0"/>
              <a:t> and </a:t>
            </a:r>
            <a:r>
              <a:rPr lang="en-US" altLang="zh-CN" sz="2000" i="1" dirty="0"/>
              <a:t>title</a:t>
            </a:r>
            <a:r>
              <a:rPr lang="en-US" altLang="zh-CN" sz="2000" dirty="0"/>
              <a:t> requires join of </a:t>
            </a:r>
            <a:r>
              <a:rPr lang="en-US" altLang="zh-CN" sz="2000" i="1" dirty="0"/>
              <a:t>course</a:t>
            </a:r>
            <a:r>
              <a:rPr lang="en-US" altLang="zh-CN" sz="2000" dirty="0"/>
              <a:t> with </a:t>
            </a:r>
            <a:r>
              <a:rPr lang="en-US" altLang="zh-CN" sz="2000" i="1" dirty="0"/>
              <a:t>prereq</a:t>
            </a:r>
          </a:p>
          <a:p>
            <a:r>
              <a:rPr lang="en-US" altLang="zh-CN" sz="2000" dirty="0"/>
              <a:t>Alternative 1:  Use denormalized relation containing attributes of </a:t>
            </a:r>
            <a:r>
              <a:rPr lang="en-US" altLang="zh-CN" sz="2000" i="1" dirty="0"/>
              <a:t>course</a:t>
            </a:r>
            <a:r>
              <a:rPr lang="en-US" altLang="zh-CN" sz="2000" dirty="0"/>
              <a:t> as well as </a:t>
            </a:r>
            <a:r>
              <a:rPr lang="en-US" altLang="zh-CN" sz="2000" i="1" dirty="0"/>
              <a:t>prereq</a:t>
            </a:r>
            <a:r>
              <a:rPr lang="en-US" altLang="zh-CN" sz="2000" dirty="0"/>
              <a:t> with all above attributes</a:t>
            </a:r>
          </a:p>
          <a:p>
            <a:pPr lvl="1"/>
            <a:r>
              <a:rPr lang="en-US" altLang="zh-CN" sz="2000" dirty="0"/>
              <a:t>faster lookup</a:t>
            </a:r>
          </a:p>
          <a:p>
            <a:pPr lvl="1"/>
            <a:r>
              <a:rPr lang="en-US" altLang="zh-CN" sz="2000" dirty="0"/>
              <a:t>extra space and extra execution time for updates</a:t>
            </a:r>
          </a:p>
          <a:p>
            <a:pPr lvl="1"/>
            <a:r>
              <a:rPr lang="en-US" altLang="zh-CN" sz="2000" dirty="0"/>
              <a:t>extra coding work for programmer and possibility of error in extra code</a:t>
            </a:r>
          </a:p>
          <a:p>
            <a:r>
              <a:rPr lang="en-US" altLang="zh-CN" sz="2000" dirty="0"/>
              <a:t>Alternative 2: use a materialized view defined as</a:t>
            </a:r>
            <a:br>
              <a:rPr lang="en-US" altLang="zh-CN" sz="2000" dirty="0"/>
            </a:br>
            <a:r>
              <a:rPr lang="en-US" altLang="zh-CN" sz="2000" dirty="0"/>
              <a:t>          </a:t>
            </a:r>
            <a:r>
              <a:rPr lang="en-US" altLang="zh-CN" sz="2000" i="1" dirty="0"/>
              <a:t>course</a:t>
            </a:r>
            <a:r>
              <a:rPr lang="en-US" altLang="zh-CN" sz="2000" dirty="0"/>
              <a:t>      </a:t>
            </a:r>
            <a:r>
              <a:rPr lang="en-US" altLang="zh-CN" sz="2000" i="1" dirty="0"/>
              <a:t>prereq</a:t>
            </a:r>
          </a:p>
          <a:p>
            <a:pPr lvl="1"/>
            <a:r>
              <a:rPr lang="en-US" altLang="zh-CN" sz="2000" dirty="0"/>
              <a:t>Benefits and drawbacks same as above, except no extra coding work for programmer and avoids possible errors</a:t>
            </a:r>
          </a:p>
        </p:txBody>
      </p:sp>
      <p:sp>
        <p:nvSpPr>
          <p:cNvPr id="169987" name="Freeform 4"/>
          <p:cNvSpPr/>
          <p:nvPr/>
        </p:nvSpPr>
        <p:spPr>
          <a:xfrm>
            <a:off x="2716213" y="5148263"/>
            <a:ext cx="142875" cy="142875"/>
          </a:xfrm>
          <a:custGeom>
            <a:avLst/>
            <a:gdLst/>
            <a:ahLst/>
            <a:cxnLst>
              <a:cxn ang="0">
                <a:pos x="0" y="0"/>
              </a:cxn>
              <a:cxn ang="0">
                <a:pos x="0" y="142875"/>
              </a:cxn>
              <a:cxn ang="0">
                <a:pos x="142875" y="0"/>
              </a:cxn>
              <a:cxn ang="0">
                <a:pos x="142875" y="142875"/>
              </a:cxn>
              <a:cxn ang="0">
                <a:pos x="0" y="0"/>
              </a:cxn>
            </a:cxnLst>
            <a:rect l="0" t="0" r="0" b="0"/>
            <a:pathLst>
              <a:path w="182" h="182">
                <a:moveTo>
                  <a:pt x="0" y="0"/>
                </a:moveTo>
                <a:lnTo>
                  <a:pt x="0" y="182"/>
                </a:lnTo>
                <a:lnTo>
                  <a:pt x="182" y="0"/>
                </a:lnTo>
                <a:lnTo>
                  <a:pt x="182" y="182"/>
                </a:lnTo>
                <a:lnTo>
                  <a:pt x="0" y="0"/>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Other Design Issues</a:t>
            </a:r>
          </a:p>
        </p:txBody>
      </p:sp>
      <p:sp>
        <p:nvSpPr>
          <p:cNvPr id="172034" name="Rectangle 3"/>
          <p:cNvSpPr>
            <a:spLocks noGrp="1"/>
          </p:cNvSpPr>
          <p:nvPr>
            <p:ph idx="1"/>
          </p:nvPr>
        </p:nvSpPr>
        <p:spPr>
          <a:xfrm>
            <a:off x="627063" y="1093788"/>
            <a:ext cx="8108950" cy="4903787"/>
          </a:xfrm>
        </p:spPr>
        <p:txBody>
          <a:bodyPr wrap="square" lIns="91440" tIns="45720" rIns="91440" bIns="45720" anchor="t"/>
          <a:lstStyle/>
          <a:p>
            <a:r>
              <a:rPr lang="en-US" altLang="zh-CN" sz="2000" dirty="0"/>
              <a:t>Some aspects of database design are not caught by normalization</a:t>
            </a:r>
          </a:p>
          <a:p>
            <a:r>
              <a:rPr lang="en-US" altLang="zh-CN" sz="2000" dirty="0"/>
              <a:t>Examples of bad database design, to be avoided: </a:t>
            </a:r>
          </a:p>
          <a:p>
            <a:pPr>
              <a:buNone/>
            </a:pPr>
            <a:r>
              <a:rPr lang="en-US" altLang="zh-CN" sz="2000" dirty="0"/>
              <a:t>	Instead of </a:t>
            </a:r>
            <a:r>
              <a:rPr lang="en-US" altLang="zh-CN" sz="2000" i="1" dirty="0"/>
              <a:t>earnings </a:t>
            </a:r>
            <a:r>
              <a:rPr lang="en-US" altLang="zh-CN" sz="2000" dirty="0"/>
              <a:t>(</a:t>
            </a:r>
            <a:r>
              <a:rPr lang="en-US" altLang="zh-CN" sz="2000" i="1" dirty="0"/>
              <a:t>company_id, year, amount </a:t>
            </a:r>
            <a:r>
              <a:rPr lang="en-US" altLang="zh-CN" sz="2000" dirty="0"/>
              <a:t>), use </a:t>
            </a:r>
          </a:p>
          <a:p>
            <a:pPr lvl="1"/>
            <a:r>
              <a:rPr lang="en-US" altLang="zh-CN" sz="2000" i="1" dirty="0"/>
              <a:t>earnings_2004, earnings_2005, earnings_2006</a:t>
            </a:r>
            <a:r>
              <a:rPr lang="en-US" altLang="zh-CN" sz="2000" dirty="0"/>
              <a:t>, etc., all on the schema (</a:t>
            </a:r>
            <a:r>
              <a:rPr lang="en-US" altLang="zh-CN" sz="2000" i="1" dirty="0"/>
              <a:t>company_id, earnings</a:t>
            </a:r>
            <a:r>
              <a:rPr lang="en-US" altLang="zh-CN" sz="2000" dirty="0"/>
              <a:t>).</a:t>
            </a:r>
          </a:p>
          <a:p>
            <a:pPr lvl="2"/>
            <a:r>
              <a:rPr lang="en-US" altLang="zh-CN" sz="2000" dirty="0"/>
              <a:t>Above are in BCNF, but make querying across years difficult and needs new table each year</a:t>
            </a:r>
          </a:p>
          <a:p>
            <a:pPr lvl="1"/>
            <a:r>
              <a:rPr lang="en-US" altLang="zh-CN" sz="2000" i="1" dirty="0"/>
              <a:t>company_year </a:t>
            </a:r>
            <a:r>
              <a:rPr lang="en-US" altLang="zh-CN" sz="2000" dirty="0"/>
              <a:t>(</a:t>
            </a:r>
            <a:r>
              <a:rPr lang="en-US" altLang="zh-CN" sz="2000" i="1" dirty="0"/>
              <a:t>company_id, earnings_2004, earnings_2005,  </a:t>
            </a:r>
            <a:br>
              <a:rPr lang="en-US" altLang="zh-CN" sz="2000" i="1" dirty="0"/>
            </a:br>
            <a:r>
              <a:rPr lang="en-US" altLang="zh-CN" sz="2000" i="1" dirty="0"/>
              <a:t>                         earnings_2006</a:t>
            </a:r>
            <a:r>
              <a:rPr lang="en-US" altLang="zh-CN" sz="2000" dirty="0"/>
              <a:t>)</a:t>
            </a:r>
          </a:p>
          <a:p>
            <a:pPr lvl="2"/>
            <a:r>
              <a:rPr lang="en-US" altLang="zh-CN" sz="2000" dirty="0"/>
              <a:t>Also in BCNF, but also makes querying across years difficult and requires new attribute each year.</a:t>
            </a:r>
          </a:p>
          <a:p>
            <a:pPr lvl="2"/>
            <a:r>
              <a:rPr lang="en-US" altLang="zh-CN" sz="2000" dirty="0"/>
              <a:t>Is an example of a </a:t>
            </a:r>
            <a:r>
              <a:rPr lang="en-US" altLang="zh-CN" sz="2000" b="1" dirty="0"/>
              <a:t>crosstab</a:t>
            </a:r>
            <a:r>
              <a:rPr lang="en-US" altLang="zh-CN" sz="2000" dirty="0"/>
              <a:t>, where values for one attribute become column names</a:t>
            </a:r>
          </a:p>
          <a:p>
            <a:pPr lvl="2"/>
            <a:r>
              <a:rPr lang="en-US" altLang="zh-CN" sz="2000" dirty="0"/>
              <a:t>Used in spreadsheets, and in data analysis tools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Modeling Temporal Data</a:t>
            </a:r>
          </a:p>
        </p:txBody>
      </p:sp>
      <p:sp>
        <p:nvSpPr>
          <p:cNvPr id="174082" name="Rectangle 3"/>
          <p:cNvSpPr>
            <a:spLocks noGrp="1"/>
          </p:cNvSpPr>
          <p:nvPr>
            <p:ph idx="1"/>
          </p:nvPr>
        </p:nvSpPr>
        <p:spPr>
          <a:xfrm>
            <a:off x="158750" y="1094105"/>
            <a:ext cx="8317230" cy="4903470"/>
          </a:xfrm>
        </p:spPr>
        <p:txBody>
          <a:bodyPr wrap="square" lIns="91440" tIns="45720" rIns="91440" bIns="45720" anchor="t"/>
          <a:lstStyle/>
          <a:p>
            <a:pPr>
              <a:lnSpc>
                <a:spcPct val="90000"/>
              </a:lnSpc>
            </a:pPr>
            <a:r>
              <a:rPr lang="en-US" altLang="zh-CN" sz="2000" b="1" dirty="0">
                <a:solidFill>
                  <a:srgbClr val="000099"/>
                </a:solidFill>
              </a:rPr>
              <a:t>Temporal data</a:t>
            </a:r>
            <a:r>
              <a:rPr lang="en-US" altLang="zh-CN" sz="2000" dirty="0"/>
              <a:t> have an association time interval during which the data are </a:t>
            </a:r>
            <a:r>
              <a:rPr lang="en-US" altLang="zh-CN" sz="2000" i="1" dirty="0"/>
              <a:t>valid.</a:t>
            </a:r>
            <a:endParaRPr lang="en-US" altLang="zh-CN" sz="2000" dirty="0"/>
          </a:p>
          <a:p>
            <a:pPr>
              <a:lnSpc>
                <a:spcPct val="90000"/>
              </a:lnSpc>
            </a:pPr>
            <a:r>
              <a:rPr lang="en-US" altLang="zh-CN" sz="2000" dirty="0"/>
              <a:t>A </a:t>
            </a:r>
            <a:r>
              <a:rPr lang="en-US" altLang="zh-CN" sz="2000" b="1" dirty="0">
                <a:solidFill>
                  <a:srgbClr val="000099"/>
                </a:solidFill>
              </a:rPr>
              <a:t>snapshot</a:t>
            </a:r>
            <a:r>
              <a:rPr lang="en-US" altLang="zh-CN" sz="2000" dirty="0"/>
              <a:t> is the value of the data at a particular point in time</a:t>
            </a:r>
          </a:p>
          <a:p>
            <a:pPr>
              <a:lnSpc>
                <a:spcPct val="90000"/>
              </a:lnSpc>
            </a:pPr>
            <a:r>
              <a:rPr lang="en-US" altLang="zh-CN" sz="2000" dirty="0"/>
              <a:t>Several proposals to extend ER model by adding valid time to</a:t>
            </a:r>
          </a:p>
          <a:p>
            <a:pPr lvl="1">
              <a:lnSpc>
                <a:spcPct val="90000"/>
              </a:lnSpc>
            </a:pPr>
            <a:r>
              <a:rPr lang="en-US" altLang="zh-CN" sz="2000" dirty="0"/>
              <a:t>attributes, e.g., address of an instructor at different points in time</a:t>
            </a:r>
          </a:p>
          <a:p>
            <a:pPr lvl="1">
              <a:lnSpc>
                <a:spcPct val="90000"/>
              </a:lnSpc>
            </a:pPr>
            <a:r>
              <a:rPr lang="en-US" altLang="zh-CN" sz="2000" dirty="0"/>
              <a:t>entities, e.g., time duration when a student entity exists</a:t>
            </a:r>
          </a:p>
          <a:p>
            <a:pPr lvl="1">
              <a:lnSpc>
                <a:spcPct val="90000"/>
              </a:lnSpc>
            </a:pPr>
            <a:r>
              <a:rPr lang="en-US" altLang="zh-CN" sz="2000" dirty="0"/>
              <a:t>relationships, e.g., time during which an instructor was associated with a student as an advisor.</a:t>
            </a:r>
          </a:p>
          <a:p>
            <a:pPr>
              <a:lnSpc>
                <a:spcPct val="90000"/>
              </a:lnSpc>
            </a:pPr>
            <a:r>
              <a:rPr lang="en-US" altLang="zh-CN" sz="2000" dirty="0"/>
              <a:t>But no accepted standard</a:t>
            </a:r>
          </a:p>
          <a:p>
            <a:pPr>
              <a:lnSpc>
                <a:spcPct val="90000"/>
              </a:lnSpc>
            </a:pPr>
            <a:r>
              <a:rPr lang="en-US" altLang="zh-CN" sz="2000" dirty="0"/>
              <a:t>Adding a temporal component results in functional dependencies like</a:t>
            </a:r>
          </a:p>
          <a:p>
            <a:pPr>
              <a:lnSpc>
                <a:spcPct val="90000"/>
              </a:lnSpc>
              <a:buNone/>
            </a:pPr>
            <a:r>
              <a:rPr lang="en-US" altLang="zh-CN" sz="2000" i="1" dirty="0"/>
              <a:t>		ID </a:t>
            </a:r>
            <a:r>
              <a:rPr lang="en-US" altLang="zh-CN" sz="2000" dirty="0">
                <a:sym typeface="Symbol" panose="05050102010706020507" charset="2"/>
              </a:rPr>
              <a:t></a:t>
            </a:r>
            <a:r>
              <a:rPr lang="en-US" altLang="zh-CN" sz="2000" i="1" dirty="0"/>
              <a:t> street, city</a:t>
            </a:r>
          </a:p>
          <a:p>
            <a:pPr>
              <a:lnSpc>
                <a:spcPct val="90000"/>
              </a:lnSpc>
              <a:buNone/>
            </a:pPr>
            <a:r>
              <a:rPr lang="en-US" altLang="zh-CN" sz="2000" dirty="0"/>
              <a:t>	not to hold, because the address varies over time</a:t>
            </a:r>
          </a:p>
          <a:p>
            <a:pPr>
              <a:lnSpc>
                <a:spcPct val="90000"/>
              </a:lnSpc>
            </a:pPr>
            <a:r>
              <a:rPr lang="en-US" altLang="zh-CN" sz="2000" dirty="0"/>
              <a:t>A </a:t>
            </a:r>
            <a:r>
              <a:rPr lang="en-US" altLang="zh-CN" sz="2000" b="1" dirty="0">
                <a:solidFill>
                  <a:srgbClr val="000099"/>
                </a:solidFill>
              </a:rPr>
              <a:t>temporal functional dependency</a:t>
            </a:r>
            <a:r>
              <a:rPr lang="en-US" altLang="zh-CN" sz="2000" i="1" dirty="0"/>
              <a:t>  </a:t>
            </a:r>
            <a:r>
              <a:rPr lang="en-US" altLang="zh-CN" sz="2000" dirty="0"/>
              <a:t>X </a:t>
            </a:r>
            <a:r>
              <a:rPr lang="en-US" altLang="zh-CN" sz="2000" dirty="0">
                <a:sym typeface="Wingdings" panose="05000000000000000000" pitchFamily="2" charset="2"/>
              </a:rPr>
              <a:t> Y </a:t>
            </a:r>
            <a:r>
              <a:rPr lang="en-US" altLang="zh-CN" sz="2000" dirty="0"/>
              <a:t>holds on schema </a:t>
            </a:r>
            <a:r>
              <a:rPr lang="en-US" altLang="zh-CN" sz="2000" i="1" dirty="0"/>
              <a:t>R</a:t>
            </a:r>
            <a:r>
              <a:rPr lang="en-US" altLang="zh-CN" sz="2000" dirty="0"/>
              <a:t> if the functional dependency X </a:t>
            </a:r>
            <a:r>
              <a:rPr lang="en-US" altLang="zh-CN" sz="2000" dirty="0">
                <a:sym typeface="Wingdings" panose="05000000000000000000" pitchFamily="2" charset="2"/>
              </a:rPr>
              <a:t> Y </a:t>
            </a:r>
            <a:r>
              <a:rPr lang="en-US" altLang="zh-CN" sz="2000" dirty="0"/>
              <a:t>holds on all snapshots for all legal instances r (</a:t>
            </a:r>
            <a:r>
              <a:rPr lang="en-US" altLang="zh-CN" sz="2000" i="1" dirty="0"/>
              <a:t>R</a:t>
            </a:r>
            <a:r>
              <a:rPr lang="en-US" altLang="zh-CN" sz="2000" dirty="0"/>
              <a:t>).</a:t>
            </a:r>
          </a:p>
          <a:p>
            <a:pPr>
              <a:lnSpc>
                <a:spcPct val="90000"/>
              </a:lnSpc>
            </a:pPr>
            <a:endParaRPr lang="en-US" altLang="zh-CN" sz="2000" dirty="0"/>
          </a:p>
          <a:p>
            <a:pPr>
              <a:lnSpc>
                <a:spcPct val="90000"/>
              </a:lnSpc>
              <a:buNone/>
            </a:pPr>
            <a:endParaRPr lang="zh-CN" altLang="en-US" sz="2000" dirty="0"/>
          </a:p>
        </p:txBody>
      </p:sp>
      <p:sp>
        <p:nvSpPr>
          <p:cNvPr id="174083" name="Text Box 4"/>
          <p:cNvSpPr txBox="1"/>
          <p:nvPr/>
        </p:nvSpPr>
        <p:spPr>
          <a:xfrm>
            <a:off x="5089525" y="3117850"/>
            <a:ext cx="273050" cy="336550"/>
          </a:xfrm>
          <a:prstGeom prst="rect">
            <a:avLst/>
          </a:prstGeom>
          <a:noFill/>
          <a:ln w="9525">
            <a:noFill/>
          </a:ln>
        </p:spPr>
        <p:txBody>
          <a:bodyPr wrap="none" anchor="t">
            <a:spAutoFit/>
          </a:bodyPr>
          <a:lstStyle/>
          <a:p>
            <a:pPr eaLnBrk="0" hangingPunct="0"/>
            <a:r>
              <a:rPr lang="en-US" altLang="zh-CN">
                <a:latin typeface="Greek Symbols" charset="0"/>
              </a:rPr>
              <a:t>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Modeling Temporal Data (Cont.)</a:t>
            </a:r>
          </a:p>
        </p:txBody>
      </p:sp>
      <p:sp>
        <p:nvSpPr>
          <p:cNvPr id="176130" name="Rectangle 3"/>
          <p:cNvSpPr>
            <a:spLocks noGrp="1"/>
          </p:cNvSpPr>
          <p:nvPr>
            <p:ph idx="1"/>
          </p:nvPr>
        </p:nvSpPr>
        <p:spPr/>
        <p:txBody>
          <a:bodyPr wrap="square" lIns="91440" tIns="45720" rIns="91440" bIns="45720" anchor="t"/>
          <a:lstStyle/>
          <a:p>
            <a:r>
              <a:rPr lang="en-US" altLang="zh-CN" sz="2000" dirty="0"/>
              <a:t>In practice, database designers may add start and end time attributes to relations</a:t>
            </a:r>
          </a:p>
          <a:p>
            <a:pPr lvl="1"/>
            <a:r>
              <a:rPr lang="en-US" altLang="zh-CN" sz="2000" dirty="0"/>
              <a:t>E.g., </a:t>
            </a:r>
            <a:r>
              <a:rPr lang="en-US" altLang="zh-CN" sz="2000" i="1" dirty="0"/>
              <a:t>course</a:t>
            </a:r>
            <a:r>
              <a:rPr lang="en-US" altLang="zh-CN" sz="2000" dirty="0"/>
              <a:t>(</a:t>
            </a:r>
            <a:r>
              <a:rPr lang="en-US" altLang="zh-CN" sz="2000" i="1" dirty="0"/>
              <a:t>course_id, course_title</a:t>
            </a:r>
            <a:r>
              <a:rPr lang="en-US" altLang="zh-CN" sz="2000" dirty="0"/>
              <a:t>) </a:t>
            </a:r>
            <a:r>
              <a:rPr lang="en-US" altLang="zh-CN" sz="2000" dirty="0">
                <a:sym typeface="Wingdings" panose="05000000000000000000" pitchFamily="2" charset="2"/>
              </a:rPr>
              <a:t>is replaced by</a:t>
            </a:r>
            <a:endParaRPr lang="en-US" altLang="zh-CN" sz="2000" dirty="0"/>
          </a:p>
          <a:p>
            <a:pPr lvl="2">
              <a:buNone/>
            </a:pPr>
            <a:r>
              <a:rPr lang="en-US" altLang="zh-CN" sz="2000" i="1" dirty="0"/>
              <a:t>     course</a:t>
            </a:r>
            <a:r>
              <a:rPr lang="en-US" altLang="zh-CN" sz="2000" dirty="0"/>
              <a:t>(</a:t>
            </a:r>
            <a:r>
              <a:rPr lang="en-US" altLang="zh-CN" sz="2000" i="1" dirty="0"/>
              <a:t>course_id, course_title, start, end</a:t>
            </a:r>
            <a:r>
              <a:rPr lang="en-US" altLang="zh-CN" sz="2000" dirty="0"/>
              <a:t>)</a:t>
            </a:r>
          </a:p>
          <a:p>
            <a:pPr lvl="2"/>
            <a:r>
              <a:rPr lang="en-US" altLang="zh-CN" sz="2000" dirty="0"/>
              <a:t>Constraint: no two tuples can have overlapping valid times</a:t>
            </a:r>
          </a:p>
          <a:p>
            <a:pPr lvl="3"/>
            <a:r>
              <a:rPr lang="en-US" altLang="zh-CN" sz="2000" dirty="0"/>
              <a:t>Hard to enforce efficiently</a:t>
            </a:r>
          </a:p>
          <a:p>
            <a:r>
              <a:rPr lang="en-US" altLang="zh-CN" sz="2000" dirty="0"/>
              <a:t>Foreign key references may be to current version of data, or to data at a point in time</a:t>
            </a:r>
          </a:p>
          <a:p>
            <a:pPr lvl="1"/>
            <a:r>
              <a:rPr lang="en-US" altLang="zh-CN" sz="2000" dirty="0"/>
              <a:t>E.g., student transcript should refer to course information at the time the course was taken</a:t>
            </a:r>
          </a:p>
          <a:p>
            <a:pPr lvl="1">
              <a:buNone/>
            </a:pPr>
            <a:endParaRPr lang="en-US" altLang="zh-CN" sz="20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ctr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rgbClr val="CC3300"/>
                </a:solidFill>
                <a:effectLst>
                  <a:outerShdw blurRad="38100" dist="38100" dir="2700000">
                    <a:srgbClr val="C0C0C0"/>
                  </a:outerShdw>
                </a:effectLst>
                <a:latin typeface="Arial" panose="020B0604020202020204"/>
                <a:ea typeface="+mj-ea"/>
                <a:cs typeface="Arial" panose="020B0604020202020204"/>
              </a:rPr>
              <a:t>End of Chapter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ctr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rgbClr val="CC3300"/>
                </a:solidFill>
                <a:effectLst>
                  <a:outerShdw blurRad="38100" dist="38100" dir="2700000">
                    <a:srgbClr val="C0C0C0"/>
                  </a:outerShdw>
                </a:effectLst>
                <a:latin typeface="Arial" panose="020B0604020202020204"/>
                <a:ea typeface="+mj-ea"/>
                <a:cs typeface="Arial" panose="020B0604020202020204"/>
              </a:rPr>
              <a:t>Proof of Correctness of 3NF Decomposition Algorithm</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xfrm>
            <a:off x="533400" y="-7937"/>
            <a:ext cx="8077200" cy="10668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Correctness of 3NF Decomposition Algorithm</a:t>
            </a:r>
          </a:p>
        </p:txBody>
      </p:sp>
      <p:sp>
        <p:nvSpPr>
          <p:cNvPr id="182274" name="Rectangle 3"/>
          <p:cNvSpPr>
            <a:spLocks noGrp="1"/>
          </p:cNvSpPr>
          <p:nvPr>
            <p:ph idx="1"/>
          </p:nvPr>
        </p:nvSpPr>
        <p:spPr>
          <a:xfrm>
            <a:off x="774700" y="1420813"/>
            <a:ext cx="7543800" cy="3086100"/>
          </a:xfrm>
        </p:spPr>
        <p:txBody>
          <a:bodyPr wrap="square" lIns="91440" tIns="45720" rIns="91440" bIns="45720" anchor="t"/>
          <a:lstStyle/>
          <a:p>
            <a:r>
              <a:rPr lang="en-US" altLang="zh-CN" sz="2400" dirty="0"/>
              <a:t>3NF decomposition algorithm is dependency preserving (since there is a relation for every FD in </a:t>
            </a:r>
            <a:r>
              <a:rPr lang="en-US" altLang="zh-CN" sz="2400" i="1" dirty="0"/>
              <a:t>F</a:t>
            </a:r>
            <a:r>
              <a:rPr lang="en-US" altLang="zh-CN" sz="2400" i="1" baseline="-25000" dirty="0"/>
              <a:t>c</a:t>
            </a:r>
            <a:r>
              <a:rPr lang="en-US" altLang="zh-CN" sz="2400" dirty="0"/>
              <a:t>)</a:t>
            </a:r>
          </a:p>
          <a:p>
            <a:r>
              <a:rPr lang="en-US" altLang="zh-CN" sz="2400" dirty="0"/>
              <a:t>Decomposition is lossless</a:t>
            </a:r>
          </a:p>
          <a:p>
            <a:pPr lvl="1"/>
            <a:r>
              <a:rPr lang="en-US" altLang="zh-CN" sz="2400" dirty="0"/>
              <a:t>A candidate key (</a:t>
            </a:r>
            <a:r>
              <a:rPr lang="en-US" altLang="zh-CN" sz="2400" i="1" dirty="0"/>
              <a:t>C </a:t>
            </a:r>
            <a:r>
              <a:rPr lang="en-US" altLang="zh-CN" sz="2400" dirty="0"/>
              <a:t>) is in one of the relations </a:t>
            </a:r>
            <a:r>
              <a:rPr lang="en-US" altLang="zh-CN" sz="2400" i="1" dirty="0"/>
              <a:t>R</a:t>
            </a:r>
            <a:r>
              <a:rPr lang="en-US" altLang="zh-CN" sz="2400" i="1" baseline="-25000" dirty="0"/>
              <a:t>i</a:t>
            </a:r>
            <a:r>
              <a:rPr lang="en-US" altLang="zh-CN" sz="2400" dirty="0"/>
              <a:t> in decomposition</a:t>
            </a:r>
          </a:p>
          <a:p>
            <a:pPr lvl="1"/>
            <a:r>
              <a:rPr lang="en-US" altLang="zh-CN" sz="2400" dirty="0"/>
              <a:t>Closure of candidate key under </a:t>
            </a:r>
            <a:r>
              <a:rPr lang="en-US" altLang="zh-CN" sz="2400" i="1" dirty="0"/>
              <a:t>F</a:t>
            </a:r>
            <a:r>
              <a:rPr lang="en-US" altLang="zh-CN" sz="2400" i="1" baseline="-25000" dirty="0"/>
              <a:t>c</a:t>
            </a:r>
            <a:r>
              <a:rPr lang="en-US" altLang="zh-CN" sz="2400" dirty="0"/>
              <a:t> must contain all attributes in </a:t>
            </a:r>
            <a:r>
              <a:rPr lang="en-US" altLang="zh-CN" sz="2400" i="1" dirty="0"/>
              <a:t>R</a:t>
            </a:r>
            <a:r>
              <a:rPr lang="en-US" altLang="zh-CN" sz="2400" dirty="0"/>
              <a:t>.  </a:t>
            </a:r>
          </a:p>
          <a:p>
            <a:pPr lvl="1"/>
            <a:r>
              <a:rPr lang="en-US" altLang="zh-CN" sz="2400" dirty="0"/>
              <a:t>Follow the steps of attribute closure algorithm to show there is only one tuple in the join result for each tuple in</a:t>
            </a:r>
            <a:r>
              <a:rPr lang="en-US" altLang="zh-CN" sz="2400" i="1" dirty="0"/>
              <a:t> R</a:t>
            </a:r>
            <a:r>
              <a:rPr lang="en-US" altLang="zh-CN" sz="2400" i="1" baseline="-25000" dirty="0"/>
              <a:t>i</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First Normal Form</a:t>
            </a:r>
          </a:p>
        </p:txBody>
      </p:sp>
      <p:sp>
        <p:nvSpPr>
          <p:cNvPr id="19458" name="Rectangle 3"/>
          <p:cNvSpPr>
            <a:spLocks noGrp="1"/>
          </p:cNvSpPr>
          <p:nvPr>
            <p:ph idx="1"/>
          </p:nvPr>
        </p:nvSpPr>
        <p:spPr>
          <a:xfrm>
            <a:off x="190500" y="1093788"/>
            <a:ext cx="8851900" cy="5194300"/>
          </a:xfrm>
        </p:spPr>
        <p:txBody>
          <a:bodyPr wrap="square" lIns="91440" tIns="45720" rIns="91440" bIns="45720" anchor="t"/>
          <a:lstStyle/>
          <a:p>
            <a:r>
              <a:rPr lang="en-US" altLang="zh-CN" sz="2400" dirty="0"/>
              <a:t>Domain is </a:t>
            </a:r>
            <a:r>
              <a:rPr lang="en-US" altLang="zh-CN" sz="2400" b="1" dirty="0">
                <a:solidFill>
                  <a:srgbClr val="000099"/>
                </a:solidFill>
              </a:rPr>
              <a:t>atomic</a:t>
            </a:r>
            <a:r>
              <a:rPr lang="en-US" altLang="zh-CN" sz="2400" dirty="0"/>
              <a:t> if its elements are considered to be indivisible units</a:t>
            </a:r>
          </a:p>
          <a:p>
            <a:pPr lvl="1"/>
            <a:r>
              <a:rPr lang="en-US" altLang="zh-CN" sz="2000" dirty="0"/>
              <a:t>Examples of non-atomic domains:</a:t>
            </a:r>
          </a:p>
          <a:p>
            <a:pPr lvl="2"/>
            <a:r>
              <a:rPr lang="en-US" altLang="zh-CN" sz="2000" dirty="0"/>
              <a:t>Set of names, composite attributes</a:t>
            </a:r>
          </a:p>
          <a:p>
            <a:pPr lvl="2"/>
            <a:r>
              <a:rPr lang="en-US" altLang="zh-CN" sz="2000" dirty="0"/>
              <a:t>Identification numbers like CS101  that can be broken up into parts</a:t>
            </a:r>
          </a:p>
          <a:p>
            <a:r>
              <a:rPr lang="en-US" altLang="zh-CN" sz="2400" dirty="0"/>
              <a:t>A relational schema R is in </a:t>
            </a:r>
            <a:r>
              <a:rPr lang="en-US" altLang="zh-CN" sz="2400" b="1" dirty="0">
                <a:solidFill>
                  <a:srgbClr val="000099"/>
                </a:solidFill>
              </a:rPr>
              <a:t>first normal form</a:t>
            </a:r>
            <a:r>
              <a:rPr lang="en-US" altLang="zh-CN" sz="2400" dirty="0"/>
              <a:t> if the domains of all attributes of R are atomic</a:t>
            </a:r>
          </a:p>
          <a:p>
            <a:r>
              <a:rPr lang="en-US" altLang="zh-CN" sz="2400" dirty="0">
                <a:solidFill>
                  <a:srgbClr val="C00000"/>
                </a:solidFill>
              </a:rPr>
              <a:t>Non-atomic values complicate storage and encourage redundant (repeated) storage of data</a:t>
            </a:r>
          </a:p>
          <a:p>
            <a:pPr lvl="1"/>
            <a:r>
              <a:rPr lang="en-US" altLang="zh-CN" sz="2000" dirty="0"/>
              <a:t>Example:  Set of accounts stored with each customer, and set of owners stored with each account</a:t>
            </a:r>
          </a:p>
          <a:p>
            <a:pPr lvl="1"/>
            <a:r>
              <a:rPr lang="en-US" altLang="zh-CN" sz="2000" dirty="0"/>
              <a:t>We assume all relations are in first normal form (and revisit this in Chapter 22: Object Based Databases)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xfrm>
            <a:off x="552450" y="0"/>
            <a:ext cx="8077200" cy="10668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Correctness of 3NF Decomposition Algorithm (Cont</a:t>
            </a:r>
            <a:r>
              <a:rPr kumimoji="1" lang="zh-CN" altLang="en-US"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a:t>
            </a:r>
          </a:p>
        </p:txBody>
      </p:sp>
      <p:sp>
        <p:nvSpPr>
          <p:cNvPr id="184322" name="Rectangle 3"/>
          <p:cNvSpPr>
            <a:spLocks noGrp="1"/>
          </p:cNvSpPr>
          <p:nvPr>
            <p:ph idx="1"/>
          </p:nvPr>
        </p:nvSpPr>
        <p:spPr>
          <a:xfrm>
            <a:off x="927100" y="1487488"/>
            <a:ext cx="7889875" cy="3028950"/>
          </a:xfrm>
        </p:spPr>
        <p:txBody>
          <a:bodyPr wrap="square" lIns="91440" tIns="45720" rIns="91440" bIns="45720" anchor="t"/>
          <a:lstStyle/>
          <a:p>
            <a:pPr>
              <a:buNone/>
            </a:pPr>
            <a:r>
              <a:rPr lang="en-US" altLang="zh-CN" sz="2400" dirty="0"/>
              <a:t>Claim: if a relation </a:t>
            </a:r>
            <a:r>
              <a:rPr lang="en-US" altLang="zh-CN" sz="2400" i="1" dirty="0"/>
              <a:t>R</a:t>
            </a:r>
            <a:r>
              <a:rPr lang="en-US" altLang="zh-CN" sz="2400" i="1" baseline="-25000" dirty="0"/>
              <a:t>i</a:t>
            </a:r>
            <a:r>
              <a:rPr lang="en-US" altLang="zh-CN" sz="2400" dirty="0"/>
              <a:t> is in the decomposition generated by the </a:t>
            </a:r>
          </a:p>
          <a:p>
            <a:pPr>
              <a:buNone/>
            </a:pPr>
            <a:r>
              <a:rPr lang="en-US" altLang="zh-CN" sz="2400" dirty="0"/>
              <a:t>above algorithm, then </a:t>
            </a:r>
            <a:r>
              <a:rPr lang="en-US" altLang="zh-CN" sz="2400" i="1" dirty="0"/>
              <a:t>R</a:t>
            </a:r>
            <a:r>
              <a:rPr lang="en-US" altLang="zh-CN" sz="2400" i="1" baseline="-25000" dirty="0"/>
              <a:t>i</a:t>
            </a:r>
            <a:r>
              <a:rPr lang="en-US" altLang="zh-CN" sz="2400" dirty="0"/>
              <a:t> satisfies 3NF.</a:t>
            </a:r>
          </a:p>
          <a:p>
            <a:r>
              <a:rPr lang="en-US" altLang="zh-CN" sz="2400" dirty="0"/>
              <a:t>Let </a:t>
            </a:r>
            <a:r>
              <a:rPr lang="en-US" altLang="zh-CN" sz="2400" i="1" dirty="0"/>
              <a:t>R</a:t>
            </a:r>
            <a:r>
              <a:rPr lang="en-US" altLang="zh-CN" sz="2400" i="1" baseline="-25000" dirty="0"/>
              <a:t>i</a:t>
            </a:r>
            <a:r>
              <a:rPr lang="en-US" altLang="zh-CN" sz="2400" dirty="0"/>
              <a:t> be generated from the dependency </a:t>
            </a:r>
            <a:r>
              <a:rPr lang="en-US" altLang="zh-CN" sz="2400" dirty="0">
                <a:sym typeface="Symbol" panose="05050102010706020507" charset="2"/>
              </a:rPr>
              <a:t>  </a:t>
            </a:r>
            <a:endParaRPr lang="en-US" altLang="zh-CN" sz="2400" dirty="0"/>
          </a:p>
          <a:p>
            <a:r>
              <a:rPr lang="en-US" altLang="zh-CN" sz="2400" dirty="0"/>
              <a:t>Let </a:t>
            </a:r>
            <a:r>
              <a:rPr lang="en-US" altLang="zh-CN" sz="2400" dirty="0">
                <a:sym typeface="Symbol" panose="05050102010706020507" charset="2"/>
              </a:rPr>
              <a:t>  B </a:t>
            </a:r>
            <a:r>
              <a:rPr lang="en-US" altLang="zh-CN" sz="2400" dirty="0"/>
              <a:t>be any non-trivial functional dependency on </a:t>
            </a:r>
            <a:r>
              <a:rPr lang="en-US" altLang="zh-CN" sz="2400" i="1" dirty="0"/>
              <a:t>R</a:t>
            </a:r>
            <a:r>
              <a:rPr lang="en-US" altLang="zh-CN" sz="2400" i="1" baseline="-25000" dirty="0"/>
              <a:t>i</a:t>
            </a:r>
            <a:r>
              <a:rPr lang="en-US" altLang="zh-CN" sz="2400" dirty="0"/>
              <a:t>. (We need only consider FDs whose right-hand side is a single attribute.)</a:t>
            </a:r>
          </a:p>
          <a:p>
            <a:r>
              <a:rPr lang="en-US" altLang="zh-CN" sz="2400" dirty="0"/>
              <a:t>Now, </a:t>
            </a:r>
            <a:r>
              <a:rPr lang="en-US" altLang="zh-CN" sz="2400" i="1" dirty="0"/>
              <a:t>B</a:t>
            </a:r>
            <a:r>
              <a:rPr lang="en-US" altLang="zh-CN" sz="2400" dirty="0"/>
              <a:t> can be in either </a:t>
            </a:r>
            <a:r>
              <a:rPr lang="en-US" altLang="zh-CN" sz="2400" dirty="0">
                <a:sym typeface="Symbol" panose="05050102010706020507" charset="2"/>
              </a:rPr>
              <a:t> </a:t>
            </a:r>
            <a:r>
              <a:rPr lang="en-US" altLang="zh-CN" sz="2400" dirty="0"/>
              <a:t>or </a:t>
            </a:r>
            <a:r>
              <a:rPr lang="en-US" altLang="zh-CN" sz="2400" dirty="0">
                <a:sym typeface="Symbol" panose="05050102010706020507" charset="2"/>
              </a:rPr>
              <a:t> </a:t>
            </a:r>
            <a:r>
              <a:rPr lang="en-US" altLang="zh-CN" sz="2400" dirty="0"/>
              <a:t>but not in both. Consider each case separately.</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33400" y="-123825"/>
            <a:ext cx="8077200" cy="11811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Correctness of 3NF Decomposition (Cont</a:t>
            </a:r>
            <a:r>
              <a:rPr kumimoji="1" lang="zh-CN" altLang="en-US"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a:t>
            </a:r>
          </a:p>
        </p:txBody>
      </p:sp>
      <p:sp>
        <p:nvSpPr>
          <p:cNvPr id="186370" name="Rectangle 3"/>
          <p:cNvSpPr>
            <a:spLocks noGrp="1"/>
          </p:cNvSpPr>
          <p:nvPr>
            <p:ph idx="1"/>
          </p:nvPr>
        </p:nvSpPr>
        <p:spPr>
          <a:xfrm>
            <a:off x="927100" y="1178878"/>
            <a:ext cx="7848600" cy="4876800"/>
          </a:xfrm>
        </p:spPr>
        <p:txBody>
          <a:bodyPr wrap="square" lIns="91440" tIns="45720" rIns="91440" bIns="45720" anchor="t"/>
          <a:lstStyle/>
          <a:p>
            <a:r>
              <a:rPr lang="en-US" altLang="zh-CN" sz="2000" dirty="0"/>
              <a:t>Case 1: If </a:t>
            </a:r>
            <a:r>
              <a:rPr lang="en-US" altLang="zh-CN" sz="2000" i="1" dirty="0"/>
              <a:t>B</a:t>
            </a:r>
            <a:r>
              <a:rPr lang="en-US" altLang="zh-CN" sz="2000" dirty="0"/>
              <a:t> in </a:t>
            </a:r>
            <a:r>
              <a:rPr lang="en-US" altLang="zh-CN" sz="2000" dirty="0">
                <a:sym typeface="Symbol" panose="05050102010706020507" charset="2"/>
              </a:rPr>
              <a:t></a:t>
            </a:r>
            <a:r>
              <a:rPr lang="en-US" altLang="zh-CN" sz="2000" dirty="0"/>
              <a:t>:</a:t>
            </a:r>
          </a:p>
          <a:p>
            <a:pPr lvl="1"/>
            <a:r>
              <a:rPr lang="en-US" altLang="zh-CN" sz="2000" dirty="0"/>
              <a:t>If </a:t>
            </a:r>
            <a:r>
              <a:rPr lang="en-US" altLang="zh-CN" sz="2000" dirty="0">
                <a:sym typeface="Symbol" panose="05050102010706020507" charset="2"/>
              </a:rPr>
              <a:t></a:t>
            </a:r>
            <a:r>
              <a:rPr lang="en-US" altLang="zh-CN" sz="2000" dirty="0"/>
              <a:t> is a superkey, the 2nd condition of 3NF is satisfied</a:t>
            </a:r>
          </a:p>
          <a:p>
            <a:pPr lvl="1"/>
            <a:r>
              <a:rPr lang="en-US" altLang="zh-CN" sz="2000" dirty="0"/>
              <a:t>Otherwise </a:t>
            </a:r>
            <a:r>
              <a:rPr lang="en-US" altLang="zh-CN" sz="2000" dirty="0">
                <a:sym typeface="Symbol" panose="05050102010706020507" charset="2"/>
              </a:rPr>
              <a:t></a:t>
            </a:r>
            <a:r>
              <a:rPr lang="en-US" altLang="zh-CN" sz="2000" dirty="0"/>
              <a:t> must contain some attribute not in </a:t>
            </a:r>
            <a:r>
              <a:rPr lang="en-US" altLang="zh-CN" sz="2000" dirty="0">
                <a:sym typeface="Symbol" panose="05050102010706020507" charset="2"/>
              </a:rPr>
              <a:t></a:t>
            </a:r>
            <a:endParaRPr lang="en-US" altLang="zh-CN" sz="2000" dirty="0"/>
          </a:p>
          <a:p>
            <a:pPr lvl="1"/>
            <a:r>
              <a:rPr lang="en-US" altLang="zh-CN" sz="2000" dirty="0"/>
              <a:t>Since </a:t>
            </a:r>
            <a:r>
              <a:rPr lang="en-US" altLang="zh-CN" sz="2000" dirty="0">
                <a:sym typeface="Symbol" panose="05050102010706020507" charset="2"/>
              </a:rPr>
              <a:t></a:t>
            </a:r>
            <a:r>
              <a:rPr lang="en-US" altLang="zh-CN" sz="2000" dirty="0"/>
              <a:t> </a:t>
            </a:r>
            <a:r>
              <a:rPr lang="en-US" altLang="zh-CN" sz="2000" dirty="0">
                <a:sym typeface="Symbol" panose="05050102010706020507" charset="2"/>
              </a:rPr>
              <a:t></a:t>
            </a:r>
            <a:r>
              <a:rPr lang="en-US" altLang="zh-CN" sz="2000" dirty="0"/>
              <a:t> </a:t>
            </a:r>
            <a:r>
              <a:rPr lang="en-US" altLang="zh-CN" sz="2000" i="1" dirty="0"/>
              <a:t>B</a:t>
            </a:r>
            <a:r>
              <a:rPr lang="en-US" altLang="zh-CN" sz="2000" dirty="0"/>
              <a:t> is in </a:t>
            </a:r>
            <a:r>
              <a:rPr lang="en-US" altLang="zh-CN" sz="2000" i="1" dirty="0"/>
              <a:t>F</a:t>
            </a:r>
            <a:r>
              <a:rPr lang="en-US" altLang="zh-CN" sz="2000" i="1" baseline="30000" dirty="0"/>
              <a:t>+</a:t>
            </a:r>
            <a:r>
              <a:rPr lang="en-US" altLang="zh-CN" sz="2000" dirty="0"/>
              <a:t> it must be derivable from </a:t>
            </a:r>
            <a:r>
              <a:rPr lang="en-US" altLang="zh-CN" sz="2000" i="1" dirty="0"/>
              <a:t>F</a:t>
            </a:r>
            <a:r>
              <a:rPr lang="en-US" altLang="zh-CN" sz="2000" i="1" baseline="-25000" dirty="0"/>
              <a:t>c</a:t>
            </a:r>
            <a:r>
              <a:rPr lang="en-US" altLang="zh-CN" sz="2000" dirty="0"/>
              <a:t>, by using attribute closure on </a:t>
            </a:r>
            <a:r>
              <a:rPr lang="en-US" altLang="zh-CN" sz="2000" dirty="0">
                <a:sym typeface="Symbol" panose="05050102010706020507" charset="2"/>
              </a:rPr>
              <a:t></a:t>
            </a:r>
            <a:r>
              <a:rPr lang="en-US" altLang="zh-CN" sz="2000" dirty="0"/>
              <a:t>.</a:t>
            </a:r>
          </a:p>
          <a:p>
            <a:pPr lvl="1"/>
            <a:r>
              <a:rPr lang="en-US" altLang="zh-CN" sz="2000" dirty="0"/>
              <a:t>Attribute closure not have used </a:t>
            </a:r>
            <a:r>
              <a:rPr lang="en-US" altLang="zh-CN" sz="2000" dirty="0">
                <a:sym typeface="Symbol" panose="05050102010706020507" charset="2"/>
              </a:rPr>
              <a:t> .  If </a:t>
            </a:r>
            <a:r>
              <a:rPr lang="en-US" altLang="zh-CN" sz="2000" dirty="0"/>
              <a:t>it had been used, </a:t>
            </a:r>
            <a:r>
              <a:rPr lang="en-US" altLang="zh-CN" sz="2000" dirty="0">
                <a:sym typeface="Symbol" panose="05050102010706020507" charset="2"/>
              </a:rPr>
              <a:t></a:t>
            </a:r>
            <a:r>
              <a:rPr lang="en-US" altLang="zh-CN" sz="2000" dirty="0"/>
              <a:t> must be contained in the attribute closure of </a:t>
            </a:r>
            <a:r>
              <a:rPr lang="en-US" altLang="zh-CN" sz="2000" dirty="0">
                <a:sym typeface="Symbol" panose="05050102010706020507" charset="2"/>
              </a:rPr>
              <a:t></a:t>
            </a:r>
            <a:r>
              <a:rPr lang="en-US" altLang="zh-CN" sz="2000" dirty="0"/>
              <a:t>, which is not possible, since we assumed </a:t>
            </a:r>
            <a:r>
              <a:rPr lang="en-US" altLang="zh-CN" sz="2000" dirty="0">
                <a:sym typeface="Symbol" panose="05050102010706020507" charset="2"/>
              </a:rPr>
              <a:t></a:t>
            </a:r>
            <a:r>
              <a:rPr lang="en-US" altLang="zh-CN" sz="2000" dirty="0"/>
              <a:t> is not a superkey.</a:t>
            </a:r>
          </a:p>
          <a:p>
            <a:pPr lvl="1"/>
            <a:r>
              <a:rPr lang="en-US" altLang="zh-CN" sz="2000" dirty="0"/>
              <a:t>Now, using </a:t>
            </a:r>
            <a:r>
              <a:rPr lang="en-US" altLang="zh-CN" sz="2000" dirty="0">
                <a:sym typeface="Symbol" panose="05050102010706020507" charset="2"/>
              </a:rPr>
              <a:t></a:t>
            </a:r>
            <a:r>
              <a:rPr lang="en-US" altLang="zh-CN" sz="2000" dirty="0"/>
              <a:t>  (</a:t>
            </a:r>
            <a:r>
              <a:rPr lang="en-US" altLang="zh-CN" sz="2000" dirty="0">
                <a:sym typeface="Symbol" panose="05050102010706020507" charset="2"/>
              </a:rPr>
              <a:t></a:t>
            </a:r>
            <a:r>
              <a:rPr lang="en-US" altLang="zh-CN" sz="2000" dirty="0"/>
              <a:t>- {B}) and </a:t>
            </a:r>
            <a:r>
              <a:rPr lang="en-US" altLang="zh-CN" sz="2000" dirty="0">
                <a:sym typeface="Symbol" panose="05050102010706020507" charset="2"/>
              </a:rPr>
              <a:t></a:t>
            </a:r>
            <a:r>
              <a:rPr lang="en-US" altLang="zh-CN" sz="2000" dirty="0"/>
              <a:t> </a:t>
            </a:r>
            <a:r>
              <a:rPr lang="en-US" altLang="zh-CN" sz="2000" dirty="0">
                <a:sym typeface="Symbol" panose="05050102010706020507" charset="2"/>
              </a:rPr>
              <a:t></a:t>
            </a:r>
            <a:r>
              <a:rPr lang="en-US" altLang="zh-CN" sz="2000" dirty="0"/>
              <a:t> </a:t>
            </a:r>
            <a:r>
              <a:rPr lang="en-US" altLang="zh-CN" sz="2000" i="1" dirty="0"/>
              <a:t>B</a:t>
            </a:r>
            <a:r>
              <a:rPr lang="en-US" altLang="zh-CN" sz="2000" dirty="0"/>
              <a:t>, we can derive </a:t>
            </a:r>
            <a:r>
              <a:rPr lang="en-US" altLang="zh-CN" sz="2000" dirty="0">
                <a:sym typeface="Symbol" panose="05050102010706020507" charset="2"/>
              </a:rPr>
              <a:t> </a:t>
            </a:r>
            <a:r>
              <a:rPr lang="en-US" altLang="zh-CN" sz="2000" i="1" dirty="0">
                <a:sym typeface="Symbol" panose="05050102010706020507" charset="2"/>
              </a:rPr>
              <a:t>B</a:t>
            </a:r>
            <a:endParaRPr lang="en-US" altLang="zh-CN" sz="2000" i="1" dirty="0"/>
          </a:p>
          <a:p>
            <a:pPr lvl="1">
              <a:buNone/>
            </a:pPr>
            <a:r>
              <a:rPr lang="en-US" altLang="zh-CN" sz="2000" dirty="0"/>
              <a:t>	(since </a:t>
            </a:r>
            <a:r>
              <a:rPr lang="en-US" altLang="zh-CN" sz="2000" dirty="0">
                <a:sym typeface="Symbol" panose="05050102010706020507" charset="2"/>
              </a:rPr>
              <a:t>   , and B   since  </a:t>
            </a:r>
            <a:r>
              <a:rPr lang="en-US" altLang="zh-CN" sz="2000" dirty="0"/>
              <a:t> </a:t>
            </a:r>
            <a:r>
              <a:rPr lang="en-US" altLang="zh-CN" sz="2000" i="1" dirty="0"/>
              <a:t>B</a:t>
            </a:r>
            <a:r>
              <a:rPr lang="en-US" altLang="zh-CN" sz="2000" dirty="0"/>
              <a:t> is non-trivial)</a:t>
            </a:r>
          </a:p>
          <a:p>
            <a:pPr lvl="1"/>
            <a:r>
              <a:rPr lang="en-US" altLang="zh-CN" sz="2000" dirty="0"/>
              <a:t>Then, </a:t>
            </a:r>
            <a:r>
              <a:rPr lang="en-US" altLang="zh-CN" sz="2000" i="1" dirty="0"/>
              <a:t>B</a:t>
            </a:r>
            <a:r>
              <a:rPr lang="en-US" altLang="zh-CN" sz="2000" dirty="0"/>
              <a:t> is extraneous in the right-hand side of </a:t>
            </a:r>
            <a:r>
              <a:rPr lang="en-US" altLang="zh-CN" sz="2000" dirty="0">
                <a:sym typeface="Symbol" panose="05050102010706020507" charset="2"/>
              </a:rPr>
              <a:t> ;</a:t>
            </a:r>
            <a:r>
              <a:rPr lang="en-US" altLang="zh-CN" sz="2000" dirty="0"/>
              <a:t> which is not possible since </a:t>
            </a:r>
            <a:r>
              <a:rPr lang="en-US" altLang="zh-CN" sz="2000" dirty="0">
                <a:sym typeface="Symbol" panose="05050102010706020507" charset="2"/>
              </a:rPr>
              <a:t> </a:t>
            </a:r>
            <a:r>
              <a:rPr lang="en-US" altLang="zh-CN" sz="2000" dirty="0"/>
              <a:t> is in F</a:t>
            </a:r>
            <a:r>
              <a:rPr lang="en-US" altLang="zh-CN" sz="2000" baseline="-25000" dirty="0"/>
              <a:t>c</a:t>
            </a:r>
            <a:r>
              <a:rPr lang="en-US" altLang="zh-CN" sz="2000" dirty="0"/>
              <a:t>.</a:t>
            </a:r>
          </a:p>
          <a:p>
            <a:pPr lvl="1"/>
            <a:r>
              <a:rPr lang="en-US" altLang="zh-CN" sz="2000" dirty="0"/>
              <a:t>Thus, if </a:t>
            </a:r>
            <a:r>
              <a:rPr lang="en-US" altLang="zh-CN" sz="2000" i="1" dirty="0"/>
              <a:t>B</a:t>
            </a:r>
            <a:r>
              <a:rPr lang="en-US" altLang="zh-CN" sz="2000" dirty="0"/>
              <a:t> is in </a:t>
            </a:r>
            <a:r>
              <a:rPr lang="en-US" altLang="zh-CN" sz="2000" dirty="0">
                <a:sym typeface="Symbol" panose="05050102010706020507" charset="2"/>
              </a:rPr>
              <a:t></a:t>
            </a:r>
            <a:r>
              <a:rPr lang="en-US" altLang="zh-CN" sz="2000" dirty="0"/>
              <a:t> then </a:t>
            </a:r>
            <a:r>
              <a:rPr lang="en-US" altLang="zh-CN" sz="2000" dirty="0">
                <a:sym typeface="Symbol" panose="05050102010706020507" charset="2"/>
              </a:rPr>
              <a:t></a:t>
            </a:r>
            <a:r>
              <a:rPr lang="en-US" altLang="zh-CN" sz="2000" dirty="0"/>
              <a:t>  must be a superkey, and the second condition of 3NF must be satisfied.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552450" y="47625"/>
            <a:ext cx="8077200" cy="10160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Correctness of 3NF Decomposition (Cont</a:t>
            </a:r>
            <a:r>
              <a:rPr kumimoji="1" lang="zh-CN" altLang="en-US"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a:t>
            </a:r>
          </a:p>
        </p:txBody>
      </p:sp>
      <p:sp>
        <p:nvSpPr>
          <p:cNvPr id="188418" name="Rectangle 3"/>
          <p:cNvSpPr>
            <a:spLocks noGrp="1"/>
          </p:cNvSpPr>
          <p:nvPr>
            <p:ph idx="1"/>
          </p:nvPr>
        </p:nvSpPr>
        <p:spPr>
          <a:xfrm>
            <a:off x="927100" y="1163638"/>
            <a:ext cx="7848600" cy="2820987"/>
          </a:xfrm>
        </p:spPr>
        <p:txBody>
          <a:bodyPr wrap="square" lIns="91440" tIns="45720" rIns="91440" bIns="45720" anchor="t"/>
          <a:lstStyle/>
          <a:p>
            <a:r>
              <a:rPr lang="en-US" altLang="zh-CN" sz="2400" dirty="0"/>
              <a:t>Case 2:  </a:t>
            </a:r>
            <a:r>
              <a:rPr lang="en-US" altLang="zh-CN" sz="2400" i="1" dirty="0"/>
              <a:t>B</a:t>
            </a:r>
            <a:r>
              <a:rPr lang="en-US" altLang="zh-CN" sz="2400" dirty="0"/>
              <a:t> is in </a:t>
            </a:r>
            <a:r>
              <a:rPr lang="en-US" altLang="zh-CN" sz="2400" dirty="0">
                <a:sym typeface="Symbol" panose="05050102010706020507" charset="2"/>
              </a:rPr>
              <a:t>.</a:t>
            </a:r>
            <a:endParaRPr lang="en-US" altLang="zh-CN" sz="2400" dirty="0"/>
          </a:p>
          <a:p>
            <a:pPr lvl="1"/>
            <a:r>
              <a:rPr lang="en-US" altLang="zh-CN" sz="2400" dirty="0"/>
              <a:t>Since </a:t>
            </a:r>
            <a:r>
              <a:rPr lang="en-US" altLang="zh-CN" sz="2400" dirty="0">
                <a:sym typeface="Symbol" panose="05050102010706020507" charset="2"/>
              </a:rPr>
              <a:t></a:t>
            </a:r>
            <a:r>
              <a:rPr lang="en-US" altLang="zh-CN" sz="2400" dirty="0"/>
              <a:t>  is a candidate key, the third alternative in the definition of 3NF is trivially satisfied.</a:t>
            </a:r>
          </a:p>
          <a:p>
            <a:pPr lvl="1"/>
            <a:r>
              <a:rPr lang="en-US" altLang="zh-CN" sz="2400" dirty="0"/>
              <a:t>In fact, we cannot show that </a:t>
            </a:r>
            <a:r>
              <a:rPr lang="en-US" altLang="zh-CN" sz="2400" dirty="0">
                <a:sym typeface="Symbol" panose="05050102010706020507" charset="2"/>
              </a:rPr>
              <a:t> </a:t>
            </a:r>
            <a:r>
              <a:rPr lang="en-US" altLang="zh-CN" sz="2400" dirty="0"/>
              <a:t>is a superkey.</a:t>
            </a:r>
          </a:p>
          <a:p>
            <a:pPr lvl="1"/>
            <a:r>
              <a:rPr lang="en-US" altLang="zh-CN" sz="2400" dirty="0"/>
              <a:t>This shows exactly why the third alternative is present in the definition of 3NF.</a:t>
            </a:r>
          </a:p>
          <a:p>
            <a:pPr>
              <a:buNone/>
            </a:pPr>
            <a:r>
              <a:rPr lang="en-US" altLang="zh-CN" sz="2400" dirty="0"/>
              <a:t>Q.E.D.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8.02</a:t>
            </a:r>
          </a:p>
        </p:txBody>
      </p:sp>
      <p:pic>
        <p:nvPicPr>
          <p:cNvPr id="190466" name="Picture 3" descr="8"/>
          <p:cNvPicPr>
            <a:picLocks noChangeAspect="1"/>
          </p:cNvPicPr>
          <p:nvPr/>
        </p:nvPicPr>
        <p:blipFill>
          <a:blip r:embed="rId3"/>
          <a:stretch>
            <a:fillRect/>
          </a:stretch>
        </p:blipFill>
        <p:spPr>
          <a:xfrm>
            <a:off x="933450" y="1601788"/>
            <a:ext cx="7345363" cy="4405312"/>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8.03</a:t>
            </a:r>
          </a:p>
        </p:txBody>
      </p:sp>
      <p:pic>
        <p:nvPicPr>
          <p:cNvPr id="192514" name="Picture 3"/>
          <p:cNvPicPr>
            <a:picLocks noChangeAspect="1"/>
          </p:cNvPicPr>
          <p:nvPr/>
        </p:nvPicPr>
        <p:blipFill>
          <a:blip r:embed="rId3"/>
          <a:stretch>
            <a:fillRect/>
          </a:stretch>
        </p:blipFill>
        <p:spPr>
          <a:xfrm>
            <a:off x="2171700" y="1235075"/>
            <a:ext cx="5630863" cy="5145088"/>
          </a:xfrm>
          <a:prstGeom prst="rect">
            <a:avLst/>
          </a:prstGeom>
          <a:noFill/>
          <a:ln w="9525">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8.04</a:t>
            </a:r>
          </a:p>
        </p:txBody>
      </p:sp>
      <p:pic>
        <p:nvPicPr>
          <p:cNvPr id="194562" name="Picture 3" descr="8"/>
          <p:cNvPicPr>
            <a:picLocks noChangeAspect="1"/>
          </p:cNvPicPr>
          <p:nvPr/>
        </p:nvPicPr>
        <p:blipFill>
          <a:blip r:embed="rId3"/>
          <a:stretch>
            <a:fillRect/>
          </a:stretch>
        </p:blipFill>
        <p:spPr>
          <a:xfrm>
            <a:off x="3654425" y="2397125"/>
            <a:ext cx="1833563" cy="2062163"/>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8.05</a:t>
            </a:r>
          </a:p>
        </p:txBody>
      </p:sp>
      <p:pic>
        <p:nvPicPr>
          <p:cNvPr id="196610" name="Picture 3" descr="8"/>
          <p:cNvPicPr>
            <a:picLocks noChangeAspect="1"/>
          </p:cNvPicPr>
          <p:nvPr/>
        </p:nvPicPr>
        <p:blipFill>
          <a:blip r:embed="rId3"/>
          <a:stretch>
            <a:fillRect/>
          </a:stretch>
        </p:blipFill>
        <p:spPr>
          <a:xfrm>
            <a:off x="3306763" y="2805113"/>
            <a:ext cx="2528887" cy="1247775"/>
          </a:xfrm>
          <a:prstGeom prst="rect">
            <a:avLst/>
          </a:prstGeom>
          <a:noFill/>
          <a:ln w="9525">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8.06</a:t>
            </a:r>
          </a:p>
        </p:txBody>
      </p:sp>
      <p:pic>
        <p:nvPicPr>
          <p:cNvPr id="198658" name="Picture 4" descr="8"/>
          <p:cNvPicPr>
            <a:picLocks noChangeAspect="1"/>
          </p:cNvPicPr>
          <p:nvPr/>
        </p:nvPicPr>
        <p:blipFill>
          <a:blip r:embed="rId3"/>
          <a:stretch>
            <a:fillRect/>
          </a:stretch>
        </p:blipFill>
        <p:spPr>
          <a:xfrm>
            <a:off x="1908175" y="1751013"/>
            <a:ext cx="5475288" cy="284480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8.14</a:t>
            </a:r>
          </a:p>
        </p:txBody>
      </p:sp>
      <p:pic>
        <p:nvPicPr>
          <p:cNvPr id="200706" name="Picture 3" descr="8"/>
          <p:cNvPicPr>
            <a:picLocks noChangeAspect="1"/>
          </p:cNvPicPr>
          <p:nvPr/>
        </p:nvPicPr>
        <p:blipFill>
          <a:blip r:embed="rId3"/>
          <a:stretch>
            <a:fillRect/>
          </a:stretch>
        </p:blipFill>
        <p:spPr>
          <a:xfrm>
            <a:off x="2771775" y="2911475"/>
            <a:ext cx="3598863" cy="1033463"/>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8.15</a:t>
            </a:r>
          </a:p>
        </p:txBody>
      </p:sp>
      <p:pic>
        <p:nvPicPr>
          <p:cNvPr id="202754" name="Picture 3" descr="8"/>
          <p:cNvPicPr>
            <a:picLocks noChangeAspect="1"/>
          </p:cNvPicPr>
          <p:nvPr/>
        </p:nvPicPr>
        <p:blipFill>
          <a:blip r:embed="rId3"/>
          <a:stretch>
            <a:fillRect/>
          </a:stretch>
        </p:blipFill>
        <p:spPr>
          <a:xfrm>
            <a:off x="2771775" y="3033713"/>
            <a:ext cx="3598863" cy="7905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685800" y="1047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First Normal Form (Cont</a:t>
            </a:r>
            <a:r>
              <a:rPr kumimoji="1" lang="zh-CN" altLang="en-US"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t>
            </a: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a:t>
            </a:r>
          </a:p>
        </p:txBody>
      </p:sp>
      <p:sp>
        <p:nvSpPr>
          <p:cNvPr id="21506" name="Rectangle 3"/>
          <p:cNvSpPr>
            <a:spLocks noGrp="1"/>
          </p:cNvSpPr>
          <p:nvPr>
            <p:ph idx="1"/>
          </p:nvPr>
        </p:nvSpPr>
        <p:spPr>
          <a:xfrm>
            <a:off x="261938" y="1093788"/>
            <a:ext cx="8691562" cy="5081587"/>
          </a:xfrm>
        </p:spPr>
        <p:txBody>
          <a:bodyPr wrap="square" lIns="91440" tIns="45720" rIns="91440" bIns="45720" anchor="t"/>
          <a:lstStyle/>
          <a:p>
            <a:r>
              <a:rPr lang="en-US" altLang="zh-CN" sz="2400" dirty="0"/>
              <a:t>Atomicity is actually a property of how the elements of the domain are used.</a:t>
            </a:r>
          </a:p>
          <a:p>
            <a:pPr lvl="1"/>
            <a:r>
              <a:rPr lang="en-US" altLang="zh-CN" sz="2400" dirty="0"/>
              <a:t>Example: Strings would normally be considered indivisible </a:t>
            </a:r>
          </a:p>
          <a:p>
            <a:pPr lvl="1"/>
            <a:r>
              <a:rPr lang="en-US" altLang="zh-CN" sz="2400" dirty="0"/>
              <a:t>Suppose that students are given roll numbers which are strings of the form </a:t>
            </a:r>
            <a:r>
              <a:rPr lang="en-US" altLang="zh-CN" sz="2400" i="1" dirty="0"/>
              <a:t>CS0012 </a:t>
            </a:r>
            <a:r>
              <a:rPr lang="en-US" altLang="zh-CN" sz="2400" dirty="0"/>
              <a:t>or </a:t>
            </a:r>
            <a:r>
              <a:rPr lang="en-US" altLang="zh-CN" sz="2400" i="1" dirty="0"/>
              <a:t>EE1127</a:t>
            </a:r>
          </a:p>
          <a:p>
            <a:pPr lvl="1"/>
            <a:r>
              <a:rPr lang="en-US" altLang="zh-CN" sz="2400" dirty="0"/>
              <a:t>If the first two characters are extracted to find the department, the domain of roll numbers is not atomic.</a:t>
            </a:r>
          </a:p>
          <a:p>
            <a:pPr lvl="1"/>
            <a:r>
              <a:rPr lang="en-US" altLang="zh-CN" sz="2400" dirty="0">
                <a:solidFill>
                  <a:srgbClr val="FF0000"/>
                </a:solidFill>
              </a:rPr>
              <a:t>Doing so is a bad idea: leads to encoding of information in application program rather than in the database.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Figure 8.17</a:t>
            </a:r>
          </a:p>
        </p:txBody>
      </p:sp>
      <p:pic>
        <p:nvPicPr>
          <p:cNvPr id="204802" name="Picture 3" descr="8"/>
          <p:cNvPicPr>
            <a:picLocks noChangeAspect="1"/>
          </p:cNvPicPr>
          <p:nvPr/>
        </p:nvPicPr>
        <p:blipFill>
          <a:blip r:embed="rId3"/>
          <a:stretch>
            <a:fillRect/>
          </a:stretch>
        </p:blipFill>
        <p:spPr>
          <a:xfrm>
            <a:off x="3865563" y="2563813"/>
            <a:ext cx="1412875" cy="1728787"/>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771525" y="185738"/>
            <a:ext cx="8229600" cy="4572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Goal — Devise a Theory for the Following</a:t>
            </a:r>
          </a:p>
        </p:txBody>
      </p:sp>
      <p:sp>
        <p:nvSpPr>
          <p:cNvPr id="23554" name="Rectangle 3"/>
          <p:cNvSpPr>
            <a:spLocks noGrp="1"/>
          </p:cNvSpPr>
          <p:nvPr>
            <p:ph idx="1"/>
          </p:nvPr>
        </p:nvSpPr>
        <p:spPr>
          <a:xfrm>
            <a:off x="242888" y="1093788"/>
            <a:ext cx="8758237" cy="4903787"/>
          </a:xfrm>
        </p:spPr>
        <p:txBody>
          <a:bodyPr wrap="square" lIns="91440" tIns="45720" rIns="91440" bIns="45720" anchor="t"/>
          <a:lstStyle/>
          <a:p>
            <a:r>
              <a:rPr lang="en-US" altLang="zh-CN" sz="2400" dirty="0">
                <a:latin typeface="Arial" panose="020B0604020202020204" pitchFamily="34" charset="0"/>
              </a:rPr>
              <a:t>Decide whether a particular relation </a:t>
            </a:r>
            <a:r>
              <a:rPr lang="en-US" altLang="zh-CN" sz="2400" i="1" dirty="0">
                <a:latin typeface="Arial" panose="020B0604020202020204" pitchFamily="34" charset="0"/>
              </a:rPr>
              <a:t>R</a:t>
            </a:r>
            <a:r>
              <a:rPr lang="en-US" altLang="zh-CN" sz="2400" dirty="0">
                <a:latin typeface="Arial" panose="020B0604020202020204" pitchFamily="34" charset="0"/>
              </a:rPr>
              <a:t> is in </a:t>
            </a:r>
            <a:r>
              <a:rPr lang="zh-CN" altLang="en-US" sz="2400" dirty="0">
                <a:latin typeface="Arial" panose="020B0604020202020204" pitchFamily="34" charset="0"/>
              </a:rPr>
              <a:t>“</a:t>
            </a:r>
            <a:r>
              <a:rPr lang="en-US" altLang="zh-CN" sz="2400" dirty="0">
                <a:latin typeface="Arial" panose="020B0604020202020204" pitchFamily="34" charset="0"/>
              </a:rPr>
              <a:t>good</a:t>
            </a:r>
            <a:r>
              <a:rPr lang="zh-CN" altLang="en-US" sz="2400" dirty="0">
                <a:latin typeface="Arial" panose="020B0604020202020204" pitchFamily="34" charset="0"/>
              </a:rPr>
              <a:t>”</a:t>
            </a:r>
            <a:r>
              <a:rPr lang="en-US" altLang="zh-CN" sz="2400" dirty="0">
                <a:latin typeface="Arial" panose="020B0604020202020204" pitchFamily="34" charset="0"/>
              </a:rPr>
              <a:t> form.</a:t>
            </a:r>
          </a:p>
          <a:p>
            <a:r>
              <a:rPr lang="en-US" altLang="zh-CN" sz="2400" dirty="0">
                <a:latin typeface="Arial" panose="020B0604020202020204" pitchFamily="34" charset="0"/>
              </a:rPr>
              <a:t>In the case that a relation </a:t>
            </a:r>
            <a:r>
              <a:rPr lang="en-US" altLang="zh-CN" sz="2400" i="1" dirty="0">
                <a:latin typeface="Arial" panose="020B0604020202020204" pitchFamily="34" charset="0"/>
              </a:rPr>
              <a:t>R</a:t>
            </a:r>
            <a:r>
              <a:rPr lang="en-US" altLang="zh-CN" sz="2400" dirty="0">
                <a:latin typeface="Arial" panose="020B0604020202020204" pitchFamily="34" charset="0"/>
              </a:rPr>
              <a:t> is not in </a:t>
            </a:r>
            <a:r>
              <a:rPr lang="zh-CN" altLang="en-US" sz="2400" dirty="0">
                <a:latin typeface="Arial" panose="020B0604020202020204" pitchFamily="34" charset="0"/>
              </a:rPr>
              <a:t>“</a:t>
            </a:r>
            <a:r>
              <a:rPr lang="en-US" altLang="zh-CN" sz="2400" dirty="0">
                <a:latin typeface="Arial" panose="020B0604020202020204" pitchFamily="34" charset="0"/>
              </a:rPr>
              <a:t>good</a:t>
            </a:r>
            <a:r>
              <a:rPr lang="zh-CN" altLang="en-US" sz="2400" dirty="0">
                <a:latin typeface="Arial" panose="020B0604020202020204" pitchFamily="34" charset="0"/>
              </a:rPr>
              <a:t>”</a:t>
            </a:r>
            <a:r>
              <a:rPr lang="en-US" altLang="zh-CN" sz="2400" dirty="0">
                <a:latin typeface="Arial" panose="020B0604020202020204" pitchFamily="34" charset="0"/>
              </a:rPr>
              <a:t> form, </a:t>
            </a:r>
            <a:r>
              <a:rPr lang="en-US" altLang="zh-CN" sz="2400" dirty="0">
                <a:solidFill>
                  <a:srgbClr val="0066CC"/>
                </a:solidFill>
                <a:latin typeface="Arial" panose="020B0604020202020204" pitchFamily="34" charset="0"/>
              </a:rPr>
              <a:t>decompose </a:t>
            </a:r>
            <a:r>
              <a:rPr lang="en-US" altLang="zh-CN" sz="2400" dirty="0">
                <a:latin typeface="Arial" panose="020B0604020202020204" pitchFamily="34" charset="0"/>
              </a:rPr>
              <a:t>it into a set of relations {</a:t>
            </a:r>
            <a:r>
              <a:rPr lang="en-US" altLang="zh-CN" sz="2400" i="1" dirty="0">
                <a:latin typeface="Arial" panose="020B0604020202020204" pitchFamily="34" charset="0"/>
              </a:rPr>
              <a:t>R</a:t>
            </a:r>
            <a:r>
              <a:rPr lang="en-US" altLang="zh-CN" sz="2400" baseline="-25000" dirty="0">
                <a:latin typeface="Arial" panose="020B0604020202020204" pitchFamily="34" charset="0"/>
              </a:rPr>
              <a:t>1</a:t>
            </a:r>
            <a:r>
              <a:rPr lang="en-US" altLang="zh-CN" sz="2400" i="1" dirty="0">
                <a:latin typeface="Arial" panose="020B0604020202020204" pitchFamily="34" charset="0"/>
              </a:rPr>
              <a:t>, R</a:t>
            </a:r>
            <a:r>
              <a:rPr lang="en-US" altLang="zh-CN" sz="2400" baseline="-25000" dirty="0">
                <a:latin typeface="Arial" panose="020B0604020202020204" pitchFamily="34" charset="0"/>
              </a:rPr>
              <a:t>2</a:t>
            </a:r>
            <a:r>
              <a:rPr lang="en-US" altLang="zh-CN" sz="2400" i="1" dirty="0">
                <a:latin typeface="Arial" panose="020B0604020202020204" pitchFamily="34" charset="0"/>
              </a:rPr>
              <a:t>, ..., R</a:t>
            </a:r>
            <a:r>
              <a:rPr lang="en-US" altLang="zh-CN" sz="2400" i="1" baseline="-25000" dirty="0">
                <a:latin typeface="Arial" panose="020B0604020202020204" pitchFamily="34" charset="0"/>
              </a:rPr>
              <a:t>n</a:t>
            </a:r>
            <a:r>
              <a:rPr lang="en-US" altLang="zh-CN" sz="2400" dirty="0">
                <a:latin typeface="Arial" panose="020B0604020202020204" pitchFamily="34" charset="0"/>
              </a:rPr>
              <a:t>} such that </a:t>
            </a:r>
          </a:p>
          <a:p>
            <a:pPr lvl="1"/>
            <a:r>
              <a:rPr lang="en-US" altLang="zh-CN" sz="2400" dirty="0">
                <a:solidFill>
                  <a:srgbClr val="FF0000"/>
                </a:solidFill>
                <a:latin typeface="Arial" panose="020B0604020202020204" pitchFamily="34" charset="0"/>
              </a:rPr>
              <a:t>each relation is in good form </a:t>
            </a:r>
          </a:p>
          <a:p>
            <a:pPr lvl="1"/>
            <a:r>
              <a:rPr lang="en-US" altLang="zh-CN" sz="2400" dirty="0">
                <a:solidFill>
                  <a:srgbClr val="FF0000"/>
                </a:solidFill>
                <a:latin typeface="Arial" panose="020B0604020202020204" pitchFamily="34" charset="0"/>
              </a:rPr>
              <a:t>the decomposition is a lossless-join decomposition</a:t>
            </a:r>
          </a:p>
          <a:p>
            <a:r>
              <a:rPr lang="en-US" altLang="zh-CN" sz="2400" dirty="0">
                <a:latin typeface="Arial" panose="020B0604020202020204" pitchFamily="34" charset="0"/>
              </a:rPr>
              <a:t>Our theory is based on:</a:t>
            </a:r>
          </a:p>
          <a:p>
            <a:pPr lvl="1"/>
            <a:r>
              <a:rPr lang="en-US" altLang="zh-CN" sz="2400" dirty="0">
                <a:solidFill>
                  <a:srgbClr val="C00000"/>
                </a:solidFill>
                <a:latin typeface="Arial" panose="020B0604020202020204" pitchFamily="34" charset="0"/>
              </a:rPr>
              <a:t>functional dependencies</a:t>
            </a:r>
          </a:p>
          <a:p>
            <a:pPr lvl="1"/>
            <a:r>
              <a:rPr lang="en-US" altLang="zh-CN" sz="2400" dirty="0">
                <a:latin typeface="Arial" panose="020B0604020202020204" pitchFamily="34" charset="0"/>
              </a:rPr>
              <a:t>multivalued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16388" name="Rectangle 4"/>
          <p:cNvSpPr>
            <a:spLocks noChangeArrowheads="1"/>
          </p:cNvSpPr>
          <p:nvPr/>
        </p:nvSpPr>
        <p:spPr bwMode="auto">
          <a:xfrm>
            <a:off x="373063" y="1236663"/>
            <a:ext cx="2327275" cy="465138"/>
          </a:xfrm>
          <a:prstGeom prst="rect">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不良的模式设计</a:t>
            </a:r>
          </a:p>
        </p:txBody>
      </p:sp>
      <p:sp>
        <p:nvSpPr>
          <p:cNvPr id="16389" name="Rectangle 5"/>
          <p:cNvSpPr>
            <a:spLocks noChangeArrowheads="1"/>
          </p:cNvSpPr>
          <p:nvPr/>
        </p:nvSpPr>
        <p:spPr bwMode="auto">
          <a:xfrm>
            <a:off x="1116013" y="2359025"/>
            <a:ext cx="803275" cy="466725"/>
          </a:xfrm>
          <a:prstGeom prst="rect">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范式</a:t>
            </a:r>
          </a:p>
        </p:txBody>
      </p:sp>
      <p:sp>
        <p:nvSpPr>
          <p:cNvPr id="16390" name="Rectangle 6"/>
          <p:cNvSpPr>
            <a:spLocks noChangeArrowheads="1"/>
          </p:cNvSpPr>
          <p:nvPr/>
        </p:nvSpPr>
        <p:spPr bwMode="auto">
          <a:xfrm>
            <a:off x="358775" y="3479800"/>
            <a:ext cx="2327275" cy="466725"/>
          </a:xfrm>
          <a:prstGeom prst="rect">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模式分解的要求</a:t>
            </a:r>
          </a:p>
        </p:txBody>
      </p:sp>
      <p:sp>
        <p:nvSpPr>
          <p:cNvPr id="16391" name="Rectangle 7"/>
          <p:cNvSpPr>
            <a:spLocks noChangeArrowheads="1"/>
          </p:cNvSpPr>
          <p:nvPr/>
        </p:nvSpPr>
        <p:spPr bwMode="auto">
          <a:xfrm>
            <a:off x="827088" y="4583113"/>
            <a:ext cx="1412875" cy="466725"/>
          </a:xfrm>
          <a:prstGeom prst="rect">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模式分解</a:t>
            </a:r>
          </a:p>
        </p:txBody>
      </p:sp>
      <p:sp>
        <p:nvSpPr>
          <p:cNvPr id="16392" name="AutoShape 8"/>
          <p:cNvSpPr>
            <a:spLocks noChangeArrowheads="1"/>
          </p:cNvSpPr>
          <p:nvPr/>
        </p:nvSpPr>
        <p:spPr bwMode="auto">
          <a:xfrm>
            <a:off x="3563938" y="876300"/>
            <a:ext cx="3168650" cy="895350"/>
          </a:xfrm>
          <a:prstGeom prst="wedgeRoundRectCallout">
            <a:avLst>
              <a:gd name="adj1" fmla="val -76954"/>
              <a:gd name="adj2" fmla="val 25532"/>
              <a:gd name="adj3" fmla="val 16667"/>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数据冗余、插入异常、删除异常</a:t>
            </a:r>
          </a:p>
        </p:txBody>
      </p:sp>
      <p:sp>
        <p:nvSpPr>
          <p:cNvPr id="16393" name="AutoShape 9"/>
          <p:cNvSpPr>
            <a:spLocks noChangeArrowheads="1"/>
          </p:cNvSpPr>
          <p:nvPr/>
        </p:nvSpPr>
        <p:spPr bwMode="auto">
          <a:xfrm>
            <a:off x="2771775" y="2003425"/>
            <a:ext cx="4752975" cy="523875"/>
          </a:xfrm>
          <a:prstGeom prst="wedgeRoundRectCallout">
            <a:avLst>
              <a:gd name="adj1" fmla="val -67537"/>
              <a:gd name="adj2" fmla="val 52194"/>
              <a:gd name="adj3" fmla="val 16667"/>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1NF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2NF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3NF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BCNF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4NF</a:t>
            </a:r>
          </a:p>
        </p:txBody>
      </p:sp>
      <p:sp>
        <p:nvSpPr>
          <p:cNvPr id="16394" name="AutoShape 10"/>
          <p:cNvSpPr>
            <a:spLocks noChangeArrowheads="1"/>
          </p:cNvSpPr>
          <p:nvPr/>
        </p:nvSpPr>
        <p:spPr bwMode="auto">
          <a:xfrm>
            <a:off x="3059113" y="2841625"/>
            <a:ext cx="5702300" cy="1265238"/>
          </a:xfrm>
          <a:prstGeom prst="wedgeRoundRectCallout">
            <a:avLst>
              <a:gd name="adj1" fmla="val -55693"/>
              <a:gd name="adj2" fmla="val 19645"/>
              <a:gd name="adj3" fmla="val 16667"/>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无损连接</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减少冗余：范式的判定</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保持函数依赖</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依赖闭包、正则覆盖</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p>
        </p:txBody>
      </p:sp>
      <p:sp>
        <p:nvSpPr>
          <p:cNvPr id="16395" name="AutoShape 11"/>
          <p:cNvSpPr>
            <a:spLocks noChangeArrowheads="1"/>
          </p:cNvSpPr>
          <p:nvPr/>
        </p:nvSpPr>
        <p:spPr bwMode="auto">
          <a:xfrm>
            <a:off x="2987675" y="4365625"/>
            <a:ext cx="4321175" cy="903288"/>
          </a:xfrm>
          <a:prstGeom prst="wedgeRoundRectCallout">
            <a:avLst>
              <a:gd name="adj1" fmla="val -66442"/>
              <a:gd name="adj2" fmla="val -264"/>
              <a:gd name="adj3" fmla="val 16667"/>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分解为</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BCNF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范式</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分解为</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3NF</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范式</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1420" name="AutoShape 12"/>
          <p:cNvSpPr>
            <a:spLocks noChangeArrowheads="1"/>
          </p:cNvSpPr>
          <p:nvPr/>
        </p:nvSpPr>
        <p:spPr bwMode="auto">
          <a:xfrm>
            <a:off x="1381125" y="1741488"/>
            <a:ext cx="360363" cy="630238"/>
          </a:xfrm>
          <a:prstGeom prst="downArrow">
            <a:avLst>
              <a:gd name="adj1" fmla="val 50000"/>
              <a:gd name="adj2" fmla="val 43722"/>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200000"/>
              </a:lnSpc>
              <a:spcBef>
                <a:spcPct val="20000"/>
              </a:spcBef>
              <a:spcAft>
                <a:spcPct val="0"/>
              </a:spcAft>
              <a:buClr>
                <a:srgbClr val="FF3300"/>
              </a:buClr>
              <a:buSzPct val="125000"/>
              <a:buFont typeface="Times New Roman" panose="02020603050405020304" charset="0"/>
              <a:buChar char="♠"/>
              <a:defRPr/>
            </a:pPr>
            <a:endParaRPr kumimoji="1" lang="zh-CN" alt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401421" name="AutoShape 13"/>
          <p:cNvSpPr>
            <a:spLocks noChangeArrowheads="1"/>
          </p:cNvSpPr>
          <p:nvPr/>
        </p:nvSpPr>
        <p:spPr bwMode="auto">
          <a:xfrm>
            <a:off x="1335088" y="2825750"/>
            <a:ext cx="360363" cy="630238"/>
          </a:xfrm>
          <a:prstGeom prst="downArrow">
            <a:avLst>
              <a:gd name="adj1" fmla="val 50000"/>
              <a:gd name="adj2" fmla="val 43723"/>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200000"/>
              </a:lnSpc>
              <a:spcBef>
                <a:spcPct val="20000"/>
              </a:spcBef>
              <a:spcAft>
                <a:spcPct val="0"/>
              </a:spcAft>
              <a:buClr>
                <a:srgbClr val="FF3300"/>
              </a:buClr>
              <a:buSzPct val="125000"/>
              <a:buFont typeface="Times New Roman" panose="02020603050405020304" charset="0"/>
              <a:buChar char="♠"/>
              <a:defRPr/>
            </a:pPr>
            <a:endParaRPr kumimoji="1" lang="zh-CN" alt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401422" name="AutoShape 14"/>
          <p:cNvSpPr>
            <a:spLocks noChangeArrowheads="1"/>
          </p:cNvSpPr>
          <p:nvPr/>
        </p:nvSpPr>
        <p:spPr bwMode="auto">
          <a:xfrm>
            <a:off x="1335088" y="3940175"/>
            <a:ext cx="360363" cy="630238"/>
          </a:xfrm>
          <a:prstGeom prst="downArrow">
            <a:avLst>
              <a:gd name="adj1" fmla="val 50000"/>
              <a:gd name="adj2" fmla="val 43723"/>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200000"/>
              </a:lnSpc>
              <a:spcBef>
                <a:spcPct val="20000"/>
              </a:spcBef>
              <a:spcAft>
                <a:spcPct val="0"/>
              </a:spcAft>
              <a:buClr>
                <a:srgbClr val="FF3300"/>
              </a:buClr>
              <a:buSzPct val="125000"/>
              <a:buFont typeface="Times New Roman" panose="02020603050405020304" charset="0"/>
              <a:buChar char="♠"/>
              <a:defRPr/>
            </a:pPr>
            <a:endParaRPr kumimoji="1" lang="zh-CN" alt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401423" name="AutoShape 15"/>
          <p:cNvSpPr>
            <a:spLocks noChangeArrowheads="1"/>
          </p:cNvSpPr>
          <p:nvPr/>
        </p:nvSpPr>
        <p:spPr bwMode="auto">
          <a:xfrm>
            <a:off x="1335088" y="5053013"/>
            <a:ext cx="360363" cy="630238"/>
          </a:xfrm>
          <a:prstGeom prst="downArrow">
            <a:avLst>
              <a:gd name="adj1" fmla="val 50000"/>
              <a:gd name="adj2" fmla="val 43722"/>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200000"/>
              </a:lnSpc>
              <a:spcBef>
                <a:spcPct val="20000"/>
              </a:spcBef>
              <a:spcAft>
                <a:spcPct val="0"/>
              </a:spcAft>
              <a:buClr>
                <a:srgbClr val="FF3300"/>
              </a:buClr>
              <a:buSzPct val="125000"/>
              <a:buFont typeface="Times New Roman" panose="02020603050405020304" charset="0"/>
              <a:buChar char="♠"/>
              <a:defRPr/>
            </a:pPr>
            <a:endParaRPr kumimoji="1" lang="zh-CN" alt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16400" name="Rectangle 16"/>
          <p:cNvSpPr>
            <a:spLocks noChangeArrowheads="1"/>
          </p:cNvSpPr>
          <p:nvPr/>
        </p:nvSpPr>
        <p:spPr bwMode="auto">
          <a:xfrm>
            <a:off x="250825" y="5699125"/>
            <a:ext cx="2632075" cy="466725"/>
          </a:xfrm>
          <a:prstGeom prst="rect">
            <a:avLst/>
          </a:prstGeom>
          <a:solidFill>
            <a:schemeClr val="accent5">
              <a:lumMod val="20000"/>
              <a:lumOff val="80000"/>
            </a:schemeClr>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去范式的模式设计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Functional Dependencies</a:t>
            </a:r>
          </a:p>
        </p:txBody>
      </p:sp>
      <p:sp>
        <p:nvSpPr>
          <p:cNvPr id="25602" name="Rectangle 3"/>
          <p:cNvSpPr>
            <a:spLocks noGrp="1"/>
          </p:cNvSpPr>
          <p:nvPr>
            <p:ph idx="1"/>
          </p:nvPr>
        </p:nvSpPr>
        <p:spPr>
          <a:xfrm>
            <a:off x="261938" y="1093788"/>
            <a:ext cx="8583612" cy="4903787"/>
          </a:xfrm>
        </p:spPr>
        <p:txBody>
          <a:bodyPr wrap="square" lIns="91440" tIns="45720" rIns="91440" bIns="45720" anchor="t"/>
          <a:lstStyle/>
          <a:p>
            <a:r>
              <a:rPr lang="en-US" altLang="zh-CN" sz="2800" dirty="0">
                <a:solidFill>
                  <a:srgbClr val="0066CC"/>
                </a:solidFill>
              </a:rPr>
              <a:t>Constraints</a:t>
            </a:r>
            <a:r>
              <a:rPr lang="en-US" altLang="zh-CN" sz="2800" dirty="0"/>
              <a:t> on the set of legal relations.</a:t>
            </a:r>
          </a:p>
          <a:p>
            <a:r>
              <a:rPr lang="en-US" altLang="zh-CN" sz="2800" dirty="0"/>
              <a:t>Require that the value for a certain set of attributes </a:t>
            </a:r>
            <a:r>
              <a:rPr lang="en-US" altLang="zh-CN" sz="2800" dirty="0">
                <a:solidFill>
                  <a:srgbClr val="0066CC"/>
                </a:solidFill>
              </a:rPr>
              <a:t>determines uniquely</a:t>
            </a:r>
            <a:r>
              <a:rPr lang="en-US" altLang="zh-CN" sz="2800" dirty="0"/>
              <a:t> the value for another set of attributes.</a:t>
            </a:r>
          </a:p>
          <a:p>
            <a:r>
              <a:rPr lang="en-US" altLang="zh-CN" sz="2800" dirty="0"/>
              <a:t>A functional dependency is a generalization of the notion of a </a:t>
            </a:r>
            <a:r>
              <a:rPr lang="en-US" altLang="zh-CN" sz="2800" i="1" dirty="0"/>
              <a:t>key.</a:t>
            </a:r>
          </a:p>
          <a:p>
            <a:r>
              <a:rPr lang="zh-CN" altLang="en-US" sz="2800" dirty="0">
                <a:latin typeface="微软雅黑" panose="020B0503020204020204" charset="-122"/>
                <a:ea typeface="微软雅黑" panose="020B0503020204020204" charset="-122"/>
                <a:cs typeface="+mn-cs"/>
                <a:sym typeface="+mn-ea"/>
              </a:rPr>
              <a:t>函数依赖不是从数据中推导出来，而是客观世界对于数据的约束</a:t>
            </a:r>
            <a:r>
              <a:rPr lang="en-US" altLang="zh-CN" sz="2800" dirty="0">
                <a:latin typeface="微软雅黑" panose="020B0503020204020204" charset="-122"/>
                <a:ea typeface="微软雅黑" panose="020B0503020204020204" charset="-122"/>
                <a:cs typeface="+mn-cs"/>
                <a:sym typeface="+mn-ea"/>
              </a:rPr>
              <a:t>. </a:t>
            </a:r>
          </a:p>
          <a:p>
            <a:pPr lvl="1"/>
            <a:r>
              <a:rPr lang="zh-CN" altLang="en-US" sz="2800" dirty="0">
                <a:latin typeface="微软雅黑" panose="020B0503020204020204" charset="-122"/>
                <a:ea typeface="微软雅黑" panose="020B0503020204020204" charset="-122"/>
                <a:cs typeface="+mn-cs"/>
                <a:sym typeface="+mn-ea"/>
              </a:rPr>
              <a:t>特定数据属性之间的关系，并不能代表该关系模式所有实例数据之间可能的关系</a:t>
            </a:r>
            <a:r>
              <a:rPr lang="en-US" altLang="zh-CN" sz="2800" dirty="0">
                <a:latin typeface="微软雅黑" panose="020B0503020204020204" charset="-122"/>
                <a:ea typeface="微软雅黑" panose="020B0503020204020204" charset="-122"/>
                <a:cs typeface="+mn-cs"/>
                <a:sym typeface="+mn-ea"/>
              </a:rPr>
              <a:t>.</a:t>
            </a: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Functional Dependencies (Cont.)</a:t>
            </a:r>
          </a:p>
        </p:txBody>
      </p:sp>
      <p:sp>
        <p:nvSpPr>
          <p:cNvPr id="27650" name="Rectangle 3"/>
          <p:cNvSpPr>
            <a:spLocks noGrp="1"/>
          </p:cNvSpPr>
          <p:nvPr>
            <p:ph idx="1"/>
          </p:nvPr>
        </p:nvSpPr>
        <p:spPr>
          <a:xfrm>
            <a:off x="153988" y="1093788"/>
            <a:ext cx="8821737" cy="5387975"/>
          </a:xfrm>
        </p:spPr>
        <p:txBody>
          <a:bodyPr wrap="square" lIns="91440" tIns="45720" rIns="91440" bIns="45720" anchor="t"/>
          <a:lstStyle/>
          <a:p>
            <a:pPr defTabSz="914400">
              <a:lnSpc>
                <a:spcPct val="90000"/>
              </a:lnSpc>
              <a:tabLst>
                <a:tab pos="2917825" algn="ctr"/>
              </a:tabLst>
            </a:pPr>
            <a:r>
              <a:rPr lang="en-US" altLang="zh-CN" sz="2400" dirty="0"/>
              <a:t>Let </a:t>
            </a:r>
            <a:r>
              <a:rPr lang="en-US" altLang="zh-CN" sz="2400" i="1" dirty="0"/>
              <a:t>R</a:t>
            </a:r>
            <a:r>
              <a:rPr lang="en-US" altLang="zh-CN" sz="2400" dirty="0"/>
              <a:t> be a relation schema</a:t>
            </a:r>
          </a:p>
          <a:p>
            <a:pPr defTabSz="914400">
              <a:lnSpc>
                <a:spcPct val="90000"/>
              </a:lnSpc>
              <a:buNone/>
              <a:tabLst>
                <a:tab pos="2917825" algn="ctr"/>
              </a:tabLst>
            </a:pPr>
            <a:r>
              <a:rPr lang="en-US" altLang="zh-CN" sz="2400" dirty="0"/>
              <a:t>		</a:t>
            </a:r>
            <a:r>
              <a:rPr lang="en-US" altLang="zh-CN" sz="2400" dirty="0">
                <a:sym typeface="Symbol" panose="05050102010706020507" charset="2"/>
              </a:rPr>
              <a:t>  </a:t>
            </a:r>
            <a:r>
              <a:rPr lang="en-US" altLang="zh-CN" sz="2400" i="1" dirty="0">
                <a:sym typeface="Symbol" panose="05050102010706020507" charset="2"/>
              </a:rPr>
              <a:t>R  and   </a:t>
            </a:r>
            <a:r>
              <a:rPr lang="en-US" altLang="zh-CN" sz="2400" dirty="0">
                <a:sym typeface="Symbol" panose="05050102010706020507" charset="2"/>
              </a:rPr>
              <a:t> </a:t>
            </a:r>
            <a:r>
              <a:rPr lang="en-US" altLang="zh-CN" sz="2400" i="1" dirty="0">
                <a:sym typeface="Symbol" panose="05050102010706020507" charset="2"/>
              </a:rPr>
              <a:t>R</a:t>
            </a:r>
          </a:p>
          <a:p>
            <a:pPr defTabSz="914400">
              <a:lnSpc>
                <a:spcPct val="90000"/>
              </a:lnSpc>
              <a:tabLst>
                <a:tab pos="2917825" algn="ctr"/>
              </a:tabLst>
            </a:pPr>
            <a:r>
              <a:rPr lang="en-US" altLang="zh-CN" sz="2400" dirty="0">
                <a:sym typeface="Symbol" panose="05050102010706020507" charset="2"/>
              </a:rPr>
              <a:t>The </a:t>
            </a:r>
            <a:r>
              <a:rPr lang="en-US" altLang="zh-CN" sz="2400" b="1" dirty="0">
                <a:solidFill>
                  <a:srgbClr val="000099"/>
                </a:solidFill>
                <a:sym typeface="Symbol" panose="05050102010706020507" charset="2"/>
              </a:rPr>
              <a:t>functional dependency </a:t>
            </a:r>
            <a:r>
              <a:rPr lang="en-US" altLang="zh-CN" sz="2400" i="1" dirty="0">
                <a:sym typeface="Symbol" panose="05050102010706020507" charset="2"/>
              </a:rPr>
              <a:t> </a:t>
            </a:r>
            <a:r>
              <a:rPr lang="en-US" altLang="zh-CN" sz="2400" b="1" dirty="0">
                <a:solidFill>
                  <a:srgbClr val="C00000"/>
                </a:solidFill>
                <a:sym typeface="Symbol" panose="05050102010706020507" charset="2"/>
              </a:rPr>
              <a:t> </a:t>
            </a:r>
            <a:r>
              <a:rPr lang="en-US" altLang="zh-CN" sz="2400" b="1" dirty="0">
                <a:solidFill>
                  <a:srgbClr val="C00000"/>
                </a:solidFill>
                <a:sym typeface="Monotype Sorts" charset="2"/>
              </a:rPr>
              <a:t> </a:t>
            </a:r>
            <a:r>
              <a:rPr lang="en-US" altLang="zh-CN" sz="2400" b="1" i="1" dirty="0">
                <a:solidFill>
                  <a:srgbClr val="C00000"/>
                </a:solidFill>
                <a:sym typeface="Symbol" panose="05050102010706020507" charset="2"/>
              </a:rPr>
              <a:t>  </a:t>
            </a:r>
            <a:r>
              <a:rPr lang="en-US" altLang="zh-CN" sz="2400" b="1" i="1" dirty="0">
                <a:solidFill>
                  <a:srgbClr val="000099"/>
                </a:solidFill>
                <a:sym typeface="Symbol" panose="05050102010706020507" charset="2"/>
              </a:rPr>
              <a:t> </a:t>
            </a:r>
            <a:r>
              <a:rPr lang="en-US" altLang="zh-CN" sz="2400" b="1" dirty="0">
                <a:solidFill>
                  <a:srgbClr val="000099"/>
                </a:solidFill>
                <a:sym typeface="Symbol" panose="05050102010706020507" charset="2"/>
              </a:rPr>
              <a:t>holds on</a:t>
            </a:r>
            <a:r>
              <a:rPr lang="en-US" altLang="zh-CN" sz="2400" dirty="0">
                <a:sym typeface="Symbol" panose="05050102010706020507" charset="2"/>
              </a:rPr>
              <a:t> </a:t>
            </a:r>
            <a:r>
              <a:rPr lang="en-US" altLang="zh-CN" sz="2400" i="1" dirty="0">
                <a:sym typeface="Symbol" panose="05050102010706020507" charset="2"/>
              </a:rPr>
              <a:t>R</a:t>
            </a:r>
            <a:r>
              <a:rPr lang="en-US" altLang="zh-CN" sz="2400" dirty="0">
                <a:sym typeface="Symbol" panose="05050102010706020507" charset="2"/>
              </a:rPr>
              <a:t> if and only if for any legal relations </a:t>
            </a:r>
            <a:r>
              <a:rPr lang="en-US" altLang="zh-CN" sz="2400" i="1" dirty="0">
                <a:sym typeface="Symbol" panose="05050102010706020507" charset="2"/>
              </a:rPr>
              <a:t>r</a:t>
            </a:r>
            <a:r>
              <a:rPr lang="en-US" altLang="zh-CN" sz="2400" dirty="0">
                <a:sym typeface="Symbol" panose="05050102010706020507" charset="2"/>
              </a:rPr>
              <a:t>(R), whenever any two tuples </a:t>
            </a:r>
            <a:r>
              <a:rPr lang="en-US" altLang="zh-CN" sz="2400" i="1" dirty="0">
                <a:sym typeface="Symbol" panose="05050102010706020507" charset="2"/>
              </a:rPr>
              <a:t>t</a:t>
            </a:r>
            <a:r>
              <a:rPr lang="en-US" altLang="zh-CN" sz="2400" baseline="-25000" dirty="0">
                <a:sym typeface="Symbol" panose="05050102010706020507" charset="2"/>
              </a:rPr>
              <a:t>1</a:t>
            </a:r>
            <a:r>
              <a:rPr lang="en-US" altLang="zh-CN" sz="2400" i="1" dirty="0">
                <a:sym typeface="Symbol" panose="05050102010706020507" charset="2"/>
              </a:rPr>
              <a:t> </a:t>
            </a:r>
            <a:r>
              <a:rPr lang="en-US" altLang="zh-CN" sz="2400" dirty="0">
                <a:sym typeface="Symbol" panose="05050102010706020507" charset="2"/>
              </a:rPr>
              <a:t>and </a:t>
            </a:r>
            <a:r>
              <a:rPr lang="en-US" altLang="zh-CN" sz="2400" i="1" dirty="0">
                <a:sym typeface="Symbol" panose="05050102010706020507" charset="2"/>
              </a:rPr>
              <a:t>t</a:t>
            </a:r>
            <a:r>
              <a:rPr lang="en-US" altLang="zh-CN" sz="2400" baseline="-25000" dirty="0">
                <a:sym typeface="Symbol" panose="05050102010706020507" charset="2"/>
              </a:rPr>
              <a:t>2</a:t>
            </a:r>
            <a:r>
              <a:rPr lang="en-US" altLang="zh-CN" sz="2400" dirty="0">
                <a:sym typeface="Symbol" panose="05050102010706020507" charset="2"/>
              </a:rPr>
              <a:t> of </a:t>
            </a:r>
            <a:r>
              <a:rPr lang="en-US" altLang="zh-CN" sz="2400" i="1" dirty="0">
                <a:sym typeface="Symbol" panose="05050102010706020507" charset="2"/>
              </a:rPr>
              <a:t>r</a:t>
            </a:r>
            <a:r>
              <a:rPr lang="en-US" altLang="zh-CN" sz="2400" dirty="0">
                <a:sym typeface="Symbol" panose="05050102010706020507" charset="2"/>
              </a:rPr>
              <a:t> agree on the attributes , they also agree on the attributes </a:t>
            </a:r>
            <a:r>
              <a:rPr lang="en-US" altLang="zh-CN" sz="2400" i="1" dirty="0">
                <a:sym typeface="Symbol" panose="05050102010706020507" charset="2"/>
              </a:rPr>
              <a:t>. </a:t>
            </a:r>
            <a:r>
              <a:rPr lang="en-US" altLang="zh-CN" sz="2400" dirty="0">
                <a:sym typeface="Symbol" panose="05050102010706020507" charset="2"/>
              </a:rPr>
              <a:t> That is, </a:t>
            </a:r>
          </a:p>
          <a:p>
            <a:pPr defTabSz="914400">
              <a:lnSpc>
                <a:spcPct val="90000"/>
              </a:lnSpc>
              <a:buNone/>
              <a:tabLst>
                <a:tab pos="2917825" algn="ctr"/>
              </a:tabLst>
            </a:pPr>
            <a:r>
              <a:rPr lang="en-US" altLang="zh-CN" sz="2400" i="1" dirty="0">
                <a:sym typeface="Symbol" panose="05050102010706020507" charset="2"/>
              </a:rPr>
              <a:t>		                     </a:t>
            </a:r>
            <a:r>
              <a:rPr lang="en-US" altLang="zh-CN" sz="2400" b="1" i="1" dirty="0">
                <a:sym typeface="Symbol" panose="05050102010706020507" charset="2"/>
              </a:rPr>
              <a:t> </a:t>
            </a:r>
            <a:r>
              <a:rPr lang="en-US" altLang="zh-CN" sz="2400" b="1" i="1" dirty="0">
                <a:solidFill>
                  <a:srgbClr val="000099"/>
                </a:solidFill>
                <a:sym typeface="Symbol" panose="05050102010706020507" charset="2"/>
              </a:rPr>
              <a:t> t</a:t>
            </a:r>
            <a:r>
              <a:rPr lang="en-US" altLang="zh-CN" sz="2400" b="1" baseline="-25000" dirty="0">
                <a:solidFill>
                  <a:srgbClr val="000099"/>
                </a:solidFill>
                <a:sym typeface="Symbol" panose="05050102010706020507" charset="2"/>
              </a:rPr>
              <a:t>1</a:t>
            </a:r>
            <a:r>
              <a:rPr lang="en-US" altLang="zh-CN" sz="2400" b="1" dirty="0">
                <a:solidFill>
                  <a:srgbClr val="000099"/>
                </a:solidFill>
                <a:sym typeface="Symbol" panose="05050102010706020507" charset="2"/>
              </a:rPr>
              <a:t>[] = </a:t>
            </a:r>
            <a:r>
              <a:rPr lang="en-US" altLang="zh-CN" sz="2400" b="1" i="1" dirty="0">
                <a:solidFill>
                  <a:srgbClr val="000099"/>
                </a:solidFill>
                <a:sym typeface="Symbol" panose="05050102010706020507" charset="2"/>
              </a:rPr>
              <a:t>t</a:t>
            </a:r>
            <a:r>
              <a:rPr lang="en-US" altLang="zh-CN" sz="2400" b="1" baseline="-25000" dirty="0">
                <a:solidFill>
                  <a:srgbClr val="000099"/>
                </a:solidFill>
                <a:sym typeface="Symbol" panose="05050102010706020507" charset="2"/>
              </a:rPr>
              <a:t>2 </a:t>
            </a:r>
            <a:r>
              <a:rPr lang="en-US" altLang="zh-CN" sz="2400" b="1" dirty="0">
                <a:solidFill>
                  <a:srgbClr val="000099"/>
                </a:solidFill>
                <a:sym typeface="Symbol" panose="05050102010706020507" charset="2"/>
              </a:rPr>
              <a:t>[]      </a:t>
            </a:r>
            <a:r>
              <a:rPr lang="en-US" altLang="zh-CN" sz="2400" b="1" i="1" dirty="0">
                <a:solidFill>
                  <a:srgbClr val="000099"/>
                </a:solidFill>
                <a:sym typeface="Symbol" panose="05050102010706020507" charset="2"/>
              </a:rPr>
              <a:t>t</a:t>
            </a:r>
            <a:r>
              <a:rPr lang="en-US" altLang="zh-CN" sz="2400" b="1" baseline="-25000" dirty="0">
                <a:solidFill>
                  <a:srgbClr val="000099"/>
                </a:solidFill>
                <a:sym typeface="Symbol" panose="05050102010706020507" charset="2"/>
              </a:rPr>
              <a:t>1</a:t>
            </a:r>
            <a:r>
              <a:rPr lang="en-US" altLang="zh-CN" sz="2400" b="1" dirty="0">
                <a:solidFill>
                  <a:srgbClr val="000099"/>
                </a:solidFill>
                <a:sym typeface="Symbol" panose="05050102010706020507" charset="2"/>
              </a:rPr>
              <a:t>[</a:t>
            </a:r>
            <a:r>
              <a:rPr lang="en-US" altLang="zh-CN" sz="2400" b="1" i="1" dirty="0">
                <a:solidFill>
                  <a:srgbClr val="000099"/>
                </a:solidFill>
                <a:sym typeface="Symbol" panose="05050102010706020507" charset="2"/>
              </a:rPr>
              <a:t> </a:t>
            </a:r>
            <a:r>
              <a:rPr lang="en-US" altLang="zh-CN" sz="2400" b="1" dirty="0">
                <a:solidFill>
                  <a:srgbClr val="000099"/>
                </a:solidFill>
                <a:sym typeface="Symbol" panose="05050102010706020507" charset="2"/>
              </a:rPr>
              <a:t>]  = </a:t>
            </a:r>
            <a:r>
              <a:rPr lang="en-US" altLang="zh-CN" sz="2400" b="1" i="1" dirty="0">
                <a:solidFill>
                  <a:srgbClr val="000099"/>
                </a:solidFill>
                <a:sym typeface="Symbol" panose="05050102010706020507" charset="2"/>
              </a:rPr>
              <a:t>t</a:t>
            </a:r>
            <a:r>
              <a:rPr lang="en-US" altLang="zh-CN" sz="2400" b="1" baseline="-25000" dirty="0">
                <a:solidFill>
                  <a:srgbClr val="000099"/>
                </a:solidFill>
                <a:sym typeface="Symbol" panose="05050102010706020507" charset="2"/>
              </a:rPr>
              <a:t>2 </a:t>
            </a:r>
            <a:r>
              <a:rPr lang="en-US" altLang="zh-CN" sz="2400" b="1" dirty="0">
                <a:solidFill>
                  <a:srgbClr val="000099"/>
                </a:solidFill>
                <a:sym typeface="Symbol" panose="05050102010706020507" charset="2"/>
              </a:rPr>
              <a:t>[</a:t>
            </a:r>
            <a:r>
              <a:rPr lang="en-US" altLang="zh-CN" sz="2400" b="1" i="1" dirty="0">
                <a:solidFill>
                  <a:srgbClr val="000099"/>
                </a:solidFill>
                <a:sym typeface="Symbol" panose="05050102010706020507" charset="2"/>
              </a:rPr>
              <a:t> </a:t>
            </a:r>
            <a:r>
              <a:rPr lang="en-US" altLang="zh-CN" sz="2400" b="1" dirty="0">
                <a:solidFill>
                  <a:srgbClr val="000099"/>
                </a:solidFill>
                <a:sym typeface="Symbol" panose="05050102010706020507" charset="2"/>
              </a:rPr>
              <a:t>] </a:t>
            </a:r>
          </a:p>
          <a:p>
            <a:pPr defTabSz="914400">
              <a:lnSpc>
                <a:spcPct val="90000"/>
              </a:lnSpc>
              <a:tabLst>
                <a:tab pos="2917825" algn="ctr"/>
              </a:tabLst>
            </a:pPr>
            <a:r>
              <a:rPr lang="en-US" altLang="zh-CN" sz="2400" dirty="0"/>
              <a:t>Example:  Consider </a:t>
            </a:r>
            <a:r>
              <a:rPr lang="en-US" altLang="zh-CN" sz="2400" i="1" dirty="0"/>
              <a:t>r</a:t>
            </a:r>
            <a:r>
              <a:rPr lang="en-US" altLang="zh-CN" sz="2400" dirty="0"/>
              <a:t>(A</a:t>
            </a:r>
            <a:r>
              <a:rPr lang="en-US" altLang="zh-CN" sz="2400" i="1" dirty="0"/>
              <a:t>,B </a:t>
            </a:r>
            <a:r>
              <a:rPr lang="en-US" altLang="zh-CN" sz="2400" dirty="0"/>
              <a:t>) with the following instance of </a:t>
            </a:r>
            <a:r>
              <a:rPr lang="en-US" altLang="zh-CN" sz="2400" i="1" dirty="0"/>
              <a:t>r.</a:t>
            </a:r>
            <a:endParaRPr lang="en-US" altLang="zh-CN" sz="2400" dirty="0"/>
          </a:p>
          <a:p>
            <a:pPr defTabSz="914400">
              <a:lnSpc>
                <a:spcPct val="90000"/>
              </a:lnSpc>
              <a:tabLst>
                <a:tab pos="2917825" algn="ctr"/>
              </a:tabLst>
            </a:pPr>
            <a:endParaRPr lang="en-US" altLang="zh-CN" sz="2400" dirty="0"/>
          </a:p>
          <a:p>
            <a:pPr defTabSz="914400">
              <a:lnSpc>
                <a:spcPct val="90000"/>
              </a:lnSpc>
              <a:tabLst>
                <a:tab pos="2917825" algn="ctr"/>
              </a:tabLst>
            </a:pPr>
            <a:endParaRPr lang="en-US" altLang="zh-CN" sz="2400" dirty="0"/>
          </a:p>
          <a:p>
            <a:pPr defTabSz="914400">
              <a:lnSpc>
                <a:spcPct val="90000"/>
              </a:lnSpc>
              <a:tabLst>
                <a:tab pos="2917825" algn="ctr"/>
              </a:tabLst>
            </a:pPr>
            <a:r>
              <a:rPr lang="en-US" altLang="zh-CN" sz="2400" dirty="0"/>
              <a:t>On this instance, </a:t>
            </a:r>
            <a:r>
              <a:rPr lang="en-US" altLang="zh-CN" sz="2400" i="1" dirty="0"/>
              <a:t>A</a:t>
            </a:r>
            <a:r>
              <a:rPr lang="en-US" altLang="zh-CN" sz="2400" dirty="0"/>
              <a:t> </a:t>
            </a:r>
            <a:r>
              <a:rPr lang="en-US" altLang="zh-CN" sz="2400" dirty="0">
                <a:sym typeface="Symbol" panose="05050102010706020507" charset="2"/>
              </a:rPr>
              <a:t></a:t>
            </a:r>
            <a:r>
              <a:rPr lang="en-US" altLang="zh-CN" sz="2400" dirty="0">
                <a:sym typeface="Monotype Sorts" charset="2"/>
              </a:rPr>
              <a:t> </a:t>
            </a:r>
            <a:r>
              <a:rPr lang="en-US" altLang="zh-CN" sz="2400" i="1" dirty="0"/>
              <a:t>B</a:t>
            </a:r>
            <a:r>
              <a:rPr lang="en-US" altLang="zh-CN" sz="2400" dirty="0"/>
              <a:t> does </a:t>
            </a:r>
            <a:r>
              <a:rPr lang="en-US" altLang="zh-CN" sz="2400" b="1" dirty="0"/>
              <a:t>NOT</a:t>
            </a:r>
            <a:r>
              <a:rPr lang="en-US" altLang="zh-CN" sz="2400" dirty="0"/>
              <a:t> hold, but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A</a:t>
            </a:r>
            <a:r>
              <a:rPr lang="en-US" altLang="zh-CN" sz="2400" dirty="0"/>
              <a:t> does hold. </a:t>
            </a:r>
          </a:p>
          <a:p>
            <a:pPr defTabSz="914400">
              <a:lnSpc>
                <a:spcPct val="90000"/>
              </a:lnSpc>
              <a:tabLst>
                <a:tab pos="2917825" algn="ctr"/>
              </a:tabLst>
            </a:pPr>
            <a:endParaRPr lang="zh-CN" altLang="en-US" sz="2400" i="1" dirty="0">
              <a:sym typeface="Symbol" panose="05050102010706020507" charset="2"/>
            </a:endParaRPr>
          </a:p>
        </p:txBody>
      </p:sp>
      <p:sp>
        <p:nvSpPr>
          <p:cNvPr id="670724" name="Text Box 4"/>
          <p:cNvSpPr txBox="1">
            <a:spLocks noChangeArrowheads="1"/>
          </p:cNvSpPr>
          <p:nvPr/>
        </p:nvSpPr>
        <p:spPr bwMode="auto">
          <a:xfrm>
            <a:off x="3668713" y="4359275"/>
            <a:ext cx="777875" cy="925513"/>
          </a:xfrm>
          <a:prstGeom prst="rect">
            <a:avLst/>
          </a:prstGeom>
          <a:noFill/>
          <a:ln w="9525">
            <a:solidFill>
              <a:schemeClr val="tx1"/>
            </a:solidFill>
            <a:miter lim="800000"/>
          </a:ln>
          <a:effectLst/>
        </p:spPr>
        <p:txBody>
          <a:bodyPr wrap="none">
            <a:spAutoFit/>
          </a:bodyPr>
          <a:lstStyle>
            <a:lvl1pPr marL="457200" indent="-457200">
              <a:defRPr sz="2400">
                <a:solidFill>
                  <a:schemeClr val="tx1"/>
                </a:solidFill>
                <a:latin typeface="Times New Roman" panose="02020603050405020304" charset="0"/>
                <a:ea typeface="宋体" panose="02010600030101010101" pitchFamily="2" charset="-122"/>
              </a:defRPr>
            </a:lvl1pPr>
            <a:lvl2pPr marL="914400" indent="-457200">
              <a:defRPr sz="2400">
                <a:solidFill>
                  <a:schemeClr val="tx1"/>
                </a:solidFill>
                <a:latin typeface="Times New Roman" panose="02020603050405020304" charset="0"/>
                <a:ea typeface="宋体" panose="02010600030101010101" pitchFamily="2" charset="-122"/>
              </a:defRPr>
            </a:lvl2pPr>
            <a:lvl3pPr marL="1371600" indent="-457200">
              <a:defRPr sz="2400">
                <a:solidFill>
                  <a:schemeClr val="tx1"/>
                </a:solidFill>
                <a:latin typeface="Times New Roman" panose="02020603050405020304" charset="0"/>
                <a:ea typeface="宋体" panose="02010600030101010101" pitchFamily="2" charset="-122"/>
              </a:defRPr>
            </a:lvl3pPr>
            <a:lvl4pPr marL="1828800" indent="-457200">
              <a:defRPr sz="2400">
                <a:solidFill>
                  <a:schemeClr val="tx1"/>
                </a:solidFill>
                <a:latin typeface="Times New Roman" panose="02020603050405020304" charset="0"/>
                <a:ea typeface="宋体" panose="02010600030101010101" pitchFamily="2" charset="-122"/>
              </a:defRPr>
            </a:lvl4pPr>
            <a:lvl5pPr marL="2286000" indent="-457200">
              <a:defRPr sz="2400">
                <a:solidFill>
                  <a:schemeClr val="tx1"/>
                </a:solidFill>
                <a:latin typeface="Times New Roman" panose="02020603050405020304"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Tx/>
              <a:buAutoNum type="arabicPlain"/>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4</a:t>
            </a:r>
          </a:p>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1     5</a:t>
            </a:r>
          </a:p>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3     7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Functional Dependencies (Cont.)</a:t>
            </a:r>
          </a:p>
        </p:txBody>
      </p:sp>
      <p:sp>
        <p:nvSpPr>
          <p:cNvPr id="29698" name="Rectangle 3"/>
          <p:cNvSpPr>
            <a:spLocks noGrp="1"/>
          </p:cNvSpPr>
          <p:nvPr>
            <p:ph idx="1"/>
          </p:nvPr>
        </p:nvSpPr>
        <p:spPr>
          <a:xfrm>
            <a:off x="161925" y="895350"/>
            <a:ext cx="8843963" cy="5511800"/>
          </a:xfrm>
        </p:spPr>
        <p:txBody>
          <a:bodyPr wrap="square" lIns="91440" tIns="45720" rIns="91440" bIns="45720" anchor="t"/>
          <a:lstStyle/>
          <a:p>
            <a:pPr defTabSz="914400">
              <a:tabLst>
                <a:tab pos="1250950" algn="l"/>
                <a:tab pos="2173605" algn="l"/>
                <a:tab pos="3378200" algn="l"/>
              </a:tabLst>
            </a:pPr>
            <a:r>
              <a:rPr lang="en-US" altLang="zh-CN" sz="2400" i="1" dirty="0">
                <a:sym typeface="Symbol" panose="05050102010706020507" charset="2"/>
              </a:rPr>
              <a:t>K</a:t>
            </a:r>
            <a:r>
              <a:rPr lang="en-US" altLang="zh-CN" sz="2400" dirty="0">
                <a:sym typeface="Symbol" panose="05050102010706020507" charset="2"/>
              </a:rPr>
              <a:t> is a </a:t>
            </a:r>
            <a:r>
              <a:rPr lang="en-US" altLang="zh-CN" sz="2400" dirty="0">
                <a:solidFill>
                  <a:srgbClr val="000099"/>
                </a:solidFill>
                <a:sym typeface="Symbol" panose="05050102010706020507" charset="2"/>
              </a:rPr>
              <a:t>superkey </a:t>
            </a:r>
            <a:r>
              <a:rPr lang="en-US" altLang="zh-CN" sz="2400" dirty="0">
                <a:sym typeface="Symbol" panose="05050102010706020507" charset="2"/>
              </a:rPr>
              <a:t>for relation schema </a:t>
            </a:r>
            <a:r>
              <a:rPr lang="en-US" altLang="zh-CN" sz="2400" i="1" dirty="0">
                <a:sym typeface="Symbol" panose="05050102010706020507" charset="2"/>
              </a:rPr>
              <a:t>R</a:t>
            </a:r>
            <a:r>
              <a:rPr lang="en-US" altLang="zh-CN" sz="2400" dirty="0">
                <a:sym typeface="Symbol" panose="05050102010706020507" charset="2"/>
              </a:rPr>
              <a:t> if and only if </a:t>
            </a:r>
            <a:r>
              <a:rPr lang="en-US" altLang="zh-CN" sz="2400" i="1" dirty="0">
                <a:sym typeface="Symbol" panose="05050102010706020507" charset="2"/>
              </a:rPr>
              <a:t>K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R</a:t>
            </a:r>
            <a:endParaRPr lang="en-US" altLang="zh-CN" sz="2400" dirty="0">
              <a:sym typeface="Monotype Sorts" charset="2"/>
            </a:endParaRPr>
          </a:p>
          <a:p>
            <a:pPr defTabSz="914400">
              <a:tabLst>
                <a:tab pos="1250950" algn="l"/>
                <a:tab pos="2173605" algn="l"/>
                <a:tab pos="3378200" algn="l"/>
              </a:tabLst>
            </a:pPr>
            <a:r>
              <a:rPr lang="en-US" altLang="zh-CN" sz="2400" i="1" dirty="0">
                <a:sym typeface="Monotype Sorts" charset="2"/>
              </a:rPr>
              <a:t>K</a:t>
            </a:r>
            <a:r>
              <a:rPr lang="en-US" altLang="zh-CN" sz="2400" dirty="0">
                <a:sym typeface="Monotype Sorts" charset="2"/>
              </a:rPr>
              <a:t> is a </a:t>
            </a:r>
            <a:r>
              <a:rPr lang="en-US" altLang="zh-CN" sz="2400" dirty="0">
                <a:solidFill>
                  <a:srgbClr val="000099"/>
                </a:solidFill>
                <a:sym typeface="Monotype Sorts" charset="2"/>
              </a:rPr>
              <a:t>candidate key</a:t>
            </a:r>
            <a:r>
              <a:rPr lang="en-US" altLang="zh-CN" sz="2400" dirty="0">
                <a:sym typeface="Monotype Sorts" charset="2"/>
              </a:rPr>
              <a:t> for </a:t>
            </a:r>
            <a:r>
              <a:rPr lang="en-US" altLang="zh-CN" sz="2400" i="1" dirty="0">
                <a:sym typeface="Monotype Sorts" charset="2"/>
              </a:rPr>
              <a:t>R</a:t>
            </a:r>
            <a:r>
              <a:rPr lang="en-US" altLang="zh-CN" sz="2400" dirty="0">
                <a:sym typeface="Monotype Sorts" charset="2"/>
              </a:rPr>
              <a:t> if and only if </a:t>
            </a:r>
          </a:p>
          <a:p>
            <a:pPr lvl="1" defTabSz="914400">
              <a:tabLst>
                <a:tab pos="1250950" algn="l"/>
                <a:tab pos="2173605" algn="l"/>
                <a:tab pos="3378200" algn="l"/>
              </a:tabLst>
            </a:pPr>
            <a:r>
              <a:rPr lang="en-US" altLang="zh-CN" sz="2000" i="1" dirty="0">
                <a:sym typeface="Monotype Sorts" charset="2"/>
              </a:rPr>
              <a:t>K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R</a:t>
            </a:r>
            <a:r>
              <a:rPr lang="en-US" altLang="zh-CN" sz="2000" dirty="0">
                <a:sym typeface="Monotype Sorts" charset="2"/>
              </a:rPr>
              <a:t>, and</a:t>
            </a:r>
          </a:p>
          <a:p>
            <a:pPr lvl="1" defTabSz="914400">
              <a:tabLst>
                <a:tab pos="1250950" algn="l"/>
                <a:tab pos="2173605" algn="l"/>
                <a:tab pos="3378200" algn="l"/>
              </a:tabLst>
            </a:pPr>
            <a:r>
              <a:rPr lang="en-US" altLang="zh-CN" sz="2000" dirty="0">
                <a:sym typeface="Monotype Sorts" charset="2"/>
              </a:rPr>
              <a:t>for no </a:t>
            </a:r>
            <a:r>
              <a:rPr lang="en-US" altLang="zh-CN" sz="2000" dirty="0">
                <a:sym typeface="Symbol" panose="05050102010706020507" charset="2"/>
              </a:rPr>
              <a:t>  </a:t>
            </a:r>
            <a:r>
              <a:rPr lang="en-US" altLang="zh-CN" sz="2000" i="1" dirty="0">
                <a:sym typeface="Symbol" panose="05050102010706020507" charset="2"/>
              </a:rPr>
              <a:t>K, </a:t>
            </a:r>
            <a:r>
              <a:rPr lang="en-US" altLang="zh-CN" sz="2000" dirty="0">
                <a:sym typeface="Symbol" panose="05050102010706020507" charset="2"/>
              </a:rPr>
              <a:t> </a:t>
            </a:r>
            <a:r>
              <a:rPr lang="en-US" altLang="zh-CN" sz="2000" dirty="0">
                <a:sym typeface="Monotype Sorts" charset="2"/>
              </a:rPr>
              <a:t> </a:t>
            </a:r>
            <a:r>
              <a:rPr lang="en-US" altLang="zh-CN" sz="2000" i="1" dirty="0">
                <a:sym typeface="Monotype Sorts" charset="2"/>
              </a:rPr>
              <a:t>R</a:t>
            </a:r>
          </a:p>
          <a:p>
            <a:pPr defTabSz="914400">
              <a:tabLst>
                <a:tab pos="1250950" algn="l"/>
                <a:tab pos="2173605" algn="l"/>
                <a:tab pos="3378200" algn="l"/>
              </a:tabLst>
            </a:pPr>
            <a:r>
              <a:rPr lang="en-US" altLang="zh-CN" sz="2400" dirty="0"/>
              <a:t>Functional dependencies allow us to express </a:t>
            </a:r>
            <a:r>
              <a:rPr lang="en-US" altLang="zh-CN" sz="2400" dirty="0">
                <a:solidFill>
                  <a:srgbClr val="C00000"/>
                </a:solidFill>
              </a:rPr>
              <a:t>constraints that cannot be expressed using superkeys.  </a:t>
            </a:r>
          </a:p>
          <a:p>
            <a:pPr lvl="1" defTabSz="914400">
              <a:tabLst>
                <a:tab pos="1250950" algn="l"/>
                <a:tab pos="2173605" algn="l"/>
                <a:tab pos="3378200" algn="l"/>
              </a:tabLst>
            </a:pPr>
            <a:r>
              <a:rPr lang="en-US" altLang="zh-CN" sz="2000" dirty="0"/>
              <a:t>Consider the schema:</a:t>
            </a:r>
          </a:p>
          <a:p>
            <a:pPr defTabSz="914400">
              <a:buNone/>
              <a:tabLst>
                <a:tab pos="1250950" algn="l"/>
                <a:tab pos="2173605" algn="l"/>
                <a:tab pos="3378200" algn="l"/>
              </a:tabLst>
            </a:pPr>
            <a:r>
              <a:rPr lang="en-US" altLang="zh-CN" sz="2000" dirty="0"/>
              <a:t>	 </a:t>
            </a:r>
            <a:r>
              <a:rPr lang="en-US" altLang="zh-CN" sz="2000" i="1" dirty="0"/>
              <a:t>inst_dept </a:t>
            </a:r>
            <a:r>
              <a:rPr lang="en-US" altLang="zh-CN" sz="2000" dirty="0"/>
              <a:t>(</a:t>
            </a:r>
            <a:r>
              <a:rPr lang="en-US" altLang="zh-CN" sz="2000" i="1" u="sng" dirty="0"/>
              <a:t>ID</a:t>
            </a:r>
            <a:r>
              <a:rPr lang="en-US" altLang="zh-CN" sz="2000" i="1" dirty="0"/>
              <a:t>, name, salary, </a:t>
            </a:r>
            <a:r>
              <a:rPr lang="en-US" altLang="zh-CN" sz="2000" i="1" u="sng" dirty="0"/>
              <a:t>dept_name</a:t>
            </a:r>
            <a:r>
              <a:rPr lang="en-US" altLang="zh-CN" sz="2000" i="1" dirty="0"/>
              <a:t>, building, budget </a:t>
            </a:r>
            <a:r>
              <a:rPr lang="en-US" altLang="zh-CN" sz="2000" dirty="0"/>
              <a:t>)</a:t>
            </a:r>
            <a:r>
              <a:rPr lang="en-US" altLang="zh-CN" sz="2000" i="1" dirty="0"/>
              <a:t>.</a:t>
            </a:r>
          </a:p>
          <a:p>
            <a:pPr defTabSz="914400">
              <a:buNone/>
              <a:tabLst>
                <a:tab pos="1250950" algn="l"/>
                <a:tab pos="2173605" algn="l"/>
                <a:tab pos="3378200" algn="l"/>
              </a:tabLst>
            </a:pPr>
            <a:r>
              <a:rPr lang="en-US" altLang="zh-CN" sz="2000" i="1" dirty="0"/>
              <a:t>	</a:t>
            </a:r>
            <a:r>
              <a:rPr lang="en-US" altLang="zh-CN" sz="2000" dirty="0"/>
              <a:t>We expect these functional dependencies to hold:</a:t>
            </a:r>
          </a:p>
          <a:p>
            <a:pPr defTabSz="914400">
              <a:buNone/>
              <a:tabLst>
                <a:tab pos="1250950" algn="l"/>
                <a:tab pos="2173605" algn="l"/>
                <a:tab pos="3378200" algn="l"/>
              </a:tabLst>
            </a:pPr>
            <a:r>
              <a:rPr lang="en-US" altLang="zh-CN" sz="2000" dirty="0"/>
              <a:t>	       </a:t>
            </a:r>
            <a:r>
              <a:rPr lang="en-US" altLang="zh-CN" sz="2000" i="1" dirty="0"/>
              <a:t>dept_name</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building           and              </a:t>
            </a:r>
          </a:p>
          <a:p>
            <a:pPr defTabSz="914400">
              <a:buNone/>
              <a:tabLst>
                <a:tab pos="1250950" algn="l"/>
                <a:tab pos="2173605" algn="l"/>
                <a:tab pos="3378200" algn="l"/>
              </a:tabLst>
            </a:pPr>
            <a:r>
              <a:rPr lang="en-US" altLang="zh-CN" sz="2000" i="1" dirty="0">
                <a:sym typeface="Monotype Sorts" charset="2"/>
              </a:rPr>
              <a:t>            ID </a:t>
            </a:r>
            <a:r>
              <a:rPr lang="en-US" altLang="zh-CN" sz="2000" dirty="0">
                <a:sym typeface="Wingdings" panose="05000000000000000000" pitchFamily="2" charset="2"/>
              </a:rPr>
              <a:t></a:t>
            </a:r>
            <a:r>
              <a:rPr lang="en-US" altLang="zh-CN" sz="2000" i="1" dirty="0">
                <a:sym typeface="Wingdings" panose="05000000000000000000" pitchFamily="2" charset="2"/>
              </a:rPr>
              <a:t> building</a:t>
            </a:r>
            <a:endParaRPr lang="en-US" altLang="zh-CN" sz="2000" i="1" dirty="0">
              <a:sym typeface="Monotype Sorts" charset="2"/>
            </a:endParaRPr>
          </a:p>
          <a:p>
            <a:pPr defTabSz="914400">
              <a:buNone/>
              <a:tabLst>
                <a:tab pos="1250950" algn="l"/>
                <a:tab pos="2173605" algn="l"/>
                <a:tab pos="3378200" algn="l"/>
              </a:tabLst>
            </a:pPr>
            <a:r>
              <a:rPr lang="en-US" altLang="zh-CN" sz="2000" i="1" dirty="0">
                <a:sym typeface="Monotype Sorts" charset="2"/>
              </a:rPr>
              <a:t>	</a:t>
            </a:r>
            <a:r>
              <a:rPr lang="en-US" altLang="zh-CN" sz="2000" dirty="0">
                <a:solidFill>
                  <a:srgbClr val="000099"/>
                </a:solidFill>
                <a:sym typeface="Monotype Sorts" charset="2"/>
              </a:rPr>
              <a:t>but would not expect the following to hold: </a:t>
            </a:r>
            <a:r>
              <a:rPr lang="en-US" altLang="zh-CN" sz="2000" i="1" dirty="0">
                <a:solidFill>
                  <a:srgbClr val="000099"/>
                </a:solidFill>
                <a:sym typeface="Monotype Sorts" charset="2"/>
              </a:rPr>
              <a:t>dept_name </a:t>
            </a:r>
            <a:r>
              <a:rPr lang="en-US" altLang="zh-CN" sz="2000" dirty="0">
                <a:solidFill>
                  <a:srgbClr val="000099"/>
                </a:solidFill>
                <a:sym typeface="Symbol" panose="05050102010706020507" charset="2"/>
              </a:rPr>
              <a:t></a:t>
            </a:r>
            <a:r>
              <a:rPr lang="en-US" altLang="zh-CN" sz="2000" dirty="0">
                <a:solidFill>
                  <a:srgbClr val="000099"/>
                </a:solidFill>
                <a:sym typeface="Monotype Sorts" charset="2"/>
              </a:rPr>
              <a:t> </a:t>
            </a:r>
            <a:r>
              <a:rPr lang="en-US" altLang="zh-CN" sz="2000" i="1" dirty="0">
                <a:solidFill>
                  <a:srgbClr val="000099"/>
                </a:solidFill>
                <a:sym typeface="Monotype Sorts" charset="2"/>
              </a:rPr>
              <a:t>salary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Use of Functional Dependencies</a:t>
            </a:r>
          </a:p>
        </p:txBody>
      </p:sp>
      <p:sp>
        <p:nvSpPr>
          <p:cNvPr id="31746" name="Rectangle 3"/>
          <p:cNvSpPr>
            <a:spLocks noGrp="1"/>
          </p:cNvSpPr>
          <p:nvPr>
            <p:ph idx="1"/>
          </p:nvPr>
        </p:nvSpPr>
        <p:spPr>
          <a:xfrm>
            <a:off x="133350" y="885825"/>
            <a:ext cx="8915400" cy="5518150"/>
          </a:xfrm>
        </p:spPr>
        <p:txBody>
          <a:bodyPr wrap="square" lIns="91440" tIns="45720" rIns="91440" bIns="45720" anchor="t"/>
          <a:lstStyle/>
          <a:p>
            <a:r>
              <a:rPr lang="en-US" altLang="zh-CN" sz="2400" dirty="0"/>
              <a:t>We use functional dependencies to:</a:t>
            </a:r>
          </a:p>
          <a:p>
            <a:pPr lvl="1"/>
            <a:r>
              <a:rPr lang="en-US" altLang="zh-CN" sz="2000" dirty="0">
                <a:solidFill>
                  <a:srgbClr val="000099"/>
                </a:solidFill>
              </a:rPr>
              <a:t>test relations to see if they are legal </a:t>
            </a:r>
            <a:r>
              <a:rPr lang="en-US" altLang="zh-CN" sz="2000" dirty="0"/>
              <a:t>under a given set of functional dependencies. </a:t>
            </a:r>
          </a:p>
          <a:p>
            <a:pPr lvl="2"/>
            <a:r>
              <a:rPr lang="en-US" altLang="zh-CN" sz="2000" dirty="0"/>
              <a:t> If a relation </a:t>
            </a:r>
            <a:r>
              <a:rPr lang="en-US" altLang="zh-CN" sz="2000" i="1" dirty="0"/>
              <a:t>r</a:t>
            </a:r>
            <a:r>
              <a:rPr lang="en-US" altLang="zh-CN" sz="2000" dirty="0"/>
              <a:t> is legal under a set </a:t>
            </a:r>
            <a:r>
              <a:rPr lang="en-US" altLang="zh-CN" sz="2000" i="1" dirty="0"/>
              <a:t>F</a:t>
            </a:r>
            <a:r>
              <a:rPr lang="en-US" altLang="zh-CN" sz="2000" dirty="0"/>
              <a:t> of functional dependencies, we say that </a:t>
            </a:r>
            <a:r>
              <a:rPr lang="en-US" altLang="zh-CN" sz="2000" i="1" dirty="0"/>
              <a:t>r</a:t>
            </a:r>
            <a:r>
              <a:rPr lang="en-US" altLang="zh-CN" sz="2000" dirty="0"/>
              <a:t> </a:t>
            </a:r>
            <a:r>
              <a:rPr lang="en-US" altLang="zh-CN" sz="2000" b="1" dirty="0">
                <a:solidFill>
                  <a:srgbClr val="000099"/>
                </a:solidFill>
              </a:rPr>
              <a:t>satisfies </a:t>
            </a:r>
            <a:r>
              <a:rPr lang="en-US" altLang="zh-CN" sz="2000" i="1" dirty="0"/>
              <a:t>F.</a:t>
            </a:r>
            <a:endParaRPr lang="en-US" altLang="zh-CN" sz="2000" dirty="0"/>
          </a:p>
          <a:p>
            <a:pPr lvl="1"/>
            <a:r>
              <a:rPr lang="en-US" altLang="zh-CN" sz="2000" dirty="0">
                <a:solidFill>
                  <a:srgbClr val="000099"/>
                </a:solidFill>
              </a:rPr>
              <a:t>specify constraints </a:t>
            </a:r>
            <a:r>
              <a:rPr lang="en-US" altLang="zh-CN" sz="2000" dirty="0"/>
              <a:t>on the set of legal relations</a:t>
            </a:r>
          </a:p>
          <a:p>
            <a:pPr lvl="2"/>
            <a:r>
              <a:rPr lang="en-US" altLang="zh-CN" sz="2000" dirty="0"/>
              <a:t>We say that </a:t>
            </a:r>
            <a:r>
              <a:rPr lang="en-US" altLang="zh-CN" sz="2000" i="1" dirty="0"/>
              <a:t>F</a:t>
            </a:r>
            <a:r>
              <a:rPr lang="en-US" altLang="zh-CN" sz="2000" dirty="0"/>
              <a:t> </a:t>
            </a:r>
            <a:r>
              <a:rPr lang="en-US" altLang="zh-CN" sz="2000" b="1" dirty="0">
                <a:solidFill>
                  <a:srgbClr val="000099"/>
                </a:solidFill>
              </a:rPr>
              <a:t>holds on</a:t>
            </a:r>
            <a:r>
              <a:rPr lang="en-US" altLang="zh-CN" sz="2000" dirty="0"/>
              <a:t> </a:t>
            </a:r>
            <a:r>
              <a:rPr lang="en-US" altLang="zh-CN" sz="2000" i="1" dirty="0"/>
              <a:t>R</a:t>
            </a:r>
            <a:r>
              <a:rPr lang="en-US" altLang="zh-CN" sz="2000" dirty="0"/>
              <a:t> if all legal relations on </a:t>
            </a:r>
            <a:r>
              <a:rPr lang="en-US" altLang="zh-CN" sz="2000" i="1" dirty="0"/>
              <a:t>R</a:t>
            </a:r>
            <a:r>
              <a:rPr lang="en-US" altLang="zh-CN" sz="2000" dirty="0"/>
              <a:t> satisfy the set of functional dependencies </a:t>
            </a:r>
            <a:r>
              <a:rPr lang="en-US" altLang="zh-CN" sz="2000" i="1" dirty="0"/>
              <a:t>F.</a:t>
            </a:r>
          </a:p>
          <a:p>
            <a:r>
              <a:rPr lang="en-US" altLang="zh-CN" sz="2400" dirty="0">
                <a:solidFill>
                  <a:srgbClr val="C00000"/>
                </a:solidFill>
              </a:rPr>
              <a:t>Note: </a:t>
            </a:r>
            <a:r>
              <a:rPr lang="en-US" altLang="zh-CN" sz="2400" dirty="0"/>
              <a:t> A specific instance of a relation schema may satisfy a functional dependency even if the functional dependency does not hold on all legal instances.  </a:t>
            </a:r>
          </a:p>
          <a:p>
            <a:pPr lvl="1"/>
            <a:r>
              <a:rPr lang="en-US" altLang="zh-CN" sz="2000" dirty="0"/>
              <a:t>For example, a specific instance of </a:t>
            </a:r>
            <a:r>
              <a:rPr lang="en-US" altLang="zh-CN" sz="2000" i="1" dirty="0"/>
              <a:t>instructor</a:t>
            </a:r>
            <a:r>
              <a:rPr lang="en-US" altLang="zh-CN" sz="2000" dirty="0"/>
              <a:t> may, by chance, satisfy </a:t>
            </a:r>
            <a:br>
              <a:rPr lang="en-US" altLang="zh-CN" sz="2000" dirty="0"/>
            </a:br>
            <a:r>
              <a:rPr lang="en-US" altLang="zh-CN" sz="2000" dirty="0"/>
              <a:t>               </a:t>
            </a:r>
            <a:r>
              <a:rPr lang="en-US" altLang="zh-CN" sz="2000" i="1" dirty="0"/>
              <a:t>name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Functional Dependencies (Cont.)</a:t>
            </a:r>
          </a:p>
        </p:txBody>
      </p:sp>
      <p:sp>
        <p:nvSpPr>
          <p:cNvPr id="33794" name="Rectangle 3"/>
          <p:cNvSpPr>
            <a:spLocks noGrp="1"/>
          </p:cNvSpPr>
          <p:nvPr>
            <p:ph idx="1"/>
          </p:nvPr>
        </p:nvSpPr>
        <p:spPr>
          <a:xfrm>
            <a:off x="198438" y="1093788"/>
            <a:ext cx="8770937" cy="4903787"/>
          </a:xfrm>
        </p:spPr>
        <p:txBody>
          <a:bodyPr wrap="square" lIns="91440" tIns="45720" rIns="91440" bIns="45720" anchor="t"/>
          <a:lstStyle/>
          <a:p>
            <a:r>
              <a:rPr lang="en-US" altLang="zh-CN" sz="2800" i="1" dirty="0">
                <a:sym typeface="Monotype Sorts" charset="2"/>
              </a:rPr>
              <a:t>A </a:t>
            </a:r>
            <a:r>
              <a:rPr lang="en-US" altLang="zh-CN" sz="2800" dirty="0">
                <a:sym typeface="Monotype Sorts" charset="2"/>
              </a:rPr>
              <a:t>functional dependency is </a:t>
            </a:r>
            <a:r>
              <a:rPr lang="en-US" altLang="zh-CN" sz="2800" b="1" dirty="0">
                <a:solidFill>
                  <a:srgbClr val="000099"/>
                </a:solidFill>
                <a:sym typeface="Monotype Sorts" charset="2"/>
              </a:rPr>
              <a:t>trivial</a:t>
            </a:r>
            <a:r>
              <a:rPr lang="en-US" altLang="zh-CN" sz="2800" dirty="0">
                <a:sym typeface="Monotype Sorts" charset="2"/>
              </a:rPr>
              <a:t> if it is satisfied by all instances of a relation</a:t>
            </a:r>
          </a:p>
          <a:p>
            <a:pPr lvl="1"/>
            <a:r>
              <a:rPr lang="en-US" altLang="zh-CN" sz="2800" dirty="0">
                <a:sym typeface="Monotype Sorts" charset="2"/>
              </a:rPr>
              <a:t>Example</a:t>
            </a:r>
            <a:r>
              <a:rPr lang="en-US" altLang="zh-CN" sz="2800" i="1" dirty="0">
                <a:sym typeface="Monotype Sorts" charset="2"/>
              </a:rPr>
              <a:t>:</a:t>
            </a:r>
          </a:p>
          <a:p>
            <a:pPr lvl="2"/>
            <a:r>
              <a:rPr lang="en-US" altLang="zh-CN" sz="2800" i="1" dirty="0">
                <a:sym typeface="Monotype Sorts" charset="2"/>
              </a:rPr>
              <a:t> ID, name</a:t>
            </a:r>
            <a:r>
              <a:rPr lang="en-US" altLang="zh-CN" sz="2800" i="1" dirty="0"/>
              <a:t> </a:t>
            </a:r>
            <a:r>
              <a:rPr lang="en-US" altLang="zh-CN" sz="2800" dirty="0">
                <a:sym typeface="Symbol" panose="05050102010706020507" charset="2"/>
              </a:rPr>
              <a:t></a:t>
            </a:r>
            <a:r>
              <a:rPr lang="en-US" altLang="zh-CN" sz="2800" dirty="0">
                <a:sym typeface="Monotype Sorts" charset="2"/>
              </a:rPr>
              <a:t> </a:t>
            </a:r>
            <a:r>
              <a:rPr lang="en-US" altLang="zh-CN" sz="2800" i="1" dirty="0">
                <a:sym typeface="Monotype Sorts" charset="2"/>
              </a:rPr>
              <a:t>ID</a:t>
            </a:r>
          </a:p>
          <a:p>
            <a:pPr lvl="2"/>
            <a:r>
              <a:rPr lang="en-US" altLang="zh-CN" sz="2800" i="1" dirty="0">
                <a:sym typeface="Monotype Sorts" charset="2"/>
              </a:rPr>
              <a:t> name </a:t>
            </a:r>
            <a:r>
              <a:rPr lang="en-US" altLang="zh-CN" sz="2800" dirty="0">
                <a:sym typeface="Symbol" panose="05050102010706020507" charset="2"/>
              </a:rPr>
              <a:t></a:t>
            </a:r>
            <a:r>
              <a:rPr lang="en-US" altLang="zh-CN" sz="2800" dirty="0">
                <a:sym typeface="Monotype Sorts" charset="2"/>
              </a:rPr>
              <a:t> </a:t>
            </a:r>
            <a:r>
              <a:rPr lang="en-US" altLang="zh-CN" sz="2800" i="1" dirty="0">
                <a:sym typeface="Monotype Sorts" charset="2"/>
              </a:rPr>
              <a:t>name</a:t>
            </a:r>
          </a:p>
          <a:p>
            <a:pPr lvl="1"/>
            <a:r>
              <a:rPr lang="en-US" altLang="zh-CN" sz="2800" dirty="0">
                <a:sym typeface="Monotype Sorts" charset="2"/>
              </a:rPr>
              <a:t>In general, </a:t>
            </a:r>
            <a:r>
              <a:rPr lang="en-US" altLang="zh-CN" sz="2800" dirty="0">
                <a:solidFill>
                  <a:srgbClr val="C00000"/>
                </a:solidFill>
                <a:sym typeface="Symbol" panose="05050102010706020507" charset="2"/>
              </a:rPr>
              <a:t> </a:t>
            </a:r>
            <a:r>
              <a:rPr lang="en-US" altLang="zh-CN" sz="2800" dirty="0">
                <a:solidFill>
                  <a:srgbClr val="C00000"/>
                </a:solidFill>
                <a:sym typeface="Monotype Sorts" charset="2"/>
              </a:rPr>
              <a:t> </a:t>
            </a:r>
            <a:r>
              <a:rPr lang="en-US" altLang="zh-CN" sz="2800" i="1" dirty="0">
                <a:solidFill>
                  <a:srgbClr val="C00000"/>
                </a:solidFill>
                <a:sym typeface="Symbol" panose="05050102010706020507" charset="2"/>
              </a:rPr>
              <a:t> </a:t>
            </a:r>
            <a:r>
              <a:rPr lang="en-US" altLang="zh-CN" sz="2800" dirty="0">
                <a:solidFill>
                  <a:srgbClr val="C00000"/>
                </a:solidFill>
                <a:sym typeface="Symbol" panose="05050102010706020507" charset="2"/>
              </a:rPr>
              <a:t>is trivial if</a:t>
            </a:r>
            <a:r>
              <a:rPr lang="en-US" altLang="zh-CN" sz="2800" i="1" dirty="0">
                <a:solidFill>
                  <a:srgbClr val="C00000"/>
                </a:solidFill>
                <a:sym typeface="Symbol" panose="05050102010706020507" charset="2"/>
              </a:rPr>
              <a:t> </a:t>
            </a:r>
            <a:r>
              <a:rPr lang="en-US" altLang="zh-CN" sz="2800" dirty="0">
                <a:solidFill>
                  <a:srgbClr val="C00000"/>
                </a:solidFill>
                <a:sym typeface="Symbol" panose="05050102010706020507" charset="2"/>
              </a:rPr>
              <a:t>  </a:t>
            </a:r>
            <a:r>
              <a:rPr lang="en-US" altLang="zh-CN" sz="2800" dirty="0">
                <a:sym typeface="Symbol" panose="05050102010706020507" charset="2"/>
              </a:rPr>
              <a:t> </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黑体" panose="02010609060101010101" pitchFamily="49" charset="-122"/>
                <a:ea typeface="黑体" panose="02010609060101010101" pitchFamily="49" charset="-122"/>
              </a:rPr>
              <a:t>重要概念之间的关系</a:t>
            </a:r>
          </a:p>
        </p:txBody>
      </p:sp>
      <p:pic>
        <p:nvPicPr>
          <p:cNvPr id="4" name="图片 3"/>
          <p:cNvPicPr>
            <a:picLocks noChangeAspect="1"/>
          </p:cNvPicPr>
          <p:nvPr/>
        </p:nvPicPr>
        <p:blipFill rotWithShape="1">
          <a:blip r:embed="rId2"/>
          <a:srcRect l="3114" t="13917" b="5315"/>
          <a:stretch>
            <a:fillRect/>
          </a:stretch>
        </p:blipFill>
        <p:spPr>
          <a:xfrm>
            <a:off x="209862" y="1573967"/>
            <a:ext cx="8859187" cy="41522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609600" y="63500"/>
            <a:ext cx="7924800" cy="99377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a Set of Functional Dependencies</a:t>
            </a:r>
          </a:p>
        </p:txBody>
      </p:sp>
      <p:sp>
        <p:nvSpPr>
          <p:cNvPr id="35842" name="Rectangle 3"/>
          <p:cNvSpPr>
            <a:spLocks noGrp="1"/>
          </p:cNvSpPr>
          <p:nvPr>
            <p:ph idx="1"/>
          </p:nvPr>
        </p:nvSpPr>
        <p:spPr>
          <a:xfrm>
            <a:off x="107950" y="1169988"/>
            <a:ext cx="8880475" cy="5022850"/>
          </a:xfrm>
        </p:spPr>
        <p:txBody>
          <a:bodyPr wrap="square" lIns="91440" tIns="45720" rIns="91440" bIns="45720" anchor="t"/>
          <a:lstStyle/>
          <a:p>
            <a:r>
              <a:rPr lang="en-US" altLang="zh-CN" sz="2800" dirty="0"/>
              <a:t>Given a set </a:t>
            </a:r>
            <a:r>
              <a:rPr lang="en-US" altLang="zh-CN" sz="2800" i="1" dirty="0"/>
              <a:t>F</a:t>
            </a:r>
            <a:r>
              <a:rPr lang="en-US" altLang="zh-CN" sz="2800" dirty="0"/>
              <a:t>  of functional dependencies, there are certain other functional dependencies that are </a:t>
            </a:r>
            <a:r>
              <a:rPr lang="en-US" altLang="zh-CN" sz="2800" i="1" u="sng" dirty="0">
                <a:solidFill>
                  <a:srgbClr val="000099"/>
                </a:solidFill>
              </a:rPr>
              <a:t>logically implied</a:t>
            </a:r>
            <a:r>
              <a:rPr lang="en-US" altLang="zh-CN" sz="2800" dirty="0"/>
              <a:t> by </a:t>
            </a:r>
            <a:r>
              <a:rPr lang="en-US" altLang="zh-CN" sz="2800" i="1" dirty="0"/>
              <a:t>F</a:t>
            </a:r>
            <a:r>
              <a:rPr lang="en-US" altLang="zh-CN" sz="2800" dirty="0"/>
              <a:t>.</a:t>
            </a:r>
          </a:p>
          <a:p>
            <a:pPr lvl="1"/>
            <a:r>
              <a:rPr lang="en-US" altLang="zh-CN" sz="2800" dirty="0"/>
              <a:t>For example:  If  </a:t>
            </a:r>
            <a:r>
              <a:rPr lang="en-US" altLang="zh-CN" sz="2800" i="1" dirty="0"/>
              <a:t>A</a:t>
            </a:r>
            <a:r>
              <a:rPr lang="en-US" altLang="zh-CN" sz="2800" dirty="0"/>
              <a:t> </a:t>
            </a:r>
            <a:r>
              <a:rPr lang="en-US" altLang="zh-CN" sz="2800" dirty="0">
                <a:sym typeface="Symbol" panose="05050102010706020507" charset="2"/>
              </a:rPr>
              <a:t></a:t>
            </a:r>
            <a:r>
              <a:rPr lang="en-US" altLang="zh-CN" sz="2800" dirty="0">
                <a:sym typeface="Monotype Sorts" charset="2"/>
              </a:rPr>
              <a:t> </a:t>
            </a:r>
            <a:r>
              <a:rPr lang="en-US" altLang="zh-CN" sz="2800" i="1" dirty="0">
                <a:sym typeface="Monotype Sorts" charset="2"/>
              </a:rPr>
              <a:t>B</a:t>
            </a:r>
            <a:r>
              <a:rPr lang="en-US" altLang="zh-CN" sz="2800" dirty="0">
                <a:sym typeface="Monotype Sorts" charset="2"/>
              </a:rPr>
              <a:t> and  </a:t>
            </a:r>
            <a:r>
              <a:rPr lang="en-US" altLang="zh-CN" sz="2800" i="1" dirty="0">
                <a:sym typeface="Monotype Sorts" charset="2"/>
              </a:rPr>
              <a:t>B</a:t>
            </a:r>
            <a:r>
              <a:rPr lang="en-US" altLang="zh-CN" sz="2800" dirty="0">
                <a:sym typeface="Monotype Sorts" charset="2"/>
              </a:rPr>
              <a:t> </a:t>
            </a:r>
            <a:r>
              <a:rPr lang="en-US" altLang="zh-CN" sz="2800" dirty="0">
                <a:sym typeface="Symbol" panose="05050102010706020507" charset="2"/>
              </a:rPr>
              <a:t></a:t>
            </a:r>
            <a:r>
              <a:rPr lang="en-US" altLang="zh-CN" sz="2800" dirty="0">
                <a:sym typeface="Monotype Sorts" charset="2"/>
              </a:rPr>
              <a:t> </a:t>
            </a:r>
            <a:r>
              <a:rPr lang="en-US" altLang="zh-CN" sz="2800" i="1" dirty="0">
                <a:sym typeface="Monotype Sorts" charset="2"/>
              </a:rPr>
              <a:t>C</a:t>
            </a:r>
            <a:r>
              <a:rPr lang="en-US" altLang="zh-CN" sz="2800" dirty="0">
                <a:sym typeface="Monotype Sorts" charset="2"/>
              </a:rPr>
              <a:t>,  then we can infer that </a:t>
            </a:r>
            <a:r>
              <a:rPr lang="en-US" altLang="zh-CN" sz="2800" i="1" dirty="0">
                <a:sym typeface="Monotype Sorts" charset="2"/>
              </a:rPr>
              <a:t>A</a:t>
            </a:r>
            <a:r>
              <a:rPr lang="en-US" altLang="zh-CN" sz="2800" dirty="0">
                <a:sym typeface="Monotype Sorts" charset="2"/>
              </a:rPr>
              <a:t> </a:t>
            </a:r>
            <a:r>
              <a:rPr lang="en-US" altLang="zh-CN" sz="2800" dirty="0">
                <a:sym typeface="Symbol" panose="05050102010706020507" charset="2"/>
              </a:rPr>
              <a:t></a:t>
            </a:r>
            <a:r>
              <a:rPr lang="en-US" altLang="zh-CN" sz="2800" dirty="0">
                <a:sym typeface="Monotype Sorts" charset="2"/>
              </a:rPr>
              <a:t> </a:t>
            </a:r>
            <a:r>
              <a:rPr lang="en-US" altLang="zh-CN" sz="2800" i="1" dirty="0">
                <a:sym typeface="Monotype Sorts" charset="2"/>
              </a:rPr>
              <a:t>C</a:t>
            </a:r>
            <a:endParaRPr lang="en-US" altLang="zh-CN" sz="2800" dirty="0"/>
          </a:p>
          <a:p>
            <a:r>
              <a:rPr lang="en-US" altLang="zh-CN" sz="2800" dirty="0"/>
              <a:t>The set of </a:t>
            </a:r>
            <a:r>
              <a:rPr lang="en-US" altLang="zh-CN" sz="2800" b="1" dirty="0">
                <a:solidFill>
                  <a:srgbClr val="000099"/>
                </a:solidFill>
              </a:rPr>
              <a:t>all</a:t>
            </a:r>
            <a:r>
              <a:rPr lang="en-US" altLang="zh-CN" sz="2800" dirty="0"/>
              <a:t> functional dependencies logically implied by </a:t>
            </a:r>
            <a:r>
              <a:rPr lang="en-US" altLang="zh-CN" sz="2800" i="1" dirty="0"/>
              <a:t>F</a:t>
            </a:r>
            <a:r>
              <a:rPr lang="en-US" altLang="zh-CN" sz="2800" dirty="0"/>
              <a:t> is the </a:t>
            </a:r>
            <a:r>
              <a:rPr lang="en-US" altLang="zh-CN" sz="2800" b="1" dirty="0">
                <a:solidFill>
                  <a:srgbClr val="000099"/>
                </a:solidFill>
              </a:rPr>
              <a:t>closure</a:t>
            </a:r>
            <a:r>
              <a:rPr lang="en-US" altLang="zh-CN" sz="2800" dirty="0"/>
              <a:t> of </a:t>
            </a:r>
            <a:r>
              <a:rPr lang="en-US" altLang="zh-CN" sz="2800" i="1" dirty="0"/>
              <a:t>F</a:t>
            </a:r>
            <a:r>
              <a:rPr lang="en-US" altLang="zh-CN" sz="2800" dirty="0"/>
              <a:t>.</a:t>
            </a:r>
          </a:p>
          <a:p>
            <a:r>
              <a:rPr lang="en-US" altLang="zh-CN" sz="2800" dirty="0"/>
              <a:t>We denote the </a:t>
            </a:r>
            <a:r>
              <a:rPr lang="en-US" altLang="zh-CN" sz="2800" i="1" dirty="0"/>
              <a:t>closure </a:t>
            </a:r>
            <a:r>
              <a:rPr lang="en-US" altLang="zh-CN" sz="2800" dirty="0"/>
              <a:t>of </a:t>
            </a:r>
            <a:r>
              <a:rPr lang="en-US" altLang="zh-CN" sz="2800" i="1" dirty="0"/>
              <a:t>F</a:t>
            </a:r>
            <a:r>
              <a:rPr lang="en-US" altLang="zh-CN" sz="2800" dirty="0"/>
              <a:t> by </a:t>
            </a:r>
            <a:r>
              <a:rPr lang="en-US" altLang="zh-CN" sz="2800" b="1" dirty="0">
                <a:solidFill>
                  <a:srgbClr val="000099"/>
                </a:solidFill>
              </a:rPr>
              <a:t>F</a:t>
            </a:r>
            <a:r>
              <a:rPr lang="en-US" altLang="zh-CN" sz="2800" b="1" i="1" baseline="30000" dirty="0">
                <a:solidFill>
                  <a:srgbClr val="000099"/>
                </a:solidFill>
              </a:rPr>
              <a:t>+</a:t>
            </a:r>
            <a:r>
              <a:rPr lang="en-US" altLang="zh-CN" sz="2800" i="1" dirty="0"/>
              <a:t>.</a:t>
            </a:r>
          </a:p>
          <a:p>
            <a:r>
              <a:rPr lang="en-US" altLang="zh-CN" sz="2800" dirty="0"/>
              <a:t>F</a:t>
            </a:r>
            <a:r>
              <a:rPr lang="en-US" altLang="zh-CN" sz="2800" baseline="30000" dirty="0"/>
              <a:t>+</a:t>
            </a:r>
            <a:r>
              <a:rPr lang="en-US" altLang="zh-CN" sz="2800" dirty="0"/>
              <a:t> is a superset of </a:t>
            </a:r>
            <a:r>
              <a:rPr lang="en-US" altLang="zh-CN" sz="2800" i="1" dirty="0"/>
              <a:t>F</a:t>
            </a:r>
            <a:r>
              <a:rPr lang="en-US" altLang="zh-CN" sz="2800" dirty="0"/>
              <a:t>.</a:t>
            </a:r>
            <a:endParaRPr lang="en-US" altLang="zh-CN" sz="2800" dirty="0">
              <a:sym typeface="Greek Symbols"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Boyce-Codd Normal Form</a:t>
            </a:r>
          </a:p>
        </p:txBody>
      </p:sp>
      <p:sp>
        <p:nvSpPr>
          <p:cNvPr id="37890" name="Rectangle 3"/>
          <p:cNvSpPr>
            <a:spLocks noGrp="1"/>
          </p:cNvSpPr>
          <p:nvPr>
            <p:ph idx="1"/>
          </p:nvPr>
        </p:nvSpPr>
        <p:spPr>
          <a:xfrm>
            <a:off x="2324959" y="3311835"/>
            <a:ext cx="6562725" cy="836613"/>
          </a:xfrm>
        </p:spPr>
        <p:txBody>
          <a:bodyPr wrap="square" lIns="91440" tIns="45720" rIns="91440" bIns="45720" anchor="t"/>
          <a:lstStyle/>
          <a:p>
            <a:pPr marL="0" indent="0">
              <a:buNone/>
            </a:pPr>
            <a:r>
              <a:rPr lang="en-US" altLang="zh-CN" sz="2400" dirty="0">
                <a:solidFill>
                  <a:srgbClr val="0000FF"/>
                </a:solidFill>
                <a:sym typeface="Symbol" panose="05050102010706020507" charset="2"/>
              </a:rPr>
              <a:t></a:t>
            </a:r>
            <a:r>
              <a:rPr lang="en-US" altLang="zh-CN" sz="2400" dirty="0">
                <a:solidFill>
                  <a:srgbClr val="0000FF"/>
                </a:solidFill>
                <a:sym typeface="Greek Symbols" pitchFamily="18" charset="2"/>
              </a:rPr>
              <a:t> </a:t>
            </a:r>
            <a:r>
              <a:rPr lang="en-US" altLang="zh-CN" sz="2400" dirty="0">
                <a:solidFill>
                  <a:srgbClr val="0000FF"/>
                </a:solidFill>
                <a:sym typeface="Symbol" panose="05050102010706020507" charset="2"/>
              </a:rPr>
              <a:t></a:t>
            </a:r>
            <a:r>
              <a:rPr lang="en-US" altLang="zh-CN" sz="2400" dirty="0">
                <a:solidFill>
                  <a:srgbClr val="0000FF"/>
                </a:solidFill>
                <a:sym typeface="Monotype Sorts" charset="2"/>
              </a:rPr>
              <a:t> </a:t>
            </a:r>
            <a:r>
              <a:rPr lang="en-US" altLang="zh-CN" sz="2400" i="1" dirty="0">
                <a:solidFill>
                  <a:srgbClr val="0000FF"/>
                </a:solidFill>
                <a:sym typeface="Symbol" panose="05050102010706020507" charset="2"/>
              </a:rPr>
              <a:t></a:t>
            </a:r>
            <a:r>
              <a:rPr lang="en-US" altLang="zh-CN" sz="2400" i="1" dirty="0">
                <a:solidFill>
                  <a:srgbClr val="0000FF"/>
                </a:solidFill>
                <a:sym typeface="Greek Symbols" pitchFamily="18" charset="2"/>
              </a:rPr>
              <a:t>  </a:t>
            </a:r>
            <a:r>
              <a:rPr lang="en-US" altLang="zh-CN" sz="2400" dirty="0">
                <a:solidFill>
                  <a:srgbClr val="0000FF"/>
                </a:solidFill>
                <a:sym typeface="Greek Symbols" pitchFamily="18" charset="2"/>
              </a:rPr>
              <a:t>is trivial (i.e., </a:t>
            </a:r>
            <a:r>
              <a:rPr lang="en-US" altLang="zh-CN" sz="2400" i="1" dirty="0">
                <a:solidFill>
                  <a:srgbClr val="0000FF"/>
                </a:solidFill>
                <a:sym typeface="Symbol" panose="05050102010706020507" charset="2"/>
              </a:rPr>
              <a:t></a:t>
            </a:r>
            <a:r>
              <a:rPr lang="en-US" altLang="zh-CN" sz="2400" dirty="0">
                <a:solidFill>
                  <a:srgbClr val="0000FF"/>
                </a:solidFill>
                <a:sym typeface="Greek Symbols" pitchFamily="18" charset="2"/>
              </a:rPr>
              <a:t> </a:t>
            </a:r>
            <a:r>
              <a:rPr lang="en-US" altLang="zh-CN" sz="2400" dirty="0">
                <a:solidFill>
                  <a:srgbClr val="0000FF"/>
                </a:solidFill>
                <a:sym typeface="Symbol" panose="05050102010706020507" charset="2"/>
              </a:rPr>
              <a:t> </a:t>
            </a:r>
            <a:r>
              <a:rPr lang="en-US" altLang="zh-CN" sz="2400" dirty="0">
                <a:solidFill>
                  <a:srgbClr val="0000FF"/>
                </a:solidFill>
                <a:sym typeface="Greek Symbols" pitchFamily="18" charset="2"/>
              </a:rPr>
              <a:t>)</a:t>
            </a:r>
          </a:p>
          <a:p>
            <a:pPr marL="0" indent="0">
              <a:buNone/>
            </a:pPr>
            <a:r>
              <a:rPr lang="en-US" altLang="zh-CN" sz="2400" dirty="0">
                <a:solidFill>
                  <a:srgbClr val="0000FF"/>
                </a:solidFill>
                <a:sym typeface="Symbol" panose="05050102010706020507" charset="2"/>
              </a:rPr>
              <a:t></a:t>
            </a:r>
            <a:r>
              <a:rPr lang="en-US" altLang="zh-CN" sz="2400" dirty="0">
                <a:solidFill>
                  <a:srgbClr val="0000FF"/>
                </a:solidFill>
                <a:sym typeface="Greek Symbols" pitchFamily="18" charset="2"/>
              </a:rPr>
              <a:t> is a </a:t>
            </a:r>
            <a:r>
              <a:rPr lang="en-US" altLang="zh-CN" sz="2400" dirty="0" err="1">
                <a:solidFill>
                  <a:srgbClr val="0000FF"/>
                </a:solidFill>
                <a:sym typeface="Greek Symbols" pitchFamily="18" charset="2"/>
              </a:rPr>
              <a:t>superkey</a:t>
            </a:r>
            <a:r>
              <a:rPr lang="en-US" altLang="zh-CN" sz="2400" dirty="0">
                <a:solidFill>
                  <a:srgbClr val="0000FF"/>
                </a:solidFill>
                <a:sym typeface="Greek Symbols" pitchFamily="18" charset="2"/>
              </a:rPr>
              <a:t> for </a:t>
            </a:r>
            <a:r>
              <a:rPr lang="en-US" altLang="zh-CN" sz="2400" i="1" dirty="0">
                <a:solidFill>
                  <a:srgbClr val="0000FF"/>
                </a:solidFill>
                <a:sym typeface="Greek Symbols" pitchFamily="18" charset="2"/>
              </a:rPr>
              <a:t>R</a:t>
            </a:r>
          </a:p>
        </p:txBody>
      </p:sp>
      <p:sp>
        <p:nvSpPr>
          <p:cNvPr id="37891" name="Text Box 4"/>
          <p:cNvSpPr/>
          <p:nvPr/>
        </p:nvSpPr>
        <p:spPr>
          <a:xfrm>
            <a:off x="171450" y="1314450"/>
            <a:ext cx="8799513" cy="2978150"/>
          </a:xfrm>
          <a:prstGeom prst="rect">
            <a:avLst/>
          </a:prstGeom>
          <a:noFill/>
          <a:ln w="9525">
            <a:noFill/>
          </a:ln>
        </p:spPr>
        <p:txBody>
          <a:bodyPr wrap="square" lIns="91440" tIns="45720" rIns="91440" bIns="45720" anchor="t"/>
          <a:lstStyle/>
          <a:p>
            <a:pPr marL="342900" indent="-342900" eaLnBrk="0" hangingPunct="0">
              <a:spcBef>
                <a:spcPct val="35000"/>
              </a:spcBef>
              <a:buClr>
                <a:schemeClr val="tx2"/>
              </a:buClr>
              <a:buFont typeface="Monotype Sorts" charset="0"/>
              <a:buChar char="n"/>
            </a:pPr>
            <a:r>
              <a:rPr lang="en-US" altLang="zh-CN" sz="2400" dirty="0">
                <a:latin typeface="Arial" panose="020B0604020202020204"/>
              </a:rPr>
              <a:t>A relation schema R is in </a:t>
            </a:r>
            <a:r>
              <a:rPr lang="en-US" altLang="zh-CN" sz="2400" i="1" u="sng" dirty="0">
                <a:solidFill>
                  <a:srgbClr val="C00000"/>
                </a:solidFill>
                <a:latin typeface="Arial" panose="020B0604020202020204"/>
              </a:rPr>
              <a:t>BCNF</a:t>
            </a:r>
            <a:r>
              <a:rPr lang="en-US" altLang="zh-CN" sz="2400" dirty="0">
                <a:latin typeface="Arial" panose="020B0604020202020204"/>
              </a:rPr>
              <a:t> with respect to a set F of functional  dependencies if for all functional dependencies in F</a:t>
            </a:r>
            <a:r>
              <a:rPr lang="en-US" altLang="zh-CN" sz="2400" baseline="30000" dirty="0">
                <a:latin typeface="Arial" panose="020B0604020202020204"/>
              </a:rPr>
              <a:t>+</a:t>
            </a:r>
            <a:r>
              <a:rPr lang="en-US" altLang="zh-CN" sz="2400" dirty="0">
                <a:latin typeface="Arial" panose="020B0604020202020204"/>
              </a:rPr>
              <a:t> of the form </a:t>
            </a:r>
            <a:r>
              <a:rPr lang="en-US" altLang="zh-CN" sz="2400" dirty="0">
                <a:latin typeface="Arial" panose="020B0604020202020204"/>
                <a:sym typeface="Symbol" panose="05050102010706020507" charset="2"/>
              </a:rPr>
              <a:t>  </a:t>
            </a:r>
            <a:r>
              <a:rPr lang="en-US" altLang="zh-CN" sz="2400" dirty="0">
                <a:latin typeface="Arial" panose="020B0604020202020204"/>
                <a:sym typeface="Greek Symbols" pitchFamily="18" charset="2"/>
              </a:rPr>
              <a:t> </a:t>
            </a:r>
            <a:r>
              <a:rPr lang="en-US" altLang="zh-CN" sz="2400" dirty="0">
                <a:latin typeface="Arial" panose="020B0604020202020204"/>
                <a:sym typeface="Symbol" panose="05050102010706020507" charset="2"/>
              </a:rPr>
              <a:t></a:t>
            </a:r>
            <a:r>
              <a:rPr lang="en-US" altLang="zh-CN" sz="2400" dirty="0">
                <a:latin typeface="Arial" panose="020B0604020202020204"/>
                <a:sym typeface="Monotype Sorts" charset="2"/>
              </a:rPr>
              <a:t> </a:t>
            </a:r>
            <a:r>
              <a:rPr lang="en-US" altLang="zh-CN" sz="2400" dirty="0">
                <a:latin typeface="Arial" panose="020B0604020202020204"/>
                <a:sym typeface="Symbol" panose="05050102010706020507" charset="2"/>
              </a:rPr>
              <a:t></a:t>
            </a:r>
          </a:p>
          <a:p>
            <a:pPr marL="800100" lvl="1" indent="-342900" algn="l" eaLnBrk="0" hangingPunct="0">
              <a:spcBef>
                <a:spcPct val="35000"/>
              </a:spcBef>
              <a:buClr>
                <a:schemeClr val="tx2"/>
              </a:buClr>
              <a:buFont typeface="Monotype Sorts" charset="0"/>
              <a:buChar char="n"/>
            </a:pPr>
            <a:r>
              <a:rPr lang="en-US" altLang="zh-CN" sz="2400" dirty="0">
                <a:latin typeface="Arial" panose="020B0604020202020204"/>
                <a:sym typeface="Greek Symbols" pitchFamily="18" charset="2"/>
              </a:rPr>
              <a:t>where </a:t>
            </a:r>
            <a:r>
              <a:rPr lang="en-US" altLang="zh-CN" sz="2400" dirty="0">
                <a:latin typeface="Arial" panose="020B0604020202020204"/>
                <a:sym typeface="Symbol" panose="05050102010706020507" charset="2"/>
              </a:rPr>
              <a:t></a:t>
            </a:r>
            <a:r>
              <a:rPr lang="en-US" altLang="zh-CN" sz="2400" dirty="0">
                <a:latin typeface="Arial" panose="020B0604020202020204"/>
                <a:sym typeface="Greek Symbols" pitchFamily="18" charset="2"/>
              </a:rPr>
              <a:t> </a:t>
            </a:r>
            <a:r>
              <a:rPr lang="en-US" altLang="zh-CN" sz="2400" dirty="0">
                <a:latin typeface="Arial" panose="020B0604020202020204"/>
                <a:sym typeface="Symbol" panose="05050102010706020507" charset="2"/>
              </a:rPr>
              <a:t> R and </a:t>
            </a:r>
            <a:r>
              <a:rPr lang="en-US" altLang="zh-CN" sz="2400" dirty="0">
                <a:latin typeface="Arial" panose="020B0604020202020204"/>
                <a:sym typeface="Greek Symbols" pitchFamily="18" charset="2"/>
              </a:rPr>
              <a:t> </a:t>
            </a:r>
            <a:r>
              <a:rPr lang="en-US" altLang="zh-CN" sz="2400" dirty="0">
                <a:latin typeface="Arial" panose="020B0604020202020204"/>
                <a:sym typeface="Symbol" panose="05050102010706020507" charset="2"/>
              </a:rPr>
              <a:t> R, at least one of the following holds:</a:t>
            </a:r>
          </a:p>
        </p:txBody>
      </p:sp>
      <p:sp>
        <p:nvSpPr>
          <p:cNvPr id="680965" name="Text Box 5"/>
          <p:cNvSpPr>
            <a:spLocks noChangeArrowheads="1"/>
          </p:cNvSpPr>
          <p:nvPr/>
        </p:nvSpPr>
        <p:spPr bwMode="auto">
          <a:xfrm>
            <a:off x="152400" y="4313238"/>
            <a:ext cx="8794750" cy="1955800"/>
          </a:xfrm>
          <a:prstGeom prst="rect">
            <a:avLst/>
          </a:prstGeom>
          <a:noFill/>
          <a:ln w="9525">
            <a:noFill/>
          </a:ln>
        </p:spPr>
        <p:txBody>
          <a:bodyPr vert="horz" wrap="square" lIns="91440" tIns="45720" rIns="91440" bIns="45720" rtlCol="0" anchor="t">
            <a:normAutofit/>
          </a:bodyPr>
          <a:lstStyle/>
          <a:p>
            <a:pPr marL="342900" marR="0" lvl="0" indent="-342900" algn="l" defTabSz="914400" rtl="0" eaLnBrk="0" fontAlgn="base" latinLnBrk="0" hangingPunct="0">
              <a:lnSpc>
                <a:spcPct val="100000"/>
              </a:lnSpc>
              <a:spcBef>
                <a:spcPct val="35000"/>
              </a:spcBef>
              <a:spcAft>
                <a:spcPct val="0"/>
              </a:spcAft>
              <a:buClr>
                <a:schemeClr val="tx2"/>
              </a:buClr>
              <a:buFont typeface="Monotype Sorts" charset="0"/>
              <a:buChar char="n"/>
            </a:pPr>
            <a:r>
              <a:rPr kumimoji="1" lang="en-US" altLang="zh-CN" sz="2400" b="0" i="0" u="none" strike="noStrike" kern="0" cap="none" spc="0" normalizeH="0" baseline="0" noProof="1">
                <a:solidFill>
                  <a:schemeClr val="tx1"/>
                </a:solidFill>
                <a:latin typeface="Arial" panose="020B0604020202020204"/>
                <a:ea typeface="+mn-ea"/>
                <a:cs typeface="Arial" panose="020B0604020202020204"/>
                <a:sym typeface="+mn-ea"/>
              </a:rPr>
              <a:t>Example schema not in BCNF:</a:t>
            </a:r>
          </a:p>
          <a:p>
            <a:pPr marL="0" marR="0" lvl="0" indent="0" algn="l" defTabSz="914400" rtl="0" eaLnBrk="0" fontAlgn="base" latinLnBrk="0" hangingPunct="0">
              <a:lnSpc>
                <a:spcPct val="100000"/>
              </a:lnSpc>
              <a:spcBef>
                <a:spcPct val="35000"/>
              </a:spcBef>
              <a:spcAft>
                <a:spcPct val="0"/>
              </a:spcAft>
              <a:buClr>
                <a:schemeClr val="tx2"/>
              </a:buClr>
              <a:buNone/>
            </a:pPr>
            <a:r>
              <a:rPr kumimoji="1" lang="en-US" altLang="zh-CN" sz="2400" b="0" i="0" u="none" strike="noStrike" kern="0" cap="none" spc="0" normalizeH="0" baseline="0" noProof="1">
                <a:solidFill>
                  <a:schemeClr val="tx1"/>
                </a:solidFill>
                <a:latin typeface="Arial" panose="020B0604020202020204"/>
                <a:ea typeface="+mn-ea"/>
                <a:cs typeface="Arial" panose="020B0604020202020204"/>
                <a:sym typeface="+mn-ea"/>
              </a:rPr>
              <a:t>     instr_dept (ID, name, salary, dept_name, building, budget )</a:t>
            </a:r>
          </a:p>
          <a:p>
            <a:pPr marL="800100" marR="0" lvl="1" indent="-342900" algn="l" defTabSz="914400" rtl="0" eaLnBrk="0" fontAlgn="base" latinLnBrk="0" hangingPunct="0">
              <a:lnSpc>
                <a:spcPct val="100000"/>
              </a:lnSpc>
              <a:spcBef>
                <a:spcPct val="35000"/>
              </a:spcBef>
              <a:spcAft>
                <a:spcPct val="0"/>
              </a:spcAft>
              <a:buClr>
                <a:schemeClr val="tx2"/>
              </a:buClr>
              <a:buFont typeface="Monotype Sorts" charset="0"/>
              <a:buChar char="n"/>
            </a:pPr>
            <a:r>
              <a:rPr kumimoji="1" lang="en-US" altLang="zh-CN" sz="2400" b="0" i="0" u="none" strike="noStrike" kern="0" cap="none" spc="0" normalizeH="0" baseline="0" noProof="1">
                <a:solidFill>
                  <a:schemeClr val="tx1"/>
                </a:solidFill>
                <a:latin typeface="Arial" panose="020B0604020202020204"/>
                <a:ea typeface="+mn-ea"/>
                <a:cs typeface="Arial" panose="020B0604020202020204"/>
                <a:sym typeface="+mn-ea"/>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n-ea"/>
              </a:rPr>
              <a:t>because </a:t>
            </a:r>
            <a:r>
              <a:rPr kumimoji="1" lang="en-US" altLang="zh-CN" sz="2000" b="0" i="0" u="none" strike="noStrike" kern="0" cap="none" spc="0" normalizeH="0" baseline="0" noProof="1">
                <a:solidFill>
                  <a:srgbClr val="0070C0"/>
                </a:solidFill>
                <a:latin typeface="Arial" panose="020B0604020202020204"/>
                <a:ea typeface="+mn-ea"/>
                <a:cs typeface="Arial" panose="020B0604020202020204"/>
                <a:sym typeface="+mn-ea"/>
              </a:rPr>
              <a:t>dept_name</a:t>
            </a:r>
            <a:r>
              <a:rPr kumimoji="1" lang="en-US" altLang="zh-CN" sz="2000" b="0" i="0" u="none" strike="noStrike" kern="0" cap="none" spc="0" normalizeH="0" baseline="0" noProof="1">
                <a:solidFill>
                  <a:srgbClr val="0070C0"/>
                </a:solidFill>
                <a:latin typeface="Arial" panose="020B0604020202020204"/>
                <a:ea typeface="+mn-ea"/>
                <a:cs typeface="Arial" panose="020B0604020202020204"/>
                <a:sym typeface="Symbol" panose="05050102010706020507" charset="2"/>
              </a:rPr>
              <a:t></a:t>
            </a:r>
            <a:r>
              <a:rPr kumimoji="1" lang="en-US" altLang="zh-CN" sz="2000" b="0" i="0" u="none" strike="noStrike" kern="0" cap="none" spc="0" normalizeH="0" baseline="0" noProof="1">
                <a:solidFill>
                  <a:srgbClr val="0070C0"/>
                </a:solidFill>
                <a:latin typeface="Arial" panose="020B0604020202020204"/>
                <a:ea typeface="+mn-ea"/>
                <a:cs typeface="Arial" panose="020B0604020202020204"/>
                <a:sym typeface="Monotype Sorts" charset="2"/>
              </a:rPr>
              <a:t> building, budget</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holds on instr_dept, but </a:t>
            </a:r>
            <a:r>
              <a:rPr kumimoji="1" lang="en-US" altLang="zh-CN" sz="2000" b="0" i="0" u="none" strike="noStrike" kern="0" cap="none" spc="0" normalizeH="0" baseline="0" noProof="1">
                <a:solidFill>
                  <a:srgbClr val="0070C0"/>
                </a:solidFill>
                <a:latin typeface="Arial" panose="020B0604020202020204"/>
                <a:ea typeface="+mn-ea"/>
                <a:cs typeface="Arial" panose="020B0604020202020204"/>
                <a:sym typeface="Monotype Sorts" charset="2"/>
              </a:rPr>
              <a:t>dept_name</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is not a superkey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mj-cs"/>
                <a:sym typeface="+mn-ea"/>
              </a:rPr>
              <a:t>SQL</a:t>
            </a:r>
            <a:r>
              <a:rPr lang="zh-CN" altLang="en-US" dirty="0">
                <a:latin typeface="微软雅黑" panose="020B0503020204020204" charset="-122"/>
                <a:ea typeface="微软雅黑" panose="020B0503020204020204" charset="-122"/>
                <a:cs typeface="+mj-cs"/>
                <a:sym typeface="+mn-ea"/>
              </a:rPr>
              <a:t>中的函数依赖</a:t>
            </a:r>
            <a:endParaRPr lang="zh-CN" altLang="en-US"/>
          </a:p>
        </p:txBody>
      </p:sp>
      <p:sp>
        <p:nvSpPr>
          <p:cNvPr id="3" name="内容占位符 2"/>
          <p:cNvSpPr>
            <a:spLocks noGrp="1"/>
          </p:cNvSpPr>
          <p:nvPr>
            <p:ph idx="1"/>
          </p:nvPr>
        </p:nvSpPr>
        <p:spPr>
          <a:xfrm>
            <a:off x="207010" y="991870"/>
            <a:ext cx="8542655" cy="5351145"/>
          </a:xfrm>
        </p:spPr>
        <p:txBody>
          <a:bodyPr/>
          <a:lstStyle/>
          <a:p>
            <a:pPr eaLnBrk="1" hangingPunct="1">
              <a:lnSpc>
                <a:spcPct val="120000"/>
              </a:lnSpc>
              <a:buSzPct val="125000"/>
            </a:pPr>
            <a:r>
              <a:rPr lang="zh-CN" altLang="en-US" sz="2400" dirty="0">
                <a:latin typeface="Arial" panose="020B0604020202020204" pitchFamily="34" charset="0"/>
                <a:cs typeface="Arial" panose="020B0604020202020204" pitchFamily="34" charset="0"/>
                <a:sym typeface="+mn-ea"/>
              </a:rPr>
              <a:t>除了候选键和主键外，</a:t>
            </a:r>
            <a:r>
              <a:rPr lang="en-US" altLang="zh-CN" sz="2400" dirty="0">
                <a:latin typeface="Arial" panose="020B0604020202020204" pitchFamily="34" charset="0"/>
                <a:cs typeface="Arial" panose="020B0604020202020204" pitchFamily="34" charset="0"/>
                <a:sym typeface="+mn-ea"/>
              </a:rPr>
              <a:t>SQL</a:t>
            </a:r>
            <a:r>
              <a:rPr lang="zh-CN" altLang="en-US" sz="2400" dirty="0">
                <a:latin typeface="Arial" panose="020B0604020202020204" pitchFamily="34" charset="0"/>
                <a:cs typeface="Arial" panose="020B0604020202020204" pitchFamily="34" charset="0"/>
                <a:sym typeface="+mn-ea"/>
              </a:rPr>
              <a:t>没有提供函数依赖的支持，可以通过</a:t>
            </a:r>
            <a:r>
              <a:rPr lang="zh-CN" altLang="en-US" sz="2400" dirty="0">
                <a:solidFill>
                  <a:srgbClr val="C00000"/>
                </a:solidFill>
                <a:latin typeface="Arial" panose="020B0604020202020204" pitchFamily="34" charset="0"/>
                <a:cs typeface="Arial" panose="020B0604020202020204" pitchFamily="34" charset="0"/>
                <a:sym typeface="+mn-ea"/>
              </a:rPr>
              <a:t>断言</a:t>
            </a:r>
            <a:r>
              <a:rPr lang="zh-CN" altLang="en-US" sz="2400" dirty="0">
                <a:latin typeface="Arial" panose="020B0604020202020204" pitchFamily="34" charset="0"/>
                <a:cs typeface="Arial" panose="020B0604020202020204" pitchFamily="34" charset="0"/>
                <a:sym typeface="+mn-ea"/>
              </a:rPr>
              <a:t>来完成</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pPr>
            <a:r>
              <a:rPr lang="zh-CN" altLang="en-US" sz="2400" dirty="0">
                <a:latin typeface="Arial" panose="020B0604020202020204" pitchFamily="34" charset="0"/>
                <a:cs typeface="Arial" panose="020B0604020202020204" pitchFamily="34" charset="0"/>
                <a:sym typeface="+mn-ea"/>
              </a:rPr>
              <a:t>写一个断言以保证在</a:t>
            </a:r>
            <a:r>
              <a:rPr lang="en-US" altLang="zh-CN" sz="2400" dirty="0">
                <a:latin typeface="Arial" panose="020B0604020202020204" pitchFamily="34" charset="0"/>
                <a:cs typeface="Arial" panose="020B0604020202020204" pitchFamily="34" charset="0"/>
                <a:sym typeface="+mn-ea"/>
              </a:rPr>
              <a:t>R(A, B, C)</a:t>
            </a:r>
            <a:r>
              <a:rPr lang="zh-CN" altLang="en-US" sz="2400" dirty="0">
                <a:latin typeface="Arial" panose="020B0604020202020204" pitchFamily="34" charset="0"/>
                <a:cs typeface="Arial" panose="020B0604020202020204" pitchFamily="34" charset="0"/>
                <a:sym typeface="+mn-ea"/>
              </a:rPr>
              <a:t>上成立</a:t>
            </a:r>
            <a:r>
              <a:rPr lang="en-US" altLang="zh-CN" sz="2400" dirty="0">
                <a:latin typeface="Arial" panose="020B0604020202020204" pitchFamily="34" charset="0"/>
                <a:cs typeface="Arial" panose="020B0604020202020204" pitchFamily="34" charset="0"/>
                <a:sym typeface="+mn-ea"/>
              </a:rPr>
              <a:t>B</a:t>
            </a:r>
            <a:r>
              <a:rPr lang="en-US" altLang="zh-CN" sz="2400" dirty="0">
                <a:latin typeface="Arial" panose="020B0604020202020204" pitchFamily="34" charset="0"/>
                <a:cs typeface="Arial" panose="020B0604020202020204" pitchFamily="34" charset="0"/>
                <a:sym typeface="Symbol" panose="05050102010706020507" charset="2"/>
              </a:rPr>
              <a:t></a:t>
            </a:r>
            <a:r>
              <a:rPr lang="en-US" altLang="zh-CN" sz="2400" dirty="0">
                <a:latin typeface="Arial" panose="020B0604020202020204" pitchFamily="34" charset="0"/>
                <a:cs typeface="Arial" panose="020B0604020202020204" pitchFamily="34" charset="0"/>
                <a:sym typeface="+mn-ea"/>
              </a:rPr>
              <a:t>C</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create assertion BtoC check</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(not exists</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(select B</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from R</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group by B</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having count(distinct c) &gt; 1</a:t>
            </a:r>
            <a:endParaRPr lang="en-US" altLang="zh-CN" sz="2400" dirty="0">
              <a:latin typeface="Arial" panose="020B0604020202020204" pitchFamily="34" charset="0"/>
              <a:cs typeface="Arial" panose="020B0604020202020204" pitchFamily="34" charset="0"/>
            </a:endParaRPr>
          </a:p>
          <a:p>
            <a:pPr eaLnBrk="1" hangingPunct="1">
              <a:lnSpc>
                <a:spcPct val="120000"/>
              </a:lnSpc>
              <a:buSzPct val="125000"/>
              <a:buNone/>
            </a:pPr>
            <a:r>
              <a:rPr lang="en-US" altLang="zh-CN" sz="2400" dirty="0">
                <a:latin typeface="Arial" panose="020B0604020202020204" pitchFamily="34" charset="0"/>
                <a:cs typeface="Arial" panose="020B0604020202020204" pitchFamily="34" charset="0"/>
                <a:sym typeface="+mn-ea"/>
              </a:rPr>
              <a:t>		)  )</a:t>
            </a:r>
            <a:endParaRPr lang="en-US" altLang="zh-CN" sz="2400" dirty="0">
              <a:latin typeface="Arial" panose="020B0604020202020204" pitchFamily="34" charset="0"/>
              <a:cs typeface="Arial" panose="020B0604020202020204" pitchFamily="34" charset="0"/>
            </a:endParaRPr>
          </a:p>
          <a:p>
            <a:endParaRPr lang="zh-CN" altLang="en-US" sz="2400" dirty="0">
              <a:latin typeface="Arial" panose="020B0604020202020204" pitchFamily="34" charset="0"/>
              <a:cs typeface="Arial" panose="020B0604020202020204" pitchFamily="34" charset="0"/>
            </a:endParaRPr>
          </a:p>
        </p:txBody>
      </p:sp>
      <p:sp>
        <p:nvSpPr>
          <p:cNvPr id="18436" name="横卷形 1"/>
          <p:cNvSpPr/>
          <p:nvPr/>
        </p:nvSpPr>
        <p:spPr>
          <a:xfrm>
            <a:off x="5111647" y="3092890"/>
            <a:ext cx="3957403" cy="2753277"/>
          </a:xfrm>
          <a:prstGeom prst="horizontalScroll">
            <a:avLst>
              <a:gd name="adj" fmla="val 9857"/>
            </a:avLst>
          </a:prstGeom>
          <a:noFill/>
          <a:ln w="9525" cap="flat" cmpd="sng">
            <a:solidFill>
              <a:srgbClr val="FF0000"/>
            </a:solidFill>
            <a:prstDash val="solid"/>
            <a:headEnd type="none" w="med" len="med"/>
            <a:tailEnd type="none" w="med" len="med"/>
          </a:ln>
        </p:spPr>
        <p:txBody>
          <a:bodyPr/>
          <a:lstStyle>
            <a:lvl1pPr marL="342900" indent="-342900" algn="l" rtl="0" eaLnBrk="0" fontAlgn="base" hangingPunct="0">
              <a:lnSpc>
                <a:spcPct val="130000"/>
              </a:lnSpc>
              <a:spcBef>
                <a:spcPct val="20000"/>
              </a:spcBef>
              <a:spcAft>
                <a:spcPct val="0"/>
              </a:spcAft>
              <a:buClr>
                <a:srgbClr val="FF3300"/>
              </a:buClr>
              <a:buSzPct val="125000"/>
              <a:buFont typeface="Times New Roman" panose="02020603050405020304" charset="0"/>
              <a:buChar char="♠"/>
              <a:defRPr sz="30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chemeClr val="accent2"/>
              </a:buClr>
              <a:buFont typeface="Times New Roman" panose="02020603050405020304" charset="0"/>
              <a:buChar char="♣"/>
              <a:defRPr sz="2800">
                <a:solidFill>
                  <a:schemeClr val="tx1"/>
                </a:solidFill>
                <a:latin typeface="+mn-lt"/>
                <a:ea typeface="+mn-ea"/>
              </a:defRPr>
            </a:lvl2pPr>
            <a:lvl3pPr marL="1143000" indent="-228600" algn="l" rtl="0" eaLnBrk="0" fontAlgn="base" hangingPunct="0">
              <a:lnSpc>
                <a:spcPct val="130000"/>
              </a:lnSpc>
              <a:spcBef>
                <a:spcPct val="20000"/>
              </a:spcBef>
              <a:spcAft>
                <a:spcPct val="0"/>
              </a:spcAft>
              <a:buClr>
                <a:srgbClr val="D60093"/>
              </a:buClr>
              <a:buFont typeface="Times New Roman" panose="02020603050405020304" charset="0"/>
              <a:buChar char="♦"/>
              <a:defRPr sz="26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600">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sz="2600">
                <a:solidFill>
                  <a:schemeClr val="tx1"/>
                </a:solidFill>
                <a:latin typeface="+mn-lt"/>
                <a:ea typeface="+mn-ea"/>
              </a:defRPr>
            </a:lvl5pPr>
          </a:lstStyle>
          <a:p>
            <a:pPr marL="342900" lvl="0" indent="-342900" eaLnBrk="1" hangingPunct="1">
              <a:lnSpc>
                <a:spcPct val="180000"/>
              </a:lnSpc>
            </a:pPr>
            <a:r>
              <a:rPr lang="en-US" altLang="zh-CN" sz="1800" dirty="0">
                <a:latin typeface="微软雅黑" panose="020B0503020204020204" charset="-122"/>
                <a:ea typeface="微软雅黑" panose="020B0503020204020204" charset="-122"/>
              </a:rPr>
              <a:t>SQL</a:t>
            </a:r>
            <a:r>
              <a:rPr lang="zh-CN" altLang="en-US" sz="1800" dirty="0">
                <a:latin typeface="微软雅黑" panose="020B0503020204020204" charset="-122"/>
                <a:ea typeface="微软雅黑" panose="020B0503020204020204" charset="-122"/>
              </a:rPr>
              <a:t>不直接提供函数依赖检验 </a:t>
            </a:r>
            <a:endParaRPr lang="en-US" altLang="zh-CN" sz="1800" dirty="0">
              <a:latin typeface="微软雅黑" panose="020B0503020204020204" charset="-122"/>
              <a:ea typeface="微软雅黑" panose="020B0503020204020204" charset="-122"/>
            </a:endParaRPr>
          </a:p>
          <a:p>
            <a:pPr marL="800100" lvl="1" indent="-342900" eaLnBrk="1" hangingPunct="1">
              <a:lnSpc>
                <a:spcPct val="180000"/>
              </a:lnSpc>
              <a:buClr>
                <a:srgbClr val="FF3300"/>
              </a:buClr>
              <a:buSzPct val="125000"/>
              <a:buChar char="♠"/>
            </a:pPr>
            <a:r>
              <a:rPr lang="zh-CN" altLang="en-US" sz="1800" dirty="0">
                <a:latin typeface="微软雅黑" panose="020B0503020204020204" charset="-122"/>
                <a:ea typeface="微软雅黑" panose="020B0503020204020204" charset="-122"/>
              </a:rPr>
              <a:t>判定函数依赖需要代价</a:t>
            </a:r>
            <a:endParaRPr lang="en-US" altLang="zh-CN" sz="1800" dirty="0">
              <a:latin typeface="微软雅黑" panose="020B0503020204020204" charset="-122"/>
              <a:ea typeface="微软雅黑" panose="020B0503020204020204" charset="-122"/>
            </a:endParaRPr>
          </a:p>
          <a:p>
            <a:pPr marL="800100" lvl="1" indent="-342900" eaLnBrk="1" hangingPunct="1">
              <a:lnSpc>
                <a:spcPct val="180000"/>
              </a:lnSpc>
              <a:buClr>
                <a:srgbClr val="FF3300"/>
              </a:buClr>
              <a:buSzPct val="125000"/>
              <a:buChar char="♠"/>
            </a:pPr>
            <a:r>
              <a:rPr lang="zh-CN" altLang="en-US" sz="1800" dirty="0">
                <a:latin typeface="微软雅黑" panose="020B0503020204020204" charset="-122"/>
                <a:ea typeface="微软雅黑" panose="020B0503020204020204" charset="-122"/>
              </a:rPr>
              <a:t>通过表分解避免不合适的函数依赖</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Decomposing a Schema into BCNF</a:t>
            </a:r>
          </a:p>
        </p:txBody>
      </p:sp>
      <p:sp>
        <p:nvSpPr>
          <p:cNvPr id="39938" name="Rectangle 3"/>
          <p:cNvSpPr>
            <a:spLocks noGrp="1"/>
          </p:cNvSpPr>
          <p:nvPr>
            <p:ph idx="1"/>
          </p:nvPr>
        </p:nvSpPr>
        <p:spPr>
          <a:xfrm>
            <a:off x="133350" y="1068388"/>
            <a:ext cx="8820150" cy="5341937"/>
          </a:xfrm>
        </p:spPr>
        <p:txBody>
          <a:bodyPr wrap="square" lIns="91440" tIns="45720" rIns="91440" bIns="45720" anchor="t"/>
          <a:lstStyle/>
          <a:p>
            <a:pPr>
              <a:lnSpc>
                <a:spcPct val="90000"/>
              </a:lnSpc>
            </a:pPr>
            <a:r>
              <a:rPr lang="en-US" altLang="zh-CN" sz="2400" dirty="0">
                <a:solidFill>
                  <a:srgbClr val="0000FF"/>
                </a:solidFill>
              </a:rPr>
              <a:t>Suppose we have a schema </a:t>
            </a:r>
            <a:r>
              <a:rPr lang="en-US" altLang="zh-CN" sz="2400" i="1" dirty="0">
                <a:solidFill>
                  <a:srgbClr val="0000FF"/>
                </a:solidFill>
              </a:rPr>
              <a:t>R </a:t>
            </a:r>
            <a:r>
              <a:rPr lang="en-US" altLang="zh-CN" sz="2400" dirty="0">
                <a:solidFill>
                  <a:srgbClr val="0000FF"/>
                </a:solidFill>
              </a:rPr>
              <a:t>and a non-trivial dependency </a:t>
            </a:r>
            <a:r>
              <a:rPr lang="en-US" altLang="zh-CN" sz="2400" dirty="0">
                <a:solidFill>
                  <a:srgbClr val="0000FF"/>
                </a:solidFill>
                <a:sym typeface="Symbol" panose="05050102010706020507" charset="2"/>
              </a:rPr>
              <a:t></a:t>
            </a:r>
            <a:r>
              <a:rPr lang="en-US" altLang="zh-CN" sz="2400" dirty="0">
                <a:solidFill>
                  <a:srgbClr val="0000FF"/>
                </a:solidFill>
                <a:sym typeface="Greek Symbols" pitchFamily="18" charset="2"/>
              </a:rPr>
              <a:t> </a:t>
            </a:r>
            <a:r>
              <a:rPr lang="en-US" altLang="zh-CN" sz="2400" dirty="0">
                <a:solidFill>
                  <a:srgbClr val="0000FF"/>
                </a:solidFill>
                <a:sym typeface="Symbol" panose="05050102010706020507" charset="2"/>
              </a:rPr>
              <a:t></a:t>
            </a:r>
            <a:r>
              <a:rPr lang="en-US" altLang="zh-CN" sz="2400" i="1" dirty="0">
                <a:solidFill>
                  <a:srgbClr val="0000FF"/>
                </a:solidFill>
                <a:sym typeface="Symbol" panose="05050102010706020507" charset="2"/>
              </a:rPr>
              <a:t></a:t>
            </a:r>
            <a:r>
              <a:rPr lang="en-US" altLang="zh-CN" sz="2400" i="1" dirty="0">
                <a:solidFill>
                  <a:srgbClr val="0000FF"/>
                </a:solidFill>
                <a:sym typeface="Greek Symbols" pitchFamily="18" charset="2"/>
              </a:rPr>
              <a:t>  </a:t>
            </a:r>
            <a:r>
              <a:rPr lang="en-US" altLang="zh-CN" sz="2400" dirty="0">
                <a:solidFill>
                  <a:srgbClr val="0000FF"/>
                </a:solidFill>
              </a:rPr>
              <a:t>causes a violation of BCNF.</a:t>
            </a:r>
          </a:p>
          <a:p>
            <a:pPr>
              <a:lnSpc>
                <a:spcPct val="90000"/>
              </a:lnSpc>
              <a:buNone/>
            </a:pPr>
            <a:r>
              <a:rPr lang="en-US" altLang="zh-CN" sz="2400" dirty="0">
                <a:solidFill>
                  <a:srgbClr val="0000FF"/>
                </a:solidFill>
              </a:rPr>
              <a:t>	We decompose </a:t>
            </a:r>
            <a:r>
              <a:rPr lang="en-US" altLang="zh-CN" sz="2400" i="1" dirty="0">
                <a:solidFill>
                  <a:srgbClr val="0000FF"/>
                </a:solidFill>
              </a:rPr>
              <a:t>R</a:t>
            </a:r>
            <a:r>
              <a:rPr lang="en-US" altLang="zh-CN" sz="2400" dirty="0">
                <a:solidFill>
                  <a:srgbClr val="0000FF"/>
                </a:solidFill>
              </a:rPr>
              <a:t> into:</a:t>
            </a:r>
          </a:p>
          <a:p>
            <a:pPr lvl="1">
              <a:lnSpc>
                <a:spcPct val="90000"/>
              </a:lnSpc>
              <a:buSzPct val="200000"/>
              <a:buFont typeface="Times" charset="0"/>
              <a:buChar char="•"/>
            </a:pPr>
            <a:r>
              <a:rPr lang="en-US" altLang="zh-CN" sz="2400" dirty="0">
                <a:solidFill>
                  <a:srgbClr val="0000FF"/>
                </a:solidFill>
              </a:rPr>
              <a:t>(</a:t>
            </a:r>
            <a:r>
              <a:rPr lang="en-US" altLang="zh-CN" sz="2400" dirty="0">
                <a:solidFill>
                  <a:srgbClr val="0000FF"/>
                </a:solidFill>
                <a:sym typeface="Symbol" panose="05050102010706020507" charset="2"/>
              </a:rPr>
              <a:t></a:t>
            </a:r>
            <a:r>
              <a:rPr lang="en-US" altLang="zh-CN" sz="2400" dirty="0">
                <a:solidFill>
                  <a:srgbClr val="0000FF"/>
                </a:solidFill>
                <a:sym typeface="Greek Symbols" pitchFamily="18" charset="2"/>
              </a:rPr>
              <a:t> U </a:t>
            </a:r>
            <a:r>
              <a:rPr lang="en-US" altLang="zh-CN" sz="2400" dirty="0">
                <a:solidFill>
                  <a:srgbClr val="0000FF"/>
                </a:solidFill>
                <a:sym typeface="Symbol" panose="05050102010706020507" charset="2"/>
              </a:rPr>
              <a:t></a:t>
            </a:r>
            <a:r>
              <a:rPr lang="en-US" altLang="zh-CN" sz="2400" i="1" dirty="0">
                <a:solidFill>
                  <a:srgbClr val="0000FF"/>
                </a:solidFill>
                <a:sym typeface="Symbol" panose="05050102010706020507" charset="2"/>
              </a:rPr>
              <a:t> </a:t>
            </a:r>
            <a:r>
              <a:rPr lang="en-US" altLang="zh-CN" sz="2400" dirty="0">
                <a:solidFill>
                  <a:srgbClr val="0000FF"/>
                </a:solidFill>
                <a:sym typeface="Symbol" panose="05050102010706020507" charset="2"/>
              </a:rPr>
              <a:t>)</a:t>
            </a:r>
            <a:endParaRPr lang="en-US" altLang="zh-CN" sz="2400" dirty="0">
              <a:solidFill>
                <a:srgbClr val="0000FF"/>
              </a:solidFill>
            </a:endParaRPr>
          </a:p>
          <a:p>
            <a:pPr lvl="1">
              <a:lnSpc>
                <a:spcPct val="90000"/>
              </a:lnSpc>
              <a:buSzPct val="200000"/>
              <a:buFont typeface="Times" charset="0"/>
              <a:buChar char="•"/>
            </a:pPr>
            <a:r>
              <a:rPr lang="en-US" altLang="zh-CN" sz="2400" dirty="0">
                <a:solidFill>
                  <a:srgbClr val="0000FF"/>
                </a:solidFill>
              </a:rPr>
              <a:t>( </a:t>
            </a:r>
            <a:r>
              <a:rPr lang="en-US" altLang="zh-CN" sz="2400" i="1" dirty="0">
                <a:solidFill>
                  <a:srgbClr val="0000FF"/>
                </a:solidFill>
              </a:rPr>
              <a:t>R</a:t>
            </a:r>
            <a:r>
              <a:rPr lang="en-US" altLang="zh-CN" sz="2400" dirty="0">
                <a:solidFill>
                  <a:srgbClr val="0000FF"/>
                </a:solidFill>
              </a:rPr>
              <a:t> - ( </a:t>
            </a:r>
            <a:r>
              <a:rPr lang="en-US" altLang="zh-CN" sz="2400" i="1" dirty="0">
                <a:solidFill>
                  <a:srgbClr val="0000FF"/>
                </a:solidFill>
                <a:sym typeface="Symbol" panose="05050102010706020507" charset="2"/>
              </a:rPr>
              <a:t> - </a:t>
            </a:r>
            <a:r>
              <a:rPr lang="en-US" altLang="zh-CN" sz="2400" dirty="0">
                <a:solidFill>
                  <a:srgbClr val="0000FF"/>
                </a:solidFill>
                <a:sym typeface="Symbol" panose="05050102010706020507" charset="2"/>
              </a:rPr>
              <a:t> ) )</a:t>
            </a:r>
            <a:endParaRPr lang="en-US" altLang="zh-CN" sz="2400" dirty="0">
              <a:solidFill>
                <a:srgbClr val="0000FF"/>
              </a:solidFill>
            </a:endParaRPr>
          </a:p>
          <a:p>
            <a:pPr>
              <a:lnSpc>
                <a:spcPct val="90000"/>
              </a:lnSpc>
            </a:pPr>
            <a:r>
              <a:rPr lang="en-US" altLang="zh-CN" sz="2400" dirty="0"/>
              <a:t>In our example, </a:t>
            </a:r>
          </a:p>
          <a:p>
            <a:pPr lvl="1">
              <a:lnSpc>
                <a:spcPct val="90000"/>
              </a:lnSpc>
            </a:pPr>
            <a:r>
              <a:rPr lang="en-US" altLang="zh-CN" sz="2400" dirty="0">
                <a:solidFill>
                  <a:schemeClr val="tx1"/>
                </a:solidFill>
                <a:sym typeface="Symbol" panose="05050102010706020507" charset="2"/>
              </a:rPr>
              <a:t> =</a:t>
            </a:r>
            <a:r>
              <a:rPr lang="en-US" altLang="zh-CN" sz="2400" dirty="0">
                <a:solidFill>
                  <a:srgbClr val="C00000"/>
                </a:solidFill>
                <a:sym typeface="Symbol" panose="05050102010706020507" charset="2"/>
              </a:rPr>
              <a:t> </a:t>
            </a:r>
            <a:r>
              <a:rPr lang="en-US" altLang="zh-CN" sz="2400" i="1" dirty="0" err="1">
                <a:solidFill>
                  <a:srgbClr val="C00000"/>
                </a:solidFill>
                <a:sym typeface="Symbol" panose="05050102010706020507" charset="2"/>
              </a:rPr>
              <a:t>dept_name</a:t>
            </a:r>
            <a:endParaRPr lang="en-US" altLang="zh-CN" sz="2400" dirty="0">
              <a:sym typeface="Symbol" panose="05050102010706020507" charset="2"/>
            </a:endParaRPr>
          </a:p>
          <a:p>
            <a:pPr lvl="1">
              <a:lnSpc>
                <a:spcPct val="90000"/>
              </a:lnSpc>
            </a:pPr>
            <a:r>
              <a:rPr lang="en-US" altLang="zh-CN" sz="2400" dirty="0">
                <a:sym typeface="Symbol" panose="05050102010706020507" charset="2"/>
              </a:rPr>
              <a:t> =</a:t>
            </a:r>
            <a:r>
              <a:rPr lang="en-US" altLang="zh-CN" sz="2400" i="1" dirty="0">
                <a:solidFill>
                  <a:srgbClr val="002060"/>
                </a:solidFill>
                <a:sym typeface="Symbol" panose="05050102010706020507" charset="2"/>
              </a:rPr>
              <a:t> building, budget </a:t>
            </a:r>
            <a:r>
              <a:rPr lang="en-US" altLang="zh-CN" sz="2400" dirty="0"/>
              <a:t>and </a:t>
            </a:r>
            <a:r>
              <a:rPr lang="en-US" altLang="zh-CN" sz="2400" i="1" dirty="0" err="1"/>
              <a:t>inst_dept</a:t>
            </a:r>
            <a:r>
              <a:rPr lang="en-US" altLang="zh-CN" sz="2400" dirty="0"/>
              <a:t> is replaced by</a:t>
            </a:r>
          </a:p>
          <a:p>
            <a:pPr lvl="2">
              <a:lnSpc>
                <a:spcPct val="90000"/>
              </a:lnSpc>
            </a:pPr>
            <a:r>
              <a:rPr lang="en-US" altLang="zh-CN" sz="2400" dirty="0"/>
              <a:t> (</a:t>
            </a:r>
            <a:r>
              <a:rPr lang="en-US" altLang="zh-CN" sz="2400" dirty="0">
                <a:sym typeface="Symbol" panose="05050102010706020507" charset="2"/>
              </a:rPr>
              <a:t></a:t>
            </a:r>
            <a:r>
              <a:rPr lang="en-US" altLang="zh-CN" sz="2400" dirty="0">
                <a:sym typeface="Greek Symbols" pitchFamily="18" charset="2"/>
              </a:rPr>
              <a:t> U </a:t>
            </a:r>
            <a:r>
              <a:rPr lang="en-US" altLang="zh-CN" sz="2400" dirty="0">
                <a:sym typeface="Symbol" panose="05050102010706020507" charset="2"/>
              </a:rPr>
              <a:t></a:t>
            </a:r>
            <a:r>
              <a:rPr lang="en-US" altLang="zh-CN" sz="2400" i="1" dirty="0">
                <a:sym typeface="Symbol" panose="05050102010706020507" charset="2"/>
              </a:rPr>
              <a:t> </a:t>
            </a:r>
            <a:r>
              <a:rPr lang="en-US" altLang="zh-CN" sz="2400" dirty="0">
                <a:sym typeface="Symbol" panose="05050102010706020507" charset="2"/>
              </a:rPr>
              <a:t>) = ( </a:t>
            </a:r>
            <a:r>
              <a:rPr lang="en-US" altLang="zh-CN" sz="2400" i="1" dirty="0" err="1">
                <a:solidFill>
                  <a:srgbClr val="C00000"/>
                </a:solidFill>
                <a:sym typeface="Symbol" panose="05050102010706020507" charset="2"/>
              </a:rPr>
              <a:t>dept_name</a:t>
            </a:r>
            <a:r>
              <a:rPr lang="en-US" altLang="zh-CN" sz="2400" i="1" dirty="0">
                <a:sym typeface="Symbol" panose="05050102010706020507" charset="2"/>
              </a:rPr>
              <a:t>, </a:t>
            </a:r>
            <a:r>
              <a:rPr lang="en-US" altLang="zh-CN" sz="2400" i="1" dirty="0">
                <a:solidFill>
                  <a:srgbClr val="002060"/>
                </a:solidFill>
                <a:sym typeface="Symbol" panose="05050102010706020507" charset="2"/>
              </a:rPr>
              <a:t>building, budget</a:t>
            </a:r>
            <a:r>
              <a:rPr lang="en-US" altLang="zh-CN" sz="2400" dirty="0">
                <a:sym typeface="Symbol" panose="05050102010706020507" charset="2"/>
              </a:rPr>
              <a:t> )</a:t>
            </a:r>
          </a:p>
          <a:p>
            <a:pPr lvl="2">
              <a:lnSpc>
                <a:spcPct val="90000"/>
              </a:lnSpc>
            </a:pPr>
            <a:r>
              <a:rPr lang="en-US" altLang="zh-CN" sz="2400" dirty="0"/>
              <a:t>( </a:t>
            </a:r>
            <a:r>
              <a:rPr lang="en-US" altLang="zh-CN" sz="2400" i="1" dirty="0"/>
              <a:t>R</a:t>
            </a:r>
            <a:r>
              <a:rPr lang="en-US" altLang="zh-CN" sz="2400" dirty="0"/>
              <a:t> - ( </a:t>
            </a:r>
            <a:r>
              <a:rPr lang="en-US" altLang="zh-CN" sz="2400" i="1" dirty="0">
                <a:sym typeface="Symbol" panose="05050102010706020507" charset="2"/>
              </a:rPr>
              <a:t> - </a:t>
            </a:r>
            <a:r>
              <a:rPr lang="en-US" altLang="zh-CN" sz="2400" dirty="0">
                <a:sym typeface="Symbol" panose="05050102010706020507" charset="2"/>
              </a:rPr>
              <a:t> ) ) = ( </a:t>
            </a:r>
            <a:r>
              <a:rPr lang="en-US" altLang="zh-CN" sz="2400" i="1" dirty="0">
                <a:sym typeface="Symbol" panose="05050102010706020507" charset="2"/>
              </a:rPr>
              <a:t>ID, name, salary, </a:t>
            </a:r>
            <a:r>
              <a:rPr lang="en-US" altLang="zh-CN" sz="2400" i="1" dirty="0" err="1">
                <a:solidFill>
                  <a:srgbClr val="C00000"/>
                </a:solidFill>
                <a:sym typeface="Symbol" panose="05050102010706020507" charset="2"/>
              </a:rPr>
              <a:t>dept_name</a:t>
            </a:r>
            <a:r>
              <a:rPr lang="en-US" altLang="zh-CN" sz="2400" dirty="0">
                <a:sym typeface="Symbol" panose="05050102010706020507" charset="2"/>
              </a:rPr>
              <a:t> )</a:t>
            </a:r>
          </a:p>
        </p:txBody>
      </p:sp>
      <p:pic>
        <p:nvPicPr>
          <p:cNvPr id="39939" name="Picture 5" descr="8"/>
          <p:cNvPicPr>
            <a:picLocks noChangeAspect="1"/>
          </p:cNvPicPr>
          <p:nvPr/>
        </p:nvPicPr>
        <p:blipFill>
          <a:blip r:embed="rId3"/>
          <a:srcRect b="80083"/>
          <a:stretch>
            <a:fillRect/>
          </a:stretch>
        </p:blipFill>
        <p:spPr>
          <a:xfrm>
            <a:off x="3355975" y="2919413"/>
            <a:ext cx="5788025" cy="6921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BCNF and Dependency Preservation</a:t>
            </a:r>
          </a:p>
        </p:txBody>
      </p:sp>
      <p:sp>
        <p:nvSpPr>
          <p:cNvPr id="41986" name="Rectangle 3"/>
          <p:cNvSpPr>
            <a:spLocks noGrp="1"/>
          </p:cNvSpPr>
          <p:nvPr>
            <p:ph idx="1"/>
          </p:nvPr>
        </p:nvSpPr>
        <p:spPr>
          <a:xfrm>
            <a:off x="95250" y="1094105"/>
            <a:ext cx="8870950" cy="5334635"/>
          </a:xfrm>
        </p:spPr>
        <p:txBody>
          <a:bodyPr wrap="square" lIns="91440" tIns="45720" rIns="91440" bIns="45720" anchor="t"/>
          <a:lstStyle/>
          <a:p>
            <a:r>
              <a:rPr lang="zh-CN" altLang="en-US" sz="2400" dirty="0"/>
              <a:t>表达数据库一致性约束的方式：</a:t>
            </a:r>
          </a:p>
          <a:p>
            <a:pPr lvl="1"/>
            <a:r>
              <a:rPr lang="en-US" altLang="zh-CN" sz="2400" dirty="0"/>
              <a:t>PK</a:t>
            </a:r>
            <a:r>
              <a:rPr lang="zh-CN" altLang="en-US" sz="2400" dirty="0"/>
              <a:t>、</a:t>
            </a:r>
            <a:r>
              <a:rPr lang="en-US" altLang="zh-CN" sz="2400" dirty="0"/>
              <a:t>FD</a:t>
            </a:r>
            <a:r>
              <a:rPr lang="zh-CN" altLang="en-US" sz="2400" dirty="0"/>
              <a:t>、</a:t>
            </a:r>
            <a:r>
              <a:rPr lang="en-US" altLang="zh-CN" sz="2400" dirty="0"/>
              <a:t>Check</a:t>
            </a:r>
            <a:r>
              <a:rPr lang="zh-CN" altLang="en-US" sz="2400" dirty="0"/>
              <a:t>、</a:t>
            </a:r>
            <a:r>
              <a:rPr lang="en-US" altLang="zh-CN" sz="2400" dirty="0"/>
              <a:t>Assertion</a:t>
            </a:r>
            <a:r>
              <a:rPr lang="zh-CN" altLang="en-US" sz="2400" dirty="0"/>
              <a:t>、</a:t>
            </a:r>
            <a:r>
              <a:rPr lang="en-US" altLang="zh-CN" sz="2400" dirty="0"/>
              <a:t>Triger</a:t>
            </a:r>
          </a:p>
          <a:p>
            <a:r>
              <a:rPr lang="en-US" altLang="zh-CN" sz="2400" dirty="0"/>
              <a:t>Constraints, including functional dependencies, are costly to check in practice </a:t>
            </a:r>
            <a:r>
              <a:rPr lang="en-US" altLang="zh-CN" sz="2400" dirty="0">
                <a:solidFill>
                  <a:srgbClr val="C00000"/>
                </a:solidFill>
              </a:rPr>
              <a:t>unless they pertain to only one relation</a:t>
            </a:r>
          </a:p>
          <a:p>
            <a:r>
              <a:rPr lang="en-US" altLang="zh-CN" sz="2400" dirty="0"/>
              <a:t>If it is sufficient to test only those dependencies on each individual relation of a decomposition in order to ensure that </a:t>
            </a:r>
            <a:r>
              <a:rPr lang="en-US" altLang="zh-CN" sz="2400" i="1" dirty="0"/>
              <a:t>all</a:t>
            </a:r>
            <a:r>
              <a:rPr lang="en-US" altLang="zh-CN" sz="2400" dirty="0"/>
              <a:t> functional dependencies hold, then that decomposition is </a:t>
            </a:r>
            <a:r>
              <a:rPr lang="en-US" altLang="zh-CN" sz="2400" i="1" dirty="0"/>
              <a:t>dependency preserving.</a:t>
            </a:r>
          </a:p>
          <a:p>
            <a:pPr lvl="1"/>
            <a:r>
              <a:rPr kumimoji="0" lang="zh-CN" altLang="en-US" sz="2400" kern="1200" noProof="0" dirty="0">
                <a:ln>
                  <a:noFill/>
                </a:ln>
                <a:effectLst/>
                <a:uLnTx/>
                <a:uFillTx/>
                <a:latin typeface="Times New Roman" panose="02020603050405020304" charset="0"/>
                <a:ea typeface="宋体" panose="02010600030101010101" pitchFamily="2" charset="-122"/>
                <a:cs typeface="+mn-cs"/>
                <a:sym typeface="+mn-ea"/>
              </a:rPr>
              <a:t>若每次分解都恰好是一个函数依赖，则分解保持依赖</a:t>
            </a:r>
            <a:endParaRPr lang="en-US" altLang="zh-CN" sz="2400" dirty="0"/>
          </a:p>
          <a:p>
            <a:r>
              <a:rPr lang="en-US" altLang="zh-CN" sz="2400" dirty="0">
                <a:solidFill>
                  <a:srgbClr val="0000FF"/>
                </a:solidFill>
              </a:rPr>
              <a:t>Because it is not always possible to achieve both BCNF and dependency preservation, we consider a weaker normal form, known as</a:t>
            </a:r>
            <a:r>
              <a:rPr lang="en-US" altLang="zh-CN" sz="2400" dirty="0">
                <a:solidFill>
                  <a:srgbClr val="FF0000"/>
                </a:solidFill>
              </a:rPr>
              <a:t> </a:t>
            </a:r>
            <a:r>
              <a:rPr lang="en-US" altLang="zh-CN" sz="2400" i="1" dirty="0">
                <a:solidFill>
                  <a:srgbClr val="FF0000"/>
                </a:solidFill>
              </a:rPr>
              <a:t>third normal form</a:t>
            </a:r>
            <a:r>
              <a:rPr lang="en-US" altLang="zh-CN" sz="2400" i="1" dirty="0">
                <a:solidFill>
                  <a:srgbClr val="0000FF"/>
                </a:solidFill>
              </a:rPr>
              <a:t>.</a:t>
            </a:r>
            <a:endParaRPr lang="en-US" altLang="zh-CN" sz="2400" dirty="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768350" y="1174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Third Normal Form</a:t>
            </a:r>
          </a:p>
        </p:txBody>
      </p:sp>
      <p:sp>
        <p:nvSpPr>
          <p:cNvPr id="44034" name="Rectangle 3"/>
          <p:cNvSpPr>
            <a:spLocks noGrp="1"/>
          </p:cNvSpPr>
          <p:nvPr>
            <p:ph idx="1"/>
          </p:nvPr>
        </p:nvSpPr>
        <p:spPr>
          <a:xfrm>
            <a:off x="57150" y="904875"/>
            <a:ext cx="9048750" cy="5427663"/>
          </a:xfrm>
        </p:spPr>
        <p:txBody>
          <a:bodyPr wrap="square" lIns="91440" tIns="45720" rIns="91440" bIns="45720" anchor="t"/>
          <a:lstStyle/>
          <a:p>
            <a:pPr defTabSz="914400">
              <a:tabLst>
                <a:tab pos="2738755" algn="l"/>
              </a:tabLst>
            </a:pPr>
            <a:r>
              <a:rPr lang="en-US" altLang="zh-CN" sz="2400" dirty="0"/>
              <a:t>A relation schema </a:t>
            </a:r>
            <a:r>
              <a:rPr lang="en-US" altLang="zh-CN" sz="2400" i="1" dirty="0"/>
              <a:t>R</a:t>
            </a:r>
            <a:r>
              <a:rPr lang="en-US" altLang="zh-CN" sz="2400" dirty="0"/>
              <a:t> is in </a:t>
            </a:r>
            <a:r>
              <a:rPr lang="en-US" altLang="zh-CN" sz="2400" b="1" dirty="0">
                <a:solidFill>
                  <a:srgbClr val="000099"/>
                </a:solidFill>
              </a:rPr>
              <a:t>third normal form</a:t>
            </a:r>
            <a:r>
              <a:rPr lang="en-US" altLang="zh-CN" sz="2400" b="1" dirty="0"/>
              <a:t> (</a:t>
            </a:r>
            <a:r>
              <a:rPr lang="en-US" altLang="zh-CN" sz="2400" b="1" dirty="0">
                <a:solidFill>
                  <a:srgbClr val="000099"/>
                </a:solidFill>
              </a:rPr>
              <a:t>3NF</a:t>
            </a:r>
            <a:r>
              <a:rPr lang="en-US" altLang="zh-CN" sz="2400" b="1" dirty="0"/>
              <a:t>)</a:t>
            </a:r>
            <a:r>
              <a:rPr lang="en-US" altLang="zh-CN" sz="2400" dirty="0"/>
              <a:t> if for all:</a:t>
            </a:r>
          </a:p>
          <a:p>
            <a:pPr defTabSz="914400">
              <a:buNone/>
              <a:tabLst>
                <a:tab pos="2738755" algn="l"/>
              </a:tabLst>
            </a:pPr>
            <a:r>
              <a:rPr lang="en-US" altLang="zh-CN" sz="2400" dirty="0"/>
              <a:t>		</a:t>
            </a:r>
            <a:r>
              <a:rPr lang="en-US" altLang="zh-CN" sz="2400" dirty="0">
                <a:sym typeface="Symbol" panose="05050102010706020507" charset="2"/>
              </a:rPr>
              <a:t></a:t>
            </a:r>
            <a:r>
              <a:rPr lang="en-US" altLang="zh-CN" sz="2400" dirty="0">
                <a:sym typeface="Greek Symbols" pitchFamily="18" charset="2"/>
              </a:rPr>
              <a:t> </a:t>
            </a:r>
            <a:r>
              <a:rPr lang="en-US" altLang="zh-CN" sz="2400" dirty="0">
                <a:sym typeface="Symbol" panose="05050102010706020507" charset="2"/>
              </a:rPr>
              <a:t></a:t>
            </a:r>
            <a:r>
              <a:rPr lang="en-US" altLang="zh-CN" sz="2400" dirty="0">
                <a:sym typeface="Monotype Sorts" charset="2"/>
              </a:rPr>
              <a:t> </a:t>
            </a:r>
            <a:r>
              <a:rPr lang="en-US" altLang="zh-CN" sz="2400" i="1" dirty="0">
                <a:sym typeface="Symbol" panose="05050102010706020507" charset="2"/>
              </a:rPr>
              <a:t> </a:t>
            </a:r>
            <a:r>
              <a:rPr lang="en-US" altLang="zh-CN" sz="2400" dirty="0">
                <a:sym typeface="Monotype Sorts" charset="2"/>
              </a:rPr>
              <a:t> in </a:t>
            </a:r>
            <a:r>
              <a:rPr lang="en-US" altLang="zh-CN" sz="2400" i="1" dirty="0">
                <a:sym typeface="Monotype Sorts" charset="2"/>
              </a:rPr>
              <a:t>F</a:t>
            </a:r>
            <a:r>
              <a:rPr lang="en-US" altLang="zh-CN" sz="2400" baseline="30000" dirty="0">
                <a:sym typeface="Monotype Sorts" charset="2"/>
              </a:rPr>
              <a:t>+</a:t>
            </a:r>
            <a:br>
              <a:rPr lang="en-US" altLang="zh-CN" sz="2400" dirty="0">
                <a:sym typeface="Monotype Sorts" charset="2"/>
              </a:rPr>
            </a:br>
            <a:r>
              <a:rPr lang="en-US" altLang="zh-CN" sz="2400" dirty="0">
                <a:sym typeface="Monotype Sorts" charset="2"/>
              </a:rPr>
              <a:t>at least one of the following holds:</a:t>
            </a:r>
          </a:p>
          <a:p>
            <a:pPr lvl="1" defTabSz="914400">
              <a:tabLst>
                <a:tab pos="2738755" algn="l"/>
              </a:tabLst>
            </a:pPr>
            <a:r>
              <a:rPr lang="en-US" altLang="zh-CN" sz="2400" dirty="0">
                <a:sym typeface="Symbol" panose="05050102010706020507" charset="2"/>
              </a:rPr>
              <a:t></a:t>
            </a:r>
            <a:r>
              <a:rPr lang="en-US" altLang="zh-CN" sz="2400" dirty="0">
                <a:sym typeface="Greek Symbols" pitchFamily="18" charset="2"/>
              </a:rPr>
              <a:t> </a:t>
            </a:r>
            <a:r>
              <a:rPr lang="en-US" altLang="zh-CN" sz="2400" dirty="0">
                <a:sym typeface="Symbol" panose="05050102010706020507" charset="2"/>
              </a:rPr>
              <a:t></a:t>
            </a:r>
            <a:r>
              <a:rPr lang="en-US" altLang="zh-CN" sz="2400" dirty="0">
                <a:sym typeface="Monotype Sorts" charset="2"/>
              </a:rPr>
              <a:t> </a:t>
            </a:r>
            <a:r>
              <a:rPr lang="en-US" altLang="zh-CN" sz="2400" i="1" dirty="0">
                <a:sym typeface="Symbol" panose="05050102010706020507" charset="2"/>
              </a:rPr>
              <a:t></a:t>
            </a:r>
            <a:r>
              <a:rPr lang="en-US" altLang="zh-CN" sz="2400" i="1" dirty="0">
                <a:sym typeface="Greek Symbols" pitchFamily="18" charset="2"/>
              </a:rPr>
              <a:t> </a:t>
            </a:r>
            <a:r>
              <a:rPr lang="en-US" altLang="zh-CN" sz="2400" dirty="0">
                <a:sym typeface="Greek Symbols" pitchFamily="18" charset="2"/>
              </a:rPr>
              <a:t>is trivial (i.e., </a:t>
            </a:r>
            <a:r>
              <a:rPr lang="en-US" altLang="zh-CN" sz="2400" i="1" dirty="0">
                <a:sym typeface="Symbol" panose="05050102010706020507" charset="2"/>
              </a:rPr>
              <a:t></a:t>
            </a:r>
            <a:r>
              <a:rPr lang="en-US" altLang="zh-CN" sz="2400" i="1" dirty="0">
                <a:sym typeface="Greek Symbols" pitchFamily="18" charset="2"/>
              </a:rPr>
              <a:t> </a:t>
            </a:r>
            <a:r>
              <a:rPr lang="en-US" altLang="zh-CN" sz="2400" dirty="0">
                <a:sym typeface="Symbol" panose="05050102010706020507" charset="2"/>
              </a:rPr>
              <a:t> </a:t>
            </a:r>
            <a:r>
              <a:rPr lang="en-US" altLang="zh-CN" sz="2400" dirty="0">
                <a:sym typeface="Greek Symbols" pitchFamily="18" charset="2"/>
              </a:rPr>
              <a:t>)</a:t>
            </a:r>
          </a:p>
          <a:p>
            <a:pPr lvl="1" defTabSz="914400">
              <a:tabLst>
                <a:tab pos="2738755" algn="l"/>
              </a:tabLst>
            </a:pPr>
            <a:r>
              <a:rPr lang="en-US" altLang="zh-CN" sz="2400" dirty="0">
                <a:sym typeface="Symbol" panose="05050102010706020507" charset="2"/>
              </a:rPr>
              <a:t></a:t>
            </a:r>
            <a:r>
              <a:rPr lang="en-US" altLang="zh-CN" sz="2400" dirty="0">
                <a:sym typeface="Greek Symbols" pitchFamily="18" charset="2"/>
              </a:rPr>
              <a:t> is a </a:t>
            </a:r>
            <a:r>
              <a:rPr lang="en-US" altLang="zh-CN" sz="2400" dirty="0" err="1">
                <a:sym typeface="Greek Symbols" pitchFamily="18" charset="2"/>
              </a:rPr>
              <a:t>superkey</a:t>
            </a:r>
            <a:r>
              <a:rPr lang="en-US" altLang="zh-CN" sz="2400" dirty="0">
                <a:sym typeface="Greek Symbols" pitchFamily="18" charset="2"/>
              </a:rPr>
              <a:t> for </a:t>
            </a:r>
            <a:r>
              <a:rPr lang="en-US" altLang="zh-CN" sz="2400" i="1" dirty="0">
                <a:sym typeface="Greek Symbols" pitchFamily="18" charset="2"/>
              </a:rPr>
              <a:t>R</a:t>
            </a:r>
            <a:endParaRPr lang="en-US" altLang="zh-CN" sz="2400" dirty="0">
              <a:sym typeface="Greek Symbols" pitchFamily="18" charset="2"/>
            </a:endParaRPr>
          </a:p>
          <a:p>
            <a:pPr lvl="1" defTabSz="914400">
              <a:tabLst>
                <a:tab pos="2738755" algn="l"/>
              </a:tabLst>
            </a:pPr>
            <a:r>
              <a:rPr lang="en-US" altLang="zh-CN" sz="2400" i="1" u="sng" dirty="0">
                <a:solidFill>
                  <a:srgbClr val="0000FF"/>
                </a:solidFill>
                <a:sym typeface="Greek Symbols" pitchFamily="18" charset="2"/>
              </a:rPr>
              <a:t>Each attribute A in </a:t>
            </a:r>
            <a:r>
              <a:rPr lang="en-US" altLang="zh-CN" sz="2400" i="1" u="sng" dirty="0">
                <a:solidFill>
                  <a:srgbClr val="0000FF"/>
                </a:solidFill>
                <a:sym typeface="Symbol" panose="05050102010706020507" charset="2"/>
              </a:rPr>
              <a:t></a:t>
            </a:r>
            <a:r>
              <a:rPr lang="en-US" altLang="zh-CN" sz="2400" i="1" u="sng" dirty="0">
                <a:solidFill>
                  <a:srgbClr val="0000FF"/>
                </a:solidFill>
                <a:sym typeface="Greek Symbols" pitchFamily="18" charset="2"/>
              </a:rPr>
              <a:t>–</a:t>
            </a:r>
            <a:r>
              <a:rPr lang="en-US" altLang="zh-CN" sz="2400" i="1" u="sng" dirty="0">
                <a:solidFill>
                  <a:srgbClr val="0000FF"/>
                </a:solidFill>
                <a:sym typeface="Symbol" panose="05050102010706020507" charset="2"/>
              </a:rPr>
              <a:t></a:t>
            </a:r>
            <a:r>
              <a:rPr lang="en-US" altLang="zh-CN" sz="2400" i="1" u="sng" dirty="0">
                <a:solidFill>
                  <a:srgbClr val="0000FF"/>
                </a:solidFill>
                <a:sym typeface="Greek Symbols" pitchFamily="18" charset="2"/>
              </a:rPr>
              <a:t> is contained in a candidate key for R</a:t>
            </a:r>
          </a:p>
          <a:p>
            <a:pPr lvl="2" defTabSz="914400">
              <a:tabLst>
                <a:tab pos="2738755" algn="l"/>
              </a:tabLst>
            </a:pPr>
            <a:r>
              <a:rPr lang="en-US" altLang="zh-CN" sz="2400" i="1" dirty="0">
                <a:sym typeface="Greek Symbols" pitchFamily="18" charset="2"/>
              </a:rPr>
              <a:t> </a:t>
            </a:r>
            <a:r>
              <a:rPr lang="en-US" altLang="zh-CN" sz="2400" b="1" dirty="0">
                <a:solidFill>
                  <a:schemeClr val="tx2"/>
                </a:solidFill>
                <a:sym typeface="Greek Symbols" pitchFamily="18" charset="2"/>
              </a:rPr>
              <a:t>NOTE</a:t>
            </a:r>
            <a:r>
              <a:rPr lang="en-US" altLang="zh-CN" sz="2400" i="1" dirty="0">
                <a:solidFill>
                  <a:schemeClr val="tx2"/>
                </a:solidFill>
                <a:sym typeface="Greek Symbols" pitchFamily="18" charset="2"/>
              </a:rPr>
              <a:t>: </a:t>
            </a:r>
            <a:r>
              <a:rPr lang="en-US" altLang="zh-CN" sz="2400" dirty="0">
                <a:solidFill>
                  <a:schemeClr val="tx2"/>
                </a:solidFill>
                <a:sym typeface="Greek Symbols" pitchFamily="18" charset="2"/>
              </a:rPr>
              <a:t>each attribute may be in a different candidate key</a:t>
            </a:r>
            <a:endParaRPr lang="en-US" altLang="zh-CN" sz="2400" i="1" dirty="0">
              <a:solidFill>
                <a:schemeClr val="tx2"/>
              </a:solidFill>
              <a:sym typeface="Greek Symbols" pitchFamily="18" charset="2"/>
            </a:endParaRPr>
          </a:p>
          <a:p>
            <a:pPr defTabSz="914400">
              <a:tabLst>
                <a:tab pos="2738755" algn="l"/>
              </a:tabLst>
            </a:pPr>
            <a:r>
              <a:rPr lang="en-US" altLang="zh-CN" sz="2400" dirty="0">
                <a:sym typeface="Greek Symbols" pitchFamily="18" charset="2"/>
              </a:rPr>
              <a:t>If a relation is in BCNF it is in 3NF (since in BCNF one of the first two conditions above must hold).</a:t>
            </a:r>
          </a:p>
          <a:p>
            <a:pPr defTabSz="914400">
              <a:tabLst>
                <a:tab pos="2738755" algn="l"/>
              </a:tabLst>
            </a:pPr>
            <a:r>
              <a:rPr lang="en-US" altLang="zh-CN" sz="2400" dirty="0"/>
              <a:t>Third condition is a minimal relaxation of BCNF to</a:t>
            </a:r>
            <a:r>
              <a:rPr lang="en-US" altLang="zh-CN" sz="2400" dirty="0">
                <a:solidFill>
                  <a:srgbClr val="FF0000"/>
                </a:solidFill>
              </a:rPr>
              <a:t> ensure dependency preservation</a:t>
            </a:r>
            <a:r>
              <a:rPr lang="en-US" altLang="zh-CN" sz="2400" dirty="0"/>
              <a:t> (will see why later).</a:t>
            </a:r>
          </a:p>
          <a:p>
            <a:pPr defTabSz="914400">
              <a:tabLst>
                <a:tab pos="2738755" algn="l"/>
              </a:tabLst>
            </a:pPr>
            <a:endParaRPr lang="zh-CN" altLang="en-US" sz="2400" dirty="0">
              <a:sym typeface="Greek Symbols"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317625" y="184150"/>
            <a:ext cx="6969125" cy="50006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Goals of Normalization</a:t>
            </a:r>
          </a:p>
        </p:txBody>
      </p:sp>
      <p:sp>
        <p:nvSpPr>
          <p:cNvPr id="46082" name="Rectangle 3"/>
          <p:cNvSpPr>
            <a:spLocks noGrp="1"/>
          </p:cNvSpPr>
          <p:nvPr>
            <p:ph idx="1"/>
          </p:nvPr>
        </p:nvSpPr>
        <p:spPr>
          <a:xfrm>
            <a:off x="188913" y="1093788"/>
            <a:ext cx="8777287" cy="4556125"/>
          </a:xfrm>
        </p:spPr>
        <p:txBody>
          <a:bodyPr wrap="square" lIns="91440" tIns="45720" rIns="91440" bIns="45720" anchor="t"/>
          <a:lstStyle/>
          <a:p>
            <a:r>
              <a:rPr lang="en-US" altLang="zh-CN" sz="2400"/>
              <a:t>Let </a:t>
            </a:r>
            <a:r>
              <a:rPr lang="en-US" altLang="zh-CN" sz="2400" i="1"/>
              <a:t>R</a:t>
            </a:r>
            <a:r>
              <a:rPr lang="en-US" altLang="zh-CN" sz="2400"/>
              <a:t> be a relation scheme with a set</a:t>
            </a:r>
            <a:r>
              <a:rPr lang="en-US" altLang="zh-CN" sz="2400" i="1"/>
              <a:t> F</a:t>
            </a:r>
            <a:r>
              <a:rPr lang="en-US" altLang="zh-CN" sz="2400"/>
              <a:t> of functional dependencies.</a:t>
            </a:r>
          </a:p>
          <a:p>
            <a:r>
              <a:rPr lang="en-US" altLang="zh-CN" sz="2400"/>
              <a:t>Decide whether a relation scheme </a:t>
            </a:r>
            <a:r>
              <a:rPr lang="en-US" altLang="zh-CN" sz="2400" i="1"/>
              <a:t>R</a:t>
            </a:r>
            <a:r>
              <a:rPr lang="en-US" altLang="zh-CN" sz="2400"/>
              <a:t> is in </a:t>
            </a:r>
            <a:r>
              <a:rPr lang="zh-CN" altLang="en-US" sz="2400"/>
              <a:t>“</a:t>
            </a:r>
            <a:r>
              <a:rPr lang="en-US" altLang="zh-CN" sz="2400"/>
              <a:t>good</a:t>
            </a:r>
            <a:r>
              <a:rPr lang="zh-CN" altLang="en-US" sz="2400"/>
              <a:t>”</a:t>
            </a:r>
            <a:r>
              <a:rPr lang="en-US" altLang="zh-CN" sz="2400"/>
              <a:t> form.</a:t>
            </a:r>
          </a:p>
          <a:p>
            <a:r>
              <a:rPr lang="en-US" altLang="zh-CN" sz="2400"/>
              <a:t>In the case that a relation scheme </a:t>
            </a:r>
            <a:r>
              <a:rPr lang="en-US" altLang="zh-CN" sz="2400" i="1"/>
              <a:t>R</a:t>
            </a:r>
            <a:r>
              <a:rPr lang="en-US" altLang="zh-CN" sz="2400"/>
              <a:t> is not in </a:t>
            </a:r>
            <a:r>
              <a:rPr lang="zh-CN" altLang="en-US" sz="2400"/>
              <a:t>“</a:t>
            </a:r>
            <a:r>
              <a:rPr lang="en-US" altLang="zh-CN" sz="2400"/>
              <a:t>good</a:t>
            </a:r>
            <a:r>
              <a:rPr lang="zh-CN" altLang="en-US" sz="2400"/>
              <a:t>”</a:t>
            </a:r>
            <a:r>
              <a:rPr lang="en-US" altLang="zh-CN" sz="2400"/>
              <a:t> form, decompose it into a set of relation scheme  {</a:t>
            </a:r>
            <a:r>
              <a:rPr lang="en-US" altLang="zh-CN" sz="2400" i="1"/>
              <a:t>R</a:t>
            </a:r>
            <a:r>
              <a:rPr lang="en-US" altLang="zh-CN" sz="2400" baseline="-25000"/>
              <a:t>1</a:t>
            </a:r>
            <a:r>
              <a:rPr lang="en-US" altLang="zh-CN" sz="2400" i="1"/>
              <a:t>, R</a:t>
            </a:r>
            <a:r>
              <a:rPr lang="en-US" altLang="zh-CN" sz="2400" baseline="-25000"/>
              <a:t>2</a:t>
            </a:r>
            <a:r>
              <a:rPr lang="en-US" altLang="zh-CN" sz="2400" i="1"/>
              <a:t>, ..., </a:t>
            </a:r>
            <a:r>
              <a:rPr lang="en-US" altLang="zh-CN" sz="2400" i="1" err="1"/>
              <a:t>R</a:t>
            </a:r>
            <a:r>
              <a:rPr lang="en-US" altLang="zh-CN" sz="2400" i="1" baseline="-25000" err="1"/>
              <a:t>n</a:t>
            </a:r>
            <a:r>
              <a:rPr lang="en-US" altLang="zh-CN" sz="2400"/>
              <a:t>} such that </a:t>
            </a:r>
          </a:p>
          <a:p>
            <a:pPr lvl="1"/>
            <a:r>
              <a:rPr lang="en-US" altLang="zh-CN" sz="2400"/>
              <a:t>each relation scheme is in good form </a:t>
            </a:r>
          </a:p>
          <a:p>
            <a:pPr lvl="1"/>
            <a:r>
              <a:rPr lang="en-US" altLang="zh-CN" sz="2400" i="1" u="sng">
                <a:solidFill>
                  <a:srgbClr val="0000FF"/>
                </a:solidFill>
              </a:rPr>
              <a:t>the decomposition is a lossless-join decomposition</a:t>
            </a:r>
          </a:p>
          <a:p>
            <a:pPr lvl="1"/>
            <a:r>
              <a:rPr lang="en-US" altLang="zh-CN" sz="2400" i="1" u="sng">
                <a:solidFill>
                  <a:srgbClr val="0000FF"/>
                </a:solidFill>
              </a:rPr>
              <a:t>Preferably, the decomposition should be dependency preserving.</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751C9319-743B-20EE-47FF-85321EB2CFE5}"/>
                  </a:ext>
                </a:extLst>
              </p14:cNvPr>
              <p14:cNvContentPartPr/>
              <p14:nvPr/>
            </p14:nvContentPartPr>
            <p14:xfrm>
              <a:off x="3578760" y="4894920"/>
              <a:ext cx="1544040" cy="593280"/>
            </p14:xfrm>
          </p:contentPart>
        </mc:Choice>
        <mc:Fallback xmlns="">
          <p:pic>
            <p:nvPicPr>
              <p:cNvPr id="2" name="墨迹 1">
                <a:extLst>
                  <a:ext uri="{FF2B5EF4-FFF2-40B4-BE49-F238E27FC236}">
                    <a16:creationId xmlns:a16="http://schemas.microsoft.com/office/drawing/2014/main" id="{751C9319-743B-20EE-47FF-85321EB2CFE5}"/>
                  </a:ext>
                </a:extLst>
              </p:cNvPr>
              <p:cNvPicPr/>
              <p:nvPr/>
            </p:nvPicPr>
            <p:blipFill>
              <a:blip r:embed="rId4"/>
              <a:stretch>
                <a:fillRect/>
              </a:stretch>
            </p:blipFill>
            <p:spPr>
              <a:xfrm>
                <a:off x="3569400" y="4885560"/>
                <a:ext cx="1562760" cy="61200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1422400" y="152400"/>
            <a:ext cx="7124700" cy="6350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a:t>
            </a:r>
          </a:p>
        </p:txBody>
      </p:sp>
      <p:sp>
        <p:nvSpPr>
          <p:cNvPr id="48130" name="Rectangle 3"/>
          <p:cNvSpPr>
            <a:spLocks noGrp="1"/>
          </p:cNvSpPr>
          <p:nvPr>
            <p:ph idx="1"/>
          </p:nvPr>
        </p:nvSpPr>
        <p:spPr>
          <a:xfrm>
            <a:off x="152400" y="1093788"/>
            <a:ext cx="8832850" cy="3152775"/>
          </a:xfrm>
        </p:spPr>
        <p:txBody>
          <a:bodyPr wrap="square" lIns="91440" tIns="45720" rIns="91440" bIns="45720" anchor="t"/>
          <a:lstStyle/>
          <a:p>
            <a:pPr defTabSz="914400">
              <a:tabLst>
                <a:tab pos="2976880" algn="ctr"/>
              </a:tabLst>
            </a:pPr>
            <a:r>
              <a:rPr lang="en-US" altLang="zh-CN" sz="2400"/>
              <a:t>There are database schemas in BCNF that do not seem to be sufficiently normalized </a:t>
            </a:r>
          </a:p>
          <a:p>
            <a:pPr defTabSz="914400">
              <a:tabLst>
                <a:tab pos="2976880" algn="ctr"/>
              </a:tabLst>
            </a:pPr>
            <a:r>
              <a:rPr lang="en-US" altLang="zh-CN" sz="2400"/>
              <a:t>Consider a relation </a:t>
            </a:r>
          </a:p>
          <a:p>
            <a:pPr defTabSz="914400">
              <a:buNone/>
              <a:tabLst>
                <a:tab pos="2976880" algn="ctr"/>
              </a:tabLst>
            </a:pPr>
            <a:r>
              <a:rPr lang="en-US" altLang="zh-CN" sz="2400"/>
              <a:t>		</a:t>
            </a:r>
            <a:r>
              <a:rPr lang="en-US" altLang="zh-CN" sz="2400" i="1" err="1"/>
              <a:t>inst_info</a:t>
            </a:r>
            <a:r>
              <a:rPr lang="en-US" altLang="zh-CN" sz="2400" i="1"/>
              <a:t> (ID, </a:t>
            </a:r>
            <a:r>
              <a:rPr lang="en-US" altLang="zh-CN" sz="2400" i="1" err="1"/>
              <a:t>child_name</a:t>
            </a:r>
            <a:r>
              <a:rPr lang="en-US" altLang="zh-CN" sz="2400" i="1"/>
              <a:t>, phone)</a:t>
            </a:r>
          </a:p>
          <a:p>
            <a:pPr lvl="1" defTabSz="914400">
              <a:tabLst>
                <a:tab pos="2976880" algn="ctr"/>
              </a:tabLst>
            </a:pPr>
            <a:r>
              <a:rPr lang="en-US" altLang="zh-CN" sz="2400" i="1" u="sng">
                <a:solidFill>
                  <a:srgbClr val="0000FF"/>
                </a:solidFill>
              </a:rPr>
              <a:t>where an instructor may have more than one phone and can have multiple children</a:t>
            </a:r>
          </a:p>
          <a:p>
            <a:pPr defTabSz="914400">
              <a:buNone/>
              <a:tabLst>
                <a:tab pos="2976880" algn="ctr"/>
              </a:tabLst>
            </a:pPr>
            <a:endParaRPr lang="en-US" altLang="zh-CN" sz="2400"/>
          </a:p>
          <a:p>
            <a:pPr defTabSz="914400">
              <a:buNone/>
              <a:tabLst>
                <a:tab pos="2976880" algn="ctr"/>
              </a:tabLst>
            </a:pPr>
            <a:endParaRPr lang="zh-CN" altLang="en-US" sz="2400"/>
          </a:p>
        </p:txBody>
      </p:sp>
      <p:grpSp>
        <p:nvGrpSpPr>
          <p:cNvPr id="48131" name="组 1"/>
          <p:cNvGrpSpPr/>
          <p:nvPr/>
        </p:nvGrpSpPr>
        <p:grpSpPr>
          <a:xfrm>
            <a:off x="1371600" y="4024313"/>
            <a:ext cx="6400800" cy="2211387"/>
            <a:chOff x="1371600" y="3494088"/>
            <a:chExt cx="6400800" cy="2210263"/>
          </a:xfrm>
        </p:grpSpPr>
        <p:sp>
          <p:nvSpPr>
            <p:cNvPr id="691204" name="Rectangle 4"/>
            <p:cNvSpPr>
              <a:spLocks noChangeArrowheads="1"/>
            </p:cNvSpPr>
            <p:nvPr/>
          </p:nvSpPr>
          <p:spPr bwMode="auto">
            <a:xfrm>
              <a:off x="1371600" y="349408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ID</a:t>
              </a:r>
            </a:p>
          </p:txBody>
        </p:sp>
        <p:sp>
          <p:nvSpPr>
            <p:cNvPr id="691205" name="Rectangle 5"/>
            <p:cNvSpPr>
              <a:spLocks noChangeArrowheads="1"/>
            </p:cNvSpPr>
            <p:nvPr/>
          </p:nvSpPr>
          <p:spPr bwMode="auto">
            <a:xfrm>
              <a:off x="3505200" y="349408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child_name</a:t>
              </a:r>
            </a:p>
          </p:txBody>
        </p:sp>
        <p:sp>
          <p:nvSpPr>
            <p:cNvPr id="691206" name="Rectangle 6"/>
            <p:cNvSpPr>
              <a:spLocks noChangeArrowheads="1"/>
            </p:cNvSpPr>
            <p:nvPr/>
          </p:nvSpPr>
          <p:spPr bwMode="auto">
            <a:xfrm>
              <a:off x="5638800" y="349408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phone</a:t>
              </a:r>
            </a:p>
          </p:txBody>
        </p:sp>
        <p:sp>
          <p:nvSpPr>
            <p:cNvPr id="691207" name="Rectangle 7"/>
            <p:cNvSpPr>
              <a:spLocks noChangeArrowheads="1"/>
            </p:cNvSpPr>
            <p:nvPr/>
          </p:nvSpPr>
          <p:spPr bwMode="auto">
            <a:xfrm>
              <a:off x="1371600" y="3875088"/>
              <a:ext cx="2133600" cy="1312862"/>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p:txBody>
        </p:sp>
        <p:sp>
          <p:nvSpPr>
            <p:cNvPr id="691208" name="Rectangle 8"/>
            <p:cNvSpPr>
              <a:spLocks noChangeArrowheads="1"/>
            </p:cNvSpPr>
            <p:nvPr/>
          </p:nvSpPr>
          <p:spPr bwMode="auto">
            <a:xfrm>
              <a:off x="3505200" y="3875088"/>
              <a:ext cx="2133600" cy="1311275"/>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David</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David</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William</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Willian</a:t>
              </a:r>
            </a:p>
          </p:txBody>
        </p:sp>
        <p:sp>
          <p:nvSpPr>
            <p:cNvPr id="48137" name="Rectangle 9"/>
            <p:cNvSpPr/>
            <p:nvPr/>
          </p:nvSpPr>
          <p:spPr>
            <a:xfrm>
              <a:off x="5638800" y="3875088"/>
              <a:ext cx="2133600" cy="1311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dirty="0">
                  <a:latin typeface="Arial" panose="020B0604020202020204" pitchFamily="34" charset="0"/>
                </a:rPr>
                <a:t>512-555-1234</a:t>
              </a:r>
            </a:p>
            <a:p>
              <a:pPr algn="ctr" eaLnBrk="0" hangingPunct="0"/>
              <a:r>
                <a:rPr lang="en-US" altLang="zh-CN" dirty="0">
                  <a:latin typeface="Arial" panose="020B0604020202020204" pitchFamily="34" charset="0"/>
                </a:rPr>
                <a:t>512-555-4321</a:t>
              </a:r>
            </a:p>
            <a:p>
              <a:pPr algn="ctr" eaLnBrk="0" hangingPunct="0"/>
              <a:r>
                <a:rPr lang="en-US" altLang="zh-CN" dirty="0">
                  <a:latin typeface="Arial" panose="020B0604020202020204" pitchFamily="34" charset="0"/>
                </a:rPr>
                <a:t>512-555-1234</a:t>
              </a:r>
            </a:p>
            <a:p>
              <a:pPr algn="ctr" eaLnBrk="0" hangingPunct="0"/>
              <a:r>
                <a:rPr lang="en-US" altLang="zh-CN" dirty="0">
                  <a:latin typeface="Arial" panose="020B0604020202020204" pitchFamily="34" charset="0"/>
                </a:rPr>
                <a:t>512-555-4321</a:t>
              </a:r>
              <a:endParaRPr lang="zh-CN" altLang="en-US" sz="1800" dirty="0">
                <a:latin typeface="Arial" panose="020B0604020202020204" pitchFamily="34" charset="0"/>
                <a:ea typeface="Arial" panose="020B0604020202020204" pitchFamily="34" charset="0"/>
              </a:endParaRPr>
            </a:p>
          </p:txBody>
        </p:sp>
        <p:sp>
          <p:nvSpPr>
            <p:cNvPr id="48138" name="Text Box 10"/>
            <p:cNvSpPr txBox="1"/>
            <p:nvPr/>
          </p:nvSpPr>
          <p:spPr>
            <a:xfrm>
              <a:off x="3971290" y="5335019"/>
              <a:ext cx="1098831" cy="369332"/>
            </a:xfrm>
            <a:prstGeom prst="rect">
              <a:avLst/>
            </a:prstGeom>
            <a:noFill/>
            <a:ln w="9525">
              <a:noFill/>
            </a:ln>
          </p:spPr>
          <p:txBody>
            <a:bodyPr wrap="none" anchor="t">
              <a:spAutoFit/>
            </a:bodyPr>
            <a:lstStyle/>
            <a:p>
              <a:pPr eaLnBrk="0" hangingPunct="0"/>
              <a:r>
                <a:rPr lang="en-US" altLang="zh-CN" sz="1800" i="1">
                  <a:latin typeface="Arial" panose="020B0604020202020204"/>
                </a:rPr>
                <a:t>inst_info</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idx="1"/>
          </p:nvPr>
        </p:nvSpPr>
        <p:spPr>
          <a:xfrm>
            <a:off x="76200" y="963613"/>
            <a:ext cx="8870950" cy="5405437"/>
          </a:xfrm>
        </p:spPr>
        <p:txBody>
          <a:bodyPr wrap="square" lIns="91440" tIns="45720" rIns="91440" bIns="45720" anchor="t"/>
          <a:lstStyle/>
          <a:p>
            <a:pPr defTabSz="914400">
              <a:tabLst>
                <a:tab pos="1993900" algn="l"/>
              </a:tabLst>
            </a:pPr>
            <a:r>
              <a:rPr lang="en-US" altLang="zh-CN" sz="2400" i="1" u="sng" dirty="0"/>
              <a:t>There are no non-trivial functional dependencies and therefore the relation is in BCNF </a:t>
            </a:r>
          </a:p>
          <a:p>
            <a:pPr defTabSz="914400">
              <a:tabLst>
                <a:tab pos="1993900" algn="l"/>
              </a:tabLst>
            </a:pPr>
            <a:r>
              <a:rPr lang="en-US" altLang="zh-CN" sz="2400" dirty="0"/>
              <a:t>Insertion anomalies – i.e., if we add a phone 981-992-3443 to 99999, we need to add two tuples</a:t>
            </a:r>
          </a:p>
          <a:p>
            <a:pPr defTabSz="914400">
              <a:buNone/>
              <a:tabLst>
                <a:tab pos="1993900" algn="l"/>
              </a:tabLst>
            </a:pPr>
            <a:r>
              <a:rPr lang="en-US" altLang="zh-CN" sz="2400" dirty="0"/>
              <a:t>		(99999, David,   981-992-3443)</a:t>
            </a:r>
            <a:br>
              <a:rPr lang="en-US" altLang="zh-CN" sz="2400" dirty="0"/>
            </a:br>
            <a:r>
              <a:rPr lang="en-US" altLang="zh-CN" sz="2400" dirty="0"/>
              <a:t>	(99999, William, 981-992-3443)</a:t>
            </a:r>
            <a:br>
              <a:rPr lang="en-US" altLang="zh-CN" sz="2400" dirty="0"/>
            </a:br>
            <a:endParaRPr lang="en-US" altLang="zh-CN" sz="2400" dirty="0"/>
          </a:p>
        </p:txBody>
      </p:sp>
      <p:sp>
        <p:nvSpPr>
          <p:cNvPr id="693258" name="Rectangle 10"/>
          <p:cNvSpPr>
            <a:spLocks noGrp="1" noChangeArrowheads="1"/>
          </p:cNvSpPr>
          <p:nvPr>
            <p:ph type="title"/>
          </p:nvPr>
        </p:nvSpPr>
        <p:spPr>
          <a:xfrm>
            <a:off x="996950" y="117475"/>
            <a:ext cx="71628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 (Cont.)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idx="1"/>
          </p:nvPr>
        </p:nvSpPr>
        <p:spPr>
          <a:xfrm>
            <a:off x="246063" y="960438"/>
            <a:ext cx="8113712" cy="533400"/>
          </a:xfrm>
        </p:spPr>
        <p:txBody>
          <a:bodyPr wrap="square" lIns="91440" tIns="45720" rIns="91440" bIns="45720" anchor="t"/>
          <a:lstStyle/>
          <a:p>
            <a:r>
              <a:rPr lang="en-US" altLang="zh-CN" sz="2400"/>
              <a:t>Therefore, it is better to decompose </a:t>
            </a:r>
            <a:r>
              <a:rPr lang="en-US" altLang="zh-CN" sz="2400" i="1" err="1"/>
              <a:t>inst_info</a:t>
            </a:r>
            <a:r>
              <a:rPr lang="en-US" altLang="zh-CN" sz="2400" i="1"/>
              <a:t> </a:t>
            </a:r>
            <a:r>
              <a:rPr lang="en-US" altLang="zh-CN" sz="2400"/>
              <a:t>into:</a:t>
            </a:r>
          </a:p>
        </p:txBody>
      </p:sp>
      <p:sp>
        <p:nvSpPr>
          <p:cNvPr id="695309" name="Rectangle 13"/>
          <p:cNvSpPr>
            <a:spLocks noChangeArrowheads="1"/>
          </p:cNvSpPr>
          <p:nvPr/>
        </p:nvSpPr>
        <p:spPr bwMode="auto">
          <a:xfrm>
            <a:off x="133350" y="5446713"/>
            <a:ext cx="8851900" cy="790575"/>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defRPr/>
            </a:pPr>
            <a:r>
              <a:rPr kumimoji="1" lang="en-US" altLang="zh-CN" sz="24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sym typeface="+mn-ea"/>
              </a:rPr>
              <a:t>This suggests the need for higher normal forms, such as </a:t>
            </a:r>
            <a:r>
              <a:rPr kumimoji="1" lang="en-US" altLang="zh-CN" sz="2400" b="0" i="0" u="none" strike="noStrike" kern="1200" cap="none" spc="0" normalizeH="0" baseline="0" noProof="0" dirty="0">
                <a:ln>
                  <a:noFill/>
                </a:ln>
                <a:solidFill>
                  <a:schemeClr val="tx2"/>
                </a:solidFill>
                <a:effectLst/>
                <a:uLnTx/>
                <a:uFillTx/>
                <a:latin typeface="Arial" panose="020B0604020202020204"/>
                <a:ea typeface="+mn-ea"/>
                <a:cs typeface="Arial" panose="020B0604020202020204"/>
                <a:sym typeface="+mn-ea"/>
              </a:rPr>
              <a:t>Fourth Normal Form (4NF)</a:t>
            </a:r>
            <a:r>
              <a:rPr kumimoji="1" lang="en-US" altLang="zh-CN" sz="24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sym typeface="+mn-ea"/>
              </a:rPr>
              <a:t>, which we shall see later.</a:t>
            </a:r>
          </a:p>
        </p:txBody>
      </p:sp>
      <p:sp>
        <p:nvSpPr>
          <p:cNvPr id="695310" name="Rectangle 14"/>
          <p:cNvSpPr>
            <a:spLocks noGrp="1" noChangeArrowheads="1"/>
          </p:cNvSpPr>
          <p:nvPr>
            <p:ph type="title"/>
          </p:nvPr>
        </p:nvSpPr>
        <p:spPr>
          <a:xfrm>
            <a:off x="1638300" y="119063"/>
            <a:ext cx="7124700" cy="57626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 (Cont.)</a:t>
            </a:r>
          </a:p>
        </p:txBody>
      </p:sp>
      <p:grpSp>
        <p:nvGrpSpPr>
          <p:cNvPr id="52228" name="组 2"/>
          <p:cNvGrpSpPr/>
          <p:nvPr/>
        </p:nvGrpSpPr>
        <p:grpSpPr>
          <a:xfrm>
            <a:off x="947738" y="1693863"/>
            <a:ext cx="6048375" cy="1693862"/>
            <a:chOff x="701675" y="1827213"/>
            <a:chExt cx="6048375" cy="1693862"/>
          </a:xfrm>
        </p:grpSpPr>
        <p:sp>
          <p:nvSpPr>
            <p:cNvPr id="695318" name="Rectangle 22"/>
            <p:cNvSpPr>
              <a:spLocks noChangeArrowheads="1"/>
            </p:cNvSpPr>
            <p:nvPr/>
          </p:nvSpPr>
          <p:spPr bwMode="auto">
            <a:xfrm>
              <a:off x="2482850" y="1827213"/>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ID</a:t>
              </a:r>
            </a:p>
          </p:txBody>
        </p:sp>
        <p:sp>
          <p:nvSpPr>
            <p:cNvPr id="695319" name="Rectangle 23"/>
            <p:cNvSpPr>
              <a:spLocks noChangeArrowheads="1"/>
            </p:cNvSpPr>
            <p:nvPr/>
          </p:nvSpPr>
          <p:spPr bwMode="auto">
            <a:xfrm>
              <a:off x="4616450" y="1827213"/>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child_name</a:t>
              </a:r>
            </a:p>
          </p:txBody>
        </p:sp>
        <p:sp>
          <p:nvSpPr>
            <p:cNvPr id="695321" name="Rectangle 25"/>
            <p:cNvSpPr>
              <a:spLocks noChangeArrowheads="1"/>
            </p:cNvSpPr>
            <p:nvPr/>
          </p:nvSpPr>
          <p:spPr bwMode="auto">
            <a:xfrm>
              <a:off x="2482850" y="2208213"/>
              <a:ext cx="2133600" cy="1312862"/>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p:txBody>
        </p:sp>
        <p:sp>
          <p:nvSpPr>
            <p:cNvPr id="695322" name="Rectangle 26"/>
            <p:cNvSpPr>
              <a:spLocks noChangeArrowheads="1"/>
            </p:cNvSpPr>
            <p:nvPr/>
          </p:nvSpPr>
          <p:spPr bwMode="auto">
            <a:xfrm>
              <a:off x="4616450" y="2208213"/>
              <a:ext cx="2133600" cy="1311275"/>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David</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David</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William</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Willian</a:t>
              </a:r>
            </a:p>
          </p:txBody>
        </p:sp>
        <p:sp>
          <p:nvSpPr>
            <p:cNvPr id="52233" name="Text Box 28"/>
            <p:cNvSpPr txBox="1"/>
            <p:nvPr/>
          </p:nvSpPr>
          <p:spPr>
            <a:xfrm>
              <a:off x="701675" y="2278063"/>
              <a:ext cx="1201399" cy="369332"/>
            </a:xfrm>
            <a:prstGeom prst="rect">
              <a:avLst/>
            </a:prstGeom>
            <a:noFill/>
            <a:ln w="9525">
              <a:noFill/>
            </a:ln>
          </p:spPr>
          <p:txBody>
            <a:bodyPr wrap="none" anchor="t">
              <a:spAutoFit/>
            </a:bodyPr>
            <a:lstStyle/>
            <a:p>
              <a:pPr eaLnBrk="0" hangingPunct="0"/>
              <a:r>
                <a:rPr lang="en-US" altLang="zh-CN" sz="1800" i="1">
                  <a:latin typeface="Arial" panose="020B0604020202020204"/>
                </a:rPr>
                <a:t>inst_child</a:t>
              </a:r>
            </a:p>
          </p:txBody>
        </p:sp>
      </p:grpSp>
      <p:grpSp>
        <p:nvGrpSpPr>
          <p:cNvPr id="52234" name="组 3"/>
          <p:cNvGrpSpPr/>
          <p:nvPr/>
        </p:nvGrpSpPr>
        <p:grpSpPr>
          <a:xfrm>
            <a:off x="876300" y="3552825"/>
            <a:ext cx="6118225" cy="1693863"/>
            <a:chOff x="668338" y="3989388"/>
            <a:chExt cx="6118225" cy="1693862"/>
          </a:xfrm>
        </p:grpSpPr>
        <p:sp>
          <p:nvSpPr>
            <p:cNvPr id="695325" name="Rectangle 29"/>
            <p:cNvSpPr>
              <a:spLocks noChangeArrowheads="1"/>
            </p:cNvSpPr>
            <p:nvPr/>
          </p:nvSpPr>
          <p:spPr bwMode="auto">
            <a:xfrm>
              <a:off x="2528888" y="398938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ID</a:t>
              </a:r>
            </a:p>
          </p:txBody>
        </p:sp>
        <p:sp>
          <p:nvSpPr>
            <p:cNvPr id="695327" name="Rectangle 31"/>
            <p:cNvSpPr>
              <a:spLocks noChangeArrowheads="1"/>
            </p:cNvSpPr>
            <p:nvPr/>
          </p:nvSpPr>
          <p:spPr bwMode="auto">
            <a:xfrm>
              <a:off x="4652963" y="398938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phone</a:t>
              </a:r>
            </a:p>
          </p:txBody>
        </p:sp>
        <p:sp>
          <p:nvSpPr>
            <p:cNvPr id="695328" name="Rectangle 32"/>
            <p:cNvSpPr>
              <a:spLocks noChangeArrowheads="1"/>
            </p:cNvSpPr>
            <p:nvPr/>
          </p:nvSpPr>
          <p:spPr bwMode="auto">
            <a:xfrm>
              <a:off x="2528888" y="4370388"/>
              <a:ext cx="2133600" cy="1312862"/>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99999</a:t>
              </a:r>
            </a:p>
          </p:txBody>
        </p:sp>
        <p:sp>
          <p:nvSpPr>
            <p:cNvPr id="52238" name="Rectangle 34"/>
            <p:cNvSpPr/>
            <p:nvPr/>
          </p:nvSpPr>
          <p:spPr>
            <a:xfrm>
              <a:off x="4652963" y="4370388"/>
              <a:ext cx="2133600" cy="1311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dirty="0">
                  <a:latin typeface="Arial" panose="020B0604020202020204" pitchFamily="34" charset="0"/>
                </a:rPr>
                <a:t>512-555-1234</a:t>
              </a:r>
            </a:p>
            <a:p>
              <a:pPr algn="ctr" eaLnBrk="0" hangingPunct="0"/>
              <a:r>
                <a:rPr lang="en-US" altLang="zh-CN" dirty="0">
                  <a:latin typeface="Arial" panose="020B0604020202020204" pitchFamily="34" charset="0"/>
                </a:rPr>
                <a:t>512-555-4321</a:t>
              </a:r>
            </a:p>
            <a:p>
              <a:pPr algn="ctr" eaLnBrk="0" hangingPunct="0"/>
              <a:r>
                <a:rPr lang="en-US" altLang="zh-CN" dirty="0">
                  <a:latin typeface="Arial" panose="020B0604020202020204" pitchFamily="34" charset="0"/>
                </a:rPr>
                <a:t>512-555-1234</a:t>
              </a:r>
            </a:p>
            <a:p>
              <a:pPr algn="ctr" eaLnBrk="0" hangingPunct="0"/>
              <a:r>
                <a:rPr lang="en-US" altLang="zh-CN" dirty="0">
                  <a:latin typeface="Arial" panose="020B0604020202020204" pitchFamily="34" charset="0"/>
                </a:rPr>
                <a:t>512-555-4321</a:t>
              </a:r>
              <a:endParaRPr lang="zh-CN" altLang="en-US" sz="1800" dirty="0">
                <a:latin typeface="Arial" panose="020B0604020202020204" pitchFamily="34" charset="0"/>
                <a:ea typeface="Arial" panose="020B0604020202020204" pitchFamily="34" charset="0"/>
              </a:endParaRPr>
            </a:p>
          </p:txBody>
        </p:sp>
        <p:sp>
          <p:nvSpPr>
            <p:cNvPr id="52239" name="Text Box 35"/>
            <p:cNvSpPr txBox="1"/>
            <p:nvPr/>
          </p:nvSpPr>
          <p:spPr>
            <a:xfrm>
              <a:off x="668338" y="4484688"/>
              <a:ext cx="1368549" cy="369332"/>
            </a:xfrm>
            <a:prstGeom prst="rect">
              <a:avLst/>
            </a:prstGeom>
            <a:noFill/>
            <a:ln w="9525">
              <a:noFill/>
            </a:ln>
          </p:spPr>
          <p:txBody>
            <a:bodyPr wrap="none" anchor="t">
              <a:spAutoFit/>
            </a:bodyPr>
            <a:lstStyle/>
            <a:p>
              <a:pPr eaLnBrk="0" hangingPunct="0"/>
              <a:r>
                <a:rPr lang="en-US" altLang="zh-CN" sz="1800" i="1">
                  <a:latin typeface="Arial" panose="020B0604020202020204"/>
                </a:rPr>
                <a:t>inst_phone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809625" y="1047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Chapter 8:  Relational Database Design</a:t>
            </a:r>
          </a:p>
        </p:txBody>
      </p:sp>
      <p:sp>
        <p:nvSpPr>
          <p:cNvPr id="7170" name="Rectangle 3"/>
          <p:cNvSpPr>
            <a:spLocks noGrp="1"/>
          </p:cNvSpPr>
          <p:nvPr>
            <p:ph idx="1"/>
          </p:nvPr>
        </p:nvSpPr>
        <p:spPr>
          <a:xfrm>
            <a:off x="927100" y="1163638"/>
            <a:ext cx="7848600" cy="4876800"/>
          </a:xfrm>
          <a:noFill/>
          <a:ln w="9525">
            <a:noFill/>
          </a:ln>
        </p:spPr>
        <p:txBody>
          <a:bodyPr wrap="square" lIns="91440" tIns="45720" rIns="91440" bIns="45720" anchor="t"/>
          <a:lstStyle/>
          <a:p>
            <a:r>
              <a:rPr lang="en-US" altLang="zh-CN" sz="2400" dirty="0"/>
              <a:t>Features of Good Relational Design</a:t>
            </a:r>
          </a:p>
          <a:p>
            <a:r>
              <a:rPr lang="en-US" altLang="zh-CN" sz="2400" dirty="0"/>
              <a:t>Atomic Domains and First Normal Form</a:t>
            </a:r>
          </a:p>
          <a:p>
            <a:r>
              <a:rPr lang="en-US" altLang="zh-CN" sz="2400" dirty="0"/>
              <a:t>Decomposition Using Functional Dependencies</a:t>
            </a:r>
          </a:p>
          <a:p>
            <a:r>
              <a:rPr lang="en-US" altLang="zh-CN" sz="2400" dirty="0"/>
              <a:t>Functional Dependency Theory</a:t>
            </a:r>
          </a:p>
          <a:p>
            <a:r>
              <a:rPr lang="en-US" altLang="zh-CN" sz="2400" dirty="0"/>
              <a:t>Algorithms for Functional Dependencies</a:t>
            </a:r>
          </a:p>
          <a:p>
            <a:r>
              <a:rPr lang="en-US" altLang="zh-CN" sz="2400" dirty="0"/>
              <a:t>Decomposition Using Multivalued Dependencies </a:t>
            </a:r>
          </a:p>
          <a:p>
            <a:r>
              <a:rPr lang="en-US" altLang="zh-CN" sz="2400" dirty="0"/>
              <a:t>More Normal Form</a:t>
            </a:r>
          </a:p>
          <a:p>
            <a:r>
              <a:rPr lang="en-US" altLang="zh-CN" sz="2400" dirty="0"/>
              <a:t>Database-Design Process</a:t>
            </a:r>
          </a:p>
          <a:p>
            <a:r>
              <a:rPr lang="en-US" altLang="zh-CN" sz="2400" dirty="0"/>
              <a:t>Modeling Temporal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a:t>
            </a:r>
          </a:p>
        </p:txBody>
      </p:sp>
      <p:sp>
        <p:nvSpPr>
          <p:cNvPr id="54274" name="Rectangle 3"/>
          <p:cNvSpPr>
            <a:spLocks noGrp="1"/>
          </p:cNvSpPr>
          <p:nvPr>
            <p:ph idx="1"/>
          </p:nvPr>
        </p:nvSpPr>
        <p:spPr>
          <a:xfrm>
            <a:off x="207963" y="1093788"/>
            <a:ext cx="8796337" cy="4903787"/>
          </a:xfrm>
        </p:spPr>
        <p:txBody>
          <a:bodyPr wrap="square" lIns="91440" tIns="45720" rIns="91440" bIns="45720" anchor="t"/>
          <a:lstStyle/>
          <a:p>
            <a:pPr defTabSz="914400">
              <a:tabLst>
                <a:tab pos="2976880" algn="ctr"/>
              </a:tabLst>
            </a:pPr>
            <a:r>
              <a:rPr lang="en-US" altLang="zh-CN" sz="2400"/>
              <a:t>Consider a database </a:t>
            </a:r>
          </a:p>
          <a:p>
            <a:pPr defTabSz="914400">
              <a:buNone/>
              <a:tabLst>
                <a:tab pos="2976880" algn="ctr"/>
              </a:tabLst>
            </a:pPr>
            <a:r>
              <a:rPr lang="en-US" altLang="zh-CN" sz="2400"/>
              <a:t>		</a:t>
            </a:r>
            <a:r>
              <a:rPr lang="en-US" altLang="zh-CN" sz="2400" i="1"/>
              <a:t>classes </a:t>
            </a:r>
            <a:r>
              <a:rPr lang="en-US" altLang="zh-CN" sz="2400"/>
              <a:t>(</a:t>
            </a:r>
            <a:r>
              <a:rPr lang="en-US" altLang="zh-CN" sz="2400" i="1"/>
              <a:t>course, teacher, book </a:t>
            </a:r>
            <a:r>
              <a:rPr lang="en-US" altLang="zh-CN" sz="2400"/>
              <a:t>)</a:t>
            </a:r>
            <a:br>
              <a:rPr lang="en-US" altLang="zh-CN" sz="2400" i="1"/>
            </a:br>
            <a:endParaRPr lang="en-US" altLang="zh-CN" sz="2400" i="1"/>
          </a:p>
          <a:p>
            <a:pPr defTabSz="914400">
              <a:buNone/>
              <a:tabLst>
                <a:tab pos="2976880" algn="ctr"/>
              </a:tabLst>
            </a:pPr>
            <a:r>
              <a:rPr lang="en-US" altLang="zh-CN" sz="2400" i="1"/>
              <a:t>     </a:t>
            </a:r>
            <a:r>
              <a:rPr lang="en-US" altLang="zh-CN" sz="2400"/>
              <a:t>such that (</a:t>
            </a:r>
            <a:r>
              <a:rPr lang="en-US" altLang="zh-CN" sz="2400" i="1"/>
              <a:t>c, t, b</a:t>
            </a:r>
            <a:r>
              <a:rPr lang="en-US" altLang="zh-CN" sz="2400"/>
              <a:t>) </a:t>
            </a:r>
            <a:r>
              <a:rPr lang="en-US" altLang="zh-CN" sz="2400">
                <a:sym typeface="Symbol" panose="05050102010706020507" charset="2"/>
              </a:rPr>
              <a:t> </a:t>
            </a:r>
            <a:r>
              <a:rPr lang="en-US" altLang="zh-CN" sz="2400" i="1">
                <a:sym typeface="Symbol" panose="05050102010706020507" charset="2"/>
              </a:rPr>
              <a:t>classes</a:t>
            </a:r>
            <a:r>
              <a:rPr lang="en-US" altLang="zh-CN" sz="2400">
                <a:sym typeface="Symbol" panose="05050102010706020507" charset="2"/>
              </a:rPr>
              <a:t> means that </a:t>
            </a:r>
            <a:r>
              <a:rPr lang="en-US" altLang="zh-CN" sz="2400" i="1">
                <a:sym typeface="Symbol" panose="05050102010706020507" charset="2"/>
              </a:rPr>
              <a:t>t</a:t>
            </a:r>
            <a:r>
              <a:rPr lang="en-US" altLang="zh-CN" sz="2400">
                <a:sym typeface="Symbol" panose="05050102010706020507" charset="2"/>
              </a:rPr>
              <a:t> is qualified to teach </a:t>
            </a:r>
            <a:r>
              <a:rPr lang="en-US" altLang="zh-CN" sz="2400" i="1">
                <a:sym typeface="Symbol" panose="05050102010706020507" charset="2"/>
              </a:rPr>
              <a:t>c,</a:t>
            </a:r>
            <a:r>
              <a:rPr lang="en-US" altLang="zh-CN" sz="2400">
                <a:sym typeface="Symbol" panose="05050102010706020507" charset="2"/>
              </a:rPr>
              <a:t> and </a:t>
            </a:r>
            <a:r>
              <a:rPr lang="en-US" altLang="zh-CN" sz="2400" i="1">
                <a:sym typeface="Symbol" panose="05050102010706020507" charset="2"/>
              </a:rPr>
              <a:t>b</a:t>
            </a:r>
            <a:r>
              <a:rPr lang="en-US" altLang="zh-CN" sz="2400">
                <a:sym typeface="Symbol" panose="05050102010706020507" charset="2"/>
              </a:rPr>
              <a:t> is a required textbook for </a:t>
            </a:r>
            <a:r>
              <a:rPr lang="en-US" altLang="zh-CN" sz="2400" i="1">
                <a:sym typeface="Symbol" panose="05050102010706020507" charset="2"/>
              </a:rPr>
              <a:t>c</a:t>
            </a:r>
            <a:endParaRPr lang="en-US" altLang="zh-CN" sz="2400">
              <a:sym typeface="Symbol" panose="05050102010706020507" charset="2"/>
            </a:endParaRPr>
          </a:p>
          <a:p>
            <a:pPr defTabSz="914400">
              <a:tabLst>
                <a:tab pos="2976880" algn="ctr"/>
              </a:tabLst>
            </a:pPr>
            <a:r>
              <a:rPr lang="en-US" altLang="zh-CN" sz="2400"/>
              <a:t>The database is supposed to list for each course the set of teachers any one of which can be the course’s instructor, and the set of books, all of which are required for the course (no matter who teaches 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idx="1"/>
          </p:nvPr>
        </p:nvSpPr>
        <p:spPr>
          <a:xfrm>
            <a:off x="114300" y="4456113"/>
            <a:ext cx="8953500" cy="1997075"/>
          </a:xfrm>
        </p:spPr>
        <p:txBody>
          <a:bodyPr wrap="square" lIns="91440" tIns="45720" rIns="91440" bIns="45720" anchor="t"/>
          <a:lstStyle/>
          <a:p>
            <a:pPr defTabSz="914400">
              <a:tabLst>
                <a:tab pos="1993900" algn="l"/>
              </a:tabLst>
            </a:pPr>
            <a:r>
              <a:rPr lang="en-US" altLang="zh-CN" sz="2000" dirty="0"/>
              <a:t>There are no non-trivial functional dependencies and therefore the relation is in BCNF </a:t>
            </a:r>
          </a:p>
          <a:p>
            <a:pPr defTabSz="914400">
              <a:tabLst>
                <a:tab pos="1993900" algn="l"/>
              </a:tabLst>
            </a:pPr>
            <a:r>
              <a:rPr lang="en-US" altLang="zh-CN" sz="2000" dirty="0"/>
              <a:t>Insertion anomalies – i.e., if Marilyn is a new teacher that can teach database, two tuples need to be inserted</a:t>
            </a:r>
          </a:p>
          <a:p>
            <a:pPr defTabSz="914400">
              <a:buNone/>
              <a:tabLst>
                <a:tab pos="1993900" algn="l"/>
              </a:tabLst>
            </a:pPr>
            <a:r>
              <a:rPr lang="en-US" altLang="zh-CN" sz="2000" dirty="0"/>
              <a:t>		(database, Marilyn, DB Concepts)</a:t>
            </a:r>
            <a:br>
              <a:rPr lang="en-US" altLang="zh-CN" sz="2000" dirty="0"/>
            </a:br>
            <a:r>
              <a:rPr lang="en-US" altLang="zh-CN" sz="2000" dirty="0"/>
              <a:t>	(database, Marilyn, Ullman)</a:t>
            </a:r>
          </a:p>
        </p:txBody>
      </p:sp>
      <p:grpSp>
        <p:nvGrpSpPr>
          <p:cNvPr id="55298" name="组 1"/>
          <p:cNvGrpSpPr/>
          <p:nvPr/>
        </p:nvGrpSpPr>
        <p:grpSpPr>
          <a:xfrm>
            <a:off x="1371600" y="858838"/>
            <a:ext cx="6400800" cy="3565525"/>
            <a:chOff x="1371600" y="858838"/>
            <a:chExt cx="6400800" cy="3564969"/>
          </a:xfrm>
        </p:grpSpPr>
        <p:sp>
          <p:nvSpPr>
            <p:cNvPr id="86020" name="Rectangle 4"/>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course</a:t>
              </a:r>
            </a:p>
          </p:txBody>
        </p:sp>
        <p:sp>
          <p:nvSpPr>
            <p:cNvPr id="86021" name="Rectangle 5"/>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teacher</a:t>
              </a:r>
            </a:p>
          </p:txBody>
        </p:sp>
        <p:sp>
          <p:nvSpPr>
            <p:cNvPr id="86022" name="Rectangle 6"/>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book</a:t>
              </a:r>
            </a:p>
          </p:txBody>
        </p:sp>
        <p:sp>
          <p:nvSpPr>
            <p:cNvPr id="86023" name="Rectangle 7"/>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p:txBody>
        </p:sp>
        <p:sp>
          <p:nvSpPr>
            <p:cNvPr id="86024" name="Rectangle 8"/>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Hank</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Hank</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Sudarshan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Sudarshan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Pete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Pete</a:t>
              </a:r>
            </a:p>
          </p:txBody>
        </p:sp>
        <p:sp>
          <p:nvSpPr>
            <p:cNvPr id="86025" name="Rectangle 9"/>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DB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Ullman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DB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Ullman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DB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Ullman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OS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Stallings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OS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Stallings</a:t>
              </a:r>
            </a:p>
          </p:txBody>
        </p:sp>
        <p:sp>
          <p:nvSpPr>
            <p:cNvPr id="55305" name="Text Box 10"/>
            <p:cNvSpPr txBox="1"/>
            <p:nvPr/>
          </p:nvSpPr>
          <p:spPr>
            <a:xfrm>
              <a:off x="4175125" y="4054475"/>
              <a:ext cx="965251" cy="369332"/>
            </a:xfrm>
            <a:prstGeom prst="rect">
              <a:avLst/>
            </a:prstGeom>
            <a:noFill/>
            <a:ln w="9525">
              <a:noFill/>
            </a:ln>
          </p:spPr>
          <p:txBody>
            <a:bodyPr wrap="none" anchor="t">
              <a:spAutoFit/>
            </a:bodyPr>
            <a:lstStyle/>
            <a:p>
              <a:pPr eaLnBrk="0" hangingPunct="0"/>
              <a:r>
                <a:rPr lang="en-US" altLang="zh-CN" sz="1800" i="1" dirty="0">
                  <a:latin typeface="Arial" panose="020B0604020202020204" pitchFamily="34" charset="0"/>
                </a:rPr>
                <a:t>classes</a:t>
              </a:r>
              <a:endParaRPr lang="en-US" altLang="zh-CN" sz="1800" dirty="0">
                <a:latin typeface="Arial" panose="020B0604020202020204" pitchFamily="34" charset="0"/>
                <a:ea typeface="Arial" panose="020B0604020202020204" pitchFamily="34" charset="0"/>
              </a:endParaRPr>
            </a:p>
          </p:txBody>
        </p:sp>
      </p:grpSp>
      <p:sp>
        <p:nvSpPr>
          <p:cNvPr id="86027" name="Rectangle 11"/>
          <p:cNvSpPr>
            <a:spLocks noGrp="1" noChangeArrowheads="1"/>
          </p:cNvSpPr>
          <p:nvPr>
            <p:ph type="title"/>
          </p:nvPr>
        </p:nvSpPr>
        <p:spPr>
          <a:xfrm>
            <a:off x="996950" y="117475"/>
            <a:ext cx="71628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 (Cont.)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idx="1"/>
          </p:nvPr>
        </p:nvSpPr>
        <p:spPr>
          <a:xfrm>
            <a:off x="188913" y="1139825"/>
            <a:ext cx="7462837" cy="533400"/>
          </a:xfrm>
        </p:spPr>
        <p:txBody>
          <a:bodyPr wrap="square" lIns="91440" tIns="45720" rIns="91440" bIns="45720" anchor="t"/>
          <a:lstStyle/>
          <a:p>
            <a:r>
              <a:rPr lang="en-US" altLang="zh-CN" sz="2400"/>
              <a:t>Therefore, it is better to decompose </a:t>
            </a:r>
            <a:r>
              <a:rPr lang="en-US" altLang="zh-CN" sz="2400" i="1"/>
              <a:t>classes </a:t>
            </a:r>
            <a:r>
              <a:rPr lang="en-US" altLang="zh-CN" sz="2400"/>
              <a:t>into:</a:t>
            </a:r>
          </a:p>
        </p:txBody>
      </p:sp>
      <p:grpSp>
        <p:nvGrpSpPr>
          <p:cNvPr id="56322" name="组 1"/>
          <p:cNvGrpSpPr/>
          <p:nvPr/>
        </p:nvGrpSpPr>
        <p:grpSpPr>
          <a:xfrm>
            <a:off x="271463" y="1843088"/>
            <a:ext cx="4114800" cy="2225675"/>
            <a:chOff x="1693863" y="1577975"/>
            <a:chExt cx="4114800" cy="2225398"/>
          </a:xfrm>
        </p:grpSpPr>
        <p:sp>
          <p:nvSpPr>
            <p:cNvPr id="87044" name="Rectangle 4"/>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course</a:t>
              </a:r>
            </a:p>
          </p:txBody>
        </p:sp>
        <p:sp>
          <p:nvSpPr>
            <p:cNvPr id="87045" name="Rectangle 5"/>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teacher</a:t>
              </a:r>
            </a:p>
          </p:txBody>
        </p:sp>
        <p:sp>
          <p:nvSpPr>
            <p:cNvPr id="87046" name="Rectangle 6"/>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p:txBody>
        </p:sp>
        <p:sp>
          <p:nvSpPr>
            <p:cNvPr id="87047" name="Rectangle 7"/>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Hank</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Sudarshan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Avi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Jim</a:t>
              </a:r>
            </a:p>
          </p:txBody>
        </p:sp>
        <p:sp>
          <p:nvSpPr>
            <p:cNvPr id="56327" name="Text Box 8"/>
            <p:cNvSpPr txBox="1"/>
            <p:nvPr/>
          </p:nvSpPr>
          <p:spPr>
            <a:xfrm>
              <a:off x="3421164" y="3434041"/>
              <a:ext cx="1047548" cy="369332"/>
            </a:xfrm>
            <a:prstGeom prst="rect">
              <a:avLst/>
            </a:prstGeom>
            <a:noFill/>
            <a:ln w="9525">
              <a:noFill/>
            </a:ln>
          </p:spPr>
          <p:txBody>
            <a:bodyPr wrap="none" anchor="ctr">
              <a:spAutoFit/>
            </a:bodyPr>
            <a:lstStyle/>
            <a:p>
              <a:pPr algn="ctr" eaLnBrk="0" hangingPunct="0">
                <a:spcBef>
                  <a:spcPct val="50000"/>
                </a:spcBef>
              </a:pPr>
              <a:r>
                <a:rPr lang="en-US" altLang="zh-CN" sz="1800" i="1">
                  <a:latin typeface="Arial" panose="020B0604020202020204"/>
                </a:rPr>
                <a:t>teaches</a:t>
              </a:r>
            </a:p>
          </p:txBody>
        </p:sp>
      </p:grpSp>
      <p:grpSp>
        <p:nvGrpSpPr>
          <p:cNvPr id="56328" name="组 2"/>
          <p:cNvGrpSpPr/>
          <p:nvPr/>
        </p:nvGrpSpPr>
        <p:grpSpPr>
          <a:xfrm>
            <a:off x="4689475" y="1892300"/>
            <a:ext cx="4114800" cy="1892300"/>
            <a:chOff x="1770063" y="3863975"/>
            <a:chExt cx="4114800" cy="1892023"/>
          </a:xfrm>
        </p:grpSpPr>
        <p:sp>
          <p:nvSpPr>
            <p:cNvPr id="87049" name="Rectangle 9"/>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course</a:t>
              </a:r>
            </a:p>
          </p:txBody>
        </p:sp>
        <p:sp>
          <p:nvSpPr>
            <p:cNvPr id="87050" name="Rectangle 10"/>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book</a:t>
              </a:r>
            </a:p>
          </p:txBody>
        </p:sp>
        <p:sp>
          <p:nvSpPr>
            <p:cNvPr id="87051" name="Rectangle 11"/>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database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operating systems</a:t>
              </a:r>
            </a:p>
          </p:txBody>
        </p:sp>
        <p:sp>
          <p:nvSpPr>
            <p:cNvPr id="87052" name="Rectangle 12"/>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DB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Ullman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OS Concepts</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a:ea typeface="宋体" panose="02010600030101010101" pitchFamily="2" charset="-122"/>
                  <a:cs typeface="Arial" panose="020B0604020202020204"/>
                  <a:sym typeface="+mn-ea"/>
                </a:rPr>
                <a:t>Shaw</a:t>
              </a:r>
            </a:p>
          </p:txBody>
        </p:sp>
        <p:sp>
          <p:nvSpPr>
            <p:cNvPr id="56333" name="Text Box 13"/>
            <p:cNvSpPr txBox="1"/>
            <p:nvPr/>
          </p:nvSpPr>
          <p:spPr>
            <a:xfrm>
              <a:off x="3709223" y="5386666"/>
              <a:ext cx="611130" cy="369332"/>
            </a:xfrm>
            <a:prstGeom prst="rect">
              <a:avLst/>
            </a:prstGeom>
            <a:noFill/>
            <a:ln w="9525">
              <a:noFill/>
            </a:ln>
          </p:spPr>
          <p:txBody>
            <a:bodyPr wrap="none" anchor="ctr">
              <a:spAutoFit/>
            </a:bodyPr>
            <a:lstStyle/>
            <a:p>
              <a:pPr algn="ctr" eaLnBrk="0" hangingPunct="0">
                <a:spcBef>
                  <a:spcPct val="50000"/>
                </a:spcBef>
              </a:pPr>
              <a:r>
                <a:rPr lang="en-US" altLang="zh-CN" sz="1800" i="1">
                  <a:latin typeface="Arial" panose="020B0604020202020204"/>
                </a:rPr>
                <a:t>text</a:t>
              </a:r>
            </a:p>
          </p:txBody>
        </p:sp>
      </p:grpSp>
      <p:sp>
        <p:nvSpPr>
          <p:cNvPr id="87055" name="Rectangle 15"/>
          <p:cNvSpPr>
            <a:spLocks noGrp="1" noChangeArrowheads="1"/>
          </p:cNvSpPr>
          <p:nvPr>
            <p:ph type="title"/>
          </p:nvPr>
        </p:nvSpPr>
        <p:spPr>
          <a:xfrm>
            <a:off x="1638300" y="119063"/>
            <a:ext cx="7124700" cy="576263"/>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How good is BCNF? (Cont.)</a:t>
            </a:r>
          </a:p>
        </p:txBody>
      </p:sp>
      <p:sp>
        <p:nvSpPr>
          <p:cNvPr id="56335" name="文本框 14"/>
          <p:cNvSpPr txBox="1"/>
          <p:nvPr/>
        </p:nvSpPr>
        <p:spPr>
          <a:xfrm>
            <a:off x="8589963" y="19050"/>
            <a:ext cx="573087" cy="338138"/>
          </a:xfrm>
          <a:prstGeom prst="rect">
            <a:avLst/>
          </a:prstGeom>
          <a:noFill/>
          <a:ln w="9525">
            <a:noFill/>
          </a:ln>
        </p:spPr>
        <p:txBody>
          <a:bodyPr wrap="none" anchor="t">
            <a:spAutoFit/>
          </a:bodyPr>
          <a:lstStyle/>
          <a:p>
            <a:pPr eaLnBrk="0" hangingPunct="0"/>
            <a:r>
              <a:rPr lang="en-US" altLang="zh-CN" dirty="0">
                <a:solidFill>
                  <a:srgbClr val="666699"/>
                </a:solidFill>
                <a:latin typeface="Helvetica" panose="020B0604020202030204" charset="0"/>
              </a:rPr>
              <a:t>next</a:t>
            </a:r>
            <a:endParaRPr lang="zh-CN" altLang="en-US" dirty="0">
              <a:solidFill>
                <a:srgbClr val="666699"/>
              </a:solidFill>
              <a:latin typeface="Helvetica" panose="020B0604020202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Functional-Dependency Theory</a:t>
            </a:r>
          </a:p>
        </p:txBody>
      </p:sp>
      <p:sp>
        <p:nvSpPr>
          <p:cNvPr id="57346" name="Rectangle 3"/>
          <p:cNvSpPr>
            <a:spLocks noGrp="1"/>
          </p:cNvSpPr>
          <p:nvPr>
            <p:ph idx="1"/>
          </p:nvPr>
        </p:nvSpPr>
        <p:spPr>
          <a:xfrm>
            <a:off x="231775" y="1569720"/>
            <a:ext cx="8658225" cy="4436110"/>
          </a:xfrm>
        </p:spPr>
        <p:txBody>
          <a:bodyPr wrap="square" lIns="91440" tIns="45720" rIns="91440" bIns="45720" anchor="t"/>
          <a:lstStyle/>
          <a:p>
            <a:r>
              <a:rPr lang="en-US" altLang="zh-CN" sz="2800"/>
              <a:t>We now consider </a:t>
            </a:r>
            <a:r>
              <a:rPr lang="en-US" altLang="zh-CN" sz="2800" b="1" u="sng">
                <a:solidFill>
                  <a:srgbClr val="CC3300"/>
                </a:solidFill>
              </a:rPr>
              <a:t>the formal theory </a:t>
            </a:r>
            <a:r>
              <a:rPr lang="en-US" altLang="zh-CN" sz="2800"/>
              <a:t>that tells us which functional dependencies are implied logically by a given set of functional dependencies.</a:t>
            </a:r>
          </a:p>
          <a:p>
            <a:r>
              <a:rPr lang="en-US" altLang="zh-CN" sz="2800"/>
              <a:t>We then develop algorithms to generate </a:t>
            </a:r>
            <a:r>
              <a:rPr lang="en-US" altLang="zh-CN" sz="2800" b="1" u="sng">
                <a:solidFill>
                  <a:srgbClr val="000090"/>
                </a:solidFill>
              </a:rPr>
              <a:t>lossless decompositions</a:t>
            </a:r>
            <a:r>
              <a:rPr lang="en-US" altLang="zh-CN" sz="2800"/>
              <a:t> into BCNF and 3NF</a:t>
            </a:r>
          </a:p>
          <a:p>
            <a:r>
              <a:rPr lang="en-US" altLang="zh-CN" sz="2800"/>
              <a:t>We then develop algorithms to test if a decomposition is </a:t>
            </a:r>
            <a:r>
              <a:rPr lang="en-US" altLang="zh-CN" sz="2800" b="1" u="sng">
                <a:solidFill>
                  <a:srgbClr val="000090"/>
                </a:solidFill>
              </a:rPr>
              <a:t>dependency-preserving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19113" y="98425"/>
            <a:ext cx="8624888" cy="6477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a Set of Functional Dependencies</a:t>
            </a:r>
          </a:p>
        </p:txBody>
      </p:sp>
      <p:sp>
        <p:nvSpPr>
          <p:cNvPr id="219139" name="Rectangle 3"/>
          <p:cNvSpPr>
            <a:spLocks noGrp="1" noChangeArrowheads="1"/>
          </p:cNvSpPr>
          <p:nvPr>
            <p:ph idx="1"/>
          </p:nvPr>
        </p:nvSpPr>
        <p:spPr>
          <a:xfrm>
            <a:off x="217488" y="865188"/>
            <a:ext cx="8786813" cy="5327650"/>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Given a set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set of functional dependencies, there are certain other functional dependencies that are logically implied by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For example:  If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A</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Monotype Sorts" charset="2"/>
              </a:rPr>
              <a:t>B</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and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Monotype Sorts" charset="2"/>
              </a:rPr>
              <a:t>B</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Monotype Sorts" charset="2"/>
              </a:rPr>
              <a:t>C</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then we can infer that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Monotype Sorts" charset="2"/>
              </a:rPr>
              <a:t>A</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C</a:t>
            </a:r>
            <a:endParaRPr kumimoji="1" lang="en-US" altLang="zh-CN" sz="2000" b="0" i="1" u="none" strike="noStrike" kern="0" cap="none" spc="0" normalizeH="0" baseline="0" noProof="1">
              <a:solidFill>
                <a:schemeClr val="tx1"/>
              </a:solidFill>
              <a:latin typeface="Arial" panose="020B0604020202020204"/>
              <a:ea typeface="+mn-ea"/>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The set of </a:t>
            </a:r>
            <a:r>
              <a:rPr kumimoji="1" lang="en-US" altLang="zh-CN" sz="2000" b="0" i="0" u="none" strike="noStrike" kern="0" cap="none" spc="0" normalizeH="0" baseline="0" noProof="1">
                <a:solidFill>
                  <a:schemeClr val="tx2"/>
                </a:solidFill>
                <a:latin typeface="Arial" panose="020B0604020202020204"/>
                <a:ea typeface="+mn-ea"/>
                <a:cs typeface="Arial" panose="020B0604020202020204"/>
              </a:rPr>
              <a:t>all</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functional dependencies logically implied by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is the </a:t>
            </a:r>
            <a:r>
              <a:rPr kumimoji="1" lang="en-US" altLang="zh-CN" sz="2000" b="0" i="1" u="none" strike="noStrike" kern="0" cap="none" spc="0" normalizeH="0" baseline="0" noProof="1">
                <a:solidFill>
                  <a:schemeClr val="tx2"/>
                </a:solidFill>
                <a:latin typeface="Arial" panose="020B0604020202020204"/>
                <a:ea typeface="+mn-ea"/>
                <a:cs typeface="Arial" panose="020B0604020202020204"/>
              </a:rPr>
              <a:t>closure</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of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We denote the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closure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of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 by </a:t>
            </a:r>
            <a:r>
              <a:rPr kumimoji="1" lang="en-US" altLang="zh-CN" sz="2000" b="0" i="1" u="none" strike="noStrike" kern="0" cap="none" spc="0" normalizeH="0" baseline="0" noProof="1">
                <a:solidFill>
                  <a:schemeClr val="tx2"/>
                </a:solidFill>
                <a:latin typeface="Arial" panose="020B0604020202020204"/>
                <a:ea typeface="+mn-ea"/>
                <a:cs typeface="Arial" panose="020B0604020202020204"/>
              </a:rPr>
              <a:t>F</a:t>
            </a:r>
            <a:r>
              <a:rPr kumimoji="1" lang="en-US" altLang="zh-CN" sz="2000" b="0" i="1" u="none" strike="noStrike" kern="0" cap="none" spc="0" normalizeH="0" baseline="30000" noProof="1">
                <a:solidFill>
                  <a:schemeClr val="tx2"/>
                </a:solidFill>
                <a:latin typeface="Arial" panose="020B0604020202020204"/>
                <a:ea typeface="+mn-ea"/>
                <a:cs typeface="Arial" panose="020B0604020202020204"/>
              </a:rPr>
              <a:t>+</a:t>
            </a:r>
            <a:r>
              <a:rPr kumimoji="1" lang="en-US" altLang="zh-CN" sz="2000" b="0" i="1" u="none" strike="noStrike" kern="0" cap="none" spc="0" normalizeH="0" baseline="0" noProof="1">
                <a:solidFill>
                  <a:schemeClr val="tx2"/>
                </a:solidFill>
                <a:latin typeface="Arial" panose="020B0604020202020204"/>
                <a:ea typeface="+mn-ea"/>
                <a:cs typeface="Arial" panose="020B0604020202020204"/>
              </a:rPr>
              <a:t>.</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We can find all of</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F</a:t>
            </a:r>
            <a:r>
              <a:rPr kumimoji="1" lang="en-US" altLang="zh-CN" sz="2000" b="0" i="1" u="none" strike="noStrike" kern="0" cap="none" spc="0" normalizeH="0" baseline="30000" noProof="1">
                <a:solidFill>
                  <a:schemeClr val="tx1"/>
                </a:solidFill>
                <a:latin typeface="Arial" panose="020B0604020202020204"/>
                <a:ea typeface="+mn-ea"/>
                <a:cs typeface="Arial" panose="020B0604020202020204"/>
              </a:rPr>
              <a:t>+</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by applying Armstrong’s Axioms:</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rPr>
              <a:t>if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 , then 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1"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(reflexivity)</a:t>
            </a:r>
            <a:r>
              <a:rPr kumimoji="1" lang="zh-CN" altLang="en-US" sz="2000" b="1" i="0" u="none" strike="noStrike" kern="0" cap="none" spc="0" normalizeH="0" baseline="0" noProof="1">
                <a:solidFill>
                  <a:schemeClr val="bg2"/>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自反律</a:t>
            </a:r>
            <a:endParaRPr kumimoji="1" lang="en-US" altLang="zh-CN" sz="2000" b="0" i="0" u="none" strike="noStrike" kern="0" cap="none" spc="0" normalizeH="0" baseline="0" noProof="1">
              <a:solidFill>
                <a:schemeClr val="bg2"/>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if 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and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then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Greek Symbols" pitchFamily="18" charset="2"/>
              </a:rPr>
              <a:t>   </a:t>
            </a:r>
            <a:r>
              <a:rPr kumimoji="1" lang="en-US" altLang="zh-CN" sz="2000" b="1" i="0" u="none" strike="noStrike" kern="0" cap="none" spc="0" normalizeH="0" baseline="0" noProof="1">
                <a:solidFill>
                  <a:schemeClr val="tx1"/>
                </a:solidFill>
                <a:latin typeface="Arial" panose="020B0604020202020204"/>
                <a:ea typeface="+mn-ea"/>
                <a:cs typeface="Arial" panose="020B0604020202020204"/>
                <a:sym typeface="Greek Symbols" pitchFamily="18" charset="2"/>
              </a:rPr>
              <a:t>(transitivity)</a:t>
            </a:r>
            <a:r>
              <a:rPr kumimoji="1" lang="zh-CN" altLang="en-US" sz="2000" b="1" i="0" u="none" strike="noStrike" kern="0" cap="none" spc="0" normalizeH="0" baseline="0" noProof="1">
                <a:solidFill>
                  <a:schemeClr val="bg2"/>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传递律</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if 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then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Greek Symbols" pitchFamily="18"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0" i="0" u="none" strike="noStrike" kern="0" cap="none" spc="0" normalizeH="0" baseline="0" noProof="1">
                <a:solidFill>
                  <a:schemeClr val="tx1"/>
                </a:solidFill>
                <a:latin typeface="Arial" panose="020B0604020202020204"/>
                <a:ea typeface="+mn-ea"/>
                <a:cs typeface="Arial" panose="020B0604020202020204"/>
                <a:sym typeface="Monotype Sorts" charset="2"/>
              </a:rPr>
              <a:t> </a:t>
            </a:r>
            <a:r>
              <a:rPr kumimoji="1" lang="en-US" altLang="zh-CN" sz="2000" b="0" i="1"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               </a:t>
            </a:r>
            <a:r>
              <a:rPr kumimoji="1" lang="en-US" altLang="zh-CN" sz="2000" b="1" i="0" u="none" strike="noStrike" kern="0" cap="none" spc="0" normalizeH="0" baseline="0" noProof="1">
                <a:solidFill>
                  <a:schemeClr val="tx1"/>
                </a:solidFill>
                <a:latin typeface="Arial" panose="020B0604020202020204"/>
                <a:ea typeface="+mn-ea"/>
                <a:cs typeface="Arial" panose="020B0604020202020204"/>
                <a:sym typeface="Symbol" panose="05050102010706020507" charset="2"/>
              </a:rPr>
              <a:t>(augmentation)</a:t>
            </a:r>
            <a:r>
              <a:rPr kumimoji="1" lang="zh-CN" altLang="en-US" sz="2000" b="1" i="0" u="none" strike="noStrike" kern="0" cap="none" spc="0" normalizeH="0" baseline="0" noProof="1">
                <a:solidFill>
                  <a:schemeClr val="bg2"/>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增广律</a:t>
            </a:r>
          </a:p>
        </p:txBody>
      </p:sp>
      <p:grpSp>
        <p:nvGrpSpPr>
          <p:cNvPr id="219140" name="Group 4"/>
          <p:cNvGrpSpPr/>
          <p:nvPr/>
        </p:nvGrpSpPr>
        <p:grpSpPr>
          <a:xfrm>
            <a:off x="2647950" y="4391025"/>
            <a:ext cx="3525838" cy="2054225"/>
            <a:chOff x="1235" y="2450"/>
            <a:chExt cx="2221" cy="1294"/>
          </a:xfrm>
        </p:grpSpPr>
        <p:sp>
          <p:nvSpPr>
            <p:cNvPr id="59396" name="Oval 5"/>
            <p:cNvSpPr/>
            <p:nvPr/>
          </p:nvSpPr>
          <p:spPr>
            <a:xfrm>
              <a:off x="2050" y="3005"/>
              <a:ext cx="1107" cy="562"/>
            </a:xfrm>
            <a:prstGeom prst="ellipse">
              <a:avLst/>
            </a:prstGeom>
            <a:gradFill rotWithShape="0">
              <a:gsLst>
                <a:gs pos="0">
                  <a:srgbClr val="FFFFCC"/>
                </a:gs>
                <a:gs pos="100000">
                  <a:srgbClr val="008000"/>
                </a:gs>
              </a:gsLst>
              <a:path path="shape">
                <a:fillToRect l="50000" t="50000" r="50000" b="50000"/>
              </a:path>
              <a:tileRect/>
            </a:gradFill>
            <a:ln w="9525" cap="flat" cmpd="sng">
              <a:solidFill>
                <a:srgbClr val="0066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397" name="Rectangle 6"/>
            <p:cNvSpPr/>
            <p:nvPr/>
          </p:nvSpPr>
          <p:spPr>
            <a:xfrm>
              <a:off x="2211" y="3226"/>
              <a:ext cx="210"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398" name="Rectangle 7"/>
            <p:cNvSpPr/>
            <p:nvPr/>
          </p:nvSpPr>
          <p:spPr>
            <a:xfrm>
              <a:off x="2592" y="3352"/>
              <a:ext cx="209"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399" name="Rectangle 8"/>
            <p:cNvSpPr/>
            <p:nvPr/>
          </p:nvSpPr>
          <p:spPr>
            <a:xfrm>
              <a:off x="2700" y="3100"/>
              <a:ext cx="209"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00" name="Rectangle 9"/>
            <p:cNvSpPr/>
            <p:nvPr/>
          </p:nvSpPr>
          <p:spPr>
            <a:xfrm>
              <a:off x="1671" y="2942"/>
              <a:ext cx="210"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01" name="Rectangle 10"/>
            <p:cNvSpPr/>
            <p:nvPr/>
          </p:nvSpPr>
          <p:spPr>
            <a:xfrm>
              <a:off x="1753" y="3510"/>
              <a:ext cx="209"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02" name="Rectangle 11"/>
            <p:cNvSpPr/>
            <p:nvPr/>
          </p:nvSpPr>
          <p:spPr>
            <a:xfrm>
              <a:off x="1536" y="3226"/>
              <a:ext cx="209" cy="115"/>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48" name="Text Box 12"/>
            <p:cNvSpPr txBox="1">
              <a:spLocks noChangeArrowheads="1"/>
            </p:cNvSpPr>
            <p:nvPr/>
          </p:nvSpPr>
          <p:spPr bwMode="auto">
            <a:xfrm>
              <a:off x="2204" y="2832"/>
              <a:ext cx="244" cy="287"/>
            </a:xfrm>
            <a:prstGeom prst="rect">
              <a:avLst/>
            </a:prstGeom>
            <a:noFill/>
            <a:ln>
              <a:noFill/>
            </a:ln>
          </p:spPr>
          <p:txBody>
            <a:bodyPr lIns="0" tIns="0" rIns="0" bIns="0"/>
            <a:lstStyle/>
            <a:p>
              <a:pPr marR="0" algn="just" defTabSz="914400" eaLnBrk="0" hangingPunct="0"/>
              <a:r>
                <a:rPr kumimoji="0" lang="en-US" altLang="zh-CN" sz="2400" b="1" i="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sp>
          <p:nvSpPr>
            <p:cNvPr id="59404" name="Oval 13"/>
            <p:cNvSpPr/>
            <p:nvPr/>
          </p:nvSpPr>
          <p:spPr>
            <a:xfrm>
              <a:off x="1235" y="2734"/>
              <a:ext cx="2221" cy="1010"/>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50" name="Text Box 14"/>
            <p:cNvSpPr txBox="1">
              <a:spLocks noChangeArrowheads="1"/>
            </p:cNvSpPr>
            <p:nvPr/>
          </p:nvSpPr>
          <p:spPr bwMode="auto">
            <a:xfrm>
              <a:off x="2233" y="2450"/>
              <a:ext cx="302" cy="252"/>
            </a:xfrm>
            <a:prstGeom prst="rect">
              <a:avLst/>
            </a:prstGeom>
            <a:noFill/>
            <a:ln>
              <a:noFill/>
            </a:ln>
          </p:spPr>
          <p:txBody>
            <a:bodyPr lIns="0" tIns="0" rIns="0" bIns="0"/>
            <a:lstStyle/>
            <a:p>
              <a:pPr marR="0" algn="just" defTabSz="914400" eaLnBrk="0" hangingPunct="0"/>
              <a:r>
                <a:rPr kumimoji="0" lang="en-US" altLang="zh-CN" sz="2400" b="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sp>
          <p:nvSpPr>
            <p:cNvPr id="59406" name="Freeform 15"/>
            <p:cNvSpPr/>
            <p:nvPr/>
          </p:nvSpPr>
          <p:spPr>
            <a:xfrm>
              <a:off x="2802" y="2644"/>
              <a:ext cx="583" cy="423"/>
            </a:xfrm>
            <a:custGeom>
              <a:avLst/>
              <a:gdLst/>
              <a:ahLst/>
              <a:cxnLst>
                <a:cxn ang="0">
                  <a:pos x="0" y="121"/>
                </a:cxn>
                <a:cxn ang="0">
                  <a:pos x="320" y="21"/>
                </a:cxn>
                <a:cxn ang="0">
                  <a:pos x="542" y="26"/>
                </a:cxn>
                <a:cxn ang="0">
                  <a:pos x="568" y="178"/>
                </a:cxn>
                <a:cxn ang="0">
                  <a:pos x="452" y="294"/>
                </a:cxn>
                <a:cxn ang="0">
                  <a:pos x="150" y="423"/>
                </a:cxn>
              </a:cxnLst>
              <a:rect l="0" t="0" r="0" b="0"/>
              <a:pathLst>
                <a:path w="583" h="423">
                  <a:moveTo>
                    <a:pt x="0" y="121"/>
                  </a:moveTo>
                  <a:cubicBezTo>
                    <a:pt x="53" y="105"/>
                    <a:pt x="230" y="38"/>
                    <a:pt x="320" y="21"/>
                  </a:cubicBezTo>
                  <a:cubicBezTo>
                    <a:pt x="410" y="5"/>
                    <a:pt x="501" y="0"/>
                    <a:pt x="542" y="26"/>
                  </a:cubicBezTo>
                  <a:cubicBezTo>
                    <a:pt x="583" y="52"/>
                    <a:pt x="583" y="133"/>
                    <a:pt x="568" y="178"/>
                  </a:cubicBezTo>
                  <a:cubicBezTo>
                    <a:pt x="553" y="223"/>
                    <a:pt x="522" y="253"/>
                    <a:pt x="452" y="294"/>
                  </a:cubicBezTo>
                  <a:cubicBezTo>
                    <a:pt x="382" y="335"/>
                    <a:pt x="213" y="396"/>
                    <a:pt x="150" y="423"/>
                  </a:cubicBezTo>
                </a:path>
              </a:pathLst>
            </a:custGeom>
            <a:noFill/>
            <a:ln w="28575" cap="flat" cmpd="sng">
              <a:solidFill>
                <a:srgbClr val="993366"/>
              </a:solidFill>
              <a:prstDash val="solid"/>
              <a:round/>
              <a:headEnd type="none" w="med" len="med"/>
              <a:tailEnd type="triangle" w="sm" len="med"/>
            </a:ln>
          </p:spPr>
          <p:txBody>
            <a:bodyPr/>
            <a:lstStyle/>
            <a:p>
              <a:endParaRPr lang="zh-CN" altLang="en-US"/>
            </a:p>
          </p:txBody>
        </p:sp>
      </p:grpSp>
      <p:sp>
        <p:nvSpPr>
          <p:cNvPr id="219152" name="Oval 16"/>
          <p:cNvSpPr/>
          <p:nvPr/>
        </p:nvSpPr>
        <p:spPr>
          <a:xfrm rot="1672356">
            <a:off x="2095500" y="4889500"/>
            <a:ext cx="3179763" cy="1514475"/>
          </a:xfrm>
          <a:prstGeom prst="ellipse">
            <a:avLst/>
          </a:prstGeom>
          <a:noFill/>
          <a:ln w="28575" cap="flat" cmpd="sng">
            <a:solidFill>
              <a:srgbClr val="993366"/>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grpSp>
        <p:nvGrpSpPr>
          <p:cNvPr id="219153" name="Group 17"/>
          <p:cNvGrpSpPr/>
          <p:nvPr/>
        </p:nvGrpSpPr>
        <p:grpSpPr>
          <a:xfrm>
            <a:off x="2560638" y="4718050"/>
            <a:ext cx="3819525" cy="1825625"/>
            <a:chOff x="1613" y="2642"/>
            <a:chExt cx="2406" cy="1150"/>
          </a:xfrm>
        </p:grpSpPr>
        <p:grpSp>
          <p:nvGrpSpPr>
            <p:cNvPr id="59409" name="Group 18"/>
            <p:cNvGrpSpPr/>
            <p:nvPr/>
          </p:nvGrpSpPr>
          <p:grpSpPr>
            <a:xfrm>
              <a:off x="1613" y="2642"/>
              <a:ext cx="731" cy="609"/>
              <a:chOff x="5686" y="2826"/>
              <a:chExt cx="899" cy="831"/>
            </a:xfrm>
          </p:grpSpPr>
          <p:sp>
            <p:nvSpPr>
              <p:cNvPr id="59410" name="Oval 19"/>
              <p:cNvSpPr/>
              <p:nvPr/>
            </p:nvSpPr>
            <p:spPr>
              <a:xfrm>
                <a:off x="5686" y="3105"/>
                <a:ext cx="899" cy="552"/>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11" name="Rectangle 20"/>
              <p:cNvSpPr/>
              <p:nvPr/>
            </p:nvSpPr>
            <p:spPr>
              <a:xfrm>
                <a:off x="5865" y="3322"/>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12" name="Rectangle 21"/>
              <p:cNvSpPr/>
              <p:nvPr/>
            </p:nvSpPr>
            <p:spPr>
              <a:xfrm>
                <a:off x="6214" y="3323"/>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58" name="Text Box 22"/>
              <p:cNvSpPr txBox="1">
                <a:spLocks noChangeArrowheads="1"/>
              </p:cNvSpPr>
              <p:nvPr/>
            </p:nvSpPr>
            <p:spPr bwMode="auto">
              <a:xfrm>
                <a:off x="6100" y="2826"/>
                <a:ext cx="198" cy="282"/>
              </a:xfrm>
              <a:prstGeom prst="rect">
                <a:avLst/>
              </a:prstGeom>
              <a:noFill/>
              <a:ln>
                <a:noFill/>
              </a:ln>
            </p:spPr>
            <p:txBody>
              <a:bodyPr lIns="0" tIns="0" rIns="0" bIns="0"/>
              <a:lstStyle/>
              <a:p>
                <a:pPr marR="0" algn="just" defTabSz="914400" eaLnBrk="0" hangingPunct="0"/>
                <a:r>
                  <a:rPr kumimoji="0" lang="en-US" altLang="zh-CN" sz="2400" b="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grpSp>
          <p:nvGrpSpPr>
            <p:cNvPr id="59414" name="Group 23"/>
            <p:cNvGrpSpPr/>
            <p:nvPr/>
          </p:nvGrpSpPr>
          <p:grpSpPr>
            <a:xfrm>
              <a:off x="3288" y="2642"/>
              <a:ext cx="731" cy="609"/>
              <a:chOff x="5686" y="2826"/>
              <a:chExt cx="899" cy="831"/>
            </a:xfrm>
          </p:grpSpPr>
          <p:sp>
            <p:nvSpPr>
              <p:cNvPr id="59415" name="Oval 24"/>
              <p:cNvSpPr/>
              <p:nvPr/>
            </p:nvSpPr>
            <p:spPr>
              <a:xfrm>
                <a:off x="5686" y="3105"/>
                <a:ext cx="899" cy="552"/>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16" name="Rectangle 25"/>
              <p:cNvSpPr/>
              <p:nvPr/>
            </p:nvSpPr>
            <p:spPr>
              <a:xfrm>
                <a:off x="5865" y="3322"/>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17" name="Rectangle 26"/>
              <p:cNvSpPr/>
              <p:nvPr/>
            </p:nvSpPr>
            <p:spPr>
              <a:xfrm>
                <a:off x="6214" y="3323"/>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63" name="Text Box 27"/>
              <p:cNvSpPr txBox="1">
                <a:spLocks noChangeArrowheads="1"/>
              </p:cNvSpPr>
              <p:nvPr/>
            </p:nvSpPr>
            <p:spPr bwMode="auto">
              <a:xfrm>
                <a:off x="6100" y="2826"/>
                <a:ext cx="198" cy="282"/>
              </a:xfrm>
              <a:prstGeom prst="rect">
                <a:avLst/>
              </a:prstGeom>
              <a:noFill/>
              <a:ln>
                <a:noFill/>
              </a:ln>
            </p:spPr>
            <p:txBody>
              <a:bodyPr lIns="0" tIns="0" rIns="0" bIns="0"/>
              <a:lstStyle/>
              <a:p>
                <a:pPr marR="0" algn="just" defTabSz="914400" eaLnBrk="0" hangingPunct="0"/>
                <a:r>
                  <a:rPr kumimoji="0" lang="en-US" altLang="zh-CN" sz="2400" b="1" i="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grpSp>
          <p:nvGrpSpPr>
            <p:cNvPr id="59419" name="Group 28"/>
            <p:cNvGrpSpPr/>
            <p:nvPr/>
          </p:nvGrpSpPr>
          <p:grpSpPr>
            <a:xfrm>
              <a:off x="2435" y="3183"/>
              <a:ext cx="731" cy="609"/>
              <a:chOff x="3551" y="3183"/>
              <a:chExt cx="731" cy="609"/>
            </a:xfrm>
          </p:grpSpPr>
          <p:sp>
            <p:nvSpPr>
              <p:cNvPr id="59420" name="Oval 29"/>
              <p:cNvSpPr/>
              <p:nvPr/>
            </p:nvSpPr>
            <p:spPr>
              <a:xfrm>
                <a:off x="3551" y="3387"/>
                <a:ext cx="731" cy="405"/>
              </a:xfrm>
              <a:prstGeom prst="ellipse">
                <a:avLst/>
              </a:prstGeom>
              <a:gradFill rotWithShape="0">
                <a:gsLst>
                  <a:gs pos="0">
                    <a:srgbClr val="FFFFCC"/>
                  </a:gs>
                  <a:gs pos="100000">
                    <a:srgbClr val="006600"/>
                  </a:gs>
                </a:gsLst>
                <a:path path="shape">
                  <a:fillToRect l="50000" t="50000" r="50000" b="50000"/>
                </a:path>
                <a:tileRect/>
              </a:grad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21" name="Rectangle 30"/>
              <p:cNvSpPr/>
              <p:nvPr/>
            </p:nvSpPr>
            <p:spPr>
              <a:xfrm>
                <a:off x="3697" y="3546"/>
                <a:ext cx="138" cy="8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22" name="Rectangle 31"/>
              <p:cNvSpPr/>
              <p:nvPr/>
            </p:nvSpPr>
            <p:spPr>
              <a:xfrm>
                <a:off x="3978" y="3547"/>
                <a:ext cx="138" cy="8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68" name="Text Box 32"/>
              <p:cNvSpPr txBox="1">
                <a:spLocks noChangeArrowheads="1"/>
              </p:cNvSpPr>
              <p:nvPr/>
            </p:nvSpPr>
            <p:spPr bwMode="auto">
              <a:xfrm>
                <a:off x="3888" y="3183"/>
                <a:ext cx="161" cy="207"/>
              </a:xfrm>
              <a:prstGeom prst="rect">
                <a:avLst/>
              </a:prstGeom>
              <a:noFill/>
              <a:ln>
                <a:noFill/>
              </a:ln>
            </p:spPr>
            <p:txBody>
              <a:bodyPr lIns="0" tIns="0" rIns="0" bIns="0"/>
              <a:lstStyle/>
              <a:p>
                <a:pPr marR="0" algn="just" defTabSz="914400" eaLnBrk="0" hangingPunct="0"/>
                <a:r>
                  <a:rPr kumimoji="0" lang="en-US" altLang="zh-CN" sz="2400" b="1" kern="1200" cap="none" spc="0" normalizeH="0" baseline="0" noProof="1">
                    <a:solidFill>
                      <a:srgbClr val="990033"/>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grpSp>
      <p:sp>
        <p:nvSpPr>
          <p:cNvPr id="219169" name="Oval 33"/>
          <p:cNvSpPr/>
          <p:nvPr/>
        </p:nvSpPr>
        <p:spPr>
          <a:xfrm rot="-1672356" flipH="1">
            <a:off x="3640138" y="4889500"/>
            <a:ext cx="3179762" cy="1514475"/>
          </a:xfrm>
          <a:prstGeom prst="ellipse">
            <a:avLst/>
          </a:prstGeom>
          <a:noFill/>
          <a:ln w="28575" cap="flat" cmpd="sng">
            <a:solidFill>
              <a:srgbClr val="3366FF"/>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70" name="Freeform 34"/>
          <p:cNvSpPr/>
          <p:nvPr/>
        </p:nvSpPr>
        <p:spPr>
          <a:xfrm>
            <a:off x="3525838" y="4910138"/>
            <a:ext cx="1789112" cy="269875"/>
          </a:xfrm>
          <a:custGeom>
            <a:avLst/>
            <a:gdLst/>
            <a:ahLst/>
            <a:cxnLst>
              <a:cxn ang="0">
                <a:pos x="0" y="2147483647"/>
              </a:cxn>
              <a:cxn ang="0">
                <a:pos x="2147483647" y="2147483647"/>
              </a:cxn>
              <a:cxn ang="0">
                <a:pos x="2147483647" y="2147483647"/>
              </a:cxn>
              <a:cxn ang="0">
                <a:pos x="2147483647" y="2147483647"/>
              </a:cxn>
              <a:cxn ang="0">
                <a:pos x="2147483647" y="2147483647"/>
              </a:cxn>
            </a:cxnLst>
            <a:rect l="0" t="0" r="0" b="0"/>
            <a:pathLst>
              <a:path w="1386" h="232">
                <a:moveTo>
                  <a:pt x="0" y="201"/>
                </a:moveTo>
                <a:cubicBezTo>
                  <a:pt x="93" y="154"/>
                  <a:pt x="187" y="108"/>
                  <a:pt x="308" y="77"/>
                </a:cubicBezTo>
                <a:cubicBezTo>
                  <a:pt x="429" y="46"/>
                  <a:pt x="565" y="0"/>
                  <a:pt x="726" y="15"/>
                </a:cubicBezTo>
                <a:cubicBezTo>
                  <a:pt x="887" y="30"/>
                  <a:pt x="1166" y="134"/>
                  <a:pt x="1276" y="170"/>
                </a:cubicBezTo>
                <a:cubicBezTo>
                  <a:pt x="1386" y="206"/>
                  <a:pt x="1386" y="219"/>
                  <a:pt x="1386" y="232"/>
                </a:cubicBezTo>
              </a:path>
            </a:pathLst>
          </a:custGeom>
          <a:noFill/>
          <a:ln w="28575" cap="flat" cmpd="sng">
            <a:solidFill>
              <a:srgbClr val="006600"/>
            </a:solidFill>
            <a:prstDash val="solid"/>
            <a:round/>
            <a:headEnd type="none" w="med" len="med"/>
            <a:tailEnd type="triangle" w="sm" len="med"/>
          </a:ln>
        </p:spPr>
        <p:txBody>
          <a:bodyPr/>
          <a:lstStyle/>
          <a:p>
            <a:endParaRPr lang="zh-CN" altLang="en-US"/>
          </a:p>
        </p:txBody>
      </p:sp>
      <p:sp>
        <p:nvSpPr>
          <p:cNvPr id="219171" name="Freeform 35"/>
          <p:cNvSpPr/>
          <p:nvPr/>
        </p:nvSpPr>
        <p:spPr>
          <a:xfrm>
            <a:off x="3322638" y="4486275"/>
            <a:ext cx="2214562" cy="300038"/>
          </a:xfrm>
          <a:custGeom>
            <a:avLst/>
            <a:gdLst/>
            <a:ahLst/>
            <a:cxnLst>
              <a:cxn ang="0">
                <a:pos x="0" y="2147483647"/>
              </a:cxn>
              <a:cxn ang="0">
                <a:pos x="2147483647" y="2147483647"/>
              </a:cxn>
              <a:cxn ang="0">
                <a:pos x="2147483647" y="2147483647"/>
              </a:cxn>
              <a:cxn ang="0">
                <a:pos x="2147483647" y="2147483647"/>
              </a:cxn>
              <a:cxn ang="0">
                <a:pos x="2147483647" y="2147483647"/>
              </a:cxn>
            </a:cxnLst>
            <a:rect l="0" t="0" r="0" b="0"/>
            <a:pathLst>
              <a:path w="1716" h="258">
                <a:moveTo>
                  <a:pt x="0" y="227"/>
                </a:moveTo>
                <a:cubicBezTo>
                  <a:pt x="148" y="152"/>
                  <a:pt x="297" y="77"/>
                  <a:pt x="440" y="41"/>
                </a:cubicBezTo>
                <a:cubicBezTo>
                  <a:pt x="583" y="5"/>
                  <a:pt x="700" y="0"/>
                  <a:pt x="858" y="10"/>
                </a:cubicBezTo>
                <a:cubicBezTo>
                  <a:pt x="1016" y="20"/>
                  <a:pt x="1243" y="62"/>
                  <a:pt x="1386" y="103"/>
                </a:cubicBezTo>
                <a:cubicBezTo>
                  <a:pt x="1529" y="144"/>
                  <a:pt x="1622" y="201"/>
                  <a:pt x="1716" y="258"/>
                </a:cubicBezTo>
              </a:path>
            </a:pathLst>
          </a:custGeom>
          <a:noFill/>
          <a:ln w="38100" cap="flat" cmpd="sng">
            <a:solidFill>
              <a:srgbClr val="CC00CC"/>
            </a:solidFill>
            <a:prstDash val="solid"/>
            <a:round/>
            <a:headEnd type="none" w="med" len="med"/>
            <a:tailEnd type="triangle" w="sm" len="med"/>
          </a:ln>
        </p:spPr>
        <p:txBody>
          <a:bodyPr/>
          <a:lstStyle/>
          <a:p>
            <a:endParaRPr lang="zh-CN" altLang="en-US"/>
          </a:p>
        </p:txBody>
      </p:sp>
      <p:grpSp>
        <p:nvGrpSpPr>
          <p:cNvPr id="219172" name="Group 36"/>
          <p:cNvGrpSpPr/>
          <p:nvPr/>
        </p:nvGrpSpPr>
        <p:grpSpPr>
          <a:xfrm>
            <a:off x="2190750" y="4524375"/>
            <a:ext cx="4648200" cy="1447800"/>
            <a:chOff x="1728" y="2064"/>
            <a:chExt cx="2928" cy="912"/>
          </a:xfrm>
        </p:grpSpPr>
        <p:grpSp>
          <p:nvGrpSpPr>
            <p:cNvPr id="59428" name="Group 37"/>
            <p:cNvGrpSpPr/>
            <p:nvPr/>
          </p:nvGrpSpPr>
          <p:grpSpPr>
            <a:xfrm>
              <a:off x="1728" y="2111"/>
              <a:ext cx="838" cy="865"/>
              <a:chOff x="5686" y="2826"/>
              <a:chExt cx="899" cy="831"/>
            </a:xfrm>
          </p:grpSpPr>
          <p:sp>
            <p:nvSpPr>
              <p:cNvPr id="59429" name="Oval 38"/>
              <p:cNvSpPr/>
              <p:nvPr/>
            </p:nvSpPr>
            <p:spPr>
              <a:xfrm>
                <a:off x="5686" y="3105"/>
                <a:ext cx="899" cy="552"/>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30" name="Rectangle 39"/>
              <p:cNvSpPr/>
              <p:nvPr/>
            </p:nvSpPr>
            <p:spPr>
              <a:xfrm>
                <a:off x="5865" y="3322"/>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31" name="Rectangle 40"/>
              <p:cNvSpPr/>
              <p:nvPr/>
            </p:nvSpPr>
            <p:spPr>
              <a:xfrm>
                <a:off x="6214" y="3323"/>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77" name="Text Box 41"/>
              <p:cNvSpPr txBox="1">
                <a:spLocks noChangeArrowheads="1"/>
              </p:cNvSpPr>
              <p:nvPr/>
            </p:nvSpPr>
            <p:spPr bwMode="auto">
              <a:xfrm>
                <a:off x="6101" y="2826"/>
                <a:ext cx="196" cy="282"/>
              </a:xfrm>
              <a:prstGeom prst="rect">
                <a:avLst/>
              </a:prstGeom>
              <a:noFill/>
              <a:ln>
                <a:noFill/>
              </a:ln>
            </p:spPr>
            <p:txBody>
              <a:bodyPr lIns="0" tIns="0" rIns="0" bIns="0"/>
              <a:lstStyle/>
              <a:p>
                <a:pPr marR="0" algn="just" defTabSz="914400" eaLnBrk="0" hangingPunct="0"/>
                <a:r>
                  <a:rPr kumimoji="0" lang="en-US" altLang="zh-CN" sz="2400" b="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grpSp>
          <p:nvGrpSpPr>
            <p:cNvPr id="59433" name="Group 42"/>
            <p:cNvGrpSpPr/>
            <p:nvPr/>
          </p:nvGrpSpPr>
          <p:grpSpPr>
            <a:xfrm>
              <a:off x="2792" y="2111"/>
              <a:ext cx="838" cy="865"/>
              <a:chOff x="5686" y="2826"/>
              <a:chExt cx="899" cy="831"/>
            </a:xfrm>
          </p:grpSpPr>
          <p:sp>
            <p:nvSpPr>
              <p:cNvPr id="59434" name="Oval 43"/>
              <p:cNvSpPr/>
              <p:nvPr/>
            </p:nvSpPr>
            <p:spPr>
              <a:xfrm>
                <a:off x="5686" y="3105"/>
                <a:ext cx="899" cy="552"/>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35" name="Rectangle 44"/>
              <p:cNvSpPr/>
              <p:nvPr/>
            </p:nvSpPr>
            <p:spPr>
              <a:xfrm>
                <a:off x="5865" y="3322"/>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36" name="Rectangle 45"/>
              <p:cNvSpPr/>
              <p:nvPr/>
            </p:nvSpPr>
            <p:spPr>
              <a:xfrm>
                <a:off x="6214" y="3323"/>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82" name="Text Box 46"/>
              <p:cNvSpPr txBox="1">
                <a:spLocks noChangeArrowheads="1"/>
              </p:cNvSpPr>
              <p:nvPr/>
            </p:nvSpPr>
            <p:spPr bwMode="auto">
              <a:xfrm>
                <a:off x="6101" y="2826"/>
                <a:ext cx="196" cy="282"/>
              </a:xfrm>
              <a:prstGeom prst="rect">
                <a:avLst/>
              </a:prstGeom>
              <a:noFill/>
              <a:ln>
                <a:noFill/>
              </a:ln>
            </p:spPr>
            <p:txBody>
              <a:bodyPr lIns="0" tIns="0" rIns="0" bIns="0"/>
              <a:lstStyle/>
              <a:p>
                <a:pPr marR="0" algn="just" defTabSz="914400" eaLnBrk="0" hangingPunct="0"/>
                <a:r>
                  <a:rPr kumimoji="0" lang="en-US" altLang="zh-CN" sz="2400" b="1" i="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grpSp>
          <p:nvGrpSpPr>
            <p:cNvPr id="59438" name="Group 47"/>
            <p:cNvGrpSpPr/>
            <p:nvPr/>
          </p:nvGrpSpPr>
          <p:grpSpPr>
            <a:xfrm>
              <a:off x="3818" y="2111"/>
              <a:ext cx="838" cy="865"/>
              <a:chOff x="7974" y="2826"/>
              <a:chExt cx="899" cy="831"/>
            </a:xfrm>
          </p:grpSpPr>
          <p:sp>
            <p:nvSpPr>
              <p:cNvPr id="59439" name="Oval 48"/>
              <p:cNvSpPr/>
              <p:nvPr/>
            </p:nvSpPr>
            <p:spPr>
              <a:xfrm>
                <a:off x="7974" y="3105"/>
                <a:ext cx="899" cy="552"/>
              </a:xfrm>
              <a:prstGeom prst="ellipse">
                <a:avLst/>
              </a:prstGeom>
              <a:noFill/>
              <a:ln w="9525" cap="flat" cmpd="sng">
                <a:solidFill>
                  <a:srgbClr val="000000"/>
                </a:solidFill>
                <a:prstDash val="solid"/>
                <a:round/>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40" name="Rectangle 49"/>
              <p:cNvSpPr/>
              <p:nvPr/>
            </p:nvSpPr>
            <p:spPr>
              <a:xfrm>
                <a:off x="8153" y="3322"/>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59441" name="Rectangle 50"/>
              <p:cNvSpPr/>
              <p:nvPr/>
            </p:nvSpPr>
            <p:spPr>
              <a:xfrm>
                <a:off x="8499" y="3323"/>
                <a:ext cx="170" cy="113"/>
              </a:xfrm>
              <a:prstGeom prst="rect">
                <a:avLst/>
              </a:prstGeom>
              <a:noFill/>
              <a:ln w="9525" cap="flat" cmpd="sng">
                <a:solidFill>
                  <a:srgbClr val="000000"/>
                </a:solidFill>
                <a:prstDash val="solid"/>
                <a:miter/>
                <a:headEnd type="none" w="med" len="med"/>
                <a:tailEnd type="none" w="med" len="med"/>
              </a:ln>
            </p:spPr>
            <p:txBody>
              <a:bodyPr anchor="t"/>
              <a:lstStyle/>
              <a:p>
                <a:pPr eaLnBrk="0" hangingPunct="0"/>
                <a:endParaRPr lang="zh-CN" altLang="en-US" dirty="0">
                  <a:latin typeface="Helvetica" panose="020B0604020202030204" charset="0"/>
                </a:endParaRPr>
              </a:p>
            </p:txBody>
          </p:sp>
          <p:sp>
            <p:nvSpPr>
              <p:cNvPr id="219187" name="Text Box 51"/>
              <p:cNvSpPr txBox="1">
                <a:spLocks noChangeArrowheads="1"/>
              </p:cNvSpPr>
              <p:nvPr/>
            </p:nvSpPr>
            <p:spPr bwMode="auto">
              <a:xfrm>
                <a:off x="8389" y="2826"/>
                <a:ext cx="196" cy="282"/>
              </a:xfrm>
              <a:prstGeom prst="rect">
                <a:avLst/>
              </a:prstGeom>
              <a:noFill/>
              <a:ln>
                <a:noFill/>
              </a:ln>
            </p:spPr>
            <p:txBody>
              <a:bodyPr lIns="0" tIns="0" rIns="0" bIns="0"/>
              <a:lstStyle/>
              <a:p>
                <a:pPr marR="0" algn="just" defTabSz="914400" eaLnBrk="0" hangingPunct="0"/>
                <a:r>
                  <a:rPr kumimoji="0" lang="en-US" altLang="zh-CN" sz="2400" b="1"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t>
                </a:r>
              </a:p>
            </p:txBody>
          </p:sp>
        </p:grpSp>
        <p:sp>
          <p:nvSpPr>
            <p:cNvPr id="59443" name="Freeform 52"/>
            <p:cNvSpPr/>
            <p:nvPr/>
          </p:nvSpPr>
          <p:spPr>
            <a:xfrm>
              <a:off x="2543" y="2525"/>
              <a:ext cx="287" cy="70"/>
            </a:xfrm>
            <a:custGeom>
              <a:avLst/>
              <a:gdLst/>
              <a:ahLst/>
              <a:cxnLst>
                <a:cxn ang="0">
                  <a:pos x="0" y="48"/>
                </a:cxn>
                <a:cxn ang="0">
                  <a:pos x="101" y="5"/>
                </a:cxn>
                <a:cxn ang="0">
                  <a:pos x="201" y="87"/>
                </a:cxn>
              </a:cxnLst>
              <a:rect l="0" t="0" r="0" b="0"/>
              <a:pathLst>
                <a:path w="308" h="67">
                  <a:moveTo>
                    <a:pt x="0" y="36"/>
                  </a:moveTo>
                  <a:cubicBezTo>
                    <a:pt x="51" y="18"/>
                    <a:pt x="103" y="0"/>
                    <a:pt x="154" y="5"/>
                  </a:cubicBezTo>
                  <a:cubicBezTo>
                    <a:pt x="205" y="10"/>
                    <a:pt x="282" y="57"/>
                    <a:pt x="308" y="67"/>
                  </a:cubicBezTo>
                </a:path>
              </a:pathLst>
            </a:custGeom>
            <a:noFill/>
            <a:ln w="28575" cap="flat" cmpd="sng">
              <a:solidFill>
                <a:srgbClr val="000000"/>
              </a:solidFill>
              <a:prstDash val="solid"/>
              <a:round/>
              <a:headEnd type="none" w="med" len="med"/>
              <a:tailEnd type="triangle" w="sm" len="med"/>
            </a:ln>
          </p:spPr>
          <p:txBody>
            <a:bodyPr/>
            <a:lstStyle/>
            <a:p>
              <a:endParaRPr lang="zh-CN" altLang="en-US"/>
            </a:p>
          </p:txBody>
        </p:sp>
        <p:sp>
          <p:nvSpPr>
            <p:cNvPr id="59444" name="Freeform 53"/>
            <p:cNvSpPr/>
            <p:nvPr/>
          </p:nvSpPr>
          <p:spPr>
            <a:xfrm>
              <a:off x="3572" y="2525"/>
              <a:ext cx="287" cy="70"/>
            </a:xfrm>
            <a:custGeom>
              <a:avLst/>
              <a:gdLst/>
              <a:ahLst/>
              <a:cxnLst>
                <a:cxn ang="0">
                  <a:pos x="0" y="48"/>
                </a:cxn>
                <a:cxn ang="0">
                  <a:pos x="101" y="5"/>
                </a:cxn>
                <a:cxn ang="0">
                  <a:pos x="201" y="87"/>
                </a:cxn>
              </a:cxnLst>
              <a:rect l="0" t="0" r="0" b="0"/>
              <a:pathLst>
                <a:path w="308" h="67">
                  <a:moveTo>
                    <a:pt x="0" y="36"/>
                  </a:moveTo>
                  <a:cubicBezTo>
                    <a:pt x="51" y="18"/>
                    <a:pt x="103" y="0"/>
                    <a:pt x="154" y="5"/>
                  </a:cubicBezTo>
                  <a:cubicBezTo>
                    <a:pt x="205" y="10"/>
                    <a:pt x="282" y="57"/>
                    <a:pt x="308" y="67"/>
                  </a:cubicBezTo>
                </a:path>
              </a:pathLst>
            </a:custGeom>
            <a:noFill/>
            <a:ln w="28575" cap="flat" cmpd="sng">
              <a:solidFill>
                <a:srgbClr val="000000"/>
              </a:solidFill>
              <a:prstDash val="solid"/>
              <a:round/>
              <a:headEnd type="none" w="med" len="med"/>
              <a:tailEnd type="triangle" w="sm" len="med"/>
            </a:ln>
          </p:spPr>
          <p:txBody>
            <a:bodyPr/>
            <a:lstStyle/>
            <a:p>
              <a:endParaRPr lang="zh-CN" altLang="en-US"/>
            </a:p>
          </p:txBody>
        </p:sp>
        <p:sp>
          <p:nvSpPr>
            <p:cNvPr id="59445" name="Freeform 54"/>
            <p:cNvSpPr/>
            <p:nvPr/>
          </p:nvSpPr>
          <p:spPr>
            <a:xfrm>
              <a:off x="2379" y="2064"/>
              <a:ext cx="1621" cy="402"/>
            </a:xfrm>
            <a:custGeom>
              <a:avLst/>
              <a:gdLst/>
              <a:ahLst/>
              <a:cxnLst>
                <a:cxn ang="0">
                  <a:pos x="0" y="493"/>
                </a:cxn>
                <a:cxn ang="0">
                  <a:pos x="151" y="222"/>
                </a:cxn>
                <a:cxn ang="0">
                  <a:pos x="406" y="57"/>
                </a:cxn>
                <a:cxn ang="0">
                  <a:pos x="637" y="20"/>
                </a:cxn>
                <a:cxn ang="0">
                  <a:pos x="942" y="165"/>
                </a:cxn>
                <a:cxn ang="0">
                  <a:pos x="1143" y="493"/>
                </a:cxn>
              </a:cxnLst>
              <a:rect l="0" t="0" r="0" b="0"/>
              <a:pathLst>
                <a:path w="1738" h="386">
                  <a:moveTo>
                    <a:pt x="0" y="386"/>
                  </a:moveTo>
                  <a:cubicBezTo>
                    <a:pt x="38" y="351"/>
                    <a:pt x="128" y="231"/>
                    <a:pt x="231" y="174"/>
                  </a:cubicBezTo>
                  <a:cubicBezTo>
                    <a:pt x="334" y="117"/>
                    <a:pt x="493" y="72"/>
                    <a:pt x="616" y="45"/>
                  </a:cubicBezTo>
                  <a:cubicBezTo>
                    <a:pt x="739" y="18"/>
                    <a:pt x="832" y="0"/>
                    <a:pt x="968" y="14"/>
                  </a:cubicBezTo>
                  <a:cubicBezTo>
                    <a:pt x="1104" y="28"/>
                    <a:pt x="1303" y="67"/>
                    <a:pt x="1431" y="129"/>
                  </a:cubicBezTo>
                  <a:cubicBezTo>
                    <a:pt x="1559" y="191"/>
                    <a:pt x="1674" y="332"/>
                    <a:pt x="1738" y="386"/>
                  </a:cubicBezTo>
                </a:path>
              </a:pathLst>
            </a:custGeom>
            <a:noFill/>
            <a:ln w="28575" cap="flat" cmpd="sng">
              <a:solidFill>
                <a:srgbClr val="993366"/>
              </a:solidFill>
              <a:prstDash val="solid"/>
              <a:round/>
              <a:headEnd type="none" w="med" len="med"/>
              <a:tailEnd type="triangle" w="sm"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wipe(up)">
                                      <p:cBhvr>
                                        <p:cTn id="7" dur="500"/>
                                        <p:tgtEl>
                                          <p:spTgt spid="219140"/>
                                        </p:tgtEl>
                                      </p:cBhvr>
                                    </p:animEffect>
                                  </p:childTnLst>
                                  <p:subTnLst>
                                    <p:set>
                                      <p:cBhvr override="childStyle">
                                        <p:cTn dur="1" fill="hold" display="0" masterRel="nextClick" afterEffect="1"/>
                                        <p:tgtEl>
                                          <p:spTgt spid="21914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9172"/>
                                        </p:tgtEl>
                                        <p:attrNameLst>
                                          <p:attrName>style.visibility</p:attrName>
                                        </p:attrNameLst>
                                      </p:cBhvr>
                                      <p:to>
                                        <p:strVal val="visible"/>
                                      </p:to>
                                    </p:set>
                                    <p:animEffect transition="in" filter="wipe(left)">
                                      <p:cBhvr>
                                        <p:cTn id="12" dur="500"/>
                                        <p:tgtEl>
                                          <p:spTgt spid="219172"/>
                                        </p:tgtEl>
                                      </p:cBhvr>
                                    </p:animEffect>
                                  </p:childTnLst>
                                  <p:subTnLst>
                                    <p:set>
                                      <p:cBhvr override="childStyle">
                                        <p:cTn dur="1" fill="hold" display="0" masterRel="nextClick" afterEffect="1"/>
                                        <p:tgtEl>
                                          <p:spTgt spid="21917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9153"/>
                                        </p:tgtEl>
                                        <p:attrNameLst>
                                          <p:attrName>style.visibility</p:attrName>
                                        </p:attrNameLst>
                                      </p:cBhvr>
                                      <p:to>
                                        <p:strVal val="visible"/>
                                      </p:to>
                                    </p:set>
                                    <p:animEffect transition="in" filter="wipe(up)">
                                      <p:cBhvr>
                                        <p:cTn id="17" dur="500"/>
                                        <p:tgtEl>
                                          <p:spTgt spid="2191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9170"/>
                                        </p:tgtEl>
                                        <p:attrNameLst>
                                          <p:attrName>style.visibility</p:attrName>
                                        </p:attrNameLst>
                                      </p:cBhvr>
                                      <p:to>
                                        <p:strVal val="visible"/>
                                      </p:to>
                                    </p:set>
                                    <p:animEffect transition="in" filter="wipe(left)">
                                      <p:cBhvr>
                                        <p:cTn id="22" dur="500"/>
                                        <p:tgtEl>
                                          <p:spTgt spid="2191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9152"/>
                                        </p:tgtEl>
                                        <p:attrNameLst>
                                          <p:attrName>style.visibility</p:attrName>
                                        </p:attrNameLst>
                                      </p:cBhvr>
                                      <p:to>
                                        <p:strVal val="visible"/>
                                      </p:to>
                                    </p:set>
                                    <p:animEffect transition="in" filter="wipe(up)">
                                      <p:cBhvr>
                                        <p:cTn id="27" dur="500"/>
                                        <p:tgtEl>
                                          <p:spTgt spid="2191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9169"/>
                                        </p:tgtEl>
                                        <p:attrNameLst>
                                          <p:attrName>style.visibility</p:attrName>
                                        </p:attrNameLst>
                                      </p:cBhvr>
                                      <p:to>
                                        <p:strVal val="visible"/>
                                      </p:to>
                                    </p:set>
                                    <p:animEffect transition="in" filter="wipe(up)">
                                      <p:cBhvr>
                                        <p:cTn id="32" dur="500"/>
                                        <p:tgtEl>
                                          <p:spTgt spid="2191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9171"/>
                                        </p:tgtEl>
                                        <p:attrNameLst>
                                          <p:attrName>style.visibility</p:attrName>
                                        </p:attrNameLst>
                                      </p:cBhvr>
                                      <p:to>
                                        <p:strVal val="visible"/>
                                      </p:to>
                                    </p:set>
                                    <p:animEffect transition="in" filter="wipe(left)">
                                      <p:cBhvr>
                                        <p:cTn id="37" dur="500"/>
                                        <p:tgtEl>
                                          <p:spTgt spid="21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2" grpId="0" animBg="1"/>
      <p:bldP spid="2191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814705" y="1406525"/>
            <a:ext cx="7661275" cy="4591685"/>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mn-ea"/>
                <a:cs typeface="Arial" panose="020B0604020202020204"/>
              </a:rPr>
              <a:t>Armstrong’s Axioms:</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Reflexivity</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if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 , then 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endPar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Augmentation</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if 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then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Greek Symbols" pitchFamily="18"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Greek Symbols" pitchFamily="18" charset="2"/>
              </a:rPr>
              <a:t>Transitivity</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Greek Symbols" pitchFamily="18"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if 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and </a:t>
            </a:r>
            <a:r>
              <a:rPr kumimoji="1" lang="en-US" altLang="zh-CN" sz="2400" b="1" i="1"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then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Monotype Sorts"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endPar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Greek Symbols" pitchFamily="18" charset="2"/>
            </a:endParaRPr>
          </a:p>
          <a:p>
            <a:pPr marL="342900" marR="0" indent="-342900" algn="l" defTabSz="914400" rtl="0" eaLnBrk="0" fontAlgn="base" latinLnBrk="0" hangingPunct="0">
              <a:lnSpc>
                <a:spcPct val="95000"/>
              </a:lnSpc>
              <a:spcBef>
                <a:spcPct val="35000"/>
              </a:spcBef>
              <a:spcAft>
                <a:spcPct val="0"/>
              </a:spcAft>
              <a:buClr>
                <a:schemeClr val="tx2"/>
              </a:buClr>
              <a:buSzPct val="90000"/>
              <a:buFont typeface="Monotype Sorts" charset="0"/>
              <a:buChar char="n"/>
            </a:pP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mn-ea"/>
                <a:cs typeface="Arial" panose="020B0604020202020204"/>
              </a:rPr>
              <a:t>E.g.</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mn-ea"/>
                <a:cs typeface="Arial" panose="020B0604020202020204"/>
              </a:rPr>
              <a:t> </a:t>
            </a:r>
            <a:r>
              <a:rPr kumimoji="1" lang="en-US" altLang="zh-CN" sz="2400" b="1" i="0" u="none" strike="noStrike" kern="0" cap="none" spc="0" normalizeH="0" baseline="0" noProof="1">
                <a:solidFill>
                  <a:srgbClr val="006600"/>
                </a:solidFill>
                <a:effectLst>
                  <a:outerShdw blurRad="38100" dist="38100" dir="2700000">
                    <a:srgbClr val="C0C0C0"/>
                  </a:outerShdw>
                </a:effectLst>
                <a:latin typeface="Arial" panose="020B0604020202020204"/>
                <a:ea typeface="+mn-ea"/>
                <a:cs typeface="Arial" panose="020B0604020202020204"/>
              </a:rPr>
              <a:t>R</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mn-ea"/>
                <a:cs typeface="Arial" panose="020B0604020202020204"/>
              </a:rPr>
              <a:t>(X, Y), </a:t>
            </a: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mn-ea"/>
                <a:cs typeface="Arial" panose="020B0604020202020204"/>
              </a:rPr>
              <a:t>F</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mn-ea"/>
                <a:cs typeface="Arial" panose="020B0604020202020204"/>
              </a:rPr>
              <a:t> = {</a:t>
            </a: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mn-ea"/>
                <a:cs typeface="Arial" panose="020B0604020202020204"/>
              </a:rPr>
              <a:t>X</a:t>
            </a: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mn-ea"/>
                <a:cs typeface="Arial" panose="020B0604020202020204"/>
                <a:sym typeface="Symbol" panose="05050102010706020507" charset="2"/>
              </a:rPr>
              <a:t>Y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mn-ea"/>
                <a:cs typeface="Arial" panose="020B0604020202020204"/>
                <a:sym typeface="Symbol" panose="05050102010706020507" charset="2"/>
              </a:rPr>
              <a:t>}</a:t>
            </a:r>
          </a:p>
          <a:p>
            <a:pPr marL="742950" marR="0" lvl="1" indent="-285750" algn="l" defTabSz="914400" rtl="0" eaLnBrk="0" fontAlgn="base" latinLnBrk="0" hangingPunct="0">
              <a:lnSpc>
                <a:spcPct val="95000"/>
              </a:lnSpc>
              <a:spcBef>
                <a:spcPct val="35000"/>
              </a:spcBef>
              <a:spcAft>
                <a:spcPct val="0"/>
              </a:spcAft>
              <a:buClr>
                <a:schemeClr val="folHlink"/>
              </a:buClr>
              <a:buSzPct val="80000"/>
              <a:buFont typeface="Monotype Sorts" charset="0"/>
              <a:buChar char="l"/>
            </a:pP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F</a:t>
            </a:r>
            <a:r>
              <a:rPr kumimoji="1" lang="en-US" altLang="zh-CN" sz="2400" b="1" i="0" u="none" strike="noStrike" kern="0" cap="none" spc="0" normalizeH="0" baseline="28000" noProof="1">
                <a:solidFill>
                  <a:srgbClr val="990033"/>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 {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rgbClr val="FF6600"/>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X, </a:t>
            </a: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a:t>
            </a:r>
            <a:r>
              <a:rPr kumimoji="1" lang="en-US" altLang="zh-CN" sz="2400" b="1" i="0" u="none" strike="noStrike" kern="0" cap="none" spc="0" normalizeH="0" baseline="0" noProof="1">
                <a:solidFill>
                  <a:srgbClr val="990033"/>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a:t>
            </a:r>
            <a:r>
              <a:rPr kumimoji="1" lang="en-US" altLang="zh-CN" sz="2400" b="1" i="0" u="none" strike="noStrike" kern="0" cap="none" spc="0" normalizeH="0" baseline="0" noProof="1">
                <a:solidFill>
                  <a:srgbClr val="000099"/>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XY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rgbClr val="FF6600"/>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YY,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rgbClr val="FF6600"/>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X,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Y, </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rPr>
              <a:t>XY</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rPr>
              <a:t>XY }</a:t>
            </a:r>
            <a:endPar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宋体" panose="02010600030101010101" pitchFamily="2" charset="-122"/>
              <a:cs typeface="Arial" panose="020B0604020202020204"/>
              <a:sym typeface="Symbol" panose="05050102010706020507" charset="2"/>
            </a:endParaRPr>
          </a:p>
        </p:txBody>
      </p:sp>
      <p:sp>
        <p:nvSpPr>
          <p:cNvPr id="60418" name="Rectangle 4"/>
          <p:cNvSpPr>
            <a:spLocks noGrp="1"/>
          </p:cNvSpPr>
          <p:nvPr>
            <p:ph type="title"/>
          </p:nvPr>
        </p:nvSpPr>
        <p:spPr>
          <a:xfrm>
            <a:off x="519113" y="98425"/>
            <a:ext cx="8624888" cy="647700"/>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a Set of Functional Dependencies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28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a Set of Functional Dependencies</a:t>
            </a:r>
            <a:endParaRPr kumimoji="1" lang="zh-CN" altLang="en-US" sz="28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endParaRPr>
          </a:p>
        </p:txBody>
      </p:sp>
      <p:sp>
        <p:nvSpPr>
          <p:cNvPr id="229379" name="Rectangle 3"/>
          <p:cNvSpPr>
            <a:spLocks noGrp="1" noChangeArrowheads="1"/>
          </p:cNvSpPr>
          <p:nvPr>
            <p:ph idx="1"/>
          </p:nvPr>
        </p:nvSpPr>
        <p:spPr>
          <a:xfrm>
            <a:off x="276225" y="1139825"/>
            <a:ext cx="8637588" cy="5345113"/>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These rules are </a:t>
            </a:r>
          </a:p>
          <a:p>
            <a:pPr marL="742950" marR="0" lvl="1" indent="-285750" algn="l" defTabSz="914400" rtl="0" eaLnBrk="0" fontAlgn="base" latinLnBrk="0" hangingPunct="0">
              <a:lnSpc>
                <a:spcPct val="105000"/>
              </a:lnSpc>
              <a:spcBef>
                <a:spcPct val="25000"/>
              </a:spcBef>
              <a:spcAft>
                <a:spcPct val="0"/>
              </a:spcAft>
              <a:buClr>
                <a:schemeClr val="folHlink"/>
              </a:buClr>
              <a:buSzPct val="80000"/>
              <a:buFont typeface="Monotype Sorts" charset="0"/>
              <a:buNone/>
            </a:pP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 { </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 </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可用</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Armstrong</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公理从</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中导出的函数依赖</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a:t>
            </a:r>
          </a:p>
          <a:p>
            <a:pPr marL="742950" marR="0" lvl="1" indent="-285750" algn="l" defTabSz="914400" rtl="0" eaLnBrk="0" fontAlgn="base" latinLnBrk="0" hangingPunct="0">
              <a:lnSpc>
                <a:spcPct val="105000"/>
              </a:lnSpc>
              <a:spcBef>
                <a:spcPct val="25000"/>
              </a:spcBef>
              <a:spcAft>
                <a:spcPct val="0"/>
              </a:spcAft>
              <a:buClr>
                <a:schemeClr val="folHlink"/>
              </a:buClr>
              <a:buSzPct val="80000"/>
              <a:buFont typeface="Monotype Sorts" charset="0"/>
              <a:buNone/>
            </a:pP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B</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 { </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 </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被</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所逻辑蕴涵的函数依赖</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1" i="0" u="none" strike="noStrike" kern="0" cap="none" spc="0" normalizeH="0" baseline="0" noProof="1">
                <a:solidFill>
                  <a:srgbClr val="000099"/>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sound</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 (</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正确性) ,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generate only functional dependencies that actually hold</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用</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Armstrong</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公理从</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中导出的函数依赖必为</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所蕴涵</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None/>
            </a:pP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A </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B</a:t>
            </a:r>
            <a:endPar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en-US" altLang="zh-CN" sz="2000" b="1" i="0" u="none" strike="noStrike" kern="0" cap="none" spc="0" normalizeH="0" baseline="0" noProof="1">
                <a:solidFill>
                  <a:srgbClr val="000099"/>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Complete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完备性),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Greek Symbols" pitchFamily="18" charset="2"/>
              </a:rPr>
              <a:t>generate all functional dependencies that hold. </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Char char="4"/>
            </a:pP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所蕴涵的函数依赖都能用</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Armstrong</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公理从</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中导出</a:t>
            </a:r>
          </a:p>
          <a:p>
            <a:pPr marL="1085850" marR="0" lvl="2" indent="-228600" algn="l" defTabSz="914400" rtl="0" eaLnBrk="0" fontAlgn="base" latinLnBrk="0" hangingPunct="0">
              <a:lnSpc>
                <a:spcPct val="100000"/>
              </a:lnSpc>
              <a:spcBef>
                <a:spcPct val="35000"/>
              </a:spcBef>
              <a:spcAft>
                <a:spcPct val="0"/>
              </a:spcAft>
              <a:buClr>
                <a:srgbClr val="33CC33"/>
              </a:buClr>
              <a:buSzPct val="75000"/>
              <a:buFont typeface="Webdings" panose="05030102010509060703" charset="0"/>
              <a:buNone/>
            </a:pP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B  A</a:t>
            </a: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a:t>
            </a:r>
          </a:p>
        </p:txBody>
      </p:sp>
      <p:sp>
        <p:nvSpPr>
          <p:cNvPr id="701443" name="Rectangle 3"/>
          <p:cNvSpPr>
            <a:spLocks noGrp="1"/>
          </p:cNvSpPr>
          <p:nvPr>
            <p:ph idx="1"/>
          </p:nvPr>
        </p:nvSpPr>
        <p:spPr>
          <a:xfrm>
            <a:off x="114300" y="925513"/>
            <a:ext cx="8877300" cy="5838825"/>
          </a:xfrm>
        </p:spPr>
        <p:txBody>
          <a:bodyPr wrap="square" lIns="91440" tIns="45720" rIns="91440" bIns="45720" anchor="t"/>
          <a:lstStyle/>
          <a:p>
            <a:pPr defTabSz="914400">
              <a:tabLst>
                <a:tab pos="803275" algn="l"/>
              </a:tabLst>
            </a:pPr>
            <a:r>
              <a:rPr lang="en-US" altLang="zh-CN" sz="2400" i="1"/>
              <a:t>R = (A, B, C, G, H, I)</a:t>
            </a:r>
            <a:br>
              <a:rPr lang="en-US" altLang="zh-CN" sz="2400" i="1"/>
            </a:br>
            <a:r>
              <a:rPr lang="en-US" altLang="zh-CN" sz="2400" i="1"/>
              <a:t>F = </a:t>
            </a:r>
            <a:r>
              <a:rPr lang="en-US" altLang="zh-CN" sz="2400"/>
              <a:t>{  </a:t>
            </a:r>
            <a:r>
              <a:rPr lang="en-US" altLang="zh-CN" sz="2400" i="1">
                <a:sym typeface="Iconic Symbols Ext" pitchFamily="2" charset="2"/>
              </a:rPr>
              <a:t>A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B</a:t>
            </a:r>
            <a:r>
              <a:rPr lang="zh-CN" altLang="zh-CN" sz="2400" i="1">
                <a:sym typeface="Monotype Sorts" charset="2"/>
              </a:rPr>
              <a:t>，</a:t>
            </a:r>
            <a:r>
              <a:rPr lang="en-US" altLang="zh-CN" sz="2400" i="1">
                <a:sym typeface="Monotype Sorts" charset="2"/>
              </a:rPr>
              <a:t> </a:t>
            </a:r>
            <a:r>
              <a:rPr lang="en-US" altLang="zh-CN" sz="2400" i="1">
                <a:sym typeface="Iconic Symbols Ext" pitchFamily="2" charset="2"/>
              </a:rPr>
              <a:t>A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C</a:t>
            </a:r>
            <a:r>
              <a:rPr lang="zh-CN" altLang="zh-CN" sz="2400" i="1">
                <a:sym typeface="Monotype Sorts" charset="2"/>
              </a:rPr>
              <a:t>，</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a:t>
            </a:r>
            <a:r>
              <a:rPr lang="zh-CN" altLang="zh-CN" sz="2400" i="1">
                <a:sym typeface="Monotype Sorts" charset="2"/>
              </a:rPr>
              <a:t>，</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I</a:t>
            </a:r>
            <a:r>
              <a:rPr lang="zh-CN" altLang="zh-CN" sz="2400" i="1">
                <a:sym typeface="Monotype Sorts" charset="2"/>
              </a:rPr>
              <a:t>，</a:t>
            </a:r>
            <a:r>
              <a:rPr lang="en-US" altLang="zh-CN" sz="2400" i="1">
                <a:sym typeface="Iconic Symbols Ext" pitchFamily="2" charset="2"/>
              </a:rPr>
              <a:t>B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 </a:t>
            </a:r>
            <a:r>
              <a:rPr lang="en-US" altLang="zh-CN" sz="2400">
                <a:sym typeface="Monotype Sorts" charset="2"/>
              </a:rPr>
              <a:t>}</a:t>
            </a:r>
            <a:endParaRPr lang="en-US" altLang="zh-CN" sz="2400">
              <a:sym typeface="MS LineDraw" pitchFamily="49" charset="2"/>
            </a:endParaRPr>
          </a:p>
          <a:p>
            <a:pPr defTabSz="914400">
              <a:tabLst>
                <a:tab pos="803275" algn="l"/>
              </a:tabLst>
            </a:pPr>
            <a:r>
              <a:rPr lang="en-US" altLang="zh-CN" sz="2400">
                <a:sym typeface="MS LineDraw" pitchFamily="49" charset="2"/>
              </a:rPr>
              <a:t>some members of </a:t>
            </a:r>
            <a:r>
              <a:rPr lang="en-US" altLang="zh-CN" sz="2400" i="1">
                <a:sym typeface="MS LineDraw" pitchFamily="49" charset="2"/>
              </a:rPr>
              <a:t>F</a:t>
            </a:r>
            <a:r>
              <a:rPr lang="en-US" altLang="zh-CN" sz="2400" baseline="30000">
                <a:sym typeface="MS LineDraw" pitchFamily="49" charset="2"/>
              </a:rPr>
              <a:t>+</a:t>
            </a:r>
            <a:endParaRPr lang="en-US" altLang="zh-CN" sz="2400">
              <a:sym typeface="MS LineDraw" pitchFamily="49" charset="2"/>
            </a:endParaRPr>
          </a:p>
          <a:p>
            <a:pPr lvl="1" defTabSz="914400">
              <a:tabLst>
                <a:tab pos="803275" algn="l"/>
              </a:tabLst>
            </a:pPr>
            <a:r>
              <a:rPr lang="en-US" altLang="zh-CN" sz="2400" i="1">
                <a:sym typeface="Monotype Sorts" charset="2"/>
              </a:rPr>
              <a:t>A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        </a:t>
            </a:r>
          </a:p>
          <a:p>
            <a:pPr lvl="2" defTabSz="914400">
              <a:tabLst>
                <a:tab pos="803275" algn="l"/>
              </a:tabLst>
            </a:pPr>
            <a:r>
              <a:rPr lang="en-US" altLang="zh-CN" sz="2400">
                <a:sym typeface="Monotype Sorts" charset="2"/>
              </a:rPr>
              <a:t>by transitivity from </a:t>
            </a:r>
            <a:r>
              <a:rPr lang="en-US" altLang="zh-CN" sz="2400" i="1">
                <a:sym typeface="Iconic Symbols Ext" pitchFamily="2" charset="2"/>
              </a:rPr>
              <a:t>A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B and </a:t>
            </a:r>
            <a:r>
              <a:rPr lang="en-US" altLang="zh-CN" sz="2400" i="1">
                <a:sym typeface="Iconic Symbols Ext" pitchFamily="2" charset="2"/>
              </a:rPr>
              <a:t>B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a:t>
            </a:r>
          </a:p>
          <a:p>
            <a:pPr lvl="1" defTabSz="914400">
              <a:tabLst>
                <a:tab pos="803275" algn="l"/>
              </a:tabLst>
            </a:pPr>
            <a:r>
              <a:rPr lang="en-US" altLang="zh-CN" sz="2400" i="1">
                <a:sym typeface="Monotype Sorts" charset="2"/>
              </a:rPr>
              <a:t>AG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I       </a:t>
            </a:r>
            <a:endParaRPr lang="en-US" altLang="zh-CN" sz="2400">
              <a:sym typeface="Monotype Sorts" charset="2"/>
            </a:endParaRPr>
          </a:p>
          <a:p>
            <a:pPr lvl="2" defTabSz="914400">
              <a:tabLst>
                <a:tab pos="803275" algn="l"/>
              </a:tabLst>
            </a:pPr>
            <a:r>
              <a:rPr lang="en-US" altLang="zh-CN" sz="2400">
                <a:sym typeface="Monotype Sorts" charset="2"/>
              </a:rPr>
              <a:t>by augmenting </a:t>
            </a:r>
            <a:r>
              <a:rPr lang="en-US" altLang="zh-CN" sz="2400" i="1">
                <a:sym typeface="Iconic Symbols Ext" pitchFamily="2" charset="2"/>
              </a:rPr>
              <a:t>A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C </a:t>
            </a:r>
            <a:r>
              <a:rPr lang="en-US" altLang="zh-CN" sz="2400">
                <a:sym typeface="Monotype Sorts" charset="2"/>
              </a:rPr>
              <a:t>with G, to get </a:t>
            </a:r>
            <a:r>
              <a:rPr lang="en-US" altLang="zh-CN" sz="2400" i="1">
                <a:sym typeface="Iconic Symbols Ext" pitchFamily="2" charset="2"/>
              </a:rPr>
              <a:t>AG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CG </a:t>
            </a:r>
            <a:br>
              <a:rPr lang="en-US" altLang="zh-CN" sz="2400" i="1">
                <a:sym typeface="Monotype Sorts" charset="2"/>
              </a:rPr>
            </a:br>
            <a:r>
              <a:rPr lang="en-US" altLang="zh-CN" sz="2400" i="1">
                <a:sym typeface="Monotype Sorts" charset="2"/>
              </a:rPr>
              <a:t>                   </a:t>
            </a:r>
            <a:r>
              <a:rPr lang="en-US" altLang="zh-CN" sz="2400">
                <a:sym typeface="Monotype Sorts" charset="2"/>
              </a:rPr>
              <a:t>and then transitivity with </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I </a:t>
            </a:r>
          </a:p>
          <a:p>
            <a:pPr lvl="1" defTabSz="914400">
              <a:tabLst>
                <a:tab pos="803275" algn="l"/>
              </a:tabLst>
            </a:pPr>
            <a:r>
              <a:rPr lang="en-US" altLang="zh-CN" sz="2400" i="1">
                <a:sym typeface="Monotype Sorts"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HI     </a:t>
            </a:r>
            <a:endParaRPr lang="en-US" altLang="zh-CN" sz="2400">
              <a:sym typeface="Monotype Sorts" charset="2"/>
            </a:endParaRPr>
          </a:p>
          <a:p>
            <a:pPr lvl="2" defTabSz="914400">
              <a:tabLst>
                <a:tab pos="803275" algn="l"/>
              </a:tabLst>
            </a:pPr>
            <a:r>
              <a:rPr lang="en-US" altLang="zh-CN" sz="2400">
                <a:sym typeface="Monotype Sorts" charset="2"/>
              </a:rPr>
              <a:t>by augmenting </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I </a:t>
            </a:r>
            <a:r>
              <a:rPr lang="en-US" altLang="zh-CN" sz="2400">
                <a:sym typeface="Monotype Sorts" charset="2"/>
              </a:rPr>
              <a:t>to infer </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CG</a:t>
            </a:r>
            <a:r>
              <a:rPr lang="en-US" altLang="zh-CN" sz="2400" i="1">
                <a:sym typeface="Monotype Sorts" charset="2"/>
              </a:rPr>
              <a:t>I, </a:t>
            </a:r>
          </a:p>
          <a:p>
            <a:pPr lvl="2" defTabSz="914400">
              <a:buNone/>
              <a:tabLst>
                <a:tab pos="803275" algn="l"/>
              </a:tabLst>
            </a:pPr>
            <a:r>
              <a:rPr lang="en-US" altLang="zh-CN" sz="2400">
                <a:sym typeface="Monotype Sorts" charset="2"/>
              </a:rPr>
              <a:t>    and augmenting of </a:t>
            </a:r>
            <a:r>
              <a:rPr lang="en-US" altLang="zh-CN" sz="2400" i="1">
                <a:sym typeface="Iconic Symbols Ext" pitchFamily="2" charset="2"/>
              </a:rPr>
              <a:t>CG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 </a:t>
            </a:r>
            <a:r>
              <a:rPr lang="en-US" altLang="zh-CN" sz="2400">
                <a:sym typeface="Monotype Sorts" charset="2"/>
              </a:rPr>
              <a:t>to infer</a:t>
            </a:r>
            <a:r>
              <a:rPr lang="en-US" altLang="zh-CN" sz="2400" i="1">
                <a:sym typeface="Monotype Sorts" charset="2"/>
              </a:rPr>
              <a:t> </a:t>
            </a:r>
            <a:r>
              <a:rPr lang="en-US" altLang="zh-CN" sz="2400" i="1">
                <a:sym typeface="Iconic Symbols Ext" pitchFamily="2" charset="2"/>
              </a:rPr>
              <a:t>CGI </a:t>
            </a:r>
            <a:r>
              <a:rPr lang="en-US" altLang="zh-CN" sz="2400">
                <a:sym typeface="Symbol" panose="05050102010706020507" charset="2"/>
              </a:rPr>
              <a:t></a:t>
            </a:r>
            <a:r>
              <a:rPr lang="en-US" altLang="zh-CN" sz="2400">
                <a:sym typeface="Monotype Sorts" charset="2"/>
              </a:rPr>
              <a:t> </a:t>
            </a:r>
            <a:r>
              <a:rPr lang="en-US" altLang="zh-CN" sz="2400" i="1">
                <a:sym typeface="Monotype Sorts" charset="2"/>
              </a:rPr>
              <a:t>HI,  </a:t>
            </a:r>
            <a:r>
              <a:rPr lang="en-US" altLang="zh-CN" sz="2400">
                <a:sym typeface="Monotype Sorts"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1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3"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Procedure for Computing F</a:t>
            </a:r>
            <a:r>
              <a:rPr kumimoji="1" lang="en-US" altLang="zh-CN" sz="3200" b="1" i="0" u="none" strike="noStrike" kern="0" cap="none" spc="0" normalizeH="0" baseline="30000" noProof="1">
                <a:solidFill>
                  <a:schemeClr val="tx2"/>
                </a:solidFill>
                <a:effectLst>
                  <a:outerShdw blurRad="38100" dist="38100" dir="2700000">
                    <a:srgbClr val="C0C0C0"/>
                  </a:outerShdw>
                </a:effectLst>
                <a:latin typeface="Arial" panose="020B0604020202020204"/>
                <a:ea typeface="+mj-ea"/>
                <a:cs typeface="Arial" panose="020B0604020202020204"/>
              </a:rPr>
              <a:t>+</a:t>
            </a:r>
          </a:p>
        </p:txBody>
      </p:sp>
      <p:sp>
        <p:nvSpPr>
          <p:cNvPr id="703491" name="Rectangle 3"/>
          <p:cNvSpPr>
            <a:spLocks noGrp="1" noChangeArrowheads="1"/>
          </p:cNvSpPr>
          <p:nvPr>
            <p:ph type="body" idx="1"/>
          </p:nvPr>
        </p:nvSpPr>
        <p:spPr>
          <a:xfrm>
            <a:off x="80963" y="984250"/>
            <a:ext cx="8953500" cy="540543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To compute the closure of a set of functional dependencies F:</a:t>
            </a:r>
            <a:br>
              <a:rPr lang="en-US" altLang="zh-CN" sz="2400"/>
            </a:b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 F </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br>
              <a:rPr lang="en-US" altLang="zh-CN" sz="2400"/>
            </a:b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repeat</a:t>
            </a:r>
            <a:br>
              <a:rPr lang="en-US" altLang="zh-CN" sz="2400"/>
            </a:b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t>
            </a: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for each</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functional dependency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in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br>
              <a:rPr lang="en-US" altLang="zh-CN" sz="2400" baseline="30000"/>
            </a:b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	</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apply </a:t>
            </a:r>
            <a:r>
              <a:rPr kumimoji="1" lang="en-US" altLang="zh-CN" sz="2400" b="1" i="0" u="none" strike="noStrike" kern="0" cap="none" spc="0" normalizeH="0" baseline="0" noProof="1">
                <a:solidFill>
                  <a:srgbClr val="0000FF"/>
                </a:solidFill>
                <a:effectLst>
                  <a:outerShdw blurRad="38100" dist="38100" dir="2700000">
                    <a:srgbClr val="C0C0C0"/>
                  </a:outerShdw>
                </a:effectLst>
                <a:latin typeface="Arial" panose="020B0604020202020204"/>
                <a:ea typeface="+mn-ea"/>
                <a:cs typeface="Arial" panose="020B0604020202020204"/>
              </a:rPr>
              <a:t>reflexivity</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and </a:t>
            </a:r>
            <a:r>
              <a:rPr kumimoji="1" lang="en-US" altLang="zh-CN" sz="2400" b="1" i="0" u="none" strike="noStrike" kern="0" cap="none" spc="0" normalizeH="0" baseline="0" noProof="1">
                <a:solidFill>
                  <a:srgbClr val="0000FF"/>
                </a:solidFill>
                <a:effectLst>
                  <a:outerShdw blurRad="38100" dist="38100" dir="2700000">
                    <a:srgbClr val="C0C0C0"/>
                  </a:outerShdw>
                </a:effectLst>
                <a:latin typeface="Arial" panose="020B0604020202020204"/>
                <a:ea typeface="+mn-ea"/>
                <a:cs typeface="Arial" panose="020B0604020202020204"/>
              </a:rPr>
              <a:t>augmentation</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rules on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br>
              <a:rPr lang="en-US" altLang="zh-CN" sz="2400" i="1"/>
            </a:b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	       </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add the resulting functional dependencies to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 </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br>
              <a:rPr lang="en-US" altLang="zh-CN" sz="2400" baseline="30000"/>
            </a:b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	</a:t>
            </a: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for each </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pair of functional dependencies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25000" noProof="1">
                <a:solidFill>
                  <a:schemeClr val="tx1"/>
                </a:solidFill>
                <a:latin typeface="Arial" panose="020B0604020202020204"/>
                <a:ea typeface="+mn-ea"/>
                <a:cs typeface="Arial" panose="020B0604020202020204"/>
              </a:rPr>
              <a:t>1</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and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25000" noProof="1">
                <a:solidFill>
                  <a:schemeClr val="tx1"/>
                </a:solidFill>
                <a:latin typeface="Arial" panose="020B0604020202020204"/>
                <a:ea typeface="+mn-ea"/>
                <a:cs typeface="Arial" panose="020B0604020202020204"/>
              </a:rPr>
              <a:t>2</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in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 </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br>
              <a:rPr lang="en-US" altLang="zh-CN" sz="2400" baseline="30000"/>
            </a:b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	</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t>
            </a: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if</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25000" noProof="1">
                <a:solidFill>
                  <a:schemeClr val="tx1"/>
                </a:solidFill>
                <a:latin typeface="Arial" panose="020B0604020202020204"/>
                <a:ea typeface="+mn-ea"/>
                <a:cs typeface="Arial" panose="020B0604020202020204"/>
              </a:rPr>
              <a:t>1</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and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a:t>
            </a:r>
            <a:r>
              <a:rPr kumimoji="1" lang="en-US" altLang="zh-CN" sz="2400" b="0" i="0" u="none" strike="noStrike" kern="0" cap="none" spc="0" normalizeH="0" baseline="-25000" noProof="1">
                <a:solidFill>
                  <a:schemeClr val="tx1"/>
                </a:solidFill>
                <a:latin typeface="Arial" panose="020B0604020202020204"/>
                <a:ea typeface="+mn-ea"/>
                <a:cs typeface="Arial" panose="020B0604020202020204"/>
              </a:rPr>
              <a:t>2</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can be combined using </a:t>
            </a:r>
            <a:r>
              <a:rPr kumimoji="1" lang="en-US" altLang="zh-CN" sz="2400" b="1" i="0" u="none" strike="noStrike" kern="0" cap="none" spc="0" normalizeH="0" baseline="0" noProof="1">
                <a:solidFill>
                  <a:srgbClr val="0000FF"/>
                </a:solidFill>
                <a:effectLst>
                  <a:outerShdw blurRad="38100" dist="38100" dir="2700000">
                    <a:srgbClr val="C0C0C0"/>
                  </a:outerShdw>
                </a:effectLst>
                <a:latin typeface="Arial" panose="020B0604020202020204"/>
                <a:ea typeface="+mn-ea"/>
                <a:cs typeface="Arial" panose="020B0604020202020204"/>
              </a:rPr>
              <a:t>transitivity</a:t>
            </a:r>
            <a:br>
              <a:rPr lang="en-US" altLang="zh-CN" sz="2400"/>
            </a:b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t>
            </a: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then</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add the resulting functional dependency to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 </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br>
              <a:rPr lang="en-US" altLang="zh-CN" sz="2400" baseline="30000"/>
            </a:b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until </a:t>
            </a:r>
            <a:r>
              <a:rPr kumimoji="1" lang="en-US" altLang="zh-CN" sz="2400" b="0" i="1" u="none" strike="noStrike" kern="0" cap="none" spc="0" normalizeH="0" baseline="0" noProof="1">
                <a:solidFill>
                  <a:schemeClr val="tx1"/>
                </a:solidFill>
                <a:latin typeface="Arial" panose="020B0604020202020204"/>
                <a:ea typeface="+mn-ea"/>
                <a:cs typeface="Arial" panose="020B0604020202020204"/>
              </a:rPr>
              <a:t>F </a:t>
            </a:r>
            <a:r>
              <a:rPr kumimoji="1" lang="en-US" altLang="zh-CN" sz="2400" b="0" i="0" u="none" strike="noStrike" kern="0" cap="none" spc="0" normalizeH="0" baseline="30000" noProof="1">
                <a:solidFill>
                  <a:schemeClr val="tx1"/>
                </a:solidFill>
                <a:latin typeface="Arial" panose="020B0604020202020204"/>
                <a:ea typeface="+mn-ea"/>
                <a:cs typeface="Arial" panose="020B0604020202020204"/>
              </a:rPr>
              <a:t>+</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does not change any further</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None/>
            </a:pPr>
            <a:r>
              <a:rPr kumimoji="1" lang="en-US" altLang="zh-CN" sz="2400" b="1" i="0" u="none" strike="noStrike" kern="0" cap="none" spc="0" normalizeH="0" baseline="0" noProof="1">
                <a:solidFill>
                  <a:schemeClr val="tx1"/>
                </a:solidFill>
                <a:latin typeface="Arial" panose="020B0604020202020204"/>
                <a:ea typeface="+mn-ea"/>
                <a:cs typeface="Arial" panose="020B0604020202020204"/>
              </a:rPr>
              <a:t>NOTE</a:t>
            </a:r>
            <a:r>
              <a:rPr kumimoji="1" lang="en-US" altLang="zh-CN" sz="2400" b="0" i="0" u="none" strike="noStrike" kern="0" cap="none" spc="0" normalizeH="0" baseline="0" noProof="1">
                <a:solidFill>
                  <a:schemeClr val="tx1"/>
                </a:solidFill>
                <a:latin typeface="Arial" panose="020B0604020202020204"/>
                <a:ea typeface="+mn-ea"/>
                <a:cs typeface="Arial" panose="020B0604020202020204"/>
              </a:rPr>
              <a:t>:  We shall see an alternative procedure for this task later</a:t>
            </a:r>
            <a:endParaRPr kumimoji="1" lang="en-US" altLang="zh-CN" sz="2400" b="0" i="1" u="none" strike="noStrike" kern="0" cap="none" spc="0" normalizeH="0" baseline="-25000" noProof="1">
              <a:solidFill>
                <a:schemeClr val="tx1"/>
              </a:solidFill>
              <a:latin typeface="Arial" panose="020B0604020202020204"/>
              <a:ea typeface="+mn-ea"/>
              <a:cs typeface="Arial" panose="020B0604020202020204"/>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None/>
            </a:pPr>
            <a:endParaRPr kumimoji="1" lang="en-US" altLang="zh-CN" sz="2400" b="0" i="0" u="none" strike="noStrike" kern="0" cap="none" spc="0" normalizeH="0" baseline="30000" noProof="1">
              <a:solidFill>
                <a:schemeClr val="tx1"/>
              </a:solidFill>
              <a:latin typeface="Arial" panose="020B0604020202020204"/>
              <a:ea typeface="+mn-ea"/>
              <a:cs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63600" y="4857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Functional Dependencies (Cont.)</a:t>
            </a:r>
          </a:p>
        </p:txBody>
      </p:sp>
      <p:sp>
        <p:nvSpPr>
          <p:cNvPr id="66562" name="Rectangle 3"/>
          <p:cNvSpPr>
            <a:spLocks noGrp="1"/>
          </p:cNvSpPr>
          <p:nvPr>
            <p:ph idx="1"/>
          </p:nvPr>
        </p:nvSpPr>
        <p:spPr>
          <a:xfrm>
            <a:off x="133350" y="1474788"/>
            <a:ext cx="8915400" cy="4140200"/>
          </a:xfrm>
        </p:spPr>
        <p:txBody>
          <a:bodyPr wrap="square" lIns="91440" tIns="45720" rIns="91440" bIns="45720" anchor="t"/>
          <a:lstStyle/>
          <a:p>
            <a:r>
              <a:rPr lang="en-US" altLang="zh-CN" sz="2400"/>
              <a:t>Additional rules:</a:t>
            </a:r>
          </a:p>
          <a:p>
            <a:pPr lvl="1"/>
            <a:r>
              <a:rPr lang="en-US" altLang="zh-CN" sz="2400">
                <a:sym typeface="Symbol" panose="05050102010706020507" charset="2"/>
              </a:rPr>
              <a:t>If  </a:t>
            </a:r>
            <a:r>
              <a:rPr lang="en-US" altLang="zh-CN" sz="2400">
                <a:sym typeface="Monotype Sorts" charset="2"/>
              </a:rPr>
              <a:t> </a:t>
            </a:r>
            <a:r>
              <a:rPr lang="en-US" altLang="zh-CN" sz="2400" i="1">
                <a:sym typeface="Symbol" panose="05050102010706020507" charset="2"/>
              </a:rPr>
              <a:t> </a:t>
            </a:r>
            <a:r>
              <a:rPr lang="en-US" altLang="zh-CN" sz="2400">
                <a:sym typeface="Symbol" panose="05050102010706020507" charset="2"/>
              </a:rPr>
              <a:t>holds</a:t>
            </a:r>
            <a:r>
              <a:rPr lang="en-US" altLang="zh-CN" sz="2400" i="1">
                <a:sym typeface="Symbol" panose="05050102010706020507" charset="2"/>
              </a:rPr>
              <a:t> a</a:t>
            </a:r>
            <a:r>
              <a:rPr lang="en-US" altLang="zh-CN" sz="2400">
                <a:sym typeface="Symbol" panose="05050102010706020507" charset="2"/>
              </a:rPr>
              <a:t>nd </a:t>
            </a:r>
            <a:r>
              <a:rPr lang="en-US" altLang="zh-CN" sz="2400" i="1">
                <a:sym typeface="Symbol" panose="05050102010706020507" charset="2"/>
              </a:rPr>
              <a:t> </a:t>
            </a:r>
            <a:r>
              <a:rPr lang="en-US" altLang="zh-CN" sz="2400">
                <a:sym typeface="Symbol" panose="05050102010706020507" charset="2"/>
              </a:rPr>
              <a:t></a:t>
            </a:r>
            <a:r>
              <a:rPr lang="en-US" altLang="zh-CN" sz="2400">
                <a:sym typeface="Monotype Sorts" charset="2"/>
              </a:rPr>
              <a:t> </a:t>
            </a:r>
            <a:r>
              <a:rPr lang="en-US" altLang="zh-CN" sz="2400">
                <a:sym typeface="Symbol" panose="05050102010706020507" charset="2"/>
              </a:rPr>
              <a:t></a:t>
            </a:r>
            <a:r>
              <a:rPr lang="en-US" altLang="zh-CN" sz="2400">
                <a:sym typeface="Monotype Sorts" charset="2"/>
              </a:rPr>
              <a:t> holds,  then </a:t>
            </a:r>
            <a:r>
              <a:rPr lang="en-US" altLang="zh-CN" sz="2400">
                <a:sym typeface="Symbol" panose="05050102010706020507" charset="2"/>
              </a:rPr>
              <a:t> </a:t>
            </a:r>
            <a:r>
              <a:rPr lang="en-US" altLang="zh-CN" sz="2400">
                <a:sym typeface="Monotype Sorts" charset="2"/>
              </a:rPr>
              <a:t> </a:t>
            </a:r>
            <a:r>
              <a:rPr lang="en-US" altLang="zh-CN" sz="2400" i="1">
                <a:sym typeface="Symbol" panose="05050102010706020507" charset="2"/>
              </a:rPr>
              <a:t> </a:t>
            </a:r>
            <a:r>
              <a:rPr lang="en-US" altLang="zh-CN" sz="2400">
                <a:sym typeface="Symbol" panose="05050102010706020507" charset="2"/>
              </a:rPr>
              <a:t></a:t>
            </a:r>
            <a:r>
              <a:rPr lang="en-US" altLang="zh-CN" sz="2400">
                <a:sym typeface="Greek Symbols" pitchFamily="18" charset="2"/>
              </a:rPr>
              <a:t> holds </a:t>
            </a:r>
            <a:r>
              <a:rPr lang="en-US" altLang="zh-CN" sz="2400" b="1">
                <a:sym typeface="Greek Symbols" pitchFamily="18" charset="2"/>
              </a:rPr>
              <a:t>(</a:t>
            </a:r>
            <a:r>
              <a:rPr lang="en-US" altLang="zh-CN" sz="2400" b="1">
                <a:solidFill>
                  <a:srgbClr val="000099"/>
                </a:solidFill>
                <a:sym typeface="Greek Symbols" pitchFamily="18" charset="2"/>
              </a:rPr>
              <a:t>union</a:t>
            </a:r>
            <a:r>
              <a:rPr lang="en-US" altLang="zh-CN" sz="2400" b="1">
                <a:sym typeface="Greek Symbols" pitchFamily="18" charset="2"/>
              </a:rPr>
              <a:t>)</a:t>
            </a:r>
            <a:endParaRPr lang="en-US" altLang="zh-CN" sz="2400">
              <a:sym typeface="Greek Symbols" pitchFamily="18" charset="2"/>
            </a:endParaRPr>
          </a:p>
          <a:p>
            <a:pPr lvl="1"/>
            <a:r>
              <a:rPr lang="en-US" altLang="zh-CN" sz="2400">
                <a:sym typeface="Greek Symbols" pitchFamily="18" charset="2"/>
              </a:rPr>
              <a:t>If </a:t>
            </a:r>
            <a:r>
              <a:rPr lang="en-US" altLang="zh-CN" sz="2400">
                <a:sym typeface="Symbol" panose="05050102010706020507" charset="2"/>
              </a:rPr>
              <a:t> </a:t>
            </a:r>
            <a:r>
              <a:rPr lang="en-US" altLang="zh-CN" sz="2400">
                <a:sym typeface="Monotype Sorts" charset="2"/>
              </a:rPr>
              <a:t> </a:t>
            </a:r>
            <a:r>
              <a:rPr lang="en-US" altLang="zh-CN" sz="2400" i="1">
                <a:sym typeface="Symbol" panose="05050102010706020507" charset="2"/>
              </a:rPr>
              <a:t> </a:t>
            </a:r>
            <a:r>
              <a:rPr lang="en-US" altLang="zh-CN" sz="2400">
                <a:sym typeface="Symbol" panose="05050102010706020507" charset="2"/>
              </a:rPr>
              <a:t></a:t>
            </a:r>
            <a:r>
              <a:rPr lang="en-US" altLang="zh-CN" sz="2400">
                <a:sym typeface="Monotype Sorts" charset="2"/>
              </a:rPr>
              <a:t> holds, then </a:t>
            </a:r>
            <a:r>
              <a:rPr lang="en-US" altLang="zh-CN" sz="2400">
                <a:sym typeface="Symbol" panose="05050102010706020507" charset="2"/>
              </a:rPr>
              <a:t> </a:t>
            </a:r>
            <a:r>
              <a:rPr lang="en-US" altLang="zh-CN" sz="2400">
                <a:sym typeface="Monotype Sorts" charset="2"/>
              </a:rPr>
              <a:t> </a:t>
            </a:r>
            <a:r>
              <a:rPr lang="en-US" altLang="zh-CN" sz="2400" i="1">
                <a:sym typeface="Symbol" panose="05050102010706020507" charset="2"/>
              </a:rPr>
              <a:t>  </a:t>
            </a:r>
            <a:r>
              <a:rPr lang="en-US" altLang="zh-CN" sz="2400">
                <a:sym typeface="Symbol" panose="05050102010706020507" charset="2"/>
              </a:rPr>
              <a:t>holds and </a:t>
            </a:r>
            <a:r>
              <a:rPr lang="en-US" altLang="zh-CN" sz="2400" i="1">
                <a:sym typeface="Symbol" panose="05050102010706020507" charset="2"/>
              </a:rPr>
              <a:t> </a:t>
            </a:r>
            <a:r>
              <a:rPr lang="en-US" altLang="zh-CN" sz="2400">
                <a:sym typeface="Symbol" panose="05050102010706020507" charset="2"/>
              </a:rPr>
              <a:t></a:t>
            </a:r>
            <a:r>
              <a:rPr lang="en-US" altLang="zh-CN" sz="2400">
                <a:sym typeface="Monotype Sorts" charset="2"/>
              </a:rPr>
              <a:t> </a:t>
            </a:r>
            <a:r>
              <a:rPr lang="en-US" altLang="zh-CN" sz="2400">
                <a:sym typeface="Symbol" panose="05050102010706020507" charset="2"/>
              </a:rPr>
              <a:t></a:t>
            </a:r>
            <a:r>
              <a:rPr lang="en-US" altLang="zh-CN" sz="2400">
                <a:sym typeface="Monotype Sorts" charset="2"/>
              </a:rPr>
              <a:t> holds </a:t>
            </a:r>
            <a:r>
              <a:rPr lang="en-US" altLang="zh-CN" sz="2400" b="1">
                <a:sym typeface="Monotype Sorts" charset="2"/>
              </a:rPr>
              <a:t>(</a:t>
            </a:r>
            <a:r>
              <a:rPr lang="en-US" altLang="zh-CN" sz="2400" b="1">
                <a:solidFill>
                  <a:srgbClr val="000099"/>
                </a:solidFill>
                <a:sym typeface="Monotype Sorts" charset="2"/>
              </a:rPr>
              <a:t>decomposition</a:t>
            </a:r>
            <a:r>
              <a:rPr lang="en-US" altLang="zh-CN" sz="2400" b="1">
                <a:sym typeface="Monotype Sorts" charset="2"/>
              </a:rPr>
              <a:t>)</a:t>
            </a:r>
            <a:endParaRPr lang="en-US" altLang="zh-CN" sz="2400">
              <a:sym typeface="Monotype Sorts" charset="2"/>
            </a:endParaRPr>
          </a:p>
          <a:p>
            <a:pPr lvl="1"/>
            <a:r>
              <a:rPr lang="en-US" altLang="zh-CN" sz="2400">
                <a:sym typeface="Monotype Sorts" charset="2"/>
              </a:rPr>
              <a:t>If </a:t>
            </a:r>
            <a:r>
              <a:rPr lang="en-US" altLang="zh-CN" sz="2400">
                <a:sym typeface="Symbol" panose="05050102010706020507" charset="2"/>
              </a:rPr>
              <a:t> </a:t>
            </a:r>
            <a:r>
              <a:rPr lang="en-US" altLang="zh-CN" sz="2400">
                <a:sym typeface="Monotype Sorts" charset="2"/>
              </a:rPr>
              <a:t> </a:t>
            </a:r>
            <a:r>
              <a:rPr lang="en-US" altLang="zh-CN" sz="2400" i="1">
                <a:sym typeface="Symbol" panose="05050102010706020507" charset="2"/>
              </a:rPr>
              <a:t>  </a:t>
            </a:r>
            <a:r>
              <a:rPr lang="en-US" altLang="zh-CN" sz="2400">
                <a:sym typeface="Symbol" panose="05050102010706020507" charset="2"/>
              </a:rPr>
              <a:t>holds</a:t>
            </a:r>
            <a:r>
              <a:rPr lang="en-US" altLang="zh-CN" sz="2400" i="1">
                <a:sym typeface="Symbol" panose="05050102010706020507" charset="2"/>
              </a:rPr>
              <a:t> a</a:t>
            </a:r>
            <a:r>
              <a:rPr lang="en-US" altLang="zh-CN" sz="2400">
                <a:sym typeface="Symbol" panose="05050102010706020507" charset="2"/>
              </a:rPr>
              <a:t>nd </a:t>
            </a:r>
            <a:r>
              <a:rPr lang="en-US" altLang="zh-CN" sz="2400">
                <a:sym typeface="Greek Symbols" pitchFamily="18" charset="2"/>
              </a:rPr>
              <a:t> </a:t>
            </a:r>
            <a:r>
              <a:rPr lang="en-US" altLang="zh-CN" sz="2400" i="1">
                <a:sym typeface="Symbol" panose="05050102010706020507" charset="2"/>
              </a:rPr>
              <a:t> </a:t>
            </a:r>
            <a:r>
              <a:rPr lang="en-US" altLang="zh-CN" sz="2400">
                <a:sym typeface="Symbol" panose="05050102010706020507" charset="2"/>
              </a:rPr>
              <a:t></a:t>
            </a:r>
            <a:r>
              <a:rPr lang="en-US" altLang="zh-CN" sz="2400">
                <a:sym typeface="Monotype Sorts" charset="2"/>
              </a:rPr>
              <a:t> </a:t>
            </a:r>
            <a:r>
              <a:rPr lang="en-US" altLang="zh-CN" sz="2400">
                <a:sym typeface="Symbol" panose="05050102010706020507" charset="2"/>
              </a:rPr>
              <a:t></a:t>
            </a:r>
            <a:r>
              <a:rPr lang="en-US" altLang="zh-CN" sz="2400">
                <a:sym typeface="Greek Symbols" pitchFamily="18" charset="2"/>
              </a:rPr>
              <a:t> holds, then </a:t>
            </a:r>
            <a:r>
              <a:rPr lang="en-US" altLang="zh-CN" sz="2400">
                <a:sym typeface="Symbol" panose="05050102010706020507" charset="2"/>
              </a:rPr>
              <a:t> </a:t>
            </a:r>
            <a:r>
              <a:rPr lang="en-US" altLang="zh-CN" sz="2400">
                <a:sym typeface="Greek Symbols" pitchFamily="18" charset="2"/>
              </a:rPr>
              <a:t> </a:t>
            </a:r>
            <a:r>
              <a:rPr lang="en-US" altLang="zh-CN" sz="2400">
                <a:sym typeface="Symbol" panose="05050102010706020507" charset="2"/>
              </a:rPr>
              <a:t></a:t>
            </a:r>
            <a:r>
              <a:rPr lang="en-US" altLang="zh-CN" sz="2400">
                <a:sym typeface="Monotype Sorts" charset="2"/>
              </a:rPr>
              <a:t> </a:t>
            </a:r>
            <a:r>
              <a:rPr lang="en-US" altLang="zh-CN" sz="2400">
                <a:sym typeface="Symbol" panose="05050102010706020507" charset="2"/>
              </a:rPr>
              <a:t></a:t>
            </a:r>
            <a:r>
              <a:rPr lang="en-US" altLang="zh-CN" sz="2400">
                <a:sym typeface="Greek Symbols" pitchFamily="18" charset="2"/>
              </a:rPr>
              <a:t> holds</a:t>
            </a:r>
            <a:r>
              <a:rPr lang="en-US" altLang="zh-CN" sz="2400" b="1">
                <a:sym typeface="Greek Symbols" pitchFamily="18" charset="2"/>
              </a:rPr>
              <a:t> (</a:t>
            </a:r>
            <a:r>
              <a:rPr lang="en-US" altLang="zh-CN" sz="2400" b="1" err="1">
                <a:solidFill>
                  <a:srgbClr val="000099"/>
                </a:solidFill>
                <a:sym typeface="Greek Symbols" pitchFamily="18" charset="2"/>
              </a:rPr>
              <a:t>pseudotransitivity</a:t>
            </a:r>
            <a:r>
              <a:rPr lang="en-US" altLang="zh-CN" sz="2400" b="1">
                <a:sym typeface="Greek Symbols" pitchFamily="18" charset="2"/>
              </a:rPr>
              <a:t>)</a:t>
            </a:r>
            <a:endParaRPr lang="en-US" altLang="zh-CN" sz="2400">
              <a:sym typeface="Greek Symbols" pitchFamily="18" charset="2"/>
            </a:endParaRPr>
          </a:p>
          <a:p>
            <a:pPr lvl="1">
              <a:buNone/>
            </a:pPr>
            <a:r>
              <a:rPr lang="en-US" altLang="zh-CN" sz="2400">
                <a:sym typeface="Greek Symbols" pitchFamily="18" charset="2"/>
              </a:rPr>
              <a:t>The above rules can be inferred from Armstrong's axioms.</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087ED44-4DA4-B0E4-B899-7D878897D5AA}"/>
                  </a:ext>
                </a:extLst>
              </p14:cNvPr>
              <p14:cNvContentPartPr/>
              <p14:nvPr/>
            </p14:nvContentPartPr>
            <p14:xfrm>
              <a:off x="4083480" y="4057560"/>
              <a:ext cx="1158120" cy="412560"/>
            </p14:xfrm>
          </p:contentPart>
        </mc:Choice>
        <mc:Fallback xmlns="">
          <p:pic>
            <p:nvPicPr>
              <p:cNvPr id="2" name="墨迹 1">
                <a:extLst>
                  <a:ext uri="{FF2B5EF4-FFF2-40B4-BE49-F238E27FC236}">
                    <a16:creationId xmlns:a16="http://schemas.microsoft.com/office/drawing/2014/main" id="{8087ED44-4DA4-B0E4-B899-7D878897D5AA}"/>
                  </a:ext>
                </a:extLst>
              </p:cNvPr>
              <p:cNvPicPr/>
              <p:nvPr/>
            </p:nvPicPr>
            <p:blipFill>
              <a:blip r:embed="rId4"/>
              <a:stretch>
                <a:fillRect/>
              </a:stretch>
            </p:blipFill>
            <p:spPr>
              <a:xfrm>
                <a:off x="4074120" y="4048200"/>
                <a:ext cx="1176840" cy="4312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黑体" panose="02010609060101010101" pitchFamily="49" charset="-122"/>
                <a:ea typeface="黑体" panose="02010609060101010101" pitchFamily="49" charset="-122"/>
              </a:rPr>
              <a:t>为什么要规范化设计？</a:t>
            </a:r>
          </a:p>
        </p:txBody>
      </p:sp>
      <p:sp>
        <p:nvSpPr>
          <p:cNvPr id="3" name="内容占位符 2"/>
          <p:cNvSpPr>
            <a:spLocks noGrp="1"/>
          </p:cNvSpPr>
          <p:nvPr>
            <p:ph idx="1"/>
          </p:nvPr>
        </p:nvSpPr>
        <p:spPr>
          <a:xfrm>
            <a:off x="104931" y="1093788"/>
            <a:ext cx="8904157" cy="5307012"/>
          </a:xfrm>
          <a:noFill/>
          <a:ln w="9525">
            <a:noFill/>
          </a:ln>
        </p:spPr>
        <p:txBody>
          <a:bodyPr wrap="square" lIns="91440" tIns="45720" rIns="91440" bIns="45720" anchor="t"/>
          <a:lstStyle/>
          <a:p>
            <a:r>
              <a:rPr lang="zh-CN" altLang="en-US" sz="2400" dirty="0">
                <a:solidFill>
                  <a:srgbClr val="FF0000"/>
                </a:solidFill>
              </a:rPr>
              <a:t>数据库规范化设计</a:t>
            </a:r>
            <a:r>
              <a:rPr lang="zh-CN" altLang="en-US" sz="2400" dirty="0"/>
              <a:t>是指在数据库中</a:t>
            </a:r>
            <a:r>
              <a:rPr lang="zh-CN" altLang="en-US" sz="2400" dirty="0">
                <a:solidFill>
                  <a:srgbClr val="000099"/>
                </a:solidFill>
              </a:rPr>
              <a:t>减少数据冗余</a:t>
            </a:r>
            <a:r>
              <a:rPr lang="zh-CN" altLang="en-US" sz="2400" dirty="0"/>
              <a:t>和</a:t>
            </a:r>
            <a:r>
              <a:rPr lang="zh-CN" altLang="en-US" sz="2400" dirty="0">
                <a:solidFill>
                  <a:srgbClr val="000099"/>
                </a:solidFill>
              </a:rPr>
              <a:t>定义一个规范的表间结构</a:t>
            </a:r>
            <a:r>
              <a:rPr lang="zh-CN" altLang="en-US" sz="2400" dirty="0"/>
              <a:t>，以更好地实现</a:t>
            </a:r>
            <a:r>
              <a:rPr lang="zh-CN" altLang="en-US" sz="2400" dirty="0">
                <a:solidFill>
                  <a:srgbClr val="000099"/>
                </a:solidFill>
              </a:rPr>
              <a:t>数据完整性和一致性</a:t>
            </a:r>
            <a:r>
              <a:rPr lang="zh-CN" altLang="en-US" sz="2400" dirty="0"/>
              <a:t>。</a:t>
            </a:r>
            <a:endParaRPr lang="en-US" altLang="zh-CN" sz="2400" dirty="0"/>
          </a:p>
          <a:p>
            <a:pPr lvl="1"/>
            <a:r>
              <a:rPr lang="zh-CN" altLang="en-US" sz="2000" dirty="0">
                <a:solidFill>
                  <a:srgbClr val="C00000"/>
                </a:solidFill>
              </a:rPr>
              <a:t>数据冗余</a:t>
            </a:r>
            <a:r>
              <a:rPr lang="zh-CN" altLang="en-US" sz="2000" dirty="0"/>
              <a:t>是指一组数据不必要地重复出现在多个表中。</a:t>
            </a:r>
            <a:endParaRPr lang="en-US" altLang="zh-CN" sz="2000" dirty="0"/>
          </a:p>
          <a:p>
            <a:pPr lvl="1"/>
            <a:r>
              <a:rPr lang="zh-CN" altLang="en-US" sz="2000" dirty="0"/>
              <a:t>冗余数据会</a:t>
            </a:r>
            <a:r>
              <a:rPr lang="zh-CN" altLang="en-US" sz="2000" dirty="0">
                <a:solidFill>
                  <a:srgbClr val="000099"/>
                </a:solidFill>
              </a:rPr>
              <a:t>占用更多存储空间</a:t>
            </a:r>
            <a:r>
              <a:rPr lang="zh-CN" altLang="en-US" sz="2000" dirty="0"/>
              <a:t>并且</a:t>
            </a:r>
            <a:r>
              <a:rPr lang="zh-CN" altLang="en-US" sz="2000" dirty="0">
                <a:solidFill>
                  <a:srgbClr val="000099"/>
                </a:solidFill>
              </a:rPr>
              <a:t>提高数据库的维护成本</a:t>
            </a:r>
            <a:r>
              <a:rPr lang="zh-CN" altLang="en-US" sz="2000" dirty="0"/>
              <a:t>，例如维护数据一致性。</a:t>
            </a:r>
          </a:p>
          <a:p>
            <a:r>
              <a:rPr lang="zh-CN" altLang="en-US" sz="2400" dirty="0">
                <a:solidFill>
                  <a:srgbClr val="FF0000"/>
                </a:solidFill>
              </a:rPr>
              <a:t>数据库规范化设计</a:t>
            </a:r>
            <a:r>
              <a:rPr lang="zh-CN" altLang="en-US" sz="2400" dirty="0"/>
              <a:t>具有以下几个优点：</a:t>
            </a:r>
            <a:endParaRPr lang="en-US" altLang="zh-CN" sz="2400" dirty="0"/>
          </a:p>
          <a:p>
            <a:pPr marL="457200" lvl="1" indent="0">
              <a:buNone/>
            </a:pPr>
            <a:r>
              <a:rPr lang="zh-CN" altLang="en-US" sz="2000" dirty="0"/>
              <a:t>（</a:t>
            </a:r>
            <a:r>
              <a:rPr lang="en-US" altLang="zh-CN" sz="2000" dirty="0"/>
              <a:t>1</a:t>
            </a:r>
            <a:r>
              <a:rPr lang="zh-CN" altLang="en-US" sz="2000" dirty="0"/>
              <a:t>）</a:t>
            </a:r>
            <a:r>
              <a:rPr lang="zh-CN" altLang="en-US" sz="2000" dirty="0">
                <a:solidFill>
                  <a:srgbClr val="000099"/>
                </a:solidFill>
              </a:rPr>
              <a:t>降低数据存储和维护数据一致性的成本</a:t>
            </a:r>
            <a:r>
              <a:rPr lang="zh-CN" altLang="en-US" sz="2000" dirty="0"/>
              <a:t>。</a:t>
            </a:r>
            <a:endParaRPr lang="en-US" altLang="zh-CN" sz="2000" dirty="0"/>
          </a:p>
          <a:p>
            <a:pPr lvl="1"/>
            <a:r>
              <a:rPr lang="zh-CN" altLang="en-US" sz="2000" dirty="0"/>
              <a:t>减少冗余数据，减少存储空间的开销；</a:t>
            </a:r>
            <a:endParaRPr lang="en-US" altLang="zh-CN" sz="2000" dirty="0"/>
          </a:p>
          <a:p>
            <a:pPr lvl="1"/>
            <a:r>
              <a:rPr lang="zh-CN" altLang="en-US" sz="2000" dirty="0"/>
              <a:t>当数据发生更新（以及插入和删除）的时候，不必同时更新那些冗余数据，降低了维护数据一致性的成本。</a:t>
            </a:r>
          </a:p>
          <a:p>
            <a:pPr marL="457200" lvl="1" indent="0">
              <a:buNone/>
            </a:pPr>
            <a:r>
              <a:rPr lang="zh-CN" altLang="en-US" sz="2000" dirty="0"/>
              <a:t>（</a:t>
            </a:r>
            <a:r>
              <a:rPr lang="en-US" altLang="zh-CN" sz="2000" dirty="0"/>
              <a:t>2</a:t>
            </a:r>
            <a:r>
              <a:rPr lang="zh-CN" altLang="en-US" sz="2000" dirty="0"/>
              <a:t>）</a:t>
            </a:r>
            <a:r>
              <a:rPr lang="zh-CN" altLang="en-US" sz="2000" dirty="0">
                <a:solidFill>
                  <a:srgbClr val="000099"/>
                </a:solidFill>
              </a:rPr>
              <a:t>便于设计合理的关系表间的依赖和约束关系</a:t>
            </a:r>
            <a:endParaRPr lang="en-US" altLang="zh-CN" sz="2000" dirty="0"/>
          </a:p>
          <a:p>
            <a:pPr lvl="1"/>
            <a:r>
              <a:rPr lang="zh-CN" altLang="en-US" sz="2000" dirty="0"/>
              <a:t>便于实现</a:t>
            </a:r>
            <a:r>
              <a:rPr lang="zh-CN" altLang="en-US" sz="2000" dirty="0">
                <a:solidFill>
                  <a:srgbClr val="C00000"/>
                </a:solidFill>
              </a:rPr>
              <a:t>数据完整性</a:t>
            </a:r>
            <a:r>
              <a:rPr lang="zh-CN" altLang="en-US" sz="2000" dirty="0"/>
              <a:t>和</a:t>
            </a:r>
            <a:r>
              <a:rPr lang="zh-CN" altLang="en-US" sz="2000" dirty="0">
                <a:solidFill>
                  <a:srgbClr val="C00000"/>
                </a:solidFill>
              </a:rPr>
              <a:t>一致性</a:t>
            </a:r>
            <a:r>
              <a:rPr lang="zh-CN" altLang="en-US" sz="2000" dirty="0"/>
              <a:t>，避免插入异常、删除异常、更新异常。</a:t>
            </a:r>
          </a:p>
          <a:p>
            <a:pPr marL="457200" lvl="1" indent="0">
              <a:buNone/>
            </a:pPr>
            <a:r>
              <a:rPr lang="zh-CN" altLang="en-US" sz="2000" dirty="0"/>
              <a:t>（</a:t>
            </a:r>
            <a:r>
              <a:rPr lang="en-US" altLang="zh-CN" sz="2000" dirty="0"/>
              <a:t>3</a:t>
            </a:r>
            <a:r>
              <a:rPr lang="zh-CN" altLang="en-US" sz="2000" dirty="0"/>
              <a:t>）便于设计合理的数据库结构，以提高数据库系统的整体性能。</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2"/>
          <p:cNvGrpSpPr/>
          <p:nvPr/>
        </p:nvGrpSpPr>
        <p:grpSpPr>
          <a:xfrm>
            <a:off x="228600" y="1181100"/>
            <a:ext cx="8610600" cy="1676400"/>
            <a:chOff x="144" y="744"/>
            <a:chExt cx="5424" cy="1056"/>
          </a:xfrm>
        </p:grpSpPr>
        <p:sp>
          <p:nvSpPr>
            <p:cNvPr id="68610" name="WordArt 3" descr="白色大理石"/>
            <p:cNvSpPr>
              <a:spLocks noTextEdit="1"/>
            </p:cNvSpPr>
            <p:nvPr/>
          </p:nvSpPr>
          <p:spPr>
            <a:xfrm>
              <a:off x="1716" y="1194"/>
              <a:ext cx="168" cy="529"/>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0404" name="Rectangle 4"/>
            <p:cNvSpPr>
              <a:spLocks noChangeArrowheads="1"/>
            </p:cNvSpPr>
            <p:nvPr/>
          </p:nvSpPr>
          <p:spPr bwMode="auto">
            <a:xfrm>
              <a:off x="504" y="1147"/>
              <a:ext cx="1200" cy="489"/>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t[X] = s[X]</a:t>
              </a:r>
            </a:p>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a:t>
              </a:r>
            </a:p>
          </p:txBody>
        </p:sp>
        <p:sp>
          <p:nvSpPr>
            <p:cNvPr id="230405" name="AutoShape 5"/>
            <p:cNvSpPr>
              <a:spLocks noChangeArrowheads="1"/>
            </p:cNvSpPr>
            <p:nvPr/>
          </p:nvSpPr>
          <p:spPr bwMode="auto">
            <a:xfrm>
              <a:off x="2064" y="1349"/>
              <a:ext cx="528" cy="188"/>
            </a:xfrm>
            <a:prstGeom prst="rightArrow">
              <a:avLst>
                <a:gd name="adj1" fmla="val 49167"/>
                <a:gd name="adj2" fmla="val 70213"/>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06" name="Rectangle 6"/>
            <p:cNvSpPr>
              <a:spLocks noChangeArrowheads="1"/>
            </p:cNvSpPr>
            <p:nvPr/>
          </p:nvSpPr>
          <p:spPr bwMode="auto">
            <a:xfrm>
              <a:off x="2556" y="1275"/>
              <a:ext cx="1200" cy="339"/>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t[Y] = s[Y]</a:t>
              </a:r>
            </a:p>
          </p:txBody>
        </p:sp>
        <p:sp>
          <p:nvSpPr>
            <p:cNvPr id="230407" name="AutoShape 7"/>
            <p:cNvSpPr>
              <a:spLocks noChangeArrowheads="1"/>
            </p:cNvSpPr>
            <p:nvPr/>
          </p:nvSpPr>
          <p:spPr bwMode="auto">
            <a:xfrm>
              <a:off x="3744" y="1351"/>
              <a:ext cx="528" cy="188"/>
            </a:xfrm>
            <a:prstGeom prst="rightArrow">
              <a:avLst>
                <a:gd name="adj1" fmla="val 49167"/>
                <a:gd name="adj2" fmla="val 70213"/>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08" name="Rectangle 8"/>
            <p:cNvSpPr>
              <a:spLocks noChangeArrowheads="1"/>
            </p:cNvSpPr>
            <p:nvPr/>
          </p:nvSpPr>
          <p:spPr bwMode="auto">
            <a:xfrm>
              <a:off x="4236" y="1286"/>
              <a:ext cx="912" cy="338"/>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Y</a:t>
              </a:r>
            </a:p>
          </p:txBody>
        </p:sp>
        <p:sp>
          <p:nvSpPr>
            <p:cNvPr id="230409" name="Rectangle 9"/>
            <p:cNvSpPr>
              <a:spLocks noChangeArrowheads="1"/>
            </p:cNvSpPr>
            <p:nvPr/>
          </p:nvSpPr>
          <p:spPr bwMode="auto">
            <a:xfrm>
              <a:off x="144" y="1086"/>
              <a:ext cx="5424" cy="714"/>
            </a:xfrm>
            <a:prstGeom prst="rect">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charset="0"/>
                <a:ea typeface="宋体" panose="02010600030101010101" pitchFamily="2" charset="-122"/>
                <a:cs typeface="+mn-cs"/>
              </a:endParaRPr>
            </a:p>
          </p:txBody>
        </p:sp>
        <p:sp>
          <p:nvSpPr>
            <p:cNvPr id="230410" name="Rectangle 10"/>
            <p:cNvSpPr>
              <a:spLocks noChangeArrowheads="1"/>
            </p:cNvSpPr>
            <p:nvPr/>
          </p:nvSpPr>
          <p:spPr bwMode="auto">
            <a:xfrm>
              <a:off x="2352" y="744"/>
              <a:ext cx="1200" cy="263"/>
            </a:xfrm>
            <a:prstGeom prst="rect">
              <a:avLst/>
            </a:prstGeom>
            <a:noFill/>
            <a:ln>
              <a:noFill/>
            </a:ln>
          </p:spPr>
          <p:txBody>
            <a:bodyPr/>
            <a:lstStyle/>
            <a:p>
              <a:pPr marL="342900" marR="0" indent="-342900" algn="l"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Reflexivity</a:t>
              </a:r>
              <a:endParaRPr kumimoji="0" lang="zh-CN" altLang="en-US"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endParaRPr>
            </a:p>
          </p:txBody>
        </p:sp>
      </p:grpSp>
      <p:sp>
        <p:nvSpPr>
          <p:cNvPr id="230411" name="Rectangle 11"/>
          <p:cNvSpPr>
            <a:spLocks noChangeArrowheads="1"/>
          </p:cNvSpPr>
          <p:nvPr/>
        </p:nvSpPr>
        <p:spPr bwMode="auto">
          <a:xfrm>
            <a:off x="693738" y="114300"/>
            <a:ext cx="7793038" cy="860425"/>
          </a:xfrm>
          <a:prstGeom prst="rect">
            <a:avLst/>
          </a:prstGeom>
          <a:noFill/>
          <a:ln>
            <a:noFill/>
          </a:ln>
          <a:effectLst/>
        </p:spPr>
        <p:txBody>
          <a:bodyPr anchor="b"/>
          <a:lstStyle/>
          <a:p>
            <a:pPr marL="0" marR="0" indent="0" algn="ctr" defTabSz="914400" rtl="0" eaLnBrk="1" fontAlgn="base" latinLnBrk="0" hangingPunct="1">
              <a:lnSpc>
                <a:spcPct val="100000"/>
              </a:lnSpc>
              <a:spcBef>
                <a:spcPct val="0"/>
              </a:spcBef>
              <a:spcAft>
                <a:spcPct val="0"/>
              </a:spcAft>
              <a:buNone/>
            </a:pPr>
            <a:r>
              <a:rPr kumimoji="0" lang="en-US" altLang="zh-CN"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Armstrong</a:t>
            </a:r>
            <a:r>
              <a:rPr kumimoji="0" lang="zh-CN" altLang="en-US"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公理系统</a:t>
            </a:r>
          </a:p>
        </p:txBody>
      </p:sp>
      <p:grpSp>
        <p:nvGrpSpPr>
          <p:cNvPr id="68619" name="Group 12"/>
          <p:cNvGrpSpPr/>
          <p:nvPr/>
        </p:nvGrpSpPr>
        <p:grpSpPr>
          <a:xfrm>
            <a:off x="285750" y="3371850"/>
            <a:ext cx="8458200" cy="2266950"/>
            <a:chOff x="192" y="624"/>
            <a:chExt cx="5328" cy="1428"/>
          </a:xfrm>
        </p:grpSpPr>
        <p:sp>
          <p:nvSpPr>
            <p:cNvPr id="68620" name="WordArt 13" descr="白色大理石"/>
            <p:cNvSpPr>
              <a:spLocks noTextEdit="1"/>
            </p:cNvSpPr>
            <p:nvPr/>
          </p:nvSpPr>
          <p:spPr>
            <a:xfrm>
              <a:off x="1392" y="1018"/>
              <a:ext cx="120" cy="478"/>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0414" name="Rectangle 14"/>
            <p:cNvSpPr>
              <a:spLocks noChangeArrowheads="1"/>
            </p:cNvSpPr>
            <p:nvPr/>
          </p:nvSpPr>
          <p:spPr bwMode="auto">
            <a:xfrm>
              <a:off x="420" y="998"/>
              <a:ext cx="924" cy="478"/>
            </a:xfrm>
            <a:prstGeom prst="rect">
              <a:avLst/>
            </a:prstGeom>
            <a:noFill/>
            <a:ln>
              <a:noFill/>
            </a:ln>
          </p:spPr>
          <p:txBody>
            <a:bodyPr lIns="0" tIns="0" rIns="0" bIns="0"/>
            <a:lstStyle/>
            <a:p>
              <a:pPr marL="342900" marR="0" indent="-342900" algn="ctr" defTabSz="914400" rtl="0" eaLnBrk="1" fontAlgn="base" latinLnBrk="0" hangingPunct="1">
                <a:lnSpc>
                  <a:spcPct val="100000"/>
                </a:lnSpc>
                <a:spcBef>
                  <a:spcPct val="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Y</a:t>
              </a:r>
            </a:p>
            <a:p>
              <a:pPr marL="342900" marR="0" indent="-342900" algn="ctr" defTabSz="914400" rtl="0" eaLnBrk="1" fontAlgn="base" latinLnBrk="0" hangingPunct="1">
                <a:lnSpc>
                  <a:spcPct val="100000"/>
                </a:lnSpc>
                <a:spcBef>
                  <a:spcPct val="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t[X] = s[X]</a:t>
              </a:r>
            </a:p>
          </p:txBody>
        </p:sp>
        <p:sp>
          <p:nvSpPr>
            <p:cNvPr id="230415" name="AutoShape 15"/>
            <p:cNvSpPr>
              <a:spLocks noChangeArrowheads="1"/>
            </p:cNvSpPr>
            <p:nvPr/>
          </p:nvSpPr>
          <p:spPr bwMode="auto">
            <a:xfrm>
              <a:off x="1632" y="1166"/>
              <a:ext cx="360" cy="182"/>
            </a:xfrm>
            <a:prstGeom prst="rightArrow">
              <a:avLst>
                <a:gd name="adj1" fmla="val 49167"/>
                <a:gd name="adj2" fmla="val 49451"/>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16" name="Rectangle 16"/>
            <p:cNvSpPr>
              <a:spLocks noChangeArrowheads="1"/>
            </p:cNvSpPr>
            <p:nvPr/>
          </p:nvSpPr>
          <p:spPr bwMode="auto">
            <a:xfrm>
              <a:off x="1956" y="1012"/>
              <a:ext cx="1200" cy="450"/>
            </a:xfrm>
            <a:prstGeom prst="rect">
              <a:avLst/>
            </a:prstGeom>
            <a:noFill/>
            <a:ln>
              <a:noFill/>
            </a:ln>
            <a:effectLst/>
          </p:spPr>
          <p:txBody>
            <a:bodyPr lIns="0" tIns="0" rIns="0" bIns="0"/>
            <a:lstStyle/>
            <a:p>
              <a:pPr marL="342900" marR="0" indent="-342900" algn="ctr" defTabSz="914400" rtl="0" eaLnBrk="1" fontAlgn="base" latinLnBrk="0" hangingPunct="1">
                <a:lnSpc>
                  <a:spcPct val="100000"/>
                </a:lnSpc>
                <a:spcBef>
                  <a:spcPct val="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t[Y] = s[Y]</a:t>
              </a:r>
            </a:p>
            <a:p>
              <a:pPr marL="342900" marR="0" indent="-342900" algn="ctr" defTabSz="914400" rtl="0" eaLnBrk="1" fontAlgn="base" latinLnBrk="0" hangingPunct="1">
                <a:lnSpc>
                  <a:spcPct val="100000"/>
                </a:lnSpc>
                <a:spcBef>
                  <a:spcPct val="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Z</a:t>
              </a:r>
            </a:p>
          </p:txBody>
        </p:sp>
        <p:sp>
          <p:nvSpPr>
            <p:cNvPr id="68624" name="WordArt 17" descr="白色大理石"/>
            <p:cNvSpPr>
              <a:spLocks noTextEdit="1"/>
            </p:cNvSpPr>
            <p:nvPr/>
          </p:nvSpPr>
          <p:spPr>
            <a:xfrm>
              <a:off x="3096" y="1032"/>
              <a:ext cx="156" cy="478"/>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0418" name="AutoShape 18"/>
            <p:cNvSpPr>
              <a:spLocks noChangeArrowheads="1"/>
            </p:cNvSpPr>
            <p:nvPr/>
          </p:nvSpPr>
          <p:spPr bwMode="auto">
            <a:xfrm>
              <a:off x="3372" y="1168"/>
              <a:ext cx="348" cy="158"/>
            </a:xfrm>
            <a:prstGeom prst="rightArrow">
              <a:avLst>
                <a:gd name="adj1" fmla="val 49167"/>
                <a:gd name="adj2" fmla="val 55063"/>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19" name="Rectangle 19"/>
            <p:cNvSpPr>
              <a:spLocks noChangeArrowheads="1"/>
            </p:cNvSpPr>
            <p:nvPr/>
          </p:nvSpPr>
          <p:spPr bwMode="auto">
            <a:xfrm>
              <a:off x="192" y="964"/>
              <a:ext cx="5328" cy="1088"/>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20" name="Rectangle 20"/>
            <p:cNvSpPr>
              <a:spLocks noChangeArrowheads="1"/>
            </p:cNvSpPr>
            <p:nvPr/>
          </p:nvSpPr>
          <p:spPr bwMode="auto">
            <a:xfrm>
              <a:off x="3744" y="1098"/>
              <a:ext cx="1008" cy="306"/>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t[Z] = s[Z]</a:t>
              </a:r>
            </a:p>
          </p:txBody>
        </p:sp>
        <p:sp>
          <p:nvSpPr>
            <p:cNvPr id="230421" name="AutoShape 21"/>
            <p:cNvSpPr>
              <a:spLocks noChangeArrowheads="1"/>
            </p:cNvSpPr>
            <p:nvPr/>
          </p:nvSpPr>
          <p:spPr bwMode="auto">
            <a:xfrm rot="5400000">
              <a:off x="4080" y="1468"/>
              <a:ext cx="300" cy="158"/>
            </a:xfrm>
            <a:prstGeom prst="rightArrow">
              <a:avLst>
                <a:gd name="adj1" fmla="val 49167"/>
                <a:gd name="adj2" fmla="val 47468"/>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0422" name="Rectangle 22"/>
            <p:cNvSpPr>
              <a:spLocks noChangeArrowheads="1"/>
            </p:cNvSpPr>
            <p:nvPr/>
          </p:nvSpPr>
          <p:spPr bwMode="auto">
            <a:xfrm>
              <a:off x="3900" y="1748"/>
              <a:ext cx="648" cy="246"/>
            </a:xfrm>
            <a:prstGeom prst="rect">
              <a:avLst/>
            </a:prstGeom>
            <a:noFill/>
            <a:ln>
              <a:noFill/>
            </a:ln>
            <a:effectLst/>
          </p:spPr>
          <p:txBody>
            <a:bodyPr lIns="0" tIns="0" rIns="0" bIns="0"/>
            <a:lstStyle/>
            <a:p>
              <a:pPr marL="342900" marR="0" indent="-342900" algn="ctr" defTabSz="914400" rtl="0" eaLnBrk="1" fontAlgn="base" latinLnBrk="0" hangingPunct="1">
                <a:lnSpc>
                  <a:spcPct val="100000"/>
                </a:lnSpc>
                <a:spcBef>
                  <a:spcPct val="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Z</a:t>
              </a:r>
            </a:p>
          </p:txBody>
        </p:sp>
        <p:sp>
          <p:nvSpPr>
            <p:cNvPr id="230423" name="Rectangle 23"/>
            <p:cNvSpPr>
              <a:spLocks noChangeArrowheads="1"/>
            </p:cNvSpPr>
            <p:nvPr/>
          </p:nvSpPr>
          <p:spPr bwMode="auto">
            <a:xfrm>
              <a:off x="2088" y="624"/>
              <a:ext cx="1200" cy="306"/>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Greek Symbols" pitchFamily="18" charset="2"/>
                </a:rPr>
                <a:t>Transitivity</a:t>
              </a:r>
              <a:endParaRPr kumimoji="0" lang="zh-CN" altLang="en-US"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Greek Symbols" pitchFamily="18" charset="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3" name="Group 2"/>
          <p:cNvGrpSpPr/>
          <p:nvPr/>
        </p:nvGrpSpPr>
        <p:grpSpPr>
          <a:xfrm>
            <a:off x="228600" y="3638550"/>
            <a:ext cx="8534400" cy="2343150"/>
            <a:chOff x="144" y="2232"/>
            <a:chExt cx="5376" cy="1476"/>
          </a:xfrm>
        </p:grpSpPr>
        <p:sp>
          <p:nvSpPr>
            <p:cNvPr id="69634" name="WordArt 3" descr="白色大理石"/>
            <p:cNvSpPr>
              <a:spLocks noTextEdit="1"/>
            </p:cNvSpPr>
            <p:nvPr/>
          </p:nvSpPr>
          <p:spPr>
            <a:xfrm>
              <a:off x="1188" y="2652"/>
              <a:ext cx="216" cy="494"/>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1428" name="Rectangle 4"/>
            <p:cNvSpPr>
              <a:spLocks noChangeArrowheads="1"/>
            </p:cNvSpPr>
            <p:nvPr/>
          </p:nvSpPr>
          <p:spPr bwMode="auto">
            <a:xfrm>
              <a:off x="144" y="2619"/>
              <a:ext cx="1200" cy="456"/>
            </a:xfrm>
            <a:prstGeom prst="rect">
              <a:avLst/>
            </a:prstGeom>
            <a:noFill/>
            <a:ln>
              <a:noFill/>
            </a:ln>
          </p:spPr>
          <p:txBody>
            <a:bodyPr/>
            <a:lstStyle/>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X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Symbol" panose="05050102010706020507" charset="0"/>
                </a:rPr>
                <a:t></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 Y</a:t>
              </a:r>
            </a:p>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增广律</a:t>
              </a:r>
            </a:p>
          </p:txBody>
        </p:sp>
        <p:sp>
          <p:nvSpPr>
            <p:cNvPr id="231429" name="AutoShape 5"/>
            <p:cNvSpPr>
              <a:spLocks noChangeArrowheads="1"/>
            </p:cNvSpPr>
            <p:nvPr/>
          </p:nvSpPr>
          <p:spPr bwMode="auto">
            <a:xfrm>
              <a:off x="1584" y="2829"/>
              <a:ext cx="528" cy="176"/>
            </a:xfrm>
            <a:prstGeom prst="rightArrow">
              <a:avLst>
                <a:gd name="adj1" fmla="val 49167"/>
                <a:gd name="adj2" fmla="val 75000"/>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69637" name="WordArt 6" descr="白色大理石"/>
            <p:cNvSpPr>
              <a:spLocks noTextEdit="1"/>
            </p:cNvSpPr>
            <p:nvPr/>
          </p:nvSpPr>
          <p:spPr>
            <a:xfrm>
              <a:off x="3240" y="2865"/>
              <a:ext cx="216" cy="632"/>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1431" name="AutoShape 7"/>
            <p:cNvSpPr>
              <a:spLocks noChangeArrowheads="1"/>
            </p:cNvSpPr>
            <p:nvPr/>
          </p:nvSpPr>
          <p:spPr bwMode="auto">
            <a:xfrm>
              <a:off x="3612" y="3063"/>
              <a:ext cx="528" cy="187"/>
            </a:xfrm>
            <a:prstGeom prst="rightArrow">
              <a:avLst>
                <a:gd name="adj1" fmla="val 49167"/>
                <a:gd name="adj2" fmla="val 70588"/>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32" name="Rectangle 8"/>
            <p:cNvSpPr>
              <a:spLocks noChangeArrowheads="1"/>
            </p:cNvSpPr>
            <p:nvPr/>
          </p:nvSpPr>
          <p:spPr bwMode="auto">
            <a:xfrm>
              <a:off x="192" y="2583"/>
              <a:ext cx="5328" cy="1125"/>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33" name="Rectangle 9"/>
            <p:cNvSpPr>
              <a:spLocks noChangeArrowheads="1"/>
            </p:cNvSpPr>
            <p:nvPr/>
          </p:nvSpPr>
          <p:spPr bwMode="auto">
            <a:xfrm>
              <a:off x="2064" y="2759"/>
              <a:ext cx="1296" cy="316"/>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XY</a:t>
              </a:r>
            </a:p>
          </p:txBody>
        </p:sp>
        <p:sp>
          <p:nvSpPr>
            <p:cNvPr id="231434" name="Rectangle 10"/>
            <p:cNvSpPr>
              <a:spLocks noChangeArrowheads="1"/>
            </p:cNvSpPr>
            <p:nvPr/>
          </p:nvSpPr>
          <p:spPr bwMode="auto">
            <a:xfrm>
              <a:off x="2208" y="2232"/>
              <a:ext cx="1296" cy="28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onotype Sorts" charset="2"/>
                </a:rPr>
                <a:t>union rule</a:t>
              </a:r>
              <a:endParaRPr kumimoji="0" lang="zh-CN" altLang="en-US"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onotype Sorts" charset="2"/>
              </a:endParaRPr>
            </a:p>
          </p:txBody>
        </p:sp>
        <p:sp>
          <p:nvSpPr>
            <p:cNvPr id="69642" name="WordArt 11" descr="白色大理石"/>
            <p:cNvSpPr>
              <a:spLocks noTextEdit="1"/>
            </p:cNvSpPr>
            <p:nvPr/>
          </p:nvSpPr>
          <p:spPr>
            <a:xfrm>
              <a:off x="1212" y="3179"/>
              <a:ext cx="180" cy="494"/>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1436" name="Rectangle 12"/>
            <p:cNvSpPr>
              <a:spLocks noChangeArrowheads="1"/>
            </p:cNvSpPr>
            <p:nvPr/>
          </p:nvSpPr>
          <p:spPr bwMode="auto">
            <a:xfrm>
              <a:off x="144" y="3146"/>
              <a:ext cx="1200" cy="457"/>
            </a:xfrm>
            <a:prstGeom prst="rect">
              <a:avLst/>
            </a:prstGeom>
            <a:noFill/>
            <a:ln>
              <a:noFill/>
            </a:ln>
          </p:spPr>
          <p:txBody>
            <a:bodyPr/>
            <a:lstStyle/>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X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Symbol" panose="05050102010706020507" charset="0"/>
                </a:rPr>
                <a:t></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 Z</a:t>
              </a:r>
            </a:p>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增广律</a:t>
              </a:r>
            </a:p>
          </p:txBody>
        </p:sp>
        <p:sp>
          <p:nvSpPr>
            <p:cNvPr id="231437" name="AutoShape 13"/>
            <p:cNvSpPr>
              <a:spLocks noChangeArrowheads="1"/>
            </p:cNvSpPr>
            <p:nvPr/>
          </p:nvSpPr>
          <p:spPr bwMode="auto">
            <a:xfrm>
              <a:off x="1584" y="3357"/>
              <a:ext cx="528" cy="175"/>
            </a:xfrm>
            <a:prstGeom prst="rightArrow">
              <a:avLst>
                <a:gd name="adj1" fmla="val 49167"/>
                <a:gd name="adj2" fmla="val 75429"/>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38" name="Rectangle 14"/>
            <p:cNvSpPr>
              <a:spLocks noChangeArrowheads="1"/>
            </p:cNvSpPr>
            <p:nvPr/>
          </p:nvSpPr>
          <p:spPr bwMode="auto">
            <a:xfrm>
              <a:off x="2064" y="3286"/>
              <a:ext cx="1296" cy="317"/>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XY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YZ</a:t>
              </a:r>
            </a:p>
          </p:txBody>
        </p:sp>
        <p:sp>
          <p:nvSpPr>
            <p:cNvPr id="231439" name="Rectangle 15"/>
            <p:cNvSpPr>
              <a:spLocks noChangeArrowheads="1"/>
            </p:cNvSpPr>
            <p:nvPr/>
          </p:nvSpPr>
          <p:spPr bwMode="auto">
            <a:xfrm>
              <a:off x="2112" y="3040"/>
              <a:ext cx="1200" cy="28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zh-CN" altLang="en-US"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传递律</a:t>
              </a:r>
            </a:p>
          </p:txBody>
        </p:sp>
        <p:sp>
          <p:nvSpPr>
            <p:cNvPr id="231440" name="Rectangle 16"/>
            <p:cNvSpPr>
              <a:spLocks noChangeArrowheads="1"/>
            </p:cNvSpPr>
            <p:nvPr/>
          </p:nvSpPr>
          <p:spPr bwMode="auto">
            <a:xfrm>
              <a:off x="4032" y="3004"/>
              <a:ext cx="1296" cy="317"/>
            </a:xfrm>
            <a:prstGeom prst="rect">
              <a:avLst/>
            </a:prstGeom>
            <a:noFill/>
            <a:ln>
              <a:noFill/>
            </a:ln>
          </p:spPr>
          <p:txBody>
            <a:bodyPr/>
            <a:lstStyle/>
            <a:p>
              <a:pPr marL="0" marR="0" indent="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YZ</a:t>
              </a:r>
            </a:p>
          </p:txBody>
        </p:sp>
      </p:grpSp>
      <p:sp>
        <p:nvSpPr>
          <p:cNvPr id="231441" name="Rectangle 17"/>
          <p:cNvSpPr>
            <a:spLocks noChangeArrowheads="1"/>
          </p:cNvSpPr>
          <p:nvPr/>
        </p:nvSpPr>
        <p:spPr bwMode="auto">
          <a:xfrm>
            <a:off x="693738" y="190500"/>
            <a:ext cx="7793038" cy="669925"/>
          </a:xfrm>
          <a:prstGeom prst="rect">
            <a:avLst/>
          </a:prstGeom>
          <a:noFill/>
          <a:ln>
            <a:noFill/>
          </a:ln>
          <a:effectLst/>
        </p:spPr>
        <p:txBody>
          <a:bodyPr anchor="b"/>
          <a:lstStyle/>
          <a:p>
            <a:pPr marL="0" marR="0" indent="0" algn="ctr" defTabSz="914400" rtl="0" eaLnBrk="1" fontAlgn="base" latinLnBrk="0" hangingPunct="1">
              <a:lnSpc>
                <a:spcPct val="100000"/>
              </a:lnSpc>
              <a:spcBef>
                <a:spcPct val="0"/>
              </a:spcBef>
              <a:spcAft>
                <a:spcPct val="0"/>
              </a:spcAft>
              <a:buNone/>
            </a:pPr>
            <a:r>
              <a:rPr kumimoji="0" lang="en-US" altLang="zh-CN"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Armstrong</a:t>
            </a:r>
            <a:r>
              <a:rPr kumimoji="0" lang="zh-CN" altLang="en-US"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公理系统</a:t>
            </a:r>
          </a:p>
        </p:txBody>
      </p:sp>
      <p:grpSp>
        <p:nvGrpSpPr>
          <p:cNvPr id="69649" name="Group 18"/>
          <p:cNvGrpSpPr/>
          <p:nvPr/>
        </p:nvGrpSpPr>
        <p:grpSpPr>
          <a:xfrm>
            <a:off x="152400" y="971550"/>
            <a:ext cx="8858250" cy="2552700"/>
            <a:chOff x="36" y="2076"/>
            <a:chExt cx="5580" cy="1608"/>
          </a:xfrm>
        </p:grpSpPr>
        <p:sp>
          <p:nvSpPr>
            <p:cNvPr id="231443" name="Rectangle 19"/>
            <p:cNvSpPr>
              <a:spLocks noChangeArrowheads="1"/>
            </p:cNvSpPr>
            <p:nvPr/>
          </p:nvSpPr>
          <p:spPr bwMode="auto">
            <a:xfrm>
              <a:off x="36" y="2433"/>
              <a:ext cx="1284" cy="238"/>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t[XZ] = s[XZ]</a:t>
              </a:r>
            </a:p>
          </p:txBody>
        </p:sp>
        <p:sp>
          <p:nvSpPr>
            <p:cNvPr id="231444" name="AutoShape 20"/>
            <p:cNvSpPr>
              <a:spLocks noChangeArrowheads="1"/>
            </p:cNvSpPr>
            <p:nvPr/>
          </p:nvSpPr>
          <p:spPr bwMode="auto">
            <a:xfrm>
              <a:off x="1260" y="2481"/>
              <a:ext cx="240" cy="179"/>
            </a:xfrm>
            <a:prstGeom prst="rightArrow">
              <a:avLst>
                <a:gd name="adj1" fmla="val 49167"/>
                <a:gd name="adj2" fmla="val 33520"/>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grpSp>
          <p:nvGrpSpPr>
            <p:cNvPr id="69652" name="Group 21"/>
            <p:cNvGrpSpPr/>
            <p:nvPr/>
          </p:nvGrpSpPr>
          <p:grpSpPr>
            <a:xfrm>
              <a:off x="1368" y="2433"/>
              <a:ext cx="1272" cy="501"/>
              <a:chOff x="2040" y="2433"/>
              <a:chExt cx="1272" cy="501"/>
            </a:xfrm>
          </p:grpSpPr>
          <p:sp>
            <p:nvSpPr>
              <p:cNvPr id="231446" name="Rectangle 22"/>
              <p:cNvSpPr>
                <a:spLocks noChangeArrowheads="1"/>
              </p:cNvSpPr>
              <p:nvPr/>
            </p:nvSpPr>
            <p:spPr bwMode="auto">
              <a:xfrm>
                <a:off x="2040" y="2433"/>
                <a:ext cx="1248" cy="250"/>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t[X] = s[X]</a:t>
                </a:r>
              </a:p>
            </p:txBody>
          </p:sp>
          <p:sp>
            <p:nvSpPr>
              <p:cNvPr id="231447" name="Rectangle 23"/>
              <p:cNvSpPr>
                <a:spLocks noChangeArrowheads="1"/>
              </p:cNvSpPr>
              <p:nvPr/>
            </p:nvSpPr>
            <p:spPr bwMode="auto">
              <a:xfrm>
                <a:off x="2280" y="2683"/>
                <a:ext cx="864" cy="25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a:t>
                </a:r>
              </a:p>
            </p:txBody>
          </p:sp>
          <p:sp>
            <p:nvSpPr>
              <p:cNvPr id="69655" name="WordArt 24" descr="白色大理石"/>
              <p:cNvSpPr>
                <a:spLocks noTextEdit="1"/>
              </p:cNvSpPr>
              <p:nvPr/>
            </p:nvSpPr>
            <p:spPr>
              <a:xfrm>
                <a:off x="3156" y="2491"/>
                <a:ext cx="156" cy="442"/>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grpSp>
        <p:sp>
          <p:nvSpPr>
            <p:cNvPr id="231449" name="AutoShape 25"/>
            <p:cNvSpPr>
              <a:spLocks noChangeArrowheads="1"/>
            </p:cNvSpPr>
            <p:nvPr/>
          </p:nvSpPr>
          <p:spPr bwMode="auto">
            <a:xfrm>
              <a:off x="2700" y="2612"/>
              <a:ext cx="240" cy="178"/>
            </a:xfrm>
            <a:prstGeom prst="rightArrow">
              <a:avLst>
                <a:gd name="adj1" fmla="val 49167"/>
                <a:gd name="adj2" fmla="val 33708"/>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50" name="Rectangle 26"/>
            <p:cNvSpPr>
              <a:spLocks noChangeArrowheads="1"/>
            </p:cNvSpPr>
            <p:nvPr/>
          </p:nvSpPr>
          <p:spPr bwMode="auto">
            <a:xfrm>
              <a:off x="2916" y="2432"/>
              <a:ext cx="1020" cy="238"/>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t[Y] = s[Y]</a:t>
              </a:r>
            </a:p>
          </p:txBody>
        </p:sp>
        <p:sp>
          <p:nvSpPr>
            <p:cNvPr id="231451" name="Rectangle 27"/>
            <p:cNvSpPr>
              <a:spLocks noChangeArrowheads="1"/>
            </p:cNvSpPr>
            <p:nvPr/>
          </p:nvSpPr>
          <p:spPr bwMode="auto">
            <a:xfrm>
              <a:off x="1332" y="3017"/>
              <a:ext cx="1344" cy="274"/>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t[XZ] = s[XZ]</a:t>
              </a:r>
            </a:p>
          </p:txBody>
        </p:sp>
        <p:sp>
          <p:nvSpPr>
            <p:cNvPr id="231452" name="AutoShape 28"/>
            <p:cNvSpPr>
              <a:spLocks noChangeArrowheads="1"/>
            </p:cNvSpPr>
            <p:nvPr/>
          </p:nvSpPr>
          <p:spPr bwMode="auto">
            <a:xfrm>
              <a:off x="2712" y="3065"/>
              <a:ext cx="228" cy="178"/>
            </a:xfrm>
            <a:prstGeom prst="rightArrow">
              <a:avLst>
                <a:gd name="adj1" fmla="val 49167"/>
                <a:gd name="adj2" fmla="val 32022"/>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53" name="Rectangle 29"/>
            <p:cNvSpPr>
              <a:spLocks noChangeArrowheads="1"/>
            </p:cNvSpPr>
            <p:nvPr/>
          </p:nvSpPr>
          <p:spPr bwMode="auto">
            <a:xfrm>
              <a:off x="2940" y="3005"/>
              <a:ext cx="1045" cy="251"/>
            </a:xfrm>
            <a:prstGeom prst="rect">
              <a:avLst/>
            </a:prstGeom>
            <a:noFill/>
            <a:ln>
              <a:noFill/>
            </a:ln>
          </p:spPr>
          <p:txBody>
            <a:bodyPr/>
            <a:lstStyle/>
            <a:p>
              <a:pPr marL="0" marR="0" indent="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t[Z] = s[Z]</a:t>
              </a:r>
            </a:p>
          </p:txBody>
        </p:sp>
        <p:sp>
          <p:nvSpPr>
            <p:cNvPr id="69661" name="WordArt 30" descr="白色大理石"/>
            <p:cNvSpPr>
              <a:spLocks noTextEdit="1"/>
            </p:cNvSpPr>
            <p:nvPr/>
          </p:nvSpPr>
          <p:spPr>
            <a:xfrm>
              <a:off x="3888" y="2525"/>
              <a:ext cx="156" cy="670"/>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1455" name="AutoShape 31"/>
            <p:cNvSpPr>
              <a:spLocks noChangeArrowheads="1"/>
            </p:cNvSpPr>
            <p:nvPr/>
          </p:nvSpPr>
          <p:spPr bwMode="auto">
            <a:xfrm>
              <a:off x="4104" y="2774"/>
              <a:ext cx="216" cy="179"/>
            </a:xfrm>
            <a:prstGeom prst="rightArrow">
              <a:avLst>
                <a:gd name="adj1" fmla="val 49167"/>
                <a:gd name="adj2" fmla="val 30168"/>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56" name="Rectangle 32"/>
            <p:cNvSpPr>
              <a:spLocks noChangeArrowheads="1"/>
            </p:cNvSpPr>
            <p:nvPr/>
          </p:nvSpPr>
          <p:spPr bwMode="auto">
            <a:xfrm>
              <a:off x="4284" y="2714"/>
              <a:ext cx="1332" cy="238"/>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t[YZ] = s[YZ]</a:t>
              </a:r>
            </a:p>
          </p:txBody>
        </p:sp>
        <p:sp>
          <p:nvSpPr>
            <p:cNvPr id="231457" name="AutoShape 33"/>
            <p:cNvSpPr>
              <a:spLocks noChangeArrowheads="1"/>
            </p:cNvSpPr>
            <p:nvPr/>
          </p:nvSpPr>
          <p:spPr bwMode="auto">
            <a:xfrm rot="5400000">
              <a:off x="4803" y="3018"/>
              <a:ext cx="216" cy="179"/>
            </a:xfrm>
            <a:prstGeom prst="rightArrow">
              <a:avLst>
                <a:gd name="adj1" fmla="val 49167"/>
                <a:gd name="adj2" fmla="val 30168"/>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58" name="Rectangle 34"/>
            <p:cNvSpPr>
              <a:spLocks noChangeArrowheads="1"/>
            </p:cNvSpPr>
            <p:nvPr/>
          </p:nvSpPr>
          <p:spPr bwMode="auto">
            <a:xfrm>
              <a:off x="4344" y="3206"/>
              <a:ext cx="1152" cy="25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XZ</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YZ</a:t>
              </a:r>
            </a:p>
          </p:txBody>
        </p:sp>
        <p:sp>
          <p:nvSpPr>
            <p:cNvPr id="231459" name="Rectangle 35"/>
            <p:cNvSpPr>
              <a:spLocks noChangeArrowheads="1"/>
            </p:cNvSpPr>
            <p:nvPr/>
          </p:nvSpPr>
          <p:spPr bwMode="auto">
            <a:xfrm>
              <a:off x="36" y="2398"/>
              <a:ext cx="5520" cy="1286"/>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1460" name="Rectangle 36"/>
            <p:cNvSpPr>
              <a:spLocks noChangeArrowheads="1"/>
            </p:cNvSpPr>
            <p:nvPr/>
          </p:nvSpPr>
          <p:spPr bwMode="auto">
            <a:xfrm>
              <a:off x="2136" y="2076"/>
              <a:ext cx="1440" cy="322"/>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rPr>
                <a:t>Augmentation</a:t>
              </a:r>
              <a:endParaRPr kumimoji="0" lang="zh-CN" altLang="en-US"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宋体" panose="02010600030101010101" pitchFamily="2" charset="-122"/>
                <a:cs typeface="+mn-cs"/>
                <a:sym typeface="Symbol" panose="05050102010706020507" charset="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7" name="Group 2"/>
          <p:cNvGrpSpPr/>
          <p:nvPr/>
        </p:nvGrpSpPr>
        <p:grpSpPr>
          <a:xfrm>
            <a:off x="247650" y="3467100"/>
            <a:ext cx="8896350" cy="2309813"/>
            <a:chOff x="156" y="2184"/>
            <a:chExt cx="5604" cy="1455"/>
          </a:xfrm>
        </p:grpSpPr>
        <p:sp>
          <p:nvSpPr>
            <p:cNvPr id="70658" name="WordArt 3" descr="白色大理石"/>
            <p:cNvSpPr>
              <a:spLocks noTextEdit="1"/>
            </p:cNvSpPr>
            <p:nvPr/>
          </p:nvSpPr>
          <p:spPr>
            <a:xfrm>
              <a:off x="1296" y="2567"/>
              <a:ext cx="156" cy="501"/>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2452" name="Rectangle 4"/>
            <p:cNvSpPr>
              <a:spLocks noChangeArrowheads="1"/>
            </p:cNvSpPr>
            <p:nvPr/>
          </p:nvSpPr>
          <p:spPr bwMode="auto">
            <a:xfrm>
              <a:off x="156" y="2533"/>
              <a:ext cx="1200" cy="464"/>
            </a:xfrm>
            <a:prstGeom prst="rect">
              <a:avLst/>
            </a:prstGeom>
            <a:noFill/>
            <a:ln>
              <a:noFill/>
            </a:ln>
          </p:spPr>
          <p:txBody>
            <a:bodyPr/>
            <a:lstStyle/>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lang="en-US" altLang="zh-CN" sz="2400" b="1">
                  <a:solidFill>
                    <a:srgbClr val="C00000"/>
                  </a:solidFill>
                  <a:sym typeface="Symbol" panose="05050102010706020507" charset="2"/>
                </a:rPr>
                <a:t> </a:t>
              </a:r>
              <a:r>
                <a:rPr lang="en-US" altLang="zh-CN" sz="2400" b="1">
                  <a:solidFill>
                    <a:srgbClr val="C00000"/>
                  </a:solidFill>
                  <a:sym typeface="Monotype Sorts" charset="2"/>
                </a:rPr>
                <a:t> </a:t>
              </a:r>
              <a:r>
                <a:rPr lang="en-US" altLang="zh-CN" sz="2400" b="1" i="1">
                  <a:solidFill>
                    <a:srgbClr val="C00000"/>
                  </a:solidFill>
                  <a:sym typeface="Symbol" panose="05050102010706020507" charset="2"/>
                </a:rPr>
                <a:t> </a:t>
              </a:r>
              <a:endPar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endParaRPr>
            </a:p>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增广律</a:t>
              </a:r>
            </a:p>
          </p:txBody>
        </p:sp>
        <p:sp>
          <p:nvSpPr>
            <p:cNvPr id="232453" name="AutoShape 5"/>
            <p:cNvSpPr>
              <a:spLocks noChangeArrowheads="1"/>
            </p:cNvSpPr>
            <p:nvPr/>
          </p:nvSpPr>
          <p:spPr bwMode="auto">
            <a:xfrm>
              <a:off x="1596" y="2747"/>
              <a:ext cx="528" cy="179"/>
            </a:xfrm>
            <a:prstGeom prst="rightArrow">
              <a:avLst>
                <a:gd name="adj1" fmla="val 49167"/>
                <a:gd name="adj2" fmla="val 73743"/>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0661" name="WordArt 6" descr="白色大理石"/>
            <p:cNvSpPr>
              <a:spLocks noTextEdit="1"/>
            </p:cNvSpPr>
            <p:nvPr/>
          </p:nvSpPr>
          <p:spPr>
            <a:xfrm>
              <a:off x="3384" y="2783"/>
              <a:ext cx="192" cy="642"/>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2455" name="AutoShape 7"/>
            <p:cNvSpPr>
              <a:spLocks noChangeArrowheads="1"/>
            </p:cNvSpPr>
            <p:nvPr/>
          </p:nvSpPr>
          <p:spPr bwMode="auto">
            <a:xfrm>
              <a:off x="3756" y="3033"/>
              <a:ext cx="528" cy="178"/>
            </a:xfrm>
            <a:prstGeom prst="rightArrow">
              <a:avLst>
                <a:gd name="adj1" fmla="val 49167"/>
                <a:gd name="adj2" fmla="val 74157"/>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2456" name="Rectangle 8"/>
            <p:cNvSpPr>
              <a:spLocks noChangeArrowheads="1"/>
            </p:cNvSpPr>
            <p:nvPr/>
          </p:nvSpPr>
          <p:spPr bwMode="auto">
            <a:xfrm>
              <a:off x="204" y="2498"/>
              <a:ext cx="5328" cy="1141"/>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2457" name="Rectangle 9"/>
            <p:cNvSpPr>
              <a:spLocks noChangeArrowheads="1"/>
            </p:cNvSpPr>
            <p:nvPr/>
          </p:nvSpPr>
          <p:spPr bwMode="auto">
            <a:xfrm>
              <a:off x="2192" y="2660"/>
              <a:ext cx="1092" cy="32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lang="en-US" altLang="zh-CN" sz="2400" b="1" i="1">
                  <a:solidFill>
                    <a:srgbClr val="C00000"/>
                  </a:solidFill>
                  <a:sym typeface="Symbol" panose="05050102010706020507" charset="2"/>
                </a:rPr>
                <a:t> </a:t>
              </a:r>
              <a:r>
                <a:rPr lang="en-US" altLang="zh-CN" sz="2400" b="1">
                  <a:solidFill>
                    <a:srgbClr val="C00000"/>
                  </a:solidFill>
                  <a:sym typeface="Symbol" panose="05050102010706020507" charset="2"/>
                </a:rPr>
                <a:t> </a:t>
              </a:r>
              <a:r>
                <a:rPr lang="en-US" altLang="zh-CN" sz="2400" b="1">
                  <a:solidFill>
                    <a:srgbClr val="C00000"/>
                  </a:solidFill>
                  <a:sym typeface="Monotype Sorts" charset="2"/>
                </a:rPr>
                <a:t> </a:t>
              </a:r>
              <a:r>
                <a:rPr lang="en-US" altLang="zh-CN" sz="2400" b="1" i="1">
                  <a:solidFill>
                    <a:srgbClr val="C00000"/>
                  </a:solidFill>
                  <a:sym typeface="Symbol" panose="05050102010706020507" charset="2"/>
                </a:rPr>
                <a:t> </a:t>
              </a:r>
              <a:r>
                <a:rPr lang="en-US" altLang="zh-CN" sz="2400" b="1">
                  <a:solidFill>
                    <a:srgbClr val="C00000"/>
                  </a:solidFill>
                  <a:sym typeface="Symbol" panose="05050102010706020507" charset="2"/>
                </a:rPr>
                <a:t></a:t>
              </a:r>
              <a:r>
                <a:rPr lang="en-US" altLang="zh-CN" sz="2400" b="1" i="1">
                  <a:solidFill>
                    <a:srgbClr val="C00000"/>
                  </a:solidFill>
                  <a:sym typeface="Symbol" panose="05050102010706020507" charset="2"/>
                </a:rPr>
                <a:t> </a:t>
              </a:r>
              <a:endPar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32458" name="Rectangle 10"/>
            <p:cNvSpPr>
              <a:spLocks noChangeArrowheads="1"/>
            </p:cNvSpPr>
            <p:nvPr/>
          </p:nvSpPr>
          <p:spPr bwMode="auto">
            <a:xfrm>
              <a:off x="2206" y="3211"/>
              <a:ext cx="1038" cy="321"/>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lang="en-US" altLang="zh-CN" sz="2400" b="1">
                  <a:solidFill>
                    <a:srgbClr val="C00000"/>
                  </a:solidFill>
                  <a:sym typeface="Symbol" panose="05050102010706020507" charset="2"/>
                </a:rPr>
                <a:t></a:t>
              </a:r>
              <a:r>
                <a:rPr lang="en-US" altLang="zh-CN" sz="2400" b="1">
                  <a:solidFill>
                    <a:srgbClr val="C00000"/>
                  </a:solidFill>
                  <a:sym typeface="Greek Symbols" pitchFamily="18" charset="2"/>
                </a:rPr>
                <a:t> </a:t>
              </a:r>
              <a:r>
                <a:rPr lang="en-US" altLang="zh-CN" sz="2400" b="1" i="1">
                  <a:solidFill>
                    <a:srgbClr val="C00000"/>
                  </a:solidFill>
                  <a:sym typeface="Symbol" panose="05050102010706020507" charset="2"/>
                </a:rPr>
                <a:t> </a:t>
              </a:r>
              <a:r>
                <a:rPr lang="en-US" altLang="zh-CN" sz="2400" b="1">
                  <a:solidFill>
                    <a:srgbClr val="C00000"/>
                  </a:solidFill>
                  <a:sym typeface="Symbol" panose="05050102010706020507" charset="2"/>
                </a:rPr>
                <a:t></a:t>
              </a:r>
              <a:r>
                <a:rPr lang="en-US" altLang="zh-CN" sz="2400" b="1">
                  <a:solidFill>
                    <a:srgbClr val="C00000"/>
                  </a:solidFill>
                  <a:sym typeface="Monotype Sorts" charset="2"/>
                </a:rPr>
                <a:t> </a:t>
              </a:r>
              <a:r>
                <a:rPr lang="en-US" altLang="zh-CN" sz="2400" b="1">
                  <a:solidFill>
                    <a:srgbClr val="C00000"/>
                  </a:solidFill>
                  <a:sym typeface="Symbol" panose="05050102010706020507" charset="2"/>
                </a:rPr>
                <a:t></a:t>
              </a:r>
              <a:endPar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32459" name="Rectangle 11"/>
            <p:cNvSpPr>
              <a:spLocks noChangeArrowheads="1"/>
            </p:cNvSpPr>
            <p:nvPr/>
          </p:nvSpPr>
          <p:spPr bwMode="auto">
            <a:xfrm>
              <a:off x="2124" y="2961"/>
              <a:ext cx="1200" cy="286"/>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zh-CN" altLang="en-US"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传递律</a:t>
              </a:r>
            </a:p>
          </p:txBody>
        </p:sp>
        <p:sp>
          <p:nvSpPr>
            <p:cNvPr id="232460" name="Rectangle 12"/>
            <p:cNvSpPr>
              <a:spLocks noChangeArrowheads="1"/>
            </p:cNvSpPr>
            <p:nvPr/>
          </p:nvSpPr>
          <p:spPr bwMode="auto">
            <a:xfrm>
              <a:off x="4188" y="2961"/>
              <a:ext cx="1296" cy="321"/>
            </a:xfrm>
            <a:prstGeom prst="rect">
              <a:avLst/>
            </a:prstGeom>
            <a:noFill/>
            <a:ln>
              <a:noFill/>
            </a:ln>
          </p:spPr>
          <p:txBody>
            <a:bodyPr/>
            <a:lstStyle/>
            <a:p>
              <a:pPr marL="0" marR="0" indent="0" algn="ctr" defTabSz="914400" rtl="0" eaLnBrk="1" fontAlgn="base" latinLnBrk="0" hangingPunct="1">
                <a:lnSpc>
                  <a:spcPct val="100000"/>
                </a:lnSpc>
                <a:spcBef>
                  <a:spcPct val="20000"/>
                </a:spcBef>
                <a:spcAft>
                  <a:spcPct val="0"/>
                </a:spcAft>
                <a:buClr>
                  <a:schemeClr val="bg2"/>
                </a:buClr>
                <a:buFont typeface="Monotype Sorts" charset="2"/>
                <a:buNone/>
              </a:pPr>
              <a:r>
                <a:rPr lang="en-US" altLang="zh-CN" sz="2400" b="1">
                  <a:solidFill>
                    <a:srgbClr val="C00000"/>
                  </a:solidFill>
                  <a:sym typeface="Symbol" panose="05050102010706020507" charset="2"/>
                </a:rPr>
                <a:t> </a:t>
              </a:r>
              <a:r>
                <a:rPr lang="en-US" altLang="zh-CN" sz="2400" b="1">
                  <a:solidFill>
                    <a:srgbClr val="C00000"/>
                  </a:solidFill>
                  <a:sym typeface="Greek Symbols" pitchFamily="18" charset="2"/>
                </a:rPr>
                <a:t> </a:t>
              </a:r>
              <a:r>
                <a:rPr lang="en-US" altLang="zh-CN" sz="2400" b="1">
                  <a:solidFill>
                    <a:srgbClr val="C00000"/>
                  </a:solidFill>
                  <a:sym typeface="Symbol" panose="05050102010706020507" charset="2"/>
                </a:rPr>
                <a:t></a:t>
              </a:r>
              <a:r>
                <a:rPr lang="en-US" altLang="zh-CN" sz="2400" b="1">
                  <a:solidFill>
                    <a:srgbClr val="C00000"/>
                  </a:solidFill>
                  <a:sym typeface="Monotype Sorts" charset="2"/>
                </a:rPr>
                <a:t> </a:t>
              </a:r>
              <a:r>
                <a:rPr lang="en-US" altLang="zh-CN" sz="2400" b="1">
                  <a:solidFill>
                    <a:srgbClr val="C00000"/>
                  </a:solidFill>
                  <a:sym typeface="Symbol" panose="05050102010706020507" charset="2"/>
                </a:rPr>
                <a:t></a:t>
              </a:r>
              <a:r>
                <a:rPr lang="en-US" altLang="zh-CN" sz="2400" b="1">
                  <a:solidFill>
                    <a:srgbClr val="C00000"/>
                  </a:solidFill>
                  <a:sym typeface="Greek Symbols" pitchFamily="18" charset="2"/>
                </a:rPr>
                <a:t> </a:t>
              </a:r>
              <a:endPar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32461" name="Rectangle 13"/>
            <p:cNvSpPr>
              <a:spLocks noChangeArrowheads="1"/>
            </p:cNvSpPr>
            <p:nvPr/>
          </p:nvSpPr>
          <p:spPr bwMode="auto">
            <a:xfrm>
              <a:off x="204" y="2184"/>
              <a:ext cx="5556" cy="290"/>
            </a:xfrm>
            <a:prstGeom prst="rect">
              <a:avLst/>
            </a:prstGeom>
            <a:noFill/>
            <a:ln>
              <a:noFill/>
            </a:ln>
            <a:effectLst/>
          </p:spPr>
          <p:txBody>
            <a:bodyPr wrap="square">
              <a:spAutoFit/>
            </a:bodyPr>
            <a:lstStyle/>
            <a:p>
              <a:pPr marL="0" marR="0" indent="0" algn="l" defTabSz="914400" rtl="0" eaLnBrk="1" fontAlgn="base" latinLnBrk="0" hangingPunct="1">
                <a:lnSpc>
                  <a:spcPct val="100000"/>
                </a:lnSpc>
                <a:spcBef>
                  <a:spcPct val="5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Greek Symbols" pitchFamily="18" charset="2"/>
                </a:rPr>
                <a:t>pseudotransitivity: </a:t>
              </a:r>
              <a:r>
                <a:rPr lang="en-US" altLang="zh-CN" sz="2400" b="1">
                  <a:solidFill>
                    <a:srgbClr val="C00000"/>
                  </a:solidFill>
                  <a:sym typeface="Monotype Sorts" charset="2"/>
                </a:rPr>
                <a:t>If </a:t>
              </a:r>
              <a:r>
                <a:rPr lang="en-US" altLang="zh-CN" sz="2400" b="1">
                  <a:solidFill>
                    <a:srgbClr val="C00000"/>
                  </a:solidFill>
                  <a:sym typeface="Symbol" panose="05050102010706020507" charset="2"/>
                </a:rPr>
                <a:t> </a:t>
              </a:r>
              <a:r>
                <a:rPr lang="en-US" altLang="zh-CN" sz="2400" b="1">
                  <a:solidFill>
                    <a:srgbClr val="C00000"/>
                  </a:solidFill>
                  <a:sym typeface="Monotype Sorts" charset="2"/>
                </a:rPr>
                <a:t> </a:t>
              </a:r>
              <a:r>
                <a:rPr lang="en-US" altLang="zh-CN" sz="2400" b="1" i="1">
                  <a:solidFill>
                    <a:srgbClr val="C00000"/>
                  </a:solidFill>
                  <a:sym typeface="Symbol" panose="05050102010706020507" charset="2"/>
                </a:rPr>
                <a:t> , </a:t>
              </a:r>
              <a:r>
                <a:rPr lang="en-US" altLang="zh-CN" sz="2400" b="1">
                  <a:solidFill>
                    <a:srgbClr val="C00000"/>
                  </a:solidFill>
                  <a:sym typeface="Symbol" panose="05050102010706020507" charset="2"/>
                </a:rPr>
                <a:t></a:t>
              </a:r>
              <a:r>
                <a:rPr lang="en-US" altLang="zh-CN" sz="2400" b="1">
                  <a:solidFill>
                    <a:srgbClr val="C00000"/>
                  </a:solidFill>
                  <a:sym typeface="Greek Symbols" pitchFamily="18" charset="2"/>
                </a:rPr>
                <a:t> </a:t>
              </a:r>
              <a:r>
                <a:rPr lang="en-US" altLang="zh-CN" sz="2400" b="1" i="1">
                  <a:solidFill>
                    <a:srgbClr val="C00000"/>
                  </a:solidFill>
                  <a:sym typeface="Symbol" panose="05050102010706020507" charset="2"/>
                </a:rPr>
                <a:t> </a:t>
              </a:r>
              <a:r>
                <a:rPr lang="en-US" altLang="zh-CN" sz="2400" b="1">
                  <a:solidFill>
                    <a:srgbClr val="C00000"/>
                  </a:solidFill>
                  <a:sym typeface="Symbol" panose="05050102010706020507" charset="2"/>
                </a:rPr>
                <a:t></a:t>
              </a:r>
              <a:r>
                <a:rPr lang="en-US" altLang="zh-CN" sz="2400" b="1">
                  <a:solidFill>
                    <a:srgbClr val="C00000"/>
                  </a:solidFill>
                  <a:sym typeface="Monotype Sorts" charset="2"/>
                </a:rPr>
                <a:t> </a:t>
              </a:r>
              <a:r>
                <a:rPr lang="en-US" altLang="zh-CN" sz="2400" b="1">
                  <a:solidFill>
                    <a:srgbClr val="C00000"/>
                  </a:solidFill>
                  <a:sym typeface="Symbol" panose="05050102010706020507" charset="2"/>
                </a:rPr>
                <a:t></a:t>
              </a:r>
              <a:r>
                <a:rPr lang="en-US" altLang="zh-CN" sz="2400" b="1">
                  <a:solidFill>
                    <a:srgbClr val="C00000"/>
                  </a:solidFill>
                  <a:sym typeface="Greek Symbols" pitchFamily="18" charset="2"/>
                </a:rPr>
                <a:t> , then </a:t>
              </a:r>
              <a:r>
                <a:rPr lang="en-US" altLang="zh-CN" sz="2400" b="1">
                  <a:solidFill>
                    <a:srgbClr val="C00000"/>
                  </a:solidFill>
                  <a:sym typeface="Symbol" panose="05050102010706020507" charset="2"/>
                </a:rPr>
                <a:t> </a:t>
              </a:r>
              <a:r>
                <a:rPr lang="en-US" altLang="zh-CN" sz="2400" b="1">
                  <a:solidFill>
                    <a:srgbClr val="C00000"/>
                  </a:solidFill>
                  <a:sym typeface="Greek Symbols" pitchFamily="18" charset="2"/>
                </a:rPr>
                <a:t> </a:t>
              </a:r>
              <a:r>
                <a:rPr lang="en-US" altLang="zh-CN" sz="2400" b="1">
                  <a:solidFill>
                    <a:srgbClr val="C00000"/>
                  </a:solidFill>
                  <a:sym typeface="Symbol" panose="05050102010706020507" charset="2"/>
                </a:rPr>
                <a:t></a:t>
              </a:r>
              <a:r>
                <a:rPr lang="en-US" altLang="zh-CN" sz="2400" b="1">
                  <a:solidFill>
                    <a:srgbClr val="C00000"/>
                  </a:solidFill>
                  <a:sym typeface="Monotype Sorts" charset="2"/>
                </a:rPr>
                <a:t> </a:t>
              </a:r>
              <a:r>
                <a:rPr lang="en-US" altLang="zh-CN" sz="2400" b="1">
                  <a:solidFill>
                    <a:srgbClr val="C00000"/>
                  </a:solidFill>
                  <a:sym typeface="Symbol" panose="05050102010706020507" charset="2"/>
                </a:rPr>
                <a:t></a:t>
              </a:r>
              <a:r>
                <a:rPr lang="en-US" altLang="zh-CN" sz="2400" b="1">
                  <a:solidFill>
                    <a:srgbClr val="C00000"/>
                  </a:solidFill>
                  <a:sym typeface="Greek Symbols" pitchFamily="18" charset="2"/>
                </a:rPr>
                <a:t> </a:t>
              </a:r>
              <a:endParaRPr kumimoji="0" lang="en-US" altLang="zh-CN" sz="2400" b="1" i="0" u="none" strike="noStrike" kern="1200" cap="none" spc="0" normalizeH="0" baseline="0"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Greek Symbols" pitchFamily="18" charset="2"/>
              </a:endParaRPr>
            </a:p>
          </p:txBody>
        </p:sp>
      </p:grpSp>
      <p:grpSp>
        <p:nvGrpSpPr>
          <p:cNvPr id="70669" name="Group 14"/>
          <p:cNvGrpSpPr/>
          <p:nvPr/>
        </p:nvGrpSpPr>
        <p:grpSpPr>
          <a:xfrm>
            <a:off x="247650" y="1123950"/>
            <a:ext cx="8534400" cy="2057400"/>
            <a:chOff x="156" y="708"/>
            <a:chExt cx="5376" cy="1296"/>
          </a:xfrm>
        </p:grpSpPr>
        <p:sp>
          <p:nvSpPr>
            <p:cNvPr id="70670" name="WordArt 15" descr="白色大理石"/>
            <p:cNvSpPr>
              <a:spLocks noTextEdit="1"/>
            </p:cNvSpPr>
            <p:nvPr/>
          </p:nvSpPr>
          <p:spPr>
            <a:xfrm>
              <a:off x="1128" y="1087"/>
              <a:ext cx="156" cy="489"/>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2464" name="Rectangle 16"/>
            <p:cNvSpPr>
              <a:spLocks noChangeArrowheads="1"/>
            </p:cNvSpPr>
            <p:nvPr/>
          </p:nvSpPr>
          <p:spPr bwMode="auto">
            <a:xfrm>
              <a:off x="156" y="1065"/>
              <a:ext cx="1200" cy="452"/>
            </a:xfrm>
            <a:prstGeom prst="rect">
              <a:avLst/>
            </a:prstGeom>
            <a:noFill/>
            <a:ln>
              <a:noFill/>
            </a:ln>
          </p:spPr>
          <p:txBody>
            <a:bodyPr/>
            <a:lstStyle/>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Z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Symbol" panose="05050102010706020507" charset="0"/>
                </a:rPr>
                <a:t></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 YZ</a:t>
              </a:r>
            </a:p>
            <a:p>
              <a:pPr marL="342900" marR="0" lvl="0" indent="-342900" algn="ctr" defTabSz="914400" rtl="0" eaLnBrk="1" fontAlgn="base" latinLnBrk="0" hangingPunct="1">
                <a:lnSpc>
                  <a:spcPct val="100000"/>
                </a:lnSpc>
                <a:spcBef>
                  <a:spcPct val="20000"/>
                </a:spcBef>
                <a:spcAft>
                  <a:spcPct val="0"/>
                </a:spcAft>
                <a:buClr>
                  <a:schemeClr val="bg2"/>
                </a:buClr>
                <a:buSzTx/>
                <a:buFont typeface="Monotype Sorts" charset="0"/>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幼圆" panose="02010509060101010101" pitchFamily="49" charset="-122"/>
                  <a:cs typeface="幼圆" panose="02010509060101010101" pitchFamily="49" charset="-122"/>
                  <a:sym typeface="+mn-ea"/>
                </a:rPr>
                <a:t>自反律</a:t>
              </a:r>
            </a:p>
          </p:txBody>
        </p:sp>
        <p:sp>
          <p:nvSpPr>
            <p:cNvPr id="232465" name="AutoShape 17"/>
            <p:cNvSpPr>
              <a:spLocks noChangeArrowheads="1"/>
            </p:cNvSpPr>
            <p:nvPr/>
          </p:nvSpPr>
          <p:spPr bwMode="auto">
            <a:xfrm>
              <a:off x="1596" y="1239"/>
              <a:ext cx="528" cy="174"/>
            </a:xfrm>
            <a:prstGeom prst="rightArrow">
              <a:avLst>
                <a:gd name="adj1" fmla="val 49167"/>
                <a:gd name="adj2" fmla="val 75862"/>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0673" name="WordArt 18" descr="白色大理石"/>
            <p:cNvSpPr>
              <a:spLocks noTextEdit="1"/>
            </p:cNvSpPr>
            <p:nvPr/>
          </p:nvSpPr>
          <p:spPr>
            <a:xfrm>
              <a:off x="3240" y="1274"/>
              <a:ext cx="168" cy="626"/>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lstStyle/>
            <a:p>
              <a:pPr algn="ctr"/>
              <a:r>
                <a:rPr lang="zh-CN" altLang="en-US" sz="3600">
                  <a:blipFill rotWithShape="0">
                    <a:blip r:embed="rId2"/>
                  </a:blipFill>
                  <a:latin typeface="宋体" panose="02010600030101010101" pitchFamily="2" charset="-122"/>
                  <a:ea typeface="宋体" panose="02010600030101010101" pitchFamily="2" charset="-122"/>
                </a:rPr>
                <a:t>}</a:t>
              </a:r>
            </a:p>
          </p:txBody>
        </p:sp>
        <p:sp>
          <p:nvSpPr>
            <p:cNvPr id="232467" name="AutoShape 19"/>
            <p:cNvSpPr>
              <a:spLocks noChangeArrowheads="1"/>
            </p:cNvSpPr>
            <p:nvPr/>
          </p:nvSpPr>
          <p:spPr bwMode="auto">
            <a:xfrm>
              <a:off x="3756" y="1517"/>
              <a:ext cx="528" cy="174"/>
            </a:xfrm>
            <a:prstGeom prst="rightArrow">
              <a:avLst>
                <a:gd name="adj1" fmla="val 49167"/>
                <a:gd name="adj2" fmla="val 75862"/>
              </a:avLst>
            </a:prstGeom>
            <a:gradFill rotWithShape="0">
              <a:gsLst>
                <a:gs pos="0">
                  <a:srgbClr val="FFFFFF"/>
                </a:gs>
                <a:gs pos="100000">
                  <a:schemeClr val="bg2"/>
                </a:gs>
              </a:gsLst>
              <a:lin ang="0" scaled="1"/>
            </a:gra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2468" name="Rectangle 20"/>
            <p:cNvSpPr>
              <a:spLocks noChangeArrowheads="1"/>
            </p:cNvSpPr>
            <p:nvPr/>
          </p:nvSpPr>
          <p:spPr bwMode="auto">
            <a:xfrm>
              <a:off x="204" y="996"/>
              <a:ext cx="5328" cy="1008"/>
            </a:xfrm>
            <a:prstGeom prst="rect">
              <a:avLst/>
            </a:prstGeom>
            <a:no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2469" name="Rectangle 21"/>
            <p:cNvSpPr>
              <a:spLocks noChangeArrowheads="1"/>
            </p:cNvSpPr>
            <p:nvPr/>
          </p:nvSpPr>
          <p:spPr bwMode="auto">
            <a:xfrm>
              <a:off x="2076" y="1170"/>
              <a:ext cx="1296" cy="312"/>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YZ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Z</a:t>
              </a:r>
            </a:p>
          </p:txBody>
        </p:sp>
        <p:sp>
          <p:nvSpPr>
            <p:cNvPr id="232470" name="Rectangle 22"/>
            <p:cNvSpPr>
              <a:spLocks noChangeArrowheads="1"/>
            </p:cNvSpPr>
            <p:nvPr/>
          </p:nvSpPr>
          <p:spPr bwMode="auto">
            <a:xfrm>
              <a:off x="614" y="708"/>
              <a:ext cx="4555" cy="317"/>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onotype Sorts" charset="2"/>
                </a:rPr>
                <a:t>Decomposition:  X-&gt;YZ==&gt;  X-&gt;Y,X-&gt;Z</a:t>
              </a:r>
              <a:endParaRPr kumimoji="0" lang="zh-CN" altLang="en-US" sz="24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onotype Sorts" charset="2"/>
              </a:endParaRPr>
            </a:p>
          </p:txBody>
        </p:sp>
        <p:sp>
          <p:nvSpPr>
            <p:cNvPr id="232471" name="Rectangle 23"/>
            <p:cNvSpPr>
              <a:spLocks noChangeArrowheads="1"/>
            </p:cNvSpPr>
            <p:nvPr/>
          </p:nvSpPr>
          <p:spPr bwMode="auto">
            <a:xfrm>
              <a:off x="2076" y="1691"/>
              <a:ext cx="1296" cy="313"/>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YZ</a:t>
              </a:r>
            </a:p>
          </p:txBody>
        </p:sp>
        <p:sp>
          <p:nvSpPr>
            <p:cNvPr id="232472" name="Rectangle 24"/>
            <p:cNvSpPr>
              <a:spLocks noChangeArrowheads="1"/>
            </p:cNvSpPr>
            <p:nvPr/>
          </p:nvSpPr>
          <p:spPr bwMode="auto">
            <a:xfrm>
              <a:off x="2124" y="1448"/>
              <a:ext cx="1200" cy="278"/>
            </a:xfrm>
            <a:prstGeom prst="rect">
              <a:avLst/>
            </a:prstGeom>
            <a:noFill/>
            <a:ln>
              <a:noFill/>
            </a:ln>
          </p:spPr>
          <p:txBody>
            <a:bodyPr/>
            <a:lstStyle/>
            <a:p>
              <a:pPr marL="342900" marR="0" indent="-342900" algn="ctr" defTabSz="914400" rtl="0" eaLnBrk="1" fontAlgn="base" latinLnBrk="0" hangingPunct="1">
                <a:lnSpc>
                  <a:spcPct val="100000"/>
                </a:lnSpc>
                <a:spcBef>
                  <a:spcPct val="20000"/>
                </a:spcBef>
                <a:spcAft>
                  <a:spcPct val="0"/>
                </a:spcAft>
                <a:buClr>
                  <a:schemeClr val="bg2"/>
                </a:buClr>
                <a:buFont typeface="Monotype Sorts" charset="2"/>
                <a:buNone/>
              </a:pPr>
              <a:r>
                <a:rPr kumimoji="0" lang="zh-CN" altLang="en-US"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传递律</a:t>
              </a:r>
            </a:p>
          </p:txBody>
        </p:sp>
        <p:sp>
          <p:nvSpPr>
            <p:cNvPr id="232473" name="Rectangle 25"/>
            <p:cNvSpPr>
              <a:spLocks noChangeArrowheads="1"/>
            </p:cNvSpPr>
            <p:nvPr/>
          </p:nvSpPr>
          <p:spPr bwMode="auto">
            <a:xfrm>
              <a:off x="4188" y="1448"/>
              <a:ext cx="1296" cy="313"/>
            </a:xfrm>
            <a:prstGeom prst="rect">
              <a:avLst/>
            </a:prstGeom>
            <a:noFill/>
            <a:ln>
              <a:noFill/>
            </a:ln>
          </p:spPr>
          <p:txBody>
            <a:bodyPr/>
            <a:lstStyle/>
            <a:p>
              <a:pPr marL="0" marR="0" indent="0" algn="ctr" defTabSz="914400" rtl="0" eaLnBrk="1" fontAlgn="base" latinLnBrk="0" hangingPunct="1">
                <a:lnSpc>
                  <a:spcPct val="100000"/>
                </a:lnSpc>
                <a:spcBef>
                  <a:spcPct val="20000"/>
                </a:spcBef>
                <a:spcAft>
                  <a:spcPct val="0"/>
                </a:spcAft>
                <a:buClr>
                  <a:schemeClr val="bg2"/>
                </a:buClr>
                <a:buFont typeface="Monotype Sorts" charset="2"/>
                <a:buNone/>
              </a:pP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4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Z</a:t>
              </a:r>
            </a:p>
          </p:txBody>
        </p:sp>
      </p:grpSp>
      <p:sp>
        <p:nvSpPr>
          <p:cNvPr id="232474" name="Rectangle 26"/>
          <p:cNvSpPr>
            <a:spLocks noChangeArrowheads="1"/>
          </p:cNvSpPr>
          <p:nvPr/>
        </p:nvSpPr>
        <p:spPr bwMode="auto">
          <a:xfrm>
            <a:off x="693738" y="152400"/>
            <a:ext cx="7793038" cy="669925"/>
          </a:xfrm>
          <a:prstGeom prst="rect">
            <a:avLst/>
          </a:prstGeom>
          <a:noFill/>
          <a:ln>
            <a:noFill/>
          </a:ln>
          <a:effectLst/>
        </p:spPr>
        <p:txBody>
          <a:bodyPr anchor="b"/>
          <a:lstStyle/>
          <a:p>
            <a:pPr marL="0" marR="0" indent="0" algn="ctr" defTabSz="914400" rtl="0" eaLnBrk="1" fontAlgn="base" latinLnBrk="0" hangingPunct="1">
              <a:lnSpc>
                <a:spcPct val="100000"/>
              </a:lnSpc>
              <a:spcBef>
                <a:spcPct val="0"/>
              </a:spcBef>
              <a:spcAft>
                <a:spcPct val="0"/>
              </a:spcAft>
              <a:buNone/>
            </a:pPr>
            <a:r>
              <a:rPr kumimoji="0" lang="en-US" altLang="zh-CN"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Armstrong</a:t>
            </a:r>
            <a:r>
              <a:rPr kumimoji="0" lang="zh-CN" altLang="en-US" sz="4400" b="1" i="0" u="none" strike="noStrike" kern="1200" cap="none" spc="0" normalizeH="0" baseline="0" noProof="1">
                <a:solidFill>
                  <a:schemeClr val="tx2"/>
                </a:solidFill>
                <a:effectLst>
                  <a:outerShdw blurRad="38100" dist="38100" dir="2700000">
                    <a:srgbClr val="C0C0C0"/>
                  </a:outerShdw>
                </a:effectLst>
                <a:latin typeface="Arial" panose="020B0604020202020204" pitchFamily="34" charset="0"/>
                <a:ea typeface="隶书" panose="02010509060101010101" pitchFamily="49" charset="-122"/>
                <a:cs typeface="+mn-cs"/>
                <a:sym typeface="Symbol" panose="05050102010706020507" charset="2"/>
              </a:rPr>
              <a:t>公理系统</a:t>
            </a:r>
          </a:p>
        </p:txBody>
      </p:sp>
      <p:sp>
        <p:nvSpPr>
          <p:cNvPr id="70682" name="文本框 3"/>
          <p:cNvSpPr txBox="1"/>
          <p:nvPr/>
        </p:nvSpPr>
        <p:spPr>
          <a:xfrm>
            <a:off x="8589963" y="19050"/>
            <a:ext cx="573087" cy="338138"/>
          </a:xfrm>
          <a:prstGeom prst="rect">
            <a:avLst/>
          </a:prstGeom>
          <a:noFill/>
          <a:ln w="9525">
            <a:noFill/>
          </a:ln>
        </p:spPr>
        <p:txBody>
          <a:bodyPr wrap="none" anchor="t">
            <a:spAutoFit/>
          </a:bodyPr>
          <a:lstStyle/>
          <a:p>
            <a:pPr eaLnBrk="0" hangingPunct="0"/>
            <a:r>
              <a:rPr lang="en-US" altLang="zh-CN" dirty="0">
                <a:solidFill>
                  <a:srgbClr val="666699"/>
                </a:solidFill>
                <a:latin typeface="Helvetica" panose="020B0604020202030204" charset="0"/>
              </a:rPr>
              <a:t>next</a:t>
            </a:r>
            <a:endParaRPr lang="zh-CN" altLang="en-US" dirty="0">
              <a:solidFill>
                <a:srgbClr val="666699"/>
              </a:solidFill>
              <a:latin typeface="Helvetica" panose="020B060402020203020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349C2BCE-E107-71E1-C328-F8ACEAD7EFF1}"/>
                  </a:ext>
                </a:extLst>
              </p14:cNvPr>
              <p14:cNvContentPartPr/>
              <p14:nvPr/>
            </p14:nvContentPartPr>
            <p14:xfrm>
              <a:off x="3791160" y="2227320"/>
              <a:ext cx="1221840" cy="66960"/>
            </p14:xfrm>
          </p:contentPart>
        </mc:Choice>
        <mc:Fallback xmlns="">
          <p:pic>
            <p:nvPicPr>
              <p:cNvPr id="2" name="墨迹 1">
                <a:extLst>
                  <a:ext uri="{FF2B5EF4-FFF2-40B4-BE49-F238E27FC236}">
                    <a16:creationId xmlns:a16="http://schemas.microsoft.com/office/drawing/2014/main" id="{349C2BCE-E107-71E1-C328-F8ACEAD7EFF1}"/>
                  </a:ext>
                </a:extLst>
              </p:cNvPr>
              <p:cNvPicPr/>
              <p:nvPr/>
            </p:nvPicPr>
            <p:blipFill>
              <a:blip r:embed="rId4"/>
              <a:stretch>
                <a:fillRect/>
              </a:stretch>
            </p:blipFill>
            <p:spPr>
              <a:xfrm>
                <a:off x="3781800" y="2217960"/>
                <a:ext cx="12405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7D9DD31A-6595-FDFC-25D6-BDE475CE1C82}"/>
                  </a:ext>
                </a:extLst>
              </p14:cNvPr>
              <p14:cNvContentPartPr/>
              <p14:nvPr/>
            </p14:nvContentPartPr>
            <p14:xfrm>
              <a:off x="4941360" y="1531080"/>
              <a:ext cx="898200" cy="432360"/>
            </p14:xfrm>
          </p:contentPart>
        </mc:Choice>
        <mc:Fallback xmlns="">
          <p:pic>
            <p:nvPicPr>
              <p:cNvPr id="3" name="墨迹 2">
                <a:extLst>
                  <a:ext uri="{FF2B5EF4-FFF2-40B4-BE49-F238E27FC236}">
                    <a16:creationId xmlns:a16="http://schemas.microsoft.com/office/drawing/2014/main" id="{7D9DD31A-6595-FDFC-25D6-BDE475CE1C82}"/>
                  </a:ext>
                </a:extLst>
              </p:cNvPr>
              <p:cNvPicPr/>
              <p:nvPr/>
            </p:nvPicPr>
            <p:blipFill>
              <a:blip r:embed="rId6"/>
              <a:stretch>
                <a:fillRect/>
              </a:stretch>
            </p:blipFill>
            <p:spPr>
              <a:xfrm>
                <a:off x="4932000" y="1521720"/>
                <a:ext cx="916920" cy="45108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Closure of Attribute Sets</a:t>
            </a:r>
          </a:p>
        </p:txBody>
      </p:sp>
      <p:sp>
        <p:nvSpPr>
          <p:cNvPr id="707587" name="Rectangle 3"/>
          <p:cNvSpPr>
            <a:spLocks noGrp="1"/>
          </p:cNvSpPr>
          <p:nvPr>
            <p:ph idx="1"/>
          </p:nvPr>
        </p:nvSpPr>
        <p:spPr>
          <a:xfrm>
            <a:off x="133350" y="1093788"/>
            <a:ext cx="8851900" cy="4903787"/>
          </a:xfrm>
        </p:spPr>
        <p:txBody>
          <a:bodyPr wrap="square" lIns="91440" tIns="45720" rIns="91440" bIns="45720" anchor="t"/>
          <a:lstStyle/>
          <a:p>
            <a:pPr defTabSz="914400">
              <a:tabLst>
                <a:tab pos="1027430" algn="l"/>
                <a:tab pos="1548130" algn="l"/>
                <a:tab pos="1771650" algn="l"/>
                <a:tab pos="2054225" algn="l"/>
                <a:tab pos="3140075" algn="ctr"/>
              </a:tabLst>
            </a:pPr>
            <a:r>
              <a:rPr lang="en-US" altLang="zh-CN" sz="2400"/>
              <a:t>Given a set of attributes </a:t>
            </a:r>
            <a:r>
              <a:rPr lang="en-US" altLang="zh-CN" sz="2400">
                <a:latin typeface="Symbol" panose="05050102010706020507" charset="2"/>
                <a:sym typeface="Greek Symbols" pitchFamily="18" charset="2"/>
              </a:rPr>
              <a:t>a,</a:t>
            </a:r>
            <a:r>
              <a:rPr lang="en-US" altLang="zh-CN" sz="2400"/>
              <a:t> define the </a:t>
            </a:r>
            <a:r>
              <a:rPr lang="en-US" altLang="zh-CN" sz="2400" b="1" i="1">
                <a:solidFill>
                  <a:srgbClr val="000099"/>
                </a:solidFill>
              </a:rPr>
              <a:t>closure</a:t>
            </a:r>
            <a:r>
              <a:rPr lang="en-US" altLang="zh-CN" sz="2400" i="1"/>
              <a:t> </a:t>
            </a:r>
            <a:r>
              <a:rPr lang="en-US" altLang="zh-CN" sz="2400"/>
              <a:t>of </a:t>
            </a:r>
            <a:r>
              <a:rPr lang="en-US" altLang="zh-CN" sz="2400">
                <a:latin typeface="Symbol" panose="05050102010706020507" charset="2"/>
                <a:sym typeface="Greek Symbols" pitchFamily="18" charset="2"/>
              </a:rPr>
              <a:t>a</a:t>
            </a:r>
            <a:r>
              <a:rPr lang="en-US" altLang="zh-CN" sz="2400">
                <a:sym typeface="Greek Symbols" pitchFamily="18" charset="2"/>
              </a:rPr>
              <a:t> </a:t>
            </a:r>
            <a:r>
              <a:rPr lang="en-US" altLang="zh-CN" sz="2400" b="1">
                <a:solidFill>
                  <a:srgbClr val="000099"/>
                </a:solidFill>
                <a:sym typeface="Greek Symbols" pitchFamily="18" charset="2"/>
              </a:rPr>
              <a:t>under</a:t>
            </a:r>
            <a:r>
              <a:rPr lang="en-US" altLang="zh-CN" sz="2400">
                <a:sym typeface="Greek Symbols" pitchFamily="18" charset="2"/>
              </a:rPr>
              <a:t> </a:t>
            </a:r>
            <a:r>
              <a:rPr lang="en-US" altLang="zh-CN" sz="2400" i="1">
                <a:sym typeface="Greek Symbols" pitchFamily="18" charset="2"/>
              </a:rPr>
              <a:t>F</a:t>
            </a:r>
            <a:r>
              <a:rPr lang="en-US" altLang="zh-CN" sz="2400">
                <a:sym typeface="Greek Symbols" pitchFamily="18" charset="2"/>
              </a:rPr>
              <a:t> (denoted by </a:t>
            </a:r>
            <a:r>
              <a:rPr lang="en-US" altLang="zh-CN" sz="2400">
                <a:latin typeface="Symbol" panose="05050102010706020507" charset="2"/>
                <a:sym typeface="Greek Symbols" pitchFamily="18" charset="2"/>
              </a:rPr>
              <a:t>a</a:t>
            </a:r>
            <a:r>
              <a:rPr lang="en-US" altLang="zh-CN" sz="2400" baseline="30000">
                <a:sym typeface="Greek Symbols" pitchFamily="18" charset="2"/>
              </a:rPr>
              <a:t>+</a:t>
            </a:r>
            <a:r>
              <a:rPr lang="en-US" altLang="zh-CN" sz="2400">
                <a:sym typeface="Greek Symbols" pitchFamily="18" charset="2"/>
              </a:rPr>
              <a:t>) as the set of attributes that are functionally determined by </a:t>
            </a:r>
            <a:r>
              <a:rPr lang="en-US" altLang="zh-CN" sz="2400">
                <a:latin typeface="Symbol" panose="05050102010706020507" charset="2"/>
                <a:sym typeface="Greek Symbols" pitchFamily="18" charset="2"/>
              </a:rPr>
              <a:t>a</a:t>
            </a:r>
            <a:r>
              <a:rPr lang="en-US" altLang="zh-CN" sz="2400">
                <a:sym typeface="Greek Symbols" pitchFamily="18" charset="2"/>
              </a:rPr>
              <a:t> under </a:t>
            </a:r>
            <a:r>
              <a:rPr lang="en-US" altLang="zh-CN" sz="2400" i="1">
                <a:sym typeface="Greek Symbols" pitchFamily="18" charset="2"/>
              </a:rPr>
              <a:t>F</a:t>
            </a:r>
          </a:p>
          <a:p>
            <a:pPr defTabSz="914400">
              <a:tabLst>
                <a:tab pos="1027430" algn="l"/>
                <a:tab pos="1548130" algn="l"/>
                <a:tab pos="1771650" algn="l"/>
                <a:tab pos="2054225" algn="l"/>
                <a:tab pos="3140075" algn="ctr"/>
              </a:tabLst>
            </a:pPr>
            <a:endParaRPr lang="en-US" altLang="zh-CN" sz="2400" i="1">
              <a:sym typeface="Greek Symbols" pitchFamily="18" charset="2"/>
            </a:endParaRPr>
          </a:p>
          <a:p>
            <a:pPr defTabSz="914400">
              <a:tabLst>
                <a:tab pos="1027430" algn="l"/>
                <a:tab pos="1548130" algn="l"/>
                <a:tab pos="1771650" algn="l"/>
                <a:tab pos="2054225" algn="l"/>
                <a:tab pos="3140075" algn="ctr"/>
              </a:tabLst>
            </a:pPr>
            <a:r>
              <a:rPr lang="en-US" altLang="zh-CN" sz="2400">
                <a:sym typeface="Greek Symbols" pitchFamily="18" charset="2"/>
              </a:rPr>
              <a:t> Algorithm to compute </a:t>
            </a:r>
            <a:r>
              <a:rPr lang="en-US" altLang="zh-CN" sz="2400">
                <a:latin typeface="Symbol" panose="05050102010706020507" charset="2"/>
                <a:sym typeface="Greek Symbols" pitchFamily="18" charset="2"/>
              </a:rPr>
              <a:t>a</a:t>
            </a:r>
            <a:r>
              <a:rPr lang="en-US" altLang="zh-CN" sz="2400" baseline="30000">
                <a:sym typeface="Greek Symbols" pitchFamily="18" charset="2"/>
              </a:rPr>
              <a:t>+</a:t>
            </a:r>
            <a:r>
              <a:rPr lang="en-US" altLang="zh-CN" sz="2400">
                <a:sym typeface="Greek Symbols" pitchFamily="18" charset="2"/>
              </a:rPr>
              <a:t>, the closure of </a:t>
            </a:r>
            <a:r>
              <a:rPr lang="en-US" altLang="zh-CN" sz="2400">
                <a:latin typeface="Symbol" panose="05050102010706020507" charset="2"/>
                <a:sym typeface="Greek Symbols" pitchFamily="18" charset="2"/>
              </a:rPr>
              <a:t>a</a:t>
            </a:r>
            <a:r>
              <a:rPr lang="en-US" altLang="zh-CN" sz="2400">
                <a:sym typeface="Greek Symbols" pitchFamily="18" charset="2"/>
              </a:rPr>
              <a:t> under </a:t>
            </a:r>
            <a:r>
              <a:rPr lang="en-US" altLang="zh-CN" sz="2400" i="1">
                <a:sym typeface="Greek Symbols" pitchFamily="18" charset="2"/>
              </a:rPr>
              <a:t>F</a:t>
            </a:r>
            <a:br>
              <a:rPr lang="en-US" altLang="zh-CN" sz="2400" i="1">
                <a:sym typeface="Greek Symbols" pitchFamily="18" charset="2"/>
              </a:rPr>
            </a:br>
            <a:endParaRPr lang="en-US" altLang="zh-CN" sz="2400" i="1">
              <a:sym typeface="Greek Symbols" pitchFamily="18" charset="2"/>
            </a:endParaRPr>
          </a:p>
          <a:p>
            <a:pPr defTabSz="914400">
              <a:buNone/>
              <a:tabLst>
                <a:tab pos="1027430" algn="l"/>
                <a:tab pos="1548130" algn="l"/>
                <a:tab pos="1771650" algn="l"/>
                <a:tab pos="2054225" algn="l"/>
                <a:tab pos="3140075" algn="ctr"/>
              </a:tabLst>
            </a:pPr>
            <a:r>
              <a:rPr lang="en-US" altLang="zh-CN" sz="2400" i="1">
                <a:sym typeface="Greek Symbols" pitchFamily="18" charset="2"/>
              </a:rPr>
              <a:t>      	result </a:t>
            </a:r>
            <a:r>
              <a:rPr lang="en-US" altLang="zh-CN" sz="2400">
                <a:sym typeface="Greek Symbols" pitchFamily="18" charset="2"/>
              </a:rPr>
              <a:t>:= </a:t>
            </a:r>
            <a:r>
              <a:rPr lang="en-US" altLang="zh-CN" sz="2400">
                <a:latin typeface="Symbol" panose="05050102010706020507" charset="2"/>
                <a:sym typeface="Greek Symbols" pitchFamily="18" charset="2"/>
              </a:rPr>
              <a:t>a</a:t>
            </a:r>
            <a:r>
              <a:rPr lang="en-US" altLang="zh-CN" sz="2400">
                <a:sym typeface="Greek Symbols" pitchFamily="18" charset="2"/>
              </a:rPr>
              <a:t>;</a:t>
            </a:r>
            <a:br>
              <a:rPr lang="en-US" altLang="zh-CN" sz="2400">
                <a:sym typeface="Greek Symbols" pitchFamily="18" charset="2"/>
              </a:rPr>
            </a:br>
            <a:r>
              <a:rPr lang="en-US" altLang="zh-CN" sz="2400">
                <a:sym typeface="Greek Symbols" pitchFamily="18" charset="2"/>
              </a:rPr>
              <a:t>	</a:t>
            </a:r>
            <a:r>
              <a:rPr lang="en-US" altLang="zh-CN" sz="2400" b="1">
                <a:sym typeface="Greek Symbols" pitchFamily="18" charset="2"/>
              </a:rPr>
              <a:t>while</a:t>
            </a:r>
            <a:r>
              <a:rPr lang="en-US" altLang="zh-CN" sz="2400">
                <a:sym typeface="Greek Symbols" pitchFamily="18" charset="2"/>
              </a:rPr>
              <a:t> (changes to </a:t>
            </a:r>
            <a:r>
              <a:rPr lang="en-US" altLang="zh-CN" sz="2400" i="1">
                <a:sym typeface="Greek Symbols" pitchFamily="18" charset="2"/>
              </a:rPr>
              <a:t>result</a:t>
            </a:r>
            <a:r>
              <a:rPr lang="en-US" altLang="zh-CN" sz="2400">
                <a:sym typeface="Greek Symbols" pitchFamily="18" charset="2"/>
              </a:rPr>
              <a:t>) </a:t>
            </a:r>
            <a:r>
              <a:rPr lang="en-US" altLang="zh-CN" sz="2400" b="1">
                <a:sym typeface="Greek Symbols" pitchFamily="18" charset="2"/>
              </a:rPr>
              <a:t>do</a:t>
            </a:r>
            <a:br>
              <a:rPr lang="en-US" altLang="zh-CN" sz="2400" b="1">
                <a:sym typeface="Greek Symbols" pitchFamily="18" charset="2"/>
              </a:rPr>
            </a:br>
            <a:r>
              <a:rPr lang="en-US" altLang="zh-CN" sz="2400" b="1">
                <a:sym typeface="Greek Symbols" pitchFamily="18" charset="2"/>
              </a:rPr>
              <a:t>		for each </a:t>
            </a:r>
            <a:r>
              <a:rPr lang="en-US" altLang="zh-CN" sz="2400">
                <a:sym typeface="Symbol" panose="05050102010706020507" charset="2"/>
              </a:rPr>
              <a:t></a:t>
            </a:r>
            <a:r>
              <a:rPr lang="en-US" altLang="zh-CN" sz="2400" i="1">
                <a:sym typeface="Greek Symbols" pitchFamily="18" charset="2"/>
              </a:rPr>
              <a:t> </a:t>
            </a:r>
            <a:r>
              <a:rPr lang="en-US" altLang="zh-CN" sz="2400">
                <a:sym typeface="Symbol" panose="05050102010706020507" charset="2"/>
              </a:rPr>
              <a:t></a:t>
            </a:r>
            <a:r>
              <a:rPr lang="en-US" altLang="zh-CN" sz="2400">
                <a:sym typeface="Monotype Sorts" charset="2"/>
              </a:rPr>
              <a:t> </a:t>
            </a:r>
            <a:r>
              <a:rPr lang="en-US" altLang="zh-CN" sz="2400">
                <a:sym typeface="Symbol" panose="05050102010706020507" charset="2"/>
              </a:rPr>
              <a:t></a:t>
            </a:r>
            <a:r>
              <a:rPr lang="en-US" altLang="zh-CN" sz="2400">
                <a:sym typeface="Greek Symbols" pitchFamily="18" charset="2"/>
              </a:rPr>
              <a:t> </a:t>
            </a:r>
            <a:r>
              <a:rPr lang="en-US" altLang="zh-CN" sz="2400" b="1">
                <a:sym typeface="Greek Symbols" pitchFamily="18" charset="2"/>
              </a:rPr>
              <a:t>in</a:t>
            </a:r>
            <a:r>
              <a:rPr lang="en-US" altLang="zh-CN" sz="2400" i="1">
                <a:sym typeface="Greek Symbols" pitchFamily="18" charset="2"/>
              </a:rPr>
              <a:t> F</a:t>
            </a:r>
            <a:r>
              <a:rPr lang="en-US" altLang="zh-CN" sz="2400" b="1">
                <a:sym typeface="Greek Symbols" pitchFamily="18" charset="2"/>
              </a:rPr>
              <a:t> do</a:t>
            </a:r>
            <a:br>
              <a:rPr lang="en-US" altLang="zh-CN" sz="2400" b="1">
                <a:sym typeface="Greek Symbols" pitchFamily="18" charset="2"/>
              </a:rPr>
            </a:br>
            <a:r>
              <a:rPr lang="en-US" altLang="zh-CN" sz="2400" b="1">
                <a:sym typeface="Greek Symbols" pitchFamily="18" charset="2"/>
              </a:rPr>
              <a:t>			begin</a:t>
            </a:r>
            <a:br>
              <a:rPr lang="en-US" altLang="zh-CN" sz="2400" b="1">
                <a:sym typeface="Greek Symbols" pitchFamily="18" charset="2"/>
              </a:rPr>
            </a:br>
            <a:r>
              <a:rPr lang="en-US" altLang="zh-CN" sz="2400" b="1">
                <a:sym typeface="Greek Symbols" pitchFamily="18" charset="2"/>
              </a:rPr>
              <a:t>				if </a:t>
            </a:r>
            <a:r>
              <a:rPr lang="en-US" altLang="zh-CN" sz="2400">
                <a:sym typeface="Symbol" panose="05050102010706020507" charset="2"/>
              </a:rPr>
              <a:t></a:t>
            </a:r>
            <a:r>
              <a:rPr lang="en-US" altLang="zh-CN" sz="2400" i="1">
                <a:sym typeface="Greek Symbols" pitchFamily="18" charset="2"/>
              </a:rPr>
              <a:t> </a:t>
            </a:r>
            <a:r>
              <a:rPr lang="en-US" altLang="zh-CN" sz="2400">
                <a:sym typeface="Symbol" panose="05050102010706020507" charset="2"/>
              </a:rPr>
              <a:t> </a:t>
            </a:r>
            <a:r>
              <a:rPr lang="en-US" altLang="zh-CN" sz="2400" i="1">
                <a:sym typeface="Symbol" panose="05050102010706020507" charset="2"/>
              </a:rPr>
              <a:t>result</a:t>
            </a:r>
            <a:r>
              <a:rPr lang="en-US" altLang="zh-CN" sz="2400" b="1">
                <a:sym typeface="Symbol" panose="05050102010706020507" charset="2"/>
              </a:rPr>
              <a:t> then </a:t>
            </a:r>
            <a:r>
              <a:rPr lang="en-US" altLang="zh-CN" sz="2400" i="1">
                <a:sym typeface="Symbol" panose="05050102010706020507" charset="2"/>
              </a:rPr>
              <a:t> result </a:t>
            </a:r>
            <a:r>
              <a:rPr lang="en-US" altLang="zh-CN" sz="2400">
                <a:sym typeface="Symbol" panose="05050102010706020507" charset="2"/>
              </a:rPr>
              <a:t>:= </a:t>
            </a:r>
            <a:r>
              <a:rPr lang="en-US" altLang="zh-CN" sz="2400" i="1">
                <a:sym typeface="Symbol" panose="05050102010706020507" charset="2"/>
              </a:rPr>
              <a:t>result </a:t>
            </a:r>
            <a:r>
              <a:rPr lang="en-US" altLang="zh-CN" sz="2400">
                <a:sym typeface="Symbol" panose="05050102010706020507" charset="2"/>
              </a:rPr>
              <a:t></a:t>
            </a:r>
            <a:r>
              <a:rPr lang="en-US" altLang="zh-CN" sz="2400">
                <a:sym typeface="Greek Symbols" pitchFamily="18" charset="2"/>
              </a:rPr>
              <a:t> </a:t>
            </a:r>
            <a:r>
              <a:rPr lang="en-US" altLang="zh-CN" sz="2400">
                <a:sym typeface="Symbol" panose="05050102010706020507" charset="2"/>
              </a:rPr>
              <a:t></a:t>
            </a:r>
            <a:r>
              <a:rPr lang="en-US" altLang="zh-CN" sz="2400">
                <a:sym typeface="Greek Symbols" pitchFamily="18" charset="2"/>
              </a:rPr>
              <a:t> </a:t>
            </a:r>
            <a:br>
              <a:rPr lang="en-US" altLang="zh-CN" sz="2400">
                <a:sym typeface="Greek Symbols" pitchFamily="18" charset="2"/>
              </a:rPr>
            </a:br>
            <a:r>
              <a:rPr lang="en-US" altLang="zh-CN" sz="2400">
                <a:sym typeface="Greek Symbols" pitchFamily="18" charset="2"/>
              </a:rPr>
              <a:t>			</a:t>
            </a:r>
            <a:r>
              <a:rPr lang="en-US" altLang="zh-CN" sz="2400" b="1">
                <a:sym typeface="Greek Symbols" pitchFamily="18" charset="2"/>
              </a:rPr>
              <a:t>end</a:t>
            </a:r>
          </a:p>
          <a:p>
            <a:pPr defTabSz="914400">
              <a:buNone/>
              <a:tabLst>
                <a:tab pos="1027430" algn="l"/>
                <a:tab pos="1548130" algn="l"/>
                <a:tab pos="1771650" algn="l"/>
                <a:tab pos="2054225" algn="l"/>
                <a:tab pos="3140075" algn="ctr"/>
              </a:tabLst>
            </a:pPr>
            <a:endParaRPr lang="en-US" altLang="zh-CN" sz="2400" b="1">
              <a:sym typeface="Greek Symbols" pitchFamily="18" charset="2"/>
            </a:endParaRPr>
          </a:p>
          <a:p>
            <a:pPr defTabSz="914400">
              <a:buNone/>
              <a:tabLst>
                <a:tab pos="1027430" algn="l"/>
                <a:tab pos="1548130" algn="l"/>
                <a:tab pos="1771650" algn="l"/>
                <a:tab pos="2054225" algn="l"/>
                <a:tab pos="3140075" algn="ctr"/>
              </a:tabLst>
            </a:pPr>
            <a:endParaRPr lang="zh-CN" altLang="en-US" sz="2400" b="1">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Attribute Set Closure</a:t>
            </a:r>
          </a:p>
        </p:txBody>
      </p:sp>
      <p:sp>
        <p:nvSpPr>
          <p:cNvPr id="709635" name="Rectangle 3"/>
          <p:cNvSpPr>
            <a:spLocks noGrp="1"/>
          </p:cNvSpPr>
          <p:nvPr>
            <p:ph idx="1"/>
          </p:nvPr>
        </p:nvSpPr>
        <p:spPr>
          <a:xfrm>
            <a:off x="146050" y="906463"/>
            <a:ext cx="8699500" cy="5548312"/>
          </a:xfrm>
        </p:spPr>
        <p:txBody>
          <a:bodyPr wrap="square" lIns="91440" tIns="45720" rIns="91440" bIns="45720" anchor="t"/>
          <a:lstStyle/>
          <a:p>
            <a:pPr defTabSz="914400">
              <a:lnSpc>
                <a:spcPct val="90000"/>
              </a:lnSpc>
              <a:tabLst>
                <a:tab pos="803275" algn="l"/>
                <a:tab pos="2633980" algn="l"/>
                <a:tab pos="3140075" algn="l"/>
              </a:tabLst>
            </a:pPr>
            <a:r>
              <a:rPr lang="en-US" altLang="zh-CN" sz="2000" i="1"/>
              <a:t>R = (A, B, C, G, H, I)</a:t>
            </a:r>
          </a:p>
          <a:p>
            <a:pPr defTabSz="914400">
              <a:lnSpc>
                <a:spcPct val="90000"/>
              </a:lnSpc>
              <a:tabLst>
                <a:tab pos="803275" algn="l"/>
                <a:tab pos="2633980" algn="l"/>
                <a:tab pos="3140075" algn="l"/>
              </a:tabLst>
            </a:pPr>
            <a:r>
              <a:rPr lang="en-US" altLang="zh-CN" sz="2000" i="1"/>
              <a:t>F = </a:t>
            </a:r>
            <a:r>
              <a:rPr lang="en-US" altLang="zh-CN" sz="2000"/>
              <a:t>{</a:t>
            </a:r>
            <a:r>
              <a:rPr lang="en-US" altLang="zh-CN" sz="2000" i="1">
                <a:sym typeface="Iconic Symbols Ext" pitchFamily="2" charset="2"/>
              </a:rPr>
              <a:t>A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B</a:t>
            </a:r>
            <a:br>
              <a:rPr lang="en-US" altLang="zh-CN" sz="2000" i="1">
                <a:sym typeface="Monotype Sorts" charset="2"/>
              </a:rPr>
            </a:br>
            <a:r>
              <a:rPr lang="en-US" altLang="zh-CN" sz="2000" i="1">
                <a:sym typeface="Monotype Sorts" charset="2"/>
              </a:rPr>
              <a:t>	</a:t>
            </a:r>
            <a:r>
              <a:rPr lang="en-US" altLang="zh-CN" sz="2000" i="1">
                <a:sym typeface="Iconic Symbols Ext" pitchFamily="2" charset="2"/>
              </a:rPr>
              <a:t>A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C </a:t>
            </a:r>
            <a:br>
              <a:rPr lang="en-US" altLang="zh-CN" sz="2000" i="1">
                <a:sym typeface="Monotype Sorts" charset="2"/>
              </a:rPr>
            </a:br>
            <a:r>
              <a:rPr lang="en-US" altLang="zh-CN" sz="2000" i="1">
                <a:sym typeface="Monotype Sorts" charset="2"/>
              </a:rPr>
              <a:t>	</a:t>
            </a:r>
            <a:r>
              <a:rPr lang="en-US" altLang="zh-CN" sz="2000" i="1">
                <a:sym typeface="Iconic Symbols Ext" pitchFamily="2" charset="2"/>
              </a:rPr>
              <a:t>CG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H</a:t>
            </a:r>
            <a:br>
              <a:rPr lang="en-US" altLang="zh-CN" sz="2000" i="1">
                <a:sym typeface="Monotype Sorts" charset="2"/>
              </a:rPr>
            </a:br>
            <a:r>
              <a:rPr lang="en-US" altLang="zh-CN" sz="2000" i="1">
                <a:sym typeface="Monotype Sorts" charset="2"/>
              </a:rPr>
              <a:t>	</a:t>
            </a:r>
            <a:r>
              <a:rPr lang="en-US" altLang="zh-CN" sz="2000" i="1">
                <a:sym typeface="Iconic Symbols Ext" pitchFamily="2" charset="2"/>
              </a:rPr>
              <a:t>CG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I</a:t>
            </a:r>
            <a:br>
              <a:rPr lang="en-US" altLang="zh-CN" sz="2000" i="1">
                <a:sym typeface="Monotype Sorts" charset="2"/>
              </a:rPr>
            </a:br>
            <a:r>
              <a:rPr lang="en-US" altLang="zh-CN" sz="2000" i="1">
                <a:sym typeface="Monotype Sorts" charset="2"/>
              </a:rPr>
              <a:t>	</a:t>
            </a:r>
            <a:r>
              <a:rPr lang="en-US" altLang="zh-CN" sz="2000" i="1">
                <a:sym typeface="Iconic Symbols Ext" pitchFamily="2" charset="2"/>
              </a:rPr>
              <a:t>B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H</a:t>
            </a:r>
            <a:r>
              <a:rPr lang="en-US" altLang="zh-CN" sz="2000">
                <a:sym typeface="Monotype Sorts" charset="2"/>
              </a:rPr>
              <a:t>}</a:t>
            </a:r>
            <a:endParaRPr lang="en-US" altLang="zh-CN" sz="2000">
              <a:sym typeface="MS LineDraw" pitchFamily="49" charset="2"/>
            </a:endParaRPr>
          </a:p>
          <a:p>
            <a:pPr defTabSz="914400">
              <a:lnSpc>
                <a:spcPct val="90000"/>
              </a:lnSpc>
              <a:tabLst>
                <a:tab pos="803275" algn="l"/>
                <a:tab pos="2633980" algn="l"/>
                <a:tab pos="3140075" algn="l"/>
              </a:tabLst>
            </a:pPr>
            <a:r>
              <a:rPr lang="en-US" altLang="zh-CN" sz="2000">
                <a:sym typeface="MS LineDraw" pitchFamily="49" charset="2"/>
              </a:rPr>
              <a:t>(</a:t>
            </a:r>
            <a:r>
              <a:rPr lang="en-US" altLang="zh-CN" sz="2000" i="1">
                <a:sym typeface="MS LineDraw" pitchFamily="49" charset="2"/>
              </a:rPr>
              <a:t>AG)</a:t>
            </a:r>
            <a:r>
              <a:rPr lang="en-US" altLang="zh-CN" sz="2000" baseline="30000">
                <a:sym typeface="MS LineDraw" pitchFamily="49" charset="2"/>
              </a:rPr>
              <a:t>+</a:t>
            </a:r>
            <a:endParaRPr lang="en-US" altLang="zh-CN" sz="2000">
              <a:sym typeface="MS LineDraw" pitchFamily="49" charset="2"/>
            </a:endParaRPr>
          </a:p>
          <a:p>
            <a:pPr marL="762000" lvl="1" indent="-304800" defTabSz="914400">
              <a:lnSpc>
                <a:spcPct val="90000"/>
              </a:lnSpc>
              <a:buNone/>
              <a:tabLst>
                <a:tab pos="803275" algn="l"/>
                <a:tab pos="2633980" algn="l"/>
                <a:tab pos="3140075" algn="l"/>
              </a:tabLst>
            </a:pPr>
            <a:r>
              <a:rPr lang="en-US" altLang="zh-CN" sz="2000">
                <a:sym typeface="MS LineDraw" pitchFamily="49" charset="2"/>
              </a:rPr>
              <a:t>1.	</a:t>
            </a:r>
            <a:r>
              <a:rPr lang="en-US" altLang="zh-CN" sz="2000" i="1">
                <a:sym typeface="MS LineDraw" pitchFamily="49" charset="2"/>
              </a:rPr>
              <a:t>result = AG</a:t>
            </a:r>
            <a:endParaRPr lang="en-US" altLang="zh-CN" sz="2000">
              <a:sym typeface="MS LineDraw" pitchFamily="49" charset="2"/>
            </a:endParaRPr>
          </a:p>
          <a:p>
            <a:pPr marL="762000" lvl="1" indent="-304800" defTabSz="914400">
              <a:lnSpc>
                <a:spcPct val="90000"/>
              </a:lnSpc>
              <a:buNone/>
              <a:tabLst>
                <a:tab pos="803275" algn="l"/>
                <a:tab pos="2633980" algn="l"/>
                <a:tab pos="3140075" algn="l"/>
              </a:tabLst>
            </a:pPr>
            <a:r>
              <a:rPr lang="en-US" altLang="zh-CN" sz="2000">
                <a:sym typeface="MS LineDraw" pitchFamily="49" charset="2"/>
              </a:rPr>
              <a:t>2.	</a:t>
            </a:r>
            <a:r>
              <a:rPr lang="en-US" altLang="zh-CN" sz="2000" i="1">
                <a:sym typeface="MS LineDraw" pitchFamily="49" charset="2"/>
              </a:rPr>
              <a:t>result = A</a:t>
            </a:r>
            <a:r>
              <a:rPr lang="en-US" altLang="zh-CN" sz="2000" i="1">
                <a:solidFill>
                  <a:srgbClr val="FF0000"/>
                </a:solidFill>
                <a:sym typeface="MS LineDraw" pitchFamily="49" charset="2"/>
              </a:rPr>
              <a:t>BC</a:t>
            </a:r>
            <a:r>
              <a:rPr lang="en-US" altLang="zh-CN" sz="2000" i="1">
                <a:sym typeface="MS LineDraw" pitchFamily="49" charset="2"/>
              </a:rPr>
              <a:t>G	(A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C </a:t>
            </a:r>
            <a:r>
              <a:rPr lang="en-US" altLang="zh-CN" sz="2000">
                <a:sym typeface="Monotype Sorts" charset="2"/>
              </a:rPr>
              <a:t>and </a:t>
            </a:r>
            <a:r>
              <a:rPr lang="en-US" altLang="zh-CN" sz="2000" i="1">
                <a:sym typeface="Monotype Sorts" charset="2"/>
              </a:rPr>
              <a:t>A </a:t>
            </a:r>
            <a:r>
              <a:rPr lang="en-US" altLang="zh-CN" sz="2000">
                <a:sym typeface="Symbol" panose="05050102010706020507" charset="2"/>
              </a:rPr>
              <a:t></a:t>
            </a:r>
            <a:r>
              <a:rPr lang="en-US" altLang="zh-CN" sz="2000" i="1">
                <a:sym typeface="Symbol" panose="05050102010706020507" charset="2"/>
              </a:rPr>
              <a:t> B)</a:t>
            </a:r>
            <a:endParaRPr lang="en-US" altLang="zh-CN" sz="2000">
              <a:sym typeface="Symbol" panose="05050102010706020507" charset="2"/>
            </a:endParaRPr>
          </a:p>
          <a:p>
            <a:pPr marL="762000" lvl="1" indent="-304800" defTabSz="914400">
              <a:lnSpc>
                <a:spcPct val="90000"/>
              </a:lnSpc>
              <a:buNone/>
              <a:tabLst>
                <a:tab pos="803275" algn="l"/>
                <a:tab pos="2633980" algn="l"/>
                <a:tab pos="3140075" algn="l"/>
              </a:tabLst>
            </a:pPr>
            <a:r>
              <a:rPr lang="en-US" altLang="zh-CN" sz="2000">
                <a:sym typeface="Symbol" panose="05050102010706020507" charset="2"/>
              </a:rPr>
              <a:t>3.	</a:t>
            </a:r>
            <a:r>
              <a:rPr lang="en-US" altLang="zh-CN" sz="2000" i="1">
                <a:sym typeface="MS LineDraw" pitchFamily="49" charset="2"/>
              </a:rPr>
              <a:t>result = ABCG</a:t>
            </a:r>
            <a:r>
              <a:rPr lang="en-US" altLang="zh-CN" sz="2000" i="1">
                <a:solidFill>
                  <a:srgbClr val="FF0000"/>
                </a:solidFill>
                <a:sym typeface="Monotype Sorts" charset="2"/>
              </a:rPr>
              <a:t>H</a:t>
            </a:r>
            <a:r>
              <a:rPr lang="en-US" altLang="zh-CN" sz="2000" i="1">
                <a:sym typeface="Monotype Sorts" charset="2"/>
              </a:rPr>
              <a:t>	(CG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H</a:t>
            </a:r>
            <a:r>
              <a:rPr lang="en-US" altLang="zh-CN" sz="2000">
                <a:sym typeface="Monotype Sorts" charset="2"/>
              </a:rPr>
              <a:t> and </a:t>
            </a:r>
            <a:r>
              <a:rPr lang="en-US" altLang="zh-CN" sz="2000" i="1">
                <a:sym typeface="Monotype Sorts" charset="2"/>
              </a:rPr>
              <a:t>CG </a:t>
            </a:r>
            <a:r>
              <a:rPr lang="en-US" altLang="zh-CN" sz="2000">
                <a:sym typeface="Symbol" panose="05050102010706020507" charset="2"/>
              </a:rPr>
              <a:t> </a:t>
            </a:r>
            <a:r>
              <a:rPr lang="en-US" altLang="zh-CN" sz="2000" i="1">
                <a:sym typeface="Symbol" panose="05050102010706020507" charset="2"/>
              </a:rPr>
              <a:t>AGBC)</a:t>
            </a:r>
          </a:p>
          <a:p>
            <a:pPr marL="762000" lvl="1" indent="-304800" defTabSz="914400">
              <a:lnSpc>
                <a:spcPct val="90000"/>
              </a:lnSpc>
              <a:buNone/>
              <a:tabLst>
                <a:tab pos="803275" algn="l"/>
                <a:tab pos="2633980" algn="l"/>
                <a:tab pos="3140075" algn="l"/>
              </a:tabLst>
            </a:pPr>
            <a:r>
              <a:rPr lang="en-US" altLang="zh-CN" sz="2000">
                <a:sym typeface="Symbol" panose="05050102010706020507" charset="2"/>
              </a:rPr>
              <a:t>4.	</a:t>
            </a:r>
            <a:r>
              <a:rPr lang="en-US" altLang="zh-CN" sz="2000" i="1">
                <a:sym typeface="MS LineDraw" pitchFamily="49" charset="2"/>
              </a:rPr>
              <a:t>result = ABCG</a:t>
            </a:r>
            <a:r>
              <a:rPr lang="en-US" altLang="zh-CN" sz="2000" i="1">
                <a:sym typeface="Monotype Sorts" charset="2"/>
              </a:rPr>
              <a:t>H</a:t>
            </a:r>
            <a:r>
              <a:rPr lang="en-US" altLang="zh-CN" sz="2000" i="1">
                <a:solidFill>
                  <a:srgbClr val="FF0000"/>
                </a:solidFill>
                <a:sym typeface="Monotype Sorts" charset="2"/>
              </a:rPr>
              <a:t>I</a:t>
            </a:r>
            <a:r>
              <a:rPr lang="en-US" altLang="zh-CN" sz="2000" i="1">
                <a:sym typeface="Monotype Sorts" charset="2"/>
              </a:rPr>
              <a:t>	(CG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I</a:t>
            </a:r>
            <a:r>
              <a:rPr lang="en-US" altLang="zh-CN" sz="2000">
                <a:sym typeface="Monotype Sorts" charset="2"/>
              </a:rPr>
              <a:t> and </a:t>
            </a:r>
            <a:r>
              <a:rPr lang="en-US" altLang="zh-CN" sz="2000" i="1">
                <a:sym typeface="Monotype Sorts" charset="2"/>
              </a:rPr>
              <a:t>CG </a:t>
            </a:r>
            <a:r>
              <a:rPr lang="en-US" altLang="zh-CN" sz="2000">
                <a:sym typeface="Symbol" panose="05050102010706020507" charset="2"/>
              </a:rPr>
              <a:t> </a:t>
            </a:r>
            <a:r>
              <a:rPr lang="en-US" altLang="zh-CN" sz="2000" i="1">
                <a:sym typeface="Symbol" panose="05050102010706020507" charset="2"/>
              </a:rPr>
              <a:t>AGBCH)</a:t>
            </a:r>
          </a:p>
          <a:p>
            <a:pPr defTabSz="914400">
              <a:lnSpc>
                <a:spcPct val="90000"/>
              </a:lnSpc>
              <a:tabLst>
                <a:tab pos="803275" algn="l"/>
                <a:tab pos="2633980" algn="l"/>
                <a:tab pos="3140075" algn="l"/>
              </a:tabLst>
            </a:pPr>
            <a:r>
              <a:rPr lang="en-US" altLang="zh-CN" sz="2000">
                <a:sym typeface="Symbol" panose="05050102010706020507" charset="2"/>
              </a:rPr>
              <a:t>Is </a:t>
            </a:r>
            <a:r>
              <a:rPr lang="en-US" altLang="zh-CN" sz="2000" i="1">
                <a:sym typeface="Symbol" panose="05050102010706020507" charset="2"/>
              </a:rPr>
              <a:t>AG</a:t>
            </a:r>
            <a:r>
              <a:rPr lang="en-US" altLang="zh-CN" sz="2000">
                <a:sym typeface="Symbol" panose="05050102010706020507" charset="2"/>
              </a:rPr>
              <a:t> a candidate key?  </a:t>
            </a:r>
          </a:p>
          <a:p>
            <a:pPr marL="762000" lvl="1" indent="-304800" defTabSz="914400">
              <a:lnSpc>
                <a:spcPct val="90000"/>
              </a:lnSpc>
              <a:buFont typeface="Monotype Sorts" charset="2"/>
              <a:buAutoNum type="arabicPeriod"/>
              <a:tabLst>
                <a:tab pos="803275" algn="l"/>
                <a:tab pos="2633980" algn="l"/>
                <a:tab pos="3140075" algn="l"/>
              </a:tabLst>
            </a:pPr>
            <a:r>
              <a:rPr lang="en-US" altLang="zh-CN" sz="2000">
                <a:sym typeface="Symbol" panose="05050102010706020507" charset="2"/>
              </a:rPr>
              <a:t>Is AG a super key?  Does </a:t>
            </a:r>
            <a:r>
              <a:rPr lang="en-US" altLang="zh-CN" sz="2000" i="1">
                <a:sym typeface="Symbol" panose="05050102010706020507" charset="2"/>
              </a:rPr>
              <a:t>AG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R? == </a:t>
            </a:r>
            <a:r>
              <a:rPr lang="en-US" altLang="zh-CN" sz="2000">
                <a:sym typeface="Monotype Sorts" charset="2"/>
              </a:rPr>
              <a:t>Is (AG)</a:t>
            </a:r>
            <a:r>
              <a:rPr lang="en-US" altLang="zh-CN" sz="2000" baseline="30000">
                <a:sym typeface="Monotype Sorts" charset="2"/>
              </a:rPr>
              <a:t>+ </a:t>
            </a:r>
            <a:r>
              <a:rPr lang="en-US" altLang="zh-CN" sz="2000">
                <a:sym typeface="Symbol" panose="05050102010706020507" charset="2"/>
              </a:rPr>
              <a:t> R</a:t>
            </a:r>
            <a:endParaRPr lang="en-US" altLang="zh-CN" sz="2000" i="1">
              <a:sym typeface="Monotype Sorts" charset="2"/>
            </a:endParaRPr>
          </a:p>
          <a:p>
            <a:pPr marL="762000" lvl="1" indent="-304800" defTabSz="914400">
              <a:lnSpc>
                <a:spcPct val="90000"/>
              </a:lnSpc>
              <a:buFont typeface="Monotype Sorts" charset="2"/>
              <a:buAutoNum type="arabicPeriod" startAt="2"/>
              <a:tabLst>
                <a:tab pos="803275" algn="l"/>
                <a:tab pos="2633980" algn="l"/>
                <a:tab pos="3140075" algn="l"/>
              </a:tabLst>
            </a:pPr>
            <a:r>
              <a:rPr lang="en-US" altLang="zh-CN" sz="2000">
                <a:sym typeface="Monotype Sorts" charset="2"/>
              </a:rPr>
              <a:t>Is any subset of AG a </a:t>
            </a:r>
            <a:r>
              <a:rPr lang="en-US" altLang="zh-CN" sz="2000" err="1">
                <a:sym typeface="Monotype Sorts" charset="2"/>
              </a:rPr>
              <a:t>superkey</a:t>
            </a:r>
            <a:r>
              <a:rPr lang="en-US" altLang="zh-CN" sz="2000">
                <a:sym typeface="Monotype Sorts" charset="2"/>
              </a:rPr>
              <a:t>?</a:t>
            </a:r>
          </a:p>
          <a:p>
            <a:pPr marL="1163955" lvl="2" indent="-304800" defTabSz="914400">
              <a:lnSpc>
                <a:spcPct val="90000"/>
              </a:lnSpc>
              <a:buFont typeface="Monotype Sorts" charset="2"/>
              <a:buAutoNum type="arabicPeriod"/>
              <a:tabLst>
                <a:tab pos="803275" algn="l"/>
                <a:tab pos="2633980" algn="l"/>
                <a:tab pos="3140075" algn="l"/>
              </a:tabLst>
            </a:pPr>
            <a:r>
              <a:rPr lang="en-US" altLang="zh-CN" sz="2000">
                <a:sym typeface="Monotype Sorts" charset="2"/>
              </a:rPr>
              <a:t>Does </a:t>
            </a:r>
            <a:r>
              <a:rPr lang="en-US" altLang="zh-CN" sz="2000" i="1">
                <a:sym typeface="Monotype Sorts" charset="2"/>
              </a:rPr>
              <a:t>A</a:t>
            </a:r>
            <a:r>
              <a:rPr lang="en-US" altLang="zh-CN" sz="2000">
                <a:sym typeface="Monotype Sorts" charset="2"/>
              </a:rPr>
              <a:t>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R</a:t>
            </a:r>
            <a:r>
              <a:rPr lang="en-US" altLang="zh-CN" sz="2000">
                <a:sym typeface="Monotype Sorts" charset="2"/>
              </a:rPr>
              <a:t>? </a:t>
            </a:r>
            <a:r>
              <a:rPr lang="en-US" altLang="zh-CN" sz="2000" i="1">
                <a:sym typeface="Monotype Sorts" charset="2"/>
              </a:rPr>
              <a:t>== </a:t>
            </a:r>
            <a:r>
              <a:rPr lang="en-US" altLang="zh-CN" sz="2000">
                <a:sym typeface="Monotype Sorts" charset="2"/>
              </a:rPr>
              <a:t>Is (A)</a:t>
            </a:r>
            <a:r>
              <a:rPr lang="en-US" altLang="zh-CN" sz="2000" baseline="30000">
                <a:sym typeface="Monotype Sorts" charset="2"/>
              </a:rPr>
              <a:t>+ </a:t>
            </a:r>
            <a:r>
              <a:rPr lang="en-US" altLang="zh-CN" sz="2000">
                <a:sym typeface="Symbol" panose="05050102010706020507" charset="2"/>
              </a:rPr>
              <a:t> R</a:t>
            </a:r>
            <a:endParaRPr lang="en-US" altLang="zh-CN" sz="2000">
              <a:sym typeface="Monotype Sorts" charset="2"/>
            </a:endParaRPr>
          </a:p>
          <a:p>
            <a:pPr marL="1163955" lvl="2" indent="-304800" defTabSz="914400">
              <a:lnSpc>
                <a:spcPct val="90000"/>
              </a:lnSpc>
              <a:buFont typeface="Monotype Sorts" charset="2"/>
              <a:buAutoNum type="arabicPeriod"/>
              <a:tabLst>
                <a:tab pos="803275" algn="l"/>
                <a:tab pos="2633980" algn="l"/>
                <a:tab pos="3140075" algn="l"/>
              </a:tabLst>
            </a:pPr>
            <a:r>
              <a:rPr lang="en-US" altLang="zh-CN" sz="2000">
                <a:sym typeface="Monotype Sorts" charset="2"/>
              </a:rPr>
              <a:t>Does </a:t>
            </a:r>
            <a:r>
              <a:rPr lang="en-US" altLang="zh-CN" sz="2000" i="1">
                <a:sym typeface="Monotype Sorts" charset="2"/>
              </a:rPr>
              <a:t>G</a:t>
            </a:r>
            <a:r>
              <a:rPr lang="en-US" altLang="zh-CN" sz="2000">
                <a:sym typeface="Monotype Sorts" charset="2"/>
              </a:rPr>
              <a:t> </a:t>
            </a:r>
            <a:r>
              <a:rPr lang="en-US" altLang="zh-CN" sz="2000">
                <a:sym typeface="Symbol" panose="05050102010706020507" charset="2"/>
              </a:rPr>
              <a:t></a:t>
            </a:r>
            <a:r>
              <a:rPr lang="en-US" altLang="zh-CN" sz="2000">
                <a:sym typeface="Monotype Sorts" charset="2"/>
              </a:rPr>
              <a:t> </a:t>
            </a:r>
            <a:r>
              <a:rPr lang="en-US" altLang="zh-CN" sz="2000" i="1">
                <a:sym typeface="Monotype Sorts" charset="2"/>
              </a:rPr>
              <a:t>R</a:t>
            </a:r>
            <a:r>
              <a:rPr lang="en-US" altLang="zh-CN" sz="2000">
                <a:sym typeface="Monotype Sorts" charset="2"/>
              </a:rPr>
              <a:t>? == Is (G)</a:t>
            </a:r>
            <a:r>
              <a:rPr lang="en-US" altLang="zh-CN" sz="2000" baseline="30000">
                <a:sym typeface="Monotype Sorts" charset="2"/>
              </a:rPr>
              <a:t>+ </a:t>
            </a:r>
            <a:r>
              <a:rPr lang="en-US" altLang="zh-CN" sz="2000">
                <a:sym typeface="Symbol" panose="05050102010706020507" charset="2"/>
              </a:rPr>
              <a:t> R</a:t>
            </a:r>
          </a:p>
        </p:txBody>
      </p:sp>
      <p:sp>
        <p:nvSpPr>
          <p:cNvPr id="4" name="Text Box 4"/>
          <p:cNvSpPr txBox="1">
            <a:spLocks noChangeArrowheads="1"/>
          </p:cNvSpPr>
          <p:nvPr/>
        </p:nvSpPr>
        <p:spPr bwMode="auto">
          <a:xfrm>
            <a:off x="3777615" y="1012825"/>
            <a:ext cx="5173980" cy="1938020"/>
          </a:xfrm>
          <a:prstGeom prst="rect">
            <a:avLst/>
          </a:prstGeom>
          <a:noFill/>
          <a:ln w="9525">
            <a:solidFill>
              <a:srgbClr val="000099"/>
            </a:solidFill>
            <a:miter lim="800000"/>
          </a:ln>
          <a:effectLst/>
        </p:spPr>
        <p:txBody>
          <a:bodyPr wrap="square">
            <a:spAutoFit/>
          </a:bodyPr>
          <a:lstStyle/>
          <a:p>
            <a:pPr marR="0" defTabSz="914400" eaLnBrk="0" hangingPunct="0">
              <a:spcBef>
                <a:spcPct val="35000"/>
              </a:spcBef>
              <a:buClr>
                <a:schemeClr val="tx2"/>
              </a:buClr>
              <a:buSzPct val="90000"/>
              <a:buFont typeface="Monotype Sorts" charset="2"/>
            </a:pP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result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a;</a:t>
            </a:r>
            <a:br>
              <a:rPr lang="en-US" altLang="zh-CN" sz="2000" b="1" dirty="0">
                <a:solidFill>
                  <a:srgbClr val="7030A0"/>
                </a:solidFill>
                <a:effectLst>
                  <a:outerShdw blurRad="38100" dist="38100" dir="2700000">
                    <a:srgbClr val="C0C0C0"/>
                  </a:outerShdw>
                </a:effectLst>
                <a:latin typeface="Arial" panose="020B0604020202020204" pitchFamily="34" charset="0"/>
                <a:cs typeface="Arial" panose="020B0604020202020204" pitchFamily="34" charset="0"/>
                <a:sym typeface="Greek Symbols" pitchFamily="18" charset="2"/>
              </a:rPr>
            </a:b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while (changes to </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result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do</a:t>
            </a:r>
            <a:br>
              <a:rPr lang="en-US" altLang="zh-CN" sz="2000" b="1" dirty="0">
                <a:solidFill>
                  <a:srgbClr val="7030A0"/>
                </a:solidFill>
                <a:effectLst>
                  <a:outerShdw blurRad="38100" dist="38100" dir="2700000">
                    <a:srgbClr val="C0C0C0"/>
                  </a:outerShdw>
                </a:effectLst>
                <a:latin typeface="Arial" panose="020B0604020202020204" pitchFamily="34" charset="0"/>
                <a:cs typeface="Arial" panose="020B0604020202020204" pitchFamily="34" charset="0"/>
                <a:sym typeface="Greek Symbols" pitchFamily="18" charset="2"/>
              </a:rPr>
            </a:b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for each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Monotype Sorts" charset="2"/>
              </a:rPr>
              <a: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in</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F</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do</a:t>
            </a:r>
            <a:br>
              <a:rPr lang="en-US" altLang="zh-CN" sz="2000" b="1" dirty="0">
                <a:solidFill>
                  <a:srgbClr val="7030A0"/>
                </a:solidFill>
                <a:effectLst>
                  <a:outerShdw blurRad="38100" dist="38100" dir="2700000">
                    <a:srgbClr val="C0C0C0"/>
                  </a:outerShdw>
                </a:effectLst>
                <a:latin typeface="Arial" panose="020B0604020202020204" pitchFamily="34" charset="0"/>
                <a:cs typeface="Arial" panose="020B0604020202020204" pitchFamily="34" charset="0"/>
                <a:sym typeface="Greek Symbols" pitchFamily="18" charset="2"/>
              </a:rPr>
            </a:b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begin</a:t>
            </a:r>
            <a:br>
              <a:rPr lang="en-US" altLang="zh-CN" sz="2000" b="1" dirty="0">
                <a:solidFill>
                  <a:srgbClr val="7030A0"/>
                </a:solidFill>
                <a:effectLst>
                  <a:outerShdw blurRad="38100" dist="38100" dir="2700000">
                    <a:srgbClr val="C0C0C0"/>
                  </a:outerShdw>
                </a:effectLst>
                <a:latin typeface="Arial" panose="020B0604020202020204" pitchFamily="34" charset="0"/>
                <a:cs typeface="Arial" panose="020B0604020202020204" pitchFamily="34" charset="0"/>
                <a:sym typeface="Greek Symbols" pitchFamily="18" charset="2"/>
              </a:rPr>
            </a:b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if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 </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result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 then </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 result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 </a:t>
            </a:r>
            <a:r>
              <a:rPr kumimoji="0" lang="en-US" altLang="zh-CN" sz="2000" b="1" i="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result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Symbol" panose="05050102010706020507" charset="2"/>
              </a:rPr>
              <a:t></a:t>
            </a: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 </a:t>
            </a:r>
            <a:br>
              <a:rPr lang="en-US" altLang="zh-CN" sz="2000" b="1" dirty="0">
                <a:solidFill>
                  <a:srgbClr val="7030A0"/>
                </a:solidFill>
                <a:effectLst>
                  <a:outerShdw blurRad="38100" dist="38100" dir="2700000">
                    <a:srgbClr val="C0C0C0"/>
                  </a:outerShdw>
                </a:effectLst>
                <a:latin typeface="Arial" panose="020B0604020202020204" pitchFamily="34" charset="0"/>
                <a:cs typeface="Arial" panose="020B0604020202020204" pitchFamily="34" charset="0"/>
                <a:sym typeface="Greek Symbols" pitchFamily="18" charset="2"/>
              </a:rPr>
            </a:br>
            <a:r>
              <a:rPr kumimoji="0" lang="en-US" altLang="zh-CN" sz="2000" b="1" kern="1200" cap="none" spc="0" normalizeH="0" baseline="0" noProof="1">
                <a:solidFill>
                  <a:srgbClr val="7030A0"/>
                </a:solidFill>
                <a:effectLst>
                  <a:outerShdw blurRad="38100" dist="38100" dir="2700000">
                    <a:srgbClr val="C0C0C0"/>
                  </a:outerShdw>
                </a:effectLst>
                <a:latin typeface="Arial" panose="020B0604020202020204" pitchFamily="34" charset="0"/>
                <a:ea typeface="宋体" panose="02010600030101010101" pitchFamily="2" charset="-122"/>
                <a:cs typeface="Arial" panose="020B0604020202020204" pitchFamily="34" charset="0"/>
                <a:sym typeface="Greek Symbols" pitchFamily="18" charset="2"/>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9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9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9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096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0963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70963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7096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188913" y="1028700"/>
            <a:ext cx="8802688" cy="5334000"/>
          </a:xfrm>
          <a:prstGeom prst="rect">
            <a:avLst/>
          </a:prstGeom>
          <a:noFill/>
          <a:ln>
            <a:noFill/>
          </a:ln>
          <a:effectLst/>
        </p:spPr>
        <p:txBody>
          <a:bodyPr/>
          <a:lstStyle/>
          <a:p>
            <a:pPr marL="342900" marR="0" indent="-342900" algn="l" defTabSz="914400" rtl="0" eaLnBrk="1" fontAlgn="base" latinLnBrk="0" hangingPunct="1">
              <a:lnSpc>
                <a:spcPct val="100000"/>
              </a:lnSpc>
              <a:spcBef>
                <a:spcPct val="20000"/>
              </a:spcBef>
              <a:spcAft>
                <a:spcPct val="0"/>
              </a:spcAft>
              <a:buSzPct val="90000"/>
              <a:buBlip>
                <a:blip r:embed="rId2"/>
              </a:buBlip>
            </a:pP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示例2</a:t>
            </a:r>
          </a:p>
          <a:p>
            <a:pPr marL="742950" marR="0" lvl="1" indent="-285750" algn="l" defTabSz="914400" rtl="0" eaLnBrk="1" fontAlgn="base" latinLnBrk="0" hangingPunct="1">
              <a:lnSpc>
                <a:spcPct val="100000"/>
              </a:lnSpc>
              <a:spcBef>
                <a:spcPct val="20000"/>
              </a:spcBef>
              <a:spcAft>
                <a:spcPct val="0"/>
              </a:spcAft>
              <a:buSzPct val="80000"/>
              <a:buNone/>
            </a:pP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R&lt; U, F &gt;, U = (A, B, C, D, E), F = {AB</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C</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B</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D, CE, CEB, ACB},</a:t>
            </a: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计算</a:t>
            </a:r>
            <a:r>
              <a:rPr kumimoji="0" lang="zh-CN" altLang="en-US"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AB)</a:t>
            </a:r>
            <a:r>
              <a:rPr kumimoji="0" lang="en-US" altLang="zh-CN" sz="2000" b="1" i="0" u="none" strike="noStrike" kern="1200" cap="none" spc="0" normalizeH="0" baseline="3000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p>
          <a:p>
            <a:pPr marL="742950" marR="0" lvl="1" indent="-285750" algn="l" defTabSz="914400" rtl="0" eaLnBrk="1" fontAlgn="base" latinLnBrk="0" hangingPunct="1">
              <a:lnSpc>
                <a:spcPct val="100000"/>
              </a:lnSpc>
              <a:spcBef>
                <a:spcPct val="20000"/>
              </a:spcBef>
              <a:spcAft>
                <a:spcPct val="0"/>
              </a:spcAft>
              <a:buSzPct val="80000"/>
              <a:buNone/>
            </a:pP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p>
          <a:p>
            <a:pPr marL="742950" marR="0" lvl="1" indent="-285750" algn="l" defTabSz="914400" rtl="0" eaLnBrk="1" fontAlgn="base" latinLnBrk="0" hangingPunct="1">
              <a:lnSpc>
                <a:spcPct val="100000"/>
              </a:lnSpc>
              <a:spcBef>
                <a:spcPct val="20000"/>
              </a:spcBef>
              <a:spcAft>
                <a:spcPct val="0"/>
              </a:spcAft>
              <a:buSzPct val="80000"/>
              <a:buNone/>
            </a:pP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所用依赖	          </a:t>
            </a:r>
            <a:r>
              <a:rPr kumimoji="0" lang="zh-CN" altLang="en-US"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AB)</a:t>
            </a:r>
            <a:r>
              <a:rPr kumimoji="0" lang="en-US" altLang="zh-CN" sz="2000" b="1" i="0" u="none" strike="noStrike" kern="1200" cap="none" spc="0" normalizeH="0" baseline="3000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endPar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endParaRPr>
          </a:p>
          <a:p>
            <a:pPr marL="742950" marR="0" lvl="1" indent="-285750" algn="l" defTabSz="914400" rtl="0" eaLnBrk="1" fontAlgn="base" latinLnBrk="0" hangingPunct="1">
              <a:lnSpc>
                <a:spcPct val="100000"/>
              </a:lnSpc>
              <a:spcBef>
                <a:spcPct val="60000"/>
              </a:spcBef>
              <a:spcAft>
                <a:spcPct val="0"/>
              </a:spcAft>
              <a:buSzPct val="80000"/>
              <a:buNone/>
            </a:pPr>
            <a:r>
              <a:rPr kumimoji="0" lang="zh-CN" altLang="en-US"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AB</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C</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t>
            </a:r>
            <a:r>
              <a:rPr kumimoji="0" lang="en-US" altLang="zh-CN" sz="2000" b="1" i="0" u="none" strike="noStrike" kern="1200" cap="none" spc="0" normalizeH="0" baseline="0" noProof="1">
                <a:solidFill>
                  <a:srgbClr val="0066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AB</a:t>
            </a:r>
            <a:r>
              <a:rPr kumimoji="0" lang="en-US" altLang="zh-CN" sz="2000" b="1" i="0" u="sng"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p>
          <a:p>
            <a:pPr marL="742950" marR="0" lvl="1" indent="-285750" algn="l" defTabSz="914400" rtl="0" eaLnBrk="1" fontAlgn="base" latinLnBrk="0" hangingPunct="1">
              <a:lnSpc>
                <a:spcPct val="100000"/>
              </a:lnSpc>
              <a:spcBef>
                <a:spcPct val="20000"/>
              </a:spcBef>
              <a:spcAft>
                <a:spcPct val="0"/>
              </a:spcAft>
              <a:buSzPct val="80000"/>
              <a:buNone/>
            </a:pP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BD		</a:t>
            </a:r>
            <a:r>
              <a:rPr kumimoji="0" lang="en-US" altLang="zh-CN" sz="2000" b="1" i="0" u="none" strike="noStrike" kern="1200" cap="none" spc="0" normalizeH="0" baseline="0" noProof="1">
                <a:solidFill>
                  <a:srgbClr val="0066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AB</a:t>
            </a:r>
            <a:r>
              <a:rPr kumimoji="0" lang="en-US" altLang="zh-CN" sz="2000" b="1" i="0" u="sng" strike="noStrike" kern="1200" cap="none" spc="0" normalizeH="0" baseline="0" noProof="1">
                <a:solidFill>
                  <a:srgbClr val="0066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C</a:t>
            </a:r>
            <a:r>
              <a:rPr kumimoji="0" lang="en-US" altLang="zh-CN" sz="2000" b="1" i="0" u="sng"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D</a:t>
            </a:r>
          </a:p>
          <a:p>
            <a:pPr marL="742950" marR="0" lvl="1" indent="-285750" algn="l" defTabSz="914400" rtl="0" eaLnBrk="1" fontAlgn="base" latinLnBrk="0" hangingPunct="1">
              <a:lnSpc>
                <a:spcPct val="100000"/>
              </a:lnSpc>
              <a:spcBef>
                <a:spcPct val="20000"/>
              </a:spcBef>
              <a:spcAft>
                <a:spcPct val="0"/>
              </a:spcAft>
              <a:buSzPct val="80000"/>
              <a:buNone/>
            </a:pP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CE		</a:t>
            </a:r>
            <a:r>
              <a:rPr kumimoji="0" lang="en-US" altLang="zh-CN" sz="2000" b="1" i="0" u="none" strike="noStrike" kern="1200" cap="none" spc="0" normalizeH="0" baseline="0" noProof="1">
                <a:solidFill>
                  <a:srgbClr val="0066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AB</a:t>
            </a:r>
            <a:r>
              <a:rPr kumimoji="0" lang="en-US" altLang="zh-CN" sz="2000" b="1" i="0" u="sng" strike="noStrike" kern="1200" cap="none" spc="0" normalizeH="0" baseline="0" noProof="1">
                <a:solidFill>
                  <a:srgbClr val="0066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CD</a:t>
            </a:r>
            <a:r>
              <a:rPr kumimoji="0" lang="en-US" altLang="zh-CN" sz="2000" b="1" i="0" u="sng"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E</a:t>
            </a:r>
          </a:p>
          <a:p>
            <a:pPr marL="742950" marR="0" lvl="1" indent="-285750" algn="l" defTabSz="914400" rtl="0" eaLnBrk="1" fontAlgn="base" latinLnBrk="0" hangingPunct="1">
              <a:lnSpc>
                <a:spcPct val="100000"/>
              </a:lnSpc>
              <a:spcBef>
                <a:spcPct val="40000"/>
              </a:spcBef>
              <a:spcAft>
                <a:spcPct val="0"/>
              </a:spcAft>
              <a:buSzPct val="80000"/>
              <a:buNone/>
            </a:pP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zh-CN" altLang="en-US"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AB)</a:t>
            </a:r>
            <a:r>
              <a:rPr kumimoji="0" lang="en-US" altLang="zh-CN" sz="2000" b="1" i="0" u="none" strike="noStrike" kern="1200" cap="none" spc="0" normalizeH="0" baseline="30000" noProof="1">
                <a:solidFill>
                  <a:srgbClr val="990033"/>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rgbClr val="0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 ABCDE</a:t>
            </a:r>
          </a:p>
        </p:txBody>
      </p:sp>
      <p:sp>
        <p:nvSpPr>
          <p:cNvPr id="233475" name="Line 3"/>
          <p:cNvSpPr>
            <a:spLocks noChangeShapeType="1"/>
          </p:cNvSpPr>
          <p:nvPr/>
        </p:nvSpPr>
        <p:spPr bwMode="auto">
          <a:xfrm>
            <a:off x="1098550" y="2887663"/>
            <a:ext cx="6324600" cy="0"/>
          </a:xfrm>
          <a:prstGeom prst="line">
            <a:avLst/>
          </a:prstGeom>
          <a:noFill/>
          <a:ln w="76200" cmpd="tri">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3476" name="Line 4"/>
          <p:cNvSpPr>
            <a:spLocks noChangeShapeType="1"/>
          </p:cNvSpPr>
          <p:nvPr/>
        </p:nvSpPr>
        <p:spPr bwMode="auto">
          <a:xfrm>
            <a:off x="1096963" y="4090988"/>
            <a:ext cx="6324600" cy="0"/>
          </a:xfrm>
          <a:prstGeom prst="line">
            <a:avLst/>
          </a:prstGeom>
          <a:noFill/>
          <a:ln w="76200" cmpd="tri">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5780" name="Rectangle 5"/>
          <p:cNvSpPr>
            <a:spLocks noGrp="1"/>
          </p:cNvSpPr>
          <p:nvPr>
            <p:ph type="title"/>
          </p:nvPr>
        </p:nvSpPr>
        <p:spPr>
          <a:xfrm>
            <a:off x="701675" y="15240"/>
            <a:ext cx="8289925" cy="762000"/>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Attribute Set Closure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idx="1"/>
          </p:nvPr>
        </p:nvSpPr>
        <p:spPr>
          <a:xfrm>
            <a:off x="814388" y="1093788"/>
            <a:ext cx="7661275" cy="490378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示例3</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None/>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R&lt; U, F &gt;, U = (A, B, C, D, E, G), F = {A</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E</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BE</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AG, CEA, GD},</a:t>
            </a: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计算</a:t>
            </a:r>
            <a:r>
              <a:rPr kumimoji="1" lang="zh-CN" altLang="en-US"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AB)</a:t>
            </a:r>
            <a:r>
              <a:rPr kumimoji="1" lang="en-US" altLang="zh-CN" sz="2000" b="1" i="0" u="none" strike="noStrike" kern="0" cap="none" spc="0" normalizeH="0" baseline="3000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endParaRP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None/>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None/>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所用依赖	         </a:t>
            </a:r>
            <a:r>
              <a:rPr kumimoji="1" lang="zh-CN" altLang="en-US"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AB)</a:t>
            </a:r>
            <a:r>
              <a:rPr kumimoji="1" lang="en-US" altLang="zh-CN" sz="2000" b="1" i="0" u="none" strike="noStrike" kern="0" cap="none" spc="0" normalizeH="0" baseline="3000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endParaRPr>
          </a:p>
          <a:p>
            <a:pPr marL="742950" marR="0" lvl="1" indent="-285750" algn="l" defTabSz="914400" rtl="0" eaLnBrk="0" fontAlgn="base" latinLnBrk="0" hangingPunct="0">
              <a:lnSpc>
                <a:spcPct val="100000"/>
              </a:lnSpc>
              <a:spcBef>
                <a:spcPct val="60000"/>
              </a:spcBef>
              <a:spcAft>
                <a:spcPct val="0"/>
              </a:spcAft>
              <a:buClr>
                <a:schemeClr val="folHlink"/>
              </a:buClr>
              <a:buSzPct val="80000"/>
              <a:buFont typeface="Monotype Sorts" charset="0"/>
              <a:buNone/>
            </a:pPr>
            <a:r>
              <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E</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		         </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AB</a:t>
            </a:r>
            <a:r>
              <a:rPr kumimoji="1" lang="en-US" altLang="zh-CN" sz="20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E</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None/>
            </a:pP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BEAG	         </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ABE</a:t>
            </a:r>
            <a:r>
              <a:rPr kumimoji="1" lang="en-US" altLang="zh-CN" sz="20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G</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None/>
            </a:pP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GD		         </a:t>
            </a:r>
            <a:r>
              <a:rPr kumimoji="1" lang="en-US" altLang="zh-CN" sz="2000" b="1" i="0" u="none" strike="noStrike" kern="0" cap="none" spc="0" normalizeH="0" baseline="0" noProof="1">
                <a:solidFill>
                  <a:srgbClr val="006600"/>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ABEG</a:t>
            </a:r>
            <a:r>
              <a:rPr kumimoji="1" lang="en-US" altLang="zh-CN" sz="2000" b="1" i="0" u="sng"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D</a:t>
            </a:r>
          </a:p>
          <a:p>
            <a:pPr marL="742950" marR="0" lvl="1" indent="-285750" algn="l" defTabSz="914400" rtl="0" eaLnBrk="0" fontAlgn="base" latinLnBrk="0" hangingPunct="0">
              <a:lnSpc>
                <a:spcPct val="100000"/>
              </a:lnSpc>
              <a:spcBef>
                <a:spcPct val="40000"/>
              </a:spcBef>
              <a:spcAft>
                <a:spcPct val="0"/>
              </a:spcAft>
              <a:buClr>
                <a:schemeClr val="folHlink"/>
              </a:buClr>
              <a:buSzPct val="80000"/>
              <a:buFont typeface="Monotype Sorts" charset="0"/>
              <a:buNone/>
            </a:pP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a:t>
            </a:r>
            <a:r>
              <a:rPr kumimoji="1" lang="zh-CN" altLang="en-US"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r>
              <a:rPr kumimoji="1" lang="en-US" altLang="zh-CN" sz="2000" b="1" i="0" u="none" strike="noStrike" kern="0" cap="none" spc="0" normalizeH="0" baseline="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AB)</a:t>
            </a:r>
            <a:r>
              <a:rPr kumimoji="1" lang="en-US" altLang="zh-CN" sz="2000" b="1" i="0" u="none" strike="noStrike" kern="0" cap="none" spc="0" normalizeH="0" baseline="30000" noProof="1">
                <a:solidFill>
                  <a:srgbClr val="990033"/>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a:t>
            </a:r>
            <a:r>
              <a:rPr kumimoji="1" lang="en-US" altLang="zh-CN"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rPr>
              <a:t> = ABEGD</a:t>
            </a:r>
            <a:endParaRPr kumimoji="1" lang="zh-CN" altLang="en-US" sz="20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sym typeface="Symbol" panose="05050102010706020507" charset="2"/>
            </a:endParaRPr>
          </a:p>
        </p:txBody>
      </p:sp>
      <p:sp>
        <p:nvSpPr>
          <p:cNvPr id="234499" name="Line 3"/>
          <p:cNvSpPr>
            <a:spLocks noChangeShapeType="1"/>
          </p:cNvSpPr>
          <p:nvPr/>
        </p:nvSpPr>
        <p:spPr bwMode="auto">
          <a:xfrm>
            <a:off x="1387475" y="3152775"/>
            <a:ext cx="6324600" cy="0"/>
          </a:xfrm>
          <a:prstGeom prst="line">
            <a:avLst/>
          </a:prstGeom>
          <a:noFill/>
          <a:ln w="76200" cmpd="tri">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234500" name="Line 4"/>
          <p:cNvSpPr>
            <a:spLocks noChangeShapeType="1"/>
          </p:cNvSpPr>
          <p:nvPr/>
        </p:nvSpPr>
        <p:spPr bwMode="auto">
          <a:xfrm>
            <a:off x="1384300" y="4408488"/>
            <a:ext cx="6324600" cy="0"/>
          </a:xfrm>
          <a:prstGeom prst="line">
            <a:avLst/>
          </a:prstGeom>
          <a:noFill/>
          <a:ln w="76200" cmpd="tri">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6804" name="Rectangle 5"/>
          <p:cNvSpPr>
            <a:spLocks noGrp="1"/>
          </p:cNvSpPr>
          <p:nvPr>
            <p:ph type="title"/>
          </p:nvPr>
        </p:nvSpPr>
        <p:spPr>
          <a:xfrm>
            <a:off x="0" y="152400"/>
            <a:ext cx="9144000" cy="762000"/>
          </a:xfrm>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Attribute Set Closure</a:t>
            </a:r>
          </a:p>
        </p:txBody>
      </p:sp>
      <p:sp>
        <p:nvSpPr>
          <p:cNvPr id="76805" name="文本框 3"/>
          <p:cNvSpPr txBox="1"/>
          <p:nvPr/>
        </p:nvSpPr>
        <p:spPr>
          <a:xfrm>
            <a:off x="8589963" y="19050"/>
            <a:ext cx="573087" cy="338138"/>
          </a:xfrm>
          <a:prstGeom prst="rect">
            <a:avLst/>
          </a:prstGeom>
          <a:noFill/>
          <a:ln w="9525">
            <a:noFill/>
          </a:ln>
        </p:spPr>
        <p:txBody>
          <a:bodyPr wrap="none" anchor="t">
            <a:spAutoFit/>
          </a:bodyPr>
          <a:lstStyle/>
          <a:p>
            <a:pPr eaLnBrk="0" hangingPunct="0"/>
            <a:r>
              <a:rPr lang="en-US" altLang="zh-CN" dirty="0">
                <a:solidFill>
                  <a:srgbClr val="666699"/>
                </a:solidFill>
                <a:latin typeface="Helvetica" panose="020B0604020202030204" charset="0"/>
              </a:rPr>
              <a:t>next</a:t>
            </a:r>
            <a:endParaRPr lang="zh-CN" altLang="en-US" dirty="0">
              <a:solidFill>
                <a:srgbClr val="666699"/>
              </a:solidFill>
              <a:latin typeface="Helvetica" panose="020B0604020202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952500" y="201613"/>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Uses of Attribute Closure</a:t>
            </a:r>
          </a:p>
        </p:txBody>
      </p:sp>
      <p:sp>
        <p:nvSpPr>
          <p:cNvPr id="711683" name="Rectangle 3"/>
          <p:cNvSpPr>
            <a:spLocks noGrp="1"/>
          </p:cNvSpPr>
          <p:nvPr>
            <p:ph type="body"/>
          </p:nvPr>
        </p:nvSpPr>
        <p:spPr>
          <a:xfrm>
            <a:off x="133350" y="1055688"/>
            <a:ext cx="8813800" cy="5408174"/>
          </a:xfrm>
        </p:spPr>
        <p:txBody>
          <a:bodyPr wrap="square" lIns="91440" tIns="45720" rIns="91440" bIns="45720" anchor="t"/>
          <a:lstStyle/>
          <a:p>
            <a:pPr marL="342900" indent="-342900" algn="l">
              <a:spcBef>
                <a:spcPct val="35000"/>
              </a:spcBef>
              <a:buClr>
                <a:schemeClr val="tx2"/>
              </a:buClr>
              <a:buSzPct val="90000"/>
              <a:buFont typeface="Wingdings" panose="05000000000000000000" pitchFamily="2" charset="2"/>
              <a:buChar char="p"/>
            </a:pPr>
            <a:r>
              <a:rPr kumimoji="0" lang="en-US" altLang="zh-CN" sz="2400" kern="1200" dirty="0">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rPr>
              <a:t>There are several uses of the attribute closure algorithm:</a:t>
            </a:r>
          </a:p>
          <a:p>
            <a:pPr marL="342900" indent="-342900" algn="l">
              <a:spcBef>
                <a:spcPct val="35000"/>
              </a:spcBef>
              <a:buClr>
                <a:schemeClr val="tx2"/>
              </a:buClr>
              <a:buSzPct val="90000"/>
              <a:buFont typeface="Wingdings" panose="05000000000000000000" pitchFamily="2" charset="2"/>
              <a:buChar char="p"/>
            </a:pPr>
            <a:r>
              <a:rPr lang="en-US" altLang="zh-CN" sz="2400" b="1" i="1" u="sng" dirty="0">
                <a:solidFill>
                  <a:srgbClr val="000099"/>
                </a:solidFill>
              </a:rPr>
              <a:t>Testing for </a:t>
            </a:r>
            <a:r>
              <a:rPr lang="en-US" altLang="zh-CN" sz="2400" b="1" i="1" u="sng" dirty="0" err="1">
                <a:solidFill>
                  <a:srgbClr val="000099"/>
                </a:solidFill>
              </a:rPr>
              <a:t>superkey</a:t>
            </a:r>
            <a:r>
              <a:rPr lang="en-US" altLang="zh-CN" sz="2400" b="1" i="1" u="sng" dirty="0">
                <a:solidFill>
                  <a:srgbClr val="000099"/>
                </a:solidFill>
              </a:rPr>
              <a:t>:</a:t>
            </a:r>
          </a:p>
          <a:p>
            <a:pPr marL="800100" lvl="5" indent="-342900" algn="l">
              <a:spcBef>
                <a:spcPct val="35000"/>
              </a:spcBef>
              <a:buClr>
                <a:schemeClr val="tx2"/>
              </a:buClr>
              <a:buSzPct val="90000"/>
              <a:buFont typeface="Wingdings" panose="05000000000000000000" pitchFamily="2" charset="2"/>
              <a:buChar char="ü"/>
            </a:pPr>
            <a:r>
              <a:rPr lang="en-US" altLang="zh-CN" sz="2400" dirty="0">
                <a:solidFill>
                  <a:schemeClr val="tx1"/>
                </a:solidFill>
              </a:rPr>
              <a:t>To test if </a:t>
            </a:r>
            <a:r>
              <a:rPr lang="en-US" altLang="zh-CN" sz="2400" dirty="0">
                <a:solidFill>
                  <a:schemeClr val="tx1"/>
                </a:solidFill>
                <a:sym typeface="Symbol" panose="05050102010706020507" charset="2"/>
              </a:rPr>
              <a:t> is a </a:t>
            </a:r>
            <a:r>
              <a:rPr lang="en-US" altLang="zh-CN" sz="2400" dirty="0" err="1">
                <a:solidFill>
                  <a:schemeClr val="tx1"/>
                </a:solidFill>
                <a:sym typeface="Symbol" panose="05050102010706020507" charset="2"/>
              </a:rPr>
              <a:t>superkey</a:t>
            </a:r>
            <a:r>
              <a:rPr lang="en-US" altLang="zh-CN" sz="2400" dirty="0">
                <a:solidFill>
                  <a:schemeClr val="tx1"/>
                </a:solidFill>
                <a:sym typeface="Symbol" panose="05050102010706020507" charset="2"/>
              </a:rPr>
              <a:t>, we compute </a:t>
            </a:r>
            <a:r>
              <a:rPr lang="en-US" altLang="zh-CN" sz="2400" baseline="30000" dirty="0">
                <a:solidFill>
                  <a:schemeClr val="tx1"/>
                </a:solidFill>
                <a:sym typeface="Symbol" panose="05050102010706020507" charset="2"/>
              </a:rPr>
              <a:t>+,</a:t>
            </a:r>
            <a:r>
              <a:rPr lang="en-US" altLang="zh-CN" sz="2400" dirty="0">
                <a:solidFill>
                  <a:schemeClr val="tx1"/>
                </a:solidFill>
                <a:sym typeface="Symbol" panose="05050102010706020507" charset="2"/>
              </a:rPr>
              <a:t> and check if </a:t>
            </a:r>
            <a:r>
              <a:rPr lang="en-US" altLang="zh-CN" sz="2400" baseline="30000" dirty="0">
                <a:solidFill>
                  <a:schemeClr val="tx1"/>
                </a:solidFill>
                <a:sym typeface="Symbol" panose="05050102010706020507" charset="2"/>
              </a:rPr>
              <a:t>+ </a:t>
            </a:r>
            <a:r>
              <a:rPr lang="en-US" altLang="zh-CN" sz="2400" dirty="0">
                <a:solidFill>
                  <a:schemeClr val="tx1"/>
                </a:solidFill>
                <a:sym typeface="Symbol" panose="05050102010706020507" charset="2"/>
              </a:rPr>
              <a:t>contains all attributes of </a:t>
            </a:r>
            <a:r>
              <a:rPr lang="en-US" altLang="zh-CN" sz="2400" i="1" dirty="0">
                <a:solidFill>
                  <a:schemeClr val="tx1"/>
                </a:solidFill>
                <a:sym typeface="Symbol" panose="05050102010706020507" charset="2"/>
              </a:rPr>
              <a:t>R</a:t>
            </a:r>
            <a:r>
              <a:rPr lang="en-US" altLang="zh-CN" sz="2400" dirty="0">
                <a:solidFill>
                  <a:schemeClr val="tx1"/>
                </a:solidFill>
                <a:sym typeface="Symbol" panose="05050102010706020507" charset="2"/>
              </a:rPr>
              <a:t>.</a:t>
            </a:r>
          </a:p>
          <a:p>
            <a:pPr marL="342900" indent="-342900" algn="l">
              <a:spcBef>
                <a:spcPct val="35000"/>
              </a:spcBef>
              <a:buClr>
                <a:schemeClr val="tx2"/>
              </a:buClr>
              <a:buSzPct val="90000"/>
              <a:buFont typeface="Wingdings" panose="05000000000000000000" pitchFamily="2" charset="2"/>
              <a:buChar char="p"/>
            </a:pPr>
            <a:r>
              <a:rPr lang="en-US" altLang="zh-CN" sz="2400" i="1" u="sng" dirty="0">
                <a:solidFill>
                  <a:srgbClr val="000099"/>
                </a:solidFill>
                <a:sym typeface="Symbol" panose="05050102010706020507" charset="2"/>
              </a:rPr>
              <a:t>Testing functional dependencies</a:t>
            </a:r>
          </a:p>
          <a:p>
            <a:pPr marL="800100" lvl="5" indent="-342900" algn="l">
              <a:buClr>
                <a:srgbClr val="C00000"/>
              </a:buClr>
              <a:buFont typeface="Wingdings" panose="05000000000000000000" pitchFamily="2" charset="2"/>
              <a:buChar char="ü"/>
            </a:pPr>
            <a:r>
              <a:rPr lang="en-US" altLang="zh-CN" sz="2400" dirty="0">
                <a:solidFill>
                  <a:schemeClr val="tx1"/>
                </a:solidFill>
                <a:sym typeface="Symbol" panose="05050102010706020507" charset="2"/>
              </a:rPr>
              <a:t>To check if a functional dependency    holds (or, in other words, is in </a:t>
            </a:r>
            <a:r>
              <a:rPr lang="en-US" altLang="zh-CN" sz="2400" i="1" dirty="0">
                <a:solidFill>
                  <a:schemeClr val="tx1"/>
                </a:solidFill>
                <a:sym typeface="Symbol" panose="05050102010706020507" charset="2"/>
              </a:rPr>
              <a:t>F</a:t>
            </a:r>
            <a:r>
              <a:rPr lang="en-US" altLang="zh-CN" sz="2400" baseline="30000" dirty="0">
                <a:solidFill>
                  <a:schemeClr val="tx1"/>
                </a:solidFill>
                <a:sym typeface="Symbol" panose="05050102010706020507" charset="2"/>
              </a:rPr>
              <a:t>+</a:t>
            </a:r>
            <a:r>
              <a:rPr lang="en-US" altLang="zh-CN" sz="2400" dirty="0">
                <a:solidFill>
                  <a:schemeClr val="tx1"/>
                </a:solidFill>
                <a:sym typeface="Symbol" panose="05050102010706020507" charset="2"/>
              </a:rPr>
              <a:t>), just check if   </a:t>
            </a:r>
            <a:r>
              <a:rPr lang="en-US" altLang="zh-CN" sz="2400" baseline="30000" dirty="0">
                <a:solidFill>
                  <a:schemeClr val="tx1"/>
                </a:solidFill>
                <a:sym typeface="Symbol" panose="05050102010706020507" charset="2"/>
              </a:rPr>
              <a:t>+</a:t>
            </a:r>
            <a:r>
              <a:rPr lang="en-US" altLang="zh-CN" sz="2400" dirty="0">
                <a:solidFill>
                  <a:schemeClr val="tx1"/>
                </a:solidFill>
                <a:sym typeface="Symbol" panose="05050102010706020507" charset="2"/>
              </a:rPr>
              <a:t>. </a:t>
            </a:r>
          </a:p>
          <a:p>
            <a:pPr marL="800100" lvl="5" indent="-342900" algn="l">
              <a:buClr>
                <a:srgbClr val="C00000"/>
              </a:buClr>
              <a:buFont typeface="Wingdings" panose="05000000000000000000" pitchFamily="2" charset="2"/>
              <a:buChar char="ü"/>
            </a:pPr>
            <a:r>
              <a:rPr lang="en-US" altLang="zh-CN" sz="2400" dirty="0">
                <a:solidFill>
                  <a:schemeClr val="tx1"/>
                </a:solidFill>
                <a:sym typeface="Symbol" panose="05050102010706020507" charset="2"/>
              </a:rPr>
              <a:t>That is, we compute </a:t>
            </a:r>
            <a:r>
              <a:rPr lang="en-US" altLang="zh-CN" sz="2400" baseline="30000" dirty="0">
                <a:solidFill>
                  <a:schemeClr val="tx1"/>
                </a:solidFill>
                <a:sym typeface="Symbol" panose="05050102010706020507" charset="2"/>
              </a:rPr>
              <a:t>+ </a:t>
            </a:r>
            <a:r>
              <a:rPr lang="en-US" altLang="zh-CN" sz="2400" dirty="0">
                <a:solidFill>
                  <a:schemeClr val="tx1"/>
                </a:solidFill>
                <a:sym typeface="Symbol" panose="05050102010706020507" charset="2"/>
              </a:rPr>
              <a:t>by using attribute closure, and then check if it contains . </a:t>
            </a:r>
          </a:p>
          <a:p>
            <a:pPr marL="800100" lvl="5" indent="-342900" algn="l">
              <a:buClr>
                <a:srgbClr val="C00000"/>
              </a:buClr>
              <a:buFont typeface="Wingdings" panose="05000000000000000000" pitchFamily="2" charset="2"/>
              <a:buChar char="ü"/>
            </a:pPr>
            <a:r>
              <a:rPr lang="en-US" altLang="zh-CN" sz="2400" b="1" dirty="0">
                <a:solidFill>
                  <a:srgbClr val="0000FF"/>
                </a:solidFill>
                <a:sym typeface="Symbol" panose="05050102010706020507" charset="2"/>
              </a:rPr>
              <a:t>Is a simple and cheap test, and very useful</a:t>
            </a:r>
          </a:p>
          <a:p>
            <a:pPr marL="342900" lvl="4" indent="-342900" algn="l">
              <a:buClr>
                <a:srgbClr val="C00000"/>
              </a:buClr>
              <a:buFont typeface="Wingdings" panose="05000000000000000000" pitchFamily="2" charset="2"/>
              <a:buChar char="p"/>
            </a:pPr>
            <a:r>
              <a:rPr lang="en-US" altLang="zh-CN" sz="2400" b="1" i="1" u="sng" dirty="0">
                <a:solidFill>
                  <a:srgbClr val="C00000"/>
                </a:solidFill>
                <a:sym typeface="Symbol" panose="05050102010706020507" charset="2"/>
              </a:rPr>
              <a:t>Computing closure of F</a:t>
            </a:r>
            <a:endParaRPr lang="en-US" altLang="zh-CN" sz="2400" dirty="0">
              <a:sym typeface="Symbol" panose="05050102010706020507" charset="2"/>
            </a:endParaRPr>
          </a:p>
          <a:p>
            <a:pPr marL="800100" lvl="5" indent="-342900" algn="l">
              <a:buFont typeface="Wingdings" panose="05000000000000000000" pitchFamily="2" charset="2"/>
              <a:buChar char="ü"/>
            </a:pPr>
            <a:r>
              <a:rPr lang="en-US" altLang="zh-CN" sz="2400" dirty="0">
                <a:solidFill>
                  <a:schemeClr val="tx1"/>
                </a:solidFill>
                <a:sym typeface="Symbol" panose="05050102010706020507" charset="2"/>
              </a:rPr>
              <a:t>For each   </a:t>
            </a:r>
            <a:r>
              <a:rPr lang="en-US" altLang="zh-CN" sz="2400" i="1" dirty="0">
                <a:solidFill>
                  <a:schemeClr val="tx1"/>
                </a:solidFill>
                <a:sym typeface="Symbol" panose="05050102010706020507" charset="2"/>
              </a:rPr>
              <a:t>R, </a:t>
            </a:r>
            <a:r>
              <a:rPr lang="en-US" altLang="zh-CN" sz="2400" dirty="0">
                <a:solidFill>
                  <a:schemeClr val="tx1"/>
                </a:solidFill>
                <a:sym typeface="Symbol" panose="05050102010706020507" charset="2"/>
              </a:rPr>
              <a:t>we find the closure </a:t>
            </a:r>
            <a:r>
              <a:rPr lang="en-US" altLang="zh-CN" sz="2400" baseline="30000" dirty="0">
                <a:solidFill>
                  <a:schemeClr val="tx1"/>
                </a:solidFill>
                <a:sym typeface="Symbol" panose="05050102010706020507" charset="2"/>
              </a:rPr>
              <a:t>+</a:t>
            </a:r>
            <a:r>
              <a:rPr lang="en-US" altLang="zh-CN" sz="2400" dirty="0">
                <a:solidFill>
                  <a:schemeClr val="tx1"/>
                </a:solidFill>
                <a:sym typeface="Symbol" panose="05050102010706020507" charset="2"/>
              </a:rPr>
              <a:t>, and for each </a:t>
            </a:r>
            <a:r>
              <a:rPr lang="en-US" altLang="zh-CN" sz="2400" i="1" dirty="0">
                <a:solidFill>
                  <a:schemeClr val="tx1"/>
                </a:solidFill>
                <a:sym typeface="Symbol" panose="05050102010706020507" charset="2"/>
              </a:rPr>
              <a:t>S</a:t>
            </a:r>
            <a:r>
              <a:rPr lang="en-US" altLang="zh-CN" sz="2400" dirty="0">
                <a:solidFill>
                  <a:schemeClr val="tx1"/>
                </a:solidFill>
                <a:sym typeface="Symbol" panose="05050102010706020507" charset="2"/>
              </a:rPr>
              <a:t>  </a:t>
            </a:r>
            <a:r>
              <a:rPr lang="en-US" altLang="zh-CN" sz="2400" baseline="30000" dirty="0">
                <a:solidFill>
                  <a:schemeClr val="tx1"/>
                </a:solidFill>
                <a:sym typeface="Symbol" panose="05050102010706020507" charset="2"/>
              </a:rPr>
              <a:t>+</a:t>
            </a:r>
            <a:r>
              <a:rPr lang="en-US" altLang="zh-CN" sz="2400" dirty="0">
                <a:solidFill>
                  <a:schemeClr val="tx1"/>
                </a:solidFill>
                <a:sym typeface="Symbol" panose="05050102010706020507" charset="2"/>
              </a:rPr>
              <a:t>, we output a functional dependency   </a:t>
            </a:r>
            <a:r>
              <a:rPr lang="en-US" altLang="zh-CN" sz="2400" i="1" dirty="0">
                <a:solidFill>
                  <a:schemeClr val="tx1"/>
                </a:solidFill>
                <a:sym typeface="Symbol" panose="05050102010706020507" charset="2"/>
              </a:rPr>
              <a:t>S.</a:t>
            </a:r>
            <a:endParaRPr lang="en-US"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16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3" end="3"/>
                                            </p:txEl>
                                          </p:spTgt>
                                        </p:tgtEl>
                                        <p:attrNameLst>
                                          <p:attrName>ppt_c</p:attrName>
                                        </p:attrNameLst>
                                      </p:cBhvr>
                                      <p:to>
                                        <a:srgbClr val="333333"/>
                                      </p:to>
                                    </p:animClr>
                                  </p:subTnLst>
                                </p:cTn>
                              </p:par>
                              <p:par>
                                <p:cTn id="7" presetID="1" presetClass="entr" presetSubtype="0" fill="hold" grpId="0" nodeType="withEffect">
                                  <p:stCondLst>
                                    <p:cond delay="0"/>
                                  </p:stCondLst>
                                  <p:childTnLst>
                                    <p:set>
                                      <p:cBhvr>
                                        <p:cTn id="8" dur="1" fill="hold">
                                          <p:stCondLst>
                                            <p:cond delay="499"/>
                                          </p:stCondLst>
                                        </p:cTn>
                                        <p:tgtEl>
                                          <p:spTgt spid="7116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4" end="4"/>
                                            </p:txEl>
                                          </p:spTgt>
                                        </p:tgtEl>
                                        <p:attrNameLst>
                                          <p:attrName>ppt_c</p:attrName>
                                        </p:attrNameLst>
                                      </p:cBhvr>
                                      <p:to>
                                        <a:srgbClr val="333333"/>
                                      </p:to>
                                    </p:animClr>
                                  </p:subTnLst>
                                </p:cTn>
                              </p:par>
                              <p:par>
                                <p:cTn id="9" presetID="1" presetClass="entr" presetSubtype="0" fill="hold" grpId="0" nodeType="withEffect">
                                  <p:stCondLst>
                                    <p:cond delay="0"/>
                                  </p:stCondLst>
                                  <p:childTnLst>
                                    <p:set>
                                      <p:cBhvr>
                                        <p:cTn id="10" dur="1" fill="hold">
                                          <p:stCondLst>
                                            <p:cond delay="499"/>
                                          </p:stCondLst>
                                        </p:cTn>
                                        <p:tgtEl>
                                          <p:spTgt spid="7116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5" end="5"/>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7116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6" end="6"/>
                                            </p:txEl>
                                          </p:spTgt>
                                        </p:tgtEl>
                                        <p:attrNameLst>
                                          <p:attrName>ppt_c</p:attrName>
                                        </p:attrNameLst>
                                      </p:cBhvr>
                                      <p:to>
                                        <a:srgbClr val="333333"/>
                                      </p:to>
                                    </p:animClr>
                                  </p:subTnLst>
                                </p:cTn>
                              </p:par>
                              <p:par>
                                <p:cTn id="13" presetID="1" presetClass="entr" presetSubtype="0" fill="hold" grpId="0" nodeType="withEffect">
                                  <p:stCondLst>
                                    <p:cond delay="0"/>
                                  </p:stCondLst>
                                  <p:childTnLst>
                                    <p:set>
                                      <p:cBhvr>
                                        <p:cTn id="14" dur="1" fill="hold">
                                          <p:stCondLst>
                                            <p:cond delay="499"/>
                                          </p:stCondLst>
                                        </p:cTn>
                                        <p:tgtEl>
                                          <p:spTgt spid="7116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7" end="7"/>
                                            </p:txEl>
                                          </p:spTgt>
                                        </p:tgtEl>
                                        <p:attrNameLst>
                                          <p:attrName>ppt_c</p:attrName>
                                        </p:attrNameLst>
                                      </p:cBhvr>
                                      <p:to>
                                        <a:srgbClr val="333333"/>
                                      </p:to>
                                    </p:animClr>
                                  </p:subTnLst>
                                </p:cTn>
                              </p:par>
                              <p:par>
                                <p:cTn id="15" presetID="1" presetClass="entr" presetSubtype="0" fill="hold" grpId="0" nodeType="withEffect">
                                  <p:stCondLst>
                                    <p:cond delay="0"/>
                                  </p:stCondLst>
                                  <p:childTnLst>
                                    <p:set>
                                      <p:cBhvr>
                                        <p:cTn id="16" dur="1" fill="hold">
                                          <p:stCondLst>
                                            <p:cond delay="499"/>
                                          </p:stCondLst>
                                        </p:cTn>
                                        <p:tgtEl>
                                          <p:spTgt spid="7116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711683">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4800" b="1" i="0" u="none" strike="noStrike" kern="0" cap="none" spc="0" normalizeH="0" baseline="0" noProof="1">
                <a:solidFill>
                  <a:schemeClr val="tx2"/>
                </a:solidFill>
                <a:effectLst>
                  <a:outerShdw blurRad="38100" dist="38100" dir="2700000">
                    <a:srgbClr val="C0C0C0"/>
                  </a:outerShdw>
                </a:effectLst>
                <a:latin typeface="隶书" panose="02010509060101010101" pitchFamily="49" charset="-122"/>
                <a:ea typeface="隶书" panose="02010509060101010101" pitchFamily="49" charset="-122"/>
                <a:cs typeface="Arial" panose="020B0604020202020204"/>
              </a:rPr>
              <a:t>候选键的计算</a:t>
            </a:r>
          </a:p>
        </p:txBody>
      </p:sp>
      <p:sp>
        <p:nvSpPr>
          <p:cNvPr id="237571" name="Rectangle 3"/>
          <p:cNvSpPr>
            <a:spLocks noGrp="1" noChangeArrowheads="1"/>
          </p:cNvSpPr>
          <p:nvPr>
            <p:ph idx="1"/>
          </p:nvPr>
        </p:nvSpPr>
        <p:spPr>
          <a:xfrm>
            <a:off x="814388" y="1185228"/>
            <a:ext cx="7661275" cy="4903788"/>
          </a:xfrm>
        </p:spPr>
        <p:txBody>
          <a:bodyPr vert="horz" wrap="square" lIns="91440" tIns="45720" rIns="91440" bIns="45720" numCol="1" anchor="t" anchorCtr="0" compatLnSpc="1"/>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定义</a:t>
            </a:r>
          </a:p>
          <a:p>
            <a:pPr marL="742950" marR="0" lvl="1" indent="-285750" algn="l" defTabSz="914400" rtl="0" eaLnBrk="0" fontAlgn="base" latinLnBrk="0" hangingPunct="0">
              <a:lnSpc>
                <a:spcPct val="100000"/>
              </a:lnSpc>
              <a:spcBef>
                <a:spcPct val="35000"/>
              </a:spcBef>
              <a:spcAft>
                <a:spcPct val="0"/>
              </a:spcAft>
              <a:buClr>
                <a:schemeClr val="folHlink"/>
              </a:buClr>
              <a:buSzPct val="80000"/>
              <a:buFont typeface="Monotype Sorts" charset="0"/>
              <a:buChar char="l"/>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左部（</a:t>
            </a:r>
            <a:r>
              <a:rPr kumimoji="1" lang="en-US" altLang="zh-CN" sz="2400" b="1" i="0" u="none" strike="noStrike" kern="0" cap="none" spc="0" normalizeH="0" baseline="0" noProof="1">
                <a:solidFill>
                  <a:schemeClr val="tx2"/>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L</a:t>
            </a:r>
            <a:r>
              <a:rPr kumimoji="1" lang="zh-CN" altLang="en-US" sz="2400" b="1" i="0" u="none" strike="noStrike" kern="0" cap="none" spc="0" normalizeH="0" baseline="0" noProof="1">
                <a:solidFill>
                  <a:schemeClr val="tx2"/>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类</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）属性，只出现在</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左边的属性</a:t>
            </a:r>
          </a:p>
          <a:p>
            <a:pPr lvl="1"/>
            <a:r>
              <a:rPr lang="zh-CN" altLang="en-US" sz="2400" b="1" noProof="1">
                <a:effectLst>
                  <a:outerShdw blurRad="38100" dist="38100" dir="2700000">
                    <a:srgbClr val="C0C0C0"/>
                  </a:outerShdw>
                </a:effectLst>
                <a:ea typeface="幼圆" panose="02010509060101010101" pitchFamily="49" charset="-122"/>
              </a:rPr>
              <a:t>右部（</a:t>
            </a:r>
            <a:r>
              <a:rPr lang="en-US" altLang="zh-CN" sz="2400" b="1" noProof="1">
                <a:solidFill>
                  <a:schemeClr val="tx2"/>
                </a:solidFill>
                <a:effectLst>
                  <a:outerShdw blurRad="38100" dist="38100" dir="2700000">
                    <a:srgbClr val="C0C0C0"/>
                  </a:outerShdw>
                </a:effectLst>
                <a:ea typeface="幼圆" panose="02010509060101010101" pitchFamily="49" charset="-122"/>
              </a:rPr>
              <a:t>R</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lang="zh-CN" altLang="en-US" sz="2400" b="1" noProof="1">
                <a:effectLst>
                  <a:outerShdw blurRad="38100" dist="38100" dir="2700000">
                    <a:srgbClr val="C0C0C0"/>
                  </a:outerShdw>
                </a:effectLst>
                <a:ea typeface="幼圆" panose="02010509060101010101" pitchFamily="49" charset="-122"/>
              </a:rPr>
              <a:t>）属性</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，只出现在</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右边的属性</a:t>
            </a:r>
          </a:p>
          <a:p>
            <a:pPr lvl="1"/>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双</a:t>
            </a:r>
            <a:r>
              <a:rPr lang="zh-CN" altLang="en-US" sz="2400" b="1" noProof="1">
                <a:effectLst>
                  <a:outerShdw blurRad="38100" dist="38100" dir="2700000">
                    <a:srgbClr val="C0C0C0"/>
                  </a:outerShdw>
                </a:effectLst>
                <a:ea typeface="幼圆" panose="02010509060101010101" pitchFamily="49" charset="-122"/>
              </a:rPr>
              <a:t>部（</a:t>
            </a:r>
            <a:r>
              <a:rPr lang="en-US" altLang="zh-CN" sz="2400" b="1" noProof="1">
                <a:solidFill>
                  <a:schemeClr val="tx2"/>
                </a:solidFill>
                <a:effectLst>
                  <a:outerShdw blurRad="38100" dist="38100" dir="2700000">
                    <a:srgbClr val="C0C0C0"/>
                  </a:outerShdw>
                </a:effectLst>
                <a:ea typeface="幼圆" panose="02010509060101010101" pitchFamily="49" charset="-122"/>
              </a:rPr>
              <a:t>LR</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lang="zh-CN" altLang="en-US" sz="2400" b="1" noProof="1">
                <a:effectLst>
                  <a:outerShdw blurRad="38100" dist="38100" dir="2700000">
                    <a:srgbClr val="C0C0C0"/>
                  </a:outerShdw>
                </a:effectLst>
                <a:ea typeface="幼圆" panose="02010509060101010101" pitchFamily="49" charset="-122"/>
              </a:rPr>
              <a:t>）属性</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，出现在</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两边的属性</a:t>
            </a:r>
          </a:p>
          <a:p>
            <a:pPr lvl="1"/>
            <a:r>
              <a:rPr lang="zh-CN" altLang="en-US" sz="2400" b="1" noProof="1">
                <a:effectLst>
                  <a:outerShdw blurRad="38100" dist="38100" dir="2700000">
                    <a:srgbClr val="C0C0C0"/>
                  </a:outerShdw>
                </a:effectLst>
                <a:ea typeface="幼圆" panose="02010509060101010101" pitchFamily="49" charset="-122"/>
              </a:rPr>
              <a:t>外部（</a:t>
            </a:r>
            <a:r>
              <a:rPr lang="en-US" altLang="zh-CN" sz="2400" b="1" noProof="1">
                <a:solidFill>
                  <a:schemeClr val="tx2"/>
                </a:solidFill>
                <a:effectLst>
                  <a:outerShdw blurRad="38100" dist="38100" dir="2700000">
                    <a:srgbClr val="C0C0C0"/>
                  </a:outerShdw>
                </a:effectLst>
                <a:ea typeface="幼圆" panose="02010509060101010101" pitchFamily="49" charset="-122"/>
              </a:rPr>
              <a:t>N</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lang="zh-CN" altLang="en-US" sz="2400" b="1" noProof="1">
                <a:effectLst>
                  <a:outerShdw blurRad="38100" dist="38100" dir="2700000">
                    <a:srgbClr val="C0C0C0"/>
                  </a:outerShdw>
                </a:effectLst>
                <a:ea typeface="幼圆" panose="02010509060101010101" pitchFamily="49" charset="-122"/>
              </a:rPr>
              <a:t>）属性</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，不出现在</a:t>
            </a:r>
            <a:r>
              <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F</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中的属性</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0"/>
              <a:buChar char="n"/>
            </a:pP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定理</a:t>
            </a:r>
          </a:p>
          <a:p>
            <a:pPr lvl="1"/>
            <a:r>
              <a:rPr lang="en-US" altLang="zh-CN" sz="2400" b="1" noProof="1">
                <a:solidFill>
                  <a:schemeClr val="tx2"/>
                </a:solidFill>
                <a:effectLst>
                  <a:outerShdw blurRad="38100" dist="38100" dir="2700000">
                    <a:srgbClr val="C0C0C0"/>
                  </a:outerShdw>
                </a:effectLst>
                <a:ea typeface="幼圆" panose="02010509060101010101" pitchFamily="49" charset="-122"/>
              </a:rPr>
              <a:t>L</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lang="zh-CN" altLang="en-US" sz="2400" b="1" noProof="1">
                <a:effectLst>
                  <a:outerShdw blurRad="38100" dist="38100" dir="2700000">
                    <a:srgbClr val="C0C0C0"/>
                  </a:outerShdw>
                </a:effectLst>
                <a:ea typeface="幼圆" panose="02010509060101010101" pitchFamily="49" charset="-122"/>
              </a:rPr>
              <a:t>属性</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一定出现在任何候选码中</a:t>
            </a:r>
          </a:p>
          <a:p>
            <a:pPr lvl="1"/>
            <a:r>
              <a:rPr lang="en-US" altLang="zh-CN" sz="2400" b="1" noProof="1">
                <a:solidFill>
                  <a:schemeClr val="tx2"/>
                </a:solidFill>
                <a:effectLst>
                  <a:outerShdw blurRad="38100" dist="38100" dir="2700000">
                    <a:srgbClr val="C0C0C0"/>
                  </a:outerShdw>
                </a:effectLst>
                <a:ea typeface="幼圆" panose="02010509060101010101" pitchFamily="49" charset="-122"/>
              </a:rPr>
              <a:t>R</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属性一定不出现在任何候选码中</a:t>
            </a:r>
          </a:p>
          <a:p>
            <a:pPr lvl="1"/>
            <a:r>
              <a:rPr lang="en-US" altLang="zh-CN" sz="2400" b="1" noProof="1">
                <a:solidFill>
                  <a:schemeClr val="tx2"/>
                </a:solidFill>
                <a:effectLst>
                  <a:outerShdw blurRad="38100" dist="38100" dir="2700000">
                    <a:srgbClr val="C0C0C0"/>
                  </a:outerShdw>
                </a:effectLst>
                <a:ea typeface="幼圆" panose="02010509060101010101" pitchFamily="49" charset="-122"/>
              </a:rPr>
              <a:t>N</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kumimoji="1" lang="zh-CN" altLang="en-US"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rPr>
              <a:t>属性一定出现在任何候选码中</a:t>
            </a:r>
            <a:endParaRPr kumimoji="1" lang="en-US" altLang="zh-CN" sz="2400" b="1" i="0" u="none" strike="noStrike" kern="0" cap="none" spc="0" normalizeH="0" baseline="0" noProof="1">
              <a:solidFill>
                <a:schemeClr val="tx1"/>
              </a:solidFill>
              <a:effectLst>
                <a:outerShdw blurRad="38100" dist="38100" dir="2700000">
                  <a:srgbClr val="C0C0C0"/>
                </a:outerShdw>
              </a:effectLst>
              <a:latin typeface="Arial" panose="020B0604020202020204"/>
              <a:ea typeface="幼圆" panose="02010509060101010101" pitchFamily="49" charset="-122"/>
              <a:cs typeface="Arial" panose="020B0604020202020204"/>
            </a:endParaRPr>
          </a:p>
          <a:p>
            <a:pPr lvl="1"/>
            <a:r>
              <a:rPr lang="en-US" altLang="zh-CN" sz="2400" b="1" noProof="1">
                <a:solidFill>
                  <a:schemeClr val="tx2"/>
                </a:solidFill>
                <a:effectLst>
                  <a:outerShdw blurRad="38100" dist="38100" dir="2700000">
                    <a:srgbClr val="C0C0C0"/>
                  </a:outerShdw>
                </a:effectLst>
                <a:ea typeface="幼圆" panose="02010509060101010101" pitchFamily="49" charset="-122"/>
              </a:rPr>
              <a:t>LR</a:t>
            </a:r>
            <a:r>
              <a:rPr lang="zh-CN" altLang="en-US" sz="2400" b="1" noProof="1">
                <a:solidFill>
                  <a:schemeClr val="tx2"/>
                </a:solidFill>
                <a:effectLst>
                  <a:outerShdw blurRad="38100" dist="38100" dir="2700000">
                    <a:srgbClr val="C0C0C0"/>
                  </a:outerShdw>
                </a:effectLst>
                <a:ea typeface="幼圆" panose="02010509060101010101" pitchFamily="49" charset="-122"/>
              </a:rPr>
              <a:t>类</a:t>
            </a:r>
            <a:r>
              <a:rPr lang="zh-CN" altLang="en-US" sz="2400" b="1" noProof="1">
                <a:effectLst>
                  <a:outerShdw blurRad="38100" dist="38100" dir="2700000">
                    <a:srgbClr val="C0C0C0"/>
                  </a:outerShdw>
                </a:effectLst>
                <a:ea typeface="幼圆" panose="02010509060101010101" pitchFamily="49" charset="-122"/>
              </a:rPr>
              <a:t>属性有可能出现在任何候选码中</a:t>
            </a:r>
            <a:endParaRPr lang="en-US" altLang="zh-CN" sz="2400" b="1" noProof="1">
              <a:effectLst>
                <a:outerShdw blurRad="38100" dist="38100" dir="2700000">
                  <a:srgbClr val="C0C0C0"/>
                </a:outerShdw>
              </a:effectLst>
              <a:ea typeface="幼圆" panose="020105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CBB03D07-7EB1-70E4-79AC-C9858D37BBE9}"/>
                  </a:ext>
                </a:extLst>
              </p14:cNvPr>
              <p14:cNvContentPartPr/>
              <p14:nvPr/>
            </p14:nvContentPartPr>
            <p14:xfrm>
              <a:off x="2648160" y="3672720"/>
              <a:ext cx="5982120" cy="2496960"/>
            </p14:xfrm>
          </p:contentPart>
        </mc:Choice>
        <mc:Fallback xmlns="">
          <p:pic>
            <p:nvPicPr>
              <p:cNvPr id="6" name="墨迹 5">
                <a:extLst>
                  <a:ext uri="{FF2B5EF4-FFF2-40B4-BE49-F238E27FC236}">
                    <a16:creationId xmlns:a16="http://schemas.microsoft.com/office/drawing/2014/main" id="{CBB03D07-7EB1-70E4-79AC-C9858D37BBE9}"/>
                  </a:ext>
                </a:extLst>
              </p:cNvPr>
              <p:cNvPicPr/>
              <p:nvPr/>
            </p:nvPicPr>
            <p:blipFill>
              <a:blip r:embed="rId3"/>
              <a:stretch>
                <a:fillRect/>
              </a:stretch>
            </p:blipFill>
            <p:spPr>
              <a:xfrm>
                <a:off x="2638800" y="3663360"/>
                <a:ext cx="6000840" cy="251568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p:nvPr>
        </p:nvSpPr>
        <p:spPr>
          <a:noFill/>
          <a:ln>
            <a:noFill/>
          </a:ln>
        </p:spPr>
        <p:txBody>
          <a:bodyPr vert="horz" wrap="square" lIns="91440" tIns="45720" rIns="91440" bIns="45720" numCol="1" rtlCol="0" anchor="b" anchorCtr="0" compatLnSpc="1">
            <a:normAutofit fontScale="90000"/>
          </a:bodyPr>
          <a:lstStyle/>
          <a:p>
            <a:pPr lvl="0" algn="ctr" defTabSz="914400">
              <a:buClrTx/>
              <a:buSzTx/>
              <a:buFontTx/>
            </a:pPr>
            <a:r>
              <a:rPr lang="zh-CN" altLang="en-US" sz="4800" dirty="0">
                <a:effectLst>
                  <a:outerShdw blurRad="38100" dist="38100" dir="2700000">
                    <a:srgbClr val="C0C0C0"/>
                  </a:outerShdw>
                </a:effectLst>
                <a:latin typeface="隶书" panose="02010509060101010101" pitchFamily="49" charset="-122"/>
                <a:ea typeface="隶书" panose="02010509060101010101" pitchFamily="49" charset="-122"/>
                <a:sym typeface="+mn-ea"/>
              </a:rPr>
              <a:t>候选键的计算</a:t>
            </a:r>
          </a:p>
        </p:txBody>
      </p:sp>
      <p:sp>
        <p:nvSpPr>
          <p:cNvPr id="238600" name="Rectangle 8"/>
          <p:cNvSpPr>
            <a:spLocks noChangeArrowheads="1"/>
          </p:cNvSpPr>
          <p:nvPr/>
        </p:nvSpPr>
        <p:spPr bwMode="auto">
          <a:xfrm>
            <a:off x="442913" y="1111250"/>
            <a:ext cx="8070850" cy="3808413"/>
          </a:xfrm>
          <a:prstGeom prst="rect">
            <a:avLst/>
          </a:prstGeom>
          <a:noFill/>
          <a:ln>
            <a:noFill/>
          </a:ln>
          <a:effectLst/>
        </p:spPr>
        <p:txBody>
          <a:bodyPr/>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U = (C,T,H,R,S)</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F = {C→T,HR→C,HT→R,HS→R}</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给出</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R</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的所有候选码</a:t>
            </a: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出现在左边的属性：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{C,T,H,R,S}</a:t>
            </a: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出现在右边的属性：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{C,T,R}</a:t>
            </a:r>
          </a:p>
          <a:p>
            <a:pPr marL="1085850" marR="0" lvl="2" indent="-22860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左部属性：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{HS}</a:t>
            </a:r>
          </a:p>
          <a:p>
            <a:pPr marL="1085850" marR="0" lvl="2" indent="-22860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右部属性：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1085850" marR="0" lvl="2" indent="-22860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双部属性：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{C,T,R}</a:t>
            </a:r>
          </a:p>
        </p:txBody>
      </p:sp>
      <p:graphicFrame>
        <p:nvGraphicFramePr>
          <p:cNvPr id="80899" name="Object 9"/>
          <p:cNvGraphicFramePr>
            <a:graphicFrameLocks noChangeAspect="1"/>
          </p:cNvGraphicFramePr>
          <p:nvPr/>
        </p:nvGraphicFramePr>
        <p:xfrm>
          <a:off x="3001963" y="5308600"/>
          <a:ext cx="2452687" cy="523875"/>
        </p:xfrm>
        <a:graphic>
          <a:graphicData uri="http://schemas.openxmlformats.org/presentationml/2006/ole">
            <mc:AlternateContent xmlns:mc="http://schemas.openxmlformats.org/markup-compatibility/2006">
              <mc:Choice xmlns:v="urn:schemas-microsoft-com:vml" Requires="v">
                <p:oleObj r:id="rId2" imgW="1091565" imgH="228600" progId="Equations">
                  <p:embed/>
                </p:oleObj>
              </mc:Choice>
              <mc:Fallback>
                <p:oleObj r:id="rId2" imgW="1091565" imgH="228600" progId="Equations">
                  <p:embed/>
                  <p:pic>
                    <p:nvPicPr>
                      <p:cNvPr id="0" name="图片 3075"/>
                      <p:cNvPicPr/>
                      <p:nvPr/>
                    </p:nvPicPr>
                    <p:blipFill>
                      <a:blip r:embed="rId3"/>
                      <a:stretch>
                        <a:fillRect/>
                      </a:stretch>
                    </p:blipFill>
                    <p:spPr>
                      <a:xfrm>
                        <a:off x="3001963" y="5308600"/>
                        <a:ext cx="2452687" cy="523875"/>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Combine Schemas?</a:t>
            </a:r>
          </a:p>
        </p:txBody>
      </p:sp>
      <p:sp>
        <p:nvSpPr>
          <p:cNvPr id="9218" name="Rectangle 3"/>
          <p:cNvSpPr>
            <a:spLocks noGrp="1"/>
          </p:cNvSpPr>
          <p:nvPr>
            <p:ph idx="1"/>
          </p:nvPr>
        </p:nvSpPr>
        <p:spPr>
          <a:xfrm>
            <a:off x="-34060" y="1019155"/>
            <a:ext cx="9297982" cy="1561465"/>
          </a:xfrm>
        </p:spPr>
        <p:txBody>
          <a:bodyPr wrap="square" lIns="91440" tIns="45720" rIns="91440" bIns="45720" anchor="t"/>
          <a:lstStyle/>
          <a:p>
            <a:pPr fontAlgn="base"/>
            <a:r>
              <a:rPr lang="en-US" altLang="zh-CN" sz="2400" strike="noStrike" noProof="1"/>
              <a:t>Suppose we combine </a:t>
            </a:r>
            <a:r>
              <a:rPr lang="en-US" altLang="zh-CN" sz="2400" b="1" i="1" u="sng" strike="noStrike" noProof="1">
                <a:solidFill>
                  <a:schemeClr val="tx2"/>
                </a:solidFill>
              </a:rPr>
              <a:t>instructor</a:t>
            </a:r>
            <a:r>
              <a:rPr lang="en-US" altLang="zh-CN" sz="2400" b="1" u="sng" strike="noStrike" noProof="1">
                <a:solidFill>
                  <a:schemeClr val="tx2"/>
                </a:solidFill>
              </a:rPr>
              <a:t> </a:t>
            </a:r>
            <a:r>
              <a:rPr lang="en-US" altLang="zh-CN" sz="2400" strike="noStrike" noProof="1"/>
              <a:t>and </a:t>
            </a:r>
            <a:r>
              <a:rPr lang="en-US" altLang="zh-CN" sz="2400" b="1" i="1" u="sng" strike="noStrike" noProof="1">
                <a:solidFill>
                  <a:schemeClr val="tx2"/>
                </a:solidFill>
              </a:rPr>
              <a:t>department </a:t>
            </a:r>
            <a:r>
              <a:rPr lang="en-US" altLang="zh-CN" sz="2400" strike="noStrike" noProof="1"/>
              <a:t>into </a:t>
            </a:r>
            <a:r>
              <a:rPr lang="en-US" altLang="zh-CN" sz="2400" i="1" strike="noStrike" noProof="1"/>
              <a:t>inst_dept</a:t>
            </a:r>
          </a:p>
          <a:p>
            <a:pPr lvl="1" fontAlgn="base"/>
            <a:r>
              <a:rPr lang="en-US" altLang="zh-CN" sz="2400" i="1" strike="noStrike" noProof="1"/>
              <a:t>(No connection to relationship set inst_dept)</a:t>
            </a:r>
          </a:p>
          <a:p>
            <a:pPr fontAlgn="base"/>
            <a:r>
              <a:rPr lang="en-US" altLang="zh-CN" sz="2400" strike="noStrike" noProof="1">
                <a:gradFill>
                  <a:gsLst>
                    <a:gs pos="0">
                      <a:srgbClr val="007BD3"/>
                    </a:gs>
                    <a:gs pos="100000">
                      <a:srgbClr val="034373"/>
                    </a:gs>
                  </a:gsLst>
                  <a:lin scaled="0"/>
                </a:gradFill>
              </a:rPr>
              <a:t>Result is possible repetition of information</a:t>
            </a:r>
          </a:p>
        </p:txBody>
      </p:sp>
      <p:pic>
        <p:nvPicPr>
          <p:cNvPr id="9219" name="Picture 5" descr="8"/>
          <p:cNvPicPr>
            <a:picLocks noChangeAspect="1"/>
          </p:cNvPicPr>
          <p:nvPr/>
        </p:nvPicPr>
        <p:blipFill>
          <a:blip r:embed="rId3"/>
          <a:stretch>
            <a:fillRect/>
          </a:stretch>
        </p:blipFill>
        <p:spPr>
          <a:xfrm>
            <a:off x="1460500" y="2664400"/>
            <a:ext cx="6205855" cy="372237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a:noFill/>
          <a:ln>
            <a:noFill/>
          </a:ln>
        </p:spPr>
        <p:txBody>
          <a:bodyPr vert="horz" wrap="square" lIns="91440" tIns="45720" rIns="91440" bIns="45720" numCol="1" rtlCol="0" anchor="b" anchorCtr="0" compatLnSpc="1">
            <a:normAutofit fontScale="90000"/>
          </a:bodyPr>
          <a:lstStyle/>
          <a:p>
            <a:pPr lvl="0" algn="ctr" defTabSz="914400">
              <a:buClrTx/>
              <a:buSzTx/>
              <a:buFontTx/>
            </a:pPr>
            <a:r>
              <a:rPr lang="zh-CN" altLang="en-US" sz="4800" dirty="0">
                <a:effectLst>
                  <a:outerShdw blurRad="38100" dist="38100" dir="2700000">
                    <a:srgbClr val="C0C0C0"/>
                  </a:outerShdw>
                </a:effectLst>
                <a:latin typeface="隶书" panose="02010509060101010101" pitchFamily="49" charset="-122"/>
                <a:ea typeface="隶书" panose="02010509060101010101" pitchFamily="49" charset="-122"/>
                <a:sym typeface="+mn-ea"/>
              </a:rPr>
              <a:t>候选键的计算</a:t>
            </a:r>
          </a:p>
        </p:txBody>
      </p:sp>
      <p:sp>
        <p:nvSpPr>
          <p:cNvPr id="239619" name="Rectangle 3"/>
          <p:cNvSpPr>
            <a:spLocks noChangeArrowheads="1"/>
          </p:cNvSpPr>
          <p:nvPr/>
        </p:nvSpPr>
        <p:spPr bwMode="auto">
          <a:xfrm>
            <a:off x="4500413" y="1273241"/>
            <a:ext cx="4603519" cy="3409124"/>
          </a:xfrm>
          <a:prstGeom prst="rect">
            <a:avLst/>
          </a:prstGeom>
          <a:noFill/>
          <a:ln>
            <a:solidFill>
              <a:srgbClr val="7030A0"/>
            </a:solidFill>
          </a:ln>
          <a:effectLst/>
        </p:spPr>
        <p:txBody>
          <a:bodyPr/>
          <a:lstStyle/>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U = {A</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D</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a:t>
            </a: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F = {AE→C,AC→D,CD→B,D→E}</a:t>
            </a:r>
            <a:endPar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a:p>
            <a:pPr marL="342900" marR="0" indent="-342900" algn="l" defTabSz="914400" rtl="0" eaLnBrk="0" fontAlgn="base" latinLnBrk="0" hangingPunct="0">
              <a:lnSpc>
                <a:spcPct val="100000"/>
              </a:lnSpc>
              <a:spcBef>
                <a:spcPct val="35000"/>
              </a:spcBef>
              <a:spcAft>
                <a:spcPct val="0"/>
              </a:spcAft>
              <a:buClr>
                <a:schemeClr val="tx2"/>
              </a:buClr>
              <a:buSzPct val="90000"/>
              <a:buFont typeface="Monotype Sorts" charset="2"/>
              <a:buChar char="n"/>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给出</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R</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的所有候选码 </a:t>
            </a: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出现在左边的属性：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{A,C,D,E}</a:t>
            </a:r>
          </a:p>
          <a:p>
            <a:pPr marL="742950" marR="0" lvl="1" indent="-28575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出现在右边的属性：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{B,C,D,E}</a:t>
            </a:r>
          </a:p>
          <a:p>
            <a:pPr marL="1085850" marR="0" lvl="2" indent="-228600" algn="l" defTabSz="914400" rtl="0" eaLnBrk="0" fontAlgn="base" latinLnBrk="0" hangingPunct="0">
              <a:lnSpc>
                <a:spcPct val="100000"/>
              </a:lnSpc>
              <a:spcBef>
                <a:spcPct val="35000"/>
              </a:spcBef>
              <a:spcAft>
                <a:spcPct val="0"/>
              </a:spcAft>
              <a:buClr>
                <a:schemeClr val="hlink"/>
              </a:buClr>
              <a:buSzPct val="80000"/>
              <a:buFont typeface="Monotype Sorts" charset="2"/>
              <a:buChar char="l"/>
            </a:pPr>
            <a:r>
              <a:rPr kumimoji="0" lang="en-US" altLang="zh-CN" sz="2000" b="1" i="0" u="none" strike="noStrike" kern="1200" cap="none" spc="0" normalizeH="0" baseline="0"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L</a:t>
            </a:r>
            <a:r>
              <a:rPr kumimoji="0" lang="zh-CN" altLang="en-US" sz="2000" b="1" i="0" u="none" strike="noStrike" kern="1200" cap="none" spc="0" normalizeH="0" baseline="0"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类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左部</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a:t>
            </a:r>
          </a:p>
          <a:p>
            <a:pPr marL="1085850" lvl="2" indent="-228600" eaLnBrk="0" hangingPunct="0">
              <a:spcBef>
                <a:spcPct val="35000"/>
              </a:spcBef>
              <a:buClr>
                <a:schemeClr val="hlink"/>
              </a:buClr>
              <a:buSzPct val="80000"/>
              <a:buFont typeface="Monotype Sorts" charset="2"/>
              <a:buChar char="l"/>
            </a:pPr>
            <a:r>
              <a:rPr lang="en-US" altLang="zh-CN" sz="2000" b="1"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sym typeface="+mn-ea"/>
              </a:rPr>
              <a:t>R</a:t>
            </a:r>
            <a:r>
              <a:rPr lang="zh-CN" altLang="en-US" sz="2000" b="1"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sym typeface="+mn-ea"/>
              </a:rPr>
              <a:t>类 </a:t>
            </a:r>
            <a:r>
              <a:rPr lang="en-US" altLang="zh-CN" sz="2000" b="1" noProof="1">
                <a:effectLst>
                  <a:outerShdw blurRad="38100" dist="38100" dir="2700000">
                    <a:srgbClr val="C0C0C0"/>
                  </a:outerShdw>
                </a:effectLst>
                <a:latin typeface="Arial" panose="020B0604020202020204" pitchFamily="34" charset="0"/>
                <a:ea typeface="幼圆" panose="02010509060101010101" pitchFamily="49" charset="-122"/>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右部</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a:t>
            </a:r>
          </a:p>
          <a:p>
            <a:pPr marL="1085850" lvl="2" indent="-228600" eaLnBrk="0" hangingPunct="0">
              <a:spcBef>
                <a:spcPct val="35000"/>
              </a:spcBef>
              <a:buClr>
                <a:schemeClr val="hlink"/>
              </a:buClr>
              <a:buSzPct val="80000"/>
              <a:buFont typeface="Monotype Sorts" charset="2"/>
              <a:buChar char="l"/>
            </a:pPr>
            <a:r>
              <a:rPr lang="en-US" altLang="zh-CN" sz="2000" b="1"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sym typeface="+mn-ea"/>
              </a:rPr>
              <a:t>LR</a:t>
            </a:r>
            <a:r>
              <a:rPr lang="zh-CN" altLang="en-US" sz="2000" b="1" noProof="1">
                <a:solidFill>
                  <a:srgbClr val="C00000"/>
                </a:solidFill>
                <a:effectLst>
                  <a:outerShdw blurRad="38100" dist="38100" dir="2700000">
                    <a:srgbClr val="C0C0C0"/>
                  </a:outerShdw>
                </a:effectLst>
                <a:latin typeface="Arial" panose="020B0604020202020204" pitchFamily="34" charset="0"/>
                <a:ea typeface="幼圆" panose="02010509060101010101" pitchFamily="49" charset="-122"/>
                <a:sym typeface="+mn-ea"/>
              </a:rPr>
              <a:t>类</a:t>
            </a:r>
            <a:r>
              <a:rPr lang="zh-CN" altLang="en-US" sz="2000" b="1" noProof="1">
                <a:effectLst>
                  <a:outerShdw blurRad="38100" dist="38100" dir="2700000">
                    <a:srgbClr val="C0C0C0"/>
                  </a:outerShdw>
                </a:effectLst>
                <a:latin typeface="Arial" panose="020B0604020202020204" pitchFamily="34" charset="0"/>
                <a:ea typeface="幼圆" panose="02010509060101010101" pitchFamily="49" charset="-122"/>
                <a:sym typeface="+mn-ea"/>
              </a:rPr>
              <a:t> </a:t>
            </a:r>
            <a:r>
              <a:rPr lang="en-US" altLang="zh-CN" sz="2000" b="1" noProof="1">
                <a:effectLst>
                  <a:outerShdw blurRad="38100" dist="38100" dir="2700000">
                    <a:srgbClr val="C0C0C0"/>
                  </a:outerShdw>
                </a:effectLst>
                <a:latin typeface="Arial" panose="020B0604020202020204" pitchFamily="34" charset="0"/>
                <a:ea typeface="幼圆" panose="02010509060101010101" pitchFamily="49" charset="-122"/>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双部</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{C,D,E}</a:t>
            </a:r>
            <a:endPar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graphicFrame>
        <p:nvGraphicFramePr>
          <p:cNvPr id="81923" name="Object 9"/>
          <p:cNvGraphicFramePr>
            <a:graphicFrameLocks noChangeAspect="1"/>
          </p:cNvGraphicFramePr>
          <p:nvPr/>
        </p:nvGraphicFramePr>
        <p:xfrm>
          <a:off x="1042988" y="5300663"/>
          <a:ext cx="1531937" cy="598487"/>
        </p:xfrm>
        <a:graphic>
          <a:graphicData uri="http://schemas.openxmlformats.org/presentationml/2006/ole">
            <mc:AlternateContent xmlns:mc="http://schemas.openxmlformats.org/markup-compatibility/2006">
              <mc:Choice xmlns:v="urn:schemas-microsoft-com:vml" Requires="v">
                <p:oleObj r:id="rId2" imgW="596900" imgH="228600" progId="Equations">
                  <p:embed/>
                </p:oleObj>
              </mc:Choice>
              <mc:Fallback>
                <p:oleObj r:id="rId2" imgW="596900" imgH="228600" progId="Equations">
                  <p:embed/>
                  <p:pic>
                    <p:nvPicPr>
                      <p:cNvPr id="0" name="图片 3077"/>
                      <p:cNvPicPr/>
                      <p:nvPr/>
                    </p:nvPicPr>
                    <p:blipFill>
                      <a:blip r:embed="rId3"/>
                      <a:stretch>
                        <a:fillRect/>
                      </a:stretch>
                    </p:blipFill>
                    <p:spPr>
                      <a:xfrm>
                        <a:off x="1042988" y="5300663"/>
                        <a:ext cx="1531937" cy="598487"/>
                      </a:xfrm>
                      <a:prstGeom prst="rect">
                        <a:avLst/>
                      </a:prstGeom>
                      <a:noFill/>
                      <a:ln w="38100">
                        <a:noFill/>
                        <a:miter/>
                      </a:ln>
                    </p:spPr>
                  </p:pic>
                </p:oleObj>
              </mc:Fallback>
            </mc:AlternateContent>
          </a:graphicData>
        </a:graphic>
      </p:graphicFrame>
      <p:graphicFrame>
        <p:nvGraphicFramePr>
          <p:cNvPr id="81924" name="Object 10"/>
          <p:cNvGraphicFramePr>
            <a:graphicFrameLocks noChangeAspect="1"/>
          </p:cNvGraphicFramePr>
          <p:nvPr/>
        </p:nvGraphicFramePr>
        <p:xfrm>
          <a:off x="2843213" y="5300663"/>
          <a:ext cx="2868612" cy="598487"/>
        </p:xfrm>
        <a:graphic>
          <a:graphicData uri="http://schemas.openxmlformats.org/presentationml/2006/ole">
            <mc:AlternateContent xmlns:mc="http://schemas.openxmlformats.org/markup-compatibility/2006">
              <mc:Choice xmlns:v="urn:schemas-microsoft-com:vml" Requires="v">
                <p:oleObj r:id="rId4" imgW="1117600" imgH="228600" progId="Equations">
                  <p:embed/>
                </p:oleObj>
              </mc:Choice>
              <mc:Fallback>
                <p:oleObj r:id="rId4" imgW="1117600" imgH="228600" progId="Equations">
                  <p:embed/>
                  <p:pic>
                    <p:nvPicPr>
                      <p:cNvPr id="0" name="图片 3078"/>
                      <p:cNvPicPr/>
                      <p:nvPr/>
                    </p:nvPicPr>
                    <p:blipFill>
                      <a:blip r:embed="rId5"/>
                      <a:stretch>
                        <a:fillRect/>
                      </a:stretch>
                    </p:blipFill>
                    <p:spPr>
                      <a:xfrm>
                        <a:off x="2843213" y="5300663"/>
                        <a:ext cx="2868612" cy="598487"/>
                      </a:xfrm>
                      <a:prstGeom prst="rect">
                        <a:avLst/>
                      </a:prstGeom>
                      <a:noFill/>
                      <a:ln w="38100">
                        <a:noFill/>
                        <a:miter/>
                      </a:ln>
                    </p:spPr>
                  </p:pic>
                </p:oleObj>
              </mc:Fallback>
            </mc:AlternateContent>
          </a:graphicData>
        </a:graphic>
      </p:graphicFrame>
      <p:graphicFrame>
        <p:nvGraphicFramePr>
          <p:cNvPr id="81925" name="Object 11"/>
          <p:cNvGraphicFramePr>
            <a:graphicFrameLocks noChangeAspect="1"/>
          </p:cNvGraphicFramePr>
          <p:nvPr/>
        </p:nvGraphicFramePr>
        <p:xfrm>
          <a:off x="5951538" y="5300663"/>
          <a:ext cx="2868612" cy="598487"/>
        </p:xfrm>
        <a:graphic>
          <a:graphicData uri="http://schemas.openxmlformats.org/presentationml/2006/ole">
            <mc:AlternateContent xmlns:mc="http://schemas.openxmlformats.org/markup-compatibility/2006">
              <mc:Choice xmlns:v="urn:schemas-microsoft-com:vml" Requires="v">
                <p:oleObj r:id="rId6" imgW="1117600" imgH="228600" progId="Equations">
                  <p:embed/>
                </p:oleObj>
              </mc:Choice>
              <mc:Fallback>
                <p:oleObj r:id="rId6" imgW="1117600" imgH="228600" progId="Equations">
                  <p:embed/>
                  <p:pic>
                    <p:nvPicPr>
                      <p:cNvPr id="0" name="图片 3076"/>
                      <p:cNvPicPr/>
                      <p:nvPr/>
                    </p:nvPicPr>
                    <p:blipFill>
                      <a:blip r:embed="rId7"/>
                      <a:stretch>
                        <a:fillRect/>
                      </a:stretch>
                    </p:blipFill>
                    <p:spPr>
                      <a:xfrm>
                        <a:off x="5951538" y="5300663"/>
                        <a:ext cx="2868612" cy="598487"/>
                      </a:xfrm>
                      <a:prstGeom prst="rect">
                        <a:avLst/>
                      </a:prstGeom>
                      <a:noFill/>
                      <a:ln w="38100">
                        <a:noFill/>
                        <a:miter/>
                      </a:ln>
                    </p:spPr>
                  </p:pic>
                </p:oleObj>
              </mc:Fallback>
            </mc:AlternateContent>
          </a:graphicData>
        </a:graphic>
      </p:graphicFrame>
      <p:graphicFrame>
        <p:nvGraphicFramePr>
          <p:cNvPr id="81926" name="Object 12"/>
          <p:cNvGraphicFramePr>
            <a:graphicFrameLocks noChangeAspect="1"/>
          </p:cNvGraphicFramePr>
          <p:nvPr/>
        </p:nvGraphicFramePr>
        <p:xfrm>
          <a:off x="987425" y="5999163"/>
          <a:ext cx="2836863" cy="598487"/>
        </p:xfrm>
        <a:graphic>
          <a:graphicData uri="http://schemas.openxmlformats.org/presentationml/2006/ole">
            <mc:AlternateContent xmlns:mc="http://schemas.openxmlformats.org/markup-compatibility/2006">
              <mc:Choice xmlns:v="urn:schemas-microsoft-com:vml" Requires="v">
                <p:oleObj r:id="rId8" imgW="1104900" imgH="228600" progId="Equations">
                  <p:embed/>
                </p:oleObj>
              </mc:Choice>
              <mc:Fallback>
                <p:oleObj r:id="rId8" imgW="1104900" imgH="228600" progId="Equations">
                  <p:embed/>
                  <p:pic>
                    <p:nvPicPr>
                      <p:cNvPr id="0" name="图片 3079"/>
                      <p:cNvPicPr/>
                      <p:nvPr/>
                    </p:nvPicPr>
                    <p:blipFill>
                      <a:blip r:embed="rId9"/>
                      <a:stretch>
                        <a:fillRect/>
                      </a:stretch>
                    </p:blipFill>
                    <p:spPr>
                      <a:xfrm>
                        <a:off x="987425" y="5999163"/>
                        <a:ext cx="2836863" cy="598487"/>
                      </a:xfrm>
                      <a:prstGeom prst="rect">
                        <a:avLst/>
                      </a:prstGeom>
                      <a:noFill/>
                      <a:ln w="38100">
                        <a:noFill/>
                        <a:miter/>
                      </a:ln>
                    </p:spPr>
                  </p:pic>
                </p:oleObj>
              </mc:Fallback>
            </mc:AlternateContent>
          </a:graphicData>
        </a:graphic>
      </p:graphicFrame>
      <p:sp>
        <p:nvSpPr>
          <p:cNvPr id="2" name="文本框 1"/>
          <p:cNvSpPr txBox="1"/>
          <p:nvPr/>
        </p:nvSpPr>
        <p:spPr>
          <a:xfrm>
            <a:off x="47298" y="895786"/>
            <a:ext cx="4319749" cy="389856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400" b="1" dirty="0">
                <a:solidFill>
                  <a:srgbClr val="002060"/>
                </a:solidFill>
              </a:rPr>
              <a:t>求解关系候选键的核心思路</a:t>
            </a:r>
            <a:endParaRPr lang="en-US" altLang="zh-CN" sz="2400" b="1" dirty="0">
              <a:solidFill>
                <a:srgbClr val="002060"/>
              </a:solidFill>
            </a:endParaRPr>
          </a:p>
          <a:p>
            <a:pPr marL="457200" indent="-457200">
              <a:lnSpc>
                <a:spcPct val="150000"/>
              </a:lnSpc>
              <a:buFont typeface="+mj-ea"/>
              <a:buAutoNum type="circleNumDbPlain"/>
            </a:pPr>
            <a:r>
              <a:rPr lang="zh-CN" altLang="en-US" sz="2400" b="1" dirty="0">
                <a:solidFill>
                  <a:srgbClr val="002060"/>
                </a:solidFill>
              </a:rPr>
              <a:t>求解</a:t>
            </a:r>
            <a:r>
              <a:rPr lang="en-GB" altLang="zh-CN" sz="2400" b="1" dirty="0">
                <a:solidFill>
                  <a:srgbClr val="002060"/>
                </a:solidFill>
              </a:rPr>
              <a:t>L</a:t>
            </a:r>
            <a:r>
              <a:rPr lang="zh-CN" altLang="en-US" sz="2400" b="1" dirty="0">
                <a:solidFill>
                  <a:srgbClr val="002060"/>
                </a:solidFill>
              </a:rPr>
              <a:t>和</a:t>
            </a:r>
            <a:r>
              <a:rPr lang="en-GB" altLang="zh-CN" sz="2400" b="1" dirty="0">
                <a:solidFill>
                  <a:srgbClr val="002060"/>
                </a:solidFill>
              </a:rPr>
              <a:t>N</a:t>
            </a:r>
            <a:r>
              <a:rPr lang="zh-CN" altLang="en-US" sz="2400" b="1" dirty="0">
                <a:solidFill>
                  <a:srgbClr val="002060"/>
                </a:solidFill>
              </a:rPr>
              <a:t>类属性。  </a:t>
            </a:r>
            <a:endParaRPr lang="en-US" altLang="zh-CN" sz="2400" b="1" dirty="0">
              <a:solidFill>
                <a:srgbClr val="002060"/>
              </a:solidFill>
            </a:endParaRPr>
          </a:p>
          <a:p>
            <a:pPr marL="457200" indent="-457200">
              <a:lnSpc>
                <a:spcPct val="150000"/>
              </a:lnSpc>
              <a:buFont typeface="+mj-ea"/>
              <a:buAutoNum type="circleNumDbPlain"/>
            </a:pPr>
            <a:r>
              <a:rPr lang="zh-CN" altLang="en-US" sz="2400" b="1" dirty="0">
                <a:solidFill>
                  <a:srgbClr val="002060"/>
                </a:solidFill>
              </a:rPr>
              <a:t>若</a:t>
            </a:r>
            <a:r>
              <a:rPr lang="en-US" altLang="zh-CN" sz="2400" b="1" dirty="0">
                <a:solidFill>
                  <a:srgbClr val="002060"/>
                </a:solidFill>
              </a:rPr>
              <a:t>(</a:t>
            </a:r>
            <a:r>
              <a:rPr lang="en-GB" altLang="zh-CN" sz="2400" b="1" dirty="0">
                <a:solidFill>
                  <a:srgbClr val="002060"/>
                </a:solidFill>
              </a:rPr>
              <a:t>L,N)</a:t>
            </a:r>
            <a:r>
              <a:rPr lang="en-GB" altLang="zh-CN" sz="2400" b="1" baseline="30000" dirty="0">
                <a:solidFill>
                  <a:srgbClr val="002060"/>
                </a:solidFill>
              </a:rPr>
              <a:t>+</a:t>
            </a:r>
            <a:r>
              <a:rPr lang="en-GB" altLang="zh-CN" sz="2400" b="1" dirty="0">
                <a:solidFill>
                  <a:srgbClr val="002060"/>
                </a:solidFill>
              </a:rPr>
              <a:t> = U</a:t>
            </a:r>
            <a:r>
              <a:rPr lang="zh-CN" altLang="en-GB" sz="2400" b="1" dirty="0">
                <a:solidFill>
                  <a:srgbClr val="002060"/>
                </a:solidFill>
              </a:rPr>
              <a:t>，</a:t>
            </a:r>
            <a:r>
              <a:rPr lang="zh-CN" altLang="en-US" sz="2400" b="1" dirty="0">
                <a:solidFill>
                  <a:srgbClr val="002060"/>
                </a:solidFill>
              </a:rPr>
              <a:t>则</a:t>
            </a:r>
            <a:r>
              <a:rPr lang="en-US" altLang="zh-CN" sz="2400" b="1" dirty="0">
                <a:solidFill>
                  <a:srgbClr val="002060"/>
                </a:solidFill>
              </a:rPr>
              <a:t>(</a:t>
            </a:r>
            <a:r>
              <a:rPr lang="en-GB" altLang="zh-CN" sz="2400" b="1" dirty="0">
                <a:solidFill>
                  <a:srgbClr val="002060"/>
                </a:solidFill>
              </a:rPr>
              <a:t>L,N)</a:t>
            </a:r>
            <a:r>
              <a:rPr lang="zh-CN" altLang="en-US" sz="2400" b="1" dirty="0">
                <a:solidFill>
                  <a:srgbClr val="002060"/>
                </a:solidFill>
              </a:rPr>
              <a:t>为唯一候选键。  </a:t>
            </a:r>
            <a:endParaRPr lang="en-US" altLang="zh-CN" sz="2400" b="1" dirty="0">
              <a:solidFill>
                <a:srgbClr val="002060"/>
              </a:solidFill>
            </a:endParaRPr>
          </a:p>
          <a:p>
            <a:pPr marL="457200" indent="-457200">
              <a:lnSpc>
                <a:spcPct val="150000"/>
              </a:lnSpc>
              <a:buFont typeface="+mj-ea"/>
              <a:buAutoNum type="circleNumDbPlain"/>
            </a:pPr>
            <a:r>
              <a:rPr lang="zh-CN" altLang="en-US" sz="2400" b="1" dirty="0">
                <a:solidFill>
                  <a:srgbClr val="002060"/>
                </a:solidFill>
              </a:rPr>
              <a:t>若</a:t>
            </a:r>
            <a:r>
              <a:rPr lang="en-US" altLang="zh-CN" sz="2400" b="1" dirty="0">
                <a:solidFill>
                  <a:srgbClr val="002060"/>
                </a:solidFill>
              </a:rPr>
              <a:t>(</a:t>
            </a:r>
            <a:r>
              <a:rPr lang="en-GB" altLang="zh-CN" sz="2400" b="1" dirty="0">
                <a:solidFill>
                  <a:srgbClr val="002060"/>
                </a:solidFill>
              </a:rPr>
              <a:t>L,N)</a:t>
            </a:r>
            <a:r>
              <a:rPr lang="en-GB" altLang="zh-CN" sz="2400" b="1" baseline="30000" dirty="0">
                <a:solidFill>
                  <a:srgbClr val="002060"/>
                </a:solidFill>
              </a:rPr>
              <a:t>+</a:t>
            </a:r>
            <a:r>
              <a:rPr lang="en-GB" altLang="zh-CN" sz="2400" b="1" dirty="0">
                <a:solidFill>
                  <a:srgbClr val="002060"/>
                </a:solidFill>
              </a:rPr>
              <a:t> ≠  U</a:t>
            </a:r>
            <a:r>
              <a:rPr lang="zh-CN" altLang="en-GB" sz="2400" b="1" dirty="0">
                <a:solidFill>
                  <a:srgbClr val="002060"/>
                </a:solidFill>
              </a:rPr>
              <a:t>，</a:t>
            </a:r>
            <a:r>
              <a:rPr lang="zh-CN" altLang="en-US" sz="2400" b="1" dirty="0">
                <a:solidFill>
                  <a:srgbClr val="002060"/>
                </a:solidFill>
              </a:rPr>
              <a:t>则找</a:t>
            </a:r>
            <a:r>
              <a:rPr lang="en-GB" altLang="zh-CN" sz="2400" b="1" dirty="0">
                <a:solidFill>
                  <a:srgbClr val="C00000"/>
                </a:solidFill>
              </a:rPr>
              <a:t>LR</a:t>
            </a:r>
            <a:r>
              <a:rPr lang="zh-CN" altLang="en-US" sz="2400" b="1" dirty="0">
                <a:solidFill>
                  <a:srgbClr val="C00000"/>
                </a:solidFill>
              </a:rPr>
              <a:t>类</a:t>
            </a:r>
            <a:r>
              <a:rPr lang="zh-CN" altLang="en-US" sz="2400" b="1" dirty="0">
                <a:solidFill>
                  <a:srgbClr val="002060"/>
                </a:solidFill>
              </a:rPr>
              <a:t>。  </a:t>
            </a:r>
            <a:endParaRPr lang="en-US" altLang="zh-CN" sz="2400" b="1" dirty="0">
              <a:solidFill>
                <a:srgbClr val="002060"/>
              </a:solidFill>
            </a:endParaRPr>
          </a:p>
          <a:p>
            <a:pPr marL="457200" indent="-457200">
              <a:lnSpc>
                <a:spcPct val="150000"/>
              </a:lnSpc>
              <a:buFont typeface="+mj-ea"/>
              <a:buAutoNum type="circleNumDbPlain"/>
            </a:pPr>
            <a:r>
              <a:rPr lang="zh-CN" altLang="en-US" sz="2400" b="1" dirty="0">
                <a:solidFill>
                  <a:srgbClr val="002060"/>
                </a:solidFill>
              </a:rPr>
              <a:t>若</a:t>
            </a:r>
            <a:r>
              <a:rPr lang="en-US" altLang="zh-CN" sz="2400" b="1" dirty="0">
                <a:solidFill>
                  <a:srgbClr val="002060"/>
                </a:solidFill>
              </a:rPr>
              <a:t>(</a:t>
            </a:r>
            <a:r>
              <a:rPr lang="en-GB" altLang="zh-CN" sz="2400" b="1" dirty="0">
                <a:solidFill>
                  <a:srgbClr val="002060"/>
                </a:solidFill>
              </a:rPr>
              <a:t>L,N,LR)</a:t>
            </a:r>
            <a:r>
              <a:rPr lang="en-GB" altLang="zh-CN" sz="2400" b="1" baseline="30000" dirty="0">
                <a:solidFill>
                  <a:srgbClr val="002060"/>
                </a:solidFill>
              </a:rPr>
              <a:t>+</a:t>
            </a:r>
            <a:r>
              <a:rPr lang="en-GB" altLang="zh-CN" sz="2400" b="1" dirty="0">
                <a:solidFill>
                  <a:srgbClr val="002060"/>
                </a:solidFill>
              </a:rPr>
              <a:t> = U</a:t>
            </a:r>
            <a:r>
              <a:rPr lang="zh-CN" altLang="en-GB" sz="2400" b="1" dirty="0">
                <a:solidFill>
                  <a:srgbClr val="002060"/>
                </a:solidFill>
              </a:rPr>
              <a:t>，</a:t>
            </a:r>
            <a:r>
              <a:rPr lang="zh-CN" altLang="en-US" sz="2400" b="1" dirty="0">
                <a:solidFill>
                  <a:srgbClr val="002060"/>
                </a:solidFill>
              </a:rPr>
              <a:t>则</a:t>
            </a:r>
            <a:r>
              <a:rPr lang="en-US" altLang="zh-CN" sz="2400" b="1" dirty="0">
                <a:solidFill>
                  <a:srgbClr val="C00000"/>
                </a:solidFill>
              </a:rPr>
              <a:t>(</a:t>
            </a:r>
            <a:r>
              <a:rPr lang="en-GB" altLang="zh-CN" sz="2400" b="1" dirty="0">
                <a:solidFill>
                  <a:srgbClr val="C00000"/>
                </a:solidFill>
              </a:rPr>
              <a:t>L,N,LR)</a:t>
            </a:r>
            <a:r>
              <a:rPr lang="zh-CN" altLang="en-US" sz="2400" b="1" dirty="0">
                <a:solidFill>
                  <a:srgbClr val="C00000"/>
                </a:solidFill>
              </a:rPr>
              <a:t>为候选键</a:t>
            </a:r>
            <a:r>
              <a:rPr lang="zh-CN" altLang="en-US" sz="2400" b="1" dirty="0">
                <a:solidFill>
                  <a:srgbClr val="002060"/>
                </a:solidFill>
              </a:rPr>
              <a:t>。</a:t>
            </a:r>
          </a:p>
        </p:txBody>
      </p:sp>
      <mc:AlternateContent xmlns:mc="http://schemas.openxmlformats.org/markup-compatibility/2006" xmlns:p14="http://schemas.microsoft.com/office/powerpoint/2010/main">
        <mc:Choice Requires="p14">
          <p:contentPart p14:bwMode="auto" r:id="rId10">
            <p14:nvContentPartPr>
              <p14:cNvPr id="3" name="墨迹 2">
                <a:extLst>
                  <a:ext uri="{FF2B5EF4-FFF2-40B4-BE49-F238E27FC236}">
                    <a16:creationId xmlns:a16="http://schemas.microsoft.com/office/drawing/2014/main" id="{7F3B09CD-FB10-9FCD-50DF-102396641353}"/>
                  </a:ext>
                </a:extLst>
              </p14:cNvPr>
              <p14:cNvContentPartPr/>
              <p14:nvPr/>
            </p14:nvContentPartPr>
            <p14:xfrm>
              <a:off x="704160" y="1491480"/>
              <a:ext cx="6441120" cy="3472200"/>
            </p14:xfrm>
          </p:contentPart>
        </mc:Choice>
        <mc:Fallback xmlns="">
          <p:pic>
            <p:nvPicPr>
              <p:cNvPr id="3" name="墨迹 2">
                <a:extLst>
                  <a:ext uri="{FF2B5EF4-FFF2-40B4-BE49-F238E27FC236}">
                    <a16:creationId xmlns:a16="http://schemas.microsoft.com/office/drawing/2014/main" id="{7F3B09CD-FB10-9FCD-50DF-102396641353}"/>
                  </a:ext>
                </a:extLst>
              </p:cNvPr>
              <p:cNvPicPr/>
              <p:nvPr/>
            </p:nvPicPr>
            <p:blipFill>
              <a:blip r:embed="rId11"/>
              <a:stretch>
                <a:fillRect/>
              </a:stretch>
            </p:blipFill>
            <p:spPr>
              <a:xfrm>
                <a:off x="694800" y="1482120"/>
                <a:ext cx="6459840" cy="349092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noFill/>
          <a:ln>
            <a:noFill/>
          </a:ln>
        </p:spPr>
        <p:txBody>
          <a:bodyPr vert="horz" wrap="square" lIns="91440" tIns="45720" rIns="91440" bIns="45720" numCol="1" rtlCol="0" anchor="b" anchorCtr="0" compatLnSpc="1">
            <a:normAutofit fontScale="90000"/>
          </a:bodyPr>
          <a:lstStyle/>
          <a:p>
            <a:pPr lvl="0" algn="ctr" defTabSz="914400">
              <a:buClrTx/>
              <a:buSzTx/>
              <a:buFontTx/>
            </a:pPr>
            <a:r>
              <a:rPr lang="zh-CN" altLang="en-US" sz="4800" dirty="0">
                <a:effectLst>
                  <a:outerShdw blurRad="38100" dist="38100" dir="2700000">
                    <a:srgbClr val="C0C0C0"/>
                  </a:outerShdw>
                </a:effectLst>
                <a:latin typeface="隶书" panose="02010509060101010101" pitchFamily="49" charset="-122"/>
                <a:ea typeface="隶书" panose="02010509060101010101" pitchFamily="49" charset="-122"/>
                <a:sym typeface="+mn-ea"/>
              </a:rPr>
              <a:t>候选键的计算</a:t>
            </a:r>
          </a:p>
        </p:txBody>
      </p:sp>
      <p:sp>
        <p:nvSpPr>
          <p:cNvPr id="240643" name="Rectangle 3"/>
          <p:cNvSpPr>
            <a:spLocks noChangeArrowheads="1"/>
          </p:cNvSpPr>
          <p:nvPr/>
        </p:nvSpPr>
        <p:spPr bwMode="auto">
          <a:xfrm>
            <a:off x="196215" y="888365"/>
            <a:ext cx="8781415" cy="5692775"/>
          </a:xfrm>
          <a:prstGeom prst="rect">
            <a:avLst/>
          </a:prstGeom>
          <a:noFill/>
          <a:ln>
            <a:noFill/>
          </a:ln>
          <a:effectLst/>
        </p:spPr>
        <p:txBody>
          <a:bodyPr wrap="square">
            <a:spAutoFit/>
          </a:bodyPr>
          <a:lstStyle/>
          <a:p>
            <a:pPr marL="0" marR="0" indent="0" algn="ctr" defTabSz="914400" rtl="0" eaLnBrk="1" fontAlgn="base" latinLnBrk="0" hangingPunct="1">
              <a:lnSpc>
                <a:spcPct val="100000"/>
              </a:lnSpc>
              <a:spcBef>
                <a:spcPct val="0"/>
              </a:spcBef>
              <a:spcAft>
                <a:spcPct val="0"/>
              </a:spcAft>
              <a:buNone/>
            </a:pPr>
            <a:r>
              <a:rPr kumimoji="0" lang="en-US" altLang="zh-CN" sz="28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Key-Finding(</a:t>
            </a:r>
            <a:r>
              <a:rPr kumimoji="0" lang="zh-CN" altLang="en-US" sz="28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求一个候选码</a:t>
            </a:r>
            <a:r>
              <a:rPr kumimoji="0" lang="en-US" altLang="zh-CN" sz="2800" b="1" i="0" u="none" strike="noStrike" kern="1200" cap="none" spc="0" normalizeH="0" baseline="0" noProof="1">
                <a:solidFill>
                  <a:srgbClr val="000099"/>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a:t>
            </a:r>
          </a:p>
          <a:p>
            <a:pPr marL="0" marR="0" indent="0" algn="l" defTabSz="914400" rtl="0" eaLnBrk="1" fontAlgn="base" latinLnBrk="0" hangingPunct="1">
              <a:lnSpc>
                <a:spcPct val="100000"/>
              </a:lnSpc>
              <a:spcBef>
                <a:spcPct val="0"/>
              </a:spcBef>
              <a:spcAft>
                <a:spcPct val="0"/>
              </a:spcAft>
              <a:buNone/>
            </a:pPr>
            <a:endPar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endParaRPr>
          </a:p>
          <a:p>
            <a:pPr marL="0" marR="0" indent="0" algn="l" defTabSz="914400" rtl="0" eaLnBrk="1" fontAlgn="base" latinLnBrk="0" hangingPunct="1">
              <a:lnSpc>
                <a:spcPct val="100000"/>
              </a:lnSpc>
              <a:spcBef>
                <a:spcPct val="0"/>
              </a:spcBef>
              <a:spcAft>
                <a:spcPct val="0"/>
              </a:spcAft>
              <a:buNone/>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输入：关系模式</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&lt;U, F&gt;</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a:t>
            </a:r>
          </a:p>
          <a:p>
            <a:pPr marL="0" marR="0" indent="0" algn="l" defTabSz="914400" rtl="0" eaLnBrk="1" fontAlgn="base" latinLnBrk="0" hangingPunct="1">
              <a:lnSpc>
                <a:spcPct val="100000"/>
              </a:lnSpc>
              <a:spcBef>
                <a:spcPct val="0"/>
              </a:spcBef>
              <a:spcAft>
                <a:spcPct val="0"/>
              </a:spcAft>
              <a:buNone/>
            </a:pP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输出：一个候选码</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K</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gradFill>
                  <a:gsLst>
                    <a:gs pos="0">
                      <a:srgbClr val="7B32B2"/>
                    </a:gs>
                    <a:gs pos="100000">
                      <a:srgbClr val="401A5D"/>
                    </a:gs>
                  </a:gsLst>
                  <a:lin scaled="0"/>
                </a:gra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Key-Finding(U, F)</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Begin</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(1)K :=  U;</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(2)</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构造一个</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FD: K</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T,</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其中</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U</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(3)for </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每一个属性</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A</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K do</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if Membership(F∪{K</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T},(K-A)</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T)</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then K:= K-A</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return(K)</a:t>
            </a: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end.</a:t>
            </a:r>
          </a:p>
          <a:p>
            <a:pPr marL="0" marR="0" indent="0" algn="l" defTabSz="914400" rtl="0" eaLnBrk="1" fontAlgn="base" latinLnBrk="0" hangingPunct="1">
              <a:lnSpc>
                <a:spcPct val="100000"/>
              </a:lnSpc>
              <a:spcBef>
                <a:spcPct val="0"/>
              </a:spcBef>
              <a:spcAft>
                <a:spcPct val="0"/>
              </a:spcAft>
              <a:buNone/>
            </a:pPr>
            <a:endPar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endParaRPr>
          </a:p>
          <a:p>
            <a:pPr marL="0" marR="0" indent="0" algn="l" defTabSz="914400" rtl="0" eaLnBrk="1" fontAlgn="base" latinLnBrk="0" hangingPunct="1">
              <a:lnSpc>
                <a:spcPct val="100000"/>
              </a:lnSpc>
              <a:spcBef>
                <a:spcPct val="0"/>
              </a:spcBef>
              <a:spcAft>
                <a:spcPct val="0"/>
              </a:spcAft>
              <a:buNone/>
            </a:pP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Membership(F, X</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Y): </a:t>
            </a:r>
            <a:r>
              <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判断</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X</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Y  </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F</a:t>
            </a:r>
            <a:r>
              <a:rPr kumimoji="0" lang="en-US" altLang="zh-CN" sz="2400" b="1" i="0" u="none" strike="noStrike" kern="1200" cap="none" spc="0" normalizeH="0" baseline="3000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Symbol" panose="05050102010706020507" charset="2"/>
              </a:rPr>
              <a:t>?</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rPr>
              <a:t> </a:t>
            </a:r>
            <a:endParaRPr kumimoji="0" lang="zh-CN" altLang="en-US" sz="2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Arial" panose="020B0604020202020204" pitchFamily="34"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3600" b="1" i="0" u="none" strike="noStrike" kern="0" cap="none" spc="0" normalizeH="0" baseline="0" noProof="1">
                <a:solidFill>
                  <a:schemeClr val="tx2"/>
                </a:solidFill>
                <a:effectLst>
                  <a:outerShdw blurRad="38100" dist="38100" dir="2700000">
                    <a:srgbClr val="C0C0C0"/>
                  </a:outerShdw>
                </a:effectLst>
                <a:latin typeface="隶书" panose="02010509060101010101" pitchFamily="49" charset="-122"/>
                <a:ea typeface="隶书" panose="02010509060101010101" pitchFamily="49" charset="-122"/>
                <a:cs typeface="Arial" panose="020B0604020202020204"/>
              </a:rPr>
              <a:t>候选键的计算：替换法</a:t>
            </a:r>
          </a:p>
        </p:txBody>
      </p:sp>
      <p:sp>
        <p:nvSpPr>
          <p:cNvPr id="241667" name="Rectangle 3"/>
          <p:cNvSpPr>
            <a:spLocks noChangeArrowheads="1"/>
          </p:cNvSpPr>
          <p:nvPr/>
        </p:nvSpPr>
        <p:spPr bwMode="auto">
          <a:xfrm>
            <a:off x="395288" y="908050"/>
            <a:ext cx="8353425" cy="5421313"/>
          </a:xfrm>
          <a:prstGeom prst="rect">
            <a:avLst/>
          </a:prstGeom>
          <a:noFill/>
          <a:ln>
            <a:noFill/>
          </a:ln>
          <a:effectLst/>
        </p:spPr>
        <p:txBody>
          <a:bodyPr>
            <a:spAutoFit/>
          </a:bodyPr>
          <a:lstStyle/>
          <a:p>
            <a:pPr marL="0" marR="0" indent="0" algn="ctr"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All-Candidate Keys(</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求全部候选码</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输入：关系模式</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R&lt;U,F&gt;    </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输出：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R&lt;U,F&gt;</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的全部候选码</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begin	(1)K:=Key-Finding(U, F)</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(2)K</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入队列</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Q</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(3)while </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队列</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Q</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do</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 K :=</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队列</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Q</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的头；</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W := W ∪{K}</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D := K</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中全部双部属性；</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while D</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do</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A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D </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中一个双部属性；</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                      D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D - {A}</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for </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每一个</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F do</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if A</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Y then [ K’ := (K - A) </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{X} ]</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if K’</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Q then K’</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入队列</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Q</a:t>
            </a: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t>
            </a:r>
            <a:endPar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  ]</a:t>
            </a:r>
          </a:p>
          <a:p>
            <a:pPr marL="0" marR="0" indent="0" algn="just" defTabSz="914400" rtl="0" eaLnBrk="1" fontAlgn="base" latinLnBrk="0" hangingPunct="1">
              <a:lnSpc>
                <a:spcPct val="100000"/>
              </a:lnSpc>
              <a:spcBef>
                <a:spcPct val="10000"/>
              </a:spcBef>
              <a:spcAft>
                <a:spcPct val="0"/>
              </a:spcAft>
              <a:buClr>
                <a:schemeClr val="folHlink"/>
              </a:buClr>
              <a:buSzPct val="60000"/>
              <a:buFont typeface="Wingdings" panose="05000000000000000000" pitchFamily="2" charset="2"/>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end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vert="horz" wrap="square" lIns="91440" tIns="45720" rIns="91440" bIns="45720" anchor="b"/>
          <a:lstStyle/>
          <a:p>
            <a:pPr marL="0" marR="0" indent="0" algn="ctr" defTabSz="914400" rtl="0" eaLnBrk="0" fontAlgn="base" latinLnBrk="0" hangingPunct="0">
              <a:lnSpc>
                <a:spcPct val="100000"/>
              </a:lnSpc>
              <a:spcBef>
                <a:spcPct val="0"/>
              </a:spcBef>
              <a:spcAft>
                <a:spcPct val="0"/>
              </a:spcAft>
              <a:buClrTx/>
              <a:buSzTx/>
              <a:buFontTx/>
              <a:buNone/>
            </a:pPr>
            <a:r>
              <a:rPr kumimoji="1" lang="zh-CN" altLang="en-US" sz="3600" b="1" i="0" u="none" strike="noStrike" kern="0" cap="none" spc="0" normalizeH="0" baseline="0" noProof="1">
                <a:solidFill>
                  <a:schemeClr val="tx2"/>
                </a:solidFill>
                <a:effectLst>
                  <a:outerShdw blurRad="38100" dist="38100" dir="2700000">
                    <a:srgbClr val="C0C0C0"/>
                  </a:outerShdw>
                </a:effectLst>
                <a:latin typeface="隶书" panose="02010509060101010101" pitchFamily="49" charset="-122"/>
                <a:ea typeface="隶书" panose="02010509060101010101" pitchFamily="49" charset="-122"/>
                <a:cs typeface="Arial" panose="020B0604020202020204"/>
              </a:rPr>
              <a:t>候选键的计算：替换法</a:t>
            </a:r>
          </a:p>
        </p:txBody>
      </p:sp>
      <p:sp>
        <p:nvSpPr>
          <p:cNvPr id="242691" name="Text Box 3"/>
          <p:cNvSpPr txBox="1">
            <a:spLocks noChangeArrowheads="1"/>
          </p:cNvSpPr>
          <p:nvPr/>
        </p:nvSpPr>
        <p:spPr bwMode="auto">
          <a:xfrm>
            <a:off x="755650" y="1196975"/>
            <a:ext cx="7632700" cy="854075"/>
          </a:xfrm>
          <a:prstGeom prst="rect">
            <a:avLst/>
          </a:prstGeom>
          <a:noFill/>
          <a:ln>
            <a:noFill/>
          </a:ln>
          <a:effectLst/>
        </p:spPr>
        <p:txBody>
          <a:bodyPr>
            <a:spAutoFit/>
          </a:bodyPr>
          <a:lstStyle/>
          <a:p>
            <a:pPr marR="0" defTabSz="914400">
              <a:spcBef>
                <a:spcPct val="50000"/>
              </a:spcBef>
            </a:pP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U={A, B, C, D, E, G}</a:t>
            </a:r>
          </a:p>
          <a:p>
            <a:pPr marR="0" defTabSz="914400">
              <a:spcBef>
                <a:spcPct val="50000"/>
              </a:spcBef>
            </a:pP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F={AB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C, C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 C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B, AD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B, BE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G, G </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kern="1200" cap="none" spc="0" normalizeH="0" baseline="0" noProof="1">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a:t>
            </a:r>
          </a:p>
        </p:txBody>
      </p:sp>
      <p:sp>
        <p:nvSpPr>
          <p:cNvPr id="242692" name="Rectangle 4"/>
          <p:cNvSpPr>
            <a:spLocks noChangeArrowheads="1"/>
          </p:cNvSpPr>
          <p:nvPr/>
        </p:nvSpPr>
        <p:spPr bwMode="auto">
          <a:xfrm>
            <a:off x="4572000" y="2181225"/>
            <a:ext cx="3125788"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EDC = Key-Finding(U, F)</a:t>
            </a:r>
            <a:endPar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693" name="Rectangle 5"/>
          <p:cNvSpPr>
            <a:spLocks noChangeArrowheads="1"/>
          </p:cNvSpPr>
          <p:nvPr/>
        </p:nvSpPr>
        <p:spPr bwMode="auto">
          <a:xfrm>
            <a:off x="684213" y="2162175"/>
            <a:ext cx="3230563"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所有双部属性</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 B, C, G}</a:t>
            </a:r>
          </a:p>
        </p:txBody>
      </p:sp>
      <p:sp>
        <p:nvSpPr>
          <p:cNvPr id="242694" name="Rectangle 6"/>
          <p:cNvSpPr>
            <a:spLocks noChangeArrowheads="1"/>
          </p:cNvSpPr>
          <p:nvPr/>
        </p:nvSpPr>
        <p:spPr bwMode="auto">
          <a:xfrm>
            <a:off x="3779838" y="2771775"/>
            <a:ext cx="7223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695" name="Rectangle 7"/>
          <p:cNvSpPr>
            <a:spLocks noChangeArrowheads="1"/>
          </p:cNvSpPr>
          <p:nvPr/>
        </p:nvSpPr>
        <p:spPr bwMode="auto">
          <a:xfrm>
            <a:off x="3779838" y="3708400"/>
            <a:ext cx="7223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696" name="Rectangle 8"/>
          <p:cNvSpPr>
            <a:spLocks noChangeArrowheads="1"/>
          </p:cNvSpPr>
          <p:nvPr/>
        </p:nvSpPr>
        <p:spPr bwMode="auto">
          <a:xfrm>
            <a:off x="4427538" y="3138488"/>
            <a:ext cx="1127125"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AB </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C</a:t>
            </a:r>
            <a:endParaRPr kumimoji="0" lang="zh-CN" altLang="en-US"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697" name="Rectangle 9"/>
          <p:cNvSpPr>
            <a:spLocks noChangeArrowheads="1"/>
          </p:cNvSpPr>
          <p:nvPr/>
        </p:nvSpPr>
        <p:spPr bwMode="auto">
          <a:xfrm>
            <a:off x="2603500" y="4381500"/>
            <a:ext cx="7350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G</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698" name="Rectangle 10"/>
          <p:cNvSpPr>
            <a:spLocks noChangeArrowheads="1"/>
          </p:cNvSpPr>
          <p:nvPr/>
        </p:nvSpPr>
        <p:spPr bwMode="auto">
          <a:xfrm>
            <a:off x="4932363" y="4381500"/>
            <a:ext cx="7223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cxnSp>
        <p:nvCxnSpPr>
          <p:cNvPr id="85002" name="AutoShape 11"/>
          <p:cNvCxnSpPr>
            <a:stCxn id="242694" idx="2"/>
            <a:endCxn id="242695" idx="0"/>
          </p:cNvCxnSpPr>
          <p:nvPr/>
        </p:nvCxnSpPr>
        <p:spPr>
          <a:xfrm>
            <a:off x="4141788" y="3168650"/>
            <a:ext cx="0" cy="539750"/>
          </a:xfrm>
          <a:prstGeom prst="straightConnector1">
            <a:avLst/>
          </a:prstGeom>
          <a:ln w="9525" cap="flat" cmpd="sng">
            <a:solidFill>
              <a:schemeClr val="tx1"/>
            </a:solidFill>
            <a:prstDash val="solid"/>
            <a:miter/>
            <a:headEnd type="none" w="med" len="med"/>
            <a:tailEnd type="triangle" w="med" len="med"/>
          </a:ln>
        </p:spPr>
      </p:cxnSp>
      <p:cxnSp>
        <p:nvCxnSpPr>
          <p:cNvPr id="85003" name="AutoShape 12"/>
          <p:cNvCxnSpPr>
            <a:stCxn id="242695" idx="1"/>
            <a:endCxn id="242697" idx="0"/>
          </p:cNvCxnSpPr>
          <p:nvPr/>
        </p:nvCxnSpPr>
        <p:spPr>
          <a:xfrm flipH="1">
            <a:off x="2971800" y="3906838"/>
            <a:ext cx="808038" cy="474662"/>
          </a:xfrm>
          <a:prstGeom prst="straightConnector1">
            <a:avLst/>
          </a:prstGeom>
          <a:ln w="9525" cap="flat" cmpd="sng">
            <a:solidFill>
              <a:schemeClr val="tx1"/>
            </a:solidFill>
            <a:prstDash val="solid"/>
            <a:miter/>
            <a:headEnd type="none" w="med" len="med"/>
            <a:tailEnd type="triangle" w="med" len="med"/>
          </a:ln>
        </p:spPr>
      </p:cxnSp>
      <p:cxnSp>
        <p:nvCxnSpPr>
          <p:cNvPr id="85004" name="AutoShape 13"/>
          <p:cNvCxnSpPr>
            <a:stCxn id="242695" idx="3"/>
            <a:endCxn id="242698" idx="0"/>
          </p:cNvCxnSpPr>
          <p:nvPr/>
        </p:nvCxnSpPr>
        <p:spPr>
          <a:xfrm>
            <a:off x="4502150" y="3906838"/>
            <a:ext cx="792163" cy="474662"/>
          </a:xfrm>
          <a:prstGeom prst="straightConnector1">
            <a:avLst/>
          </a:prstGeom>
          <a:ln w="9525" cap="flat" cmpd="sng">
            <a:solidFill>
              <a:schemeClr val="tx1"/>
            </a:solidFill>
            <a:prstDash val="solid"/>
            <a:miter/>
            <a:headEnd type="none" w="med" len="med"/>
            <a:tailEnd type="triangle" w="med" len="med"/>
          </a:ln>
        </p:spPr>
      </p:cxnSp>
      <p:sp>
        <p:nvSpPr>
          <p:cNvPr id="242702" name="Rectangle 14"/>
          <p:cNvSpPr>
            <a:spLocks noChangeArrowheads="1"/>
          </p:cNvSpPr>
          <p:nvPr/>
        </p:nvSpPr>
        <p:spPr bwMode="auto">
          <a:xfrm>
            <a:off x="4748213" y="3751263"/>
            <a:ext cx="942975"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 </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a:t>
            </a:r>
            <a:endParaRPr kumimoji="0" lang="zh-CN" altLang="en-US"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703" name="Rectangle 15"/>
          <p:cNvSpPr>
            <a:spLocks noChangeArrowheads="1"/>
          </p:cNvSpPr>
          <p:nvPr/>
        </p:nvSpPr>
        <p:spPr bwMode="auto">
          <a:xfrm>
            <a:off x="2627313" y="3751263"/>
            <a:ext cx="955675"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G </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A</a:t>
            </a:r>
            <a:endParaRPr kumimoji="0" lang="zh-CN" altLang="en-US"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704" name="Rectangle 16"/>
          <p:cNvSpPr>
            <a:spLocks noChangeArrowheads="1"/>
          </p:cNvSpPr>
          <p:nvPr/>
        </p:nvSpPr>
        <p:spPr bwMode="auto">
          <a:xfrm>
            <a:off x="2603500" y="5292725"/>
            <a:ext cx="7223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cxnSp>
        <p:nvCxnSpPr>
          <p:cNvPr id="85008" name="AutoShape 17"/>
          <p:cNvCxnSpPr>
            <a:stCxn id="242697" idx="2"/>
            <a:endCxn id="242704" idx="0"/>
          </p:cNvCxnSpPr>
          <p:nvPr/>
        </p:nvCxnSpPr>
        <p:spPr>
          <a:xfrm flipH="1">
            <a:off x="2965450" y="4778375"/>
            <a:ext cx="6350" cy="514350"/>
          </a:xfrm>
          <a:prstGeom prst="straightConnector1">
            <a:avLst/>
          </a:prstGeom>
          <a:ln w="9525" cap="flat" cmpd="sng">
            <a:solidFill>
              <a:schemeClr val="tx1"/>
            </a:solidFill>
            <a:prstDash val="solid"/>
            <a:miter/>
            <a:headEnd type="none" w="med" len="med"/>
            <a:tailEnd type="triangle" w="med" len="med"/>
          </a:ln>
        </p:spPr>
      </p:cxnSp>
      <p:sp>
        <p:nvSpPr>
          <p:cNvPr id="242706" name="Rectangle 18"/>
          <p:cNvSpPr>
            <a:spLocks noChangeArrowheads="1"/>
          </p:cNvSpPr>
          <p:nvPr/>
        </p:nvSpPr>
        <p:spPr bwMode="auto">
          <a:xfrm>
            <a:off x="1908175" y="4759325"/>
            <a:ext cx="1125538"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BE </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G</a:t>
            </a:r>
            <a:endParaRPr kumimoji="0" lang="zh-CN" altLang="en-US"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707" name="Rectangle 19"/>
          <p:cNvSpPr>
            <a:spLocks noChangeArrowheads="1"/>
          </p:cNvSpPr>
          <p:nvPr/>
        </p:nvSpPr>
        <p:spPr bwMode="auto">
          <a:xfrm>
            <a:off x="2606675" y="6156325"/>
            <a:ext cx="722313" cy="396875"/>
          </a:xfrm>
          <a:prstGeom prst="rect">
            <a:avLst/>
          </a:prstGeom>
          <a:solidFill>
            <a:srgbClr val="00CCFF"/>
          </a:solidFill>
          <a:ln>
            <a:noFill/>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spAutoFit/>
            <a:flatTx/>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a:t>
            </a:r>
            <a:r>
              <a:rPr kumimoji="0" lang="en-US" altLang="zh-CN"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a:t>
            </a:r>
            <a:endParaRPr kumimoji="0" lang="zh-CN" altLang="en-US" sz="2000" b="1" i="0" u="none" strike="noStrike" kern="1200" cap="none" spc="0" normalizeH="0" baseline="0" noProof="1">
              <a:solidFill>
                <a:srgbClr val="98469E"/>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cxnSp>
        <p:nvCxnSpPr>
          <p:cNvPr id="85011" name="AutoShape 20"/>
          <p:cNvCxnSpPr>
            <a:stCxn id="242704" idx="2"/>
            <a:endCxn id="242707" idx="0"/>
          </p:cNvCxnSpPr>
          <p:nvPr/>
        </p:nvCxnSpPr>
        <p:spPr>
          <a:xfrm>
            <a:off x="2965450" y="5689600"/>
            <a:ext cx="3175" cy="466725"/>
          </a:xfrm>
          <a:prstGeom prst="straightConnector1">
            <a:avLst/>
          </a:prstGeom>
          <a:ln w="9525" cap="flat" cmpd="sng">
            <a:solidFill>
              <a:schemeClr val="tx1"/>
            </a:solidFill>
            <a:prstDash val="solid"/>
            <a:miter/>
            <a:headEnd type="none" w="med" len="med"/>
            <a:tailEnd type="triangle" w="med" len="med"/>
          </a:ln>
        </p:spPr>
      </p:cxnSp>
      <p:sp>
        <p:nvSpPr>
          <p:cNvPr id="242709" name="Rectangle 21"/>
          <p:cNvSpPr>
            <a:spLocks noChangeArrowheads="1"/>
          </p:cNvSpPr>
          <p:nvPr/>
        </p:nvSpPr>
        <p:spPr bwMode="auto">
          <a:xfrm>
            <a:off x="1908175" y="5657850"/>
            <a:ext cx="942975"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C </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Symbol" panose="05050102010706020507" charset="2"/>
              </a:rPr>
              <a:t></a:t>
            </a:r>
            <a:r>
              <a:rPr kumimoji="0" lang="en-US" altLang="zh-CN"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 B</a:t>
            </a:r>
            <a:endParaRPr kumimoji="0" lang="zh-CN" altLang="en-US" sz="2000" b="1" i="0" u="none" strike="noStrike" kern="1200" cap="none" spc="0" normalizeH="0" baseline="0" noProof="1">
              <a:solidFill>
                <a:schemeClr val="folHlink"/>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242710" name="Rectangle 22"/>
          <p:cNvSpPr>
            <a:spLocks noChangeArrowheads="1"/>
          </p:cNvSpPr>
          <p:nvPr/>
        </p:nvSpPr>
        <p:spPr bwMode="auto">
          <a:xfrm>
            <a:off x="3924300" y="5940425"/>
            <a:ext cx="4391025" cy="396875"/>
          </a:xfrm>
          <a:prstGeom prst="rect">
            <a:avLst/>
          </a:prstGeom>
          <a:noFill/>
          <a:ln>
            <a:noFill/>
          </a:ln>
          <a:effectLst/>
        </p:spPr>
        <p:txBody>
          <a:bodyPr wrap="none">
            <a:spAutoFit/>
          </a:bodyPr>
          <a:lstStyle/>
          <a:p>
            <a:pPr marL="0" marR="0" indent="0" algn="l" defTabSz="914400" rtl="0" eaLnBrk="1" fontAlgn="base" latinLnBrk="0" hangingPunct="1">
              <a:lnSpc>
                <a:spcPct val="100000"/>
              </a:lnSpc>
              <a:spcBef>
                <a:spcPct val="0"/>
              </a:spcBef>
              <a:spcAft>
                <a:spcPct val="0"/>
              </a:spcAft>
              <a:buNone/>
            </a:pPr>
            <a:r>
              <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所有候选码</a:t>
            </a:r>
            <a:r>
              <a:rPr kumimoji="0" lang="en-US"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rPr>
              <a:t>={EDC, EDA, EDG, EDB}</a:t>
            </a:r>
            <a:endParaRPr kumimoji="0" lang="zh-CN" altLang="en-US"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幼圆" panose="02010509060101010101" pitchFamily="49" charset="-122"/>
              <a:cs typeface="+mn-cs"/>
              <a:sym typeface="+mn-ea"/>
            </a:endParaRPr>
          </a:p>
        </p:txBody>
      </p:sp>
      <p:sp>
        <p:nvSpPr>
          <p:cNvPr id="85014" name="文本框 22"/>
          <p:cNvSpPr txBox="1"/>
          <p:nvPr/>
        </p:nvSpPr>
        <p:spPr>
          <a:xfrm>
            <a:off x="8589963" y="19050"/>
            <a:ext cx="573087" cy="338138"/>
          </a:xfrm>
          <a:prstGeom prst="rect">
            <a:avLst/>
          </a:prstGeom>
          <a:noFill/>
          <a:ln w="9525">
            <a:noFill/>
          </a:ln>
        </p:spPr>
        <p:txBody>
          <a:bodyPr wrap="none" anchor="t">
            <a:spAutoFit/>
          </a:bodyPr>
          <a:lstStyle/>
          <a:p>
            <a:pPr eaLnBrk="0" hangingPunct="0"/>
            <a:r>
              <a:rPr lang="en-US" altLang="zh-CN" dirty="0">
                <a:solidFill>
                  <a:srgbClr val="666699"/>
                </a:solidFill>
                <a:latin typeface="Helvetica" panose="020B0604020202030204" charset="0"/>
              </a:rPr>
              <a:t>next</a:t>
            </a:r>
            <a:endParaRPr lang="zh-CN" altLang="en-US" dirty="0">
              <a:solidFill>
                <a:srgbClr val="666699"/>
              </a:solidFill>
              <a:latin typeface="Helvetica" panose="020B0604020202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Canonical Cover</a:t>
            </a:r>
          </a:p>
        </p:txBody>
      </p:sp>
      <p:sp>
        <p:nvSpPr>
          <p:cNvPr id="86018" name="Rectangle 3"/>
          <p:cNvSpPr>
            <a:spLocks noGrp="1"/>
          </p:cNvSpPr>
          <p:nvPr>
            <p:ph idx="1"/>
          </p:nvPr>
        </p:nvSpPr>
        <p:spPr>
          <a:xfrm>
            <a:off x="36830" y="1033145"/>
            <a:ext cx="9076055" cy="5511800"/>
          </a:xfrm>
        </p:spPr>
        <p:txBody>
          <a:bodyPr wrap="square" lIns="91440" tIns="45720" rIns="91440" bIns="45720" anchor="t"/>
          <a:lstStyle/>
          <a:p>
            <a:r>
              <a:rPr lang="en-US" altLang="zh-CN" sz="2400" dirty="0"/>
              <a:t>Sets of functional dependencies may have </a:t>
            </a:r>
            <a:r>
              <a:rPr lang="en-US" altLang="zh-CN" sz="2400" b="1" i="1" dirty="0">
                <a:solidFill>
                  <a:srgbClr val="C00000"/>
                </a:solidFill>
              </a:rPr>
              <a:t>redundant dependencies</a:t>
            </a:r>
            <a:r>
              <a:rPr lang="en-US" altLang="zh-CN" sz="2400" dirty="0"/>
              <a:t> that can be inferred from the others</a:t>
            </a:r>
          </a:p>
          <a:p>
            <a:pPr lvl="1"/>
            <a:r>
              <a:rPr lang="en-US" altLang="zh-CN" sz="2400" dirty="0"/>
              <a:t>For example:  </a:t>
            </a:r>
            <a:r>
              <a:rPr lang="en-US" altLang="zh-CN" sz="2400" i="1" dirty="0"/>
              <a:t>A</a:t>
            </a:r>
            <a:r>
              <a:rPr lang="en-US" altLang="zh-CN" sz="2400" dirty="0">
                <a:sym typeface="Symbol" panose="05050102010706020507" charset="2"/>
              </a:rPr>
              <a:t></a:t>
            </a:r>
            <a:r>
              <a:rPr lang="en-US" altLang="zh-CN" sz="2400" i="1" dirty="0"/>
              <a:t>C</a:t>
            </a:r>
            <a:r>
              <a:rPr lang="en-US" altLang="zh-CN" sz="2400" dirty="0"/>
              <a:t> is redundant in:   {</a:t>
            </a:r>
            <a:r>
              <a:rPr lang="en-US" altLang="zh-CN" sz="2400" i="1" dirty="0"/>
              <a:t>A</a:t>
            </a:r>
            <a:r>
              <a:rPr lang="en-US" altLang="zh-CN" sz="2400" dirty="0">
                <a:sym typeface="Symbol" panose="05050102010706020507" charset="2"/>
              </a:rPr>
              <a:t></a:t>
            </a:r>
            <a:r>
              <a:rPr lang="en-US" altLang="zh-CN" sz="2400" i="1" dirty="0"/>
              <a:t>B</a:t>
            </a:r>
            <a:r>
              <a:rPr lang="en-US" altLang="zh-CN" sz="2400" dirty="0"/>
              <a: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C, </a:t>
            </a:r>
            <a:r>
              <a:rPr lang="en-US" altLang="zh-CN" sz="2400" b="1" i="1" dirty="0">
                <a:solidFill>
                  <a:srgbClr val="C00000"/>
                </a:solidFill>
              </a:rPr>
              <a:t>A</a:t>
            </a:r>
            <a:r>
              <a:rPr lang="en-US" altLang="zh-CN" sz="2400" b="1" i="1" dirty="0">
                <a:solidFill>
                  <a:srgbClr val="C00000"/>
                </a:solidFill>
                <a:sym typeface="Wingdings" panose="05000000000000000000" pitchFamily="2" charset="2"/>
              </a:rPr>
              <a:t> C</a:t>
            </a:r>
            <a:r>
              <a:rPr lang="en-US" altLang="zh-CN" sz="2400" i="1" dirty="0">
                <a:sym typeface="Wingdings" panose="05000000000000000000" pitchFamily="2" charset="2"/>
              </a:rPr>
              <a:t> </a:t>
            </a:r>
            <a:r>
              <a:rPr lang="en-US" altLang="zh-CN" sz="2400" dirty="0"/>
              <a:t>}</a:t>
            </a:r>
          </a:p>
          <a:p>
            <a:pPr lvl="1"/>
            <a:r>
              <a:rPr lang="en-US" altLang="zh-CN" sz="2400" dirty="0">
                <a:solidFill>
                  <a:srgbClr val="0070C0"/>
                </a:solidFill>
              </a:rPr>
              <a:t>Parts of a functional dependency</a:t>
            </a:r>
            <a:r>
              <a:rPr lang="en-US" altLang="zh-CN" sz="2400" dirty="0"/>
              <a:t> may be redundant</a:t>
            </a:r>
          </a:p>
          <a:p>
            <a:pPr lvl="2"/>
            <a:r>
              <a:rPr lang="en-US" altLang="zh-CN" sz="2400" dirty="0"/>
              <a:t>E.g.: on RHS:   {</a:t>
            </a:r>
            <a:r>
              <a:rPr lang="en-US" altLang="zh-CN" sz="2400" i="1" dirty="0"/>
              <a:t>A</a:t>
            </a:r>
            <a:r>
              <a:rPr lang="en-US" altLang="zh-CN" sz="2400" dirty="0"/>
              <a:t> </a:t>
            </a:r>
            <a:r>
              <a:rPr lang="en-US" altLang="zh-CN" sz="2400" dirty="0">
                <a:sym typeface="Symbol" panose="05050102010706020507" charset="2"/>
              </a:rPr>
              <a:t></a:t>
            </a:r>
            <a:r>
              <a:rPr lang="en-US" altLang="zh-CN" sz="2400" dirty="0"/>
              <a:t> </a:t>
            </a:r>
            <a:r>
              <a:rPr lang="en-US" altLang="zh-CN" sz="2400" i="1" dirty="0"/>
              <a:t>B</a:t>
            </a:r>
            <a:r>
              <a:rPr lang="en-US" altLang="zh-CN" sz="2400" dirty="0"/>
              <a: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C</a:t>
            </a:r>
            <a:r>
              <a:rPr lang="en-US" altLang="zh-CN" sz="2400" dirty="0"/>
              <a:t>,   </a:t>
            </a:r>
            <a:r>
              <a:rPr lang="en-US" altLang="zh-CN" sz="2400" b="1" i="1" dirty="0">
                <a:solidFill>
                  <a:srgbClr val="C00000"/>
                </a:solidFill>
              </a:rPr>
              <a:t>A </a:t>
            </a:r>
            <a:r>
              <a:rPr lang="en-US" altLang="zh-CN" sz="2400" b="1" i="1" dirty="0">
                <a:solidFill>
                  <a:srgbClr val="C00000"/>
                </a:solidFill>
                <a:sym typeface="Symbol" panose="05050102010706020507" charset="2"/>
              </a:rPr>
              <a:t></a:t>
            </a:r>
            <a:r>
              <a:rPr lang="en-US" altLang="zh-CN" sz="2400" b="1" i="1" dirty="0">
                <a:solidFill>
                  <a:srgbClr val="C00000"/>
                </a:solidFill>
              </a:rPr>
              <a:t> CD</a:t>
            </a:r>
            <a:r>
              <a:rPr lang="en-US" altLang="zh-CN" sz="2400" dirty="0"/>
              <a:t>}  can be simplified to    {</a:t>
            </a:r>
            <a:r>
              <a:rPr lang="en-US" altLang="zh-CN" sz="2400" i="1" dirty="0"/>
              <a:t>A</a:t>
            </a:r>
            <a:r>
              <a:rPr lang="en-US" altLang="zh-CN" sz="2400" dirty="0"/>
              <a:t> </a:t>
            </a:r>
            <a:r>
              <a:rPr lang="en-US" altLang="zh-CN" sz="2400" dirty="0">
                <a:sym typeface="Symbol" panose="05050102010706020507" charset="2"/>
              </a:rPr>
              <a:t></a:t>
            </a:r>
            <a:r>
              <a:rPr lang="en-US" altLang="zh-CN" sz="2400" i="1" dirty="0"/>
              <a:t> B</a:t>
            </a:r>
            <a:r>
              <a:rPr lang="en-US" altLang="zh-CN" sz="2400" dirty="0"/>
              <a: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C</a:t>
            </a:r>
            <a:r>
              <a:rPr lang="en-US" altLang="zh-CN" sz="2400" dirty="0"/>
              <a:t>,   </a:t>
            </a:r>
            <a:r>
              <a:rPr lang="en-US" altLang="zh-CN" sz="2400" b="1" i="1" dirty="0">
                <a:solidFill>
                  <a:srgbClr val="0070C0"/>
                </a:solidFill>
              </a:rPr>
              <a:t>A </a:t>
            </a:r>
            <a:r>
              <a:rPr lang="en-US" altLang="zh-CN" sz="2400" b="1" i="1" dirty="0">
                <a:solidFill>
                  <a:srgbClr val="0070C0"/>
                </a:solidFill>
                <a:sym typeface="Symbol" panose="05050102010706020507" charset="2"/>
              </a:rPr>
              <a:t></a:t>
            </a:r>
            <a:r>
              <a:rPr lang="en-US" altLang="zh-CN" sz="2400" b="1" i="1" dirty="0">
                <a:solidFill>
                  <a:srgbClr val="0070C0"/>
                </a:solidFill>
              </a:rPr>
              <a:t> D</a:t>
            </a:r>
            <a:r>
              <a:rPr lang="en-US" altLang="zh-CN" sz="2400" dirty="0"/>
              <a:t>} </a:t>
            </a:r>
          </a:p>
          <a:p>
            <a:pPr lvl="2"/>
            <a:r>
              <a:rPr lang="en-US" altLang="zh-CN" sz="2400" dirty="0"/>
              <a:t>E.g.: on LHS:    {A </a:t>
            </a:r>
            <a:r>
              <a:rPr lang="en-US" altLang="zh-CN" sz="2400" dirty="0">
                <a:sym typeface="Symbol" panose="05050102010706020507" charset="2"/>
              </a:rPr>
              <a:t></a:t>
            </a:r>
            <a:r>
              <a:rPr lang="en-US" altLang="zh-CN" sz="2400" dirty="0"/>
              <a:t> </a:t>
            </a:r>
            <a:r>
              <a:rPr lang="en-US" altLang="zh-CN" sz="2400" i="1" dirty="0"/>
              <a:t>B</a:t>
            </a:r>
            <a:r>
              <a:rPr lang="en-US" altLang="zh-CN" sz="2400" dirty="0"/>
              <a: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C</a:t>
            </a:r>
            <a:r>
              <a:rPr lang="en-US" altLang="zh-CN" sz="2400" dirty="0"/>
              <a:t>,   </a:t>
            </a:r>
            <a:r>
              <a:rPr lang="en-US" altLang="zh-CN" sz="2400" b="1" i="1" dirty="0">
                <a:solidFill>
                  <a:srgbClr val="C00000"/>
                </a:solidFill>
              </a:rPr>
              <a:t>AC </a:t>
            </a:r>
            <a:r>
              <a:rPr lang="en-US" altLang="zh-CN" sz="2400" b="1" i="1" dirty="0">
                <a:solidFill>
                  <a:srgbClr val="C00000"/>
                </a:solidFill>
                <a:sym typeface="Symbol" panose="05050102010706020507" charset="2"/>
              </a:rPr>
              <a:t></a:t>
            </a:r>
            <a:r>
              <a:rPr lang="en-US" altLang="zh-CN" sz="2400" b="1" i="1" dirty="0">
                <a:solidFill>
                  <a:srgbClr val="C00000"/>
                </a:solidFill>
              </a:rPr>
              <a:t> D</a:t>
            </a:r>
            <a:r>
              <a:rPr lang="en-US" altLang="zh-CN" sz="2400" dirty="0"/>
              <a:t>}  can be simplified to  {A </a:t>
            </a:r>
            <a:r>
              <a:rPr lang="en-US" altLang="zh-CN" sz="2400" dirty="0">
                <a:sym typeface="Symbol" panose="05050102010706020507" charset="2"/>
              </a:rPr>
              <a:t></a:t>
            </a:r>
            <a:r>
              <a:rPr lang="en-US" altLang="zh-CN" sz="2400" dirty="0"/>
              <a:t> </a:t>
            </a:r>
            <a:r>
              <a:rPr lang="en-US" altLang="zh-CN" sz="2400" i="1" dirty="0"/>
              <a:t>B</a:t>
            </a:r>
            <a:r>
              <a:rPr lang="en-US" altLang="zh-CN" sz="2400" dirty="0"/>
              <a:t>,   </a:t>
            </a:r>
            <a:r>
              <a:rPr lang="en-US" altLang="zh-CN" sz="2400" i="1" dirty="0"/>
              <a:t>B</a:t>
            </a:r>
            <a:r>
              <a:rPr lang="en-US" altLang="zh-CN" sz="2400" dirty="0"/>
              <a:t> </a:t>
            </a:r>
            <a:r>
              <a:rPr lang="en-US" altLang="zh-CN" sz="2400" dirty="0">
                <a:sym typeface="Symbol" panose="05050102010706020507" charset="2"/>
              </a:rPr>
              <a:t></a:t>
            </a:r>
            <a:r>
              <a:rPr lang="en-US" altLang="zh-CN" sz="2400" dirty="0"/>
              <a:t> </a:t>
            </a:r>
            <a:r>
              <a:rPr lang="en-US" altLang="zh-CN" sz="2400" i="1" dirty="0"/>
              <a:t>C</a:t>
            </a:r>
            <a:r>
              <a:rPr lang="en-US" altLang="zh-CN" sz="2400" dirty="0"/>
              <a:t>,   </a:t>
            </a:r>
            <a:r>
              <a:rPr lang="en-US" altLang="zh-CN" sz="2400" b="1" i="1" dirty="0">
                <a:solidFill>
                  <a:srgbClr val="0070C0"/>
                </a:solidFill>
              </a:rPr>
              <a:t>A </a:t>
            </a:r>
            <a:r>
              <a:rPr lang="en-US" altLang="zh-CN" sz="2400" b="1" i="1" dirty="0">
                <a:solidFill>
                  <a:srgbClr val="0070C0"/>
                </a:solidFill>
                <a:sym typeface="Symbol" panose="05050102010706020507" charset="2"/>
              </a:rPr>
              <a:t></a:t>
            </a:r>
            <a:r>
              <a:rPr lang="en-US" altLang="zh-CN" sz="2400" b="1" i="1" dirty="0">
                <a:solidFill>
                  <a:srgbClr val="0070C0"/>
                </a:solidFill>
              </a:rPr>
              <a:t> D</a:t>
            </a:r>
            <a:r>
              <a:rPr lang="en-US" altLang="zh-CN" sz="2400" dirty="0"/>
              <a:t>} </a:t>
            </a:r>
          </a:p>
          <a:p>
            <a:r>
              <a:rPr lang="en-US" altLang="zh-CN" sz="2400" dirty="0"/>
              <a:t>Intuitively, </a:t>
            </a:r>
            <a:r>
              <a:rPr lang="en-US" altLang="zh-CN" sz="2400" b="1" u="sng" dirty="0">
                <a:solidFill>
                  <a:srgbClr val="7030A0"/>
                </a:solidFill>
              </a:rPr>
              <a:t>a canonical cover</a:t>
            </a:r>
            <a:r>
              <a:rPr lang="en-US" altLang="zh-CN" sz="2400" dirty="0"/>
              <a:t> of F is a </a:t>
            </a:r>
            <a:r>
              <a:rPr lang="zh-CN" altLang="en-US" sz="2400" dirty="0"/>
              <a:t>“</a:t>
            </a:r>
            <a:r>
              <a:rPr lang="en-US" altLang="zh-CN" sz="2400" dirty="0"/>
              <a:t>minimal</a:t>
            </a:r>
            <a:r>
              <a:rPr lang="zh-CN" altLang="en-US" sz="2400" dirty="0"/>
              <a:t>”</a:t>
            </a:r>
            <a:r>
              <a:rPr lang="en-US" altLang="zh-CN" sz="2400" dirty="0"/>
              <a:t> set of functional dependencies equivalent to F, having </a:t>
            </a:r>
            <a:r>
              <a:rPr lang="en-US" altLang="zh-CN" sz="2400" b="1" i="1" u="sng" dirty="0">
                <a:solidFill>
                  <a:srgbClr val="7030A0"/>
                </a:solidFill>
              </a:rPr>
              <a:t>no</a:t>
            </a:r>
            <a:r>
              <a:rPr lang="en-US" altLang="zh-CN" sz="2400" dirty="0"/>
              <a:t> redundant dependencies or redundant parts of dependencies </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F1FA0E9D-2C25-970B-837A-C921D5E306A7}"/>
                  </a:ext>
                </a:extLst>
              </p14:cNvPr>
              <p14:cNvContentPartPr/>
              <p14:nvPr/>
            </p14:nvContentPartPr>
            <p14:xfrm>
              <a:off x="4873680" y="619920"/>
              <a:ext cx="3617640" cy="4170960"/>
            </p14:xfrm>
          </p:contentPart>
        </mc:Choice>
        <mc:Fallback xmlns="">
          <p:pic>
            <p:nvPicPr>
              <p:cNvPr id="2" name="墨迹 1">
                <a:extLst>
                  <a:ext uri="{FF2B5EF4-FFF2-40B4-BE49-F238E27FC236}">
                    <a16:creationId xmlns:a16="http://schemas.microsoft.com/office/drawing/2014/main" id="{F1FA0E9D-2C25-970B-837A-C921D5E306A7}"/>
                  </a:ext>
                </a:extLst>
              </p:cNvPr>
              <p:cNvPicPr/>
              <p:nvPr/>
            </p:nvPicPr>
            <p:blipFill>
              <a:blip r:embed="rId4"/>
              <a:stretch>
                <a:fillRect/>
              </a:stretch>
            </p:blipFill>
            <p:spPr>
              <a:xfrm>
                <a:off x="4864320" y="610560"/>
                <a:ext cx="3636360" cy="418968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4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Extraneous Attributes</a:t>
            </a:r>
          </a:p>
        </p:txBody>
      </p:sp>
      <p:sp>
        <p:nvSpPr>
          <p:cNvPr id="715779" name="Rectangle 3"/>
          <p:cNvSpPr>
            <a:spLocks noGrp="1"/>
          </p:cNvSpPr>
          <p:nvPr>
            <p:ph idx="1"/>
          </p:nvPr>
        </p:nvSpPr>
        <p:spPr>
          <a:xfrm>
            <a:off x="45720" y="915035"/>
            <a:ext cx="8999220" cy="5697855"/>
          </a:xfrm>
        </p:spPr>
        <p:txBody>
          <a:bodyPr wrap="square" lIns="91440" tIns="45720" rIns="91440" bIns="45720" anchor="t"/>
          <a:lstStyle/>
          <a:p>
            <a:r>
              <a:rPr lang="en-US" altLang="zh-CN" sz="2000" dirty="0"/>
              <a:t>Consider a set </a:t>
            </a:r>
            <a:r>
              <a:rPr lang="en-US" altLang="zh-CN" sz="2000" i="1" dirty="0"/>
              <a:t>F</a:t>
            </a:r>
            <a:r>
              <a:rPr lang="en-US" altLang="zh-CN" sz="2000" dirty="0"/>
              <a:t> of functional dependencies and the functional dependency </a:t>
            </a:r>
            <a:r>
              <a:rPr lang="en-US" altLang="zh-CN" sz="2000" b="1" i="1" dirty="0">
                <a:solidFill>
                  <a:srgbClr val="C00000"/>
                </a:solidFill>
                <a:effectLst>
                  <a:outerShdw blurRad="38100" dist="38100" dir="2700000" algn="tl">
                    <a:srgbClr val="000000">
                      <a:alpha val="43137"/>
                    </a:srgbClr>
                  </a:outerShdw>
                </a:effectLst>
                <a:sym typeface="Symbol" panose="05050102010706020507" charset="2"/>
              </a:rPr>
              <a:t></a:t>
            </a:r>
            <a:r>
              <a:rPr lang="en-US" altLang="zh-CN" sz="2000" dirty="0">
                <a:sym typeface="Symbol" panose="05050102010706020507" charset="2"/>
              </a:rPr>
              <a:t> </a:t>
            </a:r>
            <a:r>
              <a:rPr lang="en-US" altLang="zh-CN" sz="2000" dirty="0">
                <a:sym typeface="Monotype Sorts" charset="2"/>
              </a:rPr>
              <a:t> </a:t>
            </a:r>
            <a:r>
              <a:rPr lang="en-US" altLang="zh-CN" sz="2000" dirty="0">
                <a:sym typeface="Symbol" panose="05050102010706020507" charset="2"/>
              </a:rPr>
              <a:t> </a:t>
            </a:r>
            <a:r>
              <a:rPr lang="en-US" altLang="zh-CN" sz="2000" dirty="0">
                <a:sym typeface="Greek Symbols" pitchFamily="18" charset="2"/>
              </a:rPr>
              <a:t>in </a:t>
            </a:r>
            <a:r>
              <a:rPr lang="en-US" altLang="zh-CN" sz="2000" i="1" dirty="0">
                <a:sym typeface="Greek Symbols" pitchFamily="18" charset="2"/>
              </a:rPr>
              <a:t>F</a:t>
            </a:r>
            <a:r>
              <a:rPr lang="en-US" altLang="zh-CN" sz="2000" dirty="0">
                <a:sym typeface="Greek Symbols" pitchFamily="18" charset="2"/>
              </a:rPr>
              <a:t>.</a:t>
            </a:r>
          </a:p>
          <a:p>
            <a:pPr lvl="1"/>
            <a:r>
              <a:rPr lang="en-US" altLang="zh-CN" sz="2000" dirty="0">
                <a:sym typeface="Monotype Sorts" charset="2"/>
              </a:rPr>
              <a:t>Attribute A is </a:t>
            </a:r>
            <a:r>
              <a:rPr lang="en-US" altLang="zh-CN" sz="2000" b="1" dirty="0">
                <a:solidFill>
                  <a:srgbClr val="000099"/>
                </a:solidFill>
                <a:sym typeface="Monotype Sorts" charset="2"/>
              </a:rPr>
              <a:t>extraneous</a:t>
            </a:r>
            <a:r>
              <a:rPr lang="en-US" altLang="zh-CN" sz="2000" dirty="0">
                <a:solidFill>
                  <a:schemeClr val="tx2"/>
                </a:solidFill>
                <a:sym typeface="Monotype Sorts" charset="2"/>
              </a:rPr>
              <a:t> </a:t>
            </a:r>
            <a:r>
              <a:rPr lang="en-US" altLang="zh-CN" sz="2000" dirty="0">
                <a:sym typeface="Monotype Sorts" charset="2"/>
              </a:rPr>
              <a:t>in </a:t>
            </a:r>
            <a:r>
              <a:rPr lang="en-US" altLang="zh-CN" sz="2000" dirty="0">
                <a:sym typeface="Symbol" panose="05050102010706020507" charset="2"/>
              </a:rPr>
              <a:t></a:t>
            </a:r>
            <a:r>
              <a:rPr lang="en-US" altLang="zh-CN" sz="2000" dirty="0">
                <a:sym typeface="Greek Symbols" pitchFamily="18" charset="2"/>
              </a:rPr>
              <a:t> if </a:t>
            </a:r>
            <a:r>
              <a:rPr lang="en-US" altLang="zh-CN" sz="2000" i="1" dirty="0">
                <a:sym typeface="Greek Symbols" pitchFamily="18" charset="2"/>
              </a:rPr>
              <a:t>A </a:t>
            </a:r>
            <a:r>
              <a:rPr lang="en-US" altLang="zh-CN" sz="2000" dirty="0">
                <a:sym typeface="Symbol" panose="05050102010706020507" charset="2"/>
              </a:rPr>
              <a:t> </a:t>
            </a:r>
            <a:r>
              <a:rPr lang="en-US" altLang="zh-CN" sz="2000" dirty="0">
                <a:sym typeface="Greek Symbols" pitchFamily="18" charset="2"/>
              </a:rPr>
              <a:t> and </a:t>
            </a:r>
            <a:r>
              <a:rPr lang="en-US" altLang="zh-CN" sz="2000" i="1" dirty="0">
                <a:sym typeface="Greek Symbols" pitchFamily="18" charset="2"/>
              </a:rPr>
              <a:t>F</a:t>
            </a:r>
            <a:r>
              <a:rPr lang="en-US" altLang="zh-CN" sz="2000" dirty="0">
                <a:sym typeface="Greek Symbols" pitchFamily="18" charset="2"/>
              </a:rPr>
              <a:t> logically implies </a:t>
            </a:r>
          </a:p>
          <a:p>
            <a:pPr lvl="2"/>
            <a:r>
              <a:rPr lang="en-US" altLang="zh-CN" sz="2000" dirty="0">
                <a:sym typeface="Greek Symbols" pitchFamily="18" charset="2"/>
              </a:rPr>
              <a:t>(</a:t>
            </a:r>
            <a:r>
              <a:rPr lang="en-US" altLang="zh-CN" sz="2000" i="1" dirty="0">
                <a:sym typeface="Greek Symbols" pitchFamily="18" charset="2"/>
              </a:rPr>
              <a:t>F</a:t>
            </a:r>
            <a:r>
              <a:rPr lang="en-US" altLang="zh-CN" sz="2000" dirty="0">
                <a:sym typeface="Greek Symbols" pitchFamily="18" charset="2"/>
              </a:rPr>
              <a:t> –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 {(</a:t>
            </a:r>
            <a:r>
              <a:rPr lang="en-US" altLang="zh-CN" sz="2000" dirty="0">
                <a:sym typeface="Greek Symbols" pitchFamily="18" charset="2"/>
              </a:rPr>
              <a:t>  – </a:t>
            </a:r>
            <a:r>
              <a:rPr lang="en-US" altLang="zh-CN" sz="2000" i="1" dirty="0">
                <a:sym typeface="Greek Symbols" pitchFamily="18" charset="2"/>
              </a:rPr>
              <a:t>A</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dirty="0">
                <a:sym typeface="Greek Symbols" pitchFamily="18" charset="2"/>
              </a:rPr>
              <a:t>}.</a:t>
            </a:r>
          </a:p>
          <a:p>
            <a:pPr lvl="1"/>
            <a:r>
              <a:rPr lang="en-US" altLang="zh-CN" sz="2000" dirty="0">
                <a:sym typeface="Greek Symbols" pitchFamily="18" charset="2"/>
              </a:rPr>
              <a:t>Attribute </a:t>
            </a:r>
            <a:r>
              <a:rPr lang="en-US" altLang="zh-CN" sz="2000" i="1" dirty="0">
                <a:sym typeface="Greek Symbols" pitchFamily="18" charset="2"/>
              </a:rPr>
              <a:t>A</a:t>
            </a:r>
            <a:r>
              <a:rPr lang="en-US" altLang="zh-CN" sz="2000" dirty="0">
                <a:sym typeface="Greek Symbols" pitchFamily="18" charset="2"/>
              </a:rPr>
              <a:t> is </a:t>
            </a:r>
            <a:r>
              <a:rPr lang="en-US" altLang="zh-CN" sz="2000" b="1" dirty="0">
                <a:solidFill>
                  <a:srgbClr val="000099"/>
                </a:solidFill>
                <a:sym typeface="Greek Symbols" pitchFamily="18" charset="2"/>
              </a:rPr>
              <a:t>extraneous</a:t>
            </a:r>
            <a:r>
              <a:rPr lang="en-US" altLang="zh-CN" sz="2000" dirty="0">
                <a:sym typeface="Greek Symbols" pitchFamily="18" charset="2"/>
              </a:rPr>
              <a:t> in </a:t>
            </a:r>
            <a:r>
              <a:rPr lang="en-US" altLang="zh-CN" sz="2000" dirty="0">
                <a:sym typeface="Symbol" panose="05050102010706020507" charset="2"/>
              </a:rPr>
              <a:t></a:t>
            </a:r>
            <a:r>
              <a:rPr lang="en-US" altLang="zh-CN" sz="2000" dirty="0">
                <a:sym typeface="Greek Symbols" pitchFamily="18" charset="2"/>
              </a:rPr>
              <a:t> if </a:t>
            </a:r>
            <a:r>
              <a:rPr lang="en-US" altLang="zh-CN" sz="2000" i="1" dirty="0">
                <a:sym typeface="Greek Symbols" pitchFamily="18" charset="2"/>
              </a:rPr>
              <a:t>A</a:t>
            </a:r>
            <a:r>
              <a:rPr lang="en-US" altLang="zh-CN" sz="2000" dirty="0">
                <a:sym typeface="Greek Symbols" pitchFamily="18" charset="2"/>
              </a:rPr>
              <a:t> </a:t>
            </a:r>
            <a:r>
              <a:rPr lang="en-US" altLang="zh-CN" sz="2000" dirty="0">
                <a:sym typeface="Symbol" panose="05050102010706020507" charset="2"/>
              </a:rPr>
              <a:t> </a:t>
            </a:r>
            <a:r>
              <a:rPr lang="en-US" altLang="zh-CN" sz="2000" dirty="0">
                <a:sym typeface="Greek Symbols" pitchFamily="18" charset="2"/>
              </a:rPr>
              <a:t> and the set of functional dependencies   (</a:t>
            </a:r>
            <a:r>
              <a:rPr lang="en-US" altLang="zh-CN" sz="2000" i="1" dirty="0">
                <a:sym typeface="Greek Symbols" pitchFamily="18" charset="2"/>
              </a:rPr>
              <a:t>F</a:t>
            </a:r>
            <a:r>
              <a:rPr lang="en-US" altLang="zh-CN" sz="2000" dirty="0">
                <a:sym typeface="Greek Symbols" pitchFamily="18" charset="2"/>
              </a:rPr>
              <a:t>  –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 {</a:t>
            </a:r>
            <a:r>
              <a:rPr lang="en-US" altLang="zh-CN" sz="2000" dirty="0">
                <a:sym typeface="Greek Symbols" pitchFamily="18" charset="2"/>
              </a:rPr>
              <a:t> </a:t>
            </a:r>
            <a:r>
              <a:rPr lang="en-US" altLang="zh-CN" sz="2000" dirty="0">
                <a:sym typeface="Symbol" panose="05050102010706020507" charset="2"/>
              </a:rPr>
              <a:t></a:t>
            </a:r>
            <a:r>
              <a:rPr lang="en-US" altLang="zh-CN" sz="2000" i="1" dirty="0">
                <a:sym typeface="Greek Symbols" pitchFamily="18" charset="2"/>
              </a:rPr>
              <a:t>(</a:t>
            </a:r>
            <a:r>
              <a:rPr lang="en-US" altLang="zh-CN" sz="2000" dirty="0">
                <a:sym typeface="Symbol" panose="05050102010706020507" charset="2"/>
              </a:rPr>
              <a:t></a:t>
            </a:r>
            <a:r>
              <a:rPr lang="en-US" altLang="zh-CN" sz="2000" i="1" dirty="0">
                <a:sym typeface="Greek Symbols" pitchFamily="18" charset="2"/>
              </a:rPr>
              <a:t> </a:t>
            </a:r>
            <a:r>
              <a:rPr lang="en-US" altLang="zh-CN" sz="2000" dirty="0">
                <a:sym typeface="Greek Symbols" pitchFamily="18" charset="2"/>
              </a:rPr>
              <a:t>– </a:t>
            </a:r>
            <a:r>
              <a:rPr lang="en-US" altLang="zh-CN" sz="2000" i="1" dirty="0">
                <a:sym typeface="Greek Symbols" pitchFamily="18" charset="2"/>
              </a:rPr>
              <a:t>A</a:t>
            </a:r>
            <a:r>
              <a:rPr lang="en-US" altLang="zh-CN" sz="2000" dirty="0">
                <a:sym typeface="Greek Symbols" pitchFamily="18" charset="2"/>
              </a:rPr>
              <a:t>)} logically implies </a:t>
            </a:r>
            <a:r>
              <a:rPr lang="en-US" altLang="zh-CN" sz="2000" i="1" dirty="0">
                <a:sym typeface="Greek Symbols" pitchFamily="18" charset="2"/>
              </a:rPr>
              <a:t>F.</a:t>
            </a:r>
          </a:p>
          <a:p>
            <a:r>
              <a:rPr lang="en-US" altLang="zh-CN" sz="2000" i="1" dirty="0">
                <a:sym typeface="Greek Symbols" pitchFamily="18" charset="2"/>
              </a:rPr>
              <a:t>Note: </a:t>
            </a:r>
            <a:r>
              <a:rPr lang="en-US" altLang="zh-CN" sz="2000" dirty="0">
                <a:sym typeface="Greek Symbols" pitchFamily="18" charset="2"/>
              </a:rPr>
              <a:t>implication in the opposite direction is trivial in each of the cases above, since a </a:t>
            </a:r>
            <a:r>
              <a:rPr lang="zh-CN" altLang="en-US" sz="2000" dirty="0">
                <a:sym typeface="Greek Symbols" pitchFamily="18" charset="2"/>
              </a:rPr>
              <a:t>“</a:t>
            </a:r>
            <a:r>
              <a:rPr lang="en-US" altLang="zh-CN" sz="2000" dirty="0">
                <a:sym typeface="Greek Symbols" pitchFamily="18" charset="2"/>
              </a:rPr>
              <a:t>stronger</a:t>
            </a:r>
            <a:r>
              <a:rPr lang="zh-CN" altLang="en-US" sz="2000" dirty="0">
                <a:sym typeface="Greek Symbols" pitchFamily="18" charset="2"/>
              </a:rPr>
              <a:t>”</a:t>
            </a:r>
            <a:r>
              <a:rPr lang="en-US" altLang="zh-CN" sz="2000" dirty="0">
                <a:sym typeface="Greek Symbols" pitchFamily="18" charset="2"/>
              </a:rPr>
              <a:t> functional dependency always implies a weaker one</a:t>
            </a:r>
          </a:p>
          <a:p>
            <a:r>
              <a:rPr lang="en-US" altLang="zh-CN" sz="2000" dirty="0"/>
              <a:t>Example: Given </a:t>
            </a:r>
            <a:r>
              <a:rPr lang="en-US" altLang="zh-CN" sz="2000" i="1" dirty="0"/>
              <a:t>F</a:t>
            </a:r>
            <a:r>
              <a:rPr lang="en-US" altLang="zh-CN" sz="2000" dirty="0"/>
              <a:t> = {</a:t>
            </a:r>
            <a:r>
              <a:rPr lang="en-US" altLang="zh-CN" sz="2000" i="1" dirty="0"/>
              <a:t>A</a:t>
            </a:r>
            <a:r>
              <a:rPr lang="en-US" altLang="zh-CN" sz="2000" dirty="0"/>
              <a:t> </a:t>
            </a:r>
            <a:r>
              <a:rPr lang="en-US" altLang="zh-CN" sz="2000" dirty="0">
                <a:sym typeface="Symbol" panose="05050102010706020507" charset="2"/>
              </a:rPr>
              <a:t></a:t>
            </a:r>
            <a:r>
              <a:rPr lang="en-US" altLang="zh-CN" sz="2000" dirty="0"/>
              <a:t> </a:t>
            </a:r>
            <a:r>
              <a:rPr lang="en-US" altLang="zh-CN" sz="2000" i="1" dirty="0"/>
              <a:t>C</a:t>
            </a:r>
            <a:r>
              <a:rPr lang="en-US" altLang="zh-CN" sz="2000" dirty="0"/>
              <a:t>, </a:t>
            </a:r>
            <a:r>
              <a:rPr lang="en-US" altLang="zh-CN" sz="2000" b="1" i="1" dirty="0">
                <a:solidFill>
                  <a:srgbClr val="C00000"/>
                </a:solidFill>
                <a:effectLst>
                  <a:outerShdw blurRad="38100" dist="38100" dir="2700000" algn="tl">
                    <a:srgbClr val="000000">
                      <a:alpha val="43137"/>
                    </a:srgbClr>
                  </a:outerShdw>
                </a:effectLst>
              </a:rPr>
              <a:t>AB </a:t>
            </a:r>
            <a:r>
              <a:rPr lang="en-US" altLang="zh-CN" sz="2000" b="1" i="1" dirty="0">
                <a:solidFill>
                  <a:srgbClr val="C0000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C00000"/>
                </a:solidFill>
                <a:effectLst>
                  <a:outerShdw blurRad="38100" dist="38100" dir="2700000" algn="tl">
                    <a:srgbClr val="000000">
                      <a:alpha val="43137"/>
                    </a:srgbClr>
                  </a:outerShdw>
                </a:effectLst>
              </a:rPr>
              <a:t> C</a:t>
            </a:r>
            <a:r>
              <a:rPr lang="en-US" altLang="zh-CN" sz="2000" dirty="0"/>
              <a:t> }</a:t>
            </a:r>
          </a:p>
          <a:p>
            <a:pPr lvl="1"/>
            <a:r>
              <a:rPr lang="en-US" altLang="zh-CN" sz="2000" b="1" i="1" dirty="0">
                <a:solidFill>
                  <a:srgbClr val="C00000"/>
                </a:solidFill>
                <a:effectLst>
                  <a:outerShdw blurRad="38100" dist="38100" dir="2700000" algn="tl">
                    <a:srgbClr val="000000">
                      <a:alpha val="43137"/>
                    </a:srgbClr>
                  </a:outerShdw>
                </a:effectLst>
              </a:rPr>
              <a:t>B is extraneous</a:t>
            </a:r>
            <a:r>
              <a:rPr lang="en-US" altLang="zh-CN" sz="2000" dirty="0"/>
              <a:t> in </a:t>
            </a:r>
            <a:r>
              <a:rPr lang="en-US" altLang="zh-CN" sz="2000" i="1" dirty="0"/>
              <a:t>AB</a:t>
            </a:r>
            <a:r>
              <a:rPr lang="en-US" altLang="zh-CN" sz="2000" dirty="0"/>
              <a:t> </a:t>
            </a:r>
            <a:r>
              <a:rPr lang="en-US" altLang="zh-CN" sz="2000" dirty="0">
                <a:sym typeface="Symbol" panose="05050102010706020507" charset="2"/>
              </a:rPr>
              <a:t></a:t>
            </a:r>
            <a:r>
              <a:rPr lang="en-US" altLang="zh-CN" sz="2000" i="1" dirty="0"/>
              <a:t> C</a:t>
            </a:r>
            <a:r>
              <a:rPr lang="en-US" altLang="zh-CN" sz="2000" dirty="0"/>
              <a:t> because {</a:t>
            </a:r>
            <a:r>
              <a:rPr lang="en-US" altLang="zh-CN" sz="2000" i="1" dirty="0"/>
              <a:t>A</a:t>
            </a:r>
            <a:r>
              <a:rPr lang="en-US" altLang="zh-CN" sz="2000" dirty="0"/>
              <a:t> </a:t>
            </a:r>
            <a:r>
              <a:rPr lang="en-US" altLang="zh-CN" sz="2000" dirty="0">
                <a:sym typeface="Symbol" panose="05050102010706020507" charset="2"/>
              </a:rPr>
              <a:t></a:t>
            </a:r>
            <a:r>
              <a:rPr lang="en-US" altLang="zh-CN" sz="2000" dirty="0"/>
              <a:t> </a:t>
            </a:r>
            <a:r>
              <a:rPr lang="en-US" altLang="zh-CN" sz="2000" i="1" dirty="0"/>
              <a:t>C, AB</a:t>
            </a:r>
            <a:r>
              <a:rPr lang="en-US" altLang="zh-CN" sz="2000" dirty="0"/>
              <a:t> </a:t>
            </a:r>
            <a:r>
              <a:rPr lang="en-US" altLang="zh-CN" sz="2000" dirty="0">
                <a:sym typeface="Symbol" panose="05050102010706020507" charset="2"/>
              </a:rPr>
              <a:t></a:t>
            </a:r>
            <a:r>
              <a:rPr lang="en-US" altLang="zh-CN" sz="2000" i="1" dirty="0"/>
              <a:t> C</a:t>
            </a:r>
            <a:r>
              <a:rPr lang="en-US" altLang="zh-CN" sz="2000" dirty="0"/>
              <a:t>} logically implies </a:t>
            </a:r>
            <a:r>
              <a:rPr lang="en-US" altLang="zh-CN" sz="2000" i="1" dirty="0"/>
              <a:t>A</a:t>
            </a:r>
            <a:r>
              <a:rPr lang="en-US" altLang="zh-CN" sz="2000" dirty="0"/>
              <a:t> </a:t>
            </a:r>
            <a:r>
              <a:rPr lang="en-US" altLang="zh-CN" sz="2000" dirty="0">
                <a:sym typeface="Symbol" panose="05050102010706020507" charset="2"/>
              </a:rPr>
              <a:t></a:t>
            </a:r>
            <a:r>
              <a:rPr lang="en-US" altLang="zh-CN" sz="2000" dirty="0"/>
              <a:t> </a:t>
            </a:r>
            <a:r>
              <a:rPr lang="en-US" altLang="zh-CN" sz="2000" i="1" dirty="0"/>
              <a:t>C </a:t>
            </a:r>
            <a:r>
              <a:rPr lang="en-US" altLang="zh-CN" sz="2000" dirty="0"/>
              <a:t>(I.e. the result of dropping </a:t>
            </a:r>
            <a:r>
              <a:rPr lang="en-US" altLang="zh-CN" sz="2000" i="1" dirty="0"/>
              <a:t>B </a:t>
            </a:r>
            <a:r>
              <a:rPr lang="en-US" altLang="zh-CN" sz="2000" dirty="0"/>
              <a:t>from </a:t>
            </a:r>
            <a:r>
              <a:rPr lang="en-US" altLang="zh-CN" sz="2000" i="1" dirty="0"/>
              <a:t>AB</a:t>
            </a:r>
            <a:r>
              <a:rPr lang="en-US" altLang="zh-CN" sz="2000" dirty="0"/>
              <a:t> </a:t>
            </a:r>
            <a:r>
              <a:rPr lang="en-US" altLang="zh-CN" sz="2000" dirty="0">
                <a:sym typeface="Symbol" panose="05050102010706020507" charset="2"/>
              </a:rPr>
              <a:t></a:t>
            </a:r>
            <a:r>
              <a:rPr lang="en-US" altLang="zh-CN" sz="2000" i="1" dirty="0"/>
              <a:t> C</a:t>
            </a:r>
            <a:r>
              <a:rPr lang="en-US" altLang="zh-CN" sz="2000" dirty="0"/>
              <a:t>).</a:t>
            </a:r>
          </a:p>
          <a:p>
            <a:r>
              <a:rPr lang="en-US" altLang="zh-CN" sz="2000" dirty="0"/>
              <a:t>Example:  Given </a:t>
            </a:r>
            <a:r>
              <a:rPr lang="en-US" altLang="zh-CN" sz="2000" i="1" dirty="0"/>
              <a:t>F</a:t>
            </a:r>
            <a:r>
              <a:rPr lang="en-US" altLang="zh-CN" sz="2000" dirty="0"/>
              <a:t> = {</a:t>
            </a:r>
            <a:r>
              <a:rPr lang="en-US" altLang="zh-CN" sz="2000" i="1" dirty="0"/>
              <a:t>A</a:t>
            </a:r>
            <a:r>
              <a:rPr lang="en-US" altLang="zh-CN" sz="2000" dirty="0"/>
              <a:t> </a:t>
            </a:r>
            <a:r>
              <a:rPr lang="en-US" altLang="zh-CN" sz="2000" dirty="0">
                <a:sym typeface="Symbol" panose="05050102010706020507" charset="2"/>
              </a:rPr>
              <a:t></a:t>
            </a:r>
            <a:r>
              <a:rPr lang="en-US" altLang="zh-CN" sz="2000" dirty="0"/>
              <a:t> </a:t>
            </a:r>
            <a:r>
              <a:rPr lang="en-US" altLang="zh-CN" sz="2000" i="1" dirty="0"/>
              <a:t>C</a:t>
            </a:r>
            <a:r>
              <a:rPr lang="en-US" altLang="zh-CN" sz="2000" dirty="0"/>
              <a:t>, </a:t>
            </a:r>
            <a:r>
              <a:rPr lang="en-US" altLang="zh-CN" sz="2000" i="1" dirty="0"/>
              <a:t>AB</a:t>
            </a:r>
            <a:r>
              <a:rPr lang="en-US" altLang="zh-CN" sz="2000" dirty="0"/>
              <a:t> </a:t>
            </a:r>
            <a:r>
              <a:rPr lang="en-US" altLang="zh-CN" sz="2000" dirty="0">
                <a:sym typeface="Symbol" panose="05050102010706020507" charset="2"/>
              </a:rPr>
              <a:t></a:t>
            </a:r>
            <a:r>
              <a:rPr lang="en-US" altLang="zh-CN" sz="2000" dirty="0"/>
              <a:t> </a:t>
            </a:r>
            <a:r>
              <a:rPr lang="en-US" altLang="zh-CN" sz="2000" b="1" i="1" dirty="0">
                <a:solidFill>
                  <a:srgbClr val="C00000"/>
                </a:solidFill>
                <a:effectLst>
                  <a:outerShdw blurRad="38100" dist="38100" dir="2700000" algn="tl">
                    <a:srgbClr val="000000">
                      <a:alpha val="43137"/>
                    </a:srgbClr>
                  </a:outerShdw>
                </a:effectLst>
              </a:rPr>
              <a:t>C</a:t>
            </a:r>
            <a:r>
              <a:rPr lang="en-US" altLang="zh-CN" sz="2000" i="1" dirty="0"/>
              <a:t>D}</a:t>
            </a:r>
          </a:p>
          <a:p>
            <a:pPr lvl="1"/>
            <a:r>
              <a:rPr lang="en-US" altLang="zh-CN" sz="2000" i="1" dirty="0"/>
              <a:t>C</a:t>
            </a:r>
            <a:r>
              <a:rPr lang="en-US" altLang="zh-CN" sz="2000" dirty="0"/>
              <a:t> is extraneous in </a:t>
            </a:r>
            <a:r>
              <a:rPr lang="en-US" altLang="zh-CN" sz="2000" i="1" dirty="0"/>
              <a:t>AB</a:t>
            </a:r>
            <a:r>
              <a:rPr lang="en-US" altLang="zh-CN" sz="2000" dirty="0"/>
              <a:t> </a:t>
            </a:r>
            <a:r>
              <a:rPr lang="en-US" altLang="zh-CN" sz="2000" dirty="0">
                <a:sym typeface="Symbol" panose="05050102010706020507" charset="2"/>
              </a:rPr>
              <a:t></a:t>
            </a:r>
            <a:r>
              <a:rPr lang="en-US" altLang="zh-CN" sz="2000" dirty="0"/>
              <a:t> </a:t>
            </a:r>
            <a:r>
              <a:rPr lang="en-US" altLang="zh-CN" sz="2000" i="1" dirty="0"/>
              <a:t>CD</a:t>
            </a:r>
            <a:r>
              <a:rPr lang="en-US" altLang="zh-CN" sz="2000" dirty="0"/>
              <a:t> since  </a:t>
            </a:r>
            <a:r>
              <a:rPr lang="en-US" altLang="zh-CN" sz="2000" i="1" dirty="0"/>
              <a:t>A</a:t>
            </a:r>
            <a:r>
              <a:rPr lang="en-US" altLang="zh-CN" sz="2000" dirty="0"/>
              <a:t>B </a:t>
            </a:r>
            <a:r>
              <a:rPr lang="en-US" altLang="zh-CN" sz="2000" dirty="0">
                <a:sym typeface="Symbol" panose="05050102010706020507" charset="2"/>
              </a:rPr>
              <a:t></a:t>
            </a:r>
            <a:r>
              <a:rPr lang="en-US" altLang="zh-CN" sz="2000" dirty="0"/>
              <a:t> </a:t>
            </a:r>
            <a:r>
              <a:rPr lang="en-US" altLang="zh-CN" sz="2000" i="1" dirty="0"/>
              <a:t>C</a:t>
            </a:r>
            <a:r>
              <a:rPr lang="en-US" altLang="zh-CN" sz="2000" dirty="0"/>
              <a:t> can be inferred even after deleting </a:t>
            </a:r>
            <a:r>
              <a:rPr lang="en-US" altLang="zh-CN" sz="2000" i="1" dirty="0"/>
              <a:t>C</a:t>
            </a:r>
            <a:endParaRPr lang="zh-CN" altLang="en-US" sz="2000" i="1" dirty="0">
              <a:sym typeface="Greek Symbols" pitchFamily="18" charset="2"/>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E66678CD-EDE5-75DF-0955-B0CF4B92AD19}"/>
                  </a:ext>
                </a:extLst>
              </p14:cNvPr>
              <p14:cNvContentPartPr/>
              <p14:nvPr/>
            </p14:nvContentPartPr>
            <p14:xfrm>
              <a:off x="107640" y="504360"/>
              <a:ext cx="7057800" cy="1791360"/>
            </p14:xfrm>
          </p:contentPart>
        </mc:Choice>
        <mc:Fallback xmlns="">
          <p:pic>
            <p:nvPicPr>
              <p:cNvPr id="2" name="墨迹 1">
                <a:extLst>
                  <a:ext uri="{FF2B5EF4-FFF2-40B4-BE49-F238E27FC236}">
                    <a16:creationId xmlns:a16="http://schemas.microsoft.com/office/drawing/2014/main" id="{E66678CD-EDE5-75DF-0955-B0CF4B92AD19}"/>
                  </a:ext>
                </a:extLst>
              </p:cNvPr>
              <p:cNvPicPr/>
              <p:nvPr/>
            </p:nvPicPr>
            <p:blipFill>
              <a:blip r:embed="rId4"/>
              <a:stretch>
                <a:fillRect/>
              </a:stretch>
            </p:blipFill>
            <p:spPr>
              <a:xfrm>
                <a:off x="98280" y="495000"/>
                <a:ext cx="7076520" cy="181008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792480" y="66675"/>
            <a:ext cx="811022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Testing if an Attribute is Extraneous</a:t>
            </a:r>
          </a:p>
        </p:txBody>
      </p:sp>
      <p:sp>
        <p:nvSpPr>
          <p:cNvPr id="717827" name="Rectangle 3"/>
          <p:cNvSpPr>
            <a:spLocks noGrp="1"/>
          </p:cNvSpPr>
          <p:nvPr>
            <p:ph idx="1"/>
          </p:nvPr>
        </p:nvSpPr>
        <p:spPr>
          <a:xfrm>
            <a:off x="171450" y="1094105"/>
            <a:ext cx="8730615" cy="4903470"/>
          </a:xfrm>
        </p:spPr>
        <p:txBody>
          <a:bodyPr wrap="square" lIns="91440" tIns="45720" rIns="91440" bIns="45720" anchor="t"/>
          <a:lstStyle/>
          <a:p>
            <a:pPr marL="381000" indent="-381000"/>
            <a:r>
              <a:rPr lang="en-US" altLang="zh-CN" sz="2400" dirty="0"/>
              <a:t>Consider a set </a:t>
            </a:r>
            <a:r>
              <a:rPr lang="en-US" altLang="zh-CN" sz="2400" i="1" dirty="0"/>
              <a:t>F</a:t>
            </a:r>
            <a:r>
              <a:rPr lang="en-US" altLang="zh-CN" sz="2400" dirty="0"/>
              <a:t> of functional dependencies and the functional dependency </a:t>
            </a:r>
            <a:r>
              <a:rPr lang="en-US" altLang="zh-CN" sz="2400" dirty="0">
                <a:sym typeface="Symbol" panose="05050102010706020507" charset="2"/>
              </a:rPr>
              <a:t> </a:t>
            </a:r>
            <a:r>
              <a:rPr lang="en-US" altLang="zh-CN" sz="2400" dirty="0">
                <a:sym typeface="Monotype Sorts" charset="2"/>
              </a:rPr>
              <a:t> </a:t>
            </a:r>
            <a:r>
              <a:rPr lang="en-US" altLang="zh-CN" sz="2400" dirty="0">
                <a:sym typeface="Symbol" panose="05050102010706020507" charset="2"/>
              </a:rPr>
              <a:t> </a:t>
            </a:r>
            <a:r>
              <a:rPr lang="en-US" altLang="zh-CN" sz="2400" dirty="0">
                <a:sym typeface="Greek Symbols" pitchFamily="18" charset="2"/>
              </a:rPr>
              <a:t>in </a:t>
            </a:r>
            <a:r>
              <a:rPr lang="en-US" altLang="zh-CN" sz="2400" i="1" dirty="0">
                <a:sym typeface="Greek Symbols" pitchFamily="18" charset="2"/>
              </a:rPr>
              <a:t>F</a:t>
            </a:r>
            <a:r>
              <a:rPr lang="en-US" altLang="zh-CN" sz="2400" dirty="0">
                <a:sym typeface="Greek Symbols" pitchFamily="18" charset="2"/>
              </a:rPr>
              <a:t>.</a:t>
            </a:r>
          </a:p>
          <a:p>
            <a:pPr marL="381000" indent="-381000"/>
            <a:r>
              <a:rPr lang="en-US" altLang="zh-CN" sz="2400" dirty="0">
                <a:sym typeface="Monotype Sorts" charset="2"/>
              </a:rPr>
              <a:t>To test if attribute </a:t>
            </a:r>
            <a:r>
              <a:rPr lang="en-US" altLang="zh-CN" sz="2400" b="1" i="1" u="sng" dirty="0">
                <a:solidFill>
                  <a:srgbClr val="C00000"/>
                </a:solidFill>
                <a:effectLst>
                  <a:outerShdw blurRad="38100" dist="38100" dir="2700000" algn="tl">
                    <a:srgbClr val="000000">
                      <a:alpha val="43137"/>
                    </a:srgbClr>
                  </a:outerShdw>
                </a:effectLst>
                <a:sym typeface="Monotype Sorts" charset="2"/>
              </a:rPr>
              <a:t>A</a:t>
            </a:r>
            <a:r>
              <a:rPr lang="en-US" altLang="zh-CN" sz="2400" dirty="0">
                <a:sym typeface="Monotype Sorts" charset="2"/>
              </a:rPr>
              <a:t> </a:t>
            </a:r>
            <a:r>
              <a:rPr lang="en-US" altLang="zh-CN" sz="2400" dirty="0">
                <a:sym typeface="Symbol" panose="05050102010706020507" charset="2"/>
              </a:rPr>
              <a:t> </a:t>
            </a:r>
            <a:r>
              <a:rPr lang="en-US" altLang="zh-CN" sz="2400" dirty="0">
                <a:sym typeface="Monotype Sorts" charset="2"/>
              </a:rPr>
              <a:t> is extraneous</a:t>
            </a:r>
            <a:r>
              <a:rPr lang="en-US" altLang="zh-CN" sz="2400" dirty="0">
                <a:solidFill>
                  <a:schemeClr val="tx2"/>
                </a:solidFill>
                <a:sym typeface="Monotype Sorts" charset="2"/>
              </a:rPr>
              <a:t> </a:t>
            </a:r>
            <a:r>
              <a:rPr lang="en-US" altLang="zh-CN" sz="2400" dirty="0">
                <a:sym typeface="Monotype Sorts" charset="2"/>
              </a:rPr>
              <a:t>in</a:t>
            </a:r>
            <a:r>
              <a:rPr lang="en-US" altLang="zh-CN" sz="2400" dirty="0">
                <a:solidFill>
                  <a:schemeClr val="tx2"/>
                </a:solidFill>
                <a:sym typeface="Monotype Sorts" charset="2"/>
              </a:rPr>
              <a:t> </a:t>
            </a:r>
            <a:r>
              <a:rPr lang="en-US" altLang="zh-CN" sz="2400" dirty="0">
                <a:sym typeface="Symbol" panose="05050102010706020507" charset="2"/>
              </a:rPr>
              <a:t></a:t>
            </a:r>
            <a:r>
              <a:rPr lang="en-US" altLang="zh-CN" sz="2400" dirty="0">
                <a:solidFill>
                  <a:schemeClr val="tx2"/>
                </a:solidFill>
                <a:sym typeface="Monotype Sorts" charset="2"/>
              </a:rPr>
              <a:t> </a:t>
            </a:r>
          </a:p>
          <a:p>
            <a:pPr marL="800100" lvl="1" indent="-342900">
              <a:buFont typeface="Monotype Sorts" charset="2"/>
              <a:buAutoNum type="arabicPeriod"/>
            </a:pPr>
            <a:r>
              <a:rPr lang="en-US" altLang="zh-CN" sz="2400" dirty="0">
                <a:sym typeface="Greek Symbols" pitchFamily="18" charset="2"/>
              </a:rPr>
              <a:t>compute (</a:t>
            </a:r>
            <a:r>
              <a:rPr lang="en-US" altLang="zh-CN" sz="2400" b="1" dirty="0">
                <a:solidFill>
                  <a:srgbClr val="7030A0"/>
                </a:solidFill>
                <a:effectLst>
                  <a:outerShdw blurRad="38100" dist="38100" dir="2700000" algn="tl">
                    <a:srgbClr val="000000">
                      <a:alpha val="43137"/>
                    </a:srgbClr>
                  </a:outerShdw>
                </a:effectLst>
                <a:sym typeface="Greek Symbols" pitchFamily="18" charset="2"/>
              </a:rPr>
              <a:t>{</a:t>
            </a:r>
            <a:r>
              <a:rPr lang="en-US" altLang="zh-CN" sz="2400" b="1" dirty="0">
                <a:solidFill>
                  <a:srgbClr val="7030A0"/>
                </a:solidFill>
                <a:effectLst>
                  <a:outerShdw blurRad="38100" dist="38100" dir="2700000" algn="tl">
                    <a:srgbClr val="000000">
                      <a:alpha val="43137"/>
                    </a:srgbClr>
                  </a:outerShdw>
                </a:effectLst>
                <a:sym typeface="Symbol" panose="05050102010706020507" charset="2"/>
              </a:rPr>
              <a:t>} </a:t>
            </a:r>
            <a:r>
              <a:rPr lang="en-US" altLang="zh-CN" sz="2400" b="1" dirty="0">
                <a:solidFill>
                  <a:srgbClr val="7030A0"/>
                </a:solidFill>
                <a:effectLst>
                  <a:outerShdw blurRad="38100" dist="38100" dir="2700000" algn="tl">
                    <a:srgbClr val="000000">
                      <a:alpha val="43137"/>
                    </a:srgbClr>
                  </a:outerShdw>
                </a:effectLst>
                <a:sym typeface="Greek Symbols" pitchFamily="18" charset="2"/>
              </a:rPr>
              <a:t>– A</a:t>
            </a:r>
            <a:r>
              <a:rPr lang="en-US" altLang="zh-CN" sz="2400" dirty="0">
                <a:sym typeface="Symbol" panose="05050102010706020507" charset="2"/>
              </a:rPr>
              <a:t>)</a:t>
            </a:r>
            <a:r>
              <a:rPr lang="en-US" altLang="zh-CN" sz="2400" baseline="30000" dirty="0">
                <a:sym typeface="Symbol" panose="05050102010706020507" charset="2"/>
              </a:rPr>
              <a:t>+</a:t>
            </a:r>
            <a:r>
              <a:rPr lang="en-US" altLang="zh-CN" sz="2400" dirty="0">
                <a:sym typeface="Symbol" panose="05050102010706020507" charset="2"/>
              </a:rPr>
              <a:t> using the dependencies in </a:t>
            </a:r>
            <a:r>
              <a:rPr lang="en-US" altLang="zh-CN" sz="2400" b="1" i="1" u="sng" dirty="0">
                <a:solidFill>
                  <a:srgbClr val="7030A0"/>
                </a:solidFill>
                <a:effectLst>
                  <a:outerShdw blurRad="38100" dist="38100" dir="2700000" algn="tl">
                    <a:srgbClr val="000000">
                      <a:alpha val="43137"/>
                    </a:srgbClr>
                  </a:outerShdw>
                </a:effectLst>
                <a:sym typeface="Greek Symbols" pitchFamily="18" charset="2"/>
              </a:rPr>
              <a:t>F</a:t>
            </a:r>
            <a:r>
              <a:rPr lang="en-US" altLang="zh-CN" sz="2400" dirty="0">
                <a:sym typeface="Greek Symbols" pitchFamily="18" charset="2"/>
              </a:rPr>
              <a:t> </a:t>
            </a:r>
            <a:endParaRPr lang="en-US" altLang="zh-CN" sz="2400" dirty="0">
              <a:sym typeface="Symbol" panose="05050102010706020507" charset="2"/>
            </a:endParaRPr>
          </a:p>
          <a:p>
            <a:pPr marL="800100" lvl="1" indent="-342900">
              <a:buFont typeface="Monotype Sorts" charset="2"/>
              <a:buAutoNum type="arabicPeriod"/>
            </a:pPr>
            <a:r>
              <a:rPr lang="en-US" altLang="zh-CN" sz="2400" dirty="0">
                <a:sym typeface="Symbol" panose="05050102010706020507" charset="2"/>
              </a:rPr>
              <a:t> check that </a:t>
            </a:r>
            <a:r>
              <a:rPr lang="en-US" altLang="zh-CN" sz="2400" dirty="0">
                <a:sym typeface="Greek Symbols" pitchFamily="18" charset="2"/>
              </a:rPr>
              <a:t>(</a:t>
            </a:r>
            <a:r>
              <a:rPr lang="en-US" altLang="zh-CN" sz="2400" b="1" dirty="0">
                <a:solidFill>
                  <a:srgbClr val="7030A0"/>
                </a:solidFill>
                <a:effectLst>
                  <a:outerShdw blurRad="38100" dist="38100" dir="2700000" algn="tl">
                    <a:srgbClr val="000000">
                      <a:alpha val="43137"/>
                    </a:srgbClr>
                  </a:outerShdw>
                </a:effectLst>
                <a:sym typeface="Greek Symbols" pitchFamily="18" charset="2"/>
              </a:rPr>
              <a:t>{</a:t>
            </a:r>
            <a:r>
              <a:rPr lang="en-US" altLang="zh-CN" sz="2400" b="1" dirty="0">
                <a:solidFill>
                  <a:srgbClr val="7030A0"/>
                </a:solidFill>
                <a:effectLst>
                  <a:outerShdw blurRad="38100" dist="38100" dir="2700000" algn="tl">
                    <a:srgbClr val="000000">
                      <a:alpha val="43137"/>
                    </a:srgbClr>
                  </a:outerShdw>
                </a:effectLst>
                <a:sym typeface="Symbol" panose="05050102010706020507" charset="2"/>
              </a:rPr>
              <a:t>} </a:t>
            </a:r>
            <a:r>
              <a:rPr lang="en-US" altLang="zh-CN" sz="2400" b="1" dirty="0">
                <a:solidFill>
                  <a:srgbClr val="7030A0"/>
                </a:solidFill>
                <a:effectLst>
                  <a:outerShdw blurRad="38100" dist="38100" dir="2700000" algn="tl">
                    <a:srgbClr val="000000">
                      <a:alpha val="43137"/>
                    </a:srgbClr>
                  </a:outerShdw>
                </a:effectLst>
                <a:sym typeface="Greek Symbols" pitchFamily="18" charset="2"/>
              </a:rPr>
              <a:t>– A</a:t>
            </a:r>
            <a:r>
              <a:rPr lang="en-US" altLang="zh-CN" sz="2400" dirty="0">
                <a:sym typeface="Symbol" panose="05050102010706020507" charset="2"/>
              </a:rPr>
              <a:t>)</a:t>
            </a:r>
            <a:r>
              <a:rPr lang="en-US" altLang="zh-CN" sz="2400" baseline="30000" dirty="0">
                <a:sym typeface="Symbol" panose="05050102010706020507" charset="2"/>
              </a:rPr>
              <a:t>+</a:t>
            </a:r>
            <a:r>
              <a:rPr lang="en-US" altLang="zh-CN" sz="2400" dirty="0">
                <a:sym typeface="Symbol" panose="05050102010706020507" charset="2"/>
              </a:rPr>
              <a:t> contains </a:t>
            </a:r>
            <a:r>
              <a:rPr lang="en-US" altLang="zh-CN" sz="2400" dirty="0">
                <a:sym typeface="Greek Symbols" pitchFamily="18" charset="2"/>
              </a:rPr>
              <a:t>; if it does, </a:t>
            </a:r>
            <a:r>
              <a:rPr lang="en-US" altLang="zh-CN" sz="2400" i="1" dirty="0">
                <a:sym typeface="Greek Symbols" pitchFamily="18" charset="2"/>
              </a:rPr>
              <a:t>A</a:t>
            </a:r>
            <a:r>
              <a:rPr lang="en-US" altLang="zh-CN" sz="2400" dirty="0">
                <a:sym typeface="Greek Symbols" pitchFamily="18" charset="2"/>
              </a:rPr>
              <a:t> is extraneous </a:t>
            </a:r>
            <a:r>
              <a:rPr lang="en-US" altLang="zh-CN" sz="2400" dirty="0">
                <a:sym typeface="Monotype Sorts" charset="2"/>
              </a:rPr>
              <a:t>in</a:t>
            </a:r>
            <a:r>
              <a:rPr lang="en-US" altLang="zh-CN" sz="2400" dirty="0">
                <a:solidFill>
                  <a:schemeClr val="tx2"/>
                </a:solidFill>
                <a:sym typeface="Monotype Sorts" charset="2"/>
              </a:rPr>
              <a:t> </a:t>
            </a:r>
            <a:r>
              <a:rPr lang="en-US" altLang="zh-CN" sz="2400" dirty="0">
                <a:sym typeface="Symbol" panose="05050102010706020507" charset="2"/>
              </a:rPr>
              <a:t></a:t>
            </a:r>
            <a:r>
              <a:rPr lang="en-US" altLang="zh-CN" sz="2400" dirty="0">
                <a:solidFill>
                  <a:schemeClr val="tx2"/>
                </a:solidFill>
                <a:sym typeface="Monotype Sorts" charset="2"/>
              </a:rPr>
              <a:t> </a:t>
            </a:r>
            <a:endParaRPr lang="en-US" altLang="zh-CN" sz="2400" dirty="0">
              <a:sym typeface="Greek Symbols" pitchFamily="18" charset="2"/>
            </a:endParaRPr>
          </a:p>
          <a:p>
            <a:pPr marL="381000" indent="-381000"/>
            <a:r>
              <a:rPr lang="en-US" altLang="zh-CN" sz="2400" dirty="0">
                <a:sym typeface="Greek Symbols" pitchFamily="18" charset="2"/>
              </a:rPr>
              <a:t>To test if attribute </a:t>
            </a:r>
            <a:r>
              <a:rPr lang="en-US" altLang="zh-CN" sz="2400" b="1" i="1" u="sng" dirty="0">
                <a:solidFill>
                  <a:srgbClr val="C00000"/>
                </a:solidFill>
                <a:effectLst>
                  <a:outerShdw blurRad="38100" dist="38100" dir="2700000" algn="tl">
                    <a:srgbClr val="000000">
                      <a:alpha val="43137"/>
                    </a:srgbClr>
                  </a:outerShdw>
                </a:effectLst>
                <a:sym typeface="Greek Symbols" pitchFamily="18" charset="2"/>
              </a:rPr>
              <a:t>A</a:t>
            </a:r>
            <a:r>
              <a:rPr lang="en-US" altLang="zh-CN" sz="2400" dirty="0">
                <a:sym typeface="Greek Symbols" pitchFamily="18" charset="2"/>
              </a:rPr>
              <a:t> </a:t>
            </a:r>
            <a:r>
              <a:rPr lang="en-US" altLang="zh-CN" sz="2400" dirty="0">
                <a:sym typeface="Symbol" panose="05050102010706020507" charset="2"/>
              </a:rPr>
              <a:t> </a:t>
            </a:r>
            <a:r>
              <a:rPr lang="en-US" altLang="zh-CN" sz="2400" dirty="0">
                <a:sym typeface="Greek Symbols" pitchFamily="18" charset="2"/>
              </a:rPr>
              <a:t>  is extraneous in </a:t>
            </a:r>
            <a:r>
              <a:rPr lang="en-US" altLang="zh-CN" sz="2400" dirty="0">
                <a:sym typeface="Symbol" panose="05050102010706020507" charset="2"/>
              </a:rPr>
              <a:t></a:t>
            </a:r>
            <a:r>
              <a:rPr lang="en-US" altLang="zh-CN" sz="2400" dirty="0">
                <a:sym typeface="Greek Symbols" pitchFamily="18" charset="2"/>
              </a:rPr>
              <a:t> </a:t>
            </a:r>
          </a:p>
          <a:p>
            <a:pPr marL="800100" lvl="1" indent="-342900">
              <a:buFont typeface="Monotype Sorts" charset="2"/>
              <a:buAutoNum type="arabicPeriod"/>
            </a:pPr>
            <a:r>
              <a:rPr lang="en-US" altLang="zh-CN" sz="2400" dirty="0">
                <a:sym typeface="Greek Symbols" pitchFamily="18" charset="2"/>
              </a:rPr>
              <a:t>compute </a:t>
            </a:r>
            <a:r>
              <a:rPr lang="en-US" altLang="zh-CN" sz="2400" dirty="0">
                <a:sym typeface="Symbol" panose="05050102010706020507" charset="2"/>
              </a:rPr>
              <a:t></a:t>
            </a:r>
            <a:r>
              <a:rPr lang="en-US" altLang="zh-CN" sz="2400" baseline="30000" dirty="0">
                <a:sym typeface="Greek Symbols" pitchFamily="18" charset="2"/>
              </a:rPr>
              <a:t>+ </a:t>
            </a:r>
            <a:r>
              <a:rPr lang="en-US" altLang="zh-CN" sz="2400" dirty="0">
                <a:sym typeface="Greek Symbols" pitchFamily="18" charset="2"/>
              </a:rPr>
              <a:t> using only the dependencies in  </a:t>
            </a:r>
            <a:br>
              <a:rPr lang="en-US" altLang="zh-CN" sz="2400" dirty="0">
                <a:sym typeface="Greek Symbols" pitchFamily="18" charset="2"/>
              </a:rPr>
            </a:br>
            <a:r>
              <a:rPr lang="en-US" altLang="zh-CN" sz="2400" dirty="0">
                <a:sym typeface="Greek Symbols" pitchFamily="18" charset="2"/>
              </a:rPr>
              <a:t>         </a:t>
            </a:r>
            <a:r>
              <a:rPr lang="en-US" altLang="zh-CN" sz="2400" b="1" i="1" u="sng" dirty="0">
                <a:solidFill>
                  <a:srgbClr val="7030A0"/>
                </a:solidFill>
                <a:effectLst>
                  <a:outerShdw blurRad="38100" dist="38100" dir="2700000" algn="tl">
                    <a:srgbClr val="000000">
                      <a:alpha val="43137"/>
                    </a:srgbClr>
                  </a:outerShdw>
                </a:effectLst>
                <a:sym typeface="Greek Symbols" pitchFamily="18" charset="2"/>
              </a:rPr>
              <a:t>F’</a:t>
            </a:r>
            <a:r>
              <a:rPr lang="en-US" altLang="zh-CN" sz="2400" dirty="0">
                <a:sym typeface="Greek Symbols" pitchFamily="18" charset="2"/>
              </a:rPr>
              <a:t> = (</a:t>
            </a:r>
            <a:r>
              <a:rPr lang="en-US" altLang="zh-CN" sz="2400" i="1" dirty="0">
                <a:sym typeface="Greek Symbols" pitchFamily="18" charset="2"/>
              </a:rPr>
              <a:t>F</a:t>
            </a:r>
            <a:r>
              <a:rPr lang="en-US" altLang="zh-CN" sz="2400" dirty="0">
                <a:sym typeface="Greek Symbols" pitchFamily="18" charset="2"/>
              </a:rPr>
              <a:t>  – {</a:t>
            </a:r>
            <a:r>
              <a:rPr lang="en-US" altLang="zh-CN" sz="2400" dirty="0">
                <a:sym typeface="Symbol" panose="05050102010706020507" charset="2"/>
              </a:rPr>
              <a:t></a:t>
            </a:r>
            <a:r>
              <a:rPr lang="en-US" altLang="zh-CN" sz="2400" dirty="0">
                <a:sym typeface="Greek Symbols" pitchFamily="18" charset="2"/>
              </a:rPr>
              <a:t> </a:t>
            </a:r>
            <a:r>
              <a:rPr lang="en-US" altLang="zh-CN" sz="2400" dirty="0">
                <a:sym typeface="Symbol" panose="05050102010706020507" charset="2"/>
              </a:rPr>
              <a:t></a:t>
            </a:r>
            <a:r>
              <a:rPr lang="en-US" altLang="zh-CN" sz="2400" dirty="0">
                <a:sym typeface="Monotype Sorts" charset="2"/>
              </a:rPr>
              <a:t> </a:t>
            </a:r>
            <a:r>
              <a:rPr lang="en-US" altLang="zh-CN" sz="2400" dirty="0">
                <a:sym typeface="Symbol" panose="05050102010706020507" charset="2"/>
              </a:rPr>
              <a:t></a:t>
            </a:r>
            <a:r>
              <a:rPr lang="en-US" altLang="zh-CN" sz="2400" dirty="0">
                <a:sym typeface="Greek Symbols" pitchFamily="18" charset="2"/>
              </a:rPr>
              <a:t>}) </a:t>
            </a:r>
            <a:r>
              <a:rPr lang="en-US" altLang="zh-CN" sz="2400" dirty="0">
                <a:sym typeface="Symbol" panose="05050102010706020507" charset="2"/>
              </a:rPr>
              <a:t> {</a:t>
            </a:r>
            <a:r>
              <a:rPr lang="en-US" altLang="zh-CN" sz="2400" dirty="0">
                <a:sym typeface="Greek Symbols" pitchFamily="18" charset="2"/>
              </a:rPr>
              <a:t> </a:t>
            </a:r>
            <a:r>
              <a:rPr lang="en-US" altLang="zh-CN" sz="2400" dirty="0">
                <a:sym typeface="Symbol" panose="05050102010706020507" charset="2"/>
              </a:rPr>
              <a:t></a:t>
            </a:r>
            <a:r>
              <a:rPr lang="en-US" altLang="zh-CN" sz="2400" i="1" dirty="0">
                <a:sym typeface="Greek Symbols" pitchFamily="18" charset="2"/>
              </a:rPr>
              <a:t>(</a:t>
            </a:r>
            <a:r>
              <a:rPr lang="en-US" altLang="zh-CN" sz="2400" dirty="0">
                <a:sym typeface="Symbol" panose="05050102010706020507" charset="2"/>
              </a:rPr>
              <a:t></a:t>
            </a:r>
            <a:r>
              <a:rPr lang="en-US" altLang="zh-CN" sz="2400" i="1" dirty="0">
                <a:sym typeface="Greek Symbols" pitchFamily="18" charset="2"/>
              </a:rPr>
              <a:t> </a:t>
            </a:r>
            <a:r>
              <a:rPr lang="en-US" altLang="zh-CN" sz="2400" dirty="0">
                <a:sym typeface="Greek Symbols" pitchFamily="18" charset="2"/>
              </a:rPr>
              <a:t>– </a:t>
            </a:r>
            <a:r>
              <a:rPr lang="en-US" altLang="zh-CN" sz="2400" i="1" dirty="0">
                <a:sym typeface="Greek Symbols" pitchFamily="18" charset="2"/>
              </a:rPr>
              <a:t>A</a:t>
            </a:r>
            <a:r>
              <a:rPr lang="en-US" altLang="zh-CN" sz="2400" dirty="0">
                <a:sym typeface="Greek Symbols" pitchFamily="18" charset="2"/>
              </a:rPr>
              <a:t>)}, </a:t>
            </a:r>
          </a:p>
          <a:p>
            <a:pPr marL="800100" lvl="1" indent="-342900">
              <a:buFont typeface="Monotype Sorts" charset="2"/>
              <a:buAutoNum type="arabicPeriod"/>
            </a:pPr>
            <a:r>
              <a:rPr lang="en-US" altLang="zh-CN" sz="2400" dirty="0">
                <a:sym typeface="Greek Symbols" pitchFamily="18" charset="2"/>
              </a:rPr>
              <a:t> check that </a:t>
            </a:r>
            <a:r>
              <a:rPr lang="en-US" altLang="zh-CN" sz="2400" b="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400" baseline="30000" dirty="0">
                <a:sym typeface="Greek Symbols" pitchFamily="18" charset="2"/>
              </a:rPr>
              <a:t>+ </a:t>
            </a:r>
            <a:r>
              <a:rPr lang="en-US" altLang="zh-CN" sz="2400" dirty="0">
                <a:sym typeface="Greek Symbols" pitchFamily="18" charset="2"/>
              </a:rPr>
              <a:t> contains </a:t>
            </a:r>
            <a:r>
              <a:rPr lang="en-US" altLang="zh-CN" sz="2400" i="1" dirty="0">
                <a:sym typeface="Greek Symbols" pitchFamily="18" charset="2"/>
              </a:rPr>
              <a:t>A; </a:t>
            </a:r>
            <a:r>
              <a:rPr lang="en-US" altLang="zh-CN" sz="2400" dirty="0">
                <a:sym typeface="Greek Symbols" pitchFamily="18" charset="2"/>
              </a:rPr>
              <a:t>if it does</a:t>
            </a:r>
            <a:r>
              <a:rPr lang="en-US" altLang="zh-CN" sz="2400" i="1" dirty="0">
                <a:sym typeface="Greek Symbols" pitchFamily="18" charset="2"/>
              </a:rPr>
              <a:t>, A </a:t>
            </a:r>
            <a:r>
              <a:rPr lang="en-US" altLang="zh-CN" sz="2400" dirty="0">
                <a:sym typeface="Greek Symbols" pitchFamily="18" charset="2"/>
              </a:rPr>
              <a:t>is extraneous in </a:t>
            </a:r>
            <a:r>
              <a:rPr lang="en-US" altLang="zh-CN" sz="2400" dirty="0">
                <a:sym typeface="Symbol" panose="05050102010706020507" charset="2"/>
              </a:rPr>
              <a:t></a:t>
            </a:r>
            <a:r>
              <a:rPr lang="en-US" altLang="zh-CN" sz="2400" dirty="0">
                <a:sym typeface="Greek Symbols" pitchFamily="18" charset="2"/>
              </a:rPr>
              <a:t> </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D47D23D1-FFCE-B23E-8EE1-B250A11FFEDE}"/>
                  </a:ext>
                </a:extLst>
              </p14:cNvPr>
              <p14:cNvContentPartPr/>
              <p14:nvPr/>
            </p14:nvContentPartPr>
            <p14:xfrm>
              <a:off x="1618560" y="1699560"/>
              <a:ext cx="6528960" cy="4512240"/>
            </p14:xfrm>
          </p:contentPart>
        </mc:Choice>
        <mc:Fallback xmlns="">
          <p:pic>
            <p:nvPicPr>
              <p:cNvPr id="2" name="墨迹 1">
                <a:extLst>
                  <a:ext uri="{FF2B5EF4-FFF2-40B4-BE49-F238E27FC236}">
                    <a16:creationId xmlns:a16="http://schemas.microsoft.com/office/drawing/2014/main" id="{D47D23D1-FFCE-B23E-8EE1-B250A11FFEDE}"/>
                  </a:ext>
                </a:extLst>
              </p:cNvPr>
              <p:cNvPicPr/>
              <p:nvPr/>
            </p:nvPicPr>
            <p:blipFill>
              <a:blip r:embed="rId4"/>
              <a:stretch>
                <a:fillRect/>
              </a:stretch>
            </p:blipFill>
            <p:spPr>
              <a:xfrm>
                <a:off x="1609200" y="1690200"/>
                <a:ext cx="6547680" cy="4530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Canonical Cover</a:t>
            </a:r>
          </a:p>
        </p:txBody>
      </p:sp>
      <p:sp>
        <p:nvSpPr>
          <p:cNvPr id="719875" name="Rectangle 3"/>
          <p:cNvSpPr>
            <a:spLocks noGrp="1"/>
          </p:cNvSpPr>
          <p:nvPr>
            <p:ph idx="1"/>
          </p:nvPr>
        </p:nvSpPr>
        <p:spPr>
          <a:xfrm>
            <a:off x="76835" y="912495"/>
            <a:ext cx="8961755" cy="5210175"/>
          </a:xfrm>
        </p:spPr>
        <p:txBody>
          <a:bodyPr wrap="square" lIns="91440" tIns="45720" rIns="91440" bIns="45720" anchor="t"/>
          <a:lstStyle/>
          <a:p>
            <a:pPr>
              <a:lnSpc>
                <a:spcPct val="90000"/>
              </a:lnSpc>
            </a:pPr>
            <a:r>
              <a:rPr lang="en-US" altLang="zh-CN" sz="2000" dirty="0">
                <a:sym typeface="Greek Symbols" pitchFamily="18" charset="2"/>
              </a:rPr>
              <a:t>A </a:t>
            </a:r>
            <a:r>
              <a:rPr lang="en-US" altLang="zh-CN" sz="2000" b="1" dirty="0">
                <a:solidFill>
                  <a:srgbClr val="000099"/>
                </a:solidFill>
                <a:sym typeface="Greek Symbols" pitchFamily="18" charset="2"/>
              </a:rPr>
              <a:t>canonical cover</a:t>
            </a:r>
            <a:r>
              <a:rPr lang="en-US" altLang="zh-CN" sz="2000" i="1" dirty="0">
                <a:sym typeface="Greek Symbols" pitchFamily="18" charset="2"/>
              </a:rPr>
              <a:t> </a:t>
            </a:r>
            <a:r>
              <a:rPr lang="en-US" altLang="zh-CN" sz="2000" dirty="0">
                <a:sym typeface="Greek Symbols" pitchFamily="18" charset="2"/>
              </a:rPr>
              <a:t>for </a:t>
            </a:r>
            <a:r>
              <a:rPr lang="en-US" altLang="zh-CN" sz="2000" i="1" dirty="0">
                <a:sym typeface="Greek Symbols" pitchFamily="18" charset="2"/>
              </a:rPr>
              <a:t>F</a:t>
            </a:r>
            <a:r>
              <a:rPr lang="en-US" altLang="zh-CN" sz="2000" dirty="0">
                <a:sym typeface="Greek Symbols" pitchFamily="18" charset="2"/>
              </a:rPr>
              <a:t> is a set of dependencies </a:t>
            </a:r>
            <a:r>
              <a:rPr lang="en-US" altLang="zh-CN" sz="2000" b="1" i="1" u="sng" dirty="0">
                <a:solidFill>
                  <a:srgbClr val="7030A0"/>
                </a:solidFill>
                <a:effectLst>
                  <a:outerShdw blurRad="38100" dist="38100" dir="2700000" algn="tl">
                    <a:srgbClr val="000000">
                      <a:alpha val="43137"/>
                    </a:srgbClr>
                  </a:outerShdw>
                </a:effectLst>
                <a:sym typeface="Greek Symbols" pitchFamily="18" charset="2"/>
              </a:rPr>
              <a:t>F</a:t>
            </a:r>
            <a:r>
              <a:rPr lang="en-US" altLang="zh-CN" sz="2000" b="1" i="1" u="sng" baseline="-25000" dirty="0">
                <a:solidFill>
                  <a:srgbClr val="7030A0"/>
                </a:solidFill>
                <a:effectLst>
                  <a:outerShdw blurRad="38100" dist="38100" dir="2700000" algn="tl">
                    <a:srgbClr val="000000">
                      <a:alpha val="43137"/>
                    </a:srgbClr>
                  </a:outerShdw>
                </a:effectLst>
                <a:sym typeface="Greek Symbols" pitchFamily="18" charset="2"/>
              </a:rPr>
              <a:t>c</a:t>
            </a:r>
            <a:r>
              <a:rPr lang="en-US" altLang="zh-CN" sz="2000" i="1" baseline="-25000" dirty="0">
                <a:sym typeface="Greek Symbols" pitchFamily="18" charset="2"/>
              </a:rPr>
              <a:t> </a:t>
            </a:r>
            <a:r>
              <a:rPr lang="en-US" altLang="zh-CN" sz="2000" dirty="0">
                <a:sym typeface="Greek Symbols" pitchFamily="18" charset="2"/>
              </a:rPr>
              <a:t>such that </a:t>
            </a:r>
          </a:p>
          <a:p>
            <a:pPr lvl="1">
              <a:lnSpc>
                <a:spcPct val="90000"/>
              </a:lnSpc>
            </a:pPr>
            <a:r>
              <a:rPr lang="en-US" altLang="zh-CN" sz="2000" i="1" dirty="0">
                <a:sym typeface="Greek Symbols" pitchFamily="18" charset="2"/>
              </a:rPr>
              <a:t>F</a:t>
            </a:r>
            <a:r>
              <a:rPr lang="en-US" altLang="zh-CN" sz="2000" dirty="0">
                <a:sym typeface="Greek Symbols" pitchFamily="18" charset="2"/>
              </a:rPr>
              <a:t> logically implies all dependencies in </a:t>
            </a:r>
            <a:r>
              <a:rPr lang="en-US" altLang="zh-CN" sz="2000" i="1" dirty="0">
                <a:sym typeface="Greek Symbols" pitchFamily="18" charset="2"/>
              </a:rPr>
              <a:t>F</a:t>
            </a:r>
            <a:r>
              <a:rPr lang="en-US" altLang="zh-CN" sz="2000" i="1" baseline="-25000" dirty="0">
                <a:sym typeface="Greek Symbols" pitchFamily="18" charset="2"/>
              </a:rPr>
              <a:t>c,</a:t>
            </a:r>
            <a:r>
              <a:rPr lang="en-US" altLang="zh-CN" sz="2000" dirty="0">
                <a:sym typeface="Greek Symbols" pitchFamily="18" charset="2"/>
              </a:rPr>
              <a:t> and </a:t>
            </a:r>
          </a:p>
          <a:p>
            <a:pPr lvl="1">
              <a:lnSpc>
                <a:spcPct val="90000"/>
              </a:lnSpc>
            </a:pPr>
            <a:r>
              <a:rPr lang="en-US" altLang="zh-CN" sz="2000" i="1" dirty="0">
                <a:sym typeface="Greek Symbols" pitchFamily="18" charset="2"/>
              </a:rPr>
              <a:t>F</a:t>
            </a:r>
            <a:r>
              <a:rPr lang="en-US" altLang="zh-CN" sz="2000" i="1" baseline="-25000" dirty="0">
                <a:sym typeface="Greek Symbols" pitchFamily="18" charset="2"/>
              </a:rPr>
              <a:t>c</a:t>
            </a:r>
            <a:r>
              <a:rPr lang="en-US" altLang="zh-CN" sz="2000" baseline="-25000" dirty="0">
                <a:sym typeface="Greek Symbols" pitchFamily="18" charset="2"/>
              </a:rPr>
              <a:t> </a:t>
            </a:r>
            <a:r>
              <a:rPr lang="en-US" altLang="zh-CN" sz="2000" dirty="0">
                <a:sym typeface="Greek Symbols" pitchFamily="18" charset="2"/>
              </a:rPr>
              <a:t>logically implies all dependencies in </a:t>
            </a:r>
            <a:r>
              <a:rPr lang="en-US" altLang="zh-CN" sz="2000" i="1" dirty="0">
                <a:sym typeface="Greek Symbols" pitchFamily="18" charset="2"/>
              </a:rPr>
              <a:t>F,</a:t>
            </a:r>
            <a:r>
              <a:rPr lang="en-US" altLang="zh-CN" sz="2000" dirty="0">
                <a:sym typeface="Greek Symbols" pitchFamily="18" charset="2"/>
              </a:rPr>
              <a:t> and</a:t>
            </a:r>
          </a:p>
          <a:p>
            <a:pPr lvl="1">
              <a:lnSpc>
                <a:spcPct val="90000"/>
              </a:lnSpc>
            </a:pPr>
            <a:r>
              <a:rPr lang="en-US" altLang="zh-CN" sz="2000" dirty="0">
                <a:sym typeface="Greek Symbols" pitchFamily="18" charset="2"/>
              </a:rPr>
              <a:t>No functional dependency in </a:t>
            </a:r>
            <a:r>
              <a:rPr lang="en-US" altLang="zh-CN" sz="2000" i="1" dirty="0">
                <a:sym typeface="Greek Symbols" pitchFamily="18" charset="2"/>
              </a:rPr>
              <a:t>F</a:t>
            </a:r>
            <a:r>
              <a:rPr lang="en-US" altLang="zh-CN" sz="2000" i="1" baseline="-25000" dirty="0">
                <a:sym typeface="Greek Symbols" pitchFamily="18" charset="2"/>
              </a:rPr>
              <a:t>c</a:t>
            </a:r>
            <a:r>
              <a:rPr lang="en-US" altLang="zh-CN" sz="2000" dirty="0">
                <a:sym typeface="Greek Symbols" pitchFamily="18" charset="2"/>
              </a:rPr>
              <a:t> contains an </a:t>
            </a:r>
            <a:r>
              <a:rPr lang="en-US" altLang="zh-CN" sz="2000" b="1" i="1" u="sng" dirty="0">
                <a:solidFill>
                  <a:srgbClr val="C00000"/>
                </a:solidFill>
                <a:effectLst>
                  <a:outerShdw blurRad="38100" dist="38100" dir="2700000" algn="tl">
                    <a:srgbClr val="000000">
                      <a:alpha val="43137"/>
                    </a:srgbClr>
                  </a:outerShdw>
                </a:effectLst>
                <a:sym typeface="Greek Symbols" pitchFamily="18" charset="2"/>
              </a:rPr>
              <a:t>extraneous attribute</a:t>
            </a:r>
            <a:r>
              <a:rPr lang="en-US" altLang="zh-CN" sz="2000" dirty="0">
                <a:sym typeface="Greek Symbols" pitchFamily="18" charset="2"/>
              </a:rPr>
              <a:t>, and</a:t>
            </a:r>
          </a:p>
          <a:p>
            <a:pPr lvl="1">
              <a:lnSpc>
                <a:spcPct val="90000"/>
              </a:lnSpc>
            </a:pPr>
            <a:r>
              <a:rPr lang="en-US" altLang="zh-CN" sz="2000" b="1" dirty="0">
                <a:solidFill>
                  <a:srgbClr val="000099"/>
                </a:solidFill>
                <a:sym typeface="Greek Symbols" pitchFamily="18" charset="2"/>
              </a:rPr>
              <a:t>Each left side of functional dependency in Fc is unique.</a:t>
            </a:r>
          </a:p>
          <a:p>
            <a:pPr>
              <a:lnSpc>
                <a:spcPct val="90000"/>
              </a:lnSpc>
            </a:pPr>
            <a:r>
              <a:rPr lang="en-US" altLang="zh-CN" sz="2000" dirty="0"/>
              <a:t>To compute a canonical cover for </a:t>
            </a:r>
            <a:r>
              <a:rPr lang="en-US" altLang="zh-CN" sz="2000" i="1" dirty="0"/>
              <a:t>F</a:t>
            </a:r>
            <a:r>
              <a:rPr lang="en-US" altLang="zh-CN" sz="2000" dirty="0"/>
              <a:t>:</a:t>
            </a:r>
            <a:br>
              <a:rPr lang="en-US" altLang="zh-CN" sz="2000" dirty="0"/>
            </a:br>
            <a:r>
              <a:rPr lang="en-US" altLang="zh-CN" sz="2000" b="1" dirty="0"/>
              <a:t>repeat</a:t>
            </a:r>
            <a:br>
              <a:rPr lang="en-US" altLang="zh-CN" sz="2000" b="1" dirty="0"/>
            </a:br>
            <a:r>
              <a:rPr lang="en-US" altLang="zh-CN" sz="2000" b="1" dirty="0"/>
              <a:t>	</a:t>
            </a:r>
            <a:r>
              <a:rPr lang="en-US" altLang="zh-CN" sz="2000" dirty="0"/>
              <a:t>Use the </a:t>
            </a:r>
            <a:r>
              <a:rPr lang="en-US" altLang="zh-CN" sz="2000" b="1" i="1" u="sng" dirty="0">
                <a:solidFill>
                  <a:srgbClr val="7030A0"/>
                </a:solidFill>
                <a:effectLst>
                  <a:outerShdw blurRad="38100" dist="38100" dir="2700000" algn="tl">
                    <a:srgbClr val="000000">
                      <a:alpha val="43137"/>
                    </a:srgbClr>
                  </a:outerShdw>
                </a:effectLst>
              </a:rPr>
              <a:t>union rule</a:t>
            </a:r>
            <a:r>
              <a:rPr lang="en-US" altLang="zh-CN" sz="2000" dirty="0"/>
              <a:t> to replace any dependencies in </a:t>
            </a:r>
            <a:r>
              <a:rPr lang="en-US" altLang="zh-CN" sz="2000" i="1" dirty="0"/>
              <a:t>F</a:t>
            </a:r>
            <a:br>
              <a:rPr lang="en-US" altLang="zh-CN" sz="2000" i="1" dirty="0"/>
            </a:br>
            <a:r>
              <a:rPr lang="en-US" altLang="zh-CN" sz="2000" i="1" dirty="0"/>
              <a:t>		 </a:t>
            </a:r>
            <a:r>
              <a:rPr lang="en-US" altLang="zh-CN" sz="2000" dirty="0">
                <a:sym typeface="Symbol" panose="05050102010706020507" charset="2"/>
              </a:rPr>
              <a:t></a:t>
            </a:r>
            <a:r>
              <a:rPr lang="en-US" altLang="zh-CN" sz="2000" baseline="-25000" dirty="0">
                <a:sym typeface="Greek Symbols" pitchFamily="18" charset="2"/>
              </a:rPr>
              <a:t>1</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baseline="-25000" dirty="0">
                <a:sym typeface="Greek Symbols" pitchFamily="18" charset="2"/>
              </a:rPr>
              <a:t>1</a:t>
            </a:r>
            <a:r>
              <a:rPr lang="en-US" altLang="zh-CN" sz="2000" dirty="0">
                <a:sym typeface="Greek Symbols" pitchFamily="18" charset="2"/>
              </a:rPr>
              <a:t> and </a:t>
            </a:r>
            <a:r>
              <a:rPr lang="en-US" altLang="zh-CN" sz="2000" dirty="0">
                <a:sym typeface="Symbol" panose="05050102010706020507" charset="2"/>
              </a:rPr>
              <a:t></a:t>
            </a:r>
            <a:r>
              <a:rPr lang="en-US" altLang="zh-CN" sz="2000" baseline="-25000" dirty="0">
                <a:sym typeface="Greek Symbols" pitchFamily="18" charset="2"/>
              </a:rPr>
              <a:t>1</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baseline="-25000" dirty="0">
                <a:sym typeface="Greek Symbols" pitchFamily="18" charset="2"/>
              </a:rPr>
              <a:t>2</a:t>
            </a:r>
            <a:r>
              <a:rPr lang="en-US" altLang="zh-CN" sz="2000" dirty="0">
                <a:sym typeface="Greek Symbols" pitchFamily="18" charset="2"/>
              </a:rPr>
              <a:t> with </a:t>
            </a:r>
            <a:r>
              <a:rPr lang="en-US" altLang="zh-CN" sz="2000" dirty="0">
                <a:sym typeface="Symbol" panose="05050102010706020507" charset="2"/>
              </a:rPr>
              <a:t></a:t>
            </a:r>
            <a:r>
              <a:rPr lang="en-US" altLang="zh-CN" sz="2000" baseline="-25000" dirty="0">
                <a:sym typeface="Greek Symbols" pitchFamily="18" charset="2"/>
              </a:rPr>
              <a:t>1</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baseline="-25000" dirty="0">
                <a:sym typeface="Greek Symbols" pitchFamily="18" charset="2"/>
              </a:rPr>
              <a:t>1</a:t>
            </a:r>
            <a:r>
              <a:rPr lang="en-US" altLang="zh-CN" sz="2000" dirty="0">
                <a:sym typeface="Greek Symbols" pitchFamily="18" charset="2"/>
              </a:rPr>
              <a:t> </a:t>
            </a:r>
            <a:r>
              <a:rPr lang="en-US" altLang="zh-CN" sz="2000" dirty="0">
                <a:sym typeface="Symbol" panose="05050102010706020507" charset="2"/>
              </a:rPr>
              <a:t></a:t>
            </a:r>
            <a:r>
              <a:rPr lang="en-US" altLang="zh-CN" sz="2000" baseline="-25000" dirty="0">
                <a:sym typeface="Greek Symbols" pitchFamily="18" charset="2"/>
              </a:rPr>
              <a:t>2</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Find a functional dependency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dirty="0">
                <a:sym typeface="Greek Symbols" pitchFamily="18" charset="2"/>
              </a:rPr>
              <a:t> with an </a:t>
            </a:r>
            <a:br>
              <a:rPr lang="en-US" altLang="zh-CN" sz="2000" dirty="0">
                <a:sym typeface="Greek Symbols" pitchFamily="18" charset="2"/>
              </a:rPr>
            </a:br>
            <a:r>
              <a:rPr lang="en-US" altLang="zh-CN" sz="2000" dirty="0">
                <a:sym typeface="Greek Symbols" pitchFamily="18" charset="2"/>
              </a:rPr>
              <a:t>		</a:t>
            </a:r>
            <a:r>
              <a:rPr lang="en-US" altLang="zh-CN" sz="2000" b="1" dirty="0">
                <a:solidFill>
                  <a:srgbClr val="000099"/>
                </a:solidFill>
                <a:sym typeface="Greek Symbols" pitchFamily="18" charset="2"/>
              </a:rPr>
              <a:t>extraneous attribute either in </a:t>
            </a:r>
            <a:r>
              <a:rPr lang="en-US" altLang="zh-CN" sz="2000" b="1" dirty="0">
                <a:solidFill>
                  <a:srgbClr val="000099"/>
                </a:solidFill>
                <a:sym typeface="Symbol" panose="05050102010706020507" charset="2"/>
              </a:rPr>
              <a:t></a:t>
            </a:r>
            <a:r>
              <a:rPr lang="en-US" altLang="zh-CN" sz="2000" b="1" dirty="0">
                <a:solidFill>
                  <a:srgbClr val="000099"/>
                </a:solidFill>
                <a:sym typeface="Greek Symbols" pitchFamily="18" charset="2"/>
              </a:rPr>
              <a:t> or in </a:t>
            </a:r>
            <a:r>
              <a:rPr lang="en-US" altLang="zh-CN" sz="2000" b="1" dirty="0">
                <a:solidFill>
                  <a:srgbClr val="000099"/>
                </a:solidFill>
                <a:sym typeface="Symbol" panose="05050102010706020507" charset="2"/>
              </a:rPr>
              <a:t></a:t>
            </a:r>
            <a:r>
              <a:rPr lang="en-US" altLang="zh-CN" sz="2000" b="1" dirty="0">
                <a:solidFill>
                  <a:srgbClr val="000099"/>
                </a:solidFill>
                <a:sym typeface="Monotype Sorts" charset="2"/>
              </a:rPr>
              <a:t> </a:t>
            </a:r>
            <a:br>
              <a:rPr lang="en-US" altLang="zh-CN" sz="2000" b="1" dirty="0">
                <a:solidFill>
                  <a:srgbClr val="000099"/>
                </a:solidFill>
                <a:sym typeface="Greek Symbols" pitchFamily="18" charset="2"/>
              </a:rPr>
            </a:br>
            <a:r>
              <a:rPr lang="en-US" altLang="zh-CN" sz="2000" dirty="0">
                <a:sym typeface="Greek Symbols" pitchFamily="18" charset="2"/>
              </a:rPr>
              <a:t>                       /* Note: test for extraneous attributes done using </a:t>
            </a:r>
            <a:r>
              <a:rPr lang="en-US" altLang="zh-CN" sz="2000" i="1" dirty="0">
                <a:sym typeface="Greek Symbols" pitchFamily="18" charset="2"/>
              </a:rPr>
              <a:t>F</a:t>
            </a:r>
            <a:r>
              <a:rPr lang="en-US" altLang="zh-CN" sz="2000" i="1" baseline="-25000" dirty="0">
                <a:sym typeface="Greek Symbols" pitchFamily="18" charset="2"/>
              </a:rPr>
              <a:t>c,</a:t>
            </a:r>
            <a:r>
              <a:rPr lang="en-US" altLang="zh-CN" sz="2000" dirty="0">
                <a:sym typeface="Greek Symbols" pitchFamily="18" charset="2"/>
              </a:rPr>
              <a:t> not F*/</a:t>
            </a:r>
            <a:br>
              <a:rPr lang="en-US" altLang="zh-CN" sz="2000" dirty="0">
                <a:sym typeface="Greek Symbols" pitchFamily="18" charset="2"/>
              </a:rPr>
            </a:br>
            <a:r>
              <a:rPr lang="en-US" altLang="zh-CN" sz="2000" dirty="0">
                <a:sym typeface="Greek Symbols" pitchFamily="18" charset="2"/>
              </a:rPr>
              <a:t> 	If an extraneous attribute is found, delete it from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r>
              <a:rPr lang="en-US" altLang="zh-CN" sz="2000" i="1" dirty="0">
                <a:sym typeface="Greek Symbols" pitchFamily="18" charset="2"/>
              </a:rPr>
              <a:t> </a:t>
            </a:r>
            <a:br>
              <a:rPr lang="en-US" altLang="zh-CN" sz="2000" dirty="0">
                <a:sym typeface="Greek Symbols" pitchFamily="18" charset="2"/>
              </a:rPr>
            </a:br>
            <a:r>
              <a:rPr lang="en-US" altLang="zh-CN" sz="2000" b="1" dirty="0">
                <a:sym typeface="Greek Symbols" pitchFamily="18" charset="2"/>
              </a:rPr>
              <a:t>until </a:t>
            </a:r>
            <a:r>
              <a:rPr lang="en-US" altLang="zh-CN" sz="2000" i="1" dirty="0">
                <a:sym typeface="Greek Symbols" pitchFamily="18" charset="2"/>
              </a:rPr>
              <a:t>F</a:t>
            </a:r>
            <a:r>
              <a:rPr lang="en-US" altLang="zh-CN" sz="2000" dirty="0">
                <a:sym typeface="Greek Symbols" pitchFamily="18" charset="2"/>
              </a:rPr>
              <a:t> does not change</a:t>
            </a:r>
          </a:p>
          <a:p>
            <a:pPr>
              <a:lnSpc>
                <a:spcPct val="90000"/>
              </a:lnSpc>
            </a:pPr>
            <a:r>
              <a:rPr lang="en-US" altLang="zh-CN" sz="2000" dirty="0">
                <a:solidFill>
                  <a:srgbClr val="C00000"/>
                </a:solidFill>
                <a:sym typeface="Greek Symbols" pitchFamily="18" charset="2"/>
              </a:rPr>
              <a:t>Note: Union rule may become applicable after some extraneous attributes have been deleted, so it has to be re-applied</a:t>
            </a:r>
          </a:p>
          <a:p>
            <a:pPr>
              <a:lnSpc>
                <a:spcPct val="90000"/>
              </a:lnSpc>
            </a:pPr>
            <a:endParaRPr lang="en-US" altLang="zh-CN" sz="2000" dirty="0">
              <a:sym typeface="Greek Symbols" pitchFamily="18" charset="2"/>
            </a:endParaRPr>
          </a:p>
          <a:p>
            <a:pPr>
              <a:lnSpc>
                <a:spcPct val="90000"/>
              </a:lnSpc>
            </a:pPr>
            <a:endParaRPr lang="zh-CN" altLang="en-US" sz="2000" dirty="0"/>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4924191E-6A6F-C8B8-5B1F-B7FB0A9389CE}"/>
                  </a:ext>
                </a:extLst>
              </p14:cNvPr>
              <p14:cNvContentPartPr/>
              <p14:nvPr/>
            </p14:nvContentPartPr>
            <p14:xfrm>
              <a:off x="3185640" y="1161000"/>
              <a:ext cx="5393520" cy="1858320"/>
            </p14:xfrm>
          </p:contentPart>
        </mc:Choice>
        <mc:Fallback xmlns="">
          <p:pic>
            <p:nvPicPr>
              <p:cNvPr id="2" name="墨迹 1">
                <a:extLst>
                  <a:ext uri="{FF2B5EF4-FFF2-40B4-BE49-F238E27FC236}">
                    <a16:creationId xmlns:a16="http://schemas.microsoft.com/office/drawing/2014/main" id="{4924191E-6A6F-C8B8-5B1F-B7FB0A9389CE}"/>
                  </a:ext>
                </a:extLst>
              </p:cNvPr>
              <p:cNvPicPr/>
              <p:nvPr/>
            </p:nvPicPr>
            <p:blipFill>
              <a:blip r:embed="rId4"/>
              <a:stretch>
                <a:fillRect/>
              </a:stretch>
            </p:blipFill>
            <p:spPr>
              <a:xfrm>
                <a:off x="3176280" y="1151640"/>
                <a:ext cx="5412240" cy="1877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746125" y="40640"/>
            <a:ext cx="8277225" cy="68072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Computing a Canonical Cover</a:t>
            </a:r>
          </a:p>
        </p:txBody>
      </p:sp>
      <p:sp>
        <p:nvSpPr>
          <p:cNvPr id="94210" name="Rectangle 3"/>
          <p:cNvSpPr>
            <a:spLocks noGrp="1"/>
          </p:cNvSpPr>
          <p:nvPr>
            <p:ph idx="1"/>
          </p:nvPr>
        </p:nvSpPr>
        <p:spPr>
          <a:xfrm>
            <a:off x="80010" y="830580"/>
            <a:ext cx="9000490" cy="5797550"/>
          </a:xfrm>
        </p:spPr>
        <p:txBody>
          <a:bodyPr wrap="square" lIns="91440" tIns="45720" rIns="91440" bIns="45720" anchor="t"/>
          <a:lstStyle/>
          <a:p>
            <a:pPr defTabSz="914400">
              <a:tabLst>
                <a:tab pos="684530" algn="l"/>
                <a:tab pos="2917825" algn="l"/>
              </a:tabLst>
            </a:pPr>
            <a:r>
              <a:rPr lang="en-US" altLang="zh-CN" sz="2000" i="1" dirty="0"/>
              <a:t>R </a:t>
            </a:r>
            <a:r>
              <a:rPr lang="en-US" altLang="zh-CN" sz="2000" dirty="0"/>
              <a:t>= (</a:t>
            </a:r>
            <a:r>
              <a:rPr lang="en-US" altLang="zh-CN" sz="2000" i="1" dirty="0"/>
              <a:t>A, B, C)</a:t>
            </a:r>
            <a:r>
              <a:rPr lang="zh-CN" altLang="en-US" sz="2000" i="1" dirty="0"/>
              <a:t>，</a:t>
            </a:r>
            <a:r>
              <a:rPr lang="en-US" altLang="zh-CN" sz="2000" i="1" dirty="0"/>
              <a:t>F = {A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BC</a:t>
            </a:r>
            <a:r>
              <a:rPr lang="zh-CN" altLang="en-US" sz="2000" i="1" dirty="0">
                <a:sym typeface="Monotype Sorts" charset="2"/>
              </a:rPr>
              <a:t>，</a:t>
            </a:r>
            <a:r>
              <a:rPr lang="en-US" altLang="zh-CN" sz="2000" i="1" dirty="0">
                <a:sym typeface="Monotype Sorts" charset="2"/>
              </a:rPr>
              <a:t>B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a:t>
            </a:r>
            <a:r>
              <a:rPr lang="zh-CN" altLang="en-US" sz="2000" i="1" dirty="0">
                <a:sym typeface="Monotype Sorts" charset="2"/>
              </a:rPr>
              <a:t>，</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a:t>
            </a:r>
            <a:r>
              <a:rPr lang="zh-CN" altLang="en-US" sz="2000" i="1" dirty="0">
                <a:sym typeface="Monotype Sorts" charset="2"/>
              </a:rPr>
              <a:t>，</a:t>
            </a:r>
            <a:r>
              <a:rPr lang="en-US" altLang="zh-CN" sz="2000" i="1" dirty="0">
                <a:sym typeface="Monotype Sorts" charset="2"/>
              </a:rPr>
              <a:t>AB</a:t>
            </a:r>
            <a:r>
              <a:rPr lang="en-US" altLang="zh-CN" sz="2000" dirty="0">
                <a:sym typeface="Monotype Sorts"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a:t>
            </a:r>
            <a:r>
              <a:rPr lang="en-US" altLang="zh-CN" sz="2000" dirty="0">
                <a:sym typeface="Monotype Sorts" charset="2"/>
              </a:rPr>
              <a:t>}</a:t>
            </a:r>
          </a:p>
          <a:p>
            <a:pPr defTabSz="914400">
              <a:tabLst>
                <a:tab pos="684530" algn="l"/>
                <a:tab pos="2917825" algn="l"/>
              </a:tabLst>
            </a:pPr>
            <a:r>
              <a:rPr lang="en-US" altLang="zh-CN" sz="2000" dirty="0">
                <a:sym typeface="Monotype Sorts" charset="2"/>
              </a:rPr>
              <a:t>Combine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BC </a:t>
            </a:r>
            <a:r>
              <a:rPr lang="en-US" altLang="zh-CN" sz="2000" dirty="0">
                <a:sym typeface="Monotype Sorts" charset="2"/>
              </a:rPr>
              <a:t>and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 </a:t>
            </a:r>
            <a:r>
              <a:rPr lang="en-US" altLang="zh-CN" sz="2000" dirty="0">
                <a:sym typeface="Monotype Sorts" charset="2"/>
              </a:rPr>
              <a:t>into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BC</a:t>
            </a:r>
          </a:p>
          <a:p>
            <a:pPr lvl="1" defTabSz="914400">
              <a:tabLst>
                <a:tab pos="684530" algn="l"/>
                <a:tab pos="2917825" algn="l"/>
              </a:tabLst>
            </a:pPr>
            <a:r>
              <a:rPr lang="en-US" altLang="zh-CN" sz="2000" dirty="0">
                <a:sym typeface="Monotype Sorts" charset="2"/>
              </a:rPr>
              <a:t>Set is now </a:t>
            </a:r>
            <a:r>
              <a:rPr lang="en-US" altLang="zh-CN" sz="2000" b="1" i="1" dirty="0">
                <a:solidFill>
                  <a:srgbClr val="7030A0"/>
                </a:solidFill>
                <a:effectLst>
                  <a:outerShdw blurRad="38100" dist="38100" dir="2700000" algn="tl">
                    <a:srgbClr val="000000">
                      <a:alpha val="43137"/>
                    </a:srgbClr>
                  </a:outerShdw>
                </a:effectLst>
              </a:rPr>
              <a:t>{ A </a:t>
            </a:r>
            <a:r>
              <a:rPr lang="en-US" altLang="zh-CN" sz="2000" b="1" i="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BC, B </a:t>
            </a:r>
            <a:r>
              <a:rPr lang="en-US" altLang="zh-CN" sz="2000" b="1" i="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C, AB </a:t>
            </a:r>
            <a:r>
              <a:rPr lang="en-US" altLang="zh-CN" sz="2000" b="1" i="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C }</a:t>
            </a:r>
            <a:endParaRPr lang="en-US" altLang="zh-CN" sz="2000" b="1" i="1" u="sng" dirty="0">
              <a:solidFill>
                <a:srgbClr val="7030A0"/>
              </a:solidFill>
              <a:effectLst>
                <a:outerShdw blurRad="38100" dist="38100" dir="2700000" algn="tl">
                  <a:srgbClr val="000000">
                    <a:alpha val="43137"/>
                  </a:srgbClr>
                </a:outerShdw>
              </a:effectLst>
              <a:sym typeface="Monotype Sorts" charset="2"/>
            </a:endParaRPr>
          </a:p>
          <a:p>
            <a:pPr defTabSz="914400">
              <a:tabLst>
                <a:tab pos="684530" algn="l"/>
                <a:tab pos="2917825" algn="l"/>
              </a:tabLst>
            </a:pPr>
            <a:r>
              <a:rPr lang="en-US" altLang="zh-CN" sz="2000" i="1" dirty="0">
                <a:sym typeface="Monotype Sorts" charset="2"/>
              </a:rPr>
              <a:t>A</a:t>
            </a:r>
            <a:r>
              <a:rPr lang="en-US" altLang="zh-CN" sz="2000" dirty="0">
                <a:sym typeface="Monotype Sorts" charset="2"/>
              </a:rPr>
              <a:t> is extraneous in </a:t>
            </a:r>
            <a:r>
              <a:rPr lang="en-US" altLang="zh-CN" sz="2000" i="1" dirty="0">
                <a:sym typeface="Monotype Sorts" charset="2"/>
              </a:rPr>
              <a:t>AB</a:t>
            </a:r>
            <a:r>
              <a:rPr lang="en-US" altLang="zh-CN" sz="2000" dirty="0">
                <a:sym typeface="Monotype Sorts"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a:t>
            </a:r>
          </a:p>
          <a:p>
            <a:pPr lvl="1" defTabSz="914400">
              <a:tabLst>
                <a:tab pos="684530" algn="l"/>
                <a:tab pos="2917825" algn="l"/>
              </a:tabLst>
            </a:pPr>
            <a:r>
              <a:rPr lang="en-US" altLang="zh-CN" sz="2000" dirty="0">
                <a:sym typeface="Monotype Sorts" charset="2"/>
              </a:rPr>
              <a:t>Check if the result of deleting A from  </a:t>
            </a:r>
            <a:r>
              <a:rPr lang="en-US" altLang="zh-CN" sz="2000" i="1" dirty="0">
                <a:sym typeface="Monotype Sorts" charset="2"/>
              </a:rPr>
              <a:t>AB</a:t>
            </a:r>
            <a:r>
              <a:rPr lang="en-US" altLang="zh-CN" sz="2000" dirty="0">
                <a:sym typeface="Monotype Sorts"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  </a:t>
            </a:r>
            <a:r>
              <a:rPr lang="en-US" altLang="zh-CN" sz="2000" dirty="0">
                <a:sym typeface="Monotype Sorts" charset="2"/>
              </a:rPr>
              <a:t>is implied by the other dependencies</a:t>
            </a:r>
          </a:p>
          <a:p>
            <a:pPr lvl="2" defTabSz="914400">
              <a:tabLst>
                <a:tab pos="684530" algn="l"/>
                <a:tab pos="2917825" algn="l"/>
              </a:tabLst>
            </a:pPr>
            <a:r>
              <a:rPr lang="en-US" altLang="zh-CN" sz="2000" dirty="0">
                <a:sym typeface="Monotype Sorts" charset="2"/>
              </a:rPr>
              <a:t>Yes: in fact,  </a:t>
            </a:r>
            <a:r>
              <a:rPr lang="en-US" altLang="zh-CN" sz="2000" i="1" dirty="0">
                <a:sym typeface="Monotype Sorts" charset="2"/>
              </a:rPr>
              <a:t>B</a:t>
            </a:r>
            <a:r>
              <a:rPr lang="en-US" altLang="zh-CN" sz="2000" dirty="0">
                <a:sym typeface="Monotype Sorts"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 </a:t>
            </a:r>
            <a:r>
              <a:rPr lang="en-US" altLang="zh-CN" sz="2000" dirty="0">
                <a:sym typeface="Monotype Sorts" charset="2"/>
              </a:rPr>
              <a:t>is already present!</a:t>
            </a:r>
          </a:p>
          <a:p>
            <a:pPr lvl="1" defTabSz="914400">
              <a:tabLst>
                <a:tab pos="684530" algn="l"/>
                <a:tab pos="2917825" algn="l"/>
              </a:tabLst>
            </a:pPr>
            <a:r>
              <a:rPr lang="en-US" altLang="zh-CN" sz="2000" dirty="0">
                <a:sym typeface="Monotype Sorts" charset="2"/>
              </a:rPr>
              <a:t>Set is now </a:t>
            </a:r>
            <a:r>
              <a:rPr lang="en-US" altLang="zh-CN" sz="2000" b="1" i="1" dirty="0">
                <a:solidFill>
                  <a:srgbClr val="7030A0"/>
                </a:solidFill>
                <a:effectLst>
                  <a:outerShdw blurRad="38100" dist="38100" dir="2700000" algn="tl">
                    <a:srgbClr val="000000">
                      <a:alpha val="43137"/>
                    </a:srgbClr>
                  </a:outerShdw>
                </a:effectLst>
              </a:rPr>
              <a:t>{ A </a:t>
            </a:r>
            <a:r>
              <a:rPr lang="en-US" altLang="zh-CN" sz="2000" b="1" i="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BC, B </a:t>
            </a:r>
            <a:r>
              <a:rPr lang="en-US" altLang="zh-CN" sz="2000" b="1" i="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C }</a:t>
            </a:r>
            <a:endParaRPr lang="en-US" altLang="zh-CN" sz="2000" i="1" dirty="0">
              <a:sym typeface="Monotype Sorts" charset="2"/>
            </a:endParaRPr>
          </a:p>
          <a:p>
            <a:pPr defTabSz="914400">
              <a:tabLst>
                <a:tab pos="684530" algn="l"/>
                <a:tab pos="2917825" algn="l"/>
              </a:tabLst>
            </a:pPr>
            <a:r>
              <a:rPr lang="en-US" altLang="zh-CN" sz="2000" i="1" dirty="0">
                <a:sym typeface="Monotype Sorts" charset="2"/>
              </a:rPr>
              <a:t>C</a:t>
            </a:r>
            <a:r>
              <a:rPr lang="en-US" altLang="zh-CN" sz="2000" dirty="0">
                <a:sym typeface="Monotype Sorts" charset="2"/>
              </a:rPr>
              <a:t> is extraneous in </a:t>
            </a:r>
            <a:r>
              <a:rPr lang="en-US" altLang="zh-CN" sz="2000" i="1" dirty="0">
                <a:sym typeface="Monotype Sorts" charset="2"/>
              </a:rPr>
              <a:t>A</a:t>
            </a:r>
            <a:r>
              <a:rPr lang="en-US" altLang="zh-CN" sz="2000" dirty="0">
                <a:sym typeface="Monotype Sorts"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BC</a:t>
            </a:r>
            <a:r>
              <a:rPr lang="en-US" altLang="zh-CN" sz="2000" dirty="0">
                <a:sym typeface="Monotype Sorts" charset="2"/>
              </a:rPr>
              <a:t> </a:t>
            </a:r>
          </a:p>
          <a:p>
            <a:pPr lvl="1" defTabSz="914400">
              <a:tabLst>
                <a:tab pos="684530" algn="l"/>
                <a:tab pos="2917825" algn="l"/>
              </a:tabLst>
            </a:pPr>
            <a:r>
              <a:rPr lang="en-US" altLang="zh-CN" sz="2000" dirty="0">
                <a:sym typeface="Monotype Sorts" charset="2"/>
              </a:rPr>
              <a:t>Check if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C</a:t>
            </a:r>
            <a:r>
              <a:rPr lang="en-US" altLang="zh-CN" sz="2000" dirty="0">
                <a:sym typeface="Monotype Sorts" charset="2"/>
              </a:rPr>
              <a:t> is logically implied by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 </a:t>
            </a:r>
            <a:r>
              <a:rPr lang="en-US" altLang="zh-CN" sz="2000" dirty="0">
                <a:sym typeface="Monotype Sorts" charset="2"/>
              </a:rPr>
              <a:t>and the other dependencies</a:t>
            </a:r>
          </a:p>
          <a:p>
            <a:pPr lvl="2" defTabSz="914400">
              <a:tabLst>
                <a:tab pos="684530" algn="l"/>
                <a:tab pos="2917825" algn="l"/>
              </a:tabLst>
            </a:pPr>
            <a:r>
              <a:rPr lang="en-US" altLang="zh-CN" sz="2000" dirty="0">
                <a:sym typeface="Monotype Sorts" charset="2"/>
              </a:rPr>
              <a:t>Yes</a:t>
            </a:r>
            <a:r>
              <a:rPr lang="en-US" altLang="zh-CN" sz="2000" i="1" dirty="0">
                <a:sym typeface="Monotype Sorts" charset="2"/>
              </a:rPr>
              <a:t>: </a:t>
            </a:r>
            <a:r>
              <a:rPr lang="en-US" altLang="zh-CN" sz="2000" dirty="0">
                <a:sym typeface="Monotype Sorts" charset="2"/>
              </a:rPr>
              <a:t>using transitivity on </a:t>
            </a:r>
            <a:r>
              <a:rPr lang="en-US" altLang="zh-CN" sz="2000" i="1" dirty="0">
                <a:sym typeface="Monotype Sorts" charset="2"/>
              </a:rPr>
              <a:t>A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B  and B </a:t>
            </a:r>
            <a:r>
              <a:rPr lang="en-US" altLang="zh-CN" sz="2000" dirty="0">
                <a:sym typeface="Symbol" panose="05050102010706020507" charset="2"/>
              </a:rPr>
              <a:t></a:t>
            </a:r>
            <a:r>
              <a:rPr lang="en-US" altLang="zh-CN" sz="2000" dirty="0">
                <a:sym typeface="Monotype Sorts" charset="2"/>
              </a:rPr>
              <a:t> C. </a:t>
            </a:r>
          </a:p>
          <a:p>
            <a:pPr lvl="3" defTabSz="914400">
              <a:tabLst>
                <a:tab pos="684530" algn="l"/>
                <a:tab pos="2917825" algn="l"/>
              </a:tabLst>
            </a:pPr>
            <a:r>
              <a:rPr lang="en-US" altLang="zh-CN" sz="2000" dirty="0">
                <a:sym typeface="Monotype Sorts" charset="2"/>
              </a:rPr>
              <a:t>Can use attribute closure of </a:t>
            </a:r>
            <a:r>
              <a:rPr lang="en-US" altLang="zh-CN" sz="2000" i="1" dirty="0">
                <a:sym typeface="Monotype Sorts" charset="2"/>
              </a:rPr>
              <a:t>A</a:t>
            </a:r>
            <a:r>
              <a:rPr lang="en-US" altLang="zh-CN" sz="2000" dirty="0">
                <a:sym typeface="Monotype Sorts" charset="2"/>
              </a:rPr>
              <a:t> in more complex cases</a:t>
            </a:r>
          </a:p>
          <a:p>
            <a:pPr defTabSz="914400">
              <a:tabLst>
                <a:tab pos="684530" algn="l"/>
                <a:tab pos="2917825" algn="l"/>
              </a:tabLst>
            </a:pPr>
            <a:r>
              <a:rPr lang="en-US" altLang="zh-CN" sz="2000" dirty="0">
                <a:sym typeface="Monotype Sorts" charset="2"/>
              </a:rPr>
              <a:t>The canonical cover is: </a:t>
            </a:r>
            <a:r>
              <a:rPr lang="zh-CN" altLang="en-US" sz="2000" b="1" dirty="0">
                <a:solidFill>
                  <a:srgbClr val="C00000"/>
                </a:solidFill>
                <a:effectLst>
                  <a:outerShdw blurRad="38100" dist="38100" dir="2700000" algn="tl">
                    <a:srgbClr val="000000">
                      <a:alpha val="43137"/>
                    </a:srgbClr>
                  </a:outerShdw>
                </a:effectLst>
                <a:sym typeface="Monotype Sorts" charset="2"/>
              </a:rPr>
              <a:t>｛</a:t>
            </a:r>
            <a:r>
              <a:rPr lang="en-US" altLang="zh-CN" sz="2000" b="1" i="1" dirty="0">
                <a:solidFill>
                  <a:srgbClr val="C00000"/>
                </a:solidFill>
                <a:effectLst>
                  <a:outerShdw blurRad="38100" dist="38100" dir="2700000" algn="tl">
                    <a:srgbClr val="000000">
                      <a:alpha val="43137"/>
                    </a:srgbClr>
                  </a:outerShdw>
                </a:effectLst>
                <a:sym typeface="Monotype Sorts" charset="2"/>
              </a:rPr>
              <a:t>A </a:t>
            </a:r>
            <a:r>
              <a:rPr lang="en-US" altLang="zh-CN" sz="2000" b="1" dirty="0">
                <a:solidFill>
                  <a:srgbClr val="C00000"/>
                </a:solidFill>
                <a:effectLst>
                  <a:outerShdw blurRad="38100" dist="38100" dir="2700000" algn="tl">
                    <a:srgbClr val="000000">
                      <a:alpha val="43137"/>
                    </a:srgbClr>
                  </a:outerShdw>
                </a:effectLst>
                <a:sym typeface="Symbol" panose="05050102010706020507" charset="2"/>
              </a:rPr>
              <a:t></a:t>
            </a:r>
            <a:r>
              <a:rPr lang="en-US" altLang="zh-CN" sz="2000" b="1" dirty="0">
                <a:solidFill>
                  <a:srgbClr val="C00000"/>
                </a:solidFill>
                <a:effectLst>
                  <a:outerShdw blurRad="38100" dist="38100" dir="2700000" algn="tl">
                    <a:srgbClr val="000000">
                      <a:alpha val="43137"/>
                    </a:srgbClr>
                  </a:outerShdw>
                </a:effectLst>
                <a:sym typeface="Monotype Sorts" charset="2"/>
              </a:rPr>
              <a:t> </a:t>
            </a:r>
            <a:r>
              <a:rPr lang="en-US" altLang="zh-CN" sz="2000" b="1" i="1" dirty="0">
                <a:solidFill>
                  <a:srgbClr val="C00000"/>
                </a:solidFill>
                <a:effectLst>
                  <a:outerShdw blurRad="38100" dist="38100" dir="2700000" algn="tl">
                    <a:srgbClr val="000000">
                      <a:alpha val="43137"/>
                    </a:srgbClr>
                  </a:outerShdw>
                </a:effectLst>
                <a:sym typeface="Monotype Sorts" charset="2"/>
              </a:rPr>
              <a:t>B</a:t>
            </a:r>
            <a:r>
              <a:rPr lang="zh-CN" altLang="en-US" sz="2000" b="1" i="1" dirty="0">
                <a:solidFill>
                  <a:srgbClr val="C00000"/>
                </a:solidFill>
                <a:effectLst>
                  <a:outerShdw blurRad="38100" dist="38100" dir="2700000" algn="tl">
                    <a:srgbClr val="000000">
                      <a:alpha val="43137"/>
                    </a:srgbClr>
                  </a:outerShdw>
                </a:effectLst>
                <a:sym typeface="Monotype Sorts" charset="2"/>
              </a:rPr>
              <a:t>，</a:t>
            </a:r>
            <a:r>
              <a:rPr lang="en-US" altLang="zh-CN" sz="2000" b="1" i="1" dirty="0">
                <a:solidFill>
                  <a:srgbClr val="C00000"/>
                </a:solidFill>
                <a:effectLst>
                  <a:outerShdw blurRad="38100" dist="38100" dir="2700000" algn="tl">
                    <a:srgbClr val="000000">
                      <a:alpha val="43137"/>
                    </a:srgbClr>
                  </a:outerShdw>
                </a:effectLst>
                <a:sym typeface="Monotype Sorts" charset="2"/>
              </a:rPr>
              <a:t>B </a:t>
            </a:r>
            <a:r>
              <a:rPr lang="en-US" altLang="zh-CN" sz="2000" b="1" dirty="0">
                <a:solidFill>
                  <a:srgbClr val="C00000"/>
                </a:solidFill>
                <a:effectLst>
                  <a:outerShdw blurRad="38100" dist="38100" dir="2700000" algn="tl">
                    <a:srgbClr val="000000">
                      <a:alpha val="43137"/>
                    </a:srgbClr>
                  </a:outerShdw>
                </a:effectLst>
                <a:sym typeface="Symbol" panose="05050102010706020507" charset="2"/>
              </a:rPr>
              <a:t></a:t>
            </a:r>
            <a:r>
              <a:rPr lang="en-US" altLang="zh-CN" sz="2000" b="1" dirty="0">
                <a:solidFill>
                  <a:srgbClr val="C00000"/>
                </a:solidFill>
                <a:effectLst>
                  <a:outerShdw blurRad="38100" dist="38100" dir="2700000" algn="tl">
                    <a:srgbClr val="000000">
                      <a:alpha val="43137"/>
                    </a:srgbClr>
                  </a:outerShdw>
                </a:effectLst>
                <a:sym typeface="Monotype Sorts" charset="2"/>
              </a:rPr>
              <a:t> </a:t>
            </a:r>
            <a:r>
              <a:rPr lang="en-US" altLang="zh-CN" sz="2000" b="1" i="1" dirty="0">
                <a:solidFill>
                  <a:srgbClr val="C00000"/>
                </a:solidFill>
                <a:effectLst>
                  <a:outerShdw blurRad="38100" dist="38100" dir="2700000" algn="tl">
                    <a:srgbClr val="000000">
                      <a:alpha val="43137"/>
                    </a:srgbClr>
                  </a:outerShdw>
                </a:effectLst>
                <a:sym typeface="Monotype Sorts" charset="2"/>
              </a:rPr>
              <a:t>C </a:t>
            </a:r>
            <a:r>
              <a:rPr lang="zh-CN" altLang="en-US" sz="2000" b="1" dirty="0">
                <a:solidFill>
                  <a:srgbClr val="C00000"/>
                </a:solidFill>
                <a:effectLst>
                  <a:outerShdw blurRad="38100" dist="38100" dir="2700000" algn="tl">
                    <a:srgbClr val="000000">
                      <a:alpha val="43137"/>
                    </a:srgbClr>
                  </a:outerShdw>
                </a:effectLst>
                <a:sym typeface="Monotype Sorts" charset="2"/>
              </a:rPr>
              <a:t>｝</a:t>
            </a:r>
            <a:endParaRPr lang="zh-CN" altLang="en-US" sz="2000" b="1" i="1" dirty="0">
              <a:solidFill>
                <a:srgbClr val="C00000"/>
              </a:solidFill>
              <a:effectLst>
                <a:outerShdw blurRad="38100" dist="38100" dir="2700000" algn="tl">
                  <a:srgbClr val="000000">
                    <a:alpha val="43137"/>
                  </a:srgbClr>
                </a:outerShdw>
              </a:effectLst>
              <a:sym typeface="Monotype Sorts" charset="2"/>
            </a:endParaRPr>
          </a:p>
        </p:txBody>
      </p:sp>
      <p:sp>
        <p:nvSpPr>
          <p:cNvPr id="2" name="文本框 1"/>
          <p:cNvSpPr txBox="1"/>
          <p:nvPr/>
        </p:nvSpPr>
        <p:spPr>
          <a:xfrm>
            <a:off x="3812540" y="4091940"/>
            <a:ext cx="3969385" cy="337185"/>
          </a:xfrm>
          <a:prstGeom prst="rect">
            <a:avLst/>
          </a:prstGeom>
          <a:noFill/>
        </p:spPr>
        <p:txBody>
          <a:bodyPr wrap="square" rtlCol="0">
            <a:spAutoFit/>
          </a:bodyPr>
          <a:lstStyle/>
          <a:p>
            <a:pPr algn="ctr"/>
            <a:r>
              <a:rPr lang="en-US" altLang="zh-CN" b="1" dirty="0">
                <a:solidFill>
                  <a:srgbClr val="C00000"/>
                </a:solidFill>
                <a:sym typeface="Monotype Sorts" charset="2"/>
              </a:rPr>
              <a:t>B is extraneous in A </a:t>
            </a:r>
            <a:r>
              <a:rPr lang="en-US" altLang="zh-CN" b="1" dirty="0">
                <a:solidFill>
                  <a:srgbClr val="C00000"/>
                </a:solidFill>
                <a:sym typeface="Symbol" panose="05050102010706020507" charset="2"/>
              </a:rPr>
              <a:t></a:t>
            </a:r>
            <a:r>
              <a:rPr lang="en-US" altLang="zh-CN" b="1" dirty="0">
                <a:solidFill>
                  <a:srgbClr val="C00000"/>
                </a:solidFill>
                <a:sym typeface="Monotype Sorts" charset="2"/>
              </a:rPr>
              <a:t> BC </a:t>
            </a:r>
            <a:r>
              <a:rPr lang="zh-CN" altLang="en-US" b="1" dirty="0">
                <a:solidFill>
                  <a:srgbClr val="C00000"/>
                </a:solidFill>
                <a:sym typeface="Monotype Sorts" charset="2"/>
              </a:rPr>
              <a:t>？</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657082A2-328C-EEBD-E0F6-2DBA9D6B080E}"/>
                  </a:ext>
                </a:extLst>
              </p14:cNvPr>
              <p14:cNvContentPartPr/>
              <p14:nvPr/>
            </p14:nvContentPartPr>
            <p14:xfrm>
              <a:off x="2350080" y="1941120"/>
              <a:ext cx="6741000" cy="3150720"/>
            </p14:xfrm>
          </p:contentPart>
        </mc:Choice>
        <mc:Fallback xmlns="">
          <p:pic>
            <p:nvPicPr>
              <p:cNvPr id="3" name="墨迹 2">
                <a:extLst>
                  <a:ext uri="{FF2B5EF4-FFF2-40B4-BE49-F238E27FC236}">
                    <a16:creationId xmlns:a16="http://schemas.microsoft.com/office/drawing/2014/main" id="{657082A2-328C-EEBD-E0F6-2DBA9D6B080E}"/>
                  </a:ext>
                </a:extLst>
              </p:cNvPr>
              <p:cNvPicPr/>
              <p:nvPr/>
            </p:nvPicPr>
            <p:blipFill>
              <a:blip r:embed="rId4"/>
              <a:stretch>
                <a:fillRect/>
              </a:stretch>
            </p:blipFill>
            <p:spPr>
              <a:xfrm>
                <a:off x="2340720" y="1931760"/>
                <a:ext cx="6759720" cy="3169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Lossless-join Decomposition</a:t>
            </a:r>
          </a:p>
        </p:txBody>
      </p:sp>
      <p:sp>
        <p:nvSpPr>
          <p:cNvPr id="96258" name="Rectangle 3"/>
          <p:cNvSpPr>
            <a:spLocks noGrp="1"/>
          </p:cNvSpPr>
          <p:nvPr>
            <p:ph idx="1"/>
          </p:nvPr>
        </p:nvSpPr>
        <p:spPr>
          <a:xfrm>
            <a:off x="196850" y="1094105"/>
            <a:ext cx="8722360" cy="4956175"/>
          </a:xfrm>
        </p:spPr>
        <p:txBody>
          <a:bodyPr wrap="square" lIns="91440" tIns="45720" rIns="91440" bIns="45720" anchor="t"/>
          <a:lstStyle/>
          <a:p>
            <a:pPr defTabSz="914400">
              <a:tabLst>
                <a:tab pos="2292350" algn="l"/>
                <a:tab pos="2976880" algn="l"/>
              </a:tabLst>
            </a:pPr>
            <a:r>
              <a:rPr lang="en-US" altLang="zh-CN" sz="2400" dirty="0"/>
              <a:t>For the case of</a:t>
            </a:r>
            <a:r>
              <a:rPr lang="en-US" altLang="zh-CN" sz="2400" i="1" dirty="0"/>
              <a:t> R</a:t>
            </a:r>
            <a:r>
              <a:rPr lang="en-US" altLang="zh-CN" sz="2400" dirty="0"/>
              <a:t> = (</a:t>
            </a:r>
            <a:r>
              <a:rPr lang="en-US" altLang="zh-CN" sz="2400" i="1" dirty="0"/>
              <a:t>R</a:t>
            </a:r>
            <a:r>
              <a:rPr lang="en-US" altLang="zh-CN" sz="2400" baseline="-25000" dirty="0"/>
              <a:t>1</a:t>
            </a:r>
            <a:r>
              <a:rPr lang="en-US" altLang="zh-CN" sz="2400" i="1" dirty="0"/>
              <a:t>, R</a:t>
            </a:r>
            <a:r>
              <a:rPr lang="en-US" altLang="zh-CN" sz="2400" baseline="-25000" dirty="0"/>
              <a:t>2</a:t>
            </a:r>
            <a:r>
              <a:rPr lang="en-US" altLang="zh-CN" sz="2400" dirty="0"/>
              <a:t>)</a:t>
            </a:r>
            <a:r>
              <a:rPr lang="en-US" altLang="zh-CN" sz="2400" i="1" dirty="0"/>
              <a:t>,</a:t>
            </a:r>
            <a:r>
              <a:rPr lang="en-US" altLang="zh-CN" sz="2400" dirty="0"/>
              <a:t> we require that for all possible relations </a:t>
            </a:r>
            <a:r>
              <a:rPr lang="en-US" altLang="zh-CN" sz="2400" i="1" dirty="0"/>
              <a:t>r</a:t>
            </a:r>
            <a:r>
              <a:rPr lang="en-US" altLang="zh-CN" sz="2400" dirty="0"/>
              <a:t> on schema </a:t>
            </a:r>
            <a:r>
              <a:rPr lang="en-US" altLang="zh-CN" sz="2400" i="1" dirty="0"/>
              <a:t>R</a:t>
            </a:r>
          </a:p>
          <a:p>
            <a:pPr defTabSz="914400">
              <a:buNone/>
              <a:tabLst>
                <a:tab pos="2292350" algn="l"/>
                <a:tab pos="2976880" algn="l"/>
              </a:tabLst>
            </a:pPr>
            <a:r>
              <a:rPr lang="en-US" altLang="zh-CN" sz="2400" baseline="-25000" dirty="0"/>
              <a:t>		</a:t>
            </a:r>
            <a:r>
              <a:rPr lang="en-US" altLang="zh-CN" sz="2400" i="1" dirty="0"/>
              <a:t>r = </a:t>
            </a:r>
            <a:r>
              <a:rPr lang="en-US" altLang="zh-CN" sz="2400" dirty="0">
                <a:sym typeface="Symbol" panose="05050102010706020507" charset="2"/>
              </a:rPr>
              <a:t></a:t>
            </a:r>
            <a:r>
              <a:rPr lang="en-US" altLang="zh-CN" sz="2400" i="1" baseline="-25000" dirty="0">
                <a:sym typeface="Symbol" panose="05050102010706020507" charset="2"/>
              </a:rPr>
              <a:t>R1</a:t>
            </a:r>
            <a:r>
              <a:rPr lang="en-US" altLang="zh-CN" sz="2400" baseline="-25000" dirty="0">
                <a:sym typeface="Symbol" panose="05050102010706020507" charset="2"/>
              </a:rPr>
              <a:t> </a:t>
            </a:r>
            <a:r>
              <a:rPr lang="en-US" altLang="zh-CN" sz="2400" dirty="0">
                <a:sym typeface="Symbol" panose="05050102010706020507" charset="2"/>
              </a:rPr>
              <a:t>(</a:t>
            </a:r>
            <a:r>
              <a:rPr lang="en-US" altLang="zh-CN" sz="2400" i="1" dirty="0">
                <a:sym typeface="Symbol" panose="05050102010706020507" charset="2"/>
              </a:rPr>
              <a:t>r </a:t>
            </a:r>
            <a:r>
              <a:rPr lang="en-US" altLang="zh-CN" sz="2400" dirty="0">
                <a:sym typeface="Symbol" panose="05050102010706020507" charset="2"/>
              </a:rPr>
              <a:t>)    </a:t>
            </a:r>
            <a:r>
              <a:rPr lang="en-US" altLang="zh-CN" sz="2400" i="1" baseline="-25000" dirty="0">
                <a:sym typeface="Symbol" panose="05050102010706020507" charset="2"/>
              </a:rPr>
              <a:t>R2</a:t>
            </a:r>
            <a:r>
              <a:rPr lang="en-US" altLang="zh-CN" sz="2400" baseline="-25000" dirty="0">
                <a:sym typeface="Symbol" panose="05050102010706020507" charset="2"/>
              </a:rPr>
              <a:t> </a:t>
            </a:r>
            <a:r>
              <a:rPr lang="en-US" altLang="zh-CN" sz="2400" dirty="0">
                <a:sym typeface="Symbol" panose="05050102010706020507" charset="2"/>
              </a:rPr>
              <a:t>(</a:t>
            </a:r>
            <a:r>
              <a:rPr lang="en-US" altLang="zh-CN" sz="2400" i="1" dirty="0">
                <a:sym typeface="Symbol" panose="05050102010706020507" charset="2"/>
              </a:rPr>
              <a:t>r </a:t>
            </a:r>
            <a:r>
              <a:rPr lang="en-US" altLang="zh-CN" sz="2400" dirty="0">
                <a:sym typeface="Symbol" panose="05050102010706020507" charset="2"/>
              </a:rPr>
              <a:t>) </a:t>
            </a:r>
          </a:p>
          <a:p>
            <a:pPr defTabSz="914400">
              <a:tabLst>
                <a:tab pos="2292350" algn="l"/>
                <a:tab pos="2976880" algn="l"/>
              </a:tabLst>
            </a:pPr>
            <a:r>
              <a:rPr lang="en-US" altLang="zh-CN" sz="2400" dirty="0"/>
              <a:t>A decomposition of </a:t>
            </a:r>
            <a:r>
              <a:rPr lang="en-US" altLang="zh-CN" sz="2400" i="1" dirty="0"/>
              <a:t>R</a:t>
            </a:r>
            <a:r>
              <a:rPr lang="en-US" altLang="zh-CN" sz="2400" dirty="0"/>
              <a:t> into </a:t>
            </a:r>
            <a:r>
              <a:rPr lang="en-US" altLang="zh-CN" sz="2400" i="1" dirty="0"/>
              <a:t>R</a:t>
            </a:r>
            <a:r>
              <a:rPr lang="en-US" altLang="zh-CN" sz="2400" baseline="-25000" dirty="0"/>
              <a:t>1</a:t>
            </a:r>
            <a:r>
              <a:rPr lang="en-US" altLang="zh-CN" sz="2400" dirty="0"/>
              <a:t> and </a:t>
            </a:r>
            <a:r>
              <a:rPr lang="en-US" altLang="zh-CN" sz="2400" i="1" dirty="0"/>
              <a:t>R</a:t>
            </a:r>
            <a:r>
              <a:rPr lang="en-US" altLang="zh-CN" sz="2400" baseline="-25000" dirty="0"/>
              <a:t>2</a:t>
            </a:r>
            <a:r>
              <a:rPr lang="en-US" altLang="zh-CN" sz="2400" dirty="0"/>
              <a:t> is lossless join if at least one of the following dependencies is in </a:t>
            </a:r>
            <a:r>
              <a:rPr lang="en-US" altLang="zh-CN" sz="2400" i="1" dirty="0"/>
              <a:t>F</a:t>
            </a:r>
            <a:r>
              <a:rPr lang="en-US" altLang="zh-CN" sz="2400" baseline="30000" dirty="0"/>
              <a:t>+</a:t>
            </a:r>
            <a:r>
              <a:rPr lang="en-US" altLang="zh-CN" sz="2400" dirty="0"/>
              <a:t>:</a:t>
            </a:r>
          </a:p>
          <a:p>
            <a:pPr lvl="1" defTabSz="914400">
              <a:tabLst>
                <a:tab pos="2292350" algn="l"/>
                <a:tab pos="2976880" algn="l"/>
              </a:tabLst>
            </a:pPr>
            <a:r>
              <a:rPr lang="en-US" altLang="zh-CN" sz="2400" i="1" dirty="0"/>
              <a:t>R</a:t>
            </a:r>
            <a:r>
              <a:rPr lang="en-US" altLang="zh-CN" sz="2400" baseline="-25000" dirty="0"/>
              <a:t>1</a:t>
            </a:r>
            <a:r>
              <a:rPr lang="en-US" altLang="zh-CN" sz="2400" dirty="0"/>
              <a:t> </a:t>
            </a:r>
            <a:r>
              <a:rPr lang="en-US" altLang="zh-CN" sz="2400" dirty="0">
                <a:sym typeface="Symbol" panose="05050102010706020507" charset="2"/>
              </a:rPr>
              <a:t> </a:t>
            </a:r>
            <a:r>
              <a:rPr lang="en-US" altLang="zh-CN" sz="2400" i="1" dirty="0"/>
              <a:t>R</a:t>
            </a:r>
            <a:r>
              <a:rPr lang="en-US" altLang="zh-CN" sz="2400" baseline="-25000" dirty="0"/>
              <a:t>2</a:t>
            </a:r>
            <a:r>
              <a:rPr lang="en-US" altLang="zh-CN" sz="2400" dirty="0"/>
              <a:t> </a:t>
            </a:r>
            <a:r>
              <a:rPr lang="en-US" altLang="zh-CN" sz="2400" dirty="0">
                <a:sym typeface="Symbol" panose="05050102010706020507" charset="2"/>
              </a:rPr>
              <a:t></a:t>
            </a:r>
            <a:r>
              <a:rPr lang="en-US" altLang="zh-CN" sz="2400" dirty="0">
                <a:sym typeface="Monotype Sorts" charset="2"/>
              </a:rPr>
              <a:t> </a:t>
            </a:r>
            <a:r>
              <a:rPr lang="en-US" altLang="zh-CN" sz="2400" i="1" dirty="0"/>
              <a:t>R</a:t>
            </a:r>
            <a:r>
              <a:rPr lang="en-US" altLang="zh-CN" sz="2400" baseline="-25000" dirty="0"/>
              <a:t>1</a:t>
            </a:r>
          </a:p>
          <a:p>
            <a:pPr lvl="1" defTabSz="914400">
              <a:tabLst>
                <a:tab pos="2292350" algn="l"/>
                <a:tab pos="2976880" algn="l"/>
              </a:tabLst>
            </a:pPr>
            <a:r>
              <a:rPr lang="en-US" altLang="zh-CN" sz="2400" i="1" dirty="0"/>
              <a:t>R</a:t>
            </a:r>
            <a:r>
              <a:rPr lang="en-US" altLang="zh-CN" sz="2400" baseline="-25000" dirty="0"/>
              <a:t>1</a:t>
            </a:r>
            <a:r>
              <a:rPr lang="en-US" altLang="zh-CN" sz="2400" dirty="0"/>
              <a:t> </a:t>
            </a:r>
            <a:r>
              <a:rPr lang="en-US" altLang="zh-CN" sz="2400" dirty="0">
                <a:sym typeface="Symbol" panose="05050102010706020507" charset="2"/>
              </a:rPr>
              <a:t> </a:t>
            </a:r>
            <a:r>
              <a:rPr lang="en-US" altLang="zh-CN" sz="2400" i="1" dirty="0"/>
              <a:t>R</a:t>
            </a:r>
            <a:r>
              <a:rPr lang="en-US" altLang="zh-CN" sz="2400" baseline="-25000" dirty="0"/>
              <a:t>2</a:t>
            </a:r>
            <a:r>
              <a:rPr lang="en-US" altLang="zh-CN" sz="2400" dirty="0"/>
              <a:t> </a:t>
            </a:r>
            <a:r>
              <a:rPr lang="en-US" altLang="zh-CN" sz="2400" dirty="0">
                <a:sym typeface="Symbol" panose="05050102010706020507" charset="2"/>
              </a:rPr>
              <a:t></a:t>
            </a:r>
            <a:r>
              <a:rPr lang="en-US" altLang="zh-CN" sz="2400" dirty="0">
                <a:sym typeface="Monotype Sorts" charset="2"/>
              </a:rPr>
              <a:t> </a:t>
            </a:r>
            <a:r>
              <a:rPr lang="en-US" altLang="zh-CN" sz="2400" i="1" dirty="0"/>
              <a:t>R</a:t>
            </a:r>
            <a:r>
              <a:rPr lang="en-US" altLang="zh-CN" sz="2400" baseline="-25000" dirty="0"/>
              <a:t>2</a:t>
            </a:r>
            <a:endParaRPr lang="en-US" altLang="zh-CN" sz="2400" dirty="0"/>
          </a:p>
          <a:p>
            <a:pPr defTabSz="914400">
              <a:tabLst>
                <a:tab pos="2292350" algn="l"/>
                <a:tab pos="2976880" algn="l"/>
              </a:tabLst>
            </a:pPr>
            <a:r>
              <a:rPr lang="en-US" altLang="zh-CN" sz="2400" dirty="0">
                <a:sym typeface="Symbol" panose="05050102010706020507" charset="2"/>
              </a:rPr>
              <a:t>The above functional dependencies are a sufficient condition for lossless join decomposition; </a:t>
            </a:r>
          </a:p>
          <a:p>
            <a:pPr lvl="1" defTabSz="914400">
              <a:tabLst>
                <a:tab pos="2292350" algn="l"/>
                <a:tab pos="2976880" algn="l"/>
              </a:tabLst>
            </a:pPr>
            <a:r>
              <a:rPr lang="en-US" altLang="zh-CN" sz="2400" dirty="0">
                <a:sym typeface="Symbol" panose="05050102010706020507" charset="2"/>
              </a:rPr>
              <a:t>the dependencies are a necessary condition only if all constraints are functional dependencies</a:t>
            </a:r>
          </a:p>
        </p:txBody>
      </p:sp>
      <p:sp>
        <p:nvSpPr>
          <p:cNvPr id="96259" name="Freeform 4"/>
          <p:cNvSpPr/>
          <p:nvPr/>
        </p:nvSpPr>
        <p:spPr>
          <a:xfrm>
            <a:off x="4100195" y="2140585"/>
            <a:ext cx="142875" cy="142875"/>
          </a:xfrm>
          <a:custGeom>
            <a:avLst/>
            <a:gdLst/>
            <a:ahLst/>
            <a:cxnLst>
              <a:cxn ang="0">
                <a:pos x="0" y="0"/>
              </a:cxn>
              <a:cxn ang="0">
                <a:pos x="0" y="142875"/>
              </a:cxn>
              <a:cxn ang="0">
                <a:pos x="142875" y="0"/>
              </a:cxn>
              <a:cxn ang="0">
                <a:pos x="142875" y="142875"/>
              </a:cxn>
              <a:cxn ang="0">
                <a:pos x="0" y="0"/>
              </a:cxn>
            </a:cxnLst>
            <a:rect l="0" t="0" r="0" b="0"/>
            <a:pathLst>
              <a:path w="182" h="182">
                <a:moveTo>
                  <a:pt x="0" y="0"/>
                </a:moveTo>
                <a:lnTo>
                  <a:pt x="0" y="182"/>
                </a:lnTo>
                <a:lnTo>
                  <a:pt x="182" y="0"/>
                </a:lnTo>
                <a:lnTo>
                  <a:pt x="182" y="182"/>
                </a:lnTo>
                <a:lnTo>
                  <a:pt x="0" y="0"/>
                </a:lnTo>
                <a:close/>
              </a:path>
            </a:pathLst>
          </a:custGeom>
          <a:noFill/>
          <a:ln w="12700" cap="flat" cmpd="sng">
            <a:solidFill>
              <a:srgbClr val="000000"/>
            </a:solidFill>
            <a:prstDash val="solid"/>
            <a:round/>
            <a:headEnd type="none" w="med" len="med"/>
            <a:tailEnd type="non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5946B2D2-51EE-BCB5-FE1B-EA771534F508}"/>
                  </a:ext>
                </a:extLst>
              </p14:cNvPr>
              <p14:cNvContentPartPr/>
              <p14:nvPr/>
            </p14:nvContentPartPr>
            <p14:xfrm>
              <a:off x="570600" y="607320"/>
              <a:ext cx="7403400" cy="2705760"/>
            </p14:xfrm>
          </p:contentPart>
        </mc:Choice>
        <mc:Fallback xmlns="">
          <p:pic>
            <p:nvPicPr>
              <p:cNvPr id="2" name="墨迹 1">
                <a:extLst>
                  <a:ext uri="{FF2B5EF4-FFF2-40B4-BE49-F238E27FC236}">
                    <a16:creationId xmlns:a16="http://schemas.microsoft.com/office/drawing/2014/main" id="{5946B2D2-51EE-BCB5-FE1B-EA771534F508}"/>
                  </a:ext>
                </a:extLst>
              </p:cNvPr>
              <p:cNvPicPr/>
              <p:nvPr/>
            </p:nvPicPr>
            <p:blipFill>
              <a:blip r:embed="rId4"/>
              <a:stretch>
                <a:fillRect/>
              </a:stretch>
            </p:blipFill>
            <p:spPr>
              <a:xfrm>
                <a:off x="561240" y="597960"/>
                <a:ext cx="7422120" cy="27244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p:cNvPicPr>
          <p:nvPr/>
        </p:nvPicPr>
        <p:blipFill>
          <a:blip r:embed="rId3"/>
          <a:stretch>
            <a:fillRect/>
          </a:stretch>
        </p:blipFill>
        <p:spPr>
          <a:xfrm>
            <a:off x="635" y="74930"/>
            <a:ext cx="8954135" cy="671766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a:t>
            </a:r>
          </a:p>
        </p:txBody>
      </p:sp>
      <p:sp>
        <p:nvSpPr>
          <p:cNvPr id="726019" name="Rectangle 3"/>
          <p:cNvSpPr>
            <a:spLocks noGrp="1"/>
          </p:cNvSpPr>
          <p:nvPr>
            <p:ph idx="1"/>
          </p:nvPr>
        </p:nvSpPr>
        <p:spPr>
          <a:xfrm>
            <a:off x="40640" y="1094105"/>
            <a:ext cx="9001125" cy="5363210"/>
          </a:xfrm>
        </p:spPr>
        <p:txBody>
          <a:bodyPr wrap="square" lIns="91440" tIns="45720" rIns="91440" bIns="45720" anchor="t"/>
          <a:lstStyle/>
          <a:p>
            <a:pPr defTabSz="914400">
              <a:tabLst>
                <a:tab pos="2054225" algn="l"/>
              </a:tabLst>
            </a:pPr>
            <a:r>
              <a:rPr lang="en-US" altLang="zh-CN" sz="2400" i="1" dirty="0"/>
              <a:t>R = (A, B, C)</a:t>
            </a:r>
            <a:r>
              <a:rPr lang="zh-CN" altLang="en-US" sz="2400" i="1" dirty="0"/>
              <a:t>，</a:t>
            </a:r>
            <a:r>
              <a:rPr lang="en-US" altLang="zh-CN" sz="2400" i="1" dirty="0"/>
              <a:t>F = {A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B, B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C)</a:t>
            </a:r>
          </a:p>
          <a:p>
            <a:pPr lvl="1" defTabSz="914400">
              <a:tabLst>
                <a:tab pos="2054225" algn="l"/>
              </a:tabLst>
            </a:pPr>
            <a:r>
              <a:rPr lang="en-US" altLang="zh-CN" sz="2400" dirty="0">
                <a:sym typeface="Monotype Sorts" charset="2"/>
              </a:rPr>
              <a:t>Can be decomposed in two different ways</a:t>
            </a:r>
          </a:p>
          <a:p>
            <a:pPr defTabSz="914400">
              <a:tabLst>
                <a:tab pos="2054225" algn="l"/>
              </a:tabLst>
            </a:pPr>
            <a:r>
              <a:rPr lang="en-US" altLang="zh-CN" sz="2400" i="1" dirty="0">
                <a:sym typeface="Monotype Sorts" charset="2"/>
              </a:rPr>
              <a:t>R</a:t>
            </a:r>
            <a:r>
              <a:rPr lang="en-US" altLang="zh-CN" sz="2400" baseline="-25000" dirty="0">
                <a:sym typeface="Monotype Sorts" charset="2"/>
              </a:rPr>
              <a:t>1</a:t>
            </a:r>
            <a:r>
              <a:rPr lang="en-US" altLang="zh-CN" sz="2400" i="1" dirty="0">
                <a:sym typeface="Monotype Sorts" charset="2"/>
              </a:rPr>
              <a:t> = (A, B),   R</a:t>
            </a:r>
            <a:r>
              <a:rPr lang="en-US" altLang="zh-CN" sz="2400" baseline="-25000" dirty="0">
                <a:sym typeface="Monotype Sorts" charset="2"/>
              </a:rPr>
              <a:t>2</a:t>
            </a:r>
            <a:r>
              <a:rPr lang="en-US" altLang="zh-CN" sz="2400" i="1" dirty="0">
                <a:sym typeface="Monotype Sorts" charset="2"/>
              </a:rPr>
              <a:t> = (B, C)</a:t>
            </a:r>
          </a:p>
          <a:p>
            <a:pPr lvl="1" defTabSz="914400">
              <a:tabLst>
                <a:tab pos="2054225" algn="l"/>
              </a:tabLst>
            </a:pPr>
            <a:r>
              <a:rPr lang="en-US" altLang="zh-CN" sz="2400" dirty="0">
                <a:sym typeface="Monotype Sorts" charset="2"/>
              </a:rPr>
              <a:t>Lossless-join decomposition:</a:t>
            </a:r>
          </a:p>
          <a:p>
            <a:pPr lvl="1" defTabSz="914400">
              <a:buNone/>
              <a:tabLst>
                <a:tab pos="2054225" algn="l"/>
              </a:tabLst>
            </a:pPr>
            <a:r>
              <a:rPr lang="en-US" altLang="zh-CN" sz="2400" dirty="0">
                <a:sym typeface="Monotype Sorts" charset="2"/>
              </a:rPr>
              <a:t>		 </a:t>
            </a:r>
            <a:r>
              <a:rPr lang="en-US" altLang="zh-CN" sz="2400" i="1" dirty="0">
                <a:sym typeface="Monotype Sorts" charset="2"/>
              </a:rPr>
              <a:t>R</a:t>
            </a:r>
            <a:r>
              <a:rPr lang="en-US" altLang="zh-CN" sz="2400" baseline="-25000" dirty="0">
                <a:sym typeface="Monotype Sorts" charset="2"/>
              </a:rPr>
              <a:t>1  </a:t>
            </a:r>
            <a:r>
              <a:rPr lang="en-US" altLang="zh-CN" sz="2400" dirty="0">
                <a:sym typeface="Symbol" panose="05050102010706020507" charset="2"/>
              </a:rPr>
              <a:t> </a:t>
            </a:r>
            <a:r>
              <a:rPr lang="en-US" altLang="zh-CN" sz="2400" i="1" dirty="0">
                <a:sym typeface="Monotype Sorts" charset="2"/>
              </a:rPr>
              <a:t>R</a:t>
            </a:r>
            <a:r>
              <a:rPr lang="en-US" altLang="zh-CN" sz="2400" baseline="-25000" dirty="0">
                <a:sym typeface="Monotype Sorts" charset="2"/>
              </a:rPr>
              <a:t>2</a:t>
            </a:r>
            <a:r>
              <a:rPr lang="en-US" altLang="zh-CN" sz="2400" i="1" dirty="0">
                <a:sym typeface="Monotype Sorts" charset="2"/>
              </a:rPr>
              <a:t> = </a:t>
            </a:r>
            <a:r>
              <a:rPr lang="en-US" altLang="zh-CN" sz="2400" dirty="0">
                <a:sym typeface="Monotype Sorts" charset="2"/>
              </a:rPr>
              <a:t>{</a:t>
            </a:r>
            <a:r>
              <a:rPr lang="en-US" altLang="zh-CN" sz="2400" i="1" dirty="0">
                <a:sym typeface="Monotype Sorts" charset="2"/>
              </a:rPr>
              <a:t>B</a:t>
            </a:r>
            <a:r>
              <a:rPr lang="en-US" altLang="zh-CN" sz="2400" dirty="0">
                <a:sym typeface="Monotype Sorts" charset="2"/>
              </a:rPr>
              <a:t>}</a:t>
            </a:r>
            <a:r>
              <a:rPr lang="en-US" altLang="zh-CN" sz="2400" i="1" dirty="0">
                <a:sym typeface="Monotype Sorts" charset="2"/>
              </a:rPr>
              <a:t> </a:t>
            </a:r>
            <a:r>
              <a:rPr lang="en-US" altLang="zh-CN" sz="2400" dirty="0">
                <a:sym typeface="Monotype Sorts" charset="2"/>
              </a:rPr>
              <a:t>and </a:t>
            </a:r>
            <a:r>
              <a:rPr lang="en-US" altLang="zh-CN" sz="2400" i="1" dirty="0">
                <a:sym typeface="Monotype Sorts" charset="2"/>
              </a:rPr>
              <a:t>B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BC</a:t>
            </a:r>
          </a:p>
          <a:p>
            <a:pPr lvl="1" defTabSz="914400">
              <a:tabLst>
                <a:tab pos="2054225" algn="l"/>
              </a:tabLst>
            </a:pPr>
            <a:r>
              <a:rPr lang="en-US" altLang="zh-CN" sz="2400" dirty="0">
                <a:sym typeface="Monotype Sorts" charset="2"/>
              </a:rPr>
              <a:t>Dependency preserving</a:t>
            </a:r>
          </a:p>
          <a:p>
            <a:pPr defTabSz="914400">
              <a:tabLst>
                <a:tab pos="2054225" algn="l"/>
              </a:tabLst>
            </a:pPr>
            <a:r>
              <a:rPr lang="en-US" altLang="zh-CN" sz="2400" i="1" dirty="0">
                <a:sym typeface="Monotype Sorts" charset="2"/>
              </a:rPr>
              <a:t>R</a:t>
            </a:r>
            <a:r>
              <a:rPr lang="en-US" altLang="zh-CN" sz="2400" i="1" baseline="-25000" dirty="0">
                <a:sym typeface="Monotype Sorts" charset="2"/>
              </a:rPr>
              <a:t>1 </a:t>
            </a:r>
            <a:r>
              <a:rPr lang="en-US" altLang="zh-CN" sz="2400" i="1" dirty="0">
                <a:sym typeface="Monotype Sorts" charset="2"/>
              </a:rPr>
              <a:t>= (A, B),   R</a:t>
            </a:r>
            <a:r>
              <a:rPr lang="en-US" altLang="zh-CN" sz="2400" baseline="-25000" dirty="0">
                <a:sym typeface="Monotype Sorts" charset="2"/>
              </a:rPr>
              <a:t>2</a:t>
            </a:r>
            <a:r>
              <a:rPr lang="en-US" altLang="zh-CN" sz="2400" i="1" dirty="0">
                <a:sym typeface="Monotype Sorts" charset="2"/>
              </a:rPr>
              <a:t> = (A, C)</a:t>
            </a:r>
          </a:p>
          <a:p>
            <a:pPr lvl="1" defTabSz="914400">
              <a:tabLst>
                <a:tab pos="2054225" algn="l"/>
              </a:tabLst>
            </a:pPr>
            <a:r>
              <a:rPr lang="en-US" altLang="zh-CN" sz="2400" dirty="0">
                <a:sym typeface="Monotype Sorts" charset="2"/>
              </a:rPr>
              <a:t>Lossless-join decomposition:</a:t>
            </a:r>
          </a:p>
          <a:p>
            <a:pPr lvl="1" defTabSz="914400">
              <a:buNone/>
              <a:tabLst>
                <a:tab pos="2054225" algn="l"/>
              </a:tabLst>
            </a:pPr>
            <a:r>
              <a:rPr lang="en-US" altLang="zh-CN" sz="2400" dirty="0">
                <a:sym typeface="Monotype Sorts" charset="2"/>
              </a:rPr>
              <a:t>		 </a:t>
            </a:r>
            <a:r>
              <a:rPr lang="en-US" altLang="zh-CN" sz="2400" i="1" dirty="0">
                <a:sym typeface="Monotype Sorts" charset="2"/>
              </a:rPr>
              <a:t>R</a:t>
            </a:r>
            <a:r>
              <a:rPr lang="en-US" altLang="zh-CN" sz="2400" baseline="-25000" dirty="0">
                <a:sym typeface="Monotype Sorts" charset="2"/>
              </a:rPr>
              <a:t>1  </a:t>
            </a:r>
            <a:r>
              <a:rPr lang="en-US" altLang="zh-CN" sz="2400" dirty="0">
                <a:sym typeface="Symbol" panose="05050102010706020507" charset="2"/>
              </a:rPr>
              <a:t> </a:t>
            </a:r>
            <a:r>
              <a:rPr lang="en-US" altLang="zh-CN" sz="2400" i="1" dirty="0">
                <a:sym typeface="Monotype Sorts" charset="2"/>
              </a:rPr>
              <a:t>R</a:t>
            </a:r>
            <a:r>
              <a:rPr lang="en-US" altLang="zh-CN" sz="2400" baseline="-25000" dirty="0">
                <a:sym typeface="Monotype Sorts" charset="2"/>
              </a:rPr>
              <a:t>2</a:t>
            </a:r>
            <a:r>
              <a:rPr lang="en-US" altLang="zh-CN" sz="2400" i="1" dirty="0">
                <a:sym typeface="Monotype Sorts" charset="2"/>
              </a:rPr>
              <a:t> =</a:t>
            </a:r>
            <a:r>
              <a:rPr lang="en-US" altLang="zh-CN" sz="2400" dirty="0">
                <a:sym typeface="Monotype Sorts" charset="2"/>
              </a:rPr>
              <a:t> {</a:t>
            </a:r>
            <a:r>
              <a:rPr lang="en-US" altLang="zh-CN" sz="2400" i="1" dirty="0">
                <a:sym typeface="Monotype Sorts" charset="2"/>
              </a:rPr>
              <a:t>A</a:t>
            </a:r>
            <a:r>
              <a:rPr lang="en-US" altLang="zh-CN" sz="2400" dirty="0">
                <a:sym typeface="Monotype Sorts" charset="2"/>
              </a:rPr>
              <a:t>}</a:t>
            </a:r>
            <a:r>
              <a:rPr lang="en-US" altLang="zh-CN" sz="2400" i="1" dirty="0">
                <a:sym typeface="Monotype Sorts" charset="2"/>
              </a:rPr>
              <a:t> </a:t>
            </a:r>
            <a:r>
              <a:rPr lang="en-US" altLang="zh-CN" sz="2400" dirty="0">
                <a:sym typeface="Monotype Sorts" charset="2"/>
              </a:rPr>
              <a:t>and </a:t>
            </a:r>
            <a:r>
              <a:rPr lang="en-US" altLang="zh-CN" sz="2400" i="1" dirty="0">
                <a:sym typeface="Monotype Sorts" charset="2"/>
              </a:rPr>
              <a:t>A </a:t>
            </a:r>
            <a:r>
              <a:rPr lang="en-US" altLang="zh-CN" sz="2400" dirty="0">
                <a:sym typeface="Symbol" panose="05050102010706020507" charset="2"/>
              </a:rPr>
              <a:t></a:t>
            </a:r>
            <a:r>
              <a:rPr lang="en-US" altLang="zh-CN" sz="2400" dirty="0">
                <a:sym typeface="Monotype Sorts" charset="2"/>
              </a:rPr>
              <a:t> A</a:t>
            </a:r>
            <a:r>
              <a:rPr lang="en-US" altLang="zh-CN" sz="2400" i="1" dirty="0">
                <a:sym typeface="Monotype Sorts" charset="2"/>
              </a:rPr>
              <a:t>B</a:t>
            </a:r>
          </a:p>
          <a:p>
            <a:pPr lvl="1" defTabSz="914400">
              <a:tabLst>
                <a:tab pos="2054225" algn="l"/>
              </a:tabLst>
            </a:pPr>
            <a:r>
              <a:rPr lang="en-US" altLang="zh-CN" sz="2400" dirty="0">
                <a:solidFill>
                  <a:srgbClr val="C00000"/>
                </a:solidFill>
                <a:sym typeface="Monotype Sorts" charset="2"/>
              </a:rPr>
              <a:t>Not dependency preserving </a:t>
            </a:r>
            <a:br>
              <a:rPr lang="en-US" altLang="zh-CN" sz="2400" dirty="0">
                <a:sym typeface="Monotype Sorts" charset="2"/>
              </a:rPr>
            </a:br>
            <a:r>
              <a:rPr lang="en-US" altLang="zh-CN" sz="2400" dirty="0">
                <a:sym typeface="Monotype Sorts" charset="2"/>
              </a:rPr>
              <a:t>(cannot check </a:t>
            </a:r>
            <a:r>
              <a:rPr lang="en-US" altLang="zh-CN" sz="2400" i="1" dirty="0">
                <a:sym typeface="Monotype Sorts" charset="2"/>
              </a:rPr>
              <a:t>B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C </a:t>
            </a:r>
            <a:r>
              <a:rPr lang="en-US" altLang="zh-CN" sz="2400" dirty="0">
                <a:sym typeface="Monotype Sorts" charset="2"/>
              </a:rPr>
              <a:t>without computing </a:t>
            </a:r>
            <a:r>
              <a:rPr lang="en-US" altLang="zh-CN" sz="2400" i="1" dirty="0">
                <a:sym typeface="Monotype Sorts" charset="2"/>
              </a:rPr>
              <a:t>R</a:t>
            </a:r>
            <a:r>
              <a:rPr lang="en-US" altLang="zh-CN" sz="2400" i="1" baseline="-25000" dirty="0">
                <a:sym typeface="Monotype Sorts" charset="2"/>
              </a:rPr>
              <a:t>1 </a:t>
            </a:r>
            <a:r>
              <a:rPr lang="en-US" altLang="zh-CN" sz="2400" dirty="0">
                <a:sym typeface="Monotype Sorts" charset="2"/>
              </a:rPr>
              <a:t>    </a:t>
            </a:r>
            <a:r>
              <a:rPr lang="en-US" altLang="zh-CN" sz="2400" i="1" dirty="0">
                <a:sym typeface="Monotype Sorts" charset="2"/>
              </a:rPr>
              <a:t>R</a:t>
            </a:r>
            <a:r>
              <a:rPr lang="en-US" altLang="zh-CN" sz="2400" baseline="-25000" dirty="0">
                <a:sym typeface="Monotype Sorts" charset="2"/>
              </a:rPr>
              <a:t>2</a:t>
            </a:r>
            <a:r>
              <a:rPr lang="en-US" altLang="zh-CN" sz="2400" dirty="0">
                <a:sym typeface="Monotype Sorts" charset="2"/>
              </a:rPr>
              <a:t>)</a:t>
            </a:r>
          </a:p>
        </p:txBody>
      </p:sp>
      <p:pic>
        <p:nvPicPr>
          <p:cNvPr id="98307" name="Picture 4"/>
          <p:cNvPicPr>
            <a:picLocks noChangeAspect="1"/>
          </p:cNvPicPr>
          <p:nvPr/>
        </p:nvPicPr>
        <p:blipFill>
          <a:blip r:embed="rId3"/>
          <a:stretch>
            <a:fillRect/>
          </a:stretch>
        </p:blipFill>
        <p:spPr>
          <a:xfrm>
            <a:off x="6797040" y="6020435"/>
            <a:ext cx="234950" cy="234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60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60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601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601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260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260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601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26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709930" y="67310"/>
            <a:ext cx="7993380" cy="653415"/>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Dependency Preservation</a:t>
            </a:r>
          </a:p>
        </p:txBody>
      </p:sp>
      <p:sp>
        <p:nvSpPr>
          <p:cNvPr id="100354" name="Rectangle 3"/>
          <p:cNvSpPr>
            <a:spLocks noGrp="1"/>
          </p:cNvSpPr>
          <p:nvPr>
            <p:ph idx="1"/>
          </p:nvPr>
        </p:nvSpPr>
        <p:spPr>
          <a:xfrm>
            <a:off x="307975" y="1094105"/>
            <a:ext cx="8578215" cy="4756150"/>
          </a:xfrm>
        </p:spPr>
        <p:txBody>
          <a:bodyPr wrap="square" lIns="91440" tIns="45720" rIns="91440" bIns="45720" anchor="t"/>
          <a:lstStyle/>
          <a:p>
            <a:r>
              <a:rPr lang="en-US" altLang="zh-CN" sz="2400" dirty="0"/>
              <a:t> Let </a:t>
            </a:r>
            <a:r>
              <a:rPr lang="en-US" altLang="zh-CN" sz="2400" i="1" dirty="0"/>
              <a:t>F</a:t>
            </a:r>
            <a:r>
              <a:rPr lang="en-US" altLang="zh-CN" sz="2400" i="1" baseline="-25000" dirty="0"/>
              <a:t>i</a:t>
            </a:r>
            <a:r>
              <a:rPr lang="en-US" altLang="zh-CN" sz="2400" i="1" dirty="0"/>
              <a:t> </a:t>
            </a:r>
            <a:r>
              <a:rPr lang="en-US" altLang="zh-CN" sz="2400" dirty="0"/>
              <a:t>be the set of dependencies </a:t>
            </a:r>
            <a:r>
              <a:rPr lang="en-US" altLang="zh-CN" sz="2400" i="1" dirty="0"/>
              <a:t>F </a:t>
            </a:r>
            <a:r>
              <a:rPr lang="en-US" altLang="zh-CN" sz="2400" i="1" baseline="30000" dirty="0"/>
              <a:t>+</a:t>
            </a:r>
            <a:r>
              <a:rPr lang="en-US" altLang="zh-CN" sz="2400" dirty="0"/>
              <a:t> that include only attributes in </a:t>
            </a:r>
            <a:r>
              <a:rPr lang="en-US" altLang="zh-CN" sz="2400" i="1" dirty="0"/>
              <a:t>R</a:t>
            </a:r>
            <a:r>
              <a:rPr lang="en-US" altLang="zh-CN" sz="2400" i="1" baseline="-25000" dirty="0"/>
              <a:t>i</a:t>
            </a:r>
            <a:r>
              <a:rPr lang="en-US" altLang="zh-CN" sz="2400" i="1" dirty="0"/>
              <a:t>. </a:t>
            </a:r>
          </a:p>
          <a:p>
            <a:pPr lvl="1"/>
            <a:r>
              <a:rPr lang="en-US" altLang="zh-CN" sz="2400" dirty="0"/>
              <a:t> A  decomposition is </a:t>
            </a:r>
            <a:r>
              <a:rPr lang="en-US" altLang="zh-CN" sz="2400" b="1" dirty="0">
                <a:solidFill>
                  <a:srgbClr val="000099"/>
                </a:solidFill>
              </a:rPr>
              <a:t>dependency preserving</a:t>
            </a:r>
            <a:r>
              <a:rPr lang="en-US" altLang="zh-CN" sz="2400" dirty="0"/>
              <a:t>,  if</a:t>
            </a:r>
          </a:p>
          <a:p>
            <a:pPr lvl="2">
              <a:buNone/>
            </a:pPr>
            <a:r>
              <a:rPr lang="en-US" altLang="zh-CN" sz="2400" dirty="0"/>
              <a:t>         (</a:t>
            </a:r>
            <a:r>
              <a:rPr lang="en-US" altLang="zh-CN" sz="2400" i="1" dirty="0"/>
              <a:t>F</a:t>
            </a:r>
            <a:r>
              <a:rPr lang="en-US" altLang="zh-CN" sz="2400" baseline="-25000" dirty="0"/>
              <a:t>1</a:t>
            </a:r>
            <a:r>
              <a:rPr lang="en-US" altLang="zh-CN" sz="2400" i="1" dirty="0"/>
              <a:t> </a:t>
            </a:r>
            <a:r>
              <a:rPr lang="en-US" altLang="zh-CN" sz="2400" dirty="0">
                <a:sym typeface="Symbol" panose="05050102010706020507" charset="2"/>
              </a:rPr>
              <a:t></a:t>
            </a:r>
            <a:r>
              <a:rPr lang="en-US" altLang="zh-CN" sz="2400" i="1" dirty="0">
                <a:sym typeface="Symbol" panose="05050102010706020507" charset="2"/>
              </a:rPr>
              <a:t> F</a:t>
            </a:r>
            <a:r>
              <a:rPr lang="en-US" altLang="zh-CN" sz="2400" baseline="-25000" dirty="0">
                <a:sym typeface="Symbol" panose="05050102010706020507" charset="2"/>
              </a:rPr>
              <a:t>2 </a:t>
            </a:r>
            <a:r>
              <a:rPr lang="en-US" altLang="zh-CN" sz="2400" dirty="0">
                <a:sym typeface="Symbol" panose="05050102010706020507" charset="2"/>
              </a:rPr>
              <a:t></a:t>
            </a:r>
            <a:r>
              <a:rPr lang="en-US" altLang="zh-CN" sz="2400" i="1" dirty="0">
                <a:sym typeface="Symbol" panose="05050102010706020507" charset="2"/>
              </a:rPr>
              <a:t> …</a:t>
            </a:r>
            <a:r>
              <a:rPr lang="en-US" altLang="zh-CN" sz="2400" dirty="0">
                <a:sym typeface="Symbol" panose="05050102010706020507" charset="2"/>
              </a:rPr>
              <a:t> </a:t>
            </a:r>
            <a:r>
              <a:rPr lang="en-US" altLang="zh-CN" sz="2400" i="1" dirty="0">
                <a:sym typeface="Symbol" panose="05050102010706020507" charset="2"/>
              </a:rPr>
              <a:t> F</a:t>
            </a:r>
            <a:r>
              <a:rPr lang="en-US" altLang="zh-CN" sz="2400" baseline="-25000" dirty="0">
                <a:sym typeface="Symbol" panose="05050102010706020507" charset="2"/>
              </a:rPr>
              <a:t>n </a:t>
            </a:r>
            <a:r>
              <a:rPr lang="en-US" altLang="zh-CN" sz="2400" dirty="0">
                <a:sym typeface="Symbol" panose="05050102010706020507" charset="2"/>
              </a:rPr>
              <a:t>)</a:t>
            </a:r>
            <a:r>
              <a:rPr lang="en-US" altLang="zh-CN" sz="2400" baseline="30000" dirty="0">
                <a:sym typeface="Symbol" panose="05050102010706020507" charset="2"/>
              </a:rPr>
              <a:t>+</a:t>
            </a:r>
            <a:r>
              <a:rPr lang="en-US" altLang="zh-CN" sz="2400" dirty="0">
                <a:sym typeface="Symbol" panose="05050102010706020507" charset="2"/>
              </a:rPr>
              <a:t> = </a:t>
            </a:r>
            <a:r>
              <a:rPr lang="en-US" altLang="zh-CN" sz="2400" i="1" dirty="0">
                <a:sym typeface="Symbol" panose="05050102010706020507" charset="2"/>
              </a:rPr>
              <a:t>F </a:t>
            </a:r>
            <a:r>
              <a:rPr lang="en-US" altLang="zh-CN" sz="2400" i="1" baseline="30000" dirty="0">
                <a:sym typeface="Symbol" panose="05050102010706020507" charset="2"/>
              </a:rPr>
              <a:t>+</a:t>
            </a:r>
          </a:p>
          <a:p>
            <a:pPr lvl="1"/>
            <a:r>
              <a:rPr lang="en-US" altLang="zh-CN" sz="2400" dirty="0"/>
              <a:t>If it is not, then checking updates for violation of functional dependencies may require computing joins, which</a:t>
            </a:r>
            <a:r>
              <a:rPr lang="en-US" altLang="zh-CN" sz="2400" dirty="0">
                <a:solidFill>
                  <a:srgbClr val="C00000"/>
                </a:solidFill>
              </a:rPr>
              <a:t> is expensive</a:t>
            </a:r>
            <a:r>
              <a:rPr lang="en-US" altLang="zh-CN" sz="2400" dirty="0"/>
              <a:t>.</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D16184C-9309-8927-8B7A-F5C803559DF9}"/>
                  </a:ext>
                </a:extLst>
              </p14:cNvPr>
              <p14:cNvContentPartPr/>
              <p14:nvPr/>
            </p14:nvContentPartPr>
            <p14:xfrm>
              <a:off x="3897000" y="615240"/>
              <a:ext cx="1618920" cy="391680"/>
            </p14:xfrm>
          </p:contentPart>
        </mc:Choice>
        <mc:Fallback xmlns="">
          <p:pic>
            <p:nvPicPr>
              <p:cNvPr id="2" name="墨迹 1">
                <a:extLst>
                  <a:ext uri="{FF2B5EF4-FFF2-40B4-BE49-F238E27FC236}">
                    <a16:creationId xmlns:a16="http://schemas.microsoft.com/office/drawing/2014/main" id="{8D16184C-9309-8927-8B7A-F5C803559DF9}"/>
                  </a:ext>
                </a:extLst>
              </p:cNvPr>
              <p:cNvPicPr/>
              <p:nvPr/>
            </p:nvPicPr>
            <p:blipFill>
              <a:blip r:embed="rId4"/>
              <a:stretch>
                <a:fillRect/>
              </a:stretch>
            </p:blipFill>
            <p:spPr>
              <a:xfrm>
                <a:off x="3887640" y="605880"/>
                <a:ext cx="16376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C2A56AC2-EF4C-52A2-1276-980A19E2DC77}"/>
                  </a:ext>
                </a:extLst>
              </p14:cNvPr>
              <p14:cNvContentPartPr/>
              <p14:nvPr/>
            </p14:nvContentPartPr>
            <p14:xfrm>
              <a:off x="5407560" y="590760"/>
              <a:ext cx="313200" cy="338400"/>
            </p14:xfrm>
          </p:contentPart>
        </mc:Choice>
        <mc:Fallback xmlns="">
          <p:pic>
            <p:nvPicPr>
              <p:cNvPr id="3" name="墨迹 2">
                <a:extLst>
                  <a:ext uri="{FF2B5EF4-FFF2-40B4-BE49-F238E27FC236}">
                    <a16:creationId xmlns:a16="http://schemas.microsoft.com/office/drawing/2014/main" id="{C2A56AC2-EF4C-52A2-1276-980A19E2DC77}"/>
                  </a:ext>
                </a:extLst>
              </p:cNvPr>
              <p:cNvPicPr/>
              <p:nvPr/>
            </p:nvPicPr>
            <p:blipFill>
              <a:blip r:embed="rId6"/>
              <a:stretch>
                <a:fillRect/>
              </a:stretch>
            </p:blipFill>
            <p:spPr>
              <a:xfrm>
                <a:off x="5398200" y="581400"/>
                <a:ext cx="331920" cy="357120"/>
              </a:xfrm>
              <a:prstGeom prst="rect">
                <a:avLst/>
              </a:prstGeom>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697865" y="86995"/>
            <a:ext cx="8432165"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Testing for Dependency Preservation</a:t>
            </a:r>
          </a:p>
        </p:txBody>
      </p:sp>
      <p:sp>
        <p:nvSpPr>
          <p:cNvPr id="102402" name="Rectangle 3"/>
          <p:cNvSpPr>
            <a:spLocks noGrp="1"/>
          </p:cNvSpPr>
          <p:nvPr>
            <p:ph type="body"/>
          </p:nvPr>
        </p:nvSpPr>
        <p:spPr>
          <a:xfrm>
            <a:off x="17780" y="897255"/>
            <a:ext cx="9112250" cy="5694045"/>
          </a:xfrm>
        </p:spPr>
        <p:txBody>
          <a:bodyPr wrap="square" lIns="91440" tIns="45720" rIns="91440" bIns="45720" anchor="t"/>
          <a:lstStyle/>
          <a:p>
            <a:r>
              <a:rPr lang="en-US" altLang="zh-CN" sz="2400" dirty="0">
                <a:sym typeface="Symbol" panose="05050102010706020507" charset="2"/>
              </a:rPr>
              <a:t>To check if a dependency    is preserved in a decomposition of </a:t>
            </a:r>
            <a:r>
              <a:rPr lang="en-US" altLang="zh-CN" sz="2400" i="1" dirty="0">
                <a:sym typeface="Symbol" panose="05050102010706020507" charset="2"/>
              </a:rPr>
              <a:t>R</a:t>
            </a:r>
            <a:r>
              <a:rPr lang="en-US" altLang="zh-CN" sz="2400" dirty="0">
                <a:sym typeface="Symbol" panose="05050102010706020507" charset="2"/>
              </a:rPr>
              <a:t> into </a:t>
            </a:r>
            <a:r>
              <a:rPr lang="en-US" altLang="zh-CN" sz="2400" i="1" dirty="0">
                <a:sym typeface="Symbol" panose="05050102010706020507" charset="2"/>
              </a:rPr>
              <a:t>R</a:t>
            </a:r>
            <a:r>
              <a:rPr lang="en-US" altLang="zh-CN" sz="2400" baseline="-25000" dirty="0">
                <a:sym typeface="Symbol" panose="05050102010706020507" charset="2"/>
              </a:rPr>
              <a:t>1</a:t>
            </a:r>
            <a:r>
              <a:rPr lang="en-US" altLang="zh-CN" sz="2400" dirty="0">
                <a:sym typeface="Symbol" panose="05050102010706020507" charset="2"/>
              </a:rPr>
              <a:t>, </a:t>
            </a:r>
            <a:r>
              <a:rPr lang="en-US" altLang="zh-CN" sz="2400" i="1" dirty="0">
                <a:sym typeface="Symbol" panose="05050102010706020507" charset="2"/>
              </a:rPr>
              <a:t>R</a:t>
            </a:r>
            <a:r>
              <a:rPr lang="en-US" altLang="zh-CN" sz="2400" baseline="-25000" dirty="0">
                <a:sym typeface="Symbol" panose="05050102010706020507" charset="2"/>
              </a:rPr>
              <a:t>2</a:t>
            </a:r>
            <a:r>
              <a:rPr lang="en-US" altLang="zh-CN" sz="2400" dirty="0">
                <a:sym typeface="Symbol" panose="05050102010706020507" charset="2"/>
              </a:rPr>
              <a:t>, …, </a:t>
            </a:r>
            <a:r>
              <a:rPr lang="en-US" altLang="zh-CN" sz="2400" i="1" dirty="0">
                <a:sym typeface="Symbol" panose="05050102010706020507" charset="2"/>
              </a:rPr>
              <a:t>R</a:t>
            </a:r>
            <a:r>
              <a:rPr lang="en-US" altLang="zh-CN" sz="2400" baseline="-25000" dirty="0">
                <a:sym typeface="Symbol" panose="05050102010706020507" charset="2"/>
              </a:rPr>
              <a:t>n</a:t>
            </a:r>
            <a:r>
              <a:rPr lang="en-US" altLang="zh-CN" sz="2400" dirty="0">
                <a:sym typeface="Symbol" panose="05050102010706020507" charset="2"/>
              </a:rPr>
              <a:t> we apply the following test (with attribute closure done with respect to </a:t>
            </a:r>
            <a:r>
              <a:rPr lang="en-US" altLang="zh-CN" sz="2400" i="1" dirty="0">
                <a:sym typeface="Symbol" panose="05050102010706020507" charset="2"/>
              </a:rPr>
              <a:t>F</a:t>
            </a:r>
            <a:r>
              <a:rPr lang="en-US" altLang="zh-CN" sz="2400" dirty="0">
                <a:sym typeface="Symbol" panose="05050102010706020507" charset="2"/>
              </a:rPr>
              <a:t>)</a:t>
            </a:r>
          </a:p>
          <a:p>
            <a:pPr lvl="1"/>
            <a:r>
              <a:rPr lang="en-US" altLang="zh-CN" sz="2000" i="1" dirty="0"/>
              <a:t>result </a:t>
            </a:r>
            <a:r>
              <a:rPr lang="en-US" altLang="zh-CN" sz="2000" dirty="0"/>
              <a:t>= </a:t>
            </a:r>
            <a:r>
              <a:rPr lang="en-US" altLang="zh-CN" sz="2000" dirty="0">
                <a:sym typeface="Symbol" panose="05050102010706020507" charset="2"/>
              </a:rPr>
              <a:t></a:t>
            </a:r>
            <a:br>
              <a:rPr lang="en-US" altLang="zh-CN" sz="2000" dirty="0">
                <a:sym typeface="Symbol" panose="05050102010706020507" charset="2"/>
              </a:rPr>
            </a:br>
            <a:r>
              <a:rPr lang="en-US" altLang="zh-CN" sz="2000" b="1" dirty="0">
                <a:sym typeface="Symbol" panose="05050102010706020507" charset="2"/>
              </a:rPr>
              <a:t>while</a:t>
            </a:r>
            <a:r>
              <a:rPr lang="en-US" altLang="zh-CN" sz="2000" dirty="0">
                <a:sym typeface="Symbol" panose="05050102010706020507" charset="2"/>
              </a:rPr>
              <a:t> (changes to </a:t>
            </a:r>
            <a:r>
              <a:rPr lang="en-US" altLang="zh-CN" sz="2000" i="1" dirty="0">
                <a:sym typeface="Symbol" panose="05050102010706020507" charset="2"/>
              </a:rPr>
              <a:t>result</a:t>
            </a:r>
            <a:r>
              <a:rPr lang="en-US" altLang="zh-CN" sz="2000" dirty="0">
                <a:sym typeface="Symbol" panose="05050102010706020507" charset="2"/>
              </a:rPr>
              <a:t>) do</a:t>
            </a:r>
            <a:br>
              <a:rPr lang="en-US" altLang="zh-CN" sz="2000" dirty="0">
                <a:sym typeface="Symbol" panose="05050102010706020507" charset="2"/>
              </a:rPr>
            </a:br>
            <a:r>
              <a:rPr lang="en-US" altLang="zh-CN" sz="2000" dirty="0">
                <a:sym typeface="Symbol" panose="05050102010706020507" charset="2"/>
              </a:rPr>
              <a:t>	</a:t>
            </a:r>
            <a:r>
              <a:rPr lang="en-US" altLang="zh-CN" sz="2000" b="1" dirty="0">
                <a:sym typeface="Symbol" panose="05050102010706020507" charset="2"/>
              </a:rPr>
              <a:t>for each</a:t>
            </a: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i="1" dirty="0">
                <a:sym typeface="Symbol" panose="05050102010706020507" charset="2"/>
              </a:rPr>
              <a:t> </a:t>
            </a:r>
            <a:r>
              <a:rPr lang="en-US" altLang="zh-CN" sz="2000" dirty="0">
                <a:sym typeface="Symbol" panose="05050102010706020507" charset="2"/>
              </a:rPr>
              <a:t>in the decomposition</a:t>
            </a:r>
            <a:br>
              <a:rPr lang="en-US" altLang="zh-CN" sz="2000" dirty="0">
                <a:sym typeface="Symbol" panose="05050102010706020507" charset="2"/>
              </a:rPr>
            </a:br>
            <a:r>
              <a:rPr lang="en-US" altLang="zh-CN" sz="2000" dirty="0">
                <a:sym typeface="Symbol" panose="05050102010706020507" charset="2"/>
              </a:rPr>
              <a:t>		</a:t>
            </a:r>
            <a:r>
              <a:rPr lang="en-US" altLang="zh-CN" sz="2000" i="1" dirty="0">
                <a:sym typeface="Symbol" panose="05050102010706020507" charset="2"/>
              </a:rPr>
              <a:t>t</a:t>
            </a:r>
            <a:r>
              <a:rPr lang="en-US" altLang="zh-CN" sz="2000" dirty="0">
                <a:sym typeface="Symbol" panose="05050102010706020507" charset="2"/>
              </a:rPr>
              <a:t> = (</a:t>
            </a:r>
            <a:r>
              <a:rPr lang="en-US" altLang="zh-CN" sz="2000" i="1" dirty="0">
                <a:sym typeface="Symbol" panose="05050102010706020507" charset="2"/>
              </a:rPr>
              <a:t>result </a:t>
            </a: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dirty="0">
                <a:sym typeface="Symbol" panose="05050102010706020507" charset="2"/>
              </a:rPr>
              <a:t>)</a:t>
            </a:r>
            <a:r>
              <a:rPr lang="en-US" altLang="zh-CN" sz="2000" baseline="30000" dirty="0">
                <a:sym typeface="Symbol" panose="05050102010706020507" charset="2"/>
              </a:rPr>
              <a:t>+ </a:t>
            </a: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br>
              <a:rPr lang="en-US" altLang="zh-CN" sz="2000" i="1" baseline="-25000" dirty="0">
                <a:sym typeface="Symbol" panose="05050102010706020507" charset="2"/>
              </a:rPr>
            </a:br>
            <a:r>
              <a:rPr lang="en-US" altLang="zh-CN" sz="2000" i="1" baseline="-25000" dirty="0">
                <a:sym typeface="Symbol" panose="05050102010706020507" charset="2"/>
              </a:rPr>
              <a:t>		</a:t>
            </a:r>
            <a:r>
              <a:rPr lang="en-US" altLang="zh-CN" sz="2000" i="1" dirty="0">
                <a:sym typeface="Symbol" panose="05050102010706020507" charset="2"/>
              </a:rPr>
              <a:t>result  =  result  </a:t>
            </a:r>
            <a:r>
              <a:rPr lang="en-US" altLang="zh-CN" sz="2000" dirty="0">
                <a:sym typeface="Symbol" panose="05050102010706020507" charset="2"/>
              </a:rPr>
              <a:t> </a:t>
            </a:r>
            <a:r>
              <a:rPr lang="en-US" altLang="zh-CN" sz="2000" i="1" dirty="0">
                <a:sym typeface="Symbol" panose="05050102010706020507" charset="2"/>
              </a:rPr>
              <a:t>t</a:t>
            </a:r>
          </a:p>
          <a:p>
            <a:pPr lvl="1"/>
            <a:r>
              <a:rPr lang="en-US" altLang="zh-CN" sz="2000" dirty="0">
                <a:sym typeface="Symbol" panose="05050102010706020507" charset="2"/>
              </a:rPr>
              <a:t>If </a:t>
            </a:r>
            <a:r>
              <a:rPr lang="en-US" altLang="zh-CN" sz="2000" i="1" dirty="0">
                <a:sym typeface="Symbol" panose="05050102010706020507" charset="2"/>
              </a:rPr>
              <a:t>result</a:t>
            </a:r>
            <a:r>
              <a:rPr lang="en-US" altLang="zh-CN" sz="2000" dirty="0">
                <a:sym typeface="Symbol" panose="05050102010706020507" charset="2"/>
              </a:rPr>
              <a:t> contains all attributes in , then the functional dependency   is preserved.</a:t>
            </a:r>
          </a:p>
          <a:p>
            <a:r>
              <a:rPr lang="en-US" altLang="zh-CN" sz="2400" dirty="0">
                <a:sym typeface="Symbol" panose="05050102010706020507" charset="2"/>
              </a:rPr>
              <a:t>We apply the test on all dependencies in </a:t>
            </a:r>
            <a:r>
              <a:rPr lang="en-US" altLang="zh-CN" sz="2400" i="1" dirty="0">
                <a:sym typeface="Symbol" panose="05050102010706020507" charset="2"/>
              </a:rPr>
              <a:t>F</a:t>
            </a:r>
            <a:r>
              <a:rPr lang="en-US" altLang="zh-CN" sz="2400" dirty="0">
                <a:sym typeface="Symbol" panose="05050102010706020507" charset="2"/>
              </a:rPr>
              <a:t>  to check if a decomposition is dependency preserving</a:t>
            </a:r>
          </a:p>
          <a:p>
            <a:r>
              <a:rPr lang="en-US" altLang="zh-CN" sz="2400" dirty="0">
                <a:sym typeface="Symbol" panose="05050102010706020507" charset="2"/>
              </a:rPr>
              <a:t>This procedure takes polynomial time, instead of the exponential time required to compute </a:t>
            </a:r>
            <a:r>
              <a:rPr lang="en-US" altLang="zh-CN" sz="2400" i="1" dirty="0">
                <a:sym typeface="Symbol" panose="05050102010706020507" charset="2"/>
              </a:rPr>
              <a:t>F</a:t>
            </a:r>
            <a:r>
              <a:rPr lang="en-US" altLang="zh-CN" sz="2400" i="1" baseline="30000" dirty="0">
                <a:sym typeface="Symbol" panose="05050102010706020507" charset="2"/>
              </a:rPr>
              <a:t>+</a:t>
            </a:r>
            <a:r>
              <a:rPr lang="en-US" altLang="zh-CN" sz="2400" i="1" dirty="0">
                <a:sym typeface="Symbol" panose="05050102010706020507" charset="2"/>
              </a:rPr>
              <a:t> </a:t>
            </a:r>
            <a:r>
              <a:rPr lang="en-US" altLang="zh-CN" sz="2400" dirty="0">
                <a:sym typeface="Symbol" panose="05050102010706020507" charset="2"/>
              </a:rPr>
              <a:t>and</a:t>
            </a:r>
            <a:r>
              <a:rPr lang="en-US" altLang="zh-CN" sz="2400" i="1" dirty="0">
                <a:sym typeface="Symbol" panose="05050102010706020507" charset="2"/>
              </a:rPr>
              <a:t> </a:t>
            </a:r>
            <a:r>
              <a:rPr lang="en-US" altLang="zh-CN" sz="2400" dirty="0"/>
              <a:t>(</a:t>
            </a:r>
            <a:r>
              <a:rPr lang="en-US" altLang="zh-CN" sz="2400" i="1" dirty="0"/>
              <a:t>F</a:t>
            </a:r>
            <a:r>
              <a:rPr lang="en-US" altLang="zh-CN" sz="2400" baseline="-25000" dirty="0"/>
              <a:t>1</a:t>
            </a:r>
            <a:r>
              <a:rPr lang="en-US" altLang="zh-CN" sz="2400" i="1" dirty="0"/>
              <a:t> </a:t>
            </a:r>
            <a:r>
              <a:rPr lang="en-US" altLang="zh-CN" sz="2400" dirty="0">
                <a:sym typeface="Symbol" panose="05050102010706020507" charset="2"/>
              </a:rPr>
              <a:t></a:t>
            </a:r>
            <a:r>
              <a:rPr lang="en-US" altLang="zh-CN" sz="2400" i="1" dirty="0">
                <a:sym typeface="Symbol" panose="05050102010706020507" charset="2"/>
              </a:rPr>
              <a:t> F</a:t>
            </a:r>
            <a:r>
              <a:rPr lang="en-US" altLang="zh-CN" sz="2400" baseline="-25000" dirty="0">
                <a:sym typeface="Symbol" panose="05050102010706020507" charset="2"/>
              </a:rPr>
              <a:t>2</a:t>
            </a:r>
            <a:r>
              <a:rPr lang="en-US" altLang="zh-CN" sz="2400" dirty="0">
                <a:sym typeface="Symbol" panose="05050102010706020507" charset="2"/>
              </a:rPr>
              <a:t> </a:t>
            </a:r>
            <a:r>
              <a:rPr lang="en-US" altLang="zh-CN" sz="2400" i="1" dirty="0">
                <a:sym typeface="Symbol" panose="05050102010706020507" charset="2"/>
              </a:rPr>
              <a:t> … </a:t>
            </a:r>
            <a:r>
              <a:rPr lang="en-US" altLang="zh-CN" sz="2400" dirty="0">
                <a:sym typeface="Symbol" panose="05050102010706020507" charset="2"/>
              </a:rPr>
              <a:t></a:t>
            </a:r>
            <a:r>
              <a:rPr lang="en-US" altLang="zh-CN" sz="2400" i="1" dirty="0">
                <a:sym typeface="Symbol" panose="05050102010706020507" charset="2"/>
              </a:rPr>
              <a:t> F</a:t>
            </a:r>
            <a:r>
              <a:rPr lang="en-US" altLang="zh-CN" sz="2400" baseline="-25000" dirty="0">
                <a:sym typeface="Symbol" panose="05050102010706020507" charset="2"/>
              </a:rPr>
              <a:t>n</a:t>
            </a:r>
            <a:r>
              <a:rPr lang="en-US" altLang="zh-CN" sz="2400" dirty="0">
                <a:sym typeface="Symbol" panose="05050102010706020507" charset="2"/>
              </a:rPr>
              <a:t>)</a:t>
            </a:r>
            <a:r>
              <a:rPr lang="en-US" altLang="zh-CN" sz="2400" baseline="30000" dirty="0">
                <a:sym typeface="Symbol" panose="05050102010706020507" charset="2"/>
              </a:rPr>
              <a:t>+</a:t>
            </a:r>
            <a:r>
              <a:rPr lang="en-US" altLang="zh-CN" sz="2400" dirty="0">
                <a:sym typeface="Symbol" panose="05050102010706020507" charset="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a:t>
            </a:r>
          </a:p>
        </p:txBody>
      </p:sp>
      <p:sp>
        <p:nvSpPr>
          <p:cNvPr id="104450" name="Rectangle 3"/>
          <p:cNvSpPr>
            <a:spLocks noGrp="1"/>
          </p:cNvSpPr>
          <p:nvPr>
            <p:ph idx="1"/>
          </p:nvPr>
        </p:nvSpPr>
        <p:spPr>
          <a:xfrm>
            <a:off x="292100" y="3684270"/>
            <a:ext cx="8483600" cy="2830830"/>
          </a:xfrm>
        </p:spPr>
        <p:txBody>
          <a:bodyPr wrap="square" lIns="91440" tIns="45720" rIns="91440" bIns="45720" anchor="t"/>
          <a:lstStyle/>
          <a:p>
            <a:pPr defTabSz="914400">
              <a:tabLst>
                <a:tab pos="744855" algn="l"/>
              </a:tabLst>
            </a:pPr>
            <a:r>
              <a:rPr lang="en-US" altLang="zh-CN" sz="1800" i="1" dirty="0"/>
              <a:t>R = </a:t>
            </a:r>
            <a:r>
              <a:rPr lang="en-US" altLang="zh-CN" sz="1800" dirty="0"/>
              <a:t>( </a:t>
            </a:r>
            <a:r>
              <a:rPr lang="en-US" altLang="zh-CN" sz="1800" i="1" dirty="0"/>
              <a:t>A, B, C </a:t>
            </a:r>
            <a:r>
              <a:rPr lang="en-US" altLang="zh-CN" sz="1800" dirty="0"/>
              <a:t>)</a:t>
            </a:r>
            <a:r>
              <a:rPr lang="zh-CN" altLang="en-US" sz="1800" dirty="0"/>
              <a:t>，   </a:t>
            </a:r>
            <a:r>
              <a:rPr lang="en-US" altLang="zh-CN" sz="1800" i="1" dirty="0"/>
              <a:t>F = </a:t>
            </a:r>
            <a:r>
              <a:rPr lang="en-US" altLang="zh-CN" sz="1800" dirty="0"/>
              <a:t>{ </a:t>
            </a:r>
            <a:r>
              <a:rPr lang="en-US" altLang="zh-CN" sz="1800" i="1" dirty="0"/>
              <a:t>A</a:t>
            </a:r>
            <a:r>
              <a:rPr lang="en-US" altLang="zh-CN" sz="1800" dirty="0"/>
              <a:t> </a:t>
            </a:r>
            <a:r>
              <a:rPr lang="en-US" altLang="zh-CN" sz="1800" dirty="0">
                <a:sym typeface="Symbol" panose="05050102010706020507" charset="2"/>
              </a:rPr>
              <a:t></a:t>
            </a:r>
            <a:r>
              <a:rPr lang="en-US" altLang="zh-CN" sz="1800" dirty="0">
                <a:sym typeface="Monotype Sorts" charset="2"/>
              </a:rPr>
              <a:t> </a:t>
            </a:r>
            <a:r>
              <a:rPr lang="en-US" altLang="zh-CN" sz="1800" i="1" dirty="0">
                <a:sym typeface="Monotype Sorts" charset="2"/>
              </a:rPr>
              <a:t>B</a:t>
            </a:r>
            <a:r>
              <a:rPr lang="zh-CN" altLang="en-US" sz="1800" i="1" dirty="0">
                <a:sym typeface="Monotype Sorts" charset="2"/>
              </a:rPr>
              <a:t>，</a:t>
            </a:r>
            <a:r>
              <a:rPr lang="en-US" altLang="zh-CN" sz="1800" i="1" dirty="0">
                <a:sym typeface="Monotype Sorts" charset="2"/>
              </a:rPr>
              <a:t>	 B </a:t>
            </a:r>
            <a:r>
              <a:rPr lang="en-US" altLang="zh-CN" sz="1800" dirty="0">
                <a:sym typeface="Symbol" panose="05050102010706020507" charset="2"/>
              </a:rPr>
              <a:t></a:t>
            </a:r>
            <a:r>
              <a:rPr lang="en-US" altLang="zh-CN" sz="1800" i="1" dirty="0">
                <a:sym typeface="Monotype Sorts" charset="2"/>
              </a:rPr>
              <a:t> C </a:t>
            </a:r>
            <a:r>
              <a:rPr lang="en-US" altLang="zh-CN" sz="1800" dirty="0">
                <a:sym typeface="Monotype Sorts" charset="2"/>
              </a:rPr>
              <a:t>}</a:t>
            </a:r>
            <a:br>
              <a:rPr lang="en-US" altLang="zh-CN" sz="1800" dirty="0">
                <a:sym typeface="Monotype Sorts" charset="2"/>
              </a:rPr>
            </a:br>
            <a:r>
              <a:rPr lang="en-US" altLang="zh-CN" sz="1800" dirty="0">
                <a:sym typeface="Monotype Sorts" charset="2"/>
              </a:rPr>
              <a:t>Key = { </a:t>
            </a:r>
            <a:r>
              <a:rPr lang="en-US" altLang="zh-CN" sz="1800" i="1" dirty="0">
                <a:sym typeface="Monotype Sorts" charset="2"/>
              </a:rPr>
              <a:t>A </a:t>
            </a:r>
            <a:r>
              <a:rPr lang="en-US" altLang="zh-CN" sz="1800" dirty="0">
                <a:sym typeface="Monotype Sorts" charset="2"/>
              </a:rPr>
              <a:t>}</a:t>
            </a:r>
          </a:p>
          <a:p>
            <a:pPr defTabSz="914400">
              <a:tabLst>
                <a:tab pos="744855" algn="l"/>
              </a:tabLst>
            </a:pPr>
            <a:r>
              <a:rPr lang="en-US" altLang="zh-CN" sz="1800" i="1" dirty="0">
                <a:sym typeface="Monotype Sorts" charset="2"/>
              </a:rPr>
              <a:t>R</a:t>
            </a:r>
            <a:r>
              <a:rPr lang="en-US" altLang="zh-CN" sz="1800" dirty="0">
                <a:sym typeface="Monotype Sorts" charset="2"/>
              </a:rPr>
              <a:t> is not in BCNF</a:t>
            </a:r>
          </a:p>
          <a:p>
            <a:pPr defTabSz="914400">
              <a:tabLst>
                <a:tab pos="744855" algn="l"/>
              </a:tabLst>
            </a:pPr>
            <a:r>
              <a:rPr lang="en-US" altLang="zh-CN" sz="1800" dirty="0">
                <a:sym typeface="Monotype Sorts" charset="2"/>
              </a:rPr>
              <a:t>Decomposition </a:t>
            </a:r>
            <a:r>
              <a:rPr lang="en-US" altLang="zh-CN" sz="1800" i="1" dirty="0">
                <a:sym typeface="Monotype Sorts" charset="2"/>
              </a:rPr>
              <a:t>R</a:t>
            </a:r>
            <a:r>
              <a:rPr lang="en-US" altLang="zh-CN" sz="1800" baseline="-25000" dirty="0">
                <a:sym typeface="Monotype Sorts" charset="2"/>
              </a:rPr>
              <a:t>1</a:t>
            </a:r>
            <a:r>
              <a:rPr lang="en-US" altLang="zh-CN" sz="1800" dirty="0">
                <a:sym typeface="Monotype Sorts" charset="2"/>
              </a:rPr>
              <a:t> = (</a:t>
            </a:r>
            <a:r>
              <a:rPr lang="en-US" altLang="zh-CN" sz="1800" i="1" dirty="0">
                <a:sym typeface="Monotype Sorts" charset="2"/>
              </a:rPr>
              <a:t>A, B),  R</a:t>
            </a:r>
            <a:r>
              <a:rPr lang="en-US" altLang="zh-CN" sz="1800" baseline="-25000" dirty="0">
                <a:sym typeface="Monotype Sorts" charset="2"/>
              </a:rPr>
              <a:t>2</a:t>
            </a:r>
            <a:r>
              <a:rPr lang="en-US" altLang="zh-CN" sz="1800" dirty="0">
                <a:sym typeface="Monotype Sorts" charset="2"/>
              </a:rPr>
              <a:t> = </a:t>
            </a:r>
            <a:r>
              <a:rPr lang="en-US" altLang="zh-CN" sz="1800" i="1" dirty="0">
                <a:sym typeface="Monotype Sorts" charset="2"/>
              </a:rPr>
              <a:t>(B, C)</a:t>
            </a:r>
          </a:p>
          <a:p>
            <a:pPr lvl="1" defTabSz="914400">
              <a:tabLst>
                <a:tab pos="744855" algn="l"/>
              </a:tabLst>
            </a:pPr>
            <a:r>
              <a:rPr lang="en-US" altLang="zh-CN" sz="1800" i="1" dirty="0">
                <a:sym typeface="Monotype Sorts" charset="2"/>
              </a:rPr>
              <a:t>R</a:t>
            </a:r>
            <a:r>
              <a:rPr lang="en-US" altLang="zh-CN" sz="1800" baseline="-25000" dirty="0">
                <a:sym typeface="Monotype Sorts" charset="2"/>
              </a:rPr>
              <a:t>1</a:t>
            </a:r>
            <a:r>
              <a:rPr lang="en-US" altLang="zh-CN" sz="1800" i="1" baseline="-25000" dirty="0">
                <a:sym typeface="Monotype Sorts" charset="2"/>
              </a:rPr>
              <a:t> </a:t>
            </a:r>
            <a:r>
              <a:rPr lang="en-US" altLang="zh-CN" sz="1800" dirty="0">
                <a:sym typeface="Monotype Sorts" charset="2"/>
              </a:rPr>
              <a:t>and </a:t>
            </a:r>
            <a:r>
              <a:rPr lang="en-US" altLang="zh-CN" sz="1800" i="1" dirty="0">
                <a:sym typeface="Monotype Sorts" charset="2"/>
              </a:rPr>
              <a:t>R</a:t>
            </a:r>
            <a:r>
              <a:rPr lang="en-US" altLang="zh-CN" sz="1800" baseline="-25000" dirty="0">
                <a:sym typeface="Monotype Sorts" charset="2"/>
              </a:rPr>
              <a:t>2</a:t>
            </a:r>
            <a:r>
              <a:rPr lang="en-US" altLang="zh-CN" sz="1800" dirty="0">
                <a:sym typeface="Monotype Sorts" charset="2"/>
              </a:rPr>
              <a:t> in BCNF</a:t>
            </a:r>
          </a:p>
          <a:p>
            <a:pPr lvl="1" defTabSz="914400">
              <a:tabLst>
                <a:tab pos="744855" algn="l"/>
              </a:tabLst>
            </a:pPr>
            <a:r>
              <a:rPr lang="en-US" altLang="zh-CN" sz="1800" dirty="0">
                <a:sym typeface="Monotype Sorts" charset="2"/>
              </a:rPr>
              <a:t>Lossless-join decomposition</a:t>
            </a:r>
          </a:p>
          <a:p>
            <a:pPr lvl="1" defTabSz="914400">
              <a:tabLst>
                <a:tab pos="744855" algn="l"/>
              </a:tabLst>
            </a:pPr>
            <a:r>
              <a:rPr lang="en-US" altLang="zh-CN" sz="1800" dirty="0">
                <a:sym typeface="Monotype Sorts" charset="2"/>
              </a:rPr>
              <a:t>Dependency preserving</a:t>
            </a:r>
          </a:p>
        </p:txBody>
      </p:sp>
      <p:sp>
        <p:nvSpPr>
          <p:cNvPr id="104451" name="文本框 1"/>
          <p:cNvSpPr txBox="1"/>
          <p:nvPr/>
        </p:nvSpPr>
        <p:spPr>
          <a:xfrm>
            <a:off x="493713" y="1022350"/>
            <a:ext cx="8223250" cy="2306955"/>
          </a:xfrm>
          <a:prstGeom prst="rect">
            <a:avLst/>
          </a:prstGeom>
          <a:noFill/>
          <a:ln w="19050" cap="flat" cmpd="sng">
            <a:solidFill>
              <a:srgbClr val="7030A0"/>
            </a:solidFill>
            <a:prstDash val="solid"/>
            <a:round/>
            <a:headEnd type="none" w="med" len="med"/>
            <a:tailEnd type="none" w="med" len="med"/>
          </a:ln>
        </p:spPr>
        <p:txBody>
          <a:bodyPr wrap="square" anchor="t">
            <a:spAutoFit/>
          </a:bodyPr>
          <a:lstStyle/>
          <a:p>
            <a:pPr lvl="1" indent="0" algn="l"/>
            <a:r>
              <a:rPr lang="en-US" altLang="zh-CN" sz="1800" i="1" dirty="0">
                <a:latin typeface="Courier New" panose="02070309020205020404" charset="0"/>
              </a:rPr>
              <a:t>result </a:t>
            </a:r>
            <a:r>
              <a:rPr lang="en-US" altLang="zh-CN" sz="1800" dirty="0">
                <a:latin typeface="Courier New" panose="02070309020205020404" charset="0"/>
              </a:rPr>
              <a:t>= </a:t>
            </a:r>
            <a:r>
              <a:rPr lang="en-US" altLang="zh-CN" sz="1800" dirty="0">
                <a:latin typeface="Courier New" panose="02070309020205020404" charset="0"/>
                <a:sym typeface="Symbol" panose="05050102010706020507" charset="2"/>
              </a:rPr>
              <a:t></a:t>
            </a:r>
            <a:br>
              <a:rPr lang="en-US" altLang="zh-CN" sz="1800" dirty="0">
                <a:latin typeface="Courier New" panose="02070309020205020404" charset="0"/>
                <a:sym typeface="Symbol" panose="05050102010706020507" charset="2"/>
              </a:rPr>
            </a:br>
            <a:r>
              <a:rPr lang="en-US" altLang="zh-CN" sz="1800" b="1" dirty="0">
                <a:latin typeface="Courier New" panose="02070309020205020404" charset="0"/>
                <a:sym typeface="Symbol" panose="05050102010706020507" charset="2"/>
              </a:rPr>
              <a:t>while</a:t>
            </a:r>
            <a:r>
              <a:rPr lang="en-US" altLang="zh-CN" sz="1800" dirty="0">
                <a:latin typeface="Courier New" panose="02070309020205020404" charset="0"/>
                <a:sym typeface="Symbol" panose="05050102010706020507" charset="2"/>
              </a:rPr>
              <a:t> (changes to </a:t>
            </a:r>
            <a:r>
              <a:rPr lang="en-US" altLang="zh-CN" sz="1800" i="1" dirty="0">
                <a:latin typeface="Courier New" panose="02070309020205020404" charset="0"/>
                <a:sym typeface="Symbol" panose="05050102010706020507" charset="2"/>
              </a:rPr>
              <a:t>result</a:t>
            </a:r>
            <a:r>
              <a:rPr lang="en-US" altLang="zh-CN" sz="1800" dirty="0">
                <a:latin typeface="Courier New" panose="02070309020205020404" charset="0"/>
                <a:sym typeface="Symbol" panose="05050102010706020507" charset="2"/>
              </a:rPr>
              <a:t>) do</a:t>
            </a:r>
            <a:br>
              <a:rPr lang="en-US" altLang="zh-CN" sz="1800" dirty="0">
                <a:latin typeface="Courier New" panose="02070309020205020404" charset="0"/>
                <a:sym typeface="Symbol" panose="05050102010706020507" charset="2"/>
              </a:rPr>
            </a:br>
            <a:r>
              <a:rPr lang="en-US" altLang="zh-CN" sz="1800" dirty="0">
                <a:latin typeface="Courier New" panose="02070309020205020404" charset="0"/>
                <a:sym typeface="Symbol" panose="05050102010706020507" charset="2"/>
              </a:rPr>
              <a:t>	</a:t>
            </a:r>
            <a:r>
              <a:rPr lang="en-US" altLang="zh-CN" sz="1800" b="1" dirty="0">
                <a:latin typeface="Courier New" panose="02070309020205020404" charset="0"/>
                <a:sym typeface="Symbol" panose="05050102010706020507" charset="2"/>
              </a:rPr>
              <a:t>for each</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r>
              <a:rPr lang="en-US" altLang="zh-CN" sz="1800" i="1" dirty="0">
                <a:latin typeface="Courier New" panose="02070309020205020404" charset="0"/>
                <a:sym typeface="Symbol" panose="05050102010706020507" charset="2"/>
              </a:rPr>
              <a:t> </a:t>
            </a:r>
            <a:r>
              <a:rPr lang="en-US" altLang="zh-CN" sz="1800" dirty="0">
                <a:latin typeface="Courier New" panose="02070309020205020404" charset="0"/>
                <a:sym typeface="Symbol" panose="05050102010706020507" charset="2"/>
              </a:rPr>
              <a:t>in the decomposition</a:t>
            </a:r>
            <a:br>
              <a:rPr lang="en-US" altLang="zh-CN" sz="1800" dirty="0">
                <a:latin typeface="Courier New" panose="02070309020205020404" charset="0"/>
                <a:sym typeface="Symbol" panose="05050102010706020507" charset="2"/>
              </a:rPr>
            </a:b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t</a:t>
            </a:r>
            <a:r>
              <a:rPr lang="en-US" altLang="zh-CN" sz="1800" dirty="0">
                <a:latin typeface="Courier New" panose="02070309020205020404" charset="0"/>
                <a:sym typeface="Symbol" panose="05050102010706020507" charset="2"/>
              </a:rPr>
              <a:t> = (</a:t>
            </a:r>
            <a:r>
              <a:rPr lang="en-US" altLang="zh-CN" sz="1800" i="1" dirty="0">
                <a:latin typeface="Courier New" panose="02070309020205020404" charset="0"/>
                <a:sym typeface="Symbol" panose="05050102010706020507" charset="2"/>
              </a:rPr>
              <a:t>result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r>
              <a:rPr lang="en-US" altLang="zh-CN" sz="1800" dirty="0">
                <a:latin typeface="Courier New" panose="02070309020205020404" charset="0"/>
                <a:sym typeface="Symbol" panose="05050102010706020507" charset="2"/>
              </a:rPr>
              <a:t>)</a:t>
            </a:r>
            <a:r>
              <a:rPr lang="en-US" altLang="zh-CN" sz="1800" baseline="30000" dirty="0">
                <a:latin typeface="Courier New" panose="02070309020205020404" charset="0"/>
                <a:sym typeface="Symbol" panose="05050102010706020507" charset="2"/>
              </a:rPr>
              <a: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br>
              <a:rPr lang="en-US" altLang="zh-CN" sz="1800" i="1" baseline="-25000" dirty="0">
                <a:latin typeface="Courier New" panose="02070309020205020404" charset="0"/>
                <a:sym typeface="Symbol" panose="05050102010706020507" charset="2"/>
              </a:rPr>
            </a:br>
            <a:r>
              <a:rPr lang="en-US" altLang="zh-CN" sz="1800" i="1" baseline="-250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result  =  result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t</a:t>
            </a:r>
          </a:p>
          <a:p>
            <a:pPr lvl="1" indent="0" algn="l"/>
            <a:r>
              <a:rPr lang="en-US" altLang="zh-CN" sz="1800" dirty="0">
                <a:latin typeface="Courier New" panose="02070309020205020404" charset="0"/>
                <a:sym typeface="Symbol" panose="05050102010706020507" charset="2"/>
              </a:rPr>
              <a:t>If </a:t>
            </a:r>
            <a:r>
              <a:rPr lang="en-US" altLang="zh-CN" sz="1800" i="1" dirty="0">
                <a:latin typeface="Courier New" panose="02070309020205020404" charset="0"/>
                <a:sym typeface="Symbol" panose="05050102010706020507" charset="2"/>
              </a:rPr>
              <a:t>result</a:t>
            </a:r>
            <a:r>
              <a:rPr lang="en-US" altLang="zh-CN" sz="1800" dirty="0">
                <a:latin typeface="Courier New" panose="02070309020205020404" charset="0"/>
                <a:sym typeface="Symbol" panose="05050102010706020507" charset="2"/>
              </a:rPr>
              <a:t> contains all attributes in , then the functional dependency    is preserved.</a:t>
            </a:r>
          </a:p>
          <a:p>
            <a:endParaRPr lang="zh-CN" altLang="en-US" sz="1800">
              <a:latin typeface="Courier New" panose="02070309020205020404" charset="0"/>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61461E26-4E27-EC1B-64F0-32A646E007C3}"/>
                  </a:ext>
                </a:extLst>
              </p14:cNvPr>
              <p14:cNvContentPartPr/>
              <p14:nvPr/>
            </p14:nvContentPartPr>
            <p14:xfrm>
              <a:off x="1483200" y="507960"/>
              <a:ext cx="7562160" cy="5968800"/>
            </p14:xfrm>
          </p:contentPart>
        </mc:Choice>
        <mc:Fallback xmlns="">
          <p:pic>
            <p:nvPicPr>
              <p:cNvPr id="2" name="墨迹 1">
                <a:extLst>
                  <a:ext uri="{FF2B5EF4-FFF2-40B4-BE49-F238E27FC236}">
                    <a16:creationId xmlns:a16="http://schemas.microsoft.com/office/drawing/2014/main" id="{61461E26-4E27-EC1B-64F0-32A646E007C3}"/>
                  </a:ext>
                </a:extLst>
              </p:cNvPr>
              <p:cNvPicPr/>
              <p:nvPr/>
            </p:nvPicPr>
            <p:blipFill>
              <a:blip r:embed="rId4"/>
              <a:stretch>
                <a:fillRect/>
              </a:stretch>
            </p:blipFill>
            <p:spPr>
              <a:xfrm>
                <a:off x="1473840" y="498600"/>
                <a:ext cx="7580880" cy="5987520"/>
              </a:xfrm>
              <a:prstGeom prst="rect">
                <a:avLst/>
              </a:prstGeom>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rcRect l="14438" t="57585" r="19892"/>
          <a:stretch>
            <a:fillRect/>
          </a:stretch>
        </p:blipFill>
        <p:spPr>
          <a:xfrm>
            <a:off x="193675" y="3129280"/>
            <a:ext cx="8804910" cy="3197225"/>
          </a:xfrm>
          <a:prstGeom prst="rect">
            <a:avLst/>
          </a:prstGeom>
        </p:spPr>
      </p:pic>
      <p:sp>
        <p:nvSpPr>
          <p:cNvPr id="104451" name="文本框 1"/>
          <p:cNvSpPr txBox="1"/>
          <p:nvPr/>
        </p:nvSpPr>
        <p:spPr>
          <a:xfrm>
            <a:off x="493713" y="1022350"/>
            <a:ext cx="8223250" cy="2306955"/>
          </a:xfrm>
          <a:prstGeom prst="rect">
            <a:avLst/>
          </a:prstGeom>
          <a:noFill/>
          <a:ln w="19050" cap="flat" cmpd="sng">
            <a:solidFill>
              <a:srgbClr val="7030A0"/>
            </a:solidFill>
            <a:prstDash val="solid"/>
            <a:round/>
            <a:headEnd type="none" w="med" len="med"/>
            <a:tailEnd type="none" w="med" len="med"/>
          </a:ln>
        </p:spPr>
        <p:txBody>
          <a:bodyPr wrap="square" anchor="t">
            <a:spAutoFit/>
          </a:bodyPr>
          <a:lstStyle/>
          <a:p>
            <a:pPr lvl="1" indent="0" algn="l"/>
            <a:r>
              <a:rPr lang="en-US" altLang="zh-CN" sz="1800" i="1" dirty="0">
                <a:latin typeface="Courier New" panose="02070309020205020404" charset="0"/>
              </a:rPr>
              <a:t>result </a:t>
            </a:r>
            <a:r>
              <a:rPr lang="en-US" altLang="zh-CN" sz="1800" dirty="0">
                <a:latin typeface="Courier New" panose="02070309020205020404" charset="0"/>
              </a:rPr>
              <a:t>= </a:t>
            </a:r>
            <a:r>
              <a:rPr lang="en-US" altLang="zh-CN" sz="1800" dirty="0">
                <a:latin typeface="Courier New" panose="02070309020205020404" charset="0"/>
                <a:sym typeface="Symbol" panose="05050102010706020507" charset="2"/>
              </a:rPr>
              <a:t></a:t>
            </a:r>
            <a:br>
              <a:rPr lang="en-US" altLang="zh-CN" sz="1800" dirty="0">
                <a:latin typeface="Courier New" panose="02070309020205020404" charset="0"/>
                <a:sym typeface="Symbol" panose="05050102010706020507" charset="2"/>
              </a:rPr>
            </a:br>
            <a:r>
              <a:rPr lang="en-US" altLang="zh-CN" sz="1800" b="1" dirty="0">
                <a:latin typeface="Courier New" panose="02070309020205020404" charset="0"/>
                <a:sym typeface="Symbol" panose="05050102010706020507" charset="2"/>
              </a:rPr>
              <a:t>while</a:t>
            </a:r>
            <a:r>
              <a:rPr lang="en-US" altLang="zh-CN" sz="1800" dirty="0">
                <a:latin typeface="Courier New" panose="02070309020205020404" charset="0"/>
                <a:sym typeface="Symbol" panose="05050102010706020507" charset="2"/>
              </a:rPr>
              <a:t> (changes to </a:t>
            </a:r>
            <a:r>
              <a:rPr lang="en-US" altLang="zh-CN" sz="1800" i="1" dirty="0">
                <a:latin typeface="Courier New" panose="02070309020205020404" charset="0"/>
                <a:sym typeface="Symbol" panose="05050102010706020507" charset="2"/>
              </a:rPr>
              <a:t>result</a:t>
            </a:r>
            <a:r>
              <a:rPr lang="en-US" altLang="zh-CN" sz="1800" dirty="0">
                <a:latin typeface="Courier New" panose="02070309020205020404" charset="0"/>
                <a:sym typeface="Symbol" panose="05050102010706020507" charset="2"/>
              </a:rPr>
              <a:t>) do</a:t>
            </a:r>
            <a:br>
              <a:rPr lang="en-US" altLang="zh-CN" sz="1800" dirty="0">
                <a:latin typeface="Courier New" panose="02070309020205020404" charset="0"/>
                <a:sym typeface="Symbol" panose="05050102010706020507" charset="2"/>
              </a:rPr>
            </a:br>
            <a:r>
              <a:rPr lang="en-US" altLang="zh-CN" sz="1800" dirty="0">
                <a:latin typeface="Courier New" panose="02070309020205020404" charset="0"/>
                <a:sym typeface="Symbol" panose="05050102010706020507" charset="2"/>
              </a:rPr>
              <a:t>	</a:t>
            </a:r>
            <a:r>
              <a:rPr lang="en-US" altLang="zh-CN" sz="1800" b="1" dirty="0">
                <a:latin typeface="Courier New" panose="02070309020205020404" charset="0"/>
                <a:sym typeface="Symbol" panose="05050102010706020507" charset="2"/>
              </a:rPr>
              <a:t>for each</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r>
              <a:rPr lang="en-US" altLang="zh-CN" sz="1800" i="1" dirty="0">
                <a:latin typeface="Courier New" panose="02070309020205020404" charset="0"/>
                <a:sym typeface="Symbol" panose="05050102010706020507" charset="2"/>
              </a:rPr>
              <a:t> </a:t>
            </a:r>
            <a:r>
              <a:rPr lang="en-US" altLang="zh-CN" sz="1800" dirty="0">
                <a:latin typeface="Courier New" panose="02070309020205020404" charset="0"/>
                <a:sym typeface="Symbol" panose="05050102010706020507" charset="2"/>
              </a:rPr>
              <a:t>in the decomposition</a:t>
            </a:r>
            <a:br>
              <a:rPr lang="en-US" altLang="zh-CN" sz="1800" dirty="0">
                <a:latin typeface="Courier New" panose="02070309020205020404" charset="0"/>
                <a:sym typeface="Symbol" panose="05050102010706020507" charset="2"/>
              </a:rPr>
            </a:b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t</a:t>
            </a:r>
            <a:r>
              <a:rPr lang="en-US" altLang="zh-CN" sz="1800" dirty="0">
                <a:latin typeface="Courier New" panose="02070309020205020404" charset="0"/>
                <a:sym typeface="Symbol" panose="05050102010706020507" charset="2"/>
              </a:rPr>
              <a:t> = (</a:t>
            </a:r>
            <a:r>
              <a:rPr lang="en-US" altLang="zh-CN" sz="1800" i="1" dirty="0">
                <a:latin typeface="Courier New" panose="02070309020205020404" charset="0"/>
                <a:sym typeface="Symbol" panose="05050102010706020507" charset="2"/>
              </a:rPr>
              <a:t>result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r>
              <a:rPr lang="en-US" altLang="zh-CN" sz="1800" dirty="0">
                <a:latin typeface="Courier New" panose="02070309020205020404" charset="0"/>
                <a:sym typeface="Symbol" panose="05050102010706020507" charset="2"/>
              </a:rPr>
              <a:t>)</a:t>
            </a:r>
            <a:r>
              <a:rPr lang="en-US" altLang="zh-CN" sz="1800" baseline="30000" dirty="0">
                <a:latin typeface="Courier New" panose="02070309020205020404" charset="0"/>
                <a:sym typeface="Symbol" panose="05050102010706020507" charset="2"/>
              </a:rPr>
              <a: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a:t>
            </a:r>
            <a:r>
              <a:rPr lang="en-US" altLang="zh-CN" sz="1800" i="1" baseline="-25000" dirty="0">
                <a:latin typeface="Courier New" panose="02070309020205020404" charset="0"/>
                <a:sym typeface="Symbol" panose="05050102010706020507" charset="2"/>
              </a:rPr>
              <a:t>i</a:t>
            </a:r>
            <a:br>
              <a:rPr lang="en-US" altLang="zh-CN" sz="1800" i="1" baseline="-25000" dirty="0">
                <a:latin typeface="Courier New" panose="02070309020205020404" charset="0"/>
                <a:sym typeface="Symbol" panose="05050102010706020507" charset="2"/>
              </a:rPr>
            </a:br>
            <a:r>
              <a:rPr lang="en-US" altLang="zh-CN" sz="1800" i="1" baseline="-250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result  =  result  </a:t>
            </a:r>
            <a:r>
              <a:rPr lang="en-US" altLang="zh-CN" sz="1800" dirty="0">
                <a:latin typeface="Courier New" panose="02070309020205020404" charset="0"/>
                <a:sym typeface="Symbol" panose="05050102010706020507" charset="2"/>
              </a:rPr>
              <a:t> </a:t>
            </a:r>
            <a:r>
              <a:rPr lang="en-US" altLang="zh-CN" sz="1800" i="1" dirty="0">
                <a:latin typeface="Courier New" panose="02070309020205020404" charset="0"/>
                <a:sym typeface="Symbol" panose="05050102010706020507" charset="2"/>
              </a:rPr>
              <a:t>t</a:t>
            </a:r>
          </a:p>
          <a:p>
            <a:pPr lvl="1" indent="0" algn="l"/>
            <a:r>
              <a:rPr lang="en-US" altLang="zh-CN" sz="1800" dirty="0">
                <a:latin typeface="Courier New" panose="02070309020205020404" charset="0"/>
                <a:sym typeface="Symbol" panose="05050102010706020507" charset="2"/>
              </a:rPr>
              <a:t>If </a:t>
            </a:r>
            <a:r>
              <a:rPr lang="en-US" altLang="zh-CN" sz="1800" i="1" dirty="0">
                <a:latin typeface="Courier New" panose="02070309020205020404" charset="0"/>
                <a:sym typeface="Symbol" panose="05050102010706020507" charset="2"/>
              </a:rPr>
              <a:t>result</a:t>
            </a:r>
            <a:r>
              <a:rPr lang="en-US" altLang="zh-CN" sz="1800" dirty="0">
                <a:latin typeface="Courier New" panose="02070309020205020404" charset="0"/>
                <a:sym typeface="Symbol" panose="05050102010706020507" charset="2"/>
              </a:rPr>
              <a:t> contains all attributes in , then the functional dependency    is preserved.</a:t>
            </a:r>
          </a:p>
          <a:p>
            <a:endParaRPr lang="zh-CN" altLang="en-US" sz="1800">
              <a:latin typeface="Courier New" panose="02070309020205020404" charset="0"/>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169E88F7-4D83-5313-C492-B5FF8CA87D51}"/>
                  </a:ext>
                </a:extLst>
              </p14:cNvPr>
              <p14:cNvContentPartPr/>
              <p14:nvPr/>
            </p14:nvContentPartPr>
            <p14:xfrm>
              <a:off x="1305720" y="4309920"/>
              <a:ext cx="7772760" cy="2096280"/>
            </p14:xfrm>
          </p:contentPart>
        </mc:Choice>
        <mc:Fallback xmlns="">
          <p:pic>
            <p:nvPicPr>
              <p:cNvPr id="3" name="墨迹 2">
                <a:extLst>
                  <a:ext uri="{FF2B5EF4-FFF2-40B4-BE49-F238E27FC236}">
                    <a16:creationId xmlns:a16="http://schemas.microsoft.com/office/drawing/2014/main" id="{169E88F7-4D83-5313-C492-B5FF8CA87D51}"/>
                  </a:ext>
                </a:extLst>
              </p:cNvPr>
              <p:cNvPicPr/>
              <p:nvPr/>
            </p:nvPicPr>
            <p:blipFill>
              <a:blip r:embed="rId4"/>
              <a:stretch>
                <a:fillRect/>
              </a:stretch>
            </p:blipFill>
            <p:spPr>
              <a:xfrm>
                <a:off x="1296360" y="4300560"/>
                <a:ext cx="7791480" cy="211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A524BE71-FD7E-1A41-F841-F74FDB03F5BA}"/>
                  </a:ext>
                </a:extLst>
              </p14:cNvPr>
              <p14:cNvContentPartPr/>
              <p14:nvPr/>
            </p14:nvContentPartPr>
            <p14:xfrm>
              <a:off x="757080" y="5277960"/>
              <a:ext cx="1081080" cy="555120"/>
            </p14:xfrm>
          </p:contentPart>
        </mc:Choice>
        <mc:Fallback xmlns="">
          <p:pic>
            <p:nvPicPr>
              <p:cNvPr id="4" name="墨迹 3">
                <a:extLst>
                  <a:ext uri="{FF2B5EF4-FFF2-40B4-BE49-F238E27FC236}">
                    <a16:creationId xmlns:a16="http://schemas.microsoft.com/office/drawing/2014/main" id="{A524BE71-FD7E-1A41-F841-F74FDB03F5BA}"/>
                  </a:ext>
                </a:extLst>
              </p:cNvPr>
              <p:cNvPicPr/>
              <p:nvPr/>
            </p:nvPicPr>
            <p:blipFill>
              <a:blip r:embed="rId6"/>
              <a:stretch>
                <a:fillRect/>
              </a:stretch>
            </p:blipFill>
            <p:spPr>
              <a:xfrm>
                <a:off x="747720" y="5268600"/>
                <a:ext cx="1099800" cy="573840"/>
              </a:xfrm>
              <a:prstGeom prst="rect">
                <a:avLst/>
              </a:prstGeom>
            </p:spPr>
          </p:pic>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Testing for BCNF</a:t>
            </a:r>
          </a:p>
        </p:txBody>
      </p:sp>
      <p:sp>
        <p:nvSpPr>
          <p:cNvPr id="734211" name="Rectangle 3"/>
          <p:cNvSpPr>
            <a:spLocks noGrp="1"/>
          </p:cNvSpPr>
          <p:nvPr>
            <p:ph idx="1"/>
          </p:nvPr>
        </p:nvSpPr>
        <p:spPr>
          <a:xfrm>
            <a:off x="157163" y="1042988"/>
            <a:ext cx="8820150" cy="5270500"/>
          </a:xfrm>
        </p:spPr>
        <p:txBody>
          <a:bodyPr wrap="square" lIns="91440" tIns="45720" rIns="91440" bIns="45720" anchor="t"/>
          <a:lstStyle/>
          <a:p>
            <a:pPr>
              <a:lnSpc>
                <a:spcPct val="90000"/>
              </a:lnSpc>
            </a:pPr>
            <a:r>
              <a:rPr lang="en-US" altLang="zh-CN" sz="2000" dirty="0"/>
              <a:t>To check if a non-trivial dependency </a:t>
            </a:r>
            <a:r>
              <a:rPr lang="en-US" altLang="zh-CN" sz="2000" dirty="0">
                <a:sym typeface="Symbol" panose="05050102010706020507" charset="2"/>
              </a:rPr>
              <a:t></a:t>
            </a:r>
            <a:r>
              <a:rPr lang="en-US" altLang="zh-CN" sz="2000" i="1" dirty="0">
                <a:sym typeface="Symbol" panose="05050102010706020507" charset="2"/>
              </a:rPr>
              <a:t></a:t>
            </a:r>
            <a:r>
              <a:rPr lang="en-US" altLang="zh-CN" sz="2000" i="1" dirty="0">
                <a:sym typeface="Greek Symbols" pitchFamily="18" charset="2"/>
              </a:rPr>
              <a:t>  </a:t>
            </a:r>
            <a:r>
              <a:rPr lang="en-US" altLang="zh-CN" sz="2000" dirty="0"/>
              <a:t>causes a violation of BCNF</a:t>
            </a:r>
          </a:p>
          <a:p>
            <a:pPr lvl="1">
              <a:lnSpc>
                <a:spcPct val="90000"/>
              </a:lnSpc>
              <a:buNone/>
            </a:pPr>
            <a:r>
              <a:rPr lang="en-US" altLang="zh-CN" sz="2000" dirty="0"/>
              <a:t>1.  compute </a:t>
            </a:r>
            <a:r>
              <a:rPr lang="en-US" altLang="zh-CN" sz="2000" dirty="0">
                <a:sym typeface="Symbol" panose="05050102010706020507" charset="2"/>
              </a:rPr>
              <a:t></a:t>
            </a:r>
            <a:r>
              <a:rPr lang="en-US" altLang="zh-CN" sz="2000" baseline="30000" dirty="0"/>
              <a:t>+</a:t>
            </a:r>
            <a:r>
              <a:rPr lang="en-US" altLang="zh-CN" sz="2000" dirty="0"/>
              <a:t> (the attribute closure of </a:t>
            </a:r>
            <a:r>
              <a:rPr lang="en-US" altLang="zh-CN" sz="2000" dirty="0">
                <a:sym typeface="Symbol" panose="05050102010706020507" charset="2"/>
              </a:rPr>
              <a:t></a:t>
            </a:r>
            <a:r>
              <a:rPr lang="en-US" altLang="zh-CN" sz="2000" dirty="0"/>
              <a:t>), and </a:t>
            </a:r>
          </a:p>
          <a:p>
            <a:pPr lvl="1">
              <a:lnSpc>
                <a:spcPct val="90000"/>
              </a:lnSpc>
              <a:buNone/>
            </a:pPr>
            <a:r>
              <a:rPr lang="en-US" altLang="zh-CN" sz="2000" dirty="0"/>
              <a:t>2.  verify that it includes all attributes of </a:t>
            </a:r>
            <a:r>
              <a:rPr lang="en-US" altLang="zh-CN" sz="2000" i="1" dirty="0"/>
              <a:t>R</a:t>
            </a:r>
            <a:r>
              <a:rPr lang="en-US" altLang="zh-CN" sz="2000" dirty="0"/>
              <a:t>, that is, it is a superkey of </a:t>
            </a:r>
            <a:r>
              <a:rPr lang="en-US" altLang="zh-CN" sz="2000" i="1" dirty="0"/>
              <a:t>R</a:t>
            </a:r>
            <a:r>
              <a:rPr lang="en-US" altLang="zh-CN" sz="2000" dirty="0"/>
              <a:t>.</a:t>
            </a:r>
          </a:p>
          <a:p>
            <a:pPr>
              <a:lnSpc>
                <a:spcPct val="90000"/>
              </a:lnSpc>
            </a:pPr>
            <a:r>
              <a:rPr lang="en-US" altLang="zh-CN" sz="2000" b="1" dirty="0">
                <a:solidFill>
                  <a:srgbClr val="000099"/>
                </a:solidFill>
              </a:rPr>
              <a:t>Simplified test</a:t>
            </a:r>
            <a:r>
              <a:rPr lang="en-US" altLang="zh-CN" sz="2000" dirty="0"/>
              <a:t>: To check if a relation schema </a:t>
            </a:r>
            <a:r>
              <a:rPr lang="en-US" altLang="zh-CN" sz="2000" i="1" dirty="0"/>
              <a:t>R</a:t>
            </a:r>
            <a:r>
              <a:rPr lang="en-US" altLang="zh-CN" sz="2000" dirty="0"/>
              <a:t> is in BCNF, it suffices to check only the dependencies in the given set </a:t>
            </a:r>
            <a:r>
              <a:rPr lang="en-US" altLang="zh-CN" sz="2000" i="1" dirty="0"/>
              <a:t>F</a:t>
            </a:r>
            <a:r>
              <a:rPr lang="en-US" altLang="zh-CN" sz="2000" dirty="0"/>
              <a:t> for violation of BCNF, </a:t>
            </a:r>
            <a:r>
              <a:rPr lang="en-US" altLang="zh-CN" sz="2000" dirty="0">
                <a:solidFill>
                  <a:srgbClr val="C00000"/>
                </a:solidFill>
              </a:rPr>
              <a:t>rather than checking all dependencies in </a:t>
            </a:r>
            <a:r>
              <a:rPr lang="en-US" altLang="zh-CN" sz="2000" i="1" dirty="0">
                <a:solidFill>
                  <a:srgbClr val="C00000"/>
                </a:solidFill>
              </a:rPr>
              <a:t>F</a:t>
            </a:r>
            <a:r>
              <a:rPr lang="en-US" altLang="zh-CN" sz="2000" baseline="30000" dirty="0">
                <a:solidFill>
                  <a:srgbClr val="C00000"/>
                </a:solidFill>
              </a:rPr>
              <a:t>+</a:t>
            </a:r>
            <a:r>
              <a:rPr lang="en-US" altLang="zh-CN" sz="2000" dirty="0"/>
              <a:t>.</a:t>
            </a:r>
          </a:p>
          <a:p>
            <a:pPr lvl="1">
              <a:lnSpc>
                <a:spcPct val="90000"/>
              </a:lnSpc>
            </a:pPr>
            <a:r>
              <a:rPr lang="en-US" altLang="zh-CN" sz="2000" dirty="0"/>
              <a:t>If none of the dependencies in </a:t>
            </a:r>
            <a:r>
              <a:rPr lang="en-US" altLang="zh-CN" sz="2000" i="1" dirty="0"/>
              <a:t>F</a:t>
            </a:r>
            <a:r>
              <a:rPr lang="en-US" altLang="zh-CN" sz="2000" dirty="0"/>
              <a:t> causes a violation of BCNF, then none of the dependencies in </a:t>
            </a:r>
            <a:r>
              <a:rPr lang="en-US" altLang="zh-CN" sz="2000" i="1" dirty="0"/>
              <a:t>F</a:t>
            </a:r>
            <a:r>
              <a:rPr lang="en-US" altLang="zh-CN" sz="2000" baseline="30000" dirty="0"/>
              <a:t>+</a:t>
            </a:r>
            <a:r>
              <a:rPr lang="en-US" altLang="zh-CN" sz="2000" dirty="0"/>
              <a:t> will cause a violation of BCNF either.</a:t>
            </a:r>
          </a:p>
          <a:p>
            <a:pPr>
              <a:lnSpc>
                <a:spcPct val="90000"/>
              </a:lnSpc>
            </a:pPr>
            <a:r>
              <a:rPr lang="en-US" altLang="zh-CN" sz="2000" dirty="0"/>
              <a:t>However, </a:t>
            </a:r>
            <a:r>
              <a:rPr lang="en-US" altLang="zh-CN" sz="2000" b="1" dirty="0">
                <a:solidFill>
                  <a:srgbClr val="000099"/>
                </a:solidFill>
              </a:rPr>
              <a:t>simplified test using only </a:t>
            </a:r>
            <a:r>
              <a:rPr lang="en-US" altLang="zh-CN" sz="2000" b="1" i="1" dirty="0">
                <a:solidFill>
                  <a:srgbClr val="000099"/>
                </a:solidFill>
              </a:rPr>
              <a:t>F</a:t>
            </a:r>
            <a:r>
              <a:rPr lang="en-US" altLang="zh-CN" sz="2000" b="1" dirty="0">
                <a:solidFill>
                  <a:srgbClr val="000099"/>
                </a:solidFill>
              </a:rPr>
              <a:t> is</a:t>
            </a:r>
            <a:r>
              <a:rPr lang="en-US" altLang="zh-CN" sz="2000" dirty="0"/>
              <a:t> </a:t>
            </a:r>
            <a:r>
              <a:rPr lang="en-US" altLang="zh-CN" sz="2000" b="1" dirty="0">
                <a:solidFill>
                  <a:srgbClr val="000099"/>
                </a:solidFill>
              </a:rPr>
              <a:t>incorrect</a:t>
            </a:r>
            <a:r>
              <a:rPr lang="en-US" altLang="zh-CN" sz="2000" dirty="0"/>
              <a:t> </a:t>
            </a:r>
            <a:r>
              <a:rPr lang="en-US" altLang="zh-CN" sz="2000" b="1" dirty="0">
                <a:solidFill>
                  <a:srgbClr val="000099"/>
                </a:solidFill>
              </a:rPr>
              <a:t>when testing a relation in a decomposition of R</a:t>
            </a:r>
          </a:p>
          <a:p>
            <a:pPr lvl="1">
              <a:lnSpc>
                <a:spcPct val="90000"/>
              </a:lnSpc>
            </a:pPr>
            <a:r>
              <a:rPr lang="en-US" altLang="zh-CN" sz="2000" dirty="0"/>
              <a:t>Consider </a:t>
            </a:r>
            <a:r>
              <a:rPr lang="en-US" altLang="zh-CN" sz="2000" i="1" dirty="0"/>
              <a:t>R =</a:t>
            </a:r>
            <a:r>
              <a:rPr lang="en-US" altLang="zh-CN" sz="2000" dirty="0"/>
              <a:t> (</a:t>
            </a:r>
            <a:r>
              <a:rPr lang="en-US" altLang="zh-CN" sz="2000" i="1" dirty="0"/>
              <a:t>A, B, C, D, E</a:t>
            </a:r>
            <a:r>
              <a:rPr lang="en-US" altLang="zh-CN" sz="2000" dirty="0"/>
              <a:t>), with </a:t>
            </a:r>
            <a:r>
              <a:rPr lang="en-US" altLang="zh-CN" sz="2000" i="1" dirty="0"/>
              <a:t>F</a:t>
            </a:r>
            <a:r>
              <a:rPr lang="en-US" altLang="zh-CN" sz="2000" dirty="0"/>
              <a:t> = { </a:t>
            </a:r>
            <a:r>
              <a:rPr lang="en-US" altLang="zh-CN" sz="2000" i="1" dirty="0"/>
              <a:t>A </a:t>
            </a:r>
            <a:r>
              <a:rPr lang="en-US" altLang="zh-CN" sz="2000" i="1" dirty="0">
                <a:sym typeface="Symbol" panose="05050102010706020507" charset="2"/>
              </a:rPr>
              <a:t> </a:t>
            </a:r>
            <a:r>
              <a:rPr lang="en-US" altLang="zh-CN" sz="2000" i="1" dirty="0"/>
              <a:t>B, BC </a:t>
            </a:r>
            <a:r>
              <a:rPr lang="en-US" altLang="zh-CN" sz="2000" i="1" dirty="0">
                <a:sym typeface="Symbol" panose="05050102010706020507" charset="2"/>
              </a:rPr>
              <a:t> D</a:t>
            </a:r>
            <a:r>
              <a:rPr lang="en-US" altLang="zh-CN" sz="2000" dirty="0"/>
              <a:t>}</a:t>
            </a:r>
          </a:p>
          <a:p>
            <a:pPr lvl="2">
              <a:lnSpc>
                <a:spcPct val="90000"/>
              </a:lnSpc>
            </a:pPr>
            <a:r>
              <a:rPr lang="en-US" altLang="zh-CN" sz="2000" dirty="0"/>
              <a:t>Decompose </a:t>
            </a:r>
            <a:r>
              <a:rPr lang="en-US" altLang="zh-CN" sz="2000" i="1" dirty="0"/>
              <a:t>R</a:t>
            </a:r>
            <a:r>
              <a:rPr lang="en-US" altLang="zh-CN" sz="2000" dirty="0"/>
              <a:t> into </a:t>
            </a:r>
            <a:r>
              <a:rPr lang="en-US" altLang="zh-CN" sz="2000" i="1" dirty="0"/>
              <a:t>R</a:t>
            </a:r>
            <a:r>
              <a:rPr lang="en-US" altLang="zh-CN" sz="2000" baseline="-25000" dirty="0"/>
              <a:t>1 </a:t>
            </a:r>
            <a:r>
              <a:rPr lang="en-US" altLang="zh-CN" sz="2000" dirty="0"/>
              <a:t>=</a:t>
            </a:r>
            <a:r>
              <a:rPr lang="en-US" altLang="zh-CN" sz="2000" baseline="-25000" dirty="0"/>
              <a:t> </a:t>
            </a:r>
            <a:r>
              <a:rPr lang="en-US" altLang="zh-CN" sz="2000" dirty="0"/>
              <a:t>(</a:t>
            </a:r>
            <a:r>
              <a:rPr lang="en-US" altLang="zh-CN" sz="2000" i="1" dirty="0"/>
              <a:t>A,B</a:t>
            </a:r>
            <a:r>
              <a:rPr lang="en-US" altLang="zh-CN" sz="2000" dirty="0"/>
              <a:t>) and </a:t>
            </a:r>
            <a:r>
              <a:rPr lang="en-US" altLang="zh-CN" sz="2000" i="1" dirty="0"/>
              <a:t>R</a:t>
            </a:r>
            <a:r>
              <a:rPr lang="en-US" altLang="zh-CN" sz="2000" baseline="-25000" dirty="0"/>
              <a:t>2 </a:t>
            </a:r>
            <a:r>
              <a:rPr lang="en-US" altLang="zh-CN" sz="2000" dirty="0"/>
              <a:t>=</a:t>
            </a:r>
            <a:r>
              <a:rPr lang="en-US" altLang="zh-CN" sz="2000" baseline="-25000" dirty="0"/>
              <a:t> </a:t>
            </a:r>
            <a:r>
              <a:rPr lang="en-US" altLang="zh-CN" sz="2000" dirty="0"/>
              <a:t>(</a:t>
            </a:r>
            <a:r>
              <a:rPr lang="en-US" altLang="zh-CN" sz="2000" i="1" dirty="0"/>
              <a:t>A,C,D, E</a:t>
            </a:r>
            <a:r>
              <a:rPr lang="en-US" altLang="zh-CN" sz="2000" dirty="0"/>
              <a:t>) </a:t>
            </a:r>
          </a:p>
          <a:p>
            <a:pPr lvl="2">
              <a:lnSpc>
                <a:spcPct val="90000"/>
              </a:lnSpc>
            </a:pPr>
            <a:r>
              <a:rPr lang="en-US" altLang="zh-CN" sz="2000" dirty="0"/>
              <a:t>Neither of the dependencies in </a:t>
            </a:r>
            <a:r>
              <a:rPr lang="en-US" altLang="zh-CN" sz="2000" i="1" dirty="0"/>
              <a:t>F</a:t>
            </a:r>
            <a:r>
              <a:rPr lang="en-US" altLang="zh-CN" sz="2000" dirty="0"/>
              <a:t> contain only attributes from</a:t>
            </a:r>
            <a:br>
              <a:rPr lang="en-US" altLang="zh-CN" sz="2000" dirty="0"/>
            </a:br>
            <a:r>
              <a:rPr lang="en-US" altLang="zh-CN" sz="2000" dirty="0"/>
              <a:t> (</a:t>
            </a:r>
            <a:r>
              <a:rPr lang="en-US" altLang="zh-CN" sz="2000" i="1" dirty="0"/>
              <a:t>A,C,D,E</a:t>
            </a:r>
            <a:r>
              <a:rPr lang="en-US" altLang="zh-CN" sz="2000" dirty="0"/>
              <a:t>) so we might be mislead into thinking </a:t>
            </a:r>
            <a:r>
              <a:rPr lang="en-US" altLang="zh-CN" sz="2000" i="1" dirty="0"/>
              <a:t>R</a:t>
            </a:r>
            <a:r>
              <a:rPr lang="en-US" altLang="zh-CN" sz="2000" baseline="-25000" dirty="0"/>
              <a:t>2</a:t>
            </a:r>
            <a:r>
              <a:rPr lang="en-US" altLang="zh-CN" sz="2000" dirty="0"/>
              <a:t> satisfies BCNF.  </a:t>
            </a:r>
          </a:p>
          <a:p>
            <a:pPr lvl="2">
              <a:lnSpc>
                <a:spcPct val="90000"/>
              </a:lnSpc>
            </a:pPr>
            <a:r>
              <a:rPr lang="en-US" altLang="zh-CN" sz="2000" dirty="0"/>
              <a:t>In fact, dependency </a:t>
            </a:r>
            <a:r>
              <a:rPr lang="en-US" altLang="zh-CN" sz="2000" i="1" dirty="0"/>
              <a:t>AC</a:t>
            </a:r>
            <a:r>
              <a:rPr lang="en-US" altLang="zh-CN" sz="2000" dirty="0"/>
              <a:t> </a:t>
            </a:r>
            <a:r>
              <a:rPr lang="en-US" altLang="zh-CN" sz="2000" dirty="0">
                <a:sym typeface="Symbol" panose="05050102010706020507" charset="2"/>
              </a:rPr>
              <a:t></a:t>
            </a:r>
            <a:r>
              <a:rPr lang="en-US" altLang="zh-CN" sz="2000" dirty="0"/>
              <a:t> </a:t>
            </a:r>
            <a:r>
              <a:rPr lang="en-US" altLang="zh-CN" sz="2000" i="1" dirty="0"/>
              <a:t>D</a:t>
            </a:r>
            <a:r>
              <a:rPr lang="en-US" altLang="zh-CN" sz="2000" dirty="0"/>
              <a:t> in </a:t>
            </a:r>
            <a:r>
              <a:rPr lang="en-US" altLang="zh-CN" sz="2000" i="1" dirty="0"/>
              <a:t>F</a:t>
            </a:r>
            <a:r>
              <a:rPr lang="en-US" altLang="zh-CN" sz="2000" baseline="30000" dirty="0"/>
              <a:t>+</a:t>
            </a:r>
            <a:r>
              <a:rPr lang="en-US" altLang="zh-CN" sz="2000" dirty="0"/>
              <a:t> shows </a:t>
            </a:r>
            <a:r>
              <a:rPr lang="en-US" altLang="zh-CN" sz="2000" i="1" dirty="0"/>
              <a:t>R</a:t>
            </a:r>
            <a:r>
              <a:rPr lang="en-US" altLang="zh-CN" sz="2000" baseline="-25000" dirty="0"/>
              <a:t>2</a:t>
            </a:r>
            <a:r>
              <a:rPr lang="en-US" altLang="zh-CN" sz="2000" dirty="0"/>
              <a:t> is not in BCNF.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Testing Decomposition for BCNF</a:t>
            </a:r>
          </a:p>
        </p:txBody>
      </p:sp>
      <p:sp>
        <p:nvSpPr>
          <p:cNvPr id="108546" name="Rectangle 3"/>
          <p:cNvSpPr>
            <a:spLocks noGrp="1"/>
          </p:cNvSpPr>
          <p:nvPr>
            <p:ph idx="1"/>
          </p:nvPr>
        </p:nvSpPr>
        <p:spPr>
          <a:xfrm>
            <a:off x="111125" y="1163638"/>
            <a:ext cx="8861425" cy="5256212"/>
          </a:xfrm>
        </p:spPr>
        <p:txBody>
          <a:bodyPr wrap="square" lIns="91440" tIns="45720" rIns="91440" bIns="45720" anchor="t"/>
          <a:lstStyle/>
          <a:p>
            <a:r>
              <a:rPr lang="en-US" altLang="zh-CN" sz="2000" dirty="0"/>
              <a:t>To check if a relation </a:t>
            </a:r>
            <a:r>
              <a:rPr lang="en-US" altLang="zh-CN" sz="2000" i="1" dirty="0"/>
              <a:t>R</a:t>
            </a:r>
            <a:r>
              <a:rPr lang="en-US" altLang="zh-CN" sz="2000" i="1" baseline="-25000" dirty="0"/>
              <a:t>i</a:t>
            </a:r>
            <a:r>
              <a:rPr lang="en-US" altLang="zh-CN" sz="2000" dirty="0"/>
              <a:t> in a decomposition of </a:t>
            </a:r>
            <a:r>
              <a:rPr lang="en-US" altLang="zh-CN" sz="2000" i="1" dirty="0"/>
              <a:t>R</a:t>
            </a:r>
            <a:r>
              <a:rPr lang="en-US" altLang="zh-CN" sz="2000" dirty="0"/>
              <a:t> is in BCNF, </a:t>
            </a:r>
          </a:p>
          <a:p>
            <a:pPr lvl="1"/>
            <a:r>
              <a:rPr lang="en-US" altLang="zh-CN" sz="2000" dirty="0"/>
              <a:t>Either test R</a:t>
            </a:r>
            <a:r>
              <a:rPr lang="en-US" altLang="zh-CN" sz="2000" baseline="-25000" dirty="0"/>
              <a:t>i </a:t>
            </a:r>
            <a:r>
              <a:rPr lang="en-US" altLang="zh-CN" sz="2000" dirty="0"/>
              <a:t>for BCNF with respect to the </a:t>
            </a:r>
            <a:r>
              <a:rPr lang="en-US" altLang="zh-CN" sz="2000" b="1" dirty="0">
                <a:solidFill>
                  <a:srgbClr val="000099"/>
                </a:solidFill>
              </a:rPr>
              <a:t>restriction</a:t>
            </a:r>
            <a:r>
              <a:rPr lang="en-US" altLang="zh-CN" sz="2000" dirty="0"/>
              <a:t> of F to R</a:t>
            </a:r>
            <a:r>
              <a:rPr lang="en-US" altLang="zh-CN" sz="2000" baseline="-25000" dirty="0"/>
              <a:t>i</a:t>
            </a:r>
            <a:r>
              <a:rPr lang="en-US" altLang="zh-CN" sz="2000" dirty="0"/>
              <a:t>  (that is, all FDs in F</a:t>
            </a:r>
            <a:r>
              <a:rPr lang="en-US" altLang="zh-CN" sz="2000" baseline="30000" dirty="0"/>
              <a:t>+</a:t>
            </a:r>
            <a:r>
              <a:rPr lang="en-US" altLang="zh-CN" sz="2000" dirty="0"/>
              <a:t> that contain only attributes from R</a:t>
            </a:r>
            <a:r>
              <a:rPr lang="en-US" altLang="zh-CN" sz="2000" baseline="-25000" dirty="0"/>
              <a:t>i</a:t>
            </a:r>
            <a:r>
              <a:rPr lang="en-US" altLang="zh-CN" sz="2000" dirty="0"/>
              <a:t>)</a:t>
            </a:r>
          </a:p>
          <a:p>
            <a:pPr lvl="1"/>
            <a:r>
              <a:rPr lang="en-US" altLang="zh-CN" sz="2000" dirty="0"/>
              <a:t>or </a:t>
            </a:r>
            <a:r>
              <a:rPr lang="en-US" altLang="zh-CN" sz="2000" b="1" i="1" u="sng" dirty="0">
                <a:solidFill>
                  <a:srgbClr val="C00000"/>
                </a:solidFill>
              </a:rPr>
              <a:t>use the original set of dependencies F </a:t>
            </a:r>
            <a:r>
              <a:rPr lang="en-US" altLang="zh-CN" sz="2000" dirty="0"/>
              <a:t>that hold on </a:t>
            </a:r>
            <a:r>
              <a:rPr lang="en-US" altLang="zh-CN" sz="2000" i="1" dirty="0"/>
              <a:t>R</a:t>
            </a:r>
            <a:r>
              <a:rPr lang="en-US" altLang="zh-CN" sz="2000" dirty="0"/>
              <a:t>, but with the following test: </a:t>
            </a:r>
            <a:r>
              <a:rPr lang="zh-CN" altLang="en-US" sz="2000" dirty="0">
                <a:solidFill>
                  <a:srgbClr val="0070C0"/>
                </a:solidFill>
              </a:rPr>
              <a:t>按照</a:t>
            </a:r>
            <a:r>
              <a:rPr lang="en-US" altLang="zh-CN" sz="2000" dirty="0">
                <a:solidFill>
                  <a:srgbClr val="0070C0"/>
                </a:solidFill>
              </a:rPr>
              <a:t>BCNF</a:t>
            </a:r>
            <a:r>
              <a:rPr lang="zh-CN" altLang="en-US" sz="2000" dirty="0">
                <a:solidFill>
                  <a:srgbClr val="0070C0"/>
                </a:solidFill>
              </a:rPr>
              <a:t>的定义判断</a:t>
            </a:r>
            <a:r>
              <a:rPr lang="en-US" altLang="zh-CN" sz="2000" i="1" dirty="0">
                <a:solidFill>
                  <a:srgbClr val="0070C0"/>
                </a:solidFill>
                <a:sym typeface="+mn-ea"/>
              </a:rPr>
              <a:t>R</a:t>
            </a:r>
            <a:r>
              <a:rPr lang="en-US" altLang="zh-CN" sz="2000" i="1" baseline="-25000" dirty="0">
                <a:solidFill>
                  <a:srgbClr val="0070C0"/>
                </a:solidFill>
                <a:sym typeface="+mn-ea"/>
              </a:rPr>
              <a:t>i</a:t>
            </a:r>
            <a:r>
              <a:rPr lang="en-US" altLang="zh-CN" sz="2000" dirty="0">
                <a:solidFill>
                  <a:srgbClr val="0070C0"/>
                </a:solidFill>
                <a:sym typeface="+mn-ea"/>
              </a:rPr>
              <a:t> </a:t>
            </a:r>
            <a:r>
              <a:rPr lang="zh-CN" altLang="en-US" sz="2000" dirty="0">
                <a:solidFill>
                  <a:srgbClr val="0070C0"/>
                </a:solidFill>
              </a:rPr>
              <a:t>是否违反</a:t>
            </a:r>
            <a:r>
              <a:rPr lang="en-US" altLang="zh-CN" sz="2000" dirty="0">
                <a:solidFill>
                  <a:srgbClr val="0070C0"/>
                </a:solidFill>
              </a:rPr>
              <a:t>BCNF</a:t>
            </a:r>
            <a:r>
              <a:rPr lang="zh-CN" altLang="en-US" sz="2000" dirty="0">
                <a:solidFill>
                  <a:srgbClr val="0070C0"/>
                </a:solidFill>
              </a:rPr>
              <a:t>的定义</a:t>
            </a:r>
            <a:endParaRPr lang="en-US" altLang="zh-CN" sz="2000" dirty="0">
              <a:solidFill>
                <a:srgbClr val="0070C0"/>
              </a:solidFill>
            </a:endParaRPr>
          </a:p>
          <a:p>
            <a:pPr lvl="3"/>
            <a:r>
              <a:rPr lang="en-US" altLang="zh-CN" sz="2000" dirty="0"/>
              <a:t>for every set of attributes </a:t>
            </a:r>
            <a:r>
              <a:rPr lang="en-US" altLang="zh-CN" sz="2000" dirty="0">
                <a:sym typeface="Symbol" panose="05050102010706020507" charset="2"/>
              </a:rPr>
              <a:t>  </a:t>
            </a:r>
            <a:r>
              <a:rPr lang="en-US" altLang="zh-CN" sz="2000" i="1" dirty="0"/>
              <a:t>R</a:t>
            </a:r>
            <a:r>
              <a:rPr lang="en-US" altLang="zh-CN" sz="2000" i="1" baseline="-25000" dirty="0"/>
              <a:t>i</a:t>
            </a:r>
            <a:r>
              <a:rPr lang="en-US" altLang="zh-CN" sz="2000" dirty="0"/>
              <a:t>, check that </a:t>
            </a:r>
            <a:r>
              <a:rPr lang="en-US" altLang="zh-CN" sz="2000" dirty="0">
                <a:sym typeface="Symbol" panose="05050102010706020507" charset="2"/>
              </a:rPr>
              <a:t></a:t>
            </a:r>
            <a:r>
              <a:rPr lang="en-US" altLang="zh-CN" sz="2000" baseline="30000" dirty="0"/>
              <a:t>+</a:t>
            </a:r>
            <a:r>
              <a:rPr lang="en-US" altLang="zh-CN" sz="2000" dirty="0"/>
              <a:t> (the attribute closure of </a:t>
            </a:r>
            <a:r>
              <a:rPr lang="en-US" altLang="zh-CN" sz="2000" dirty="0">
                <a:sym typeface="Symbol" panose="05050102010706020507" charset="2"/>
              </a:rPr>
              <a:t> </a:t>
            </a:r>
            <a:r>
              <a:rPr lang="en-US" altLang="zh-CN" sz="2000" b="1" i="1" dirty="0">
                <a:solidFill>
                  <a:srgbClr val="FF0000"/>
                </a:solidFill>
                <a:sym typeface="Symbol" panose="05050102010706020507" charset="2"/>
              </a:rPr>
              <a:t>in F</a:t>
            </a:r>
            <a:r>
              <a:rPr lang="en-US" altLang="zh-CN" sz="2000" dirty="0"/>
              <a:t>) either includes no attribute of </a:t>
            </a:r>
            <a:r>
              <a:rPr lang="en-US" altLang="zh-CN" sz="2000" i="1" dirty="0"/>
              <a:t>R</a:t>
            </a:r>
            <a:r>
              <a:rPr lang="en-US" altLang="zh-CN" sz="2000" i="1" baseline="-25000" dirty="0"/>
              <a:t>i</a:t>
            </a:r>
            <a:r>
              <a:rPr lang="en-US" altLang="zh-CN" sz="2000" dirty="0"/>
              <a:t>- </a:t>
            </a:r>
            <a:r>
              <a:rPr lang="en-US" altLang="zh-CN" sz="2000" dirty="0">
                <a:sym typeface="Symbol" panose="05050102010706020507" charset="2"/>
              </a:rPr>
              <a:t></a:t>
            </a:r>
            <a:r>
              <a:rPr lang="en-US" altLang="zh-CN" sz="2000" dirty="0"/>
              <a:t>, or includes all attributes of </a:t>
            </a:r>
            <a:r>
              <a:rPr lang="en-US" altLang="zh-CN" sz="2000" i="1" dirty="0"/>
              <a:t>R</a:t>
            </a:r>
            <a:r>
              <a:rPr lang="en-US" altLang="zh-CN" sz="2000" i="1" baseline="-25000" dirty="0"/>
              <a:t>i</a:t>
            </a:r>
            <a:r>
              <a:rPr lang="en-US" altLang="zh-CN" sz="2000" dirty="0"/>
              <a:t>.</a:t>
            </a:r>
          </a:p>
          <a:p>
            <a:pPr lvl="2"/>
            <a:r>
              <a:rPr lang="en-US" altLang="zh-CN" sz="2000" dirty="0"/>
              <a:t>If the condition is violated by some </a:t>
            </a:r>
            <a:r>
              <a:rPr lang="en-US" altLang="zh-CN" sz="2000" dirty="0">
                <a:sym typeface="Symbol" panose="05050102010706020507" charset="2"/>
              </a:rPr>
              <a:t> </a:t>
            </a:r>
            <a:r>
              <a:rPr lang="en-US" altLang="zh-CN" sz="2000" i="1" dirty="0">
                <a:sym typeface="Symbol" panose="05050102010706020507" charset="2"/>
              </a:rPr>
              <a:t></a:t>
            </a:r>
            <a:r>
              <a:rPr lang="en-US" altLang="zh-CN" sz="2000" dirty="0"/>
              <a:t>  in </a:t>
            </a:r>
            <a:r>
              <a:rPr lang="en-US" altLang="zh-CN" sz="2000" i="1" dirty="0"/>
              <a:t>F</a:t>
            </a:r>
            <a:r>
              <a:rPr lang="en-US" altLang="zh-CN" sz="2000" dirty="0"/>
              <a:t>, the dependency</a:t>
            </a:r>
            <a:br>
              <a:rPr lang="en-US" altLang="zh-CN" sz="2000" dirty="0"/>
            </a:br>
            <a:r>
              <a:rPr lang="en-US" altLang="zh-CN" sz="2000" dirty="0"/>
              <a:t>      </a:t>
            </a:r>
            <a:r>
              <a:rPr lang="en-US" altLang="zh-CN" sz="2000" dirty="0">
                <a:sym typeface="Symbol" panose="05050102010706020507" charset="2"/>
              </a:rPr>
              <a:t> (</a:t>
            </a:r>
            <a:r>
              <a:rPr lang="en-US" altLang="zh-CN" sz="2000" baseline="30000" dirty="0">
                <a:sym typeface="Symbol" panose="05050102010706020507" charset="2"/>
              </a:rPr>
              <a:t>+ </a:t>
            </a:r>
            <a:r>
              <a:rPr lang="en-US" altLang="zh-CN" sz="2000" dirty="0">
                <a:sym typeface="Symbol" panose="05050102010706020507" charset="2"/>
              </a:rPr>
              <a:t>- )  </a:t>
            </a:r>
            <a:r>
              <a:rPr lang="en-US" altLang="zh-CN" sz="2000" i="1" dirty="0"/>
              <a:t>R</a:t>
            </a:r>
            <a:r>
              <a:rPr lang="en-US" altLang="zh-CN" sz="2000" i="1" baseline="-25000" dirty="0"/>
              <a:t>i</a:t>
            </a:r>
            <a:br>
              <a:rPr lang="en-US" altLang="zh-CN" sz="2000" baseline="30000" dirty="0"/>
            </a:br>
            <a:r>
              <a:rPr lang="en-US" altLang="zh-CN" sz="2000" dirty="0"/>
              <a:t>can be shown to hold on </a:t>
            </a:r>
            <a:r>
              <a:rPr lang="en-US" altLang="zh-CN" sz="2000" i="1" dirty="0"/>
              <a:t>R</a:t>
            </a:r>
            <a:r>
              <a:rPr lang="en-US" altLang="zh-CN" sz="2000" i="1" baseline="-25000" dirty="0"/>
              <a:t>i</a:t>
            </a:r>
            <a:r>
              <a:rPr lang="en-US" altLang="zh-CN" sz="2000" dirty="0"/>
              <a:t>, and </a:t>
            </a:r>
            <a:r>
              <a:rPr lang="en-US" altLang="zh-CN" sz="2000" i="1" dirty="0"/>
              <a:t>R</a:t>
            </a:r>
            <a:r>
              <a:rPr lang="en-US" altLang="zh-CN" sz="2000" i="1" baseline="-25000" dirty="0"/>
              <a:t>i</a:t>
            </a:r>
            <a:r>
              <a:rPr lang="en-US" altLang="zh-CN" sz="2000" dirty="0"/>
              <a:t> violates BCNF.</a:t>
            </a:r>
          </a:p>
          <a:p>
            <a:pPr lvl="2"/>
            <a:r>
              <a:rPr lang="en-US" altLang="zh-CN" sz="2000" dirty="0"/>
              <a:t>We use above dependency to decompose </a:t>
            </a:r>
            <a:r>
              <a:rPr lang="en-US" altLang="zh-CN" sz="2000" i="1" dirty="0"/>
              <a:t>R</a:t>
            </a:r>
            <a:r>
              <a:rPr lang="en-US" altLang="zh-CN" sz="2000" i="1" baseline="-25000" dirty="0"/>
              <a:t>i</a:t>
            </a:r>
            <a:endParaRPr lang="en-US" altLang="zh-CN" sz="2000" i="1" dirty="0"/>
          </a:p>
        </p:txBody>
      </p:sp>
      <p:sp>
        <p:nvSpPr>
          <p:cNvPr id="108547" name="文本框 1"/>
          <p:cNvSpPr txBox="1"/>
          <p:nvPr/>
        </p:nvSpPr>
        <p:spPr>
          <a:xfrm>
            <a:off x="561975" y="5583238"/>
            <a:ext cx="7856538" cy="533400"/>
          </a:xfrm>
          <a:prstGeom prst="rect">
            <a:avLst/>
          </a:prstGeom>
          <a:noFill/>
          <a:ln w="9525" cap="flat" cmpd="sng">
            <a:solidFill>
              <a:srgbClr val="0066CC"/>
            </a:solidFill>
            <a:prstDash val="solid"/>
            <a:round/>
            <a:headEnd type="none" w="med" len="med"/>
            <a:tailEnd type="none" w="med" len="med"/>
          </a:ln>
        </p:spPr>
        <p:txBody>
          <a:bodyPr wrap="square" anchor="t">
            <a:spAutoFit/>
          </a:bodyPr>
          <a:lstStyle/>
          <a:p>
            <a:pPr lvl="1" indent="0">
              <a:lnSpc>
                <a:spcPct val="90000"/>
              </a:lnSpc>
            </a:pPr>
            <a:r>
              <a:rPr lang="en-US" altLang="zh-CN" i="1" dirty="0">
                <a:latin typeface="Courier New" panose="02070309020205020404" charset="0"/>
              </a:rPr>
              <a:t>R =</a:t>
            </a:r>
            <a:r>
              <a:rPr lang="en-US" altLang="zh-CN" dirty="0">
                <a:latin typeface="Courier New" panose="02070309020205020404" charset="0"/>
              </a:rPr>
              <a:t> (</a:t>
            </a:r>
            <a:r>
              <a:rPr lang="en-US" altLang="zh-CN" i="1" dirty="0">
                <a:latin typeface="Courier New" panose="02070309020205020404" charset="0"/>
              </a:rPr>
              <a:t>A, B, C, D, E</a:t>
            </a:r>
            <a:r>
              <a:rPr lang="en-US" altLang="zh-CN" dirty="0">
                <a:latin typeface="Courier New" panose="02070309020205020404" charset="0"/>
              </a:rPr>
              <a:t>), </a:t>
            </a:r>
            <a:r>
              <a:rPr lang="en-US" altLang="zh-CN" i="1" dirty="0">
                <a:latin typeface="Courier New" panose="02070309020205020404" charset="0"/>
              </a:rPr>
              <a:t>F</a:t>
            </a:r>
            <a:r>
              <a:rPr lang="en-US" altLang="zh-CN" dirty="0">
                <a:latin typeface="Courier New" panose="02070309020205020404" charset="0"/>
              </a:rPr>
              <a:t> = { </a:t>
            </a:r>
            <a:r>
              <a:rPr lang="en-US" altLang="zh-CN" i="1" dirty="0">
                <a:latin typeface="Courier New" panose="02070309020205020404" charset="0"/>
              </a:rPr>
              <a:t>A </a:t>
            </a:r>
            <a:r>
              <a:rPr lang="en-US" altLang="zh-CN" i="1" dirty="0">
                <a:latin typeface="Courier New" panose="02070309020205020404" charset="0"/>
                <a:sym typeface="Symbol" panose="05050102010706020507" charset="2"/>
              </a:rPr>
              <a:t> </a:t>
            </a:r>
            <a:r>
              <a:rPr lang="en-US" altLang="zh-CN" i="1" dirty="0">
                <a:latin typeface="Courier New" panose="02070309020205020404" charset="0"/>
              </a:rPr>
              <a:t>B, BC </a:t>
            </a:r>
            <a:r>
              <a:rPr lang="en-US" altLang="zh-CN" i="1" dirty="0">
                <a:latin typeface="Courier New" panose="02070309020205020404" charset="0"/>
                <a:sym typeface="Symbol" panose="05050102010706020507" charset="2"/>
              </a:rPr>
              <a:t> D</a:t>
            </a:r>
            <a:r>
              <a:rPr lang="en-US" altLang="zh-CN" dirty="0">
                <a:latin typeface="Courier New" panose="02070309020205020404" charset="0"/>
              </a:rPr>
              <a:t>}</a:t>
            </a:r>
          </a:p>
          <a:p>
            <a:pPr lvl="1" indent="0">
              <a:lnSpc>
                <a:spcPct val="90000"/>
              </a:lnSpc>
            </a:pPr>
            <a:r>
              <a:rPr lang="en-US" altLang="zh-CN" dirty="0">
                <a:latin typeface="Courier New" panose="02070309020205020404" charset="0"/>
              </a:rPr>
              <a:t>Decompose </a:t>
            </a:r>
            <a:r>
              <a:rPr lang="en-US" altLang="zh-CN" i="1" dirty="0">
                <a:latin typeface="Courier New" panose="02070309020205020404" charset="0"/>
              </a:rPr>
              <a:t>R</a:t>
            </a:r>
            <a:r>
              <a:rPr lang="en-US" altLang="zh-CN" dirty="0">
                <a:latin typeface="Courier New" panose="02070309020205020404" charset="0"/>
              </a:rPr>
              <a:t> into </a:t>
            </a:r>
            <a:r>
              <a:rPr lang="en-US" altLang="zh-CN" i="1" dirty="0">
                <a:latin typeface="Courier New" panose="02070309020205020404" charset="0"/>
              </a:rPr>
              <a:t>R</a:t>
            </a:r>
            <a:r>
              <a:rPr lang="en-US" altLang="zh-CN" baseline="-25000" dirty="0">
                <a:latin typeface="Courier New" panose="02070309020205020404" charset="0"/>
              </a:rPr>
              <a:t>1 </a:t>
            </a:r>
            <a:r>
              <a:rPr lang="en-US" altLang="zh-CN" dirty="0">
                <a:latin typeface="Courier New" panose="02070309020205020404" charset="0"/>
              </a:rPr>
              <a:t>=</a:t>
            </a:r>
            <a:r>
              <a:rPr lang="en-US" altLang="zh-CN" baseline="-25000" dirty="0">
                <a:latin typeface="Courier New" panose="02070309020205020404" charset="0"/>
              </a:rPr>
              <a:t> </a:t>
            </a:r>
            <a:r>
              <a:rPr lang="en-US" altLang="zh-CN" dirty="0">
                <a:latin typeface="Courier New" panose="02070309020205020404" charset="0"/>
              </a:rPr>
              <a:t>(</a:t>
            </a:r>
            <a:r>
              <a:rPr lang="en-US" altLang="zh-CN" i="1" dirty="0">
                <a:latin typeface="Courier New" panose="02070309020205020404" charset="0"/>
              </a:rPr>
              <a:t>A,B</a:t>
            </a:r>
            <a:r>
              <a:rPr lang="en-US" altLang="zh-CN" dirty="0">
                <a:latin typeface="Courier New" panose="02070309020205020404" charset="0"/>
              </a:rPr>
              <a:t>) and </a:t>
            </a:r>
            <a:r>
              <a:rPr lang="en-US" altLang="zh-CN" i="1" dirty="0">
                <a:latin typeface="Courier New" panose="02070309020205020404" charset="0"/>
              </a:rPr>
              <a:t>R</a:t>
            </a:r>
            <a:r>
              <a:rPr lang="en-US" altLang="zh-CN" baseline="-25000" dirty="0">
                <a:latin typeface="Courier New" panose="02070309020205020404" charset="0"/>
              </a:rPr>
              <a:t>2 </a:t>
            </a:r>
            <a:r>
              <a:rPr lang="en-US" altLang="zh-CN" dirty="0">
                <a:latin typeface="Courier New" panose="02070309020205020404" charset="0"/>
              </a:rPr>
              <a:t>=</a:t>
            </a:r>
            <a:r>
              <a:rPr lang="en-US" altLang="zh-CN" baseline="-25000" dirty="0">
                <a:latin typeface="Courier New" panose="02070309020205020404" charset="0"/>
              </a:rPr>
              <a:t> </a:t>
            </a:r>
            <a:r>
              <a:rPr lang="en-US" altLang="zh-CN" dirty="0">
                <a:latin typeface="Courier New" panose="02070309020205020404" charset="0"/>
              </a:rPr>
              <a:t>(</a:t>
            </a:r>
            <a:r>
              <a:rPr lang="en-US" altLang="zh-CN" i="1" dirty="0">
                <a:latin typeface="Courier New" panose="02070309020205020404" charset="0"/>
              </a:rPr>
              <a:t>A,C,D, E</a:t>
            </a:r>
            <a:r>
              <a:rPr lang="en-US" altLang="zh-CN" dirty="0">
                <a:latin typeface="Courier New" panose="02070309020205020404" charset="0"/>
              </a:rPr>
              <a:t>) </a:t>
            </a:r>
            <a:endParaRPr lang="zh-CN" altLang="en-US">
              <a:latin typeface="Courier New" panose="020703090202050204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BCNF Decomposition Algorithm</a:t>
            </a:r>
          </a:p>
        </p:txBody>
      </p:sp>
      <p:sp>
        <p:nvSpPr>
          <p:cNvPr id="110594" name="Rectangle 3"/>
          <p:cNvSpPr>
            <a:spLocks noGrp="1"/>
          </p:cNvSpPr>
          <p:nvPr>
            <p:ph idx="1"/>
          </p:nvPr>
        </p:nvSpPr>
        <p:spPr>
          <a:xfrm>
            <a:off x="160655" y="1149350"/>
            <a:ext cx="8561705" cy="3873500"/>
          </a:xfrm>
        </p:spPr>
        <p:txBody>
          <a:bodyPr wrap="square" lIns="91440" tIns="45720" rIns="91440" bIns="45720" anchor="t"/>
          <a:lstStyle/>
          <a:p>
            <a:pPr defTabSz="914400">
              <a:buNone/>
              <a:tabLst>
                <a:tab pos="565150" algn="l"/>
                <a:tab pos="803275" algn="l"/>
                <a:tab pos="1489075" algn="l"/>
                <a:tab pos="1771650" algn="l"/>
              </a:tabLst>
            </a:pPr>
            <a:r>
              <a:rPr lang="en-US" altLang="zh-CN" sz="2000" i="1" dirty="0"/>
              <a:t>	result </a:t>
            </a:r>
            <a:r>
              <a:rPr lang="en-US" altLang="zh-CN" sz="2000" dirty="0"/>
              <a:t>:= {</a:t>
            </a:r>
            <a:r>
              <a:rPr lang="en-US" altLang="zh-CN" sz="2000" i="1" dirty="0"/>
              <a:t>R </a:t>
            </a:r>
            <a:r>
              <a:rPr lang="en-US" altLang="zh-CN" sz="2000" dirty="0"/>
              <a:t>};</a:t>
            </a:r>
            <a:br>
              <a:rPr lang="en-US" altLang="zh-CN" sz="2000" dirty="0"/>
            </a:br>
            <a:r>
              <a:rPr lang="en-US" altLang="zh-CN" sz="2000" i="1" dirty="0"/>
              <a:t>done </a:t>
            </a:r>
            <a:r>
              <a:rPr lang="en-US" altLang="zh-CN" sz="2000" dirty="0"/>
              <a:t>:= false;</a:t>
            </a:r>
            <a:br>
              <a:rPr lang="en-US" altLang="zh-CN" sz="2000" dirty="0"/>
            </a:br>
            <a:r>
              <a:rPr lang="en-US" altLang="zh-CN" sz="2000" b="1" dirty="0"/>
              <a:t>while (not </a:t>
            </a:r>
            <a:r>
              <a:rPr lang="en-US" altLang="zh-CN" sz="2000" i="1" dirty="0"/>
              <a:t>done) </a:t>
            </a:r>
            <a:r>
              <a:rPr lang="en-US" altLang="zh-CN" sz="2000" b="1" dirty="0"/>
              <a:t>do</a:t>
            </a:r>
            <a:br>
              <a:rPr lang="en-US" altLang="zh-CN" sz="2000" b="1" dirty="0"/>
            </a:br>
            <a:r>
              <a:rPr lang="en-US" altLang="zh-CN" sz="2000" b="1" dirty="0"/>
              <a:t>	if </a:t>
            </a:r>
            <a:r>
              <a:rPr lang="en-US" altLang="zh-CN" sz="2000" dirty="0"/>
              <a:t>(there is a schema </a:t>
            </a:r>
            <a:r>
              <a:rPr lang="en-US" altLang="zh-CN" sz="2000" i="1" dirty="0"/>
              <a:t>R</a:t>
            </a:r>
            <a:r>
              <a:rPr lang="en-US" altLang="zh-CN" sz="2000" i="1" baseline="-25000" dirty="0"/>
              <a:t>i</a:t>
            </a:r>
            <a:r>
              <a:rPr lang="en-US" altLang="zh-CN" sz="2000" i="1" dirty="0"/>
              <a:t> </a:t>
            </a:r>
            <a:r>
              <a:rPr lang="en-US" altLang="zh-CN" sz="2000" dirty="0"/>
              <a:t>in </a:t>
            </a:r>
            <a:r>
              <a:rPr lang="en-US" altLang="zh-CN" sz="2000" i="1" dirty="0"/>
              <a:t>result </a:t>
            </a:r>
            <a:r>
              <a:rPr lang="en-US" altLang="zh-CN" sz="2000" dirty="0"/>
              <a:t> that is not in BCNF)</a:t>
            </a:r>
            <a:br>
              <a:rPr lang="en-US" altLang="zh-CN" sz="2000" dirty="0"/>
            </a:br>
            <a:r>
              <a:rPr lang="en-US" altLang="zh-CN" sz="2000" dirty="0"/>
              <a:t>		</a:t>
            </a:r>
            <a:r>
              <a:rPr lang="en-US" altLang="zh-CN" sz="2000" b="1" dirty="0"/>
              <a:t>then begin</a:t>
            </a:r>
            <a:br>
              <a:rPr lang="en-US" altLang="zh-CN" sz="2000" b="1" dirty="0"/>
            </a:br>
            <a:r>
              <a:rPr lang="en-US" altLang="zh-CN" sz="2000" b="1" dirty="0"/>
              <a:t>			</a:t>
            </a:r>
            <a:r>
              <a:rPr lang="en-US" altLang="zh-CN" sz="2000" dirty="0"/>
              <a:t>let </a:t>
            </a:r>
            <a:r>
              <a:rPr lang="en-US" altLang="zh-CN" sz="2000" dirty="0">
                <a:sym typeface="Symbol" panose="05050102010706020507" charset="2"/>
              </a:rPr>
              <a:t></a:t>
            </a:r>
            <a:r>
              <a:rPr lang="en-US" altLang="zh-CN" sz="2000" dirty="0">
                <a:sym typeface="Monotype Sorts" charset="2"/>
              </a:rPr>
              <a:t> </a:t>
            </a:r>
            <a:r>
              <a:rPr lang="en-US" altLang="zh-CN" sz="2000" i="1" dirty="0">
                <a:sym typeface="Symbol" panose="05050102010706020507" charset="2"/>
              </a:rPr>
              <a:t></a:t>
            </a:r>
            <a:r>
              <a:rPr lang="en-US" altLang="zh-CN" sz="2000" i="1" dirty="0">
                <a:sym typeface="Greek Symbols" pitchFamily="18" charset="2"/>
              </a:rPr>
              <a:t> </a:t>
            </a:r>
            <a:r>
              <a:rPr lang="en-US" altLang="zh-CN" sz="2000" dirty="0">
                <a:sym typeface="Greek Symbols" pitchFamily="18" charset="2"/>
              </a:rPr>
              <a:t> be a nontrivial functional dependency that </a:t>
            </a:r>
            <a:br>
              <a:rPr lang="en-US" altLang="zh-CN" sz="2000" dirty="0">
                <a:sym typeface="Greek Symbols" pitchFamily="18" charset="2"/>
              </a:rPr>
            </a:br>
            <a:r>
              <a:rPr lang="en-US" altLang="zh-CN" sz="2000" dirty="0">
                <a:sym typeface="Greek Symbols" pitchFamily="18" charset="2"/>
              </a:rPr>
              <a:t>                       holds on </a:t>
            </a:r>
            <a:r>
              <a:rPr lang="en-US" altLang="zh-CN" sz="2000" i="1" dirty="0">
                <a:sym typeface="Greek Symbols" pitchFamily="18" charset="2"/>
              </a:rPr>
              <a:t>R</a:t>
            </a:r>
            <a:r>
              <a:rPr lang="en-US" altLang="zh-CN" sz="2000" i="1" baseline="-25000" dirty="0">
                <a:sym typeface="Greek Symbols" pitchFamily="18" charset="2"/>
              </a:rPr>
              <a:t>i</a:t>
            </a:r>
            <a:r>
              <a:rPr lang="en-US" altLang="zh-CN" sz="2000" i="1" dirty="0">
                <a:sym typeface="Greek Symbols" pitchFamily="18" charset="2"/>
              </a:rPr>
              <a:t>  </a:t>
            </a:r>
            <a:r>
              <a:rPr lang="en-US" altLang="zh-CN" sz="2000" dirty="0">
                <a:sym typeface="Greek Symbols" pitchFamily="18" charset="2"/>
              </a:rPr>
              <a:t>such that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Greek Symbols" pitchFamily="18" charset="2"/>
              </a:rPr>
              <a:t>R</a:t>
            </a:r>
            <a:r>
              <a:rPr lang="en-US" altLang="zh-CN" sz="2000" i="1" baseline="-25000" dirty="0">
                <a:sym typeface="Greek Symbols" pitchFamily="18" charset="2"/>
              </a:rPr>
              <a:t>i</a:t>
            </a:r>
            <a:r>
              <a:rPr lang="en-US" altLang="zh-CN" sz="2000" i="1" dirty="0">
                <a:sym typeface="Greek Symbols" pitchFamily="18" charset="2"/>
              </a:rPr>
              <a:t> </a:t>
            </a:r>
            <a:r>
              <a:rPr lang="en-US" altLang="zh-CN" sz="2000" dirty="0">
                <a:sym typeface="Greek Symbols" pitchFamily="18" charset="2"/>
              </a:rPr>
              <a:t>is not in </a:t>
            </a:r>
            <a:r>
              <a:rPr lang="en-US" altLang="zh-CN" sz="2000" i="1" dirty="0">
                <a:sym typeface="Greek Symbols" pitchFamily="18" charset="2"/>
              </a:rPr>
              <a:t>F </a:t>
            </a:r>
            <a:r>
              <a:rPr lang="en-US" altLang="zh-CN" sz="2000" baseline="30000" dirty="0">
                <a:sym typeface="Greek Symbols" pitchFamily="18" charset="2"/>
              </a:rPr>
              <a:t>+</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and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 </a:t>
            </a:r>
            <a:r>
              <a:rPr lang="en-US" altLang="zh-CN" sz="2000" i="1" dirty="0">
                <a:sym typeface="Symbol" panose="05050102010706020507" charset="2"/>
              </a:rPr>
              <a:t></a:t>
            </a:r>
            <a:r>
              <a:rPr lang="en-US" altLang="zh-CN" sz="2000" i="1" dirty="0">
                <a:sym typeface="Greek Symbols" pitchFamily="18" charset="2"/>
              </a:rPr>
              <a:t>  = </a:t>
            </a:r>
            <a:r>
              <a:rPr lang="en-US" altLang="zh-CN" sz="2000" dirty="0">
                <a:sym typeface="Symbol" panose="05050102010706020507" charset="2"/>
              </a:rPr>
              <a:t>;</a:t>
            </a:r>
            <a:br>
              <a:rPr lang="en-US" altLang="zh-CN" sz="2000" dirty="0">
                <a:sym typeface="Symbol" panose="05050102010706020507" charset="2"/>
              </a:rPr>
            </a:br>
            <a:r>
              <a:rPr lang="en-US" altLang="zh-CN" sz="2000" dirty="0">
                <a:sym typeface="Symbol" panose="05050102010706020507" charset="2"/>
              </a:rPr>
              <a:t>			   </a:t>
            </a:r>
            <a:r>
              <a:rPr lang="en-US" altLang="zh-CN" sz="2000" i="1" dirty="0">
                <a:sym typeface="Symbol" panose="05050102010706020507" charset="2"/>
              </a:rPr>
              <a:t>result </a:t>
            </a:r>
            <a:r>
              <a:rPr lang="en-US" altLang="zh-CN" sz="2000" dirty="0">
                <a:sym typeface="Symbol" panose="05050102010706020507" charset="2"/>
              </a:rPr>
              <a:t>:= (</a:t>
            </a:r>
            <a:r>
              <a:rPr lang="en-US" altLang="zh-CN" sz="2000" i="1" dirty="0">
                <a:sym typeface="Symbol" panose="05050102010706020507" charset="2"/>
              </a:rPr>
              <a:t>result – R</a:t>
            </a:r>
            <a:r>
              <a:rPr lang="en-US" altLang="zh-CN" sz="2000" i="1" baseline="-25000" dirty="0">
                <a:sym typeface="Symbol" panose="05050102010706020507" charset="2"/>
              </a:rPr>
              <a:t>i </a:t>
            </a:r>
            <a:r>
              <a:rPr lang="en-US" altLang="zh-CN" sz="2000" i="1" dirty="0">
                <a:sym typeface="Symbol" panose="05050102010706020507" charset="2"/>
              </a:rPr>
              <a:t>) </a:t>
            </a: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i="1" dirty="0">
                <a:sym typeface="Symbol" panose="05050102010706020507" charset="2"/>
              </a:rPr>
              <a:t> – </a:t>
            </a:r>
            <a:r>
              <a:rPr lang="en-US" altLang="zh-CN" sz="2000" dirty="0">
                <a:sym typeface="Greek Symbols" pitchFamily="18" charset="2"/>
              </a:rPr>
              <a:t>) </a:t>
            </a:r>
            <a:r>
              <a:rPr lang="en-US" altLang="zh-CN" sz="2000" dirty="0">
                <a:sym typeface="Symbol" panose="05050102010706020507" charset="2"/>
              </a:rPr>
              <a:t> (</a:t>
            </a:r>
            <a:r>
              <a:rPr lang="en-US" altLang="zh-CN" sz="2000" dirty="0">
                <a:sym typeface="Greek Symbols" pitchFamily="18" charset="2"/>
              </a:rPr>
              <a:t>, </a:t>
            </a:r>
            <a:r>
              <a:rPr lang="en-US" altLang="zh-CN" sz="2000" i="1" dirty="0">
                <a:sym typeface="Symbol" panose="05050102010706020507" charset="2"/>
              </a:rPr>
              <a:t></a:t>
            </a:r>
            <a:r>
              <a:rPr lang="en-US" altLang="zh-CN" sz="2000" i="1" dirty="0">
                <a:sym typeface="Greek Symbols" pitchFamily="18" charset="2"/>
              </a:rPr>
              <a:t> );</a:t>
            </a:r>
            <a:br>
              <a:rPr lang="en-US" altLang="zh-CN" sz="2000" i="1" dirty="0">
                <a:sym typeface="Greek Symbols" pitchFamily="18" charset="2"/>
              </a:rPr>
            </a:br>
            <a:r>
              <a:rPr lang="en-US" altLang="zh-CN" sz="2000" i="1" dirty="0">
                <a:sym typeface="Greek Symbols" pitchFamily="18" charset="2"/>
              </a:rPr>
              <a:t>	    	</a:t>
            </a:r>
            <a:r>
              <a:rPr lang="en-US" altLang="zh-CN" sz="2000" b="1" dirty="0">
                <a:sym typeface="Greek Symbols" pitchFamily="18" charset="2"/>
              </a:rPr>
              <a:t>end</a:t>
            </a:r>
            <a:br>
              <a:rPr lang="en-US" altLang="zh-CN" sz="2000" b="1" dirty="0">
                <a:sym typeface="Greek Symbols" pitchFamily="18" charset="2"/>
              </a:rPr>
            </a:br>
            <a:r>
              <a:rPr lang="en-US" altLang="zh-CN" sz="2000" b="1" dirty="0">
                <a:sym typeface="Greek Symbols" pitchFamily="18" charset="2"/>
              </a:rPr>
              <a:t>		else</a:t>
            </a:r>
            <a:r>
              <a:rPr lang="en-US" altLang="zh-CN" sz="2000" i="1" dirty="0">
                <a:sym typeface="Greek Symbols" pitchFamily="18" charset="2"/>
              </a:rPr>
              <a:t> done </a:t>
            </a:r>
            <a:r>
              <a:rPr lang="en-US" altLang="zh-CN" sz="2000" dirty="0">
                <a:sym typeface="Greek Symbols" pitchFamily="18" charset="2"/>
              </a:rPr>
              <a:t>:= </a:t>
            </a:r>
            <a:r>
              <a:rPr lang="en-US" altLang="zh-CN" sz="2000" b="1" dirty="0">
                <a:sym typeface="Greek Symbols" pitchFamily="18" charset="2"/>
              </a:rPr>
              <a:t>true; </a:t>
            </a:r>
          </a:p>
          <a:p>
            <a:pPr defTabSz="914400">
              <a:buNone/>
              <a:tabLst>
                <a:tab pos="565150" algn="l"/>
                <a:tab pos="803275" algn="l"/>
                <a:tab pos="1489075" algn="l"/>
                <a:tab pos="1771650" algn="l"/>
              </a:tabLst>
            </a:pPr>
            <a:r>
              <a:rPr lang="en-US" altLang="zh-CN" sz="2000" dirty="0">
                <a:sym typeface="Greek Symbols" pitchFamily="18" charset="2"/>
              </a:rPr>
              <a:t>     Note:  each </a:t>
            </a:r>
            <a:r>
              <a:rPr lang="en-US" altLang="zh-CN" sz="2000" i="1" dirty="0">
                <a:sym typeface="Greek Symbols" pitchFamily="18" charset="2"/>
              </a:rPr>
              <a:t>R</a:t>
            </a:r>
            <a:r>
              <a:rPr lang="en-US" altLang="zh-CN" sz="2000" i="1" baseline="-25000" dirty="0">
                <a:sym typeface="Greek Symbols" pitchFamily="18" charset="2"/>
              </a:rPr>
              <a:t>i</a:t>
            </a:r>
            <a:r>
              <a:rPr lang="en-US" altLang="zh-CN" sz="2000" i="1" dirty="0">
                <a:sym typeface="Greek Symbols" pitchFamily="18" charset="2"/>
              </a:rPr>
              <a:t> </a:t>
            </a:r>
            <a:r>
              <a:rPr lang="en-US" altLang="zh-CN" sz="2000" dirty="0">
                <a:sym typeface="Greek Symbols" pitchFamily="18" charset="2"/>
              </a:rPr>
              <a:t>is in BCNF, and decomposition is lossless-join.</a:t>
            </a:r>
            <a:endParaRPr lang="en-US" altLang="zh-CN" sz="2000" dirty="0">
              <a:solidFill>
                <a:srgbClr val="002060"/>
              </a:solidFill>
              <a:sym typeface="Greek Symbols"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2720" y="3409315"/>
            <a:ext cx="8672195" cy="2856230"/>
          </a:xfrm>
        </p:spPr>
        <p:txBody>
          <a:bodyPr/>
          <a:lstStyle/>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zh-CN" altLang="en-US" sz="2000" i="1" noProof="0" dirty="0">
                <a:ln>
                  <a:noFill/>
                </a:ln>
                <a:effectLst/>
                <a:uLnTx/>
                <a:uFillTx/>
                <a:latin typeface="微软雅黑" panose="020B0503020204020204" charset="-122"/>
                <a:ea typeface="微软雅黑" panose="020B0503020204020204" charset="-122"/>
                <a:cs typeface="+mn-cs"/>
                <a:sym typeface="+mn-ea"/>
              </a:rPr>
              <a:t>给定关系 </a:t>
            </a:r>
            <a:r>
              <a:rPr kumimoji="0" lang="en-US" altLang="zh-CN" sz="2000" i="1" noProof="0" dirty="0">
                <a:ln>
                  <a:noFill/>
                </a:ln>
                <a:effectLst/>
                <a:uLnTx/>
                <a:uFillTx/>
                <a:latin typeface="微软雅黑" panose="020B0503020204020204" charset="-122"/>
                <a:ea typeface="微软雅黑" panose="020B0503020204020204" charset="-122"/>
                <a:cs typeface="+mn-cs"/>
                <a:sym typeface="+mn-ea"/>
              </a:rPr>
              <a:t>R </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a:t>
            </a:r>
            <a:r>
              <a:rPr kumimoji="0" lang="en-US" altLang="zh-CN" sz="2000" i="1" noProof="0" dirty="0">
                <a:ln>
                  <a:noFill/>
                </a:ln>
                <a:effectLst/>
                <a:uLnTx/>
                <a:uFillTx/>
                <a:latin typeface="微软雅黑" panose="020B0503020204020204" charset="-122"/>
                <a:ea typeface="微软雅黑" panose="020B0503020204020204" charset="-122"/>
                <a:cs typeface="+mn-cs"/>
                <a:sym typeface="+mn-ea"/>
              </a:rPr>
              <a:t>A,B,C,D,E</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，函数依赖的集合</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F={</a:t>
            </a:r>
            <a:r>
              <a:rPr kumimoji="0" lang="en-US" altLang="zh-CN" sz="2000" i="1" noProof="0" dirty="0">
                <a:ln>
                  <a:noFill/>
                </a:ln>
                <a:effectLst/>
                <a:uLnTx/>
                <a:uFillTx/>
                <a:latin typeface="微软雅黑" panose="020B0503020204020204" charset="-122"/>
                <a:ea typeface="微软雅黑" panose="020B0503020204020204" charset="-122"/>
                <a:cs typeface="+mn-cs"/>
                <a:sym typeface="+mn-ea"/>
              </a:rPr>
              <a:t>A → B, BC → D</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a:t>
            </a:r>
            <a:endParaRPr kumimoji="0" lang="en-US" altLang="zh-CN"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zh-CN" altLang="en-US" sz="2000" noProof="0" dirty="0">
                <a:ln>
                  <a:noFill/>
                </a:ln>
                <a:effectLst/>
                <a:uLnTx/>
                <a:uFillTx/>
                <a:latin typeface="微软雅黑" panose="020B0503020204020204" charset="-122"/>
                <a:ea typeface="微软雅黑" panose="020B0503020204020204" charset="-122"/>
                <a:cs typeface="+mn-cs"/>
                <a:sym typeface="+mn-ea"/>
              </a:rPr>
              <a:t>判定表不是</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BCNF</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范式，因为</a:t>
            </a:r>
            <a:r>
              <a:rPr kumimoji="0" lang="en-US" altLang="zh-CN" sz="2000" i="1" noProof="0" dirty="0">
                <a:ln>
                  <a:noFill/>
                </a:ln>
                <a:effectLst/>
                <a:uLnTx/>
                <a:uFillTx/>
                <a:latin typeface="微软雅黑" panose="020B0503020204020204" charset="-122"/>
                <a:ea typeface="微软雅黑" panose="020B0503020204020204" charset="-122"/>
                <a:cs typeface="+mn-cs"/>
                <a:sym typeface="+mn-ea"/>
              </a:rPr>
              <a:t>A → B, A</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不是码</a:t>
            </a:r>
            <a:endParaRPr kumimoji="0" lang="en-US" altLang="zh-CN"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zh-CN" altLang="en-US" sz="2000" noProof="0" dirty="0">
                <a:ln>
                  <a:noFill/>
                </a:ln>
                <a:effectLst/>
                <a:uLnTx/>
                <a:uFillTx/>
                <a:latin typeface="微软雅黑" panose="020B0503020204020204" charset="-122"/>
                <a:ea typeface="微软雅黑" panose="020B0503020204020204" charset="-122"/>
                <a:cs typeface="+mn-cs"/>
                <a:sym typeface="+mn-ea"/>
              </a:rPr>
              <a:t>分解</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R1=(A,B)</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R2=(A,C,D,E)</a:t>
            </a:r>
            <a:endParaRPr kumimoji="0" lang="en-US" altLang="zh-CN"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en-US" altLang="zh-CN" sz="2000" noProof="0" dirty="0">
                <a:ln>
                  <a:noFill/>
                </a:ln>
                <a:effectLst/>
                <a:uLnTx/>
                <a:uFillTx/>
                <a:latin typeface="微软雅黑" panose="020B0503020204020204" charset="-122"/>
                <a:ea typeface="微软雅黑" panose="020B0503020204020204" charset="-122"/>
                <a:cs typeface="+mn-cs"/>
                <a:sym typeface="+mn-ea"/>
              </a:rPr>
              <a:t>R2</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满足</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BCNF</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吗？</a:t>
            </a:r>
            <a:endParaRPr kumimoji="0" lang="en-US" altLang="zh-CN"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en-US" altLang="zh-CN" sz="2000" noProof="0" dirty="0">
                <a:ln>
                  <a:noFill/>
                </a:ln>
                <a:effectLst/>
                <a:uLnTx/>
                <a:uFillTx/>
                <a:latin typeface="微软雅黑" panose="020B0503020204020204" charset="-122"/>
                <a:ea typeface="微软雅黑" panose="020B0503020204020204" charset="-122"/>
                <a:cs typeface="+mn-cs"/>
                <a:sym typeface="+mn-ea"/>
              </a:rPr>
              <a:t>(AC)</a:t>
            </a:r>
            <a:r>
              <a:rPr kumimoji="0" lang="en-US" altLang="zh-CN" sz="2000" baseline="-25000" noProof="0" dirty="0">
                <a:ln>
                  <a:noFill/>
                </a:ln>
                <a:effectLst/>
                <a:uLnTx/>
                <a:uFillTx/>
                <a:latin typeface="微软雅黑" panose="020B0503020204020204" charset="-122"/>
                <a:ea typeface="微软雅黑" panose="020B0503020204020204" charset="-122"/>
                <a:cs typeface="+mn-cs"/>
                <a:sym typeface="+mn-ea"/>
              </a:rPr>
              <a:t>F</a:t>
            </a:r>
            <a:r>
              <a:rPr kumimoji="0" lang="en-US" altLang="zh-CN" sz="2000" baseline="30000" noProof="0" dirty="0">
                <a:ln>
                  <a:noFill/>
                </a:ln>
                <a:effectLst/>
                <a:uLnTx/>
                <a:uFillTx/>
                <a:latin typeface="微软雅黑" panose="020B0503020204020204" charset="-122"/>
                <a:ea typeface="微软雅黑" panose="020B0503020204020204" charset="-122"/>
                <a:cs typeface="+mn-cs"/>
                <a:sym typeface="+mn-ea"/>
              </a:rPr>
              <a:t>+</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=ACBD</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，在</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R2</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中，存在</a:t>
            </a:r>
            <a:r>
              <a:rPr kumimoji="0" lang="en-US" altLang="zh-CN" sz="2000" i="1" noProof="0" dirty="0">
                <a:ln>
                  <a:noFill/>
                </a:ln>
                <a:effectLst/>
                <a:uLnTx/>
                <a:uFillTx/>
                <a:latin typeface="微软雅黑" panose="020B0503020204020204" charset="-122"/>
                <a:ea typeface="微软雅黑" panose="020B0503020204020204" charset="-122"/>
                <a:cs typeface="+mn-cs"/>
                <a:sym typeface="+mn-ea"/>
              </a:rPr>
              <a:t>AC → D</a:t>
            </a:r>
            <a:r>
              <a:rPr kumimoji="0" lang="zh-CN" altLang="en-US" sz="2000" i="1" noProof="0" dirty="0">
                <a:ln>
                  <a:noFill/>
                </a:ln>
                <a:effectLst/>
                <a:uLnTx/>
                <a:uFillTx/>
                <a:latin typeface="微软雅黑" panose="020B0503020204020204" charset="-122"/>
                <a:ea typeface="微软雅黑" panose="020B0503020204020204" charset="-122"/>
                <a:cs typeface="+mn-cs"/>
                <a:sym typeface="+mn-ea"/>
              </a:rPr>
              <a:t>，</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但是</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AC</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无法决定</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R2</a:t>
            </a:r>
            <a:r>
              <a:rPr kumimoji="0" lang="zh-CN" altLang="en-US" sz="2000" noProof="0" dirty="0">
                <a:ln>
                  <a:noFill/>
                </a:ln>
                <a:effectLst/>
                <a:uLnTx/>
                <a:uFillTx/>
                <a:latin typeface="微软雅黑" panose="020B0503020204020204" charset="-122"/>
                <a:ea typeface="微软雅黑" panose="020B0503020204020204" charset="-122"/>
                <a:cs typeface="+mn-cs"/>
                <a:sym typeface="+mn-ea"/>
              </a:rPr>
              <a:t>的所有属性</a:t>
            </a:r>
            <a:endParaRPr kumimoji="0" lang="en-US" altLang="zh-CN" sz="20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30000"/>
              </a:lnSpc>
              <a:spcBef>
                <a:spcPct val="20000"/>
              </a:spcBef>
              <a:spcAft>
                <a:spcPct val="0"/>
              </a:spcAft>
              <a:buClr>
                <a:srgbClr val="FF3300"/>
              </a:buClr>
              <a:buSzPct val="125000"/>
              <a:buFont typeface="Times New Roman" panose="02020603050405020304" charset="0"/>
              <a:buChar char="♠"/>
              <a:defRPr/>
            </a:pPr>
            <a:r>
              <a:rPr kumimoji="0" lang="zh-CN" altLang="en-US" sz="2000" noProof="0" dirty="0">
                <a:ln>
                  <a:noFill/>
                </a:ln>
                <a:effectLst/>
                <a:uLnTx/>
                <a:uFillTx/>
                <a:latin typeface="微软雅黑" panose="020B0503020204020204" charset="-122"/>
                <a:ea typeface="微软雅黑" panose="020B0503020204020204" charset="-122"/>
                <a:cs typeface="+mn-cs"/>
                <a:sym typeface="+mn-ea"/>
              </a:rPr>
              <a:t>继续分解，</a:t>
            </a:r>
            <a:r>
              <a:rPr kumimoji="0" lang="en-US" altLang="zh-CN" sz="2000" noProof="0" dirty="0">
                <a:ln>
                  <a:noFill/>
                </a:ln>
                <a:effectLst/>
                <a:uLnTx/>
                <a:uFillTx/>
                <a:latin typeface="微软雅黑" panose="020B0503020204020204" charset="-122"/>
                <a:ea typeface="微软雅黑" panose="020B0503020204020204" charset="-122"/>
                <a:cs typeface="+mn-cs"/>
                <a:sym typeface="+mn-ea"/>
              </a:rPr>
              <a:t>R3=(ACD), R4=(ACE)</a:t>
            </a:r>
            <a:endParaRPr lang="zh-CN" altLang="en-US" sz="2000"/>
          </a:p>
        </p:txBody>
      </p:sp>
      <p:sp>
        <p:nvSpPr>
          <p:cNvPr id="110594" name="Rectangle 3"/>
          <p:cNvSpPr>
            <a:spLocks noGrp="1"/>
          </p:cNvSpPr>
          <p:nvPr/>
        </p:nvSpPr>
        <p:spPr>
          <a:xfrm>
            <a:off x="1366520" y="219075"/>
            <a:ext cx="6410960" cy="2753995"/>
          </a:xfrm>
          <a:prstGeom prst="rect">
            <a:avLst/>
          </a:prstGeom>
          <a:noFill/>
          <a:ln w="9525">
            <a:noFill/>
          </a:ln>
        </p:spPr>
        <p:txBody>
          <a:bodyPr wrap="square" lIns="91440" tIns="45720" rIns="91440" bIns="45720" anchor="t"/>
          <a:lstStyle>
            <a:lvl1pPr marL="342900" indent="-342900" algn="l" rtl="0" eaLnBrk="0" fontAlgn="base" hangingPunct="0">
              <a:spcBef>
                <a:spcPct val="35000"/>
              </a:spcBef>
              <a:spcAft>
                <a:spcPct val="0"/>
              </a:spcAft>
              <a:buClr>
                <a:schemeClr val="tx2"/>
              </a:buClr>
              <a:buSzPct val="90000"/>
              <a:buFont typeface="Monotype Sorts" charset="0"/>
              <a:buChar char="n"/>
              <a:defRPr kumimoji="1" sz="3200">
                <a:solidFill>
                  <a:schemeClr val="tx1"/>
                </a:solidFill>
                <a:latin typeface="Arial" panose="020B0604020202020204"/>
                <a:ea typeface="+mn-ea"/>
                <a:cs typeface="Arial" panose="020B0604020202020204"/>
              </a:defRPr>
            </a:lvl1pPr>
            <a:lvl2pPr marL="742950" indent="-285750" algn="l" rtl="0" eaLnBrk="0" fontAlgn="base" hangingPunct="0">
              <a:spcBef>
                <a:spcPct val="35000"/>
              </a:spcBef>
              <a:spcAft>
                <a:spcPct val="0"/>
              </a:spcAft>
              <a:buClr>
                <a:schemeClr val="folHlink"/>
              </a:buClr>
              <a:buSzPct val="80000"/>
              <a:buFont typeface="Monotype Sorts" charset="0"/>
              <a:buChar char="l"/>
              <a:defRPr kumimoji="1" sz="3200">
                <a:solidFill>
                  <a:schemeClr val="tx1"/>
                </a:solidFill>
                <a:latin typeface="Arial" panose="020B0604020202020204"/>
                <a:ea typeface="+mn-ea"/>
                <a:cs typeface="Arial" panose="020B0604020202020204"/>
              </a:defRPr>
            </a:lvl2pPr>
            <a:lvl3pPr marL="1085850" indent="-228600" algn="l" rtl="0" eaLnBrk="0" fontAlgn="base" hangingPunct="0">
              <a:spcBef>
                <a:spcPct val="35000"/>
              </a:spcBef>
              <a:spcAft>
                <a:spcPct val="0"/>
              </a:spcAft>
              <a:buClr>
                <a:srgbClr val="33CC33"/>
              </a:buClr>
              <a:buSzPct val="75000"/>
              <a:buFont typeface="Webdings" panose="05030102010509060703" charset="0"/>
              <a:buChar char="4"/>
              <a:defRPr kumimoji="1" sz="3200">
                <a:solidFill>
                  <a:schemeClr val="tx1"/>
                </a:solidFill>
                <a:latin typeface="Arial" panose="020B0604020202020204"/>
                <a:ea typeface="+mn-ea"/>
                <a:cs typeface="Arial" panose="020B0604020202020204"/>
              </a:defRPr>
            </a:lvl3pPr>
            <a:lvl4pPr marL="1428750" indent="-228600" algn="l" rtl="0" eaLnBrk="0" fontAlgn="base" hangingPunct="0">
              <a:spcBef>
                <a:spcPct val="35000"/>
              </a:spcBef>
              <a:spcAft>
                <a:spcPct val="0"/>
              </a:spcAft>
              <a:buClr>
                <a:schemeClr val="hlink"/>
              </a:buClr>
              <a:buFont typeface="Times New Roman" panose="02020603050405020304" charset="0"/>
              <a:buChar char="–"/>
              <a:defRPr kumimoji="1" sz="3200">
                <a:solidFill>
                  <a:schemeClr val="tx1"/>
                </a:solidFill>
                <a:latin typeface="Arial" panose="020B0604020202020204"/>
                <a:ea typeface="+mn-ea"/>
                <a:cs typeface="Arial" panose="020B0604020202020204"/>
              </a:defRPr>
            </a:lvl4pPr>
            <a:lvl5pPr marL="1771650" indent="-228600" algn="l" rtl="0" eaLnBrk="0" fontAlgn="base" hangingPunct="0">
              <a:spcBef>
                <a:spcPct val="35000"/>
              </a:spcBef>
              <a:spcAft>
                <a:spcPct val="0"/>
              </a:spcAft>
              <a:buClr>
                <a:schemeClr val="tx2"/>
              </a:buClr>
              <a:buSzPct val="75000"/>
              <a:buChar char="»"/>
              <a:defRPr kumimoji="1" sz="3200">
                <a:solidFill>
                  <a:schemeClr val="tx1"/>
                </a:solidFill>
                <a:latin typeface="Arial" panose="020B0604020202020204"/>
                <a:ea typeface="+mn-ea"/>
                <a:cs typeface="Arial" panose="020B0604020202020204"/>
              </a:defRPr>
            </a:lvl5pPr>
            <a:lvl6pPr marL="22288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6pPr>
            <a:lvl7pPr marL="26860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7pPr>
            <a:lvl8pPr marL="31432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8pPr>
            <a:lvl9pPr marL="3600450" indent="-228600" algn="l" rtl="0" eaLnBrk="0" fontAlgn="base" hangingPunct="0">
              <a:spcBef>
                <a:spcPct val="35000"/>
              </a:spcBef>
              <a:spcAft>
                <a:spcPct val="0"/>
              </a:spcAft>
              <a:buClr>
                <a:schemeClr val="tx2"/>
              </a:buClr>
              <a:buSzPct val="75000"/>
              <a:buChar char="»"/>
              <a:defRPr kumimoji="1" sz="3200">
                <a:solidFill>
                  <a:schemeClr val="tx1"/>
                </a:solidFill>
                <a:latin typeface="+mn-lt"/>
                <a:ea typeface="+mn-ea"/>
              </a:defRPr>
            </a:lvl9pPr>
          </a:lstStyle>
          <a:p>
            <a:pPr defTabSz="914400">
              <a:buNone/>
              <a:tabLst>
                <a:tab pos="565150" algn="l"/>
                <a:tab pos="803275" algn="l"/>
                <a:tab pos="1489075" algn="l"/>
                <a:tab pos="1771650" algn="l"/>
              </a:tabLst>
            </a:pPr>
            <a:r>
              <a:rPr lang="en-US" altLang="zh-CN" sz="1600" i="1" dirty="0"/>
              <a:t>	result </a:t>
            </a:r>
            <a:r>
              <a:rPr lang="en-US" altLang="zh-CN" sz="1600" dirty="0"/>
              <a:t>:= {</a:t>
            </a:r>
            <a:r>
              <a:rPr lang="en-US" altLang="zh-CN" sz="1600" i="1" dirty="0"/>
              <a:t>R </a:t>
            </a:r>
            <a:r>
              <a:rPr lang="en-US" altLang="zh-CN" sz="1600" dirty="0"/>
              <a:t>};</a:t>
            </a:r>
            <a:br>
              <a:rPr lang="en-US" altLang="zh-CN" sz="1600" dirty="0"/>
            </a:br>
            <a:r>
              <a:rPr lang="en-US" altLang="zh-CN" sz="1600" i="1" dirty="0"/>
              <a:t>done </a:t>
            </a:r>
            <a:r>
              <a:rPr lang="en-US" altLang="zh-CN" sz="1600" dirty="0"/>
              <a:t>:= false;</a:t>
            </a:r>
            <a:br>
              <a:rPr lang="en-US" altLang="zh-CN" sz="1600" dirty="0"/>
            </a:br>
            <a:r>
              <a:rPr lang="en-US" altLang="zh-CN" sz="1600" b="1" dirty="0"/>
              <a:t>while (not </a:t>
            </a:r>
            <a:r>
              <a:rPr lang="en-US" altLang="zh-CN" sz="1600" i="1" dirty="0"/>
              <a:t>done) </a:t>
            </a:r>
            <a:r>
              <a:rPr lang="en-US" altLang="zh-CN" sz="1600" b="1" dirty="0"/>
              <a:t>do</a:t>
            </a:r>
            <a:br>
              <a:rPr lang="en-US" altLang="zh-CN" sz="1600" b="1" dirty="0"/>
            </a:br>
            <a:r>
              <a:rPr lang="en-US" altLang="zh-CN" sz="1600" b="1" dirty="0"/>
              <a:t>	if </a:t>
            </a:r>
            <a:r>
              <a:rPr lang="en-US" altLang="zh-CN" sz="1600" dirty="0"/>
              <a:t>(there is a schema </a:t>
            </a:r>
            <a:r>
              <a:rPr lang="en-US" altLang="zh-CN" sz="1600" i="1" dirty="0"/>
              <a:t>R</a:t>
            </a:r>
            <a:r>
              <a:rPr lang="en-US" altLang="zh-CN" sz="1600" i="1" baseline="-25000" dirty="0"/>
              <a:t>i</a:t>
            </a:r>
            <a:r>
              <a:rPr lang="en-US" altLang="zh-CN" sz="1600" i="1" dirty="0"/>
              <a:t> </a:t>
            </a:r>
            <a:r>
              <a:rPr lang="en-US" altLang="zh-CN" sz="1600" dirty="0"/>
              <a:t>in </a:t>
            </a:r>
            <a:r>
              <a:rPr lang="en-US" altLang="zh-CN" sz="1600" i="1" dirty="0"/>
              <a:t>result </a:t>
            </a:r>
            <a:r>
              <a:rPr lang="en-US" altLang="zh-CN" sz="1600" dirty="0"/>
              <a:t> that is not in BCNF)</a:t>
            </a:r>
            <a:br>
              <a:rPr lang="en-US" altLang="zh-CN" sz="1600" dirty="0"/>
            </a:br>
            <a:r>
              <a:rPr lang="en-US" altLang="zh-CN" sz="1600" dirty="0"/>
              <a:t>		</a:t>
            </a:r>
            <a:r>
              <a:rPr lang="en-US" altLang="zh-CN" sz="1600" b="1" dirty="0"/>
              <a:t>then begin</a:t>
            </a:r>
            <a:br>
              <a:rPr lang="en-US" altLang="zh-CN" sz="1600" b="1" dirty="0"/>
            </a:br>
            <a:r>
              <a:rPr lang="en-US" altLang="zh-CN" sz="1600" b="1" dirty="0"/>
              <a:t>			</a:t>
            </a:r>
            <a:r>
              <a:rPr lang="en-US" altLang="zh-CN" sz="1600" dirty="0"/>
              <a:t>let </a:t>
            </a:r>
            <a:r>
              <a:rPr lang="en-US" altLang="zh-CN" sz="1600" dirty="0">
                <a:sym typeface="Symbol" panose="05050102010706020507" charset="2"/>
              </a:rPr>
              <a:t></a:t>
            </a:r>
            <a:r>
              <a:rPr lang="en-US" altLang="zh-CN" sz="1600" dirty="0">
                <a:sym typeface="Monotype Sorts" charset="2"/>
              </a:rPr>
              <a:t> </a:t>
            </a:r>
            <a:r>
              <a:rPr lang="en-US" altLang="zh-CN" sz="1600" i="1" dirty="0">
                <a:sym typeface="Symbol" panose="05050102010706020507" charset="2"/>
              </a:rPr>
              <a:t></a:t>
            </a:r>
            <a:r>
              <a:rPr lang="en-US" altLang="zh-CN" sz="1600" i="1" dirty="0">
                <a:sym typeface="Greek Symbols" pitchFamily="18" charset="2"/>
              </a:rPr>
              <a:t> </a:t>
            </a:r>
            <a:r>
              <a:rPr lang="en-US" altLang="zh-CN" sz="1600" dirty="0">
                <a:sym typeface="Greek Symbols" pitchFamily="18" charset="2"/>
              </a:rPr>
              <a:t> be a nontrivial functional dependency that </a:t>
            </a:r>
            <a:br>
              <a:rPr lang="en-US" altLang="zh-CN" sz="1600" dirty="0">
                <a:sym typeface="Greek Symbols" pitchFamily="18" charset="2"/>
              </a:rPr>
            </a:br>
            <a:r>
              <a:rPr lang="en-US" altLang="zh-CN" sz="1600" dirty="0">
                <a:sym typeface="Greek Symbols" pitchFamily="18" charset="2"/>
              </a:rPr>
              <a:t>                       holds on </a:t>
            </a:r>
            <a:r>
              <a:rPr lang="en-US" altLang="zh-CN" sz="1600" i="1" dirty="0">
                <a:sym typeface="Greek Symbols" pitchFamily="18" charset="2"/>
              </a:rPr>
              <a:t>R</a:t>
            </a:r>
            <a:r>
              <a:rPr lang="en-US" altLang="zh-CN" sz="1600" i="1" baseline="-25000" dirty="0">
                <a:sym typeface="Greek Symbols" pitchFamily="18" charset="2"/>
              </a:rPr>
              <a:t>i</a:t>
            </a:r>
            <a:r>
              <a:rPr lang="en-US" altLang="zh-CN" sz="1600" i="1" dirty="0">
                <a:sym typeface="Greek Symbols" pitchFamily="18" charset="2"/>
              </a:rPr>
              <a:t>  </a:t>
            </a:r>
            <a:r>
              <a:rPr lang="en-US" altLang="zh-CN" sz="1600" dirty="0">
                <a:sym typeface="Greek Symbols" pitchFamily="18" charset="2"/>
              </a:rPr>
              <a:t>such that </a:t>
            </a:r>
            <a:r>
              <a:rPr lang="en-US" altLang="zh-CN" sz="1600" dirty="0">
                <a:sym typeface="Symbol" panose="05050102010706020507" charset="2"/>
              </a:rPr>
              <a:t></a:t>
            </a:r>
            <a:r>
              <a:rPr lang="en-US" altLang="zh-CN" sz="1600" dirty="0">
                <a:sym typeface="Greek Symbols" pitchFamily="18" charset="2"/>
              </a:rPr>
              <a:t> </a:t>
            </a:r>
            <a:r>
              <a:rPr lang="en-US" altLang="zh-CN" sz="1600" dirty="0">
                <a:sym typeface="Symbol" panose="05050102010706020507" charset="2"/>
              </a:rPr>
              <a:t></a:t>
            </a:r>
            <a:r>
              <a:rPr lang="en-US" altLang="zh-CN" sz="1600" dirty="0">
                <a:sym typeface="Monotype Sorts" charset="2"/>
              </a:rPr>
              <a:t> </a:t>
            </a:r>
            <a:r>
              <a:rPr lang="en-US" altLang="zh-CN" sz="1600" i="1" dirty="0">
                <a:sym typeface="Greek Symbols" pitchFamily="18" charset="2"/>
              </a:rPr>
              <a:t>R</a:t>
            </a:r>
            <a:r>
              <a:rPr lang="en-US" altLang="zh-CN" sz="1600" i="1" baseline="-25000" dirty="0">
                <a:sym typeface="Greek Symbols" pitchFamily="18" charset="2"/>
              </a:rPr>
              <a:t>i</a:t>
            </a:r>
            <a:r>
              <a:rPr lang="en-US" altLang="zh-CN" sz="1600" i="1" dirty="0">
                <a:sym typeface="Greek Symbols" pitchFamily="18" charset="2"/>
              </a:rPr>
              <a:t> </a:t>
            </a:r>
            <a:r>
              <a:rPr lang="en-US" altLang="zh-CN" sz="1600" dirty="0">
                <a:sym typeface="Greek Symbols" pitchFamily="18" charset="2"/>
              </a:rPr>
              <a:t>is not in </a:t>
            </a:r>
            <a:r>
              <a:rPr lang="en-US" altLang="zh-CN" sz="1600" i="1" dirty="0">
                <a:sym typeface="Greek Symbols" pitchFamily="18" charset="2"/>
              </a:rPr>
              <a:t>F </a:t>
            </a:r>
            <a:r>
              <a:rPr lang="en-US" altLang="zh-CN" sz="1600" baseline="30000" dirty="0">
                <a:sym typeface="Greek Symbols" pitchFamily="18" charset="2"/>
              </a:rPr>
              <a:t>+</a:t>
            </a:r>
            <a:r>
              <a:rPr lang="en-US" altLang="zh-CN" sz="1600" dirty="0">
                <a:sym typeface="Greek Symbols" pitchFamily="18" charset="2"/>
              </a:rPr>
              <a:t>, </a:t>
            </a:r>
            <a:br>
              <a:rPr lang="en-US" altLang="zh-CN" sz="1600" dirty="0">
                <a:sym typeface="Greek Symbols" pitchFamily="18" charset="2"/>
              </a:rPr>
            </a:br>
            <a:r>
              <a:rPr lang="en-US" altLang="zh-CN" sz="1600" dirty="0">
                <a:sym typeface="Greek Symbols" pitchFamily="18" charset="2"/>
              </a:rPr>
              <a:t>				   and </a:t>
            </a:r>
            <a:r>
              <a:rPr lang="en-US" altLang="zh-CN" sz="1600" dirty="0">
                <a:sym typeface="Symbol" panose="05050102010706020507" charset="2"/>
              </a:rPr>
              <a:t></a:t>
            </a:r>
            <a:r>
              <a:rPr lang="en-US" altLang="zh-CN" sz="1600" dirty="0">
                <a:sym typeface="Greek Symbols" pitchFamily="18" charset="2"/>
              </a:rPr>
              <a:t> </a:t>
            </a:r>
            <a:r>
              <a:rPr lang="en-US" altLang="zh-CN" sz="1600" dirty="0">
                <a:sym typeface="Symbol" panose="05050102010706020507" charset="2"/>
              </a:rPr>
              <a:t> </a:t>
            </a:r>
            <a:r>
              <a:rPr lang="en-US" altLang="zh-CN" sz="1600" i="1" dirty="0">
                <a:sym typeface="Symbol" panose="05050102010706020507" charset="2"/>
              </a:rPr>
              <a:t></a:t>
            </a:r>
            <a:r>
              <a:rPr lang="en-US" altLang="zh-CN" sz="1600" i="1" dirty="0">
                <a:sym typeface="Greek Symbols" pitchFamily="18" charset="2"/>
              </a:rPr>
              <a:t>  = </a:t>
            </a:r>
            <a:r>
              <a:rPr lang="en-US" altLang="zh-CN" sz="1600" dirty="0">
                <a:sym typeface="Symbol" panose="05050102010706020507" charset="2"/>
              </a:rPr>
              <a:t>;</a:t>
            </a:r>
            <a:br>
              <a:rPr lang="en-US" altLang="zh-CN" sz="1600" dirty="0">
                <a:sym typeface="Symbol" panose="05050102010706020507" charset="2"/>
              </a:rPr>
            </a:br>
            <a:r>
              <a:rPr lang="en-US" altLang="zh-CN" sz="1600" dirty="0">
                <a:sym typeface="Symbol" panose="05050102010706020507" charset="2"/>
              </a:rPr>
              <a:t>			   </a:t>
            </a:r>
            <a:r>
              <a:rPr lang="en-US" altLang="zh-CN" sz="1600" i="1" dirty="0">
                <a:sym typeface="Symbol" panose="05050102010706020507" charset="2"/>
              </a:rPr>
              <a:t>result </a:t>
            </a:r>
            <a:r>
              <a:rPr lang="en-US" altLang="zh-CN" sz="1600" dirty="0">
                <a:sym typeface="Symbol" panose="05050102010706020507" charset="2"/>
              </a:rPr>
              <a:t>:= (</a:t>
            </a:r>
            <a:r>
              <a:rPr lang="en-US" altLang="zh-CN" sz="1600" i="1" dirty="0">
                <a:sym typeface="Symbol" panose="05050102010706020507" charset="2"/>
              </a:rPr>
              <a:t>result – R</a:t>
            </a:r>
            <a:r>
              <a:rPr lang="en-US" altLang="zh-CN" sz="1600" i="1" baseline="-25000" dirty="0">
                <a:sym typeface="Symbol" panose="05050102010706020507" charset="2"/>
              </a:rPr>
              <a:t>i </a:t>
            </a:r>
            <a:r>
              <a:rPr lang="en-US" altLang="zh-CN" sz="1600" i="1" dirty="0">
                <a:sym typeface="Symbol" panose="05050102010706020507" charset="2"/>
              </a:rPr>
              <a:t>) </a:t>
            </a:r>
            <a:r>
              <a:rPr lang="en-US" altLang="zh-CN" sz="1600" dirty="0">
                <a:sym typeface="Symbol" panose="05050102010706020507" charset="2"/>
              </a:rPr>
              <a:t> (</a:t>
            </a:r>
            <a:r>
              <a:rPr lang="en-US" altLang="zh-CN" sz="1600" i="1" dirty="0">
                <a:sym typeface="Symbol" panose="05050102010706020507" charset="2"/>
              </a:rPr>
              <a:t>R</a:t>
            </a:r>
            <a:r>
              <a:rPr lang="en-US" altLang="zh-CN" sz="1600" i="1" baseline="-25000" dirty="0">
                <a:sym typeface="Symbol" panose="05050102010706020507" charset="2"/>
              </a:rPr>
              <a:t>i</a:t>
            </a:r>
            <a:r>
              <a:rPr lang="en-US" altLang="zh-CN" sz="1600" i="1" dirty="0">
                <a:sym typeface="Symbol" panose="05050102010706020507" charset="2"/>
              </a:rPr>
              <a:t> – </a:t>
            </a:r>
            <a:r>
              <a:rPr lang="en-US" altLang="zh-CN" sz="1600" dirty="0">
                <a:sym typeface="Greek Symbols" pitchFamily="18" charset="2"/>
              </a:rPr>
              <a:t>) </a:t>
            </a:r>
            <a:r>
              <a:rPr lang="en-US" altLang="zh-CN" sz="1600" dirty="0">
                <a:sym typeface="Symbol" panose="05050102010706020507" charset="2"/>
              </a:rPr>
              <a:t> (</a:t>
            </a:r>
            <a:r>
              <a:rPr lang="en-US" altLang="zh-CN" sz="1600" dirty="0">
                <a:sym typeface="Greek Symbols" pitchFamily="18" charset="2"/>
              </a:rPr>
              <a:t>, </a:t>
            </a:r>
            <a:r>
              <a:rPr lang="en-US" altLang="zh-CN" sz="1600" i="1" dirty="0">
                <a:sym typeface="Symbol" panose="05050102010706020507" charset="2"/>
              </a:rPr>
              <a:t></a:t>
            </a:r>
            <a:r>
              <a:rPr lang="en-US" altLang="zh-CN" sz="1600" i="1" dirty="0">
                <a:sym typeface="Greek Symbols" pitchFamily="18" charset="2"/>
              </a:rPr>
              <a:t> );</a:t>
            </a:r>
            <a:br>
              <a:rPr lang="en-US" altLang="zh-CN" sz="1600" i="1" dirty="0">
                <a:sym typeface="Greek Symbols" pitchFamily="18" charset="2"/>
              </a:rPr>
            </a:br>
            <a:r>
              <a:rPr lang="en-US" altLang="zh-CN" sz="1600" i="1" dirty="0">
                <a:sym typeface="Greek Symbols" pitchFamily="18" charset="2"/>
              </a:rPr>
              <a:t>	    	</a:t>
            </a:r>
            <a:r>
              <a:rPr lang="en-US" altLang="zh-CN" sz="1600" b="1" dirty="0">
                <a:sym typeface="Greek Symbols" pitchFamily="18" charset="2"/>
              </a:rPr>
              <a:t>end</a:t>
            </a:r>
            <a:br>
              <a:rPr lang="en-US" altLang="zh-CN" sz="1600" b="1" dirty="0">
                <a:sym typeface="Greek Symbols" pitchFamily="18" charset="2"/>
              </a:rPr>
            </a:br>
            <a:r>
              <a:rPr lang="en-US" altLang="zh-CN" sz="1600" b="1" dirty="0">
                <a:sym typeface="Greek Symbols" pitchFamily="18" charset="2"/>
              </a:rPr>
              <a:t>		else</a:t>
            </a:r>
            <a:r>
              <a:rPr lang="en-US" altLang="zh-CN" sz="1600" i="1" dirty="0">
                <a:sym typeface="Greek Symbols" pitchFamily="18" charset="2"/>
              </a:rPr>
              <a:t> done </a:t>
            </a:r>
            <a:r>
              <a:rPr lang="en-US" altLang="zh-CN" sz="1600" dirty="0">
                <a:sym typeface="Greek Symbols" pitchFamily="18" charset="2"/>
              </a:rPr>
              <a:t>:= </a:t>
            </a:r>
            <a:r>
              <a:rPr lang="en-US" altLang="zh-CN" sz="1600" b="1" dirty="0">
                <a:sym typeface="Greek Symbols" pitchFamily="18" charset="2"/>
              </a:rPr>
              <a:t>true; </a:t>
            </a:r>
            <a:r>
              <a:rPr lang="en-US" altLang="zh-CN" sz="1600" dirty="0">
                <a:sym typeface="Greek Symbols" pitchFamily="18" charset="2"/>
              </a:rPr>
              <a:t>   </a:t>
            </a:r>
            <a:endParaRPr lang="en-US" altLang="zh-CN" sz="1600" dirty="0">
              <a:solidFill>
                <a:srgbClr val="002060"/>
              </a:solidFill>
              <a:sym typeface="Greek Symbols" pitchFamily="18" charset="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BCNF Decomposition</a:t>
            </a:r>
          </a:p>
        </p:txBody>
      </p:sp>
      <p:sp>
        <p:nvSpPr>
          <p:cNvPr id="112642" name="Rectangle 3"/>
          <p:cNvSpPr>
            <a:spLocks noGrp="1"/>
          </p:cNvSpPr>
          <p:nvPr>
            <p:ph idx="1"/>
          </p:nvPr>
        </p:nvSpPr>
        <p:spPr>
          <a:xfrm>
            <a:off x="445135" y="1066800"/>
            <a:ext cx="7870825" cy="4252595"/>
          </a:xfrm>
        </p:spPr>
        <p:txBody>
          <a:bodyPr wrap="square" lIns="91440" tIns="45720" rIns="91440" bIns="45720" anchor="t"/>
          <a:lstStyle/>
          <a:p>
            <a:pPr defTabSz="914400">
              <a:tabLst>
                <a:tab pos="744855" algn="l"/>
              </a:tabLst>
            </a:pPr>
            <a:r>
              <a:rPr lang="en-US" altLang="zh-CN" sz="2400" i="1" dirty="0"/>
              <a:t>R = </a:t>
            </a:r>
            <a:r>
              <a:rPr lang="en-US" altLang="zh-CN" sz="2400" dirty="0"/>
              <a:t>(</a:t>
            </a:r>
            <a:r>
              <a:rPr lang="en-US" altLang="zh-CN" sz="2400" i="1" dirty="0"/>
              <a:t>A, B, C </a:t>
            </a:r>
            <a:r>
              <a:rPr lang="en-US" altLang="zh-CN" sz="2400" dirty="0"/>
              <a:t>)</a:t>
            </a:r>
            <a:br>
              <a:rPr lang="en-US" altLang="zh-CN" sz="2400" i="1" dirty="0"/>
            </a:br>
            <a:r>
              <a:rPr lang="en-US" altLang="zh-CN" sz="2400" i="1" dirty="0"/>
              <a:t>F = </a:t>
            </a:r>
            <a:r>
              <a:rPr lang="en-US" altLang="zh-CN" sz="2400" dirty="0"/>
              <a:t>{</a:t>
            </a:r>
            <a:r>
              <a:rPr lang="en-US" altLang="zh-CN" sz="2400" i="1" dirty="0"/>
              <a:t>A</a:t>
            </a:r>
            <a:r>
              <a:rPr lang="en-US" altLang="zh-CN" sz="2400" dirty="0"/>
              <a:t>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B</a:t>
            </a:r>
            <a:r>
              <a:rPr lang="zh-CN" altLang="en-US" sz="2400" i="1" dirty="0">
                <a:sym typeface="Monotype Sorts" charset="2"/>
              </a:rPr>
              <a:t>，</a:t>
            </a:r>
            <a:r>
              <a:rPr lang="en-US" altLang="zh-CN" sz="2400" i="1" dirty="0">
                <a:sym typeface="Monotype Sorts" charset="2"/>
              </a:rPr>
              <a:t>B </a:t>
            </a:r>
            <a:r>
              <a:rPr lang="en-US" altLang="zh-CN" sz="2400" dirty="0">
                <a:sym typeface="Symbol" panose="05050102010706020507" charset="2"/>
              </a:rPr>
              <a:t></a:t>
            </a:r>
            <a:r>
              <a:rPr lang="en-US" altLang="zh-CN" sz="2400" i="1" dirty="0">
                <a:sym typeface="Monotype Sorts" charset="2"/>
              </a:rPr>
              <a:t> C</a:t>
            </a:r>
            <a:r>
              <a:rPr lang="en-US" altLang="zh-CN" sz="2400" dirty="0">
                <a:sym typeface="Monotype Sorts" charset="2"/>
              </a:rPr>
              <a:t>}</a:t>
            </a:r>
            <a:br>
              <a:rPr lang="en-US" altLang="zh-CN" sz="2400" dirty="0">
                <a:sym typeface="Monotype Sorts" charset="2"/>
              </a:rPr>
            </a:br>
            <a:r>
              <a:rPr lang="en-US" altLang="zh-CN" sz="2400" dirty="0">
                <a:sym typeface="Monotype Sorts" charset="2"/>
              </a:rPr>
              <a:t>Key = {</a:t>
            </a:r>
            <a:r>
              <a:rPr lang="en-US" altLang="zh-CN" sz="2400" i="1" dirty="0">
                <a:sym typeface="Monotype Sorts" charset="2"/>
              </a:rPr>
              <a:t>A</a:t>
            </a:r>
            <a:r>
              <a:rPr lang="en-US" altLang="zh-CN" sz="2400" dirty="0">
                <a:sym typeface="Monotype Sorts" charset="2"/>
              </a:rPr>
              <a:t>}</a:t>
            </a:r>
          </a:p>
          <a:p>
            <a:pPr defTabSz="914400">
              <a:tabLst>
                <a:tab pos="744855" algn="l"/>
              </a:tabLst>
            </a:pPr>
            <a:r>
              <a:rPr lang="en-US" altLang="zh-CN" sz="2400" i="1" dirty="0">
                <a:sym typeface="Monotype Sorts" charset="2"/>
              </a:rPr>
              <a:t>R</a:t>
            </a:r>
            <a:r>
              <a:rPr lang="en-US" altLang="zh-CN" sz="2400" dirty="0">
                <a:sym typeface="Monotype Sorts" charset="2"/>
              </a:rPr>
              <a:t> is not in BCNF (</a:t>
            </a:r>
            <a:r>
              <a:rPr lang="en-US" altLang="zh-CN" sz="2400" i="1" dirty="0">
                <a:sym typeface="Monotype Sorts" charset="2"/>
              </a:rPr>
              <a:t>B </a:t>
            </a:r>
            <a:r>
              <a:rPr lang="en-US" altLang="zh-CN" sz="2400" dirty="0">
                <a:sym typeface="Symbol" panose="05050102010706020507" charset="2"/>
              </a:rPr>
              <a:t></a:t>
            </a:r>
            <a:r>
              <a:rPr lang="en-US" altLang="zh-CN" sz="2400" i="1" dirty="0">
                <a:sym typeface="Monotype Sorts" charset="2"/>
              </a:rPr>
              <a:t> C </a:t>
            </a:r>
            <a:r>
              <a:rPr lang="en-US" altLang="zh-CN" sz="2400" dirty="0">
                <a:sym typeface="Monotype Sorts" charset="2"/>
              </a:rPr>
              <a:t>but</a:t>
            </a:r>
            <a:r>
              <a:rPr lang="en-US" altLang="zh-CN" sz="2400" i="1" dirty="0">
                <a:sym typeface="Monotype Sorts" charset="2"/>
              </a:rPr>
              <a:t> B </a:t>
            </a:r>
            <a:r>
              <a:rPr lang="en-US" altLang="zh-CN" sz="2400" dirty="0">
                <a:sym typeface="Monotype Sorts" charset="2"/>
              </a:rPr>
              <a:t>is not  superkey)</a:t>
            </a:r>
          </a:p>
          <a:p>
            <a:pPr defTabSz="914400">
              <a:tabLst>
                <a:tab pos="744855" algn="l"/>
              </a:tabLst>
            </a:pPr>
            <a:r>
              <a:rPr lang="en-US" altLang="zh-CN" sz="2400" dirty="0">
                <a:sym typeface="Monotype Sorts" charset="2"/>
              </a:rPr>
              <a:t>Decomposition</a:t>
            </a:r>
          </a:p>
          <a:p>
            <a:pPr lvl="1" defTabSz="914400">
              <a:tabLst>
                <a:tab pos="744855" algn="l"/>
              </a:tabLst>
            </a:pPr>
            <a:r>
              <a:rPr lang="en-US" altLang="zh-CN" sz="2400" i="1" dirty="0">
                <a:sym typeface="Monotype Sorts" charset="2"/>
              </a:rPr>
              <a:t>R</a:t>
            </a:r>
            <a:r>
              <a:rPr lang="en-US" altLang="zh-CN" sz="2400" baseline="-25000" dirty="0">
                <a:sym typeface="Monotype Sorts" charset="2"/>
              </a:rPr>
              <a:t>1</a:t>
            </a:r>
            <a:r>
              <a:rPr lang="en-US" altLang="zh-CN" sz="2400" dirty="0">
                <a:sym typeface="Monotype Sorts" charset="2"/>
              </a:rPr>
              <a:t> = (</a:t>
            </a:r>
            <a:r>
              <a:rPr lang="en-US" altLang="zh-CN" sz="2400" i="1" dirty="0">
                <a:sym typeface="Monotype Sorts" charset="2"/>
              </a:rPr>
              <a:t>B, C)</a:t>
            </a:r>
            <a:endParaRPr lang="en-US" altLang="zh-CN" sz="2400" dirty="0">
              <a:sym typeface="Monotype Sorts" charset="2"/>
            </a:endParaRPr>
          </a:p>
          <a:p>
            <a:pPr lvl="1" defTabSz="914400">
              <a:tabLst>
                <a:tab pos="744855" algn="l"/>
              </a:tabLst>
            </a:pPr>
            <a:r>
              <a:rPr lang="en-US" altLang="zh-CN" sz="2400" i="1" dirty="0">
                <a:sym typeface="Monotype Sorts" charset="2"/>
              </a:rPr>
              <a:t>R</a:t>
            </a:r>
            <a:r>
              <a:rPr lang="en-US" altLang="zh-CN" sz="2400" baseline="-25000" dirty="0">
                <a:sym typeface="Monotype Sorts" charset="2"/>
              </a:rPr>
              <a:t>2</a:t>
            </a:r>
            <a:r>
              <a:rPr lang="en-US" altLang="zh-CN" sz="2400" dirty="0">
                <a:sym typeface="Monotype Sorts" charset="2"/>
              </a:rPr>
              <a:t> = </a:t>
            </a:r>
            <a:r>
              <a:rPr lang="en-US" altLang="zh-CN" sz="2400" i="1" dirty="0">
                <a:sym typeface="Monotype Sorts" charset="2"/>
              </a:rPr>
              <a:t>(A,B)</a:t>
            </a:r>
          </a:p>
          <a:p>
            <a:pPr lvl="1" defTabSz="914400">
              <a:buNone/>
              <a:tabLst>
                <a:tab pos="744855" algn="l"/>
              </a:tabLst>
            </a:pPr>
            <a:endParaRPr lang="zh-CN" altLang="en-US" sz="2400" dirty="0">
              <a:sym typeface="Monotype Sorts"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 Combined Schema Without Repetition</a:t>
            </a:r>
          </a:p>
        </p:txBody>
      </p:sp>
      <p:sp>
        <p:nvSpPr>
          <p:cNvPr id="11266" name="Rectangle 3"/>
          <p:cNvSpPr>
            <a:spLocks noGrp="1"/>
          </p:cNvSpPr>
          <p:nvPr>
            <p:ph idx="1"/>
          </p:nvPr>
        </p:nvSpPr>
        <p:spPr>
          <a:xfrm>
            <a:off x="147955" y="1094105"/>
            <a:ext cx="8696960" cy="4903470"/>
          </a:xfrm>
        </p:spPr>
        <p:txBody>
          <a:bodyPr wrap="square" lIns="91440" tIns="45720" rIns="91440" bIns="45720" anchor="t"/>
          <a:lstStyle/>
          <a:p>
            <a:pPr fontAlgn="base"/>
            <a:r>
              <a:rPr lang="en-US" altLang="zh-CN" sz="2800" strike="noStrike" noProof="1"/>
              <a:t>Consider combining relations </a:t>
            </a:r>
          </a:p>
          <a:p>
            <a:pPr lvl="1" fontAlgn="base"/>
            <a:r>
              <a:rPr lang="en-US" altLang="zh-CN" sz="2800" i="1" strike="noStrike" noProof="1"/>
              <a:t>sec_class(sec_id, building, room_number)</a:t>
            </a:r>
            <a:r>
              <a:rPr lang="en-US" altLang="zh-CN" sz="2800" strike="noStrike" noProof="1"/>
              <a:t> and </a:t>
            </a:r>
          </a:p>
          <a:p>
            <a:pPr lvl="1" fontAlgn="base"/>
            <a:r>
              <a:rPr lang="en-US" altLang="zh-CN" sz="2800" i="1" strike="noStrike" noProof="1"/>
              <a:t>section(course_id, sec_id, semester, year) </a:t>
            </a:r>
          </a:p>
          <a:p>
            <a:pPr lvl="1" fontAlgn="base">
              <a:buNone/>
            </a:pPr>
            <a:r>
              <a:rPr lang="en-US" altLang="zh-CN" sz="2800" strike="noStrike" noProof="1"/>
              <a:t>into one relation</a:t>
            </a:r>
          </a:p>
          <a:p>
            <a:pPr lvl="1" fontAlgn="base"/>
            <a:r>
              <a:rPr lang="en-US" altLang="zh-CN" sz="2800" i="1" strike="noStrike" noProof="1"/>
              <a:t>section(course_id, sec_id, semester, year, </a:t>
            </a:r>
            <a:br>
              <a:rPr lang="en-US" altLang="zh-CN" sz="2800" i="1" dirty="0"/>
            </a:br>
            <a:r>
              <a:rPr lang="en-US" altLang="zh-CN" sz="2800" i="1" strike="noStrike" noProof="1"/>
              <a:t>               building, room_number)</a:t>
            </a:r>
            <a:endParaRPr lang="en-US" altLang="zh-CN" sz="2800" strike="noStrike" noProof="1"/>
          </a:p>
          <a:p>
            <a:pPr fontAlgn="base"/>
            <a:r>
              <a:rPr lang="en-US" altLang="zh-CN" sz="2800" strike="noStrike" noProof="1">
                <a:gradFill>
                  <a:gsLst>
                    <a:gs pos="0">
                      <a:srgbClr val="007BD3"/>
                    </a:gs>
                    <a:gs pos="100000">
                      <a:srgbClr val="034373"/>
                    </a:gs>
                  </a:gsLst>
                  <a:lin scaled="0"/>
                </a:gradFill>
              </a:rPr>
              <a:t>No repetition in this case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of BCNF Decomposition</a:t>
            </a:r>
          </a:p>
        </p:txBody>
      </p:sp>
      <p:sp>
        <p:nvSpPr>
          <p:cNvPr id="742403" name="Rectangle 3"/>
          <p:cNvSpPr>
            <a:spLocks noGrp="1"/>
          </p:cNvSpPr>
          <p:nvPr>
            <p:ph idx="1"/>
          </p:nvPr>
        </p:nvSpPr>
        <p:spPr>
          <a:xfrm>
            <a:off x="171450" y="1093788"/>
            <a:ext cx="8828088" cy="5270500"/>
          </a:xfrm>
        </p:spPr>
        <p:txBody>
          <a:bodyPr wrap="square" lIns="91440" tIns="45720" rIns="91440" bIns="45720" anchor="t"/>
          <a:lstStyle/>
          <a:p>
            <a:pPr defTabSz="914400">
              <a:lnSpc>
                <a:spcPct val="90000"/>
              </a:lnSpc>
              <a:tabLst>
                <a:tab pos="744855" algn="l"/>
                <a:tab pos="2574925" algn="l"/>
              </a:tabLst>
            </a:pPr>
            <a:r>
              <a:rPr lang="en-US" altLang="zh-CN" sz="2000" i="1" dirty="0"/>
              <a:t>class </a:t>
            </a:r>
            <a:r>
              <a:rPr lang="en-US" altLang="zh-CN" sz="2000" dirty="0"/>
              <a:t>(</a:t>
            </a:r>
            <a:r>
              <a:rPr lang="en-US" altLang="zh-CN" sz="2000" i="1" dirty="0"/>
              <a:t>course_id</a:t>
            </a:r>
            <a:r>
              <a:rPr lang="en-US" altLang="zh-CN" sz="2000" dirty="0"/>
              <a:t>, </a:t>
            </a:r>
            <a:r>
              <a:rPr lang="en-US" altLang="zh-CN" sz="2000" i="1" dirty="0"/>
              <a:t>title</a:t>
            </a:r>
            <a:r>
              <a:rPr lang="en-US" altLang="zh-CN" sz="2000" dirty="0"/>
              <a:t>, </a:t>
            </a:r>
            <a:r>
              <a:rPr lang="en-US" altLang="zh-CN" sz="2000" i="1" dirty="0"/>
              <a:t>dept_name</a:t>
            </a:r>
            <a:r>
              <a:rPr lang="en-US" altLang="zh-CN" sz="2000" dirty="0"/>
              <a:t>, </a:t>
            </a:r>
            <a:r>
              <a:rPr lang="en-US" altLang="zh-CN" sz="2000" i="1" dirty="0"/>
              <a:t>credits</a:t>
            </a:r>
            <a:r>
              <a:rPr lang="en-US" altLang="zh-CN" sz="2000" dirty="0"/>
              <a:t>, </a:t>
            </a:r>
            <a:r>
              <a:rPr lang="en-US" altLang="zh-CN" sz="2000" i="1" dirty="0"/>
              <a:t>sec_id</a:t>
            </a:r>
            <a:r>
              <a:rPr lang="en-US" altLang="zh-CN" sz="2000" dirty="0"/>
              <a:t>, </a:t>
            </a:r>
            <a:r>
              <a:rPr lang="en-US" altLang="zh-CN" sz="2000" i="1" dirty="0"/>
              <a:t>semester</a:t>
            </a:r>
            <a:r>
              <a:rPr lang="en-US" altLang="zh-CN" sz="2000" dirty="0"/>
              <a:t>, </a:t>
            </a:r>
            <a:r>
              <a:rPr lang="en-US" altLang="zh-CN" sz="2000" i="1" dirty="0"/>
              <a:t>year</a:t>
            </a:r>
            <a:r>
              <a:rPr lang="en-US" altLang="zh-CN" sz="2000" dirty="0"/>
              <a:t>, </a:t>
            </a:r>
            <a:r>
              <a:rPr lang="en-US" altLang="zh-CN" sz="2000" i="1" dirty="0"/>
              <a:t>building</a:t>
            </a:r>
            <a:r>
              <a:rPr lang="en-US" altLang="zh-CN" sz="2000" dirty="0"/>
              <a:t>, </a:t>
            </a:r>
            <a:r>
              <a:rPr lang="en-US" altLang="zh-CN" sz="2000" i="1" dirty="0"/>
              <a:t>room_number</a:t>
            </a:r>
            <a:r>
              <a:rPr lang="en-US" altLang="zh-CN" sz="2000" dirty="0"/>
              <a:t>, </a:t>
            </a:r>
            <a:r>
              <a:rPr lang="en-US" altLang="zh-CN" sz="2000" i="1" dirty="0"/>
              <a:t>capacity</a:t>
            </a:r>
            <a:r>
              <a:rPr lang="en-US" altLang="zh-CN" sz="2000" dirty="0"/>
              <a:t>, </a:t>
            </a:r>
            <a:r>
              <a:rPr lang="en-US" altLang="zh-CN" sz="2000" i="1" dirty="0"/>
              <a:t>time_slot_id</a:t>
            </a:r>
            <a:r>
              <a:rPr lang="en-US" altLang="zh-CN" sz="2000" dirty="0"/>
              <a:t>)</a:t>
            </a:r>
          </a:p>
          <a:p>
            <a:pPr defTabSz="914400">
              <a:lnSpc>
                <a:spcPct val="90000"/>
              </a:lnSpc>
              <a:tabLst>
                <a:tab pos="744855" algn="l"/>
                <a:tab pos="2574925" algn="l"/>
              </a:tabLst>
            </a:pPr>
            <a:r>
              <a:rPr lang="en-US" altLang="zh-CN" sz="2000" dirty="0"/>
              <a:t>Functional dependencies:</a:t>
            </a:r>
          </a:p>
          <a:p>
            <a:pPr lvl="1" defTabSz="914400">
              <a:lnSpc>
                <a:spcPct val="90000"/>
              </a:lnSpc>
              <a:tabLst>
                <a:tab pos="744855" algn="l"/>
                <a:tab pos="2574925" algn="l"/>
              </a:tabLst>
            </a:pPr>
            <a:r>
              <a:rPr lang="en-US" altLang="zh-CN" sz="2000" i="1" dirty="0"/>
              <a:t>course_id</a:t>
            </a:r>
            <a:r>
              <a:rPr lang="en-US" altLang="zh-CN" sz="2000" dirty="0"/>
              <a:t>→ </a:t>
            </a:r>
            <a:r>
              <a:rPr lang="en-US" altLang="zh-CN" sz="2000" i="1" dirty="0"/>
              <a:t>title</a:t>
            </a:r>
            <a:r>
              <a:rPr lang="en-US" altLang="zh-CN" sz="2000" dirty="0"/>
              <a:t>, </a:t>
            </a:r>
            <a:r>
              <a:rPr lang="en-US" altLang="zh-CN" sz="2000" i="1" dirty="0"/>
              <a:t>dept_name</a:t>
            </a:r>
            <a:r>
              <a:rPr lang="en-US" altLang="zh-CN" sz="2000" dirty="0"/>
              <a:t>, </a:t>
            </a:r>
            <a:r>
              <a:rPr lang="en-US" altLang="zh-CN" sz="2000" i="1" dirty="0"/>
              <a:t>credits</a:t>
            </a:r>
          </a:p>
          <a:p>
            <a:pPr lvl="1" defTabSz="914400">
              <a:lnSpc>
                <a:spcPct val="90000"/>
              </a:lnSpc>
              <a:tabLst>
                <a:tab pos="744855" algn="l"/>
                <a:tab pos="2574925" algn="l"/>
              </a:tabLst>
            </a:pPr>
            <a:r>
              <a:rPr lang="en-US" altLang="zh-CN" sz="2000" i="1" dirty="0"/>
              <a:t>building</a:t>
            </a:r>
            <a:r>
              <a:rPr lang="en-US" altLang="zh-CN" sz="2000" dirty="0"/>
              <a:t>, </a:t>
            </a:r>
            <a:r>
              <a:rPr lang="en-US" altLang="zh-CN" sz="2000" i="1" dirty="0"/>
              <a:t>room_number</a:t>
            </a:r>
            <a:r>
              <a:rPr lang="en-US" altLang="zh-CN" sz="2000" dirty="0"/>
              <a:t>→</a:t>
            </a:r>
            <a:r>
              <a:rPr lang="en-US" altLang="zh-CN" sz="2000" i="1" dirty="0"/>
              <a:t>capacity</a:t>
            </a:r>
          </a:p>
          <a:p>
            <a:pPr lvl="1" defTabSz="914400">
              <a:lnSpc>
                <a:spcPct val="90000"/>
              </a:lnSpc>
              <a:tabLst>
                <a:tab pos="744855" algn="l"/>
                <a:tab pos="2574925" algn="l"/>
              </a:tabLst>
            </a:pPr>
            <a:r>
              <a:rPr lang="en-US" altLang="zh-CN" sz="2000" i="1" dirty="0"/>
              <a:t>course_id</a:t>
            </a:r>
            <a:r>
              <a:rPr lang="en-US" altLang="zh-CN" sz="2000" dirty="0"/>
              <a:t>, </a:t>
            </a:r>
            <a:r>
              <a:rPr lang="en-US" altLang="zh-CN" sz="2000" i="1" dirty="0"/>
              <a:t>sec_id</a:t>
            </a:r>
            <a:r>
              <a:rPr lang="en-US" altLang="zh-CN" sz="2000" dirty="0"/>
              <a:t>, </a:t>
            </a:r>
            <a:r>
              <a:rPr lang="en-US" altLang="zh-CN" sz="2000" i="1" dirty="0"/>
              <a:t>semester</a:t>
            </a:r>
            <a:r>
              <a:rPr lang="en-US" altLang="zh-CN" sz="2000" dirty="0"/>
              <a:t>, </a:t>
            </a:r>
            <a:r>
              <a:rPr lang="en-US" altLang="zh-CN" sz="2000" i="1" dirty="0"/>
              <a:t>year</a:t>
            </a:r>
            <a:r>
              <a:rPr lang="en-US" altLang="zh-CN" sz="2000" dirty="0"/>
              <a:t>→</a:t>
            </a:r>
            <a:r>
              <a:rPr lang="en-US" altLang="zh-CN" sz="2000" i="1" dirty="0"/>
              <a:t>building</a:t>
            </a:r>
            <a:r>
              <a:rPr lang="en-US" altLang="zh-CN" sz="2000" dirty="0"/>
              <a:t>, </a:t>
            </a:r>
            <a:r>
              <a:rPr lang="en-US" altLang="zh-CN" sz="2000" i="1" dirty="0"/>
              <a:t>room_number</a:t>
            </a:r>
            <a:r>
              <a:rPr lang="en-US" altLang="zh-CN" sz="2000" dirty="0"/>
              <a:t>, </a:t>
            </a:r>
            <a:r>
              <a:rPr lang="en-US" altLang="zh-CN" sz="2000" i="1" dirty="0"/>
              <a:t>time_slot_id</a:t>
            </a:r>
          </a:p>
          <a:p>
            <a:pPr defTabSz="914400">
              <a:lnSpc>
                <a:spcPct val="90000"/>
              </a:lnSpc>
              <a:tabLst>
                <a:tab pos="744855" algn="l"/>
                <a:tab pos="2574925" algn="l"/>
              </a:tabLst>
            </a:pPr>
            <a:r>
              <a:rPr lang="en-US" altLang="zh-CN" sz="2000" dirty="0"/>
              <a:t>A candidate key {</a:t>
            </a:r>
            <a:r>
              <a:rPr lang="en-US" altLang="zh-CN" sz="2000" i="1" dirty="0"/>
              <a:t>course_id</a:t>
            </a:r>
            <a:r>
              <a:rPr lang="en-US" altLang="zh-CN" sz="2000" dirty="0"/>
              <a:t>, </a:t>
            </a:r>
            <a:r>
              <a:rPr lang="en-US" altLang="zh-CN" sz="2000" i="1" dirty="0"/>
              <a:t>sec_id</a:t>
            </a:r>
            <a:r>
              <a:rPr lang="en-US" altLang="zh-CN" sz="2000" dirty="0"/>
              <a:t>, </a:t>
            </a:r>
            <a:r>
              <a:rPr lang="en-US" altLang="zh-CN" sz="2000" i="1" dirty="0"/>
              <a:t>semester</a:t>
            </a:r>
            <a:r>
              <a:rPr lang="en-US" altLang="zh-CN" sz="2000" dirty="0"/>
              <a:t>, </a:t>
            </a:r>
            <a:r>
              <a:rPr lang="en-US" altLang="zh-CN" sz="2000" i="1" dirty="0"/>
              <a:t>year</a:t>
            </a:r>
            <a:r>
              <a:rPr lang="en-US" altLang="zh-CN" sz="2000" dirty="0"/>
              <a:t>}.</a:t>
            </a:r>
          </a:p>
          <a:p>
            <a:pPr defTabSz="914400">
              <a:lnSpc>
                <a:spcPct val="90000"/>
              </a:lnSpc>
              <a:tabLst>
                <a:tab pos="744855" algn="l"/>
                <a:tab pos="2574925" algn="l"/>
              </a:tabLst>
            </a:pPr>
            <a:r>
              <a:rPr lang="en-US" altLang="zh-CN" sz="2000" dirty="0"/>
              <a:t>BCNF Decomposition:</a:t>
            </a:r>
          </a:p>
          <a:p>
            <a:pPr lvl="1" defTabSz="914400">
              <a:lnSpc>
                <a:spcPct val="90000"/>
              </a:lnSpc>
              <a:tabLst>
                <a:tab pos="744855" algn="l"/>
                <a:tab pos="2574925" algn="l"/>
              </a:tabLst>
            </a:pPr>
            <a:r>
              <a:rPr lang="en-US" altLang="zh-CN" sz="2000" i="1" dirty="0">
                <a:solidFill>
                  <a:srgbClr val="0066CC"/>
                </a:solidFill>
              </a:rPr>
              <a:t>course_id</a:t>
            </a:r>
            <a:r>
              <a:rPr lang="en-US" altLang="zh-CN" sz="2000" dirty="0">
                <a:solidFill>
                  <a:srgbClr val="0066CC"/>
                </a:solidFill>
              </a:rPr>
              <a:t>→ </a:t>
            </a:r>
            <a:r>
              <a:rPr lang="en-US" altLang="zh-CN" sz="2000" i="1" dirty="0">
                <a:solidFill>
                  <a:srgbClr val="0066CC"/>
                </a:solidFill>
              </a:rPr>
              <a:t>title</a:t>
            </a:r>
            <a:r>
              <a:rPr lang="en-US" altLang="zh-CN" sz="2000" dirty="0">
                <a:solidFill>
                  <a:srgbClr val="0066CC"/>
                </a:solidFill>
              </a:rPr>
              <a:t>, </a:t>
            </a:r>
            <a:r>
              <a:rPr lang="en-US" altLang="zh-CN" sz="2000" i="1" dirty="0">
                <a:solidFill>
                  <a:srgbClr val="0066CC"/>
                </a:solidFill>
              </a:rPr>
              <a:t>dept_name</a:t>
            </a:r>
            <a:r>
              <a:rPr lang="en-US" altLang="zh-CN" sz="2000" dirty="0">
                <a:solidFill>
                  <a:srgbClr val="0066CC"/>
                </a:solidFill>
              </a:rPr>
              <a:t>, </a:t>
            </a:r>
            <a:r>
              <a:rPr lang="en-US" altLang="zh-CN" sz="2000" i="1" dirty="0">
                <a:solidFill>
                  <a:srgbClr val="0066CC"/>
                </a:solidFill>
              </a:rPr>
              <a:t>credits</a:t>
            </a:r>
            <a:r>
              <a:rPr lang="en-US" altLang="zh-CN" sz="2000" i="1" dirty="0"/>
              <a:t>  </a:t>
            </a:r>
            <a:r>
              <a:rPr lang="en-US" altLang="zh-CN" sz="2000" dirty="0"/>
              <a:t>holds</a:t>
            </a:r>
          </a:p>
          <a:p>
            <a:pPr lvl="2" defTabSz="914400">
              <a:lnSpc>
                <a:spcPct val="90000"/>
              </a:lnSpc>
              <a:tabLst>
                <a:tab pos="744855" algn="l"/>
                <a:tab pos="2574925" algn="l"/>
              </a:tabLst>
            </a:pPr>
            <a:r>
              <a:rPr lang="en-US" altLang="zh-CN" sz="2000" dirty="0"/>
              <a:t>but </a:t>
            </a:r>
            <a:r>
              <a:rPr lang="en-US" altLang="zh-CN" sz="2000" i="1" dirty="0"/>
              <a:t>course_id </a:t>
            </a:r>
            <a:r>
              <a:rPr lang="en-US" altLang="zh-CN" sz="2000" dirty="0"/>
              <a:t>is not a superkey.</a:t>
            </a:r>
          </a:p>
          <a:p>
            <a:pPr lvl="1" defTabSz="914400">
              <a:lnSpc>
                <a:spcPct val="90000"/>
              </a:lnSpc>
              <a:tabLst>
                <a:tab pos="744855" algn="l"/>
                <a:tab pos="2574925" algn="l"/>
              </a:tabLst>
            </a:pPr>
            <a:r>
              <a:rPr lang="en-US" altLang="zh-CN" sz="2000" dirty="0"/>
              <a:t> We replace </a:t>
            </a:r>
            <a:r>
              <a:rPr lang="en-US" altLang="zh-CN" sz="2000" i="1" dirty="0"/>
              <a:t>class </a:t>
            </a:r>
            <a:r>
              <a:rPr lang="en-US" altLang="zh-CN" sz="2000" dirty="0"/>
              <a:t>by:</a:t>
            </a:r>
          </a:p>
          <a:p>
            <a:pPr lvl="2" defTabSz="914400">
              <a:lnSpc>
                <a:spcPct val="90000"/>
              </a:lnSpc>
              <a:tabLst>
                <a:tab pos="744855" algn="l"/>
                <a:tab pos="2574925" algn="l"/>
              </a:tabLst>
            </a:pPr>
            <a:r>
              <a:rPr lang="en-US" altLang="zh-CN" sz="2000" i="1" dirty="0">
                <a:solidFill>
                  <a:srgbClr val="0066CC"/>
                </a:solidFill>
              </a:rPr>
              <a:t>course</a:t>
            </a:r>
            <a:r>
              <a:rPr lang="en-US" altLang="zh-CN" sz="2000" dirty="0">
                <a:solidFill>
                  <a:srgbClr val="0066CC"/>
                </a:solidFill>
              </a:rPr>
              <a:t>(</a:t>
            </a:r>
            <a:r>
              <a:rPr lang="en-US" altLang="zh-CN" sz="2000" i="1" dirty="0">
                <a:solidFill>
                  <a:srgbClr val="0066CC"/>
                </a:solidFill>
              </a:rPr>
              <a:t>course_id</a:t>
            </a:r>
            <a:r>
              <a:rPr lang="en-US" altLang="zh-CN" sz="2000" dirty="0">
                <a:solidFill>
                  <a:srgbClr val="0066CC"/>
                </a:solidFill>
              </a:rPr>
              <a:t>, </a:t>
            </a:r>
            <a:r>
              <a:rPr lang="en-US" altLang="zh-CN" sz="2000" i="1" dirty="0">
                <a:solidFill>
                  <a:srgbClr val="0066CC"/>
                </a:solidFill>
              </a:rPr>
              <a:t>title</a:t>
            </a:r>
            <a:r>
              <a:rPr lang="en-US" altLang="zh-CN" sz="2000" dirty="0">
                <a:solidFill>
                  <a:srgbClr val="0066CC"/>
                </a:solidFill>
              </a:rPr>
              <a:t>, </a:t>
            </a:r>
            <a:r>
              <a:rPr lang="en-US" altLang="zh-CN" sz="2000" i="1" dirty="0">
                <a:solidFill>
                  <a:srgbClr val="0066CC"/>
                </a:solidFill>
              </a:rPr>
              <a:t>dept_name</a:t>
            </a:r>
            <a:r>
              <a:rPr lang="en-US" altLang="zh-CN" sz="2000" dirty="0">
                <a:solidFill>
                  <a:srgbClr val="0066CC"/>
                </a:solidFill>
              </a:rPr>
              <a:t>, </a:t>
            </a:r>
            <a:r>
              <a:rPr lang="en-US" altLang="zh-CN" sz="2000" i="1" dirty="0">
                <a:solidFill>
                  <a:srgbClr val="0066CC"/>
                </a:solidFill>
              </a:rPr>
              <a:t>credits</a:t>
            </a:r>
            <a:r>
              <a:rPr lang="en-US" altLang="zh-CN" sz="2000" dirty="0">
                <a:solidFill>
                  <a:srgbClr val="0066CC"/>
                </a:solidFill>
              </a:rPr>
              <a:t>)</a:t>
            </a:r>
          </a:p>
          <a:p>
            <a:pPr lvl="2" defTabSz="914400">
              <a:lnSpc>
                <a:spcPct val="90000"/>
              </a:lnSpc>
              <a:tabLst>
                <a:tab pos="744855" algn="l"/>
                <a:tab pos="2574925" algn="l"/>
              </a:tabLst>
            </a:pPr>
            <a:r>
              <a:rPr lang="en-US" altLang="zh-CN" sz="2000" i="1" dirty="0"/>
              <a:t>class-1 </a:t>
            </a:r>
            <a:r>
              <a:rPr lang="en-US" altLang="zh-CN" sz="2000" dirty="0"/>
              <a:t>(</a:t>
            </a:r>
            <a:r>
              <a:rPr lang="en-US" altLang="zh-CN" sz="2000" i="1" dirty="0"/>
              <a:t>course_id</a:t>
            </a:r>
            <a:r>
              <a:rPr lang="en-US" altLang="zh-CN" sz="2000" dirty="0"/>
              <a:t>, </a:t>
            </a:r>
            <a:r>
              <a:rPr lang="en-US" altLang="zh-CN" sz="2000" i="1" dirty="0"/>
              <a:t>sec_id</a:t>
            </a:r>
            <a:r>
              <a:rPr lang="en-US" altLang="zh-CN" sz="2000" dirty="0"/>
              <a:t>, </a:t>
            </a:r>
            <a:r>
              <a:rPr lang="en-US" altLang="zh-CN" sz="2000" i="1" dirty="0"/>
              <a:t>semester</a:t>
            </a:r>
            <a:r>
              <a:rPr lang="en-US" altLang="zh-CN" sz="2000" dirty="0"/>
              <a:t>, </a:t>
            </a:r>
            <a:r>
              <a:rPr lang="en-US" altLang="zh-CN" sz="2000" i="1" dirty="0"/>
              <a:t>year</a:t>
            </a:r>
            <a:r>
              <a:rPr lang="en-US" altLang="zh-CN" sz="2000" dirty="0"/>
              <a:t>, </a:t>
            </a:r>
            <a:r>
              <a:rPr lang="en-US" altLang="zh-CN" sz="2000" i="1" dirty="0"/>
              <a:t>building</a:t>
            </a:r>
            <a:r>
              <a:rPr lang="en-US" altLang="zh-CN" sz="2000" dirty="0"/>
              <a:t>,           </a:t>
            </a:r>
            <a:br>
              <a:rPr lang="en-US" altLang="zh-CN" sz="2000" dirty="0"/>
            </a:br>
            <a:r>
              <a:rPr lang="en-US" altLang="zh-CN" sz="2000" dirty="0"/>
              <a:t>             </a:t>
            </a:r>
            <a:r>
              <a:rPr lang="en-US" altLang="zh-CN" sz="2000" i="1" dirty="0"/>
              <a:t>room_number, capacity</a:t>
            </a:r>
            <a:r>
              <a:rPr lang="en-US" altLang="zh-CN" sz="2000" dirty="0"/>
              <a:t>, </a:t>
            </a:r>
            <a:r>
              <a:rPr lang="en-US" altLang="zh-CN" sz="2000" i="1" dirty="0"/>
              <a:t>time_slot_id</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BCNF Decomposition (Cont.)</a:t>
            </a:r>
          </a:p>
        </p:txBody>
      </p:sp>
      <p:sp>
        <p:nvSpPr>
          <p:cNvPr id="116738" name="Rectangle 3"/>
          <p:cNvSpPr>
            <a:spLocks noGrp="1"/>
          </p:cNvSpPr>
          <p:nvPr>
            <p:ph idx="1"/>
          </p:nvPr>
        </p:nvSpPr>
        <p:spPr>
          <a:xfrm>
            <a:off x="312738" y="1093788"/>
            <a:ext cx="8532812" cy="4903787"/>
          </a:xfrm>
        </p:spPr>
        <p:txBody>
          <a:bodyPr wrap="square" lIns="91440" tIns="45720" rIns="91440" bIns="45720" anchor="t"/>
          <a:lstStyle/>
          <a:p>
            <a:r>
              <a:rPr lang="en-US" altLang="zh-CN" sz="2000" i="1" dirty="0"/>
              <a:t>course </a:t>
            </a:r>
            <a:r>
              <a:rPr lang="en-US" altLang="zh-CN" sz="2000" dirty="0"/>
              <a:t>is in BCNF</a:t>
            </a:r>
          </a:p>
          <a:p>
            <a:pPr lvl="1"/>
            <a:r>
              <a:rPr lang="en-US" altLang="zh-CN" sz="2000" dirty="0"/>
              <a:t>How do we know this?</a:t>
            </a:r>
          </a:p>
          <a:p>
            <a:r>
              <a:rPr lang="en-US" altLang="zh-CN" sz="2000" i="1" dirty="0"/>
              <a:t>building</a:t>
            </a:r>
            <a:r>
              <a:rPr lang="en-US" altLang="zh-CN" sz="2000" dirty="0"/>
              <a:t>, </a:t>
            </a:r>
            <a:r>
              <a:rPr lang="en-US" altLang="zh-CN" sz="2000" i="1" dirty="0"/>
              <a:t>room_number</a:t>
            </a:r>
            <a:r>
              <a:rPr lang="en-US" altLang="zh-CN" sz="2000" dirty="0"/>
              <a:t>→</a:t>
            </a:r>
            <a:r>
              <a:rPr lang="en-US" altLang="zh-CN" sz="2000" i="1" dirty="0"/>
              <a:t>capacity  </a:t>
            </a:r>
            <a:r>
              <a:rPr lang="en-US" altLang="zh-CN" sz="2000" dirty="0"/>
              <a:t>holds on </a:t>
            </a:r>
            <a:r>
              <a:rPr lang="en-US" altLang="zh-CN" sz="2000" i="1" dirty="0"/>
              <a:t>class-1</a:t>
            </a:r>
            <a:endParaRPr lang="en-US" altLang="zh-CN" sz="2000" dirty="0"/>
          </a:p>
          <a:p>
            <a:pPr lvl="1"/>
            <a:r>
              <a:rPr lang="en-US" altLang="zh-CN" sz="2000" dirty="0"/>
              <a:t> but {</a:t>
            </a:r>
            <a:r>
              <a:rPr lang="en-US" altLang="zh-CN" sz="2000" i="1" dirty="0"/>
              <a:t>building</a:t>
            </a:r>
            <a:r>
              <a:rPr lang="en-US" altLang="zh-CN" sz="2000" dirty="0"/>
              <a:t>, </a:t>
            </a:r>
            <a:r>
              <a:rPr lang="en-US" altLang="zh-CN" sz="2000" i="1" dirty="0"/>
              <a:t>room_number</a:t>
            </a:r>
            <a:r>
              <a:rPr lang="en-US" altLang="zh-CN" sz="2000" dirty="0"/>
              <a:t>} is not a superkey for </a:t>
            </a:r>
            <a:r>
              <a:rPr lang="en-US" altLang="zh-CN" sz="2000" i="1" dirty="0"/>
              <a:t>class-1</a:t>
            </a:r>
            <a:r>
              <a:rPr lang="en-US" altLang="zh-CN" sz="2000" dirty="0"/>
              <a:t>.</a:t>
            </a:r>
          </a:p>
          <a:p>
            <a:pPr lvl="1"/>
            <a:r>
              <a:rPr lang="en-US" altLang="zh-CN" sz="2000" dirty="0"/>
              <a:t>We replace </a:t>
            </a:r>
            <a:r>
              <a:rPr lang="en-US" altLang="zh-CN" sz="2000" i="1" dirty="0"/>
              <a:t>class-1 </a:t>
            </a:r>
            <a:r>
              <a:rPr lang="en-US" altLang="zh-CN" sz="2000" dirty="0"/>
              <a:t>by:</a:t>
            </a:r>
          </a:p>
          <a:p>
            <a:pPr lvl="2"/>
            <a:r>
              <a:rPr lang="en-US" altLang="zh-CN" sz="2000" i="1" dirty="0"/>
              <a:t>classroom </a:t>
            </a:r>
            <a:r>
              <a:rPr lang="en-US" altLang="zh-CN" sz="2000" dirty="0"/>
              <a:t>(</a:t>
            </a:r>
            <a:r>
              <a:rPr lang="en-US" altLang="zh-CN" sz="2000" i="1" dirty="0"/>
              <a:t>building</a:t>
            </a:r>
            <a:r>
              <a:rPr lang="en-US" altLang="zh-CN" sz="2000" dirty="0"/>
              <a:t>, </a:t>
            </a:r>
            <a:r>
              <a:rPr lang="en-US" altLang="zh-CN" sz="2000" i="1" dirty="0"/>
              <a:t>room_number</a:t>
            </a:r>
            <a:r>
              <a:rPr lang="en-US" altLang="zh-CN" sz="2000" dirty="0"/>
              <a:t>, </a:t>
            </a:r>
            <a:r>
              <a:rPr lang="en-US" altLang="zh-CN" sz="2000" i="1" dirty="0"/>
              <a:t>capacity</a:t>
            </a:r>
            <a:r>
              <a:rPr lang="en-US" altLang="zh-CN" sz="2000" dirty="0"/>
              <a:t>)</a:t>
            </a:r>
          </a:p>
          <a:p>
            <a:pPr lvl="2"/>
            <a:r>
              <a:rPr lang="en-US" altLang="zh-CN" sz="2000" i="1" dirty="0"/>
              <a:t>section </a:t>
            </a:r>
            <a:r>
              <a:rPr lang="en-US" altLang="zh-CN" sz="2000" dirty="0"/>
              <a:t>(</a:t>
            </a:r>
            <a:r>
              <a:rPr lang="en-US" altLang="zh-CN" sz="2000" i="1" dirty="0"/>
              <a:t>course_id</a:t>
            </a:r>
            <a:r>
              <a:rPr lang="en-US" altLang="zh-CN" sz="2000" dirty="0"/>
              <a:t>, </a:t>
            </a:r>
            <a:r>
              <a:rPr lang="en-US" altLang="zh-CN" sz="2000" i="1" dirty="0"/>
              <a:t>sec_id</a:t>
            </a:r>
            <a:r>
              <a:rPr lang="en-US" altLang="zh-CN" sz="2000" dirty="0"/>
              <a:t>, </a:t>
            </a:r>
            <a:r>
              <a:rPr lang="en-US" altLang="zh-CN" sz="2000" i="1" dirty="0"/>
              <a:t>semester</a:t>
            </a:r>
            <a:r>
              <a:rPr lang="en-US" altLang="zh-CN" sz="2000" dirty="0"/>
              <a:t>, </a:t>
            </a:r>
            <a:r>
              <a:rPr lang="en-US" altLang="zh-CN" sz="2000" i="1" dirty="0"/>
              <a:t>year</a:t>
            </a:r>
            <a:r>
              <a:rPr lang="en-US" altLang="zh-CN" sz="2000" dirty="0"/>
              <a:t>, </a:t>
            </a:r>
            <a:r>
              <a:rPr lang="en-US" altLang="zh-CN" sz="2000" i="1" dirty="0"/>
              <a:t>building</a:t>
            </a:r>
            <a:r>
              <a:rPr lang="en-US" altLang="zh-CN" sz="2000" dirty="0"/>
              <a:t>, </a:t>
            </a:r>
            <a:r>
              <a:rPr lang="en-US" altLang="zh-CN" sz="2000" i="1" dirty="0"/>
              <a:t>room_number</a:t>
            </a:r>
            <a:r>
              <a:rPr lang="en-US" altLang="zh-CN" sz="2000" dirty="0"/>
              <a:t>, </a:t>
            </a:r>
            <a:r>
              <a:rPr lang="en-US" altLang="zh-CN" sz="2000" i="1" dirty="0"/>
              <a:t>time_slot_id</a:t>
            </a:r>
            <a:r>
              <a:rPr lang="en-US" altLang="zh-CN" sz="2000" dirty="0"/>
              <a:t>)</a:t>
            </a:r>
          </a:p>
          <a:p>
            <a:r>
              <a:rPr lang="en-US" altLang="zh-CN" sz="2000" i="1" dirty="0"/>
              <a:t>classroom </a:t>
            </a:r>
            <a:r>
              <a:rPr lang="en-US" altLang="zh-CN" sz="2000" dirty="0"/>
              <a:t>and </a:t>
            </a:r>
            <a:r>
              <a:rPr lang="en-US" altLang="zh-CN" sz="2000" i="1" dirty="0"/>
              <a:t>section </a:t>
            </a:r>
            <a:r>
              <a:rPr lang="en-US" altLang="zh-CN" sz="2000" dirty="0"/>
              <a:t>are in BCNF.</a:t>
            </a:r>
          </a:p>
          <a:p>
            <a:endParaRPr lang="zh-CN"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952500" y="66675"/>
            <a:ext cx="7831138" cy="623888"/>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BCNF and Dependency Preservation</a:t>
            </a:r>
          </a:p>
        </p:txBody>
      </p:sp>
      <p:sp>
        <p:nvSpPr>
          <p:cNvPr id="118786" name="Text Box 3"/>
          <p:cNvSpPr>
            <a:spLocks noGrp="1"/>
          </p:cNvSpPr>
          <p:nvPr>
            <p:ph idx="1"/>
          </p:nvPr>
        </p:nvSpPr>
        <p:spPr>
          <a:xfrm>
            <a:off x="942975" y="2035175"/>
            <a:ext cx="6724650" cy="4114800"/>
          </a:xfrm>
        </p:spPr>
        <p:txBody>
          <a:bodyPr wrap="square" lIns="91440" tIns="45720" rIns="91440" bIns="45720" anchor="t"/>
          <a:lstStyle/>
          <a:p>
            <a:pPr defTabSz="914400">
              <a:tabLst>
                <a:tab pos="744855" algn="l"/>
                <a:tab pos="2679700" algn="l"/>
              </a:tabLst>
            </a:pPr>
            <a:r>
              <a:rPr lang="en-US" altLang="zh-CN" sz="2000" i="1" dirty="0"/>
              <a:t>R = </a:t>
            </a:r>
            <a:r>
              <a:rPr lang="en-US" altLang="zh-CN" sz="2000" dirty="0"/>
              <a:t>(</a:t>
            </a:r>
            <a:r>
              <a:rPr lang="en-US" altLang="zh-CN" sz="2000" i="1" dirty="0"/>
              <a:t>J, K, L </a:t>
            </a:r>
            <a:r>
              <a:rPr lang="en-US" altLang="zh-CN" sz="2000" dirty="0"/>
              <a:t>)</a:t>
            </a:r>
            <a:br>
              <a:rPr lang="en-US" altLang="zh-CN" sz="2000" i="1" dirty="0"/>
            </a:br>
            <a:r>
              <a:rPr lang="en-US" altLang="zh-CN" sz="2000" i="1" dirty="0"/>
              <a:t>F = </a:t>
            </a:r>
            <a:r>
              <a:rPr lang="en-US" altLang="zh-CN" sz="2000" dirty="0"/>
              <a:t>{</a:t>
            </a:r>
            <a:r>
              <a:rPr lang="en-US" altLang="zh-CN" sz="2000" i="1" dirty="0"/>
              <a:t>JK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L</a:t>
            </a:r>
            <a:r>
              <a:rPr lang="zh-CN" altLang="en-US" sz="2000" i="1" dirty="0">
                <a:sym typeface="Monotype Sorts" charset="2"/>
              </a:rPr>
              <a:t>，</a:t>
            </a:r>
            <a:r>
              <a:rPr lang="en-US" altLang="zh-CN" sz="2000" i="1" dirty="0">
                <a:sym typeface="Monotype Sorts" charset="2"/>
              </a:rPr>
              <a:t>  L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K </a:t>
            </a:r>
            <a:r>
              <a:rPr lang="en-US" altLang="zh-CN" sz="2000" dirty="0">
                <a:sym typeface="Monotype Sorts" charset="2"/>
              </a:rPr>
              <a:t>}</a:t>
            </a:r>
            <a:br>
              <a:rPr lang="en-US" altLang="zh-CN" sz="2000" dirty="0">
                <a:sym typeface="Monotype Sorts" charset="2"/>
              </a:rPr>
            </a:br>
            <a:r>
              <a:rPr lang="en-US" altLang="zh-CN" sz="2000" dirty="0">
                <a:sym typeface="Monotype Sorts" charset="2"/>
              </a:rPr>
              <a:t>Two candidate keys = </a:t>
            </a:r>
            <a:r>
              <a:rPr lang="en-US" altLang="zh-CN" sz="2000" i="1" dirty="0">
                <a:sym typeface="Monotype Sorts" charset="2"/>
              </a:rPr>
              <a:t>JK </a:t>
            </a:r>
            <a:r>
              <a:rPr lang="en-US" altLang="zh-CN" sz="2000" dirty="0">
                <a:sym typeface="Monotype Sorts" charset="2"/>
              </a:rPr>
              <a:t>and </a:t>
            </a:r>
            <a:r>
              <a:rPr lang="en-US" altLang="zh-CN" sz="2000" i="1" dirty="0">
                <a:sym typeface="Monotype Sorts" charset="2"/>
              </a:rPr>
              <a:t>JL</a:t>
            </a:r>
          </a:p>
          <a:p>
            <a:pPr defTabSz="914400">
              <a:tabLst>
                <a:tab pos="744855" algn="l"/>
                <a:tab pos="2679700" algn="l"/>
              </a:tabLst>
            </a:pPr>
            <a:r>
              <a:rPr lang="en-US" altLang="zh-CN" sz="2000" i="1" dirty="0">
                <a:sym typeface="Monotype Sorts" charset="2"/>
              </a:rPr>
              <a:t>R </a:t>
            </a:r>
            <a:r>
              <a:rPr lang="en-US" altLang="zh-CN" sz="2000" dirty="0">
                <a:sym typeface="Monotype Sorts" charset="2"/>
              </a:rPr>
              <a:t>is not in BCNF</a:t>
            </a:r>
          </a:p>
          <a:p>
            <a:pPr defTabSz="914400">
              <a:tabLst>
                <a:tab pos="744855" algn="l"/>
                <a:tab pos="2679700" algn="l"/>
              </a:tabLst>
            </a:pPr>
            <a:r>
              <a:rPr lang="en-US" altLang="zh-CN" sz="2000" dirty="0">
                <a:sym typeface="Monotype Sorts" charset="2"/>
              </a:rPr>
              <a:t>Any decomposition of </a:t>
            </a:r>
            <a:r>
              <a:rPr lang="en-US" altLang="zh-CN" sz="2000" i="1" dirty="0">
                <a:sym typeface="Monotype Sorts" charset="2"/>
              </a:rPr>
              <a:t>R</a:t>
            </a:r>
            <a:r>
              <a:rPr lang="en-US" altLang="zh-CN" sz="2000" dirty="0">
                <a:sym typeface="Monotype Sorts" charset="2"/>
              </a:rPr>
              <a:t> will fail to preserve</a:t>
            </a:r>
          </a:p>
          <a:p>
            <a:pPr defTabSz="914400">
              <a:buNone/>
              <a:tabLst>
                <a:tab pos="744855" algn="l"/>
                <a:tab pos="2679700" algn="l"/>
              </a:tabLst>
            </a:pPr>
            <a:r>
              <a:rPr lang="en-US" altLang="zh-CN" sz="2000" dirty="0"/>
              <a:t>			</a:t>
            </a:r>
            <a:r>
              <a:rPr lang="en-US" altLang="zh-CN" sz="2000" i="1" dirty="0"/>
              <a:t>JK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L</a:t>
            </a:r>
          </a:p>
          <a:p>
            <a:pPr defTabSz="914400">
              <a:buNone/>
              <a:tabLst>
                <a:tab pos="744855" algn="l"/>
                <a:tab pos="2679700" algn="l"/>
              </a:tabLst>
            </a:pPr>
            <a:r>
              <a:rPr lang="en-US" altLang="zh-CN" sz="2000" dirty="0">
                <a:sym typeface="Monotype Sorts" charset="2"/>
              </a:rPr>
              <a:t>      This implies that testing for </a:t>
            </a:r>
            <a:r>
              <a:rPr lang="en-US" altLang="zh-CN" sz="2000" i="1" dirty="0"/>
              <a:t>JK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L </a:t>
            </a:r>
            <a:r>
              <a:rPr lang="en-US" altLang="zh-CN" sz="2000" dirty="0">
                <a:sym typeface="Monotype Sorts" charset="2"/>
              </a:rPr>
              <a:t>requires a join</a:t>
            </a:r>
            <a:endParaRPr lang="en-US" altLang="zh-CN" sz="2000" dirty="0"/>
          </a:p>
          <a:p>
            <a:pPr defTabSz="914400">
              <a:tabLst>
                <a:tab pos="744855" algn="l"/>
                <a:tab pos="2679700" algn="l"/>
              </a:tabLst>
            </a:pPr>
            <a:endParaRPr lang="zh-CN" altLang="en-US" sz="2000" dirty="0"/>
          </a:p>
        </p:txBody>
      </p:sp>
      <p:sp>
        <p:nvSpPr>
          <p:cNvPr id="118787" name="Text Box 4"/>
          <p:cNvSpPr/>
          <p:nvPr/>
        </p:nvSpPr>
        <p:spPr>
          <a:xfrm>
            <a:off x="192088" y="1069975"/>
            <a:ext cx="8774112" cy="965200"/>
          </a:xfrm>
          <a:prstGeom prst="rect">
            <a:avLst/>
          </a:prstGeom>
          <a:noFill/>
          <a:ln w="9525">
            <a:noFill/>
          </a:ln>
        </p:spPr>
        <p:txBody>
          <a:bodyPr wrap="square" lIns="91440" tIns="45720" rIns="91440" bIns="45720" anchor="t"/>
          <a:lstStyle/>
          <a:p>
            <a:pPr marL="342900" indent="-342900" defTabSz="914400" eaLnBrk="0" hangingPunct="0">
              <a:spcBef>
                <a:spcPct val="35000"/>
              </a:spcBef>
              <a:buClr>
                <a:schemeClr val="tx2"/>
              </a:buClr>
              <a:buFont typeface="Monotype Sorts" charset="0"/>
              <a:buChar char="n"/>
              <a:tabLst>
                <a:tab pos="744855" algn="l"/>
                <a:tab pos="2679700" algn="l"/>
              </a:tabLst>
            </a:pPr>
            <a:r>
              <a:rPr lang="en-US" altLang="zh-CN" sz="2400" dirty="0">
                <a:latin typeface="Arial" panose="020B0604020202020204"/>
              </a:rPr>
              <a:t>It is not always possible to get a BCNF decomposition that is dependency preserving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Third Normal Form: Motivation</a:t>
            </a:r>
          </a:p>
        </p:txBody>
      </p:sp>
      <p:sp>
        <p:nvSpPr>
          <p:cNvPr id="120834" name="Rectangle 3"/>
          <p:cNvSpPr>
            <a:spLocks noGrp="1"/>
          </p:cNvSpPr>
          <p:nvPr>
            <p:ph idx="1"/>
          </p:nvPr>
        </p:nvSpPr>
        <p:spPr>
          <a:xfrm>
            <a:off x="56515" y="1094105"/>
            <a:ext cx="8963025" cy="5114925"/>
          </a:xfrm>
        </p:spPr>
        <p:txBody>
          <a:bodyPr wrap="square" lIns="91440" tIns="45720" rIns="91440" bIns="45720" anchor="t"/>
          <a:lstStyle/>
          <a:p>
            <a:r>
              <a:rPr lang="en-US" altLang="zh-CN" sz="2400" dirty="0"/>
              <a:t>There are some situations where </a:t>
            </a:r>
          </a:p>
          <a:p>
            <a:pPr lvl="1"/>
            <a:r>
              <a:rPr lang="en-US" altLang="zh-CN" sz="2400" b="1" dirty="0">
                <a:solidFill>
                  <a:srgbClr val="7030A0"/>
                </a:solidFill>
              </a:rPr>
              <a:t>BCNF is not dependency preserving</a:t>
            </a:r>
            <a:r>
              <a:rPr lang="en-US" altLang="zh-CN" sz="2400" dirty="0"/>
              <a:t>, and </a:t>
            </a:r>
          </a:p>
          <a:p>
            <a:pPr lvl="1"/>
            <a:r>
              <a:rPr lang="en-US" altLang="zh-CN" sz="2400" dirty="0"/>
              <a:t>efficient checking for FD violation on updates is important</a:t>
            </a:r>
          </a:p>
          <a:p>
            <a:r>
              <a:rPr lang="en-US" altLang="zh-CN" sz="2400" b="1" i="1" u="sng" dirty="0">
                <a:solidFill>
                  <a:srgbClr val="C00000"/>
                </a:solidFill>
                <a:effectLst>
                  <a:outerShdw blurRad="38100" dist="38100" dir="2700000" algn="tl">
                    <a:srgbClr val="000000">
                      <a:alpha val="43137"/>
                    </a:srgbClr>
                  </a:outerShdw>
                </a:effectLst>
              </a:rPr>
              <a:t>Solution:</a:t>
            </a:r>
            <a:r>
              <a:rPr lang="en-US" altLang="zh-CN" sz="2400" dirty="0"/>
              <a:t> define a weaker normal form, called Third                    Normal Form (3NF)</a:t>
            </a:r>
          </a:p>
          <a:p>
            <a:pPr lvl="1"/>
            <a:r>
              <a:rPr lang="en-US" altLang="zh-CN" sz="2400" dirty="0"/>
              <a:t>Allows some redundancy (with resultant problems; we </a:t>
            </a:r>
            <a:r>
              <a:rPr lang="en-US" altLang="zh-CN" sz="2400" dirty="0">
                <a:sym typeface="Greek Symbols" pitchFamily="18" charset="2"/>
              </a:rPr>
              <a:t>will see examples later)</a:t>
            </a:r>
            <a:endParaRPr lang="en-US" altLang="zh-CN" sz="2400" dirty="0"/>
          </a:p>
          <a:p>
            <a:pPr lvl="1"/>
            <a:r>
              <a:rPr lang="en-US" altLang="zh-CN" sz="2400" dirty="0"/>
              <a:t>But functional dependencies can be checked on individual relations without computing a join.</a:t>
            </a:r>
          </a:p>
          <a:p>
            <a:pPr lvl="1"/>
            <a:r>
              <a:rPr lang="en-US" altLang="zh-CN" sz="2400" b="1" i="1" u="sng" dirty="0">
                <a:solidFill>
                  <a:srgbClr val="C00000"/>
                </a:solidFill>
                <a:effectLst>
                  <a:outerShdw blurRad="38100" dist="38100" dir="2700000" algn="tl">
                    <a:srgbClr val="000000">
                      <a:alpha val="43137"/>
                    </a:srgbClr>
                  </a:outerShdw>
                </a:effectLst>
              </a:rPr>
              <a:t>There is always a lossless-join, dependency-preserving decomposition into 3NF.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3NF Example</a:t>
            </a:r>
          </a:p>
        </p:txBody>
      </p:sp>
      <p:sp>
        <p:nvSpPr>
          <p:cNvPr id="122882" name="Rectangle 3"/>
          <p:cNvSpPr>
            <a:spLocks noGrp="1"/>
          </p:cNvSpPr>
          <p:nvPr>
            <p:ph idx="1"/>
          </p:nvPr>
        </p:nvSpPr>
        <p:spPr>
          <a:xfrm>
            <a:off x="0" y="1094105"/>
            <a:ext cx="9144635" cy="4846320"/>
          </a:xfrm>
        </p:spPr>
        <p:txBody>
          <a:bodyPr wrap="square" lIns="91440" tIns="45720" rIns="91440" bIns="45720" anchor="t"/>
          <a:lstStyle/>
          <a:p>
            <a:pPr defTabSz="914400">
              <a:tabLst>
                <a:tab pos="1027430" algn="l"/>
                <a:tab pos="2456180" algn="l"/>
              </a:tabLst>
            </a:pPr>
            <a:r>
              <a:rPr lang="en-US" altLang="zh-CN" sz="2400" dirty="0"/>
              <a:t>Relation </a:t>
            </a:r>
            <a:r>
              <a:rPr lang="en-US" altLang="zh-CN" sz="2400" i="1" dirty="0"/>
              <a:t>dept_advisor</a:t>
            </a:r>
            <a:r>
              <a:rPr lang="en-US" altLang="zh-CN" sz="2400" dirty="0"/>
              <a:t>:</a:t>
            </a:r>
          </a:p>
          <a:p>
            <a:pPr lvl="1" defTabSz="914400">
              <a:tabLst>
                <a:tab pos="1027430" algn="l"/>
                <a:tab pos="2456180" algn="l"/>
              </a:tabLst>
            </a:pPr>
            <a:r>
              <a:rPr lang="en-US" altLang="zh-CN" sz="2400" i="1" dirty="0"/>
              <a:t>dept_advisor </a:t>
            </a:r>
            <a:r>
              <a:rPr lang="en-US" altLang="zh-CN" sz="2400" dirty="0"/>
              <a:t>(</a:t>
            </a:r>
            <a:r>
              <a:rPr lang="en-US" altLang="zh-CN" sz="2400" i="1" dirty="0"/>
              <a:t>s_ID, i_ID, dept_name)</a:t>
            </a:r>
            <a:br>
              <a:rPr lang="en-US" altLang="zh-CN" sz="2400" i="1" dirty="0"/>
            </a:br>
            <a:r>
              <a:rPr lang="en-US" altLang="zh-CN" sz="2400" i="1" dirty="0"/>
              <a:t>F = </a:t>
            </a:r>
            <a:r>
              <a:rPr lang="en-US" altLang="zh-CN" sz="2400" dirty="0"/>
              <a:t>{ </a:t>
            </a:r>
            <a:r>
              <a:rPr lang="en-US" altLang="zh-CN" sz="2400" i="1" dirty="0">
                <a:solidFill>
                  <a:srgbClr val="C00000"/>
                </a:solidFill>
              </a:rPr>
              <a:t>s_ID, dept_name</a:t>
            </a:r>
            <a:r>
              <a:rPr lang="en-US" altLang="zh-CN" sz="2400" i="1" dirty="0"/>
              <a:t> </a:t>
            </a:r>
            <a:r>
              <a:rPr lang="en-US" altLang="zh-CN" sz="2400" dirty="0">
                <a:sym typeface="Symbol" panose="05050102010706020507" charset="2"/>
              </a:rPr>
              <a:t></a:t>
            </a:r>
            <a:r>
              <a:rPr lang="en-US" altLang="zh-CN" sz="2400" i="1" dirty="0"/>
              <a:t> i_ID, </a:t>
            </a:r>
            <a:r>
              <a:rPr lang="en-US" altLang="zh-CN" sz="2400" i="1" dirty="0">
                <a:solidFill>
                  <a:srgbClr val="C00000"/>
                </a:solidFill>
              </a:rPr>
              <a:t> i_ID</a:t>
            </a:r>
            <a:r>
              <a:rPr lang="en-US" altLang="zh-CN" sz="2400" i="1" dirty="0"/>
              <a:t> </a:t>
            </a:r>
            <a:r>
              <a:rPr lang="en-US" altLang="zh-CN" sz="2400" dirty="0">
                <a:sym typeface="Symbol" panose="05050102010706020507" charset="2"/>
              </a:rPr>
              <a:t></a:t>
            </a:r>
            <a:r>
              <a:rPr lang="en-US" altLang="zh-CN" sz="2400" i="1" dirty="0">
                <a:sym typeface="Wingdings" panose="05000000000000000000" pitchFamily="2" charset="2"/>
              </a:rPr>
              <a:t> dept_name </a:t>
            </a:r>
            <a:r>
              <a:rPr lang="en-US" altLang="zh-CN" sz="2400" dirty="0">
                <a:sym typeface="Monotype Sorts" charset="2"/>
              </a:rPr>
              <a:t>}</a:t>
            </a:r>
          </a:p>
          <a:p>
            <a:pPr lvl="1" defTabSz="914400">
              <a:tabLst>
                <a:tab pos="1027430" algn="l"/>
                <a:tab pos="2456180" algn="l"/>
              </a:tabLst>
            </a:pPr>
            <a:r>
              <a:rPr lang="en-US" altLang="zh-CN" sz="2400" dirty="0">
                <a:sym typeface="Monotype Sorts" charset="2"/>
              </a:rPr>
              <a:t>Two candidate keys:  </a:t>
            </a:r>
            <a:r>
              <a:rPr lang="en-US" altLang="zh-CN" sz="2400" b="1" i="1" u="sng" dirty="0">
                <a:solidFill>
                  <a:srgbClr val="5A2781"/>
                </a:solidFill>
                <a:effectLst>
                  <a:outerShdw blurRad="38100" dist="38100" dir="2700000" algn="tl">
                    <a:srgbClr val="000000">
                      <a:alpha val="43137"/>
                    </a:srgbClr>
                  </a:outerShdw>
                </a:effectLst>
                <a:sym typeface="Monotype Sorts" charset="2"/>
              </a:rPr>
              <a:t>s_ID, dept_name</a:t>
            </a:r>
            <a:r>
              <a:rPr lang="en-US" altLang="zh-CN" sz="2400" i="1" dirty="0">
                <a:sym typeface="Monotype Sorts" charset="2"/>
              </a:rPr>
              <a:t>, </a:t>
            </a:r>
            <a:r>
              <a:rPr lang="en-US" altLang="zh-CN" sz="2400" dirty="0">
                <a:sym typeface="Monotype Sorts" charset="2"/>
              </a:rPr>
              <a:t>and </a:t>
            </a:r>
            <a:r>
              <a:rPr lang="en-US" altLang="zh-CN" sz="2400" i="1" dirty="0">
                <a:sym typeface="Monotype Sorts" charset="2"/>
              </a:rPr>
              <a:t> </a:t>
            </a:r>
            <a:r>
              <a:rPr lang="en-US" altLang="zh-CN" sz="2400" b="1" i="1" u="sng" dirty="0">
                <a:solidFill>
                  <a:srgbClr val="5A2781"/>
                </a:solidFill>
                <a:effectLst>
                  <a:outerShdw blurRad="38100" dist="38100" dir="2700000" algn="tl">
                    <a:srgbClr val="000000">
                      <a:alpha val="43137"/>
                    </a:srgbClr>
                  </a:outerShdw>
                </a:effectLst>
                <a:sym typeface="Monotype Sorts" charset="2"/>
              </a:rPr>
              <a:t>i_ID, s_ID</a:t>
            </a:r>
          </a:p>
          <a:p>
            <a:pPr lvl="1" defTabSz="914400">
              <a:tabLst>
                <a:tab pos="1027430" algn="l"/>
                <a:tab pos="2456180" algn="l"/>
              </a:tabLst>
            </a:pPr>
            <a:r>
              <a:rPr lang="en-US" altLang="zh-CN" sz="2400" i="1" dirty="0">
                <a:sym typeface="Monotype Sorts" charset="2"/>
              </a:rPr>
              <a:t>R</a:t>
            </a:r>
            <a:r>
              <a:rPr lang="en-US" altLang="zh-CN" sz="2400" dirty="0">
                <a:sym typeface="Monotype Sorts" charset="2"/>
              </a:rPr>
              <a:t> is in 3NF</a:t>
            </a:r>
          </a:p>
          <a:p>
            <a:pPr lvl="2" defTabSz="914400">
              <a:tabLst>
                <a:tab pos="1027430" algn="l"/>
                <a:tab pos="2456180" algn="l"/>
              </a:tabLst>
            </a:pPr>
            <a:r>
              <a:rPr lang="en-US" altLang="zh-CN" sz="2400" i="1" dirty="0"/>
              <a:t>s_ID, dept_name </a:t>
            </a:r>
            <a:r>
              <a:rPr lang="en-US" altLang="zh-CN" sz="2400" dirty="0">
                <a:sym typeface="Symbol" panose="05050102010706020507" charset="2"/>
              </a:rPr>
              <a:t></a:t>
            </a:r>
            <a:r>
              <a:rPr lang="en-US" altLang="zh-CN" sz="2400" i="1" dirty="0"/>
              <a:t> i_ID</a:t>
            </a:r>
            <a:r>
              <a:rPr lang="en-US" altLang="zh-CN" sz="2400" i="1" dirty="0">
                <a:sym typeface="Monotype Sorts" charset="2"/>
              </a:rPr>
              <a:t>   </a:t>
            </a:r>
            <a:endParaRPr lang="en-US" altLang="zh-CN" sz="2400" i="1" dirty="0"/>
          </a:p>
          <a:p>
            <a:pPr lvl="3" defTabSz="914400">
              <a:tabLst>
                <a:tab pos="1027430" algn="l"/>
                <a:tab pos="2456180" algn="l"/>
              </a:tabLst>
            </a:pPr>
            <a:r>
              <a:rPr lang="en-US" altLang="zh-CN" sz="2400" i="1" dirty="0">
                <a:sym typeface="+mn-ea"/>
              </a:rPr>
              <a:t> i_ID</a:t>
            </a:r>
            <a:r>
              <a:rPr lang="en-US" altLang="zh-CN" sz="2400" i="1" dirty="0">
                <a:sym typeface="Monotype Sorts" charset="2"/>
              </a:rPr>
              <a:t> </a:t>
            </a:r>
            <a:r>
              <a:rPr lang="en-US" altLang="zh-CN" sz="2400" dirty="0">
                <a:sym typeface="Monotype Sorts" charset="2"/>
              </a:rPr>
              <a:t>is contained in a candidate key { </a:t>
            </a:r>
            <a:r>
              <a:rPr lang="en-US" altLang="zh-CN" sz="2400" i="1" dirty="0">
                <a:sym typeface="Monotype Sorts" charset="2"/>
              </a:rPr>
              <a:t> </a:t>
            </a:r>
            <a:r>
              <a:rPr lang="en-US" altLang="zh-CN" sz="2400" b="1" i="1" dirty="0">
                <a:solidFill>
                  <a:srgbClr val="5A2781"/>
                </a:solidFill>
                <a:effectLst>
                  <a:outerShdw blurRad="38100" dist="38100" dir="2700000" algn="tl">
                    <a:srgbClr val="000000">
                      <a:alpha val="43137"/>
                    </a:srgbClr>
                  </a:outerShdw>
                </a:effectLst>
                <a:sym typeface="Monotype Sorts" charset="2"/>
              </a:rPr>
              <a:t>i_ID, s_ID</a:t>
            </a:r>
            <a:r>
              <a:rPr lang="en-US" altLang="zh-CN" sz="2400" dirty="0">
                <a:sym typeface="Monotype Sorts" charset="2"/>
              </a:rPr>
              <a:t> }</a:t>
            </a:r>
          </a:p>
          <a:p>
            <a:pPr lvl="2" defTabSz="914400">
              <a:tabLst>
                <a:tab pos="1027430" algn="l"/>
                <a:tab pos="2456180" algn="l"/>
              </a:tabLst>
            </a:pPr>
            <a:r>
              <a:rPr lang="en-US" altLang="zh-CN" sz="2400" dirty="0">
                <a:sym typeface="Monotype Sorts" charset="2"/>
              </a:rPr>
              <a:t> </a:t>
            </a:r>
            <a:r>
              <a:rPr lang="en-US" altLang="zh-CN" sz="2400" i="1" dirty="0"/>
              <a:t>i_ID </a:t>
            </a:r>
            <a:r>
              <a:rPr lang="en-US" altLang="zh-CN" sz="2400" dirty="0">
                <a:sym typeface="Symbol" panose="05050102010706020507" charset="2"/>
              </a:rPr>
              <a:t></a:t>
            </a:r>
            <a:r>
              <a:rPr lang="en-US" altLang="zh-CN" sz="2400" i="1" dirty="0">
                <a:sym typeface="Wingdings" panose="05000000000000000000" pitchFamily="2" charset="2"/>
              </a:rPr>
              <a:t> dept_name</a:t>
            </a:r>
            <a:r>
              <a:rPr lang="en-US" altLang="zh-CN" sz="2400" i="1" dirty="0">
                <a:sym typeface="Monotype Sorts" charset="2"/>
              </a:rPr>
              <a:t> 	</a:t>
            </a:r>
          </a:p>
          <a:p>
            <a:pPr lvl="3" defTabSz="914400">
              <a:tabLst>
                <a:tab pos="1027430" algn="l"/>
                <a:tab pos="2456180" algn="l"/>
              </a:tabLst>
            </a:pPr>
            <a:r>
              <a:rPr lang="en-US" altLang="zh-CN" sz="2400" i="1" dirty="0">
                <a:sym typeface="Monotype Sorts" charset="2"/>
              </a:rPr>
              <a:t>dept_name </a:t>
            </a:r>
            <a:r>
              <a:rPr lang="en-US" altLang="zh-CN" sz="2400" dirty="0">
                <a:sym typeface="Monotype Sorts" charset="2"/>
              </a:rPr>
              <a:t>is contained in a candidate key {  </a:t>
            </a:r>
            <a:r>
              <a:rPr lang="en-US" altLang="zh-CN" sz="2400" b="1" i="1" dirty="0">
                <a:solidFill>
                  <a:srgbClr val="5A2781"/>
                </a:solidFill>
                <a:effectLst>
                  <a:outerShdw blurRad="38100" dist="38100" dir="2700000" algn="tl">
                    <a:srgbClr val="000000">
                      <a:alpha val="43137"/>
                    </a:srgbClr>
                  </a:outerShdw>
                </a:effectLst>
                <a:sym typeface="Monotype Sorts" charset="2"/>
              </a:rPr>
              <a:t>s_ID, dept_name</a:t>
            </a:r>
            <a:r>
              <a:rPr lang="en-US" altLang="zh-CN" sz="2400" dirty="0">
                <a:sym typeface="Monotype Sorts" charset="2"/>
              </a:rPr>
              <a:t> }</a:t>
            </a:r>
          </a:p>
          <a:p>
            <a:pPr defTabSz="914400">
              <a:buNone/>
              <a:tabLst>
                <a:tab pos="1027430" algn="l"/>
                <a:tab pos="2456180" algn="l"/>
              </a:tabLst>
            </a:pPr>
            <a:endParaRPr lang="en-US" altLang="zh-CN" sz="2400" dirty="0">
              <a:sym typeface="Symbol" panose="05050102010706020507" charset="2"/>
            </a:endParaRPr>
          </a:p>
          <a:p>
            <a:pPr defTabSz="914400">
              <a:tabLst>
                <a:tab pos="1027430" algn="l"/>
                <a:tab pos="2456180" algn="l"/>
              </a:tabLst>
            </a:pPr>
            <a:endParaRPr lang="zh-CN" altLang="en-US" sz="2400" dirty="0">
              <a:sym typeface="Monotype Sorts"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781050" y="666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Redundancy  in 3NF</a:t>
            </a:r>
          </a:p>
        </p:txBody>
      </p:sp>
      <p:sp>
        <p:nvSpPr>
          <p:cNvPr id="750595" name="Rectangle 3"/>
          <p:cNvSpPr>
            <a:spLocks noChangeArrowheads="1"/>
          </p:cNvSpPr>
          <p:nvPr/>
        </p:nvSpPr>
        <p:spPr bwMode="auto">
          <a:xfrm>
            <a:off x="4760913" y="1987550"/>
            <a:ext cx="609600" cy="3810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J</a:t>
            </a:r>
          </a:p>
        </p:txBody>
      </p:sp>
      <p:sp>
        <p:nvSpPr>
          <p:cNvPr id="124931" name="Rectangle 4"/>
          <p:cNvSpPr/>
          <p:nvPr/>
        </p:nvSpPr>
        <p:spPr>
          <a:xfrm>
            <a:off x="4760913" y="2416175"/>
            <a:ext cx="609600" cy="1524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lnSpc>
                <a:spcPct val="80000"/>
              </a:lnSpc>
            </a:pPr>
            <a:r>
              <a:rPr lang="en-US" altLang="zh-CN" sz="1800" i="1" dirty="0">
                <a:latin typeface="Helvetica" panose="020B0604020202030204" charset="0"/>
              </a:rPr>
              <a:t>j</a:t>
            </a:r>
            <a:r>
              <a:rPr lang="en-US" altLang="zh-CN" sz="1800" baseline="-25000" dirty="0">
                <a:latin typeface="Helvetica" panose="020B0604020202030204" charset="0"/>
              </a:rPr>
              <a:t>1</a:t>
            </a:r>
          </a:p>
          <a:p>
            <a:pPr algn="ctr" eaLnBrk="0" hangingPunct="0">
              <a:lnSpc>
                <a:spcPct val="80000"/>
              </a:lnSpc>
            </a:pPr>
            <a:endParaRPr lang="en-US" altLang="zh-CN" sz="1800" dirty="0">
              <a:latin typeface="Helvetica" panose="020B0604020202030204" charset="0"/>
            </a:endParaRPr>
          </a:p>
          <a:p>
            <a:pPr algn="ctr" eaLnBrk="0" hangingPunct="0">
              <a:lnSpc>
                <a:spcPct val="80000"/>
              </a:lnSpc>
            </a:pPr>
            <a:r>
              <a:rPr lang="en-US" altLang="zh-CN" sz="1800" i="1" dirty="0">
                <a:latin typeface="Helvetica" panose="020B0604020202030204" charset="0"/>
              </a:rPr>
              <a:t>j</a:t>
            </a:r>
            <a:r>
              <a:rPr lang="en-US" altLang="zh-CN" sz="1800" baseline="-25000" dirty="0">
                <a:latin typeface="Helvetica" panose="020B0604020202030204" charset="0"/>
              </a:rPr>
              <a:t>2</a:t>
            </a:r>
          </a:p>
          <a:p>
            <a:pPr algn="ctr" eaLnBrk="0" hangingPunct="0">
              <a:lnSpc>
                <a:spcPct val="80000"/>
              </a:lnSpc>
            </a:pPr>
            <a:endParaRPr lang="en-US" altLang="zh-CN" sz="1800" baseline="-25000" dirty="0">
              <a:latin typeface="Helvetica" panose="020B0604020202030204" charset="0"/>
            </a:endParaRPr>
          </a:p>
          <a:p>
            <a:pPr algn="ctr" eaLnBrk="0" hangingPunct="0">
              <a:lnSpc>
                <a:spcPct val="80000"/>
              </a:lnSpc>
            </a:pPr>
            <a:r>
              <a:rPr lang="en-US" altLang="zh-CN" sz="1800" i="1" dirty="0">
                <a:latin typeface="Helvetica" panose="020B0604020202030204" charset="0"/>
              </a:rPr>
              <a:t>j</a:t>
            </a:r>
            <a:r>
              <a:rPr lang="en-US" altLang="zh-CN" sz="1800" baseline="-25000" dirty="0">
                <a:latin typeface="Helvetica" panose="020B0604020202030204" charset="0"/>
              </a:rPr>
              <a:t>3</a:t>
            </a:r>
          </a:p>
          <a:p>
            <a:pPr algn="ctr" eaLnBrk="0" hangingPunct="0">
              <a:lnSpc>
                <a:spcPct val="80000"/>
              </a:lnSpc>
            </a:pPr>
            <a:endParaRPr lang="en-US" altLang="zh-CN" sz="1800" i="1" dirty="0">
              <a:latin typeface="Helvetica" panose="020B0604020202030204" charset="0"/>
            </a:endParaRPr>
          </a:p>
          <a:p>
            <a:pPr algn="ctr" eaLnBrk="0" hangingPunct="0">
              <a:lnSpc>
                <a:spcPct val="80000"/>
              </a:lnSpc>
            </a:pPr>
            <a:r>
              <a:rPr lang="en-US" altLang="zh-CN" sz="1800" i="1" dirty="0">
                <a:latin typeface="Helvetica" panose="020B0604020202030204" charset="0"/>
              </a:rPr>
              <a:t>null</a:t>
            </a:r>
            <a:endParaRPr lang="en-US" altLang="zh-CN" i="1" dirty="0">
              <a:latin typeface="Helvetica" panose="020B0604020202030204" charset="0"/>
            </a:endParaRPr>
          </a:p>
        </p:txBody>
      </p:sp>
      <p:sp>
        <p:nvSpPr>
          <p:cNvPr id="750597" name="Rectangle 5"/>
          <p:cNvSpPr>
            <a:spLocks noChangeArrowheads="1"/>
          </p:cNvSpPr>
          <p:nvPr/>
        </p:nvSpPr>
        <p:spPr bwMode="auto">
          <a:xfrm>
            <a:off x="5370513" y="1987550"/>
            <a:ext cx="457200" cy="3810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L</a:t>
            </a:r>
          </a:p>
        </p:txBody>
      </p:sp>
      <p:sp>
        <p:nvSpPr>
          <p:cNvPr id="124933" name="Rectangle 6"/>
          <p:cNvSpPr/>
          <p:nvPr/>
        </p:nvSpPr>
        <p:spPr>
          <a:xfrm>
            <a:off x="5370513" y="2416175"/>
            <a:ext cx="457200" cy="1524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lnSpc>
                <a:spcPct val="80000"/>
              </a:lnSpc>
            </a:pPr>
            <a:r>
              <a:rPr lang="en-US" altLang="zh-CN" sz="1800" i="1" dirty="0">
                <a:latin typeface="Helvetica" panose="020B0604020202030204" charset="0"/>
              </a:rPr>
              <a:t>l</a:t>
            </a:r>
            <a:r>
              <a:rPr lang="en-US" altLang="zh-CN" sz="1800" baseline="-25000" dirty="0">
                <a:latin typeface="Helvetica" panose="020B0604020202030204" charset="0"/>
              </a:rPr>
              <a:t>1</a:t>
            </a:r>
          </a:p>
          <a:p>
            <a:pPr algn="ctr" eaLnBrk="0" hangingPunct="0">
              <a:lnSpc>
                <a:spcPct val="80000"/>
              </a:lnSpc>
            </a:pPr>
            <a:endParaRPr lang="en-US" altLang="zh-CN" sz="1800" baseline="-25000" dirty="0">
              <a:latin typeface="Helvetica" panose="020B0604020202030204" charset="0"/>
            </a:endParaRPr>
          </a:p>
          <a:p>
            <a:pPr algn="ctr" eaLnBrk="0" hangingPunct="0">
              <a:lnSpc>
                <a:spcPct val="80000"/>
              </a:lnSpc>
            </a:pPr>
            <a:r>
              <a:rPr lang="en-US" altLang="zh-CN" sz="1800" i="1" dirty="0">
                <a:latin typeface="Helvetica" panose="020B0604020202030204" charset="0"/>
              </a:rPr>
              <a:t>l</a:t>
            </a:r>
            <a:r>
              <a:rPr lang="en-US" altLang="zh-CN" sz="1800" baseline="-25000" dirty="0">
                <a:latin typeface="Helvetica" panose="020B0604020202030204" charset="0"/>
              </a:rPr>
              <a:t>1</a:t>
            </a:r>
          </a:p>
          <a:p>
            <a:pPr algn="ctr" eaLnBrk="0" hangingPunct="0">
              <a:lnSpc>
                <a:spcPct val="80000"/>
              </a:lnSpc>
            </a:pPr>
            <a:endParaRPr lang="en-US" altLang="zh-CN" sz="1800" baseline="-25000" dirty="0">
              <a:latin typeface="Helvetica" panose="020B0604020202030204" charset="0"/>
            </a:endParaRPr>
          </a:p>
          <a:p>
            <a:pPr algn="ctr" eaLnBrk="0" hangingPunct="0">
              <a:lnSpc>
                <a:spcPct val="80000"/>
              </a:lnSpc>
            </a:pPr>
            <a:r>
              <a:rPr lang="en-US" altLang="zh-CN" sz="1800" i="1" dirty="0">
                <a:latin typeface="Helvetica" panose="020B0604020202030204" charset="0"/>
              </a:rPr>
              <a:t>l</a:t>
            </a:r>
            <a:r>
              <a:rPr lang="en-US" altLang="zh-CN" sz="1800" baseline="-25000" dirty="0">
                <a:latin typeface="Helvetica" panose="020B0604020202030204" charset="0"/>
              </a:rPr>
              <a:t>1</a:t>
            </a:r>
          </a:p>
          <a:p>
            <a:pPr algn="ctr" eaLnBrk="0" hangingPunct="0">
              <a:lnSpc>
                <a:spcPct val="80000"/>
              </a:lnSpc>
            </a:pPr>
            <a:endParaRPr lang="en-US" altLang="zh-CN" sz="1800" i="1" dirty="0">
              <a:latin typeface="Helvetica" panose="020B0604020202030204" charset="0"/>
            </a:endParaRPr>
          </a:p>
          <a:p>
            <a:pPr algn="ctr" eaLnBrk="0" hangingPunct="0">
              <a:lnSpc>
                <a:spcPct val="80000"/>
              </a:lnSpc>
            </a:pPr>
            <a:r>
              <a:rPr lang="en-US" altLang="zh-CN" sz="1800" i="1" dirty="0">
                <a:latin typeface="Helvetica" panose="020B0604020202030204" charset="0"/>
              </a:rPr>
              <a:t>l</a:t>
            </a:r>
            <a:r>
              <a:rPr lang="en-US" altLang="zh-CN" sz="1800" baseline="-25000" dirty="0">
                <a:latin typeface="Helvetica" panose="020B0604020202030204" charset="0"/>
              </a:rPr>
              <a:t>2</a:t>
            </a:r>
          </a:p>
        </p:txBody>
      </p:sp>
      <p:sp>
        <p:nvSpPr>
          <p:cNvPr id="750599" name="Rectangle 7"/>
          <p:cNvSpPr>
            <a:spLocks noChangeArrowheads="1"/>
          </p:cNvSpPr>
          <p:nvPr/>
        </p:nvSpPr>
        <p:spPr bwMode="auto">
          <a:xfrm>
            <a:off x="5827713" y="1987550"/>
            <a:ext cx="457200" cy="381000"/>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sym typeface="+mn-ea"/>
              </a:rPr>
              <a:t>K</a:t>
            </a:r>
          </a:p>
        </p:txBody>
      </p:sp>
      <p:sp>
        <p:nvSpPr>
          <p:cNvPr id="124935" name="Rectangle 8"/>
          <p:cNvSpPr/>
          <p:nvPr/>
        </p:nvSpPr>
        <p:spPr>
          <a:xfrm>
            <a:off x="5822950" y="2416175"/>
            <a:ext cx="457200" cy="1524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0" hangingPunct="0">
              <a:lnSpc>
                <a:spcPct val="80000"/>
              </a:lnSpc>
            </a:pPr>
            <a:r>
              <a:rPr lang="en-US" altLang="zh-CN" sz="1800" i="1" dirty="0">
                <a:latin typeface="Helvetica" panose="020B0604020202030204" charset="0"/>
              </a:rPr>
              <a:t>k</a:t>
            </a:r>
            <a:r>
              <a:rPr lang="en-US" altLang="zh-CN" sz="1800" baseline="-25000" dirty="0">
                <a:latin typeface="Helvetica" panose="020B0604020202030204" charset="0"/>
              </a:rPr>
              <a:t>1</a:t>
            </a:r>
          </a:p>
          <a:p>
            <a:pPr algn="ctr" eaLnBrk="0" hangingPunct="0">
              <a:lnSpc>
                <a:spcPct val="80000"/>
              </a:lnSpc>
            </a:pPr>
            <a:endParaRPr lang="en-US" altLang="zh-CN" sz="1800" baseline="-25000" dirty="0">
              <a:latin typeface="Helvetica" panose="020B0604020202030204" charset="0"/>
            </a:endParaRPr>
          </a:p>
          <a:p>
            <a:pPr algn="ctr" eaLnBrk="0" hangingPunct="0">
              <a:lnSpc>
                <a:spcPct val="80000"/>
              </a:lnSpc>
            </a:pPr>
            <a:r>
              <a:rPr lang="en-US" altLang="zh-CN" sz="1800" i="1" dirty="0">
                <a:latin typeface="Helvetica" panose="020B0604020202030204" charset="0"/>
              </a:rPr>
              <a:t>k</a:t>
            </a:r>
            <a:r>
              <a:rPr lang="en-US" altLang="zh-CN" sz="1800" baseline="-25000" dirty="0">
                <a:latin typeface="Helvetica" panose="020B0604020202030204" charset="0"/>
              </a:rPr>
              <a:t>1</a:t>
            </a:r>
          </a:p>
          <a:p>
            <a:pPr algn="ctr" eaLnBrk="0" hangingPunct="0">
              <a:lnSpc>
                <a:spcPct val="80000"/>
              </a:lnSpc>
            </a:pPr>
            <a:endParaRPr lang="en-US" altLang="zh-CN" sz="1800" baseline="-25000" dirty="0">
              <a:latin typeface="Helvetica" panose="020B0604020202030204" charset="0"/>
            </a:endParaRPr>
          </a:p>
          <a:p>
            <a:pPr algn="ctr" eaLnBrk="0" hangingPunct="0">
              <a:lnSpc>
                <a:spcPct val="80000"/>
              </a:lnSpc>
            </a:pPr>
            <a:r>
              <a:rPr lang="en-US" altLang="zh-CN" sz="1800" i="1" dirty="0">
                <a:latin typeface="Helvetica" panose="020B0604020202030204" charset="0"/>
              </a:rPr>
              <a:t>k</a:t>
            </a:r>
            <a:r>
              <a:rPr lang="en-US" altLang="zh-CN" sz="1800" baseline="-25000" dirty="0">
                <a:latin typeface="Helvetica" panose="020B0604020202030204" charset="0"/>
              </a:rPr>
              <a:t>1</a:t>
            </a:r>
          </a:p>
          <a:p>
            <a:pPr algn="ctr" eaLnBrk="0" hangingPunct="0">
              <a:lnSpc>
                <a:spcPct val="80000"/>
              </a:lnSpc>
            </a:pPr>
            <a:endParaRPr lang="en-US" altLang="zh-CN" sz="1800" i="1" dirty="0">
              <a:latin typeface="Helvetica" panose="020B0604020202030204" charset="0"/>
            </a:endParaRPr>
          </a:p>
          <a:p>
            <a:pPr algn="ctr" eaLnBrk="0" hangingPunct="0">
              <a:lnSpc>
                <a:spcPct val="80000"/>
              </a:lnSpc>
            </a:pPr>
            <a:r>
              <a:rPr lang="en-US" altLang="zh-CN" sz="1800" i="1" dirty="0">
                <a:latin typeface="Helvetica" panose="020B0604020202030204" charset="0"/>
              </a:rPr>
              <a:t>k</a:t>
            </a:r>
            <a:r>
              <a:rPr lang="en-US" altLang="zh-CN" sz="1800" baseline="-25000" dirty="0">
                <a:latin typeface="Helvetica" panose="020B0604020202030204" charset="0"/>
              </a:rPr>
              <a:t>2</a:t>
            </a:r>
          </a:p>
        </p:txBody>
      </p:sp>
      <p:sp>
        <p:nvSpPr>
          <p:cNvPr id="124936" name="Rectangle 9"/>
          <p:cNvSpPr/>
          <p:nvPr/>
        </p:nvSpPr>
        <p:spPr>
          <a:xfrm>
            <a:off x="102870" y="4102735"/>
            <a:ext cx="8987155" cy="2429510"/>
          </a:xfrm>
          <a:prstGeom prst="rect">
            <a:avLst/>
          </a:prstGeom>
          <a:noFill/>
          <a:ln w="9525">
            <a:noFill/>
          </a:ln>
        </p:spPr>
        <p:txBody>
          <a:bodyPr anchor="t"/>
          <a:lstStyle/>
          <a:p>
            <a:pPr marL="342900" indent="-342900" eaLnBrk="0" hangingPunct="0">
              <a:spcBef>
                <a:spcPct val="35000"/>
              </a:spcBef>
              <a:buClr>
                <a:schemeClr val="tx2"/>
              </a:buClr>
              <a:buFont typeface="Monotype Sorts" charset="2"/>
              <a:buChar char="n"/>
            </a:pPr>
            <a:r>
              <a:rPr lang="en-US" altLang="zh-CN" sz="2400" dirty="0">
                <a:latin typeface="Arial" panose="020B0604020202020204" pitchFamily="34" charset="0"/>
                <a:cs typeface="Arial" panose="020B0604020202020204" pitchFamily="34" charset="0"/>
                <a:sym typeface="Monotype Sorts" charset="2"/>
              </a:rPr>
              <a:t>repetition of information (e.g., the relationship </a:t>
            </a:r>
            <a:r>
              <a:rPr lang="en-US" altLang="zh-CN" sz="2400" i="1" dirty="0">
                <a:latin typeface="Arial" panose="020B0604020202020204" pitchFamily="34" charset="0"/>
                <a:cs typeface="Arial" panose="020B0604020202020204" pitchFamily="34" charset="0"/>
                <a:sym typeface="Monotype Sorts" charset="2"/>
              </a:rPr>
              <a:t>l</a:t>
            </a:r>
            <a:r>
              <a:rPr lang="en-US" altLang="zh-CN" sz="2400" baseline="-25000" dirty="0">
                <a:latin typeface="Arial" panose="020B0604020202020204" pitchFamily="34" charset="0"/>
                <a:cs typeface="Arial" panose="020B0604020202020204" pitchFamily="34" charset="0"/>
                <a:sym typeface="Monotype Sorts" charset="2"/>
              </a:rPr>
              <a:t>1</a:t>
            </a:r>
            <a:r>
              <a:rPr lang="en-US" altLang="zh-CN" sz="2400" dirty="0">
                <a:latin typeface="Arial" panose="020B0604020202020204" pitchFamily="34" charset="0"/>
                <a:cs typeface="Arial" panose="020B0604020202020204" pitchFamily="34" charset="0"/>
                <a:sym typeface="Monotype Sorts" charset="2"/>
              </a:rPr>
              <a:t>, </a:t>
            </a:r>
            <a:r>
              <a:rPr lang="en-US" altLang="zh-CN" sz="2400" i="1" dirty="0">
                <a:latin typeface="Arial" panose="020B0604020202020204" pitchFamily="34" charset="0"/>
                <a:cs typeface="Arial" panose="020B0604020202020204" pitchFamily="34" charset="0"/>
                <a:sym typeface="Monotype Sorts" charset="2"/>
              </a:rPr>
              <a:t>k</a:t>
            </a:r>
            <a:r>
              <a:rPr lang="en-US" altLang="zh-CN" sz="2400" baseline="-25000" dirty="0">
                <a:latin typeface="Arial" panose="020B0604020202020204" pitchFamily="34" charset="0"/>
                <a:cs typeface="Arial" panose="020B0604020202020204" pitchFamily="34" charset="0"/>
                <a:sym typeface="Monotype Sorts" charset="2"/>
              </a:rPr>
              <a:t>1</a:t>
            </a:r>
            <a:r>
              <a:rPr lang="en-US" altLang="zh-CN" sz="2400" dirty="0">
                <a:latin typeface="Arial" panose="020B0604020202020204" pitchFamily="34" charset="0"/>
                <a:cs typeface="Arial" panose="020B0604020202020204" pitchFamily="34" charset="0"/>
                <a:sym typeface="Monotype Sorts" charset="2"/>
              </a:rPr>
              <a:t>) </a:t>
            </a:r>
          </a:p>
          <a:p>
            <a:pPr marL="742950" lvl="1" indent="-285750" eaLnBrk="0" hangingPunct="0">
              <a:spcBef>
                <a:spcPct val="35000"/>
              </a:spcBef>
              <a:buClr>
                <a:schemeClr val="folHlink"/>
              </a:buClr>
              <a:buSzPct val="80000"/>
              <a:buFont typeface="Wingdings" panose="05000000000000000000" pitchFamily="2" charset="2"/>
              <a:buChar char="l"/>
            </a:pPr>
            <a:r>
              <a:rPr lang="en-US" altLang="zh-CN" sz="2000" dirty="0">
                <a:latin typeface="Arial" panose="020B0604020202020204" pitchFamily="34" charset="0"/>
                <a:cs typeface="Arial" panose="020B0604020202020204" pitchFamily="34" charset="0"/>
                <a:sym typeface="Monotype Sorts" charset="2"/>
              </a:rPr>
              <a:t>(</a:t>
            </a:r>
            <a:r>
              <a:rPr lang="en-US" altLang="zh-CN" sz="2000" i="1" dirty="0">
                <a:latin typeface="Arial" panose="020B0604020202020204" pitchFamily="34" charset="0"/>
                <a:cs typeface="Arial" panose="020B0604020202020204" pitchFamily="34" charset="0"/>
                <a:sym typeface="Monotype Sorts" charset="2"/>
              </a:rPr>
              <a:t>i_ID, dept_name)</a:t>
            </a:r>
            <a:endParaRPr lang="en-US" altLang="zh-CN" sz="2000" dirty="0">
              <a:latin typeface="Arial" panose="020B0604020202020204" pitchFamily="34" charset="0"/>
              <a:cs typeface="Arial" panose="020B0604020202020204" pitchFamily="34" charset="0"/>
              <a:sym typeface="Monotype Sorts" charset="2"/>
            </a:endParaRPr>
          </a:p>
          <a:p>
            <a:pPr marL="342900" indent="-342900" eaLnBrk="0" hangingPunct="0">
              <a:spcBef>
                <a:spcPct val="35000"/>
              </a:spcBef>
              <a:buClr>
                <a:schemeClr val="tx2"/>
              </a:buClr>
              <a:buFont typeface="Monotype Sorts" charset="2"/>
              <a:buChar char="n"/>
            </a:pPr>
            <a:r>
              <a:rPr lang="en-US" altLang="zh-CN" sz="2400" dirty="0">
                <a:latin typeface="Arial" panose="020B0604020202020204" pitchFamily="34" charset="0"/>
                <a:cs typeface="Arial" panose="020B0604020202020204" pitchFamily="34" charset="0"/>
                <a:sym typeface="Monotype Sorts" charset="2"/>
              </a:rPr>
              <a:t>need to use null values (e.g., to represent the relationship</a:t>
            </a:r>
            <a:br>
              <a:rPr lang="en-US" altLang="zh-CN" sz="2400" dirty="0">
                <a:latin typeface="Arial" panose="020B0604020202020204" pitchFamily="34" charset="0"/>
                <a:cs typeface="Arial" panose="020B0604020202020204" pitchFamily="34" charset="0"/>
                <a:sym typeface="Monotype Sorts" charset="2"/>
              </a:rPr>
            </a:br>
            <a:r>
              <a:rPr lang="en-US" altLang="zh-CN" sz="2400" dirty="0">
                <a:latin typeface="Arial" panose="020B0604020202020204" pitchFamily="34" charset="0"/>
                <a:cs typeface="Arial" panose="020B0604020202020204" pitchFamily="34" charset="0"/>
                <a:sym typeface="Monotype Sorts" charset="2"/>
              </a:rPr>
              <a:t>     </a:t>
            </a:r>
            <a:r>
              <a:rPr lang="en-US" altLang="zh-CN" sz="2400" i="1" dirty="0">
                <a:latin typeface="Arial" panose="020B0604020202020204" pitchFamily="34" charset="0"/>
                <a:cs typeface="Arial" panose="020B0604020202020204" pitchFamily="34" charset="0"/>
                <a:sym typeface="Monotype Sorts" charset="2"/>
              </a:rPr>
              <a:t>l</a:t>
            </a:r>
            <a:r>
              <a:rPr lang="en-US" altLang="zh-CN" sz="2400" baseline="-25000" dirty="0">
                <a:latin typeface="Arial" panose="020B0604020202020204" pitchFamily="34" charset="0"/>
                <a:cs typeface="Arial" panose="020B0604020202020204" pitchFamily="34" charset="0"/>
                <a:sym typeface="Monotype Sorts" charset="2"/>
              </a:rPr>
              <a:t>2</a:t>
            </a:r>
            <a:r>
              <a:rPr lang="en-US" altLang="zh-CN" sz="2400" dirty="0">
                <a:latin typeface="Arial" panose="020B0604020202020204" pitchFamily="34" charset="0"/>
                <a:cs typeface="Arial" panose="020B0604020202020204" pitchFamily="34" charset="0"/>
                <a:sym typeface="Monotype Sorts" charset="2"/>
              </a:rPr>
              <a:t>, </a:t>
            </a:r>
            <a:r>
              <a:rPr lang="en-US" altLang="zh-CN" sz="2400" i="1" dirty="0">
                <a:latin typeface="Arial" panose="020B0604020202020204" pitchFamily="34" charset="0"/>
                <a:cs typeface="Arial" panose="020B0604020202020204" pitchFamily="34" charset="0"/>
                <a:sym typeface="Monotype Sorts" charset="2"/>
              </a:rPr>
              <a:t>k</a:t>
            </a:r>
            <a:r>
              <a:rPr lang="en-US" altLang="zh-CN" sz="2400" baseline="-25000" dirty="0">
                <a:latin typeface="Arial" panose="020B0604020202020204" pitchFamily="34" charset="0"/>
                <a:cs typeface="Arial" panose="020B0604020202020204" pitchFamily="34" charset="0"/>
                <a:sym typeface="Monotype Sorts" charset="2"/>
              </a:rPr>
              <a:t>2</a:t>
            </a:r>
            <a:r>
              <a:rPr lang="en-US" altLang="zh-CN" sz="2400" dirty="0">
                <a:latin typeface="Arial" panose="020B0604020202020204" pitchFamily="34" charset="0"/>
                <a:cs typeface="Arial" panose="020B0604020202020204" pitchFamily="34" charset="0"/>
                <a:sym typeface="Monotype Sorts" charset="2"/>
              </a:rPr>
              <a:t> where there is no corresponding value for </a:t>
            </a:r>
            <a:r>
              <a:rPr lang="en-US" altLang="zh-CN" sz="2400" i="1" dirty="0">
                <a:latin typeface="Arial" panose="020B0604020202020204" pitchFamily="34" charset="0"/>
                <a:cs typeface="Arial" panose="020B0604020202020204" pitchFamily="34" charset="0"/>
                <a:sym typeface="Monotype Sorts" charset="2"/>
              </a:rPr>
              <a:t>J</a:t>
            </a:r>
            <a:r>
              <a:rPr lang="en-US" altLang="zh-CN" sz="2400" dirty="0">
                <a:latin typeface="Arial" panose="020B0604020202020204" pitchFamily="34" charset="0"/>
                <a:cs typeface="Arial" panose="020B0604020202020204" pitchFamily="34" charset="0"/>
                <a:sym typeface="Monotype Sorts" charset="2"/>
              </a:rPr>
              <a:t>).</a:t>
            </a:r>
          </a:p>
          <a:p>
            <a:pPr marL="742950" lvl="1" indent="-285750" eaLnBrk="0" hangingPunct="0">
              <a:spcBef>
                <a:spcPct val="35000"/>
              </a:spcBef>
              <a:buClr>
                <a:schemeClr val="folHlink"/>
              </a:buClr>
              <a:buSzPct val="80000"/>
              <a:buFont typeface="Wingdings" panose="05000000000000000000" pitchFamily="2" charset="2"/>
              <a:buChar char="l"/>
            </a:pPr>
            <a:r>
              <a:rPr lang="en-US" altLang="zh-CN" sz="2000" dirty="0">
                <a:latin typeface="Arial" panose="020B0604020202020204" pitchFamily="34" charset="0"/>
                <a:cs typeface="Arial" panose="020B0604020202020204" pitchFamily="34" charset="0"/>
                <a:sym typeface="Monotype Sorts" charset="2"/>
              </a:rPr>
              <a:t>(</a:t>
            </a:r>
            <a:r>
              <a:rPr lang="en-US" altLang="zh-CN" sz="2000" i="1" dirty="0">
                <a:latin typeface="Arial" panose="020B0604020202020204" pitchFamily="34" charset="0"/>
                <a:cs typeface="Arial" panose="020B0604020202020204" pitchFamily="34" charset="0"/>
                <a:sym typeface="Monotype Sorts" charset="2"/>
              </a:rPr>
              <a:t>i_ID, dept_nameI) </a:t>
            </a:r>
            <a:r>
              <a:rPr lang="en-US" altLang="zh-CN" sz="2000" dirty="0">
                <a:latin typeface="Arial" panose="020B0604020202020204" pitchFamily="34" charset="0"/>
                <a:cs typeface="Arial" panose="020B0604020202020204" pitchFamily="34" charset="0"/>
                <a:sym typeface="Monotype Sorts" charset="2"/>
              </a:rPr>
              <a:t>if there is no separate relation mapping instructors to departments</a:t>
            </a:r>
          </a:p>
        </p:txBody>
      </p:sp>
      <p:sp>
        <p:nvSpPr>
          <p:cNvPr id="124937" name="Rectangle 10"/>
          <p:cNvSpPr>
            <a:spLocks noGrp="1"/>
          </p:cNvSpPr>
          <p:nvPr>
            <p:ph idx="1"/>
          </p:nvPr>
        </p:nvSpPr>
        <p:spPr>
          <a:xfrm>
            <a:off x="155575" y="948055"/>
            <a:ext cx="8620125" cy="4876800"/>
          </a:xfrm>
        </p:spPr>
        <p:txBody>
          <a:bodyPr wrap="square" lIns="91440" tIns="45720" rIns="91440" bIns="45720" anchor="t"/>
          <a:lstStyle/>
          <a:p>
            <a:r>
              <a:rPr lang="en-US" altLang="zh-CN" sz="2400" dirty="0">
                <a:sym typeface="Symbol" panose="05050102010706020507" charset="2"/>
              </a:rPr>
              <a:t>There is some redundancy in this schema</a:t>
            </a:r>
            <a:endParaRPr lang="en-US" altLang="zh-CN" sz="2400" dirty="0"/>
          </a:p>
          <a:p>
            <a:r>
              <a:rPr lang="en-US" altLang="zh-CN" sz="2400" dirty="0"/>
              <a:t>Example of problems due to redundancy in 3NF</a:t>
            </a:r>
          </a:p>
          <a:p>
            <a:pPr lvl="1"/>
            <a:r>
              <a:rPr lang="en-US" altLang="zh-CN" sz="2400" i="1" dirty="0"/>
              <a:t>R = </a:t>
            </a:r>
            <a:r>
              <a:rPr lang="en-US" altLang="zh-CN" sz="2400" dirty="0"/>
              <a:t>(</a:t>
            </a:r>
            <a:r>
              <a:rPr lang="en-US" altLang="zh-CN" sz="2400" i="1" dirty="0"/>
              <a:t>J, K, L)</a:t>
            </a:r>
            <a:br>
              <a:rPr lang="en-US" altLang="zh-CN" sz="2400" i="1" dirty="0"/>
            </a:br>
            <a:r>
              <a:rPr lang="en-US" altLang="zh-CN" sz="2400" i="1" dirty="0"/>
              <a:t>F = </a:t>
            </a:r>
            <a:r>
              <a:rPr lang="en-US" altLang="zh-CN" sz="2400" dirty="0"/>
              <a:t>{</a:t>
            </a:r>
            <a:r>
              <a:rPr lang="en-US" altLang="zh-CN" sz="2400" i="1" dirty="0"/>
              <a:t>JK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L, L </a:t>
            </a:r>
            <a:r>
              <a:rPr lang="en-US" altLang="zh-CN" sz="2400" dirty="0">
                <a:sym typeface="Symbol" panose="05050102010706020507" charset="2"/>
              </a:rPr>
              <a:t></a:t>
            </a:r>
            <a:r>
              <a:rPr lang="en-US" altLang="zh-CN" sz="2400" dirty="0">
                <a:sym typeface="Monotype Sorts" charset="2"/>
              </a:rPr>
              <a:t> </a:t>
            </a:r>
            <a:r>
              <a:rPr lang="en-US" altLang="zh-CN" sz="2400" i="1" dirty="0">
                <a:sym typeface="Monotype Sorts" charset="2"/>
              </a:rPr>
              <a:t>K </a:t>
            </a:r>
            <a:r>
              <a:rPr lang="en-US" altLang="zh-CN" sz="2400" dirty="0">
                <a:sym typeface="Monotype Sorts" charset="2"/>
              </a:rPr>
              <a:t>}</a:t>
            </a:r>
            <a:endParaRPr lang="en-US" altLang="zh-CN" sz="2400" dirty="0"/>
          </a:p>
        </p:txBody>
      </p:sp>
      <p:sp>
        <p:nvSpPr>
          <p:cNvPr id="2" name="矩形 1"/>
          <p:cNvSpPr/>
          <p:nvPr/>
        </p:nvSpPr>
        <p:spPr>
          <a:xfrm>
            <a:off x="4624705" y="3572510"/>
            <a:ext cx="1779905" cy="300990"/>
          </a:xfrm>
          <a:prstGeom prst="rect">
            <a:avLst/>
          </a:prstGeom>
          <a:noFill/>
          <a:ln w="12700" cap="flat" cmpd="sng" algn="ctr">
            <a:solidFill>
              <a:schemeClr val="tx2"/>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a:ln>
                <a:noFill/>
              </a:ln>
              <a:solidFill>
                <a:schemeClr val="tx1"/>
              </a:solidFill>
              <a:effectLst/>
              <a:latin typeface="Helvetica" panose="020B0604020202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Testing for 3NF</a:t>
            </a:r>
          </a:p>
        </p:txBody>
      </p:sp>
      <p:sp>
        <p:nvSpPr>
          <p:cNvPr id="126978" name="Rectangle 3"/>
          <p:cNvSpPr>
            <a:spLocks noGrp="1"/>
          </p:cNvSpPr>
          <p:nvPr>
            <p:ph idx="1"/>
          </p:nvPr>
        </p:nvSpPr>
        <p:spPr>
          <a:xfrm>
            <a:off x="146050" y="1093788"/>
            <a:ext cx="8699500" cy="4903787"/>
          </a:xfrm>
        </p:spPr>
        <p:txBody>
          <a:bodyPr wrap="square" lIns="91440" tIns="45720" rIns="91440" bIns="45720" anchor="t"/>
          <a:lstStyle/>
          <a:p>
            <a:r>
              <a:rPr lang="en-US" altLang="zh-CN" sz="2400" dirty="0"/>
              <a:t>Optimization:</a:t>
            </a:r>
            <a:r>
              <a:rPr lang="en-US" altLang="zh-CN" sz="2400" b="1" i="1" dirty="0">
                <a:solidFill>
                  <a:srgbClr val="5A2781"/>
                </a:solidFill>
                <a:effectLst>
                  <a:outerShdw blurRad="38100" dist="38100" dir="2700000" algn="tl">
                    <a:srgbClr val="000000">
                      <a:alpha val="43137"/>
                    </a:srgbClr>
                  </a:outerShdw>
                </a:effectLst>
              </a:rPr>
              <a:t> Need to check only FDs in F, need not check all FDs in F</a:t>
            </a:r>
            <a:r>
              <a:rPr lang="en-US" altLang="zh-CN" sz="2400" b="1" i="1" baseline="30000" dirty="0">
                <a:solidFill>
                  <a:srgbClr val="5A2781"/>
                </a:solidFill>
                <a:effectLst>
                  <a:outerShdw blurRad="38100" dist="38100" dir="2700000" algn="tl">
                    <a:srgbClr val="000000">
                      <a:alpha val="43137"/>
                    </a:srgbClr>
                  </a:outerShdw>
                </a:effectLst>
              </a:rPr>
              <a:t>+</a:t>
            </a:r>
            <a:r>
              <a:rPr lang="en-US" altLang="zh-CN" sz="2400" dirty="0"/>
              <a:t>.</a:t>
            </a:r>
          </a:p>
          <a:p>
            <a:r>
              <a:rPr lang="en-US" altLang="zh-CN" sz="2400" dirty="0"/>
              <a:t>Use attribute closure to check for each dependency </a:t>
            </a:r>
            <a:r>
              <a:rPr lang="en-US" altLang="zh-CN" sz="2400" dirty="0">
                <a:sym typeface="Symbol" panose="05050102010706020507" charset="2"/>
              </a:rPr>
              <a:t>  , if  </a:t>
            </a:r>
            <a:r>
              <a:rPr lang="en-US" altLang="zh-CN" sz="2400" dirty="0"/>
              <a:t>is a superkey.</a:t>
            </a:r>
          </a:p>
          <a:p>
            <a:r>
              <a:rPr lang="en-US" altLang="zh-CN" sz="2400" dirty="0"/>
              <a:t>If </a:t>
            </a:r>
            <a:r>
              <a:rPr lang="en-US" altLang="zh-CN" sz="2400" dirty="0">
                <a:sym typeface="Symbol" panose="05050102010706020507" charset="2"/>
              </a:rPr>
              <a:t> </a:t>
            </a:r>
            <a:r>
              <a:rPr lang="en-US" altLang="zh-CN" sz="2400" dirty="0"/>
              <a:t>is not a superkey, we have to verify if each attribute in </a:t>
            </a:r>
            <a:r>
              <a:rPr lang="en-US" altLang="zh-CN" sz="2400" dirty="0">
                <a:sym typeface="Symbol" panose="05050102010706020507" charset="2"/>
              </a:rPr>
              <a:t></a:t>
            </a:r>
            <a:r>
              <a:rPr lang="en-US" altLang="zh-CN" sz="2400" dirty="0"/>
              <a:t> is contained in a candidate key of </a:t>
            </a:r>
            <a:r>
              <a:rPr lang="en-US" altLang="zh-CN" sz="2400" i="1" dirty="0"/>
              <a:t>R</a:t>
            </a:r>
          </a:p>
          <a:p>
            <a:pPr lvl="1"/>
            <a:r>
              <a:rPr lang="en-US" altLang="zh-CN" sz="2400" dirty="0">
                <a:solidFill>
                  <a:srgbClr val="C00000"/>
                </a:solidFill>
              </a:rPr>
              <a:t>this test is rather more expensive</a:t>
            </a:r>
            <a:r>
              <a:rPr lang="en-US" altLang="zh-CN" sz="2400" dirty="0"/>
              <a:t>, since it involve finding candidate keys</a:t>
            </a:r>
          </a:p>
          <a:p>
            <a:pPr lvl="1"/>
            <a:r>
              <a:rPr lang="en-US" altLang="zh-CN" sz="2400" b="1" i="1" dirty="0">
                <a:solidFill>
                  <a:srgbClr val="5A2781"/>
                </a:solidFill>
                <a:effectLst>
                  <a:outerShdw blurRad="38100" dist="38100" dir="2700000" algn="tl">
                    <a:srgbClr val="000000">
                      <a:alpha val="43137"/>
                    </a:srgbClr>
                  </a:outerShdw>
                </a:effectLst>
              </a:rPr>
              <a:t>testing for 3NF has been shown to be NP-hard</a:t>
            </a:r>
          </a:p>
          <a:p>
            <a:pPr lvl="1"/>
            <a:r>
              <a:rPr lang="en-US" altLang="zh-CN" sz="2400" dirty="0"/>
              <a:t>Interestingly, decomposition into third normal form (described shortly) can be done in polynomial time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3NF Decomposition Algorithm</a:t>
            </a:r>
          </a:p>
        </p:txBody>
      </p:sp>
      <p:sp>
        <p:nvSpPr>
          <p:cNvPr id="129026" name="Rectangle 3"/>
          <p:cNvSpPr>
            <a:spLocks noGrp="1"/>
          </p:cNvSpPr>
          <p:nvPr>
            <p:ph idx="1"/>
          </p:nvPr>
        </p:nvSpPr>
        <p:spPr>
          <a:xfrm>
            <a:off x="45720" y="903605"/>
            <a:ext cx="8844915" cy="5682615"/>
          </a:xfrm>
        </p:spPr>
        <p:txBody>
          <a:bodyPr wrap="square" lIns="91440" tIns="45720" rIns="91440" bIns="45720" anchor="t"/>
          <a:lstStyle/>
          <a:p>
            <a:pPr defTabSz="914400">
              <a:lnSpc>
                <a:spcPct val="90000"/>
              </a:lnSpc>
              <a:buNone/>
              <a:tabLst>
                <a:tab pos="462280" algn="l"/>
                <a:tab pos="1027430" algn="l"/>
                <a:tab pos="1310005" algn="l"/>
                <a:tab pos="1711325" algn="l"/>
              </a:tabLst>
            </a:pPr>
            <a:r>
              <a:rPr lang="en-US" altLang="zh-CN" sz="2000" dirty="0"/>
              <a:t>	Let </a:t>
            </a:r>
            <a:r>
              <a:rPr lang="en-US" altLang="zh-CN" sz="2000" i="1" dirty="0"/>
              <a:t>F</a:t>
            </a:r>
            <a:r>
              <a:rPr lang="en-US" altLang="zh-CN" sz="2000" i="1" baseline="-25000" dirty="0"/>
              <a:t>c</a:t>
            </a:r>
            <a:r>
              <a:rPr lang="en-US" altLang="zh-CN" sz="2000" i="1" dirty="0"/>
              <a:t> </a:t>
            </a:r>
            <a:r>
              <a:rPr lang="en-US" altLang="zh-CN" sz="2000" dirty="0"/>
              <a:t>be a canonical cover for </a:t>
            </a:r>
            <a:r>
              <a:rPr lang="en-US" altLang="zh-CN" sz="2000" i="1" dirty="0"/>
              <a:t>F;</a:t>
            </a:r>
            <a:br>
              <a:rPr lang="en-US" altLang="zh-CN" sz="2000" i="1" dirty="0"/>
            </a:br>
            <a:r>
              <a:rPr lang="en-US" altLang="zh-CN" sz="2000" i="1" dirty="0"/>
              <a:t>i </a:t>
            </a:r>
            <a:r>
              <a:rPr lang="en-US" altLang="zh-CN" sz="2000" dirty="0"/>
              <a:t>:= 0;</a:t>
            </a:r>
            <a:br>
              <a:rPr lang="en-US" altLang="zh-CN" sz="2000" dirty="0"/>
            </a:br>
            <a:r>
              <a:rPr lang="en-US" altLang="zh-CN" sz="2000" b="1" dirty="0"/>
              <a:t>for each </a:t>
            </a:r>
            <a:r>
              <a:rPr lang="en-US" altLang="zh-CN" sz="2000" dirty="0"/>
              <a:t> functional dependency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Monotype Sorts" charset="2"/>
              </a:rPr>
              <a:t> </a:t>
            </a:r>
            <a:r>
              <a:rPr lang="en-US" altLang="zh-CN" sz="2000" i="1" dirty="0">
                <a:sym typeface="Symbol" panose="05050102010706020507" charset="2"/>
              </a:rPr>
              <a:t></a:t>
            </a:r>
            <a:r>
              <a:rPr lang="en-US" altLang="zh-CN" sz="2000" i="1" dirty="0">
                <a:sym typeface="Greek Symbols" pitchFamily="18" charset="2"/>
              </a:rPr>
              <a:t> </a:t>
            </a:r>
            <a:r>
              <a:rPr lang="en-US" altLang="zh-CN" sz="2000" dirty="0">
                <a:sym typeface="Greek Symbols" pitchFamily="18" charset="2"/>
              </a:rPr>
              <a:t>in </a:t>
            </a:r>
            <a:r>
              <a:rPr lang="en-US" altLang="zh-CN" sz="2000" i="1" dirty="0">
                <a:sym typeface="Greek Symbols" pitchFamily="18" charset="2"/>
              </a:rPr>
              <a:t>F</a:t>
            </a:r>
            <a:r>
              <a:rPr lang="en-US" altLang="zh-CN" sz="2000" i="1" baseline="-25000" dirty="0">
                <a:sym typeface="Greek Symbols" pitchFamily="18" charset="2"/>
              </a:rPr>
              <a:t>c</a:t>
            </a:r>
            <a:r>
              <a:rPr lang="en-US" altLang="zh-CN" sz="2000" i="1" dirty="0">
                <a:sym typeface="Greek Symbols" pitchFamily="18" charset="2"/>
              </a:rPr>
              <a:t> </a:t>
            </a:r>
            <a:r>
              <a:rPr lang="en-US" altLang="zh-CN" sz="2000" b="1" dirty="0">
                <a:sym typeface="Greek Symbols" pitchFamily="18" charset="2"/>
              </a:rPr>
              <a:t>do</a:t>
            </a:r>
            <a:br>
              <a:rPr lang="en-US" altLang="zh-CN" sz="2000" b="1" dirty="0">
                <a:sym typeface="Greek Symbols" pitchFamily="18" charset="2"/>
              </a:rPr>
            </a:br>
            <a:r>
              <a:rPr lang="en-US" altLang="zh-CN" sz="2000" b="1" dirty="0">
                <a:sym typeface="Greek Symbols" pitchFamily="18" charset="2"/>
              </a:rPr>
              <a:t>	if </a:t>
            </a:r>
            <a:r>
              <a:rPr lang="en-US" altLang="zh-CN" sz="2000" dirty="0">
                <a:sym typeface="Greek Symbols" pitchFamily="18" charset="2"/>
              </a:rPr>
              <a:t>none of the schemas </a:t>
            </a:r>
            <a:r>
              <a:rPr lang="en-US" altLang="zh-CN" sz="2000" i="1" dirty="0">
                <a:sym typeface="Greek Symbols" pitchFamily="18" charset="2"/>
              </a:rPr>
              <a:t>R</a:t>
            </a:r>
            <a:r>
              <a:rPr lang="en-US" altLang="zh-CN" sz="2000" i="1" baseline="-25000" dirty="0">
                <a:sym typeface="Greek Symbols" pitchFamily="18" charset="2"/>
              </a:rPr>
              <a:t>j</a:t>
            </a:r>
            <a:r>
              <a:rPr lang="en-US" altLang="zh-CN" sz="2000" i="1" dirty="0">
                <a:sym typeface="Greek Symbols" pitchFamily="18" charset="2"/>
              </a:rPr>
              <a:t>, </a:t>
            </a:r>
            <a:r>
              <a:rPr lang="en-US" altLang="zh-CN" sz="2000" dirty="0">
                <a:sym typeface="Greek Symbols" pitchFamily="18" charset="2"/>
              </a:rPr>
              <a:t>1 </a:t>
            </a:r>
            <a:r>
              <a:rPr lang="en-US" altLang="zh-CN" sz="2000" dirty="0">
                <a:sym typeface="Symbol" panose="05050102010706020507" charset="2"/>
              </a:rPr>
              <a:t> </a:t>
            </a:r>
            <a:r>
              <a:rPr lang="en-US" altLang="zh-CN" sz="2000" i="1" dirty="0">
                <a:sym typeface="Symbol" panose="05050102010706020507" charset="2"/>
              </a:rPr>
              <a:t>j </a:t>
            </a:r>
            <a:r>
              <a:rPr lang="en-US" altLang="zh-CN" sz="2000" dirty="0">
                <a:sym typeface="Greek Symbols" pitchFamily="18" charset="2"/>
              </a:rPr>
              <a:t> </a:t>
            </a:r>
            <a:r>
              <a:rPr lang="en-US" altLang="zh-CN" sz="2000" dirty="0">
                <a:sym typeface="Symbol" panose="05050102010706020507" charset="2"/>
              </a:rPr>
              <a:t></a:t>
            </a:r>
            <a:r>
              <a:rPr lang="en-US" altLang="zh-CN" sz="2000" i="1" dirty="0">
                <a:sym typeface="Symbol" panose="05050102010706020507" charset="2"/>
              </a:rPr>
              <a:t> i </a:t>
            </a:r>
            <a:r>
              <a:rPr lang="en-US" altLang="zh-CN" sz="2000" dirty="0">
                <a:sym typeface="Symbol" panose="05050102010706020507" charset="2"/>
              </a:rPr>
              <a:t>contains  </a:t>
            </a:r>
            <a:r>
              <a:rPr lang="en-US" altLang="zh-CN" sz="2000" dirty="0">
                <a:sym typeface="Greek Symbols" pitchFamily="18" charset="2"/>
              </a:rPr>
              <a:t> </a:t>
            </a:r>
            <a:r>
              <a:rPr lang="en-US" altLang="zh-CN" sz="2000" i="1" dirty="0">
                <a:sym typeface="Symbol" panose="05050102010706020507" charset="2"/>
              </a:rPr>
              <a:t></a:t>
            </a:r>
            <a:r>
              <a:rPr lang="en-US" altLang="zh-CN" sz="2000" i="1" dirty="0">
                <a:sym typeface="Greek Symbols" pitchFamily="18" charset="2"/>
              </a:rPr>
              <a:t> </a:t>
            </a:r>
            <a:br>
              <a:rPr lang="en-US" altLang="zh-CN" sz="2000" dirty="0">
                <a:sym typeface="Greek Symbols" pitchFamily="18" charset="2"/>
              </a:rPr>
            </a:br>
            <a:r>
              <a:rPr lang="en-US" altLang="zh-CN" sz="2000" dirty="0">
                <a:sym typeface="Greek Symbols" pitchFamily="18" charset="2"/>
              </a:rPr>
              <a:t>		</a:t>
            </a:r>
            <a:r>
              <a:rPr lang="en-US" altLang="zh-CN" sz="2000" b="1" dirty="0">
                <a:sym typeface="Greek Symbols" pitchFamily="18" charset="2"/>
              </a:rPr>
              <a:t>then begin</a:t>
            </a:r>
            <a:br>
              <a:rPr lang="en-US" altLang="zh-CN" sz="2000" b="1" dirty="0">
                <a:sym typeface="Greek Symbols" pitchFamily="18" charset="2"/>
              </a:rPr>
            </a:br>
            <a:r>
              <a:rPr lang="en-US" altLang="zh-CN" sz="2000" b="1" dirty="0">
                <a:sym typeface="Greek Symbols" pitchFamily="18" charset="2"/>
              </a:rPr>
              <a:t>				</a:t>
            </a:r>
            <a:r>
              <a:rPr lang="en-US" altLang="zh-CN" sz="2000" i="1" dirty="0">
                <a:sym typeface="Greek Symbols" pitchFamily="18" charset="2"/>
              </a:rPr>
              <a:t>i </a:t>
            </a:r>
            <a:r>
              <a:rPr lang="en-US" altLang="zh-CN" sz="2000" dirty="0">
                <a:sym typeface="Greek Symbols" pitchFamily="18" charset="2"/>
              </a:rPr>
              <a:t>:= </a:t>
            </a:r>
            <a:r>
              <a:rPr lang="en-US" altLang="zh-CN" sz="2000" i="1" dirty="0">
                <a:sym typeface="Greek Symbols" pitchFamily="18" charset="2"/>
              </a:rPr>
              <a:t>i  + </a:t>
            </a:r>
            <a:r>
              <a:rPr lang="en-US" altLang="zh-CN" sz="2000" dirty="0">
                <a:sym typeface="Greek Symbols" pitchFamily="18" charset="2"/>
              </a:rPr>
              <a:t>1;</a:t>
            </a:r>
            <a:br>
              <a:rPr lang="en-US" altLang="zh-CN" sz="2000" dirty="0">
                <a:sym typeface="Greek Symbols" pitchFamily="18" charset="2"/>
              </a:rPr>
            </a:br>
            <a:r>
              <a:rPr lang="en-US" altLang="zh-CN" sz="2000" dirty="0">
                <a:sym typeface="Greek Symbols" pitchFamily="18" charset="2"/>
              </a:rPr>
              <a:t>				</a:t>
            </a:r>
            <a:r>
              <a:rPr lang="en-US" altLang="zh-CN" sz="2000" i="1" dirty="0">
                <a:sym typeface="Greek Symbols" pitchFamily="18" charset="2"/>
              </a:rPr>
              <a:t>R</a:t>
            </a:r>
            <a:r>
              <a:rPr lang="en-US" altLang="zh-CN" sz="2000" i="1" baseline="-25000" dirty="0">
                <a:sym typeface="Greek Symbols" pitchFamily="18" charset="2"/>
              </a:rPr>
              <a:t>i </a:t>
            </a:r>
            <a:r>
              <a:rPr lang="en-US" altLang="zh-CN" sz="2000" dirty="0">
                <a:sym typeface="Greek Symbols" pitchFamily="18" charset="2"/>
              </a:rPr>
              <a:t> := </a:t>
            </a:r>
            <a:r>
              <a:rPr lang="en-US" altLang="zh-CN" sz="2000" dirty="0">
                <a:sym typeface="Symbol" panose="05050102010706020507" charset="2"/>
              </a:rPr>
              <a:t></a:t>
            </a:r>
            <a:r>
              <a:rPr lang="en-US" altLang="zh-CN" sz="2000" dirty="0">
                <a:sym typeface="Greek Symbols" pitchFamily="18" charset="2"/>
              </a:rPr>
              <a:t> </a:t>
            </a:r>
            <a:r>
              <a:rPr lang="en-US" altLang="zh-CN" sz="2000" i="1" dirty="0">
                <a:sym typeface="Symbol" panose="05050102010706020507" charset="2"/>
              </a:rPr>
              <a:t></a:t>
            </a:r>
            <a:r>
              <a:rPr lang="en-US" altLang="zh-CN" sz="2000" i="1" dirty="0">
                <a:sym typeface="Greek Symbols" pitchFamily="18" charset="2"/>
              </a:rPr>
              <a:t> </a:t>
            </a:r>
            <a:br>
              <a:rPr lang="en-US" altLang="zh-CN" sz="2000" i="1" dirty="0">
                <a:sym typeface="Greek Symbols" pitchFamily="18" charset="2"/>
              </a:rPr>
            </a:br>
            <a:r>
              <a:rPr lang="en-US" altLang="zh-CN" sz="2000" i="1" dirty="0">
                <a:sym typeface="Greek Symbols" pitchFamily="18" charset="2"/>
              </a:rPr>
              <a:t>			</a:t>
            </a:r>
            <a:r>
              <a:rPr lang="en-US" altLang="zh-CN" sz="2000" b="1" dirty="0">
                <a:sym typeface="Greek Symbols" pitchFamily="18" charset="2"/>
              </a:rPr>
              <a:t>end</a:t>
            </a:r>
            <a:br>
              <a:rPr lang="en-US" altLang="zh-CN" sz="2000" b="1" dirty="0">
                <a:sym typeface="Greek Symbols" pitchFamily="18" charset="2"/>
              </a:rPr>
            </a:br>
            <a:r>
              <a:rPr lang="en-US" altLang="zh-CN" sz="2000" b="1" dirty="0">
                <a:sym typeface="Greek Symbols" pitchFamily="18" charset="2"/>
              </a:rPr>
              <a:t>if</a:t>
            </a:r>
            <a:r>
              <a:rPr lang="en-US" altLang="zh-CN" sz="2000" dirty="0">
                <a:sym typeface="Greek Symbols" pitchFamily="18" charset="2"/>
              </a:rPr>
              <a:t> none of the schemas </a:t>
            </a:r>
            <a:r>
              <a:rPr lang="en-US" altLang="zh-CN" sz="2000" i="1" dirty="0">
                <a:sym typeface="Greek Symbols" pitchFamily="18" charset="2"/>
              </a:rPr>
              <a:t>R</a:t>
            </a:r>
            <a:r>
              <a:rPr lang="en-US" altLang="zh-CN" sz="2000" i="1" baseline="-25000" dirty="0">
                <a:sym typeface="Greek Symbols" pitchFamily="18" charset="2"/>
              </a:rPr>
              <a:t>j</a:t>
            </a:r>
            <a:r>
              <a:rPr lang="en-US" altLang="zh-CN" sz="2000" i="1" dirty="0">
                <a:sym typeface="Greek Symbols" pitchFamily="18" charset="2"/>
              </a:rPr>
              <a:t>, </a:t>
            </a:r>
            <a:r>
              <a:rPr lang="en-US" altLang="zh-CN" sz="2000" dirty="0">
                <a:sym typeface="Greek Symbols" pitchFamily="18" charset="2"/>
              </a:rPr>
              <a:t>1 </a:t>
            </a:r>
            <a:r>
              <a:rPr lang="en-US" altLang="zh-CN" sz="2000" dirty="0">
                <a:sym typeface="Symbol" panose="05050102010706020507" charset="2"/>
              </a:rPr>
              <a:t> </a:t>
            </a:r>
            <a:r>
              <a:rPr lang="en-US" altLang="zh-CN" sz="2000" i="1" dirty="0">
                <a:sym typeface="Symbol" panose="05050102010706020507" charset="2"/>
              </a:rPr>
              <a:t>j </a:t>
            </a:r>
            <a:r>
              <a:rPr lang="en-US" altLang="zh-CN" sz="2000" dirty="0">
                <a:sym typeface="Greek Symbols" pitchFamily="18" charset="2"/>
              </a:rPr>
              <a:t> </a:t>
            </a:r>
            <a:r>
              <a:rPr lang="en-US" altLang="zh-CN" sz="2000" dirty="0">
                <a:sym typeface="Symbol" panose="05050102010706020507" charset="2"/>
              </a:rPr>
              <a:t></a:t>
            </a:r>
            <a:r>
              <a:rPr lang="en-US" altLang="zh-CN" sz="2000" i="1" dirty="0">
                <a:sym typeface="Symbol" panose="05050102010706020507" charset="2"/>
              </a:rPr>
              <a:t> i </a:t>
            </a:r>
            <a:r>
              <a:rPr lang="en-US" altLang="zh-CN" sz="2000" dirty="0">
                <a:sym typeface="Symbol" panose="05050102010706020507" charset="2"/>
              </a:rPr>
              <a:t>contains a candidate key for </a:t>
            </a:r>
            <a:r>
              <a:rPr lang="en-US" altLang="zh-CN" sz="2000" i="1" dirty="0">
                <a:sym typeface="Symbol" panose="05050102010706020507" charset="2"/>
              </a:rPr>
              <a:t>R</a:t>
            </a:r>
            <a:br>
              <a:rPr lang="en-US" altLang="zh-CN" sz="2000" i="1" dirty="0">
                <a:sym typeface="Symbol" panose="05050102010706020507" charset="2"/>
              </a:rPr>
            </a:br>
            <a:r>
              <a:rPr lang="en-US" altLang="zh-CN" sz="2000" i="1" dirty="0">
                <a:sym typeface="Symbol" panose="05050102010706020507" charset="2"/>
              </a:rPr>
              <a:t>	</a:t>
            </a:r>
            <a:r>
              <a:rPr lang="en-US" altLang="zh-CN" sz="2000" b="1" dirty="0">
                <a:sym typeface="Symbol" panose="05050102010706020507" charset="2"/>
              </a:rPr>
              <a:t>then begin</a:t>
            </a:r>
            <a:br>
              <a:rPr lang="en-US" altLang="zh-CN" sz="2000" b="1" dirty="0">
                <a:sym typeface="Symbol" panose="05050102010706020507" charset="2"/>
              </a:rPr>
            </a:br>
            <a:r>
              <a:rPr lang="en-US" altLang="zh-CN" sz="2000" b="1" dirty="0">
                <a:sym typeface="Symbol" panose="05050102010706020507" charset="2"/>
              </a:rPr>
              <a:t>			</a:t>
            </a:r>
            <a:r>
              <a:rPr lang="en-US" altLang="zh-CN" sz="2000" i="1" dirty="0">
                <a:sym typeface="Symbol" panose="05050102010706020507" charset="2"/>
              </a:rPr>
              <a:t>i </a:t>
            </a:r>
            <a:r>
              <a:rPr lang="en-US" altLang="zh-CN" sz="2000" dirty="0">
                <a:sym typeface="Symbol" panose="05050102010706020507" charset="2"/>
              </a:rPr>
              <a:t>:=</a:t>
            </a:r>
            <a:r>
              <a:rPr lang="en-US" altLang="zh-CN" sz="2000" i="1" dirty="0">
                <a:sym typeface="Symbol" panose="05050102010706020507" charset="2"/>
              </a:rPr>
              <a:t> i </a:t>
            </a:r>
            <a:r>
              <a:rPr lang="en-US" altLang="zh-CN" sz="2000" dirty="0">
                <a:sym typeface="Symbol" panose="05050102010706020507" charset="2"/>
              </a:rPr>
              <a:t> + 1;</a:t>
            </a:r>
            <a:br>
              <a:rPr lang="en-US" altLang="zh-CN" sz="2000" dirty="0">
                <a:sym typeface="Symbol" panose="05050102010706020507" charset="2"/>
              </a:rPr>
            </a:b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dirty="0">
                <a:sym typeface="Symbol" panose="05050102010706020507" charset="2"/>
              </a:rPr>
              <a:t> := any candidate key for </a:t>
            </a:r>
            <a:r>
              <a:rPr lang="en-US" altLang="zh-CN" sz="2000" i="1" dirty="0">
                <a:sym typeface="Symbol" panose="05050102010706020507" charset="2"/>
              </a:rPr>
              <a:t>R;</a:t>
            </a:r>
            <a:br>
              <a:rPr lang="en-US" altLang="zh-CN" sz="2000" i="1" dirty="0">
                <a:sym typeface="Symbol" panose="05050102010706020507" charset="2"/>
              </a:rPr>
            </a:br>
            <a:r>
              <a:rPr lang="en-US" altLang="zh-CN" sz="2000" i="1" dirty="0">
                <a:sym typeface="Symbol" panose="05050102010706020507" charset="2"/>
              </a:rPr>
              <a:t>		</a:t>
            </a:r>
            <a:r>
              <a:rPr lang="en-US" altLang="zh-CN" sz="2000" b="1" dirty="0">
                <a:sym typeface="Symbol" panose="05050102010706020507" charset="2"/>
              </a:rPr>
              <a:t>end </a:t>
            </a:r>
            <a:br>
              <a:rPr lang="en-US" altLang="zh-CN" sz="2000" b="1" dirty="0">
                <a:sym typeface="Symbol" panose="05050102010706020507" charset="2"/>
              </a:rPr>
            </a:br>
            <a:r>
              <a:rPr lang="en-US" altLang="zh-CN" sz="2000" dirty="0">
                <a:sym typeface="Symbol" panose="05050102010706020507" charset="2"/>
              </a:rPr>
              <a:t>/* Optionally, remove redundant relations */</a:t>
            </a:r>
          </a:p>
          <a:p>
            <a:pPr defTabSz="914400">
              <a:lnSpc>
                <a:spcPct val="90000"/>
              </a:lnSpc>
              <a:buNone/>
              <a:tabLst>
                <a:tab pos="462280" algn="l"/>
                <a:tab pos="1027430" algn="l"/>
                <a:tab pos="1310005" algn="l"/>
                <a:tab pos="1711325" algn="l"/>
              </a:tabLst>
            </a:pPr>
            <a:r>
              <a:rPr lang="en-US" altLang="zh-CN" sz="2000" b="1" dirty="0">
                <a:sym typeface="Symbol" panose="05050102010706020507" charset="2"/>
              </a:rPr>
              <a:t>      repeat</a:t>
            </a:r>
            <a:br>
              <a:rPr lang="en-US" altLang="zh-CN" sz="2000" b="1" dirty="0">
                <a:sym typeface="Symbol" panose="05050102010706020507" charset="2"/>
              </a:rPr>
            </a:br>
            <a:r>
              <a:rPr lang="en-US" altLang="zh-CN" sz="2000" b="1" dirty="0">
                <a:sym typeface="Symbol" panose="05050102010706020507" charset="2"/>
              </a:rPr>
              <a:t>if </a:t>
            </a:r>
            <a:r>
              <a:rPr lang="en-US" altLang="zh-CN" sz="2000" dirty="0">
                <a:sym typeface="Symbol" panose="05050102010706020507" charset="2"/>
              </a:rPr>
              <a:t>any schema </a:t>
            </a:r>
            <a:r>
              <a:rPr lang="en-US" altLang="zh-CN" sz="2000" i="1" dirty="0">
                <a:sym typeface="Symbol" panose="05050102010706020507" charset="2"/>
              </a:rPr>
              <a:t>R</a:t>
            </a:r>
            <a:r>
              <a:rPr lang="en-US" altLang="zh-CN" sz="2000" i="1" baseline="-25000" dirty="0">
                <a:sym typeface="Symbol" panose="05050102010706020507" charset="2"/>
              </a:rPr>
              <a:t>j </a:t>
            </a:r>
            <a:r>
              <a:rPr lang="en-US" altLang="zh-CN" sz="2000" dirty="0">
                <a:sym typeface="Symbol" panose="05050102010706020507" charset="2"/>
              </a:rPr>
              <a:t>is contained in another schema </a:t>
            </a:r>
            <a:r>
              <a:rPr lang="en-US" altLang="zh-CN" sz="2000" i="1" dirty="0">
                <a:sym typeface="Symbol" panose="05050102010706020507" charset="2"/>
              </a:rPr>
              <a:t>R</a:t>
            </a:r>
            <a:r>
              <a:rPr lang="en-US" altLang="zh-CN" sz="2000" i="1" baseline="-25000" dirty="0">
                <a:sym typeface="Symbol" panose="05050102010706020507" charset="2"/>
              </a:rPr>
              <a:t>k</a:t>
            </a:r>
            <a:br>
              <a:rPr lang="en-US" altLang="zh-CN" sz="2000" i="1" baseline="-25000" dirty="0">
                <a:sym typeface="Symbol" panose="05050102010706020507" charset="2"/>
              </a:rPr>
            </a:br>
            <a:r>
              <a:rPr lang="en-US" altLang="zh-CN" sz="2000" i="1" baseline="-25000" dirty="0">
                <a:sym typeface="Symbol" panose="05050102010706020507" charset="2"/>
              </a:rPr>
              <a:t>        </a:t>
            </a:r>
            <a:r>
              <a:rPr lang="en-US" altLang="zh-CN" sz="2000" b="1" dirty="0">
                <a:sym typeface="Greek Symbols" pitchFamily="18" charset="2"/>
              </a:rPr>
              <a:t>then /* </a:t>
            </a:r>
            <a:r>
              <a:rPr lang="en-US" altLang="zh-CN" sz="2000" dirty="0">
                <a:sym typeface="Greek Symbols" pitchFamily="18" charset="2"/>
              </a:rPr>
              <a:t>delete </a:t>
            </a:r>
            <a:r>
              <a:rPr lang="en-US" altLang="zh-CN" sz="2000" i="1" dirty="0">
                <a:sym typeface="Symbol" panose="05050102010706020507" charset="2"/>
              </a:rPr>
              <a:t>R</a:t>
            </a:r>
            <a:r>
              <a:rPr lang="en-US" altLang="zh-CN" sz="2000" i="1" baseline="-25000" dirty="0">
                <a:sym typeface="Symbol" panose="05050102010706020507" charset="2"/>
              </a:rPr>
              <a:t>j  </a:t>
            </a:r>
            <a:r>
              <a:rPr lang="en-US" altLang="zh-CN" sz="2000" b="1" dirty="0">
                <a:sym typeface="Greek Symbols" pitchFamily="18" charset="2"/>
              </a:rPr>
              <a:t>*/</a:t>
            </a:r>
            <a:br>
              <a:rPr lang="en-US" altLang="zh-CN" sz="2000" b="1" dirty="0">
                <a:sym typeface="Greek Symbols" pitchFamily="18" charset="2"/>
              </a:rPr>
            </a:br>
            <a:r>
              <a:rPr lang="en-US" altLang="zh-CN" sz="2000" b="1" dirty="0">
                <a:sym typeface="Greek Symbols" pitchFamily="18" charset="2"/>
              </a:rPr>
              <a:t>           </a:t>
            </a:r>
            <a:r>
              <a:rPr lang="en-US" altLang="zh-CN" sz="2000" i="1" dirty="0">
                <a:sym typeface="Symbol" panose="05050102010706020507" charset="2"/>
              </a:rPr>
              <a:t>R</a:t>
            </a:r>
            <a:r>
              <a:rPr lang="en-US" altLang="zh-CN" sz="2000" i="1" baseline="-25000" dirty="0">
                <a:sym typeface="Symbol" panose="05050102010706020507" charset="2"/>
              </a:rPr>
              <a:t>j </a:t>
            </a:r>
            <a:r>
              <a:rPr lang="en-US" altLang="zh-CN" sz="2000" i="1" dirty="0">
                <a:sym typeface="Symbol" panose="05050102010706020507" charset="2"/>
              </a:rPr>
              <a:t>= R;;</a:t>
            </a:r>
            <a:br>
              <a:rPr lang="en-US" altLang="zh-CN" sz="2000" i="1" dirty="0">
                <a:sym typeface="Symbol" panose="05050102010706020507" charset="2"/>
              </a:rPr>
            </a:br>
            <a:r>
              <a:rPr lang="en-US" altLang="zh-CN" sz="2000" i="1" dirty="0">
                <a:sym typeface="Symbol" panose="05050102010706020507" charset="2"/>
              </a:rPr>
              <a:t>           i=i-1;</a:t>
            </a:r>
            <a:br>
              <a:rPr lang="en-US" altLang="zh-CN" sz="2000" dirty="0">
                <a:sym typeface="Greek Symbols" pitchFamily="18" charset="2"/>
              </a:rPr>
            </a:br>
            <a:r>
              <a:rPr lang="en-US" altLang="zh-CN" sz="2000" b="1" dirty="0">
                <a:sym typeface="Symbol" panose="05050102010706020507" charset="2"/>
              </a:rPr>
              <a:t>return </a:t>
            </a:r>
            <a:r>
              <a:rPr lang="en-US" altLang="zh-CN" sz="2000" i="1" dirty="0">
                <a:sym typeface="Symbol" panose="05050102010706020507" charset="2"/>
              </a:rPr>
              <a:t>(R</a:t>
            </a:r>
            <a:r>
              <a:rPr lang="en-US" altLang="zh-CN" sz="2000" baseline="-25000" dirty="0">
                <a:sym typeface="Symbol" panose="05050102010706020507" charset="2"/>
              </a:rPr>
              <a:t>1</a:t>
            </a:r>
            <a:r>
              <a:rPr lang="en-US" altLang="zh-CN" sz="2000" dirty="0">
                <a:sym typeface="Symbol" panose="05050102010706020507" charset="2"/>
              </a:rPr>
              <a:t>, </a:t>
            </a:r>
            <a:r>
              <a:rPr lang="en-US" altLang="zh-CN" sz="2000" i="1" dirty="0">
                <a:sym typeface="Symbol" panose="05050102010706020507" charset="2"/>
              </a:rPr>
              <a:t>R</a:t>
            </a:r>
            <a:r>
              <a:rPr lang="en-US" altLang="zh-CN" sz="2000" baseline="-25000" dirty="0">
                <a:sym typeface="Symbol" panose="05050102010706020507" charset="2"/>
              </a:rPr>
              <a:t>2</a:t>
            </a:r>
            <a:r>
              <a:rPr lang="en-US" altLang="zh-CN" sz="2000" dirty="0">
                <a:sym typeface="Symbol" panose="05050102010706020507" charset="2"/>
              </a:rPr>
              <a:t>, ...,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i="1" dirty="0">
                <a:sym typeface="Symbol" panose="05050102010706020507" charset="2"/>
              </a:rPr>
              <a:t>)</a:t>
            </a:r>
            <a:r>
              <a:rPr lang="en-US" altLang="zh-CN" sz="2000" i="1" dirty="0">
                <a:sym typeface="Greek Symbols" pitchFamily="18" charset="2"/>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598805" y="173355"/>
            <a:ext cx="8545195"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3NF Decomposition Algorithm (Cont.)</a:t>
            </a:r>
          </a:p>
        </p:txBody>
      </p:sp>
      <p:sp>
        <p:nvSpPr>
          <p:cNvPr id="131074" name="Rectangle 3"/>
          <p:cNvSpPr>
            <a:spLocks noGrp="1"/>
          </p:cNvSpPr>
          <p:nvPr>
            <p:ph idx="1"/>
          </p:nvPr>
        </p:nvSpPr>
        <p:spPr>
          <a:xfrm>
            <a:off x="300355" y="1094105"/>
            <a:ext cx="8542655" cy="4903470"/>
          </a:xfrm>
        </p:spPr>
        <p:txBody>
          <a:bodyPr wrap="square" lIns="91440" tIns="45720" rIns="91440" bIns="45720" anchor="t"/>
          <a:lstStyle/>
          <a:p>
            <a:pPr>
              <a:lnSpc>
                <a:spcPct val="90000"/>
              </a:lnSpc>
              <a:spcBef>
                <a:spcPct val="50000"/>
              </a:spcBef>
            </a:pPr>
            <a:r>
              <a:rPr lang="en-US" altLang="zh-CN" sz="2800" dirty="0">
                <a:sym typeface="Monotype Sorts" charset="2"/>
              </a:rPr>
              <a:t>Above algorithm ensures:</a:t>
            </a:r>
          </a:p>
          <a:p>
            <a:pPr lvl="1">
              <a:lnSpc>
                <a:spcPct val="90000"/>
              </a:lnSpc>
              <a:spcBef>
                <a:spcPct val="50000"/>
              </a:spcBef>
            </a:pPr>
            <a:r>
              <a:rPr lang="en-US" altLang="zh-CN" sz="2800" dirty="0">
                <a:sym typeface="Monotype Sorts" charset="2"/>
              </a:rPr>
              <a:t>each relation schema </a:t>
            </a:r>
            <a:r>
              <a:rPr lang="en-US" altLang="zh-CN" sz="2800" i="1" dirty="0">
                <a:sym typeface="Monotype Sorts" charset="2"/>
              </a:rPr>
              <a:t>R</a:t>
            </a:r>
            <a:r>
              <a:rPr lang="en-US" altLang="zh-CN" sz="2800" i="1" baseline="-25000" dirty="0">
                <a:sym typeface="Monotype Sorts" charset="2"/>
              </a:rPr>
              <a:t>i</a:t>
            </a:r>
            <a:r>
              <a:rPr lang="en-US" altLang="zh-CN" sz="2800" i="1" dirty="0">
                <a:sym typeface="Monotype Sorts" charset="2"/>
              </a:rPr>
              <a:t> </a:t>
            </a:r>
            <a:r>
              <a:rPr lang="en-US" altLang="zh-CN" sz="2800" dirty="0">
                <a:sym typeface="Monotype Sorts" charset="2"/>
              </a:rPr>
              <a:t>is in 3NF</a:t>
            </a:r>
          </a:p>
          <a:p>
            <a:pPr lvl="1">
              <a:lnSpc>
                <a:spcPct val="90000"/>
              </a:lnSpc>
              <a:spcBef>
                <a:spcPct val="50000"/>
              </a:spcBef>
            </a:pPr>
            <a:r>
              <a:rPr lang="en-US" altLang="zh-CN" sz="2800" dirty="0">
                <a:sym typeface="Monotype Sorts" charset="2"/>
              </a:rPr>
              <a:t>decomposition is dependency preserving and lossless-join</a:t>
            </a:r>
          </a:p>
          <a:p>
            <a:pPr lvl="1">
              <a:lnSpc>
                <a:spcPct val="90000"/>
              </a:lnSpc>
              <a:spcBef>
                <a:spcPct val="50000"/>
              </a:spcBef>
            </a:pPr>
            <a:r>
              <a:rPr lang="en-US" altLang="zh-CN" sz="2800" dirty="0">
                <a:sym typeface="Monotype Sorts" charset="2"/>
              </a:rPr>
              <a:t>Proof of correctness is at end of this presentation (click here)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6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3NF Decomposition: An Example</a:t>
            </a:r>
          </a:p>
        </p:txBody>
      </p:sp>
      <p:sp>
        <p:nvSpPr>
          <p:cNvPr id="133122" name="Rectangle 3"/>
          <p:cNvSpPr>
            <a:spLocks noGrp="1"/>
          </p:cNvSpPr>
          <p:nvPr>
            <p:ph idx="1"/>
          </p:nvPr>
        </p:nvSpPr>
        <p:spPr>
          <a:xfrm>
            <a:off x="187325" y="1163638"/>
            <a:ext cx="8904288" cy="5159375"/>
          </a:xfrm>
        </p:spPr>
        <p:txBody>
          <a:bodyPr wrap="square" lIns="91440" tIns="45720" rIns="91440" bIns="45720" anchor="t"/>
          <a:lstStyle/>
          <a:p>
            <a:pPr defTabSz="914400">
              <a:tabLst>
                <a:tab pos="1027430" algn="l"/>
                <a:tab pos="2857500" algn="ctr"/>
                <a:tab pos="3037205" algn="l"/>
              </a:tabLst>
            </a:pPr>
            <a:r>
              <a:rPr lang="en-US" altLang="zh-CN" sz="2400" dirty="0"/>
              <a:t>Relation schema:</a:t>
            </a:r>
          </a:p>
          <a:p>
            <a:pPr marL="800100" lvl="1" indent="-342900" defTabSz="914400">
              <a:buNone/>
              <a:tabLst>
                <a:tab pos="1027430" algn="l"/>
                <a:tab pos="2857500" algn="ctr"/>
                <a:tab pos="3037205" algn="l"/>
              </a:tabLst>
            </a:pPr>
            <a:r>
              <a:rPr lang="en-US" altLang="zh-CN" sz="2000" i="1" dirty="0"/>
              <a:t>cust_banker_branch = </a:t>
            </a:r>
            <a:r>
              <a:rPr lang="en-US" altLang="zh-CN" sz="2000" dirty="0"/>
              <a:t>(</a:t>
            </a:r>
            <a:r>
              <a:rPr lang="en-US" altLang="zh-CN" sz="2000" i="1" u="sng" dirty="0"/>
              <a:t>customer_id, employee_id</a:t>
            </a:r>
            <a:r>
              <a:rPr lang="en-US" altLang="zh-CN" sz="2000" i="1" dirty="0"/>
              <a:t>, branch_name, type </a:t>
            </a:r>
            <a:r>
              <a:rPr lang="en-US" altLang="zh-CN" sz="2000" dirty="0"/>
              <a:t>)</a:t>
            </a:r>
            <a:endParaRPr lang="en-US" altLang="zh-CN" sz="2000" i="1" dirty="0"/>
          </a:p>
          <a:p>
            <a:pPr defTabSz="914400">
              <a:tabLst>
                <a:tab pos="1027430" algn="l"/>
                <a:tab pos="2857500" algn="ctr"/>
                <a:tab pos="3037205" algn="l"/>
              </a:tabLst>
            </a:pPr>
            <a:r>
              <a:rPr lang="en-US" altLang="zh-CN" sz="2400" dirty="0"/>
              <a:t>The functional dependencies for this relation schema are:</a:t>
            </a:r>
          </a:p>
          <a:p>
            <a:pPr marL="800100" lvl="1" indent="-342900" defTabSz="914400">
              <a:buFont typeface="Monotype Sorts" charset="2"/>
              <a:buAutoNum type="arabicPeriod"/>
              <a:tabLst>
                <a:tab pos="1027430" algn="l"/>
                <a:tab pos="2857500" algn="ctr"/>
                <a:tab pos="3037205" algn="l"/>
              </a:tabLst>
            </a:pPr>
            <a:r>
              <a:rPr lang="en-US" altLang="zh-CN" sz="2000" b="1" i="1" dirty="0">
                <a:solidFill>
                  <a:srgbClr val="7030A0"/>
                </a:solidFill>
                <a:effectLst>
                  <a:outerShdw blurRad="38100" dist="38100" dir="2700000" algn="tl">
                    <a:srgbClr val="000000">
                      <a:alpha val="43137"/>
                    </a:srgbClr>
                  </a:outerShdw>
                </a:effectLst>
              </a:rPr>
              <a:t>customer_id, employee_id </a:t>
            </a:r>
            <a:r>
              <a:rPr lang="en-US" altLang="zh-CN" sz="2000" b="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dirty="0">
                <a:solidFill>
                  <a:srgbClr val="7030A0"/>
                </a:solidFill>
                <a:effectLst>
                  <a:outerShdw blurRad="38100" dist="38100" dir="2700000" algn="tl">
                    <a:srgbClr val="000000">
                      <a:alpha val="43137"/>
                    </a:srgbClr>
                  </a:outerShdw>
                </a:effectLst>
                <a:sym typeface="Monotype Sorts" charset="2"/>
              </a:rPr>
              <a:t> </a:t>
            </a:r>
            <a:r>
              <a:rPr lang="en-US" altLang="zh-CN" sz="2000" b="1" i="1" dirty="0">
                <a:solidFill>
                  <a:srgbClr val="7030A0"/>
                </a:solidFill>
                <a:effectLst>
                  <a:outerShdw blurRad="38100" dist="38100" dir="2700000" algn="tl">
                    <a:srgbClr val="000000">
                      <a:alpha val="43137"/>
                    </a:srgbClr>
                  </a:outerShdw>
                </a:effectLst>
                <a:sym typeface="Monotype Sorts" charset="2"/>
              </a:rPr>
              <a:t>branch_name, type</a:t>
            </a:r>
          </a:p>
          <a:p>
            <a:pPr marL="800100" lvl="1" indent="-342900" defTabSz="914400">
              <a:buFont typeface="Monotype Sorts" charset="2"/>
              <a:buAutoNum type="arabicPeriod"/>
              <a:tabLst>
                <a:tab pos="1027430" algn="l"/>
                <a:tab pos="2857500" algn="ctr"/>
                <a:tab pos="3037205" algn="l"/>
              </a:tabLst>
            </a:pPr>
            <a:r>
              <a:rPr lang="en-US" altLang="zh-CN" sz="2000" b="1" i="1" dirty="0">
                <a:solidFill>
                  <a:srgbClr val="7030A0"/>
                </a:solidFill>
                <a:effectLst>
                  <a:outerShdw blurRad="38100" dist="38100" dir="2700000" algn="tl">
                    <a:srgbClr val="000000">
                      <a:alpha val="43137"/>
                    </a:srgbClr>
                  </a:outerShdw>
                </a:effectLst>
                <a:sym typeface="Monotype Sorts" charset="2"/>
              </a:rPr>
              <a:t>employee_id </a:t>
            </a:r>
            <a:r>
              <a:rPr lang="en-US" altLang="zh-CN" sz="2000" b="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i="1" dirty="0">
                <a:solidFill>
                  <a:srgbClr val="7030A0"/>
                </a:solidFill>
                <a:effectLst>
                  <a:outerShdw blurRad="38100" dist="38100" dir="2700000" algn="tl">
                    <a:srgbClr val="000000">
                      <a:alpha val="43137"/>
                    </a:srgbClr>
                  </a:outerShdw>
                </a:effectLst>
                <a:sym typeface="Monotype Sorts" charset="2"/>
              </a:rPr>
              <a:t> branch_name</a:t>
            </a:r>
          </a:p>
          <a:p>
            <a:pPr marL="800100" lvl="1" indent="-342900" defTabSz="914400">
              <a:buFont typeface="Monotype Sorts" charset="2"/>
              <a:buAutoNum type="arabicPeriod"/>
              <a:tabLst>
                <a:tab pos="1027430" algn="l"/>
                <a:tab pos="2857500" algn="ctr"/>
                <a:tab pos="3037205" algn="l"/>
              </a:tabLst>
            </a:pPr>
            <a:r>
              <a:rPr lang="en-US" altLang="zh-CN" sz="2000" b="1" i="1" dirty="0">
                <a:solidFill>
                  <a:srgbClr val="7030A0"/>
                </a:solidFill>
                <a:effectLst>
                  <a:outerShdw blurRad="38100" dist="38100" dir="2700000" algn="tl">
                    <a:srgbClr val="000000">
                      <a:alpha val="43137"/>
                    </a:srgbClr>
                  </a:outerShdw>
                </a:effectLst>
                <a:sym typeface="Monotype Sorts" charset="2"/>
              </a:rPr>
              <a:t>customer_id, branch_name </a:t>
            </a:r>
            <a:r>
              <a:rPr lang="en-US" altLang="zh-CN" sz="2000" b="1" dirty="0">
                <a:solidFill>
                  <a:srgbClr val="7030A0"/>
                </a:solidFill>
                <a:effectLst>
                  <a:outerShdw blurRad="38100" dist="38100" dir="2700000" algn="tl">
                    <a:srgbClr val="000000">
                      <a:alpha val="43137"/>
                    </a:srgbClr>
                  </a:outerShdw>
                </a:effectLst>
                <a:sym typeface="Symbol" panose="05050102010706020507" charset="2"/>
              </a:rPr>
              <a:t></a:t>
            </a:r>
            <a:r>
              <a:rPr lang="en-US" altLang="zh-CN" sz="2000" b="1" dirty="0">
                <a:solidFill>
                  <a:srgbClr val="7030A0"/>
                </a:solidFill>
                <a:effectLst>
                  <a:outerShdw blurRad="38100" dist="38100" dir="2700000" algn="tl">
                    <a:srgbClr val="000000">
                      <a:alpha val="43137"/>
                    </a:srgbClr>
                  </a:outerShdw>
                </a:effectLst>
                <a:sym typeface="Monotype Sorts" charset="2"/>
              </a:rPr>
              <a:t> </a:t>
            </a:r>
            <a:r>
              <a:rPr lang="en-US" altLang="zh-CN" sz="2000" b="1" i="1" dirty="0">
                <a:solidFill>
                  <a:srgbClr val="7030A0"/>
                </a:solidFill>
                <a:effectLst>
                  <a:outerShdw blurRad="38100" dist="38100" dir="2700000" algn="tl">
                    <a:srgbClr val="000000">
                      <a:alpha val="43137"/>
                    </a:srgbClr>
                  </a:outerShdw>
                </a:effectLst>
                <a:sym typeface="Wingdings" panose="05000000000000000000" pitchFamily="2" charset="2"/>
              </a:rPr>
              <a:t>employee_id</a:t>
            </a:r>
          </a:p>
          <a:p>
            <a:pPr defTabSz="914400">
              <a:tabLst>
                <a:tab pos="1027430" algn="l"/>
                <a:tab pos="2857500" algn="ctr"/>
                <a:tab pos="3037205" algn="l"/>
              </a:tabLst>
            </a:pPr>
            <a:r>
              <a:rPr lang="en-US" altLang="zh-CN" sz="2400" dirty="0">
                <a:sym typeface="Wingdings" panose="05000000000000000000" pitchFamily="2" charset="2"/>
              </a:rPr>
              <a:t>We first compute a canonical cover</a:t>
            </a:r>
          </a:p>
          <a:p>
            <a:pPr marL="800100" lvl="1" indent="-342900" defTabSz="914400">
              <a:tabLst>
                <a:tab pos="1027430" algn="l"/>
                <a:tab pos="2857500" algn="ctr"/>
                <a:tab pos="3037205" algn="l"/>
              </a:tabLst>
            </a:pPr>
            <a:r>
              <a:rPr lang="en-US" altLang="zh-CN" sz="2000" i="1" dirty="0">
                <a:sym typeface="Wingdings" panose="05000000000000000000" pitchFamily="2" charset="2"/>
              </a:rPr>
              <a:t>branch_name </a:t>
            </a:r>
            <a:r>
              <a:rPr lang="en-US" altLang="zh-CN" sz="2000" dirty="0">
                <a:sym typeface="Wingdings" panose="05000000000000000000" pitchFamily="2" charset="2"/>
              </a:rPr>
              <a:t>is extraneous in the r.h.s. of the 1</a:t>
            </a:r>
            <a:r>
              <a:rPr lang="en-US" altLang="zh-CN" sz="2000" baseline="30000" dirty="0">
                <a:sym typeface="Wingdings" panose="05000000000000000000" pitchFamily="2" charset="2"/>
              </a:rPr>
              <a:t>st</a:t>
            </a:r>
            <a:r>
              <a:rPr lang="en-US" altLang="zh-CN" sz="2000" dirty="0">
                <a:sym typeface="Wingdings" panose="05000000000000000000" pitchFamily="2" charset="2"/>
              </a:rPr>
              <a:t> dependency</a:t>
            </a:r>
          </a:p>
          <a:p>
            <a:pPr marL="800100" lvl="1" indent="-342900" defTabSz="914400">
              <a:tabLst>
                <a:tab pos="1027430" algn="l"/>
                <a:tab pos="2857500" algn="ctr"/>
                <a:tab pos="3037205" algn="l"/>
              </a:tabLst>
            </a:pPr>
            <a:r>
              <a:rPr lang="en-US" altLang="zh-CN" sz="2000" dirty="0">
                <a:sym typeface="Wingdings" panose="05000000000000000000" pitchFamily="2" charset="2"/>
              </a:rPr>
              <a:t>No other attribute is extraneous, so we get </a:t>
            </a:r>
          </a:p>
          <a:p>
            <a:pPr marL="1257300" lvl="2" indent="-342900" defTabSz="914400">
              <a:tabLst>
                <a:tab pos="1027430" algn="l"/>
                <a:tab pos="2857500" algn="ctr"/>
                <a:tab pos="3037205" algn="l"/>
              </a:tabLst>
            </a:pPr>
            <a:r>
              <a:rPr lang="en-US" altLang="zh-CN" sz="2000" dirty="0">
                <a:sym typeface="Wingdings" panose="05000000000000000000" pitchFamily="2" charset="2"/>
              </a:rPr>
              <a:t>F</a:t>
            </a:r>
            <a:r>
              <a:rPr lang="en-US" altLang="zh-CN" sz="2000" baseline="-25000" dirty="0">
                <a:sym typeface="Wingdings" panose="05000000000000000000" pitchFamily="2" charset="2"/>
              </a:rPr>
              <a:t>C </a:t>
            </a:r>
            <a:r>
              <a:rPr lang="en-US" altLang="zh-CN" sz="2000" dirty="0">
                <a:sym typeface="Wingdings" panose="05000000000000000000" pitchFamily="2" charset="2"/>
              </a:rPr>
              <a:t>={ </a:t>
            </a:r>
            <a:r>
              <a:rPr lang="en-US" altLang="zh-CN" sz="2000" i="1" dirty="0"/>
              <a:t> customer_id, employee_id </a:t>
            </a:r>
            <a:r>
              <a:rPr lang="en-US" altLang="zh-CN" sz="2000" dirty="0">
                <a:sym typeface="Symbol" panose="05050102010706020507" charset="2"/>
              </a:rPr>
              <a:t></a:t>
            </a:r>
            <a:r>
              <a:rPr lang="en-US" altLang="zh-CN" sz="2000" i="1" dirty="0">
                <a:sym typeface="Monotype Sorts" charset="2"/>
              </a:rPr>
              <a:t> type</a:t>
            </a:r>
            <a:br>
              <a:rPr lang="en-US" altLang="zh-CN" sz="2000" i="1" dirty="0">
                <a:sym typeface="Monotype Sorts" charset="2"/>
              </a:rPr>
            </a:br>
            <a:r>
              <a:rPr lang="en-US" altLang="zh-CN" sz="2000" i="1" dirty="0">
                <a:sym typeface="Monotype Sorts" charset="2"/>
              </a:rPr>
              <a:t>	          employee_id </a:t>
            </a:r>
            <a:r>
              <a:rPr lang="en-US" altLang="zh-CN" sz="2000" dirty="0">
                <a:sym typeface="Symbol" panose="05050102010706020507" charset="2"/>
              </a:rPr>
              <a:t></a:t>
            </a:r>
            <a:r>
              <a:rPr lang="en-US" altLang="zh-CN" sz="2000" i="1" dirty="0">
                <a:sym typeface="Monotype Sorts" charset="2"/>
              </a:rPr>
              <a:t> branch_name</a:t>
            </a:r>
            <a:br>
              <a:rPr lang="en-US" altLang="zh-CN" sz="2000" i="1" dirty="0">
                <a:sym typeface="Monotype Sorts" charset="2"/>
              </a:rPr>
            </a:br>
            <a:r>
              <a:rPr lang="en-US" altLang="zh-CN" sz="2000" i="1" dirty="0">
                <a:sym typeface="Monotype Sorts" charset="2"/>
              </a:rPr>
              <a:t>          customer_id, branch_name </a:t>
            </a:r>
            <a:r>
              <a:rPr lang="en-US" altLang="zh-CN" sz="2000" dirty="0">
                <a:sym typeface="Symbol" panose="05050102010706020507" charset="2"/>
              </a:rPr>
              <a:t></a:t>
            </a:r>
            <a:r>
              <a:rPr lang="en-US" altLang="zh-CN" sz="2000" dirty="0">
                <a:sym typeface="Monotype Sorts" charset="2"/>
              </a:rPr>
              <a:t> </a:t>
            </a:r>
            <a:r>
              <a:rPr lang="en-US" altLang="zh-CN" sz="2000" i="1" dirty="0">
                <a:sym typeface="Wingdings" panose="05000000000000000000" pitchFamily="2" charset="2"/>
              </a:rPr>
              <a:t>employee_id </a:t>
            </a:r>
            <a:r>
              <a:rPr lang="en-US" altLang="zh-CN" sz="2000" dirty="0">
                <a:sym typeface="Wingdings" panose="05000000000000000000" pitchFamily="2" charset="2"/>
              </a:rPr>
              <a:t> }</a:t>
            </a:r>
            <a:endParaRPr lang="zh-CN" altLang="en-US" sz="2000" dirty="0">
              <a:sym typeface="Wingdings" panose="05000000000000000000"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What About Smaller Schemas?</a:t>
            </a:r>
          </a:p>
        </p:txBody>
      </p:sp>
      <p:sp>
        <p:nvSpPr>
          <p:cNvPr id="13314" name="Rectangle 3"/>
          <p:cNvSpPr>
            <a:spLocks noGrp="1"/>
          </p:cNvSpPr>
          <p:nvPr>
            <p:ph idx="1"/>
          </p:nvPr>
        </p:nvSpPr>
        <p:spPr>
          <a:xfrm>
            <a:off x="158750" y="846138"/>
            <a:ext cx="8877300" cy="5178425"/>
          </a:xfrm>
        </p:spPr>
        <p:txBody>
          <a:bodyPr wrap="square" lIns="91440" tIns="45720" rIns="91440" bIns="45720" anchor="t"/>
          <a:lstStyle/>
          <a:p>
            <a:r>
              <a:rPr lang="en-US" altLang="zh-CN" sz="2000" dirty="0"/>
              <a:t>Suppose we had started with </a:t>
            </a:r>
            <a:r>
              <a:rPr lang="en-US" altLang="zh-CN" sz="2000" i="1" dirty="0"/>
              <a:t>inst_dept.  </a:t>
            </a:r>
            <a:r>
              <a:rPr lang="en-US" altLang="zh-CN" sz="2000" dirty="0"/>
              <a:t>How would we know to split up (</a:t>
            </a:r>
            <a:r>
              <a:rPr lang="en-US" altLang="zh-CN" sz="2000" b="1" dirty="0">
                <a:solidFill>
                  <a:srgbClr val="000099"/>
                </a:solidFill>
              </a:rPr>
              <a:t>decompose</a:t>
            </a:r>
            <a:r>
              <a:rPr lang="en-US" altLang="zh-CN" sz="2000" dirty="0"/>
              <a:t>) it into </a:t>
            </a:r>
            <a:r>
              <a:rPr lang="en-US" altLang="zh-CN" sz="2000" i="1" dirty="0"/>
              <a:t>instructor </a:t>
            </a:r>
            <a:r>
              <a:rPr lang="en-US" altLang="zh-CN" sz="2000" dirty="0"/>
              <a:t> and </a:t>
            </a:r>
            <a:r>
              <a:rPr lang="en-US" altLang="zh-CN" sz="2000" i="1" dirty="0"/>
              <a:t>department</a:t>
            </a:r>
            <a:r>
              <a:rPr lang="en-US" altLang="zh-CN" sz="2000" dirty="0"/>
              <a:t>?</a:t>
            </a:r>
          </a:p>
          <a:p>
            <a:r>
              <a:rPr lang="en-US" altLang="zh-CN" sz="2000" dirty="0"/>
              <a:t>Write a rule </a:t>
            </a:r>
            <a:r>
              <a:rPr lang="zh-CN" altLang="en-US" sz="2000" dirty="0"/>
              <a:t>“</a:t>
            </a:r>
            <a:r>
              <a:rPr lang="en-US" altLang="zh-CN" sz="2000" dirty="0"/>
              <a:t>if there were a schema (</a:t>
            </a:r>
            <a:r>
              <a:rPr lang="en-US" altLang="zh-CN" sz="2000" i="1" dirty="0"/>
              <a:t>dept_name, building, budget</a:t>
            </a:r>
            <a:r>
              <a:rPr lang="en-US" altLang="zh-CN" sz="2000" dirty="0"/>
              <a:t>), then </a:t>
            </a:r>
            <a:r>
              <a:rPr lang="en-US" altLang="zh-CN" sz="2000" i="1" dirty="0">
                <a:solidFill>
                  <a:srgbClr val="FF0000"/>
                </a:solidFill>
              </a:rPr>
              <a:t>dept_name </a:t>
            </a:r>
            <a:r>
              <a:rPr lang="en-US" altLang="zh-CN" sz="2000" dirty="0">
                <a:solidFill>
                  <a:srgbClr val="FF0000"/>
                </a:solidFill>
              </a:rPr>
              <a:t>would be a candidate key</a:t>
            </a:r>
            <a:r>
              <a:rPr lang="zh-CN" altLang="en-US" sz="2000" dirty="0"/>
              <a:t>”</a:t>
            </a:r>
            <a:endParaRPr lang="en-US" altLang="zh-CN" sz="2000" dirty="0"/>
          </a:p>
          <a:p>
            <a:r>
              <a:rPr lang="en-US" altLang="zh-CN" sz="2000" dirty="0"/>
              <a:t>Denote as a </a:t>
            </a:r>
            <a:r>
              <a:rPr lang="en-US" altLang="zh-CN" sz="2000" b="1" dirty="0">
                <a:solidFill>
                  <a:srgbClr val="000099"/>
                </a:solidFill>
              </a:rPr>
              <a:t>functional dependency</a:t>
            </a:r>
            <a:r>
              <a:rPr lang="en-US" altLang="zh-CN" sz="2000" dirty="0"/>
              <a:t>: </a:t>
            </a:r>
          </a:p>
          <a:p>
            <a:pPr>
              <a:buNone/>
            </a:pPr>
            <a:r>
              <a:rPr lang="en-US" altLang="zh-CN" sz="2000" i="1" dirty="0"/>
              <a:t>		dept_name</a:t>
            </a:r>
            <a:r>
              <a:rPr lang="en-US" altLang="zh-CN" sz="2000" dirty="0"/>
              <a:t> </a:t>
            </a:r>
            <a:r>
              <a:rPr lang="en-US" altLang="zh-CN" sz="2000" dirty="0">
                <a:sym typeface="Symbol" panose="05050102010706020507" charset="2"/>
              </a:rPr>
              <a:t></a:t>
            </a:r>
            <a:r>
              <a:rPr lang="en-US" altLang="zh-CN" sz="2000" dirty="0">
                <a:sym typeface="Monotype Sorts" charset="2"/>
              </a:rPr>
              <a:t> </a:t>
            </a:r>
            <a:r>
              <a:rPr lang="en-US" altLang="zh-CN" sz="2000" i="1" dirty="0"/>
              <a:t>building, budget</a:t>
            </a:r>
            <a:endParaRPr lang="en-US" altLang="zh-CN" sz="2000" dirty="0"/>
          </a:p>
          <a:p>
            <a:r>
              <a:rPr lang="en-US" altLang="zh-CN" sz="2000" dirty="0"/>
              <a:t>In </a:t>
            </a:r>
            <a:r>
              <a:rPr lang="en-US" altLang="zh-CN" sz="2000" i="1" dirty="0"/>
              <a:t>inst_dept</a:t>
            </a:r>
            <a:r>
              <a:rPr lang="en-US" altLang="zh-CN" sz="2000" dirty="0"/>
              <a:t>, </a:t>
            </a:r>
            <a:r>
              <a:rPr lang="en-US" altLang="zh-CN" sz="2000" dirty="0">
                <a:solidFill>
                  <a:srgbClr val="002060"/>
                </a:solidFill>
              </a:rPr>
              <a:t>because </a:t>
            </a:r>
            <a:r>
              <a:rPr lang="en-US" altLang="zh-CN" sz="2000" i="1" dirty="0">
                <a:solidFill>
                  <a:srgbClr val="002060"/>
                </a:solidFill>
              </a:rPr>
              <a:t>dept_name</a:t>
            </a:r>
            <a:r>
              <a:rPr lang="en-US" altLang="zh-CN" sz="2000" dirty="0">
                <a:solidFill>
                  <a:srgbClr val="002060"/>
                </a:solidFill>
              </a:rPr>
              <a:t> is not a candidate key, the building and budget of a department may have to be repeated.</a:t>
            </a:r>
            <a:r>
              <a:rPr lang="en-US" altLang="zh-CN" sz="2000" dirty="0"/>
              <a:t>  </a:t>
            </a:r>
          </a:p>
          <a:p>
            <a:pPr lvl="1"/>
            <a:r>
              <a:rPr lang="en-US" altLang="zh-CN" sz="2000" dirty="0"/>
              <a:t>This indicates the need to decompose </a:t>
            </a:r>
            <a:r>
              <a:rPr lang="en-US" altLang="zh-CN" sz="2000" i="1" dirty="0"/>
              <a:t>inst_dept</a:t>
            </a:r>
            <a:endParaRPr lang="en-US" altLang="zh-CN" sz="2000" dirty="0"/>
          </a:p>
          <a:p>
            <a:r>
              <a:rPr lang="en-US" altLang="zh-CN" sz="2000" b="1" i="1" u="sng" dirty="0">
                <a:solidFill>
                  <a:srgbClr val="C00000"/>
                </a:solidFill>
              </a:rPr>
              <a:t>Not all decompositions are good. </a:t>
            </a:r>
            <a:r>
              <a:rPr lang="en-US" altLang="zh-CN" sz="2000" dirty="0"/>
              <a:t> Suppose we decompose</a:t>
            </a:r>
            <a:br>
              <a:rPr lang="en-US" altLang="zh-CN" sz="2000" dirty="0"/>
            </a:br>
            <a:r>
              <a:rPr lang="en-US" altLang="zh-CN" sz="2000" dirty="0"/>
              <a:t> </a:t>
            </a:r>
            <a:r>
              <a:rPr lang="en-US" altLang="zh-CN" sz="2000" i="1" dirty="0"/>
              <a:t>employee(ID, name, street, city, salary)</a:t>
            </a:r>
            <a:r>
              <a:rPr lang="en-US" altLang="zh-CN" sz="2000" dirty="0"/>
              <a:t> into</a:t>
            </a:r>
          </a:p>
          <a:p>
            <a:pPr>
              <a:buNone/>
            </a:pPr>
            <a:r>
              <a:rPr lang="en-US" altLang="zh-CN" sz="2000" dirty="0"/>
              <a:t>	</a:t>
            </a:r>
            <a:r>
              <a:rPr lang="en-US" altLang="zh-CN" sz="2000" i="1" dirty="0"/>
              <a:t>employee1</a:t>
            </a:r>
            <a:r>
              <a:rPr lang="en-US" altLang="zh-CN" sz="2000" dirty="0"/>
              <a:t> (</a:t>
            </a:r>
            <a:r>
              <a:rPr lang="en-US" altLang="zh-CN" sz="2000" i="1" dirty="0"/>
              <a:t>ID</a:t>
            </a:r>
            <a:r>
              <a:rPr lang="en-US" altLang="zh-CN" sz="2000" dirty="0"/>
              <a:t>, </a:t>
            </a:r>
            <a:r>
              <a:rPr lang="en-US" altLang="zh-CN" sz="2000" i="1" dirty="0"/>
              <a:t>name</a:t>
            </a:r>
            <a:r>
              <a:rPr lang="en-US" altLang="zh-CN" sz="2000" dirty="0"/>
              <a:t>)</a:t>
            </a:r>
            <a:r>
              <a:rPr lang="zh-CN" altLang="en-US" sz="2000" dirty="0"/>
              <a:t>，</a:t>
            </a:r>
            <a:r>
              <a:rPr lang="en-US" altLang="zh-CN" sz="2000" i="1" dirty="0"/>
              <a:t>employee2</a:t>
            </a:r>
            <a:r>
              <a:rPr lang="en-US" altLang="zh-CN" sz="2000" dirty="0"/>
              <a:t> (</a:t>
            </a:r>
            <a:r>
              <a:rPr lang="en-US" altLang="zh-CN" sz="2000" i="1" dirty="0"/>
              <a:t>name</a:t>
            </a:r>
            <a:r>
              <a:rPr lang="en-US" altLang="zh-CN" sz="2000" dirty="0"/>
              <a:t>, </a:t>
            </a:r>
            <a:r>
              <a:rPr lang="en-US" altLang="zh-CN" sz="2000" i="1" dirty="0"/>
              <a:t>street, city, salary</a:t>
            </a:r>
            <a:r>
              <a:rPr lang="en-US" altLang="zh-CN" sz="2000" dirty="0"/>
              <a:t>)</a:t>
            </a:r>
          </a:p>
          <a:p>
            <a:r>
              <a:rPr lang="en-US" altLang="zh-CN" sz="2000" dirty="0"/>
              <a:t>The next slide shows how we lose information -- </a:t>
            </a:r>
            <a:r>
              <a:rPr lang="en-US" altLang="zh-CN" sz="2000" dirty="0">
                <a:solidFill>
                  <a:srgbClr val="C00000"/>
                </a:solidFill>
              </a:rPr>
              <a:t>we cannot reconstruct the original </a:t>
            </a:r>
            <a:r>
              <a:rPr lang="en-US" altLang="zh-CN" sz="2000" i="1" dirty="0">
                <a:solidFill>
                  <a:srgbClr val="C00000"/>
                </a:solidFill>
              </a:rPr>
              <a:t>employee</a:t>
            </a:r>
            <a:r>
              <a:rPr lang="en-US" altLang="zh-CN" sz="2000" dirty="0">
                <a:solidFill>
                  <a:srgbClr val="C00000"/>
                </a:solidFill>
              </a:rPr>
              <a:t> relation</a:t>
            </a:r>
            <a:r>
              <a:rPr lang="en-US" altLang="zh-CN" sz="2000" dirty="0"/>
              <a:t> -- and so, this is a </a:t>
            </a:r>
            <a:r>
              <a:rPr lang="en-US" altLang="zh-CN" sz="2000" b="1" dirty="0">
                <a:solidFill>
                  <a:srgbClr val="000099"/>
                </a:solidFill>
              </a:rPr>
              <a:t>lossy decomposition</a:t>
            </a:r>
            <a:r>
              <a:rPr lang="en-US" altLang="zh-CN" sz="2000" dirty="0"/>
              <a:t>.</a:t>
            </a:r>
          </a:p>
          <a:p>
            <a:pPr lvl="1">
              <a:buNone/>
            </a:pPr>
            <a:endParaRPr lang="en-US" altLang="zh-CN" sz="2000" i="1" dirty="0"/>
          </a:p>
          <a:p>
            <a:pPr lvl="1">
              <a:buNone/>
            </a:pPr>
            <a:endParaRPr lang="zh-CN" alt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3NF Decompsition Example (Cont.)</a:t>
            </a:r>
          </a:p>
        </p:txBody>
      </p:sp>
      <p:sp>
        <p:nvSpPr>
          <p:cNvPr id="760835" name="Rectangle 3"/>
          <p:cNvSpPr>
            <a:spLocks noGrp="1"/>
          </p:cNvSpPr>
          <p:nvPr>
            <p:ph idx="1"/>
          </p:nvPr>
        </p:nvSpPr>
        <p:spPr>
          <a:xfrm>
            <a:off x="136525" y="985838"/>
            <a:ext cx="8918575" cy="5562600"/>
          </a:xfrm>
        </p:spPr>
        <p:txBody>
          <a:bodyPr wrap="square" lIns="91440" tIns="45720" rIns="91440" bIns="45720" anchor="t"/>
          <a:lstStyle/>
          <a:p>
            <a:r>
              <a:rPr lang="en-US" altLang="zh-CN" sz="2400" dirty="0">
                <a:sym typeface="Monotype Sorts" charset="2"/>
              </a:rPr>
              <a:t>The </a:t>
            </a:r>
            <a:r>
              <a:rPr lang="en-US" altLang="zh-CN" sz="2400" b="1" dirty="0">
                <a:sym typeface="Monotype Sorts" charset="2"/>
              </a:rPr>
              <a:t>for</a:t>
            </a:r>
            <a:r>
              <a:rPr lang="en-US" altLang="zh-CN" sz="2400" dirty="0">
                <a:sym typeface="Monotype Sorts" charset="2"/>
              </a:rPr>
              <a:t> loop generates following 3NF schema:</a:t>
            </a:r>
          </a:p>
          <a:p>
            <a:pPr>
              <a:buNone/>
            </a:pPr>
            <a:r>
              <a:rPr lang="en-US" altLang="zh-CN" sz="2000" dirty="0">
                <a:sym typeface="Monotype Sorts" charset="2"/>
              </a:rPr>
              <a:t>	            (</a:t>
            </a:r>
            <a:r>
              <a:rPr lang="en-US" altLang="zh-CN" sz="2000" i="1" dirty="0"/>
              <a:t>customer_id, employee_id, type </a:t>
            </a:r>
            <a:r>
              <a:rPr lang="en-US" altLang="zh-CN" sz="2000" dirty="0"/>
              <a:t>)</a:t>
            </a:r>
          </a:p>
          <a:p>
            <a:pPr>
              <a:buNone/>
            </a:pPr>
            <a:r>
              <a:rPr lang="en-US" altLang="zh-CN" sz="2000" dirty="0"/>
              <a:t>                  </a:t>
            </a:r>
            <a:r>
              <a:rPr lang="en-US" altLang="zh-CN" sz="2000" dirty="0">
                <a:sym typeface="Monotype Sorts" charset="2"/>
              </a:rPr>
              <a:t>(</a:t>
            </a:r>
            <a:r>
              <a:rPr lang="en-US" altLang="zh-CN" sz="2000" i="1" u="sng" dirty="0"/>
              <a:t>employee_id</a:t>
            </a:r>
            <a:r>
              <a:rPr lang="en-US" altLang="zh-CN" sz="2000" i="1" dirty="0"/>
              <a:t>, branch_name</a:t>
            </a:r>
            <a:r>
              <a:rPr lang="en-US" altLang="zh-CN" sz="2000" dirty="0"/>
              <a:t>)</a:t>
            </a:r>
          </a:p>
          <a:p>
            <a:pPr>
              <a:buNone/>
            </a:pPr>
            <a:r>
              <a:rPr lang="en-US" altLang="zh-CN" sz="2000" dirty="0"/>
              <a:t>                  (</a:t>
            </a:r>
            <a:r>
              <a:rPr lang="en-US" altLang="zh-CN" sz="2000" i="1" dirty="0"/>
              <a:t>customer_id, branch_name, employee_id)</a:t>
            </a:r>
          </a:p>
          <a:p>
            <a:pPr lvl="1">
              <a:lnSpc>
                <a:spcPct val="80000"/>
              </a:lnSpc>
            </a:pPr>
            <a:r>
              <a:rPr lang="en-US" altLang="zh-CN" sz="2000" dirty="0"/>
              <a:t>Observe that</a:t>
            </a:r>
            <a:r>
              <a:rPr lang="en-US" altLang="zh-CN" sz="2000" dirty="0">
                <a:sym typeface="Monotype Sorts" charset="2"/>
              </a:rPr>
              <a:t> (</a:t>
            </a:r>
            <a:r>
              <a:rPr lang="en-US" altLang="zh-CN" sz="2000" i="1" dirty="0"/>
              <a:t>customer_id, employee_id, type </a:t>
            </a:r>
            <a:r>
              <a:rPr lang="en-US" altLang="zh-CN" sz="2000" dirty="0"/>
              <a:t>) contains a candidate key of the original schema, so no further relation schema needs be added</a:t>
            </a:r>
          </a:p>
          <a:p>
            <a:r>
              <a:rPr lang="en-US" altLang="zh-CN" sz="2400" dirty="0"/>
              <a:t>At end of for loop, detect and delete schemas, such as  </a:t>
            </a:r>
            <a:r>
              <a:rPr lang="en-US" altLang="zh-CN" sz="2400" dirty="0">
                <a:sym typeface="Monotype Sorts" charset="2"/>
              </a:rPr>
              <a:t>(</a:t>
            </a:r>
            <a:r>
              <a:rPr lang="en-US" altLang="zh-CN" sz="2400" i="1" u="sng" dirty="0"/>
              <a:t>employee_id</a:t>
            </a:r>
            <a:r>
              <a:rPr lang="en-US" altLang="zh-CN" sz="2400" i="1" dirty="0"/>
              <a:t>, branch_name</a:t>
            </a:r>
            <a:r>
              <a:rPr lang="en-US" altLang="zh-CN" sz="2400" dirty="0"/>
              <a:t>), which are subsets of other schemas</a:t>
            </a:r>
          </a:p>
          <a:p>
            <a:pPr lvl="1"/>
            <a:r>
              <a:rPr lang="en-US" altLang="zh-CN" sz="2000" dirty="0"/>
              <a:t>result will not depend on the order in which FDs are considered</a:t>
            </a:r>
          </a:p>
          <a:p>
            <a:r>
              <a:rPr lang="en-US" altLang="zh-CN" sz="2400" dirty="0"/>
              <a:t>The resultant simplified 3NF schema is:</a:t>
            </a:r>
          </a:p>
          <a:p>
            <a:pPr>
              <a:buNone/>
            </a:pPr>
            <a:r>
              <a:rPr lang="en-US" altLang="zh-CN" sz="2400" dirty="0">
                <a:sym typeface="Monotype Sorts" charset="2"/>
              </a:rPr>
              <a:t> 		   </a:t>
            </a:r>
            <a:r>
              <a:rPr lang="en-US" altLang="zh-CN" sz="2000" dirty="0">
                <a:sym typeface="Monotype Sorts" charset="2"/>
              </a:rPr>
              <a:t>(</a:t>
            </a:r>
            <a:r>
              <a:rPr lang="en-US" altLang="zh-CN" sz="2000" i="1" dirty="0"/>
              <a:t>customer_id, employee_id, type</a:t>
            </a:r>
            <a:r>
              <a:rPr lang="en-US" altLang="zh-CN" sz="2000" dirty="0"/>
              <a:t>)</a:t>
            </a:r>
          </a:p>
          <a:p>
            <a:pPr>
              <a:buNone/>
            </a:pPr>
            <a:r>
              <a:rPr lang="en-US" altLang="zh-CN" sz="2000" dirty="0"/>
              <a:t>                (</a:t>
            </a:r>
            <a:r>
              <a:rPr lang="en-US" altLang="zh-CN" sz="2000" i="1" dirty="0"/>
              <a:t>customer_id, branch_name, employee_id)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08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08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Comparison of BCNF and 3NF</a:t>
            </a:r>
          </a:p>
        </p:txBody>
      </p:sp>
      <p:sp>
        <p:nvSpPr>
          <p:cNvPr id="137218" name="Rectangle 3"/>
          <p:cNvSpPr>
            <a:spLocks noGrp="1"/>
          </p:cNvSpPr>
          <p:nvPr>
            <p:ph idx="1"/>
          </p:nvPr>
        </p:nvSpPr>
        <p:spPr>
          <a:xfrm>
            <a:off x="153035" y="1094105"/>
            <a:ext cx="8848090" cy="4903470"/>
          </a:xfrm>
        </p:spPr>
        <p:txBody>
          <a:bodyPr wrap="square" lIns="91440" tIns="45720" rIns="91440" bIns="45720" anchor="t"/>
          <a:lstStyle/>
          <a:p>
            <a:r>
              <a:rPr lang="en-US" altLang="zh-CN" sz="2800" dirty="0"/>
              <a:t>It is always possible to decompose a relation into a set of  relations that are in 3NF such that:</a:t>
            </a:r>
          </a:p>
          <a:p>
            <a:pPr lvl="1"/>
            <a:r>
              <a:rPr lang="en-US" altLang="zh-CN" sz="2800" dirty="0"/>
              <a:t>the decomposition is lossless</a:t>
            </a:r>
          </a:p>
          <a:p>
            <a:pPr lvl="1"/>
            <a:r>
              <a:rPr lang="en-US" altLang="zh-CN" sz="2800" dirty="0"/>
              <a:t>the dependencies are preserved</a:t>
            </a:r>
          </a:p>
          <a:p>
            <a:r>
              <a:rPr lang="en-US" altLang="zh-CN" sz="2800" dirty="0"/>
              <a:t>It is always possible to decompose a relation into a set of relations that are in BCNF such that:</a:t>
            </a:r>
          </a:p>
          <a:p>
            <a:pPr lvl="1"/>
            <a:r>
              <a:rPr lang="en-US" altLang="zh-CN" sz="2800" dirty="0"/>
              <a:t>the decomposition is lossless</a:t>
            </a:r>
          </a:p>
          <a:p>
            <a:pPr lvl="1"/>
            <a:r>
              <a:rPr lang="en-US" altLang="zh-CN" sz="2800" dirty="0"/>
              <a:t>it may not be possible to preserve dependencies.</a:t>
            </a:r>
          </a:p>
          <a:p>
            <a:pPr lvl="1"/>
            <a:endParaRPr lang="en-US" altLang="zh-CN" sz="2800" dirty="0"/>
          </a:p>
        </p:txBody>
      </p:sp>
      <p:sp>
        <p:nvSpPr>
          <p:cNvPr id="137219" name="Rectangle 4"/>
          <p:cNvSpPr/>
          <p:nvPr/>
        </p:nvSpPr>
        <p:spPr>
          <a:xfrm>
            <a:off x="596900" y="4064000"/>
            <a:ext cx="7283450" cy="2590800"/>
          </a:xfrm>
          <a:prstGeom prst="rect">
            <a:avLst/>
          </a:prstGeom>
          <a:noFill/>
          <a:ln w="9525">
            <a:noFill/>
          </a:ln>
        </p:spPr>
        <p:txBody>
          <a:bodyPr anchor="t"/>
          <a:lstStyle/>
          <a:p>
            <a:pPr marL="342900" indent="-342900" defTabSz="914400" eaLnBrk="0" hangingPunct="0">
              <a:spcBef>
                <a:spcPct val="35000"/>
              </a:spcBef>
              <a:buClr>
                <a:schemeClr val="tx2"/>
              </a:buClr>
              <a:buSzPct val="90000"/>
              <a:buFont typeface="Monotype Sorts" charset="2"/>
              <a:buChar char="n"/>
              <a:tabLst>
                <a:tab pos="684530" algn="l"/>
              </a:tabLst>
            </a:pPr>
            <a:endParaRPr lang="zh-CN" altLang="en-US" sz="1800" i="1" dirty="0">
              <a:latin typeface="Helvetica" panose="020B0604020202030204" charset="0"/>
              <a:sym typeface="Monotype Sorts"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mj-cs"/>
                <a:sym typeface="+mn-ea"/>
              </a:rPr>
              <a:t>BCNF</a:t>
            </a:r>
            <a:r>
              <a:rPr lang="zh-CN" altLang="en-US" dirty="0">
                <a:latin typeface="微软雅黑" panose="020B0503020204020204" charset="-122"/>
                <a:ea typeface="微软雅黑" panose="020B0503020204020204" charset="-122"/>
                <a:cs typeface="+mj-cs"/>
                <a:sym typeface="+mn-ea"/>
              </a:rPr>
              <a:t>分解总结</a:t>
            </a:r>
            <a:endParaRPr lang="zh-CN" altLang="en-US"/>
          </a:p>
        </p:txBody>
      </p:sp>
      <p:sp>
        <p:nvSpPr>
          <p:cNvPr id="3" name="内容占位符 2"/>
          <p:cNvSpPr>
            <a:spLocks noGrp="1"/>
          </p:cNvSpPr>
          <p:nvPr>
            <p:ph idx="1"/>
          </p:nvPr>
        </p:nvSpPr>
        <p:spPr>
          <a:xfrm>
            <a:off x="247650" y="1094105"/>
            <a:ext cx="8228330" cy="4903470"/>
          </a:xfrm>
        </p:spPr>
        <p:txBody>
          <a:bodyPr/>
          <a:lstStyle/>
          <a:p>
            <a:pPr eaLnBrk="1" hangingPunct="1">
              <a:buSzPct val="125000"/>
            </a:pP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分解是采取关系模式的逐步分解的策略，最终的结果和考虑函数依赖的次序相关；</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分解过程中需要检查当前模式是否满足</a:t>
            </a: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的要求，需要测试属性</a:t>
            </a:r>
            <a:r>
              <a:rPr lang="zh-CN" altLang="en-US" sz="2400" dirty="0">
                <a:solidFill>
                  <a:srgbClr val="FF3300"/>
                </a:solidFill>
                <a:latin typeface="微软雅黑" panose="020B0503020204020204" charset="-122"/>
                <a:ea typeface="微软雅黑" panose="020B0503020204020204" charset="-122"/>
                <a:cs typeface="+mn-cs"/>
                <a:sym typeface="+mn-ea"/>
              </a:rPr>
              <a:t>任意子集的闭包</a:t>
            </a:r>
            <a:r>
              <a:rPr lang="zh-CN" altLang="en-US" sz="2400" dirty="0">
                <a:latin typeface="微软雅黑" panose="020B0503020204020204" charset="-122"/>
                <a:ea typeface="微软雅黑" panose="020B0503020204020204" charset="-122"/>
                <a:cs typeface="+mn-cs"/>
                <a:sym typeface="+mn-ea"/>
              </a:rPr>
              <a:t>或者是仅仅包含自身，或者包含当前模式的所有属性，这个测试是指数时间，所以，</a:t>
            </a: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的时间代价为指数的；</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分解过程是无损的</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en-US" altLang="zh-CN" sz="2400" dirty="0">
                <a:latin typeface="微软雅黑" panose="020B0503020204020204" charset="-122"/>
                <a:ea typeface="微软雅黑" panose="020B0503020204020204" charset="-122"/>
                <a:cs typeface="+mn-cs"/>
                <a:sym typeface="+mn-ea"/>
              </a:rPr>
              <a:t>BCNF</a:t>
            </a:r>
            <a:r>
              <a:rPr lang="zh-CN" altLang="en-US" sz="2400" dirty="0">
                <a:latin typeface="微软雅黑" panose="020B0503020204020204" charset="-122"/>
                <a:ea typeface="微软雅黑" panose="020B0503020204020204" charset="-122"/>
                <a:cs typeface="+mn-cs"/>
                <a:sym typeface="+mn-ea"/>
              </a:rPr>
              <a:t>分解也许不能保持函数依赖</a:t>
            </a:r>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mj-cs"/>
                <a:sym typeface="+mn-ea"/>
              </a:rPr>
              <a:t>3NF</a:t>
            </a:r>
            <a:r>
              <a:rPr lang="zh-CN" altLang="en-US" dirty="0">
                <a:latin typeface="微软雅黑" panose="020B0503020204020204" charset="-122"/>
                <a:ea typeface="微软雅黑" panose="020B0503020204020204" charset="-122"/>
                <a:cs typeface="+mj-cs"/>
                <a:sym typeface="+mn-ea"/>
              </a:rPr>
              <a:t>分解总结</a:t>
            </a:r>
            <a:endParaRPr lang="zh-CN" altLang="en-US"/>
          </a:p>
        </p:txBody>
      </p:sp>
      <p:sp>
        <p:nvSpPr>
          <p:cNvPr id="3" name="内容占位符 2"/>
          <p:cNvSpPr>
            <a:spLocks noGrp="1"/>
          </p:cNvSpPr>
          <p:nvPr>
            <p:ph idx="1"/>
          </p:nvPr>
        </p:nvSpPr>
        <p:spPr>
          <a:xfrm>
            <a:off x="247650" y="1094105"/>
            <a:ext cx="8496935" cy="4903470"/>
          </a:xfrm>
        </p:spPr>
        <p:txBody>
          <a:bodyPr/>
          <a:lstStyle/>
          <a:p>
            <a:pPr eaLnBrk="1" hangingPunct="1">
              <a:buSzPct val="125000"/>
            </a:pPr>
            <a:r>
              <a:rPr lang="zh-CN" altLang="en-US" sz="2400" dirty="0">
                <a:latin typeface="微软雅黑" panose="020B0503020204020204" charset="-122"/>
                <a:ea typeface="微软雅黑" panose="020B0503020204020204" charset="-122"/>
                <a:cs typeface="+mn-cs"/>
                <a:sym typeface="+mn-ea"/>
              </a:rPr>
              <a:t>基于函数依赖集合的正则覆盖，而不是从属性分解的角度来完成。</a:t>
            </a:r>
            <a:r>
              <a:rPr lang="en-US" altLang="zh-CN" sz="2400" dirty="0">
                <a:latin typeface="微软雅黑" panose="020B0503020204020204" charset="-122"/>
                <a:ea typeface="微软雅黑" panose="020B0503020204020204" charset="-122"/>
                <a:cs typeface="+mn-cs"/>
                <a:sym typeface="+mn-ea"/>
              </a:rPr>
              <a:t>3NF</a:t>
            </a:r>
            <a:r>
              <a:rPr lang="zh-CN" altLang="en-US" sz="2400" dirty="0">
                <a:latin typeface="微软雅黑" panose="020B0503020204020204" charset="-122"/>
                <a:ea typeface="微软雅黑" panose="020B0503020204020204" charset="-122"/>
                <a:cs typeface="+mn-cs"/>
                <a:sym typeface="+mn-ea"/>
              </a:rPr>
              <a:t>的分解模式，自然能够保持依赖。</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zh-CN" altLang="en-US" sz="2400" dirty="0">
                <a:latin typeface="微软雅黑" panose="020B0503020204020204" charset="-122"/>
                <a:ea typeface="微软雅黑" panose="020B0503020204020204" charset="-122"/>
                <a:cs typeface="+mn-cs"/>
                <a:sym typeface="+mn-ea"/>
              </a:rPr>
              <a:t>最终的分解结果和正则覆盖集合相关，而一个函数依赖的正则覆盖可能有多个。</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zh-CN" altLang="en-US" sz="2400" dirty="0">
                <a:latin typeface="微软雅黑" panose="020B0503020204020204" charset="-122"/>
                <a:ea typeface="微软雅黑" panose="020B0503020204020204" charset="-122"/>
                <a:cs typeface="+mn-cs"/>
                <a:sym typeface="+mn-ea"/>
              </a:rPr>
              <a:t>能够满足无损连接和保持依赖</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zh-CN" altLang="en-US" sz="2400" dirty="0">
                <a:latin typeface="微软雅黑" panose="020B0503020204020204" charset="-122"/>
                <a:ea typeface="微软雅黑" panose="020B0503020204020204" charset="-122"/>
                <a:cs typeface="+mn-cs"/>
                <a:sym typeface="+mn-ea"/>
              </a:rPr>
              <a:t>不考虑候选码计算代价，分解模式满足</a:t>
            </a:r>
            <a:r>
              <a:rPr lang="en-US" altLang="zh-CN" sz="2400" dirty="0">
                <a:latin typeface="微软雅黑" panose="020B0503020204020204" charset="-122"/>
                <a:ea typeface="微软雅黑" panose="020B0503020204020204" charset="-122"/>
                <a:cs typeface="+mn-cs"/>
                <a:sym typeface="+mn-ea"/>
              </a:rPr>
              <a:t>3NF</a:t>
            </a:r>
            <a:r>
              <a:rPr lang="zh-CN" altLang="en-US" sz="2400" dirty="0">
                <a:latin typeface="微软雅黑" panose="020B0503020204020204" charset="-122"/>
                <a:ea typeface="微软雅黑" panose="020B0503020204020204" charset="-122"/>
                <a:cs typeface="+mn-cs"/>
                <a:sym typeface="+mn-ea"/>
              </a:rPr>
              <a:t>是多项式时间的。</a:t>
            </a:r>
            <a:endParaRPr lang="zh-CN" altLang="en-US" sz="2400" dirty="0">
              <a:latin typeface="微软雅黑" panose="020B0503020204020204" charset="-122"/>
              <a:ea typeface="微软雅黑" panose="020B0503020204020204" charset="-122"/>
              <a:cs typeface="+mn-cs"/>
            </a:endParaRPr>
          </a:p>
          <a:p>
            <a:pPr eaLnBrk="1" hangingPunct="1">
              <a:buSzPct val="125000"/>
            </a:pPr>
            <a:r>
              <a:rPr lang="zh-CN" altLang="en-US" sz="2400" dirty="0">
                <a:latin typeface="微软雅黑" panose="020B0503020204020204" charset="-122"/>
                <a:ea typeface="微软雅黑" panose="020B0503020204020204" charset="-122"/>
                <a:cs typeface="+mn-cs"/>
                <a:sym typeface="+mn-ea"/>
              </a:rPr>
              <a:t>考虑保持函数依赖，最终产生的关系模式可能较多</a:t>
            </a: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Design Goals</a:t>
            </a:r>
          </a:p>
        </p:txBody>
      </p:sp>
      <p:sp>
        <p:nvSpPr>
          <p:cNvPr id="139266" name="Rectangle 3"/>
          <p:cNvSpPr>
            <a:spLocks noGrp="1"/>
          </p:cNvSpPr>
          <p:nvPr>
            <p:ph idx="1"/>
          </p:nvPr>
        </p:nvSpPr>
        <p:spPr>
          <a:xfrm>
            <a:off x="73660" y="916305"/>
            <a:ext cx="8931910" cy="5417820"/>
          </a:xfrm>
        </p:spPr>
        <p:txBody>
          <a:bodyPr wrap="square" lIns="91440" tIns="45720" rIns="91440" bIns="45720" anchor="t"/>
          <a:lstStyle/>
          <a:p>
            <a:r>
              <a:rPr lang="en-US" altLang="zh-CN" sz="2000" dirty="0"/>
              <a:t>Goal for a relational database design is:</a:t>
            </a:r>
          </a:p>
          <a:p>
            <a:pPr lvl="1"/>
            <a:r>
              <a:rPr lang="en-US" altLang="zh-CN" sz="2000" dirty="0"/>
              <a:t>BCNF.</a:t>
            </a:r>
          </a:p>
          <a:p>
            <a:pPr lvl="1"/>
            <a:r>
              <a:rPr lang="en-US" altLang="zh-CN" sz="2000" dirty="0"/>
              <a:t>Lossless join.</a:t>
            </a:r>
          </a:p>
          <a:p>
            <a:pPr lvl="1"/>
            <a:r>
              <a:rPr lang="en-US" altLang="zh-CN" sz="2000" dirty="0"/>
              <a:t>Dependency preservation.</a:t>
            </a:r>
          </a:p>
          <a:p>
            <a:r>
              <a:rPr lang="en-US" altLang="zh-CN" sz="2000" dirty="0"/>
              <a:t>If we cannot achieve this, we accept one of</a:t>
            </a:r>
          </a:p>
          <a:p>
            <a:pPr lvl="1"/>
            <a:r>
              <a:rPr lang="en-US" altLang="zh-CN" sz="2000" b="1" dirty="0">
                <a:solidFill>
                  <a:srgbClr val="7030A0"/>
                </a:solidFill>
                <a:effectLst>
                  <a:outerShdw blurRad="38100" dist="38100" dir="2700000" algn="tl">
                    <a:srgbClr val="000000">
                      <a:alpha val="43137"/>
                    </a:srgbClr>
                  </a:outerShdw>
                </a:effectLst>
              </a:rPr>
              <a:t>Lack of dependency preservation </a:t>
            </a:r>
          </a:p>
          <a:p>
            <a:pPr lvl="1"/>
            <a:r>
              <a:rPr lang="en-US" altLang="zh-CN" sz="2000" b="1" dirty="0">
                <a:solidFill>
                  <a:srgbClr val="7030A0"/>
                </a:solidFill>
                <a:effectLst>
                  <a:outerShdw blurRad="38100" dist="38100" dir="2700000" algn="tl">
                    <a:srgbClr val="000000">
                      <a:alpha val="43137"/>
                    </a:srgbClr>
                  </a:outerShdw>
                </a:effectLst>
              </a:rPr>
              <a:t>Redundancy due to use of 3NF</a:t>
            </a:r>
          </a:p>
          <a:p>
            <a:r>
              <a:rPr lang="en-US" altLang="zh-CN" sz="2000" dirty="0"/>
              <a:t>Interestingly, SQL does not provide a direct way of specifying functional dependencies other than superkeys.</a:t>
            </a:r>
          </a:p>
          <a:p>
            <a:pPr>
              <a:buNone/>
            </a:pPr>
            <a:r>
              <a:rPr lang="en-US" altLang="zh-CN" sz="2000" dirty="0"/>
              <a:t>	Can specify FDs using assertions, but they are expensive to test, (and currently not supported by any of the widely used databases!)</a:t>
            </a:r>
          </a:p>
          <a:p>
            <a:r>
              <a:rPr lang="en-US" altLang="zh-CN" sz="2000" dirty="0"/>
              <a:t>Even if we had a dependency preserving decomposition, using SQL we would not be able to efficiently test a functional dependency whose left hand side is not a key.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mj-cs"/>
                <a:sym typeface="+mn-ea"/>
              </a:rPr>
              <a:t>去规范化</a:t>
            </a:r>
            <a:r>
              <a:rPr lang="en-US" altLang="zh-CN" dirty="0">
                <a:latin typeface="微软雅黑" panose="020B0503020204020204" charset="-122"/>
                <a:ea typeface="微软雅黑" panose="020B0503020204020204" charset="-122"/>
                <a:cs typeface="+mj-cs"/>
                <a:sym typeface="+mn-ea"/>
              </a:rPr>
              <a:t>Denomalization</a:t>
            </a:r>
            <a:r>
              <a:rPr lang="zh-CN" altLang="en-US" dirty="0">
                <a:latin typeface="微软雅黑" panose="020B0503020204020204" charset="-122"/>
                <a:ea typeface="微软雅黑" panose="020B0503020204020204" charset="-122"/>
                <a:cs typeface="+mj-cs"/>
                <a:sym typeface="+mn-ea"/>
              </a:rPr>
              <a:t>设计</a:t>
            </a:r>
            <a:endParaRPr lang="zh-CN" altLang="en-US"/>
          </a:p>
        </p:txBody>
      </p:sp>
      <p:sp>
        <p:nvSpPr>
          <p:cNvPr id="3" name="内容占位符 2"/>
          <p:cNvSpPr>
            <a:spLocks noGrp="1"/>
          </p:cNvSpPr>
          <p:nvPr>
            <p:ph idx="1"/>
          </p:nvPr>
        </p:nvSpPr>
        <p:spPr>
          <a:xfrm>
            <a:off x="217805" y="1094105"/>
            <a:ext cx="8627745" cy="4903470"/>
          </a:xfrm>
        </p:spPr>
        <p:txBody>
          <a:bodyPr/>
          <a:lstStyle/>
          <a:p>
            <a:pPr eaLnBrk="1" hangingPunct="1">
              <a:lnSpc>
                <a:spcPct val="120000"/>
              </a:lnSpc>
              <a:buSzPct val="125000"/>
            </a:pPr>
            <a:r>
              <a:rPr lang="zh-CN" altLang="en-US" sz="2000" dirty="0">
                <a:latin typeface="微软雅黑" panose="020B0503020204020204" charset="-122"/>
                <a:ea typeface="微软雅黑" panose="020B0503020204020204" charset="-122"/>
                <a:cs typeface="+mn-cs"/>
                <a:sym typeface="+mn-ea"/>
              </a:rPr>
              <a:t>设计过程中需要回答的问题</a:t>
            </a:r>
            <a:endParaRPr lang="zh-CN" altLang="en-US" sz="2000" dirty="0">
              <a:latin typeface="微软雅黑" panose="020B0503020204020204" charset="-122"/>
              <a:ea typeface="微软雅黑" panose="020B0503020204020204" charset="-122"/>
              <a:cs typeface="+mn-cs"/>
            </a:endParaRPr>
          </a:p>
          <a:p>
            <a:pPr lvl="1" eaLnBrk="1" hangingPunct="1">
              <a:lnSpc>
                <a:spcPct val="120000"/>
              </a:lnSpc>
            </a:pPr>
            <a:r>
              <a:rPr lang="zh-CN" altLang="en-US" sz="2000" dirty="0">
                <a:latin typeface="微软雅黑" panose="020B0503020204020204" charset="-122"/>
                <a:ea typeface="微软雅黑" panose="020B0503020204020204" charset="-122"/>
                <a:sym typeface="+mn-ea"/>
              </a:rPr>
              <a:t>数据是否是只读的</a:t>
            </a:r>
            <a:endParaRPr lang="zh-CN" altLang="en-US" sz="2000" dirty="0">
              <a:latin typeface="微软雅黑" panose="020B0503020204020204" charset="-122"/>
              <a:ea typeface="微软雅黑" panose="020B0503020204020204" charset="-122"/>
            </a:endParaRPr>
          </a:p>
          <a:p>
            <a:pPr lvl="1" eaLnBrk="1" hangingPunct="1">
              <a:lnSpc>
                <a:spcPct val="120000"/>
              </a:lnSpc>
            </a:pPr>
            <a:r>
              <a:rPr lang="zh-CN" altLang="en-US" sz="2000" dirty="0">
                <a:latin typeface="微软雅黑" panose="020B0503020204020204" charset="-122"/>
                <a:ea typeface="微软雅黑" panose="020B0503020204020204" charset="-122"/>
                <a:sym typeface="+mn-ea"/>
              </a:rPr>
              <a:t>数据是否是更新频繁的</a:t>
            </a:r>
            <a:endParaRPr lang="zh-CN" altLang="en-US" sz="2000" dirty="0">
              <a:latin typeface="微软雅黑" panose="020B0503020204020204" charset="-122"/>
              <a:ea typeface="微软雅黑" panose="020B0503020204020204" charset="-122"/>
            </a:endParaRPr>
          </a:p>
          <a:p>
            <a:pPr lvl="1" eaLnBrk="1" hangingPunct="1">
              <a:lnSpc>
                <a:spcPct val="120000"/>
              </a:lnSpc>
            </a:pPr>
            <a:r>
              <a:rPr lang="zh-CN" altLang="en-US" sz="2000" dirty="0">
                <a:latin typeface="微软雅黑" panose="020B0503020204020204" charset="-122"/>
                <a:ea typeface="微软雅黑" panose="020B0503020204020204" charset="-122"/>
                <a:sym typeface="+mn-ea"/>
              </a:rPr>
              <a:t>多个数据表是否经常被同时存取</a:t>
            </a:r>
            <a:endParaRPr lang="zh-CN" altLang="en-US" sz="2000" dirty="0">
              <a:latin typeface="微软雅黑" panose="020B0503020204020204" charset="-122"/>
              <a:ea typeface="微软雅黑" panose="020B0503020204020204" charset="-122"/>
            </a:endParaRPr>
          </a:p>
          <a:p>
            <a:pPr eaLnBrk="1" hangingPunct="1">
              <a:lnSpc>
                <a:spcPct val="120000"/>
              </a:lnSpc>
              <a:buSzPct val="125000"/>
            </a:pPr>
            <a:r>
              <a:rPr lang="zh-CN" altLang="en-US" sz="2000" dirty="0">
                <a:latin typeface="微软雅黑" panose="020B0503020204020204" charset="-122"/>
                <a:ea typeface="微软雅黑" panose="020B0503020204020204" charset="-122"/>
                <a:cs typeface="+mn-cs"/>
                <a:sym typeface="+mn-ea"/>
              </a:rPr>
              <a:t>例如</a:t>
            </a:r>
            <a:endParaRPr lang="zh-CN" altLang="en-US" sz="2000" dirty="0">
              <a:latin typeface="微软雅黑" panose="020B0503020204020204" charset="-122"/>
              <a:ea typeface="微软雅黑" panose="020B0503020204020204" charset="-122"/>
              <a:cs typeface="+mn-cs"/>
            </a:endParaRPr>
          </a:p>
          <a:p>
            <a:pPr lvl="1" eaLnBrk="1" hangingPunct="1">
              <a:lnSpc>
                <a:spcPct val="120000"/>
              </a:lnSpc>
            </a:pPr>
            <a:r>
              <a:rPr lang="zh-CN" altLang="en-US" sz="2000" dirty="0">
                <a:latin typeface="微软雅黑" panose="020B0503020204020204" charset="-122"/>
                <a:ea typeface="微软雅黑" panose="020B0503020204020204" charset="-122"/>
                <a:sym typeface="+mn-ea"/>
              </a:rPr>
              <a:t>模式</a:t>
            </a:r>
            <a:endParaRPr lang="zh-CN" altLang="en-US" sz="2000" dirty="0">
              <a:latin typeface="微软雅黑" panose="020B0503020204020204" charset="-122"/>
              <a:ea typeface="微软雅黑" panose="020B0503020204020204" charset="-122"/>
            </a:endParaRPr>
          </a:p>
          <a:p>
            <a:pPr lvl="2" eaLnBrk="1" hangingPunct="1">
              <a:lnSpc>
                <a:spcPct val="120000"/>
              </a:lnSpc>
            </a:pPr>
            <a:r>
              <a:rPr lang="en-US" altLang="zh-CN" sz="2000" dirty="0">
                <a:latin typeface="微软雅黑" panose="020B0503020204020204" charset="-122"/>
                <a:ea typeface="微软雅黑" panose="020B0503020204020204" charset="-122"/>
                <a:sym typeface="+mn-ea"/>
              </a:rPr>
              <a:t>S(SID,SNAME,DID,AGE,LOCATION)</a:t>
            </a:r>
            <a:endParaRPr lang="en-US" altLang="zh-CN" sz="2000" dirty="0">
              <a:latin typeface="微软雅黑" panose="020B0503020204020204" charset="-122"/>
              <a:ea typeface="微软雅黑" panose="020B0503020204020204" charset="-122"/>
            </a:endParaRPr>
          </a:p>
          <a:p>
            <a:pPr lvl="2" eaLnBrk="1" hangingPunct="1">
              <a:lnSpc>
                <a:spcPct val="120000"/>
              </a:lnSpc>
            </a:pPr>
            <a:r>
              <a:rPr lang="en-US" altLang="zh-CN" sz="2000" dirty="0">
                <a:latin typeface="微软雅黑" panose="020B0503020204020204" charset="-122"/>
                <a:ea typeface="微软雅黑" panose="020B0503020204020204" charset="-122"/>
                <a:sym typeface="+mn-ea"/>
              </a:rPr>
              <a:t>D(DID,DNAME,DEAN)</a:t>
            </a:r>
            <a:endParaRPr lang="en-US" altLang="zh-CN" sz="2000" dirty="0">
              <a:latin typeface="微软雅黑" panose="020B0503020204020204" charset="-122"/>
              <a:ea typeface="微软雅黑" panose="020B0503020204020204" charset="-122"/>
            </a:endParaRPr>
          </a:p>
          <a:p>
            <a:pPr lvl="1" eaLnBrk="1" hangingPunct="1">
              <a:lnSpc>
                <a:spcPct val="120000"/>
              </a:lnSpc>
            </a:pPr>
            <a:r>
              <a:rPr lang="zh-CN" altLang="en-US" sz="2000" dirty="0">
                <a:latin typeface="微软雅黑" panose="020B0503020204020204" charset="-122"/>
                <a:ea typeface="微软雅黑" panose="020B0503020204020204" charset="-122"/>
                <a:sym typeface="+mn-ea"/>
              </a:rPr>
              <a:t>查询</a:t>
            </a:r>
            <a:endParaRPr lang="zh-CN" altLang="en-US" sz="2000" dirty="0">
              <a:latin typeface="微软雅黑" panose="020B0503020204020204" charset="-122"/>
              <a:ea typeface="微软雅黑" panose="020B0503020204020204" charset="-122"/>
            </a:endParaRPr>
          </a:p>
          <a:p>
            <a:pPr lvl="2" eaLnBrk="1" hangingPunct="1">
              <a:lnSpc>
                <a:spcPct val="120000"/>
              </a:lnSpc>
            </a:pPr>
            <a:r>
              <a:rPr lang="zh-CN" altLang="en-US" sz="2000" dirty="0">
                <a:latin typeface="微软雅黑" panose="020B0503020204020204" charset="-122"/>
                <a:ea typeface="微软雅黑" panose="020B0503020204020204" charset="-122"/>
                <a:sym typeface="+mn-ea"/>
              </a:rPr>
              <a:t>每天至少发出查询</a:t>
            </a:r>
            <a:r>
              <a:rPr lang="en-US" altLang="zh-CN" sz="2000" dirty="0">
                <a:latin typeface="微软雅黑" panose="020B0503020204020204" charset="-122"/>
                <a:ea typeface="微软雅黑" panose="020B0503020204020204" charset="-122"/>
                <a:sym typeface="+mn-ea"/>
              </a:rPr>
              <a:t>20000</a:t>
            </a:r>
            <a:r>
              <a:rPr lang="zh-CN" altLang="en-US" sz="2000" dirty="0">
                <a:latin typeface="微软雅黑" panose="020B0503020204020204" charset="-122"/>
                <a:ea typeface="微软雅黑" panose="020B0503020204020204" charset="-122"/>
                <a:sym typeface="+mn-ea"/>
              </a:rPr>
              <a:t>次</a:t>
            </a:r>
            <a:endParaRPr lang="zh-CN" altLang="en-US" sz="2000" dirty="0">
              <a:latin typeface="微软雅黑" panose="020B0503020204020204" charset="-122"/>
              <a:ea typeface="微软雅黑" panose="020B0503020204020204" charset="-122"/>
            </a:endParaRPr>
          </a:p>
          <a:p>
            <a:pPr lvl="2" eaLnBrk="1" hangingPunct="1">
              <a:lnSpc>
                <a:spcPct val="120000"/>
              </a:lnSpc>
            </a:pPr>
            <a:r>
              <a:rPr lang="en-US" altLang="zh-CN" sz="2000" dirty="0">
                <a:latin typeface="微软雅黑" panose="020B0503020204020204" charset="-122"/>
                <a:ea typeface="微软雅黑" panose="020B0503020204020204" charset="-122"/>
                <a:sym typeface="+mn-ea"/>
              </a:rPr>
              <a:t>Select SNAME, DNAME From S, D Where S.DID=D.DID</a:t>
            </a:r>
            <a:endParaRPr lang="en-US" altLang="zh-CN" sz="2000" dirty="0">
              <a:latin typeface="微软雅黑" panose="020B0503020204020204" charset="-122"/>
              <a:ea typeface="微软雅黑" panose="020B0503020204020204" charset="-122"/>
            </a:endParaRPr>
          </a:p>
          <a:p>
            <a:endParaRPr lang="zh-CN" altLang="en-US"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mj-cs"/>
                <a:sym typeface="+mn-ea"/>
              </a:rPr>
              <a:t>去规范化</a:t>
            </a:r>
            <a:r>
              <a:rPr lang="en-US" altLang="zh-CN" dirty="0">
                <a:latin typeface="微软雅黑" panose="020B0503020204020204" charset="-122"/>
                <a:ea typeface="微软雅黑" panose="020B0503020204020204" charset="-122"/>
                <a:cs typeface="+mj-cs"/>
                <a:sym typeface="+mn-ea"/>
              </a:rPr>
              <a:t>Denomalization</a:t>
            </a:r>
            <a:r>
              <a:rPr lang="zh-CN" altLang="en-US" dirty="0">
                <a:latin typeface="微软雅黑" panose="020B0503020204020204" charset="-122"/>
                <a:ea typeface="微软雅黑" panose="020B0503020204020204" charset="-122"/>
                <a:cs typeface="+mj-cs"/>
                <a:sym typeface="+mn-ea"/>
              </a:rPr>
              <a:t>设计</a:t>
            </a:r>
            <a:endParaRPr lang="zh-CN" altLang="en-US"/>
          </a:p>
        </p:txBody>
      </p:sp>
      <p:sp>
        <p:nvSpPr>
          <p:cNvPr id="3" name="内容占位符 2"/>
          <p:cNvSpPr>
            <a:spLocks noGrp="1"/>
          </p:cNvSpPr>
          <p:nvPr>
            <p:ph idx="1"/>
          </p:nvPr>
        </p:nvSpPr>
        <p:spPr>
          <a:xfrm>
            <a:off x="232410" y="1094105"/>
            <a:ext cx="8721090" cy="5471160"/>
          </a:xfrm>
        </p:spPr>
        <p:txBody>
          <a:bodyPr/>
          <a:lstStyle/>
          <a:p>
            <a:pPr eaLnBrk="1" hangingPunct="1">
              <a:lnSpc>
                <a:spcPct val="100000"/>
              </a:lnSpc>
              <a:buSzPct val="125000"/>
            </a:pPr>
            <a:r>
              <a:rPr lang="zh-CN" altLang="en-US" sz="2400" dirty="0">
                <a:latin typeface="微软雅黑" panose="020B0503020204020204" charset="-122"/>
                <a:ea typeface="微软雅黑" panose="020B0503020204020204" charset="-122"/>
                <a:cs typeface="+mn-cs"/>
                <a:sym typeface="+mn-ea"/>
              </a:rPr>
              <a:t>考虑性能问题，违反范式</a:t>
            </a:r>
            <a:endParaRPr lang="zh-CN" altLang="en-US" sz="2400" dirty="0">
              <a:latin typeface="微软雅黑" panose="020B0503020204020204" charset="-122"/>
              <a:ea typeface="微软雅黑" panose="020B0503020204020204" charset="-122"/>
              <a:cs typeface="+mn-cs"/>
            </a:endParaRPr>
          </a:p>
          <a:p>
            <a:pPr lvl="1" eaLnBrk="1" hangingPunct="1">
              <a:lnSpc>
                <a:spcPct val="100000"/>
              </a:lnSpc>
            </a:pPr>
            <a:r>
              <a:rPr lang="zh-CN" altLang="en-US" sz="2400" dirty="0">
                <a:latin typeface="微软雅黑" panose="020B0503020204020204" charset="-122"/>
                <a:ea typeface="微软雅黑" panose="020B0503020204020204" charset="-122"/>
                <a:sym typeface="+mn-ea"/>
              </a:rPr>
              <a:t>例如</a:t>
            </a:r>
            <a:endParaRPr lang="zh-CN" altLang="en-US" sz="2400" dirty="0">
              <a:latin typeface="微软雅黑" panose="020B0503020204020204" charset="-122"/>
              <a:ea typeface="微软雅黑" panose="020B0503020204020204" charset="-122"/>
            </a:endParaRPr>
          </a:p>
          <a:p>
            <a:pPr lvl="2" eaLnBrk="1" hangingPunct="1">
              <a:lnSpc>
                <a:spcPct val="100000"/>
              </a:lnSpc>
            </a:pPr>
            <a:r>
              <a:rPr lang="zh-CN" altLang="en-US" sz="2400" dirty="0">
                <a:latin typeface="微软雅黑" panose="020B0503020204020204" charset="-122"/>
                <a:ea typeface="微软雅黑" panose="020B0503020204020204" charset="-122"/>
                <a:sym typeface="+mn-ea"/>
              </a:rPr>
              <a:t>在</a:t>
            </a:r>
            <a:r>
              <a:rPr lang="en-US" altLang="zh-CN" sz="2400" dirty="0">
                <a:latin typeface="微软雅黑" panose="020B0503020204020204" charset="-122"/>
                <a:ea typeface="微软雅黑" panose="020B0503020204020204" charset="-122"/>
                <a:sym typeface="+mn-ea"/>
              </a:rPr>
              <a:t>S</a:t>
            </a:r>
            <a:r>
              <a:rPr lang="zh-CN" altLang="en-US" sz="2400" dirty="0">
                <a:latin typeface="微软雅黑" panose="020B0503020204020204" charset="-122"/>
                <a:ea typeface="微软雅黑" panose="020B0503020204020204" charset="-122"/>
                <a:sym typeface="+mn-ea"/>
              </a:rPr>
              <a:t>中增加</a:t>
            </a:r>
            <a:r>
              <a:rPr lang="en-US" altLang="zh-CN" sz="2400" dirty="0">
                <a:latin typeface="微软雅黑" panose="020B0503020204020204" charset="-122"/>
                <a:ea typeface="微软雅黑" panose="020B0503020204020204" charset="-122"/>
                <a:sym typeface="+mn-ea"/>
              </a:rPr>
              <a:t>DNAME</a:t>
            </a:r>
            <a:endParaRPr lang="en-US" altLang="zh-CN" sz="2400" dirty="0">
              <a:latin typeface="微软雅黑" panose="020B0503020204020204" charset="-122"/>
              <a:ea typeface="微软雅黑" panose="020B0503020204020204" charset="-122"/>
            </a:endParaRPr>
          </a:p>
          <a:p>
            <a:pPr lvl="1" eaLnBrk="1" hangingPunct="1">
              <a:lnSpc>
                <a:spcPct val="100000"/>
              </a:lnSpc>
            </a:pPr>
            <a:r>
              <a:rPr lang="zh-CN" altLang="en-US" sz="2400" dirty="0">
                <a:latin typeface="微软雅黑" panose="020B0503020204020204" charset="-122"/>
                <a:ea typeface="微软雅黑" panose="020B0503020204020204" charset="-122"/>
                <a:sym typeface="+mn-ea"/>
              </a:rPr>
              <a:t>查询</a:t>
            </a:r>
            <a:endParaRPr lang="zh-CN" altLang="en-US" sz="2400" dirty="0">
              <a:latin typeface="微软雅黑" panose="020B0503020204020204" charset="-122"/>
              <a:ea typeface="微软雅黑" panose="020B0503020204020204" charset="-122"/>
            </a:endParaRPr>
          </a:p>
          <a:p>
            <a:pPr lvl="2" eaLnBrk="1" hangingPunct="1">
              <a:lnSpc>
                <a:spcPct val="100000"/>
              </a:lnSpc>
            </a:pPr>
            <a:r>
              <a:rPr lang="en-US" altLang="zh-CN" sz="2400" dirty="0">
                <a:latin typeface="微软雅黑" panose="020B0503020204020204" charset="-122"/>
                <a:ea typeface="微软雅黑" panose="020B0503020204020204" charset="-122"/>
                <a:sym typeface="+mn-ea"/>
              </a:rPr>
              <a:t>Select SNAME</a:t>
            </a:r>
            <a:r>
              <a:rPr lang="zh-CN" altLang="en-US" sz="2400" dirty="0">
                <a:latin typeface="微软雅黑" panose="020B0503020204020204" charset="-122"/>
                <a:ea typeface="微软雅黑" panose="020B0503020204020204" charset="-122"/>
                <a:sym typeface="+mn-ea"/>
              </a:rPr>
              <a:t>， </a:t>
            </a:r>
            <a:r>
              <a:rPr lang="en-US" altLang="zh-CN" sz="2400" dirty="0">
                <a:latin typeface="微软雅黑" panose="020B0503020204020204" charset="-122"/>
                <a:ea typeface="微软雅黑" panose="020B0503020204020204" charset="-122"/>
                <a:sym typeface="+mn-ea"/>
              </a:rPr>
              <a:t>DNAME  from S</a:t>
            </a:r>
            <a:endParaRPr lang="en-US" altLang="zh-CN" sz="2400" dirty="0">
              <a:latin typeface="微软雅黑" panose="020B0503020204020204" charset="-122"/>
              <a:ea typeface="微软雅黑" panose="020B0503020204020204" charset="-122"/>
            </a:endParaRPr>
          </a:p>
          <a:p>
            <a:pPr lvl="1" eaLnBrk="1" hangingPunct="1">
              <a:lnSpc>
                <a:spcPct val="100000"/>
              </a:lnSpc>
            </a:pPr>
            <a:r>
              <a:rPr lang="zh-CN" altLang="en-US" sz="2400" dirty="0">
                <a:latin typeface="微软雅黑" panose="020B0503020204020204" charset="-122"/>
                <a:ea typeface="微软雅黑" panose="020B0503020204020204" charset="-122"/>
                <a:sym typeface="+mn-ea"/>
              </a:rPr>
              <a:t>代价</a:t>
            </a:r>
            <a:endParaRPr lang="zh-CN" altLang="en-US" sz="2400" dirty="0">
              <a:latin typeface="微软雅黑" panose="020B0503020204020204" charset="-122"/>
              <a:ea typeface="微软雅黑" panose="020B0503020204020204" charset="-122"/>
            </a:endParaRPr>
          </a:p>
          <a:p>
            <a:pPr lvl="2" eaLnBrk="1" hangingPunct="1">
              <a:lnSpc>
                <a:spcPct val="100000"/>
              </a:lnSpc>
            </a:pPr>
            <a:r>
              <a:rPr lang="zh-CN" altLang="en-US" sz="2400" dirty="0">
                <a:latin typeface="微软雅黑" panose="020B0503020204020204" charset="-122"/>
                <a:ea typeface="微软雅黑" panose="020B0503020204020204" charset="-122"/>
                <a:sym typeface="+mn-ea"/>
              </a:rPr>
              <a:t>增加了</a:t>
            </a:r>
            <a:r>
              <a:rPr lang="en-US" altLang="zh-CN" sz="2400" dirty="0">
                <a:latin typeface="微软雅黑" panose="020B0503020204020204" charset="-122"/>
                <a:ea typeface="微软雅黑" panose="020B0503020204020204" charset="-122"/>
                <a:sym typeface="+mn-ea"/>
              </a:rPr>
              <a:t>DNAME</a:t>
            </a:r>
            <a:r>
              <a:rPr lang="zh-CN" altLang="en-US" sz="2400" dirty="0">
                <a:latin typeface="微软雅黑" panose="020B0503020204020204" charset="-122"/>
                <a:ea typeface="微软雅黑" panose="020B0503020204020204" charset="-122"/>
                <a:sym typeface="+mn-ea"/>
              </a:rPr>
              <a:t>的存储代价</a:t>
            </a:r>
            <a:endParaRPr lang="zh-CN" altLang="en-US" sz="2400" dirty="0">
              <a:latin typeface="微软雅黑" panose="020B0503020204020204" charset="-122"/>
              <a:ea typeface="微软雅黑" panose="020B0503020204020204" charset="-122"/>
            </a:endParaRPr>
          </a:p>
          <a:p>
            <a:pPr lvl="2" eaLnBrk="1" hangingPunct="1">
              <a:lnSpc>
                <a:spcPct val="100000"/>
              </a:lnSpc>
            </a:pPr>
            <a:r>
              <a:rPr lang="zh-CN" altLang="en-US" sz="2400" dirty="0">
                <a:latin typeface="微软雅黑" panose="020B0503020204020204" charset="-122"/>
                <a:ea typeface="微软雅黑" panose="020B0503020204020204" charset="-122"/>
                <a:sym typeface="+mn-ea"/>
              </a:rPr>
              <a:t>如果</a:t>
            </a:r>
            <a:r>
              <a:rPr lang="en-US" altLang="zh-CN" sz="2400" dirty="0">
                <a:latin typeface="微软雅黑" panose="020B0503020204020204" charset="-122"/>
                <a:ea typeface="微软雅黑" panose="020B0503020204020204" charset="-122"/>
                <a:sym typeface="+mn-ea"/>
              </a:rPr>
              <a:t>DNAME</a:t>
            </a:r>
            <a:r>
              <a:rPr lang="zh-CN" altLang="en-US" sz="2400" dirty="0">
                <a:latin typeface="微软雅黑" panose="020B0503020204020204" charset="-122"/>
                <a:ea typeface="微软雅黑" panose="020B0503020204020204" charset="-122"/>
                <a:sym typeface="+mn-ea"/>
              </a:rPr>
              <a:t>发生变更时，更新代价</a:t>
            </a:r>
            <a:endParaRPr lang="zh-CN" altLang="en-US" sz="2400" dirty="0">
              <a:latin typeface="微软雅黑" panose="020B0503020204020204" charset="-122"/>
              <a:ea typeface="微软雅黑" panose="020B0503020204020204" charset="-122"/>
            </a:endParaRPr>
          </a:p>
          <a:p>
            <a:pPr lvl="1" eaLnBrk="1" hangingPunct="1">
              <a:lnSpc>
                <a:spcPct val="100000"/>
              </a:lnSpc>
            </a:pPr>
            <a:r>
              <a:rPr lang="zh-CN" altLang="en-US" sz="2400" dirty="0">
                <a:latin typeface="微软雅黑" panose="020B0503020204020204" charset="-122"/>
                <a:ea typeface="微软雅黑" panose="020B0503020204020204" charset="-122"/>
                <a:sym typeface="+mn-ea"/>
              </a:rPr>
              <a:t>收益</a:t>
            </a:r>
            <a:endParaRPr lang="zh-CN" altLang="en-US" sz="2400" dirty="0">
              <a:latin typeface="微软雅黑" panose="020B0503020204020204" charset="-122"/>
              <a:ea typeface="微软雅黑" panose="020B0503020204020204" charset="-122"/>
            </a:endParaRPr>
          </a:p>
          <a:p>
            <a:pPr lvl="2" eaLnBrk="1" hangingPunct="1">
              <a:lnSpc>
                <a:spcPct val="100000"/>
              </a:lnSpc>
            </a:pPr>
            <a:r>
              <a:rPr lang="zh-CN" altLang="en-US" sz="2400" dirty="0">
                <a:latin typeface="微软雅黑" panose="020B0503020204020204" charset="-122"/>
                <a:ea typeface="微软雅黑" panose="020B0503020204020204" charset="-122"/>
                <a:sym typeface="+mn-ea"/>
              </a:rPr>
              <a:t>提高了每天的检索速度</a:t>
            </a:r>
            <a:endParaRPr lang="zh-CN" altLang="en-US" sz="2400" dirty="0">
              <a:latin typeface="微软雅黑" panose="020B0503020204020204" charset="-122"/>
              <a:ea typeface="微软雅黑" panose="020B0503020204020204" charset="-122"/>
            </a:endParaRPr>
          </a:p>
          <a:p>
            <a:pPr eaLnBrk="1" hangingPunct="1">
              <a:lnSpc>
                <a:spcPct val="100000"/>
              </a:lnSpc>
              <a:buSzPct val="125000"/>
            </a:pPr>
            <a:r>
              <a:rPr lang="zh-CN" altLang="en-US" sz="2400" dirty="0">
                <a:latin typeface="微软雅黑" panose="020B0503020204020204" charset="-122"/>
                <a:ea typeface="微软雅黑" panose="020B0503020204020204" charset="-122"/>
                <a:cs typeface="+mn-cs"/>
                <a:sym typeface="+mn-ea"/>
              </a:rPr>
              <a:t>取舍原则：根据应用系统中数据特性而定</a:t>
            </a:r>
            <a:endParaRPr lang="zh-CN" altLang="en-US" sz="2400" dirty="0">
              <a:latin typeface="微软雅黑" panose="020B0503020204020204" charset="-122"/>
              <a:ea typeface="微软雅黑" panose="020B0503020204020204" charset="-122"/>
              <a:cs typeface="+mn-cs"/>
            </a:endParaRPr>
          </a:p>
          <a:p>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rcRect l="13665" t="8984" r="14129" b="1224"/>
          <a:stretch>
            <a:fillRect/>
          </a:stretch>
        </p:blipFill>
        <p:spPr>
          <a:xfrm>
            <a:off x="-155575" y="5080"/>
            <a:ext cx="9394825" cy="656844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黑体" panose="02010609060101010101" pitchFamily="49" charset="-122"/>
                <a:ea typeface="黑体" panose="02010609060101010101" pitchFamily="49" charset="-122"/>
              </a:rPr>
              <a:t>范式和规范化</a:t>
            </a:r>
          </a:p>
        </p:txBody>
      </p:sp>
      <p:pic>
        <p:nvPicPr>
          <p:cNvPr id="4" name="图片 3"/>
          <p:cNvPicPr>
            <a:picLocks noChangeAspect="1"/>
          </p:cNvPicPr>
          <p:nvPr/>
        </p:nvPicPr>
        <p:blipFill rotWithShape="1">
          <a:blip r:embed="rId2"/>
          <a:srcRect t="13661" b="2928"/>
          <a:stretch>
            <a:fillRect/>
          </a:stretch>
        </p:blipFill>
        <p:spPr>
          <a:xfrm>
            <a:off x="0" y="993228"/>
            <a:ext cx="9144000" cy="5470634"/>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Multivalued Dependencies</a:t>
            </a:r>
          </a:p>
        </p:txBody>
      </p:sp>
      <p:sp>
        <p:nvSpPr>
          <p:cNvPr id="141314" name="Rectangle 3"/>
          <p:cNvSpPr>
            <a:spLocks noGrp="1"/>
          </p:cNvSpPr>
          <p:nvPr>
            <p:ph idx="1"/>
          </p:nvPr>
        </p:nvSpPr>
        <p:spPr/>
        <p:txBody>
          <a:bodyPr wrap="square" lIns="91440" tIns="45720" rIns="91440" bIns="45720" anchor="t"/>
          <a:lstStyle/>
          <a:p>
            <a:r>
              <a:rPr lang="en-US" altLang="zh-CN" sz="2000" dirty="0"/>
              <a:t>Suppose we record names of children, and phone numbers for instructors:</a:t>
            </a:r>
          </a:p>
          <a:p>
            <a:pPr lvl="1"/>
            <a:r>
              <a:rPr lang="en-US" altLang="zh-CN" sz="2000" i="1" dirty="0"/>
              <a:t>inst_child</a:t>
            </a:r>
            <a:r>
              <a:rPr lang="en-US" altLang="zh-CN" sz="2000" dirty="0"/>
              <a:t>(</a:t>
            </a:r>
            <a:r>
              <a:rPr lang="en-US" altLang="zh-CN" sz="2000" i="1" dirty="0"/>
              <a:t>ID</a:t>
            </a:r>
            <a:r>
              <a:rPr lang="en-US" altLang="zh-CN" sz="2000" dirty="0"/>
              <a:t>, </a:t>
            </a:r>
            <a:r>
              <a:rPr lang="en-US" altLang="zh-CN" sz="2000" i="1" dirty="0"/>
              <a:t>child_name</a:t>
            </a:r>
            <a:r>
              <a:rPr lang="en-US" altLang="zh-CN" sz="2000" dirty="0"/>
              <a:t>)</a:t>
            </a:r>
          </a:p>
          <a:p>
            <a:pPr lvl="1"/>
            <a:r>
              <a:rPr lang="en-US" altLang="zh-CN" sz="2000" i="1" dirty="0"/>
              <a:t>inst_phone</a:t>
            </a:r>
            <a:r>
              <a:rPr lang="en-US" altLang="zh-CN" sz="2000" dirty="0"/>
              <a:t>(</a:t>
            </a:r>
            <a:r>
              <a:rPr lang="en-US" altLang="zh-CN" sz="2000" i="1" dirty="0"/>
              <a:t>ID</a:t>
            </a:r>
            <a:r>
              <a:rPr lang="en-US" altLang="zh-CN" sz="2000" dirty="0"/>
              <a:t>, </a:t>
            </a:r>
            <a:r>
              <a:rPr lang="en-US" altLang="zh-CN" sz="2000" i="1" dirty="0"/>
              <a:t>phone_number</a:t>
            </a:r>
            <a:r>
              <a:rPr lang="en-US" altLang="zh-CN" sz="2000" dirty="0"/>
              <a:t>)</a:t>
            </a:r>
          </a:p>
          <a:p>
            <a:r>
              <a:rPr lang="en-US" altLang="zh-CN" sz="2000" dirty="0"/>
              <a:t>If we were to combine these schemas to get</a:t>
            </a:r>
          </a:p>
          <a:p>
            <a:pPr lvl="1"/>
            <a:r>
              <a:rPr lang="en-US" altLang="zh-CN" sz="2000" i="1" dirty="0"/>
              <a:t>inst_info</a:t>
            </a:r>
            <a:r>
              <a:rPr lang="en-US" altLang="zh-CN" sz="2000" dirty="0"/>
              <a:t>(</a:t>
            </a:r>
            <a:r>
              <a:rPr lang="en-US" altLang="zh-CN" sz="2000" i="1" dirty="0"/>
              <a:t>ID</a:t>
            </a:r>
            <a:r>
              <a:rPr lang="en-US" altLang="zh-CN" sz="2000" dirty="0"/>
              <a:t>, </a:t>
            </a:r>
            <a:r>
              <a:rPr lang="en-US" altLang="zh-CN" sz="2000" i="1" dirty="0"/>
              <a:t>child_name</a:t>
            </a:r>
            <a:r>
              <a:rPr lang="en-US" altLang="zh-CN" sz="2000" dirty="0"/>
              <a:t>, </a:t>
            </a:r>
            <a:r>
              <a:rPr lang="en-US" altLang="zh-CN" sz="2000" i="1" dirty="0"/>
              <a:t>phone_number</a:t>
            </a:r>
            <a:r>
              <a:rPr lang="en-US" altLang="zh-CN" sz="2000" dirty="0"/>
              <a:t>)</a:t>
            </a:r>
          </a:p>
          <a:p>
            <a:pPr lvl="1"/>
            <a:r>
              <a:rPr lang="en-US" altLang="zh-CN" sz="2000" dirty="0"/>
              <a:t>Example data:</a:t>
            </a:r>
            <a:br>
              <a:rPr lang="en-US" altLang="zh-CN" sz="2000" dirty="0"/>
            </a:br>
            <a:r>
              <a:rPr lang="en-US" altLang="zh-CN" sz="2000" dirty="0"/>
              <a:t>(99999, David, 512-555-1234)</a:t>
            </a:r>
            <a:br>
              <a:rPr lang="en-US" altLang="zh-CN" sz="2000" dirty="0"/>
            </a:br>
            <a:r>
              <a:rPr lang="en-US" altLang="zh-CN" sz="2000" dirty="0"/>
              <a:t>(99999, David, 512-555-4321)</a:t>
            </a:r>
            <a:br>
              <a:rPr lang="en-US" altLang="zh-CN" sz="2000" dirty="0"/>
            </a:br>
            <a:r>
              <a:rPr lang="en-US" altLang="zh-CN" sz="2000" dirty="0"/>
              <a:t>(99999, William, 512-555-1234)</a:t>
            </a:r>
            <a:br>
              <a:rPr lang="en-US" altLang="zh-CN" sz="2000" dirty="0"/>
            </a:br>
            <a:r>
              <a:rPr lang="en-US" altLang="zh-CN" sz="2000" dirty="0"/>
              <a:t>(99999, William, 512-555-4321)</a:t>
            </a:r>
          </a:p>
          <a:p>
            <a:r>
              <a:rPr lang="en-US" altLang="zh-CN" sz="2000" dirty="0"/>
              <a:t>This relation is in BCNF</a:t>
            </a:r>
          </a:p>
          <a:p>
            <a:pPr lvl="1"/>
            <a:r>
              <a:rPr lang="en-US" altLang="zh-CN" sz="2000" dirty="0"/>
              <a:t>Why?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40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A Lossy Decomposition</a:t>
            </a:r>
          </a:p>
        </p:txBody>
      </p:sp>
      <p:pic>
        <p:nvPicPr>
          <p:cNvPr id="15362" name="Picture 5" descr="8"/>
          <p:cNvPicPr>
            <a:picLocks noChangeAspect="1"/>
          </p:cNvPicPr>
          <p:nvPr/>
        </p:nvPicPr>
        <p:blipFill>
          <a:blip r:embed="rId3"/>
          <a:stretch>
            <a:fillRect/>
          </a:stretch>
        </p:blipFill>
        <p:spPr>
          <a:xfrm>
            <a:off x="213995" y="952500"/>
            <a:ext cx="8430260" cy="554672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Multivalued Dependencies (MVDs)</a:t>
            </a:r>
          </a:p>
        </p:txBody>
      </p:sp>
      <p:sp>
        <p:nvSpPr>
          <p:cNvPr id="143362" name="Rectangle 3"/>
          <p:cNvSpPr>
            <a:spLocks noGrp="1"/>
          </p:cNvSpPr>
          <p:nvPr>
            <p:ph idx="1"/>
          </p:nvPr>
        </p:nvSpPr>
        <p:spPr>
          <a:xfrm>
            <a:off x="814388" y="1601788"/>
            <a:ext cx="7605712" cy="4533900"/>
          </a:xfrm>
        </p:spPr>
        <p:txBody>
          <a:bodyPr wrap="square" lIns="91440" tIns="45720" rIns="91440" bIns="45720" anchor="t"/>
          <a:lstStyle/>
          <a:p>
            <a:pPr defTabSz="914400">
              <a:tabLst>
                <a:tab pos="1891030" algn="l"/>
                <a:tab pos="2799080" algn="l"/>
              </a:tabLst>
            </a:pPr>
            <a:r>
              <a:rPr lang="en-US" altLang="zh-CN" sz="2000" dirty="0"/>
              <a:t>Let </a:t>
            </a:r>
            <a:r>
              <a:rPr lang="en-US" altLang="zh-CN" sz="2000" i="1" dirty="0"/>
              <a:t>R</a:t>
            </a:r>
            <a:r>
              <a:rPr lang="en-US" altLang="zh-CN" sz="2000" dirty="0"/>
              <a:t> be a relation schema and let </a:t>
            </a:r>
            <a:r>
              <a:rPr lang="en-US" altLang="zh-CN" sz="2000" dirty="0">
                <a:sym typeface="Symbol" panose="05050102010706020507" charset="2"/>
              </a:rPr>
              <a:t>  </a:t>
            </a:r>
            <a:r>
              <a:rPr lang="en-US" altLang="zh-CN" sz="2000" i="1" dirty="0">
                <a:sym typeface="Symbol" panose="05050102010706020507" charset="2"/>
              </a:rPr>
              <a:t>R</a:t>
            </a:r>
            <a:r>
              <a:rPr lang="en-US" altLang="zh-CN" sz="2000" dirty="0">
                <a:sym typeface="Symbol" panose="05050102010706020507" charset="2"/>
              </a:rPr>
              <a:t> and </a:t>
            </a:r>
            <a:r>
              <a:rPr lang="en-US" altLang="zh-CN" sz="2000" dirty="0">
                <a:sym typeface="Greek Symbols" pitchFamily="18" charset="2"/>
              </a:rPr>
              <a:t> </a:t>
            </a:r>
            <a:r>
              <a:rPr lang="en-US" altLang="zh-CN" sz="2000" dirty="0">
                <a:sym typeface="Symbol" panose="05050102010706020507" charset="2"/>
              </a:rPr>
              <a:t> </a:t>
            </a:r>
            <a:r>
              <a:rPr lang="en-US" altLang="zh-CN" sz="2000" i="1" dirty="0">
                <a:sym typeface="Symbol" panose="05050102010706020507" charset="2"/>
              </a:rPr>
              <a:t>R. </a:t>
            </a:r>
            <a:r>
              <a:rPr lang="en-US" altLang="zh-CN" sz="2000" dirty="0">
                <a:sym typeface="Symbol" panose="05050102010706020507" charset="2"/>
              </a:rPr>
              <a:t>  The </a:t>
            </a:r>
            <a:r>
              <a:rPr lang="en-US" altLang="zh-CN" sz="2000" b="1" dirty="0">
                <a:solidFill>
                  <a:srgbClr val="000099"/>
                </a:solidFill>
                <a:sym typeface="Symbol" panose="05050102010706020507" charset="2"/>
              </a:rPr>
              <a:t>multivalued dependency</a:t>
            </a:r>
            <a:r>
              <a:rPr lang="en-US" altLang="zh-CN" sz="2000" dirty="0">
                <a:sym typeface="Symbol" panose="05050102010706020507" charset="2"/>
              </a:rPr>
              <a:t> </a:t>
            </a:r>
            <a:endParaRPr lang="en-US" altLang="zh-CN" sz="2000" dirty="0"/>
          </a:p>
          <a:p>
            <a:pPr defTabSz="914400">
              <a:buNone/>
              <a:tabLst>
                <a:tab pos="1891030" algn="l"/>
                <a:tab pos="2799080" algn="l"/>
              </a:tabLst>
            </a:pPr>
            <a:r>
              <a:rPr lang="en-US" altLang="zh-CN" sz="2000" dirty="0">
                <a:sym typeface="Greek Symbols" pitchFamily="18" charset="2"/>
              </a:rPr>
              <a:t>			</a:t>
            </a:r>
            <a:r>
              <a:rPr lang="en-US" altLang="zh-CN" sz="2000" dirty="0">
                <a:sym typeface="Symbol" panose="05050102010706020507" charset="2"/>
              </a:rPr>
              <a:t></a:t>
            </a:r>
            <a:r>
              <a:rPr lang="en-US" altLang="zh-CN" sz="2000" dirty="0">
                <a:sym typeface="Greek Symbols" pitchFamily="18" charset="2"/>
              </a:rPr>
              <a:t> </a:t>
            </a:r>
            <a:r>
              <a:rPr lang="en-US" altLang="zh-CN" sz="2000" b="1" dirty="0">
                <a:sym typeface="Symbol" panose="05050102010706020507" charset="2"/>
              </a:rPr>
              <a:t></a:t>
            </a:r>
            <a:r>
              <a:rPr lang="en-US" altLang="zh-CN" sz="2000" dirty="0">
                <a:sym typeface="Monotype Sorts" charset="2"/>
              </a:rPr>
              <a:t> </a:t>
            </a:r>
            <a:r>
              <a:rPr lang="en-US" altLang="zh-CN" sz="2000" dirty="0">
                <a:sym typeface="Symbol" panose="05050102010706020507" charset="2"/>
              </a:rPr>
              <a:t></a:t>
            </a:r>
            <a:endParaRPr lang="en-US" altLang="zh-CN" sz="2000" i="1" dirty="0">
              <a:sym typeface="Greek Symbols" pitchFamily="18" charset="2"/>
            </a:endParaRPr>
          </a:p>
          <a:p>
            <a:pPr defTabSz="914400">
              <a:buNone/>
              <a:tabLst>
                <a:tab pos="1891030" algn="l"/>
                <a:tab pos="2799080" algn="l"/>
              </a:tabLst>
            </a:pPr>
            <a:r>
              <a:rPr lang="en-US" altLang="zh-CN" sz="2000" i="1" dirty="0">
                <a:sym typeface="Greek Symbols" pitchFamily="18" charset="2"/>
              </a:rPr>
              <a:t>	</a:t>
            </a:r>
            <a:r>
              <a:rPr lang="en-US" altLang="zh-CN" sz="2000" dirty="0">
                <a:sym typeface="Greek Symbols" pitchFamily="18" charset="2"/>
              </a:rPr>
              <a:t>holds on </a:t>
            </a:r>
            <a:r>
              <a:rPr lang="en-US" altLang="zh-CN" sz="2000" i="1" dirty="0">
                <a:sym typeface="Greek Symbols" pitchFamily="18" charset="2"/>
              </a:rPr>
              <a:t>R</a:t>
            </a:r>
            <a:r>
              <a:rPr lang="en-US" altLang="zh-CN" sz="2000" dirty="0">
                <a:sym typeface="Greek Symbols" pitchFamily="18" charset="2"/>
              </a:rPr>
              <a:t> if in any legal relation </a:t>
            </a:r>
            <a:r>
              <a:rPr lang="en-US" altLang="zh-CN" sz="2000" i="1" dirty="0">
                <a:sym typeface="Greek Symbols" pitchFamily="18" charset="2"/>
              </a:rPr>
              <a:t>r(R),</a:t>
            </a:r>
            <a:r>
              <a:rPr lang="en-US" altLang="zh-CN" sz="2000" dirty="0">
                <a:sym typeface="Greek Symbols" pitchFamily="18" charset="2"/>
              </a:rPr>
              <a:t> for all pairs for tuples </a:t>
            </a:r>
            <a:r>
              <a:rPr lang="en-US" altLang="zh-CN" sz="2000" i="1" dirty="0">
                <a:sym typeface="Greek Symbols" pitchFamily="18" charset="2"/>
              </a:rPr>
              <a:t>t</a:t>
            </a:r>
            <a:r>
              <a:rPr lang="en-US" altLang="zh-CN" sz="2000" baseline="-25000" dirty="0">
                <a:sym typeface="Greek Symbols" pitchFamily="18" charset="2"/>
              </a:rPr>
              <a:t>1 </a:t>
            </a:r>
            <a:r>
              <a:rPr lang="en-US" altLang="zh-CN" sz="2000" dirty="0">
                <a:sym typeface="Greek Symbols" pitchFamily="18" charset="2"/>
              </a:rPr>
              <a:t>and </a:t>
            </a:r>
            <a:r>
              <a:rPr lang="en-US" altLang="zh-CN" sz="2000" i="1" dirty="0">
                <a:sym typeface="Greek Symbols" pitchFamily="18" charset="2"/>
              </a:rPr>
              <a:t>t</a:t>
            </a:r>
            <a:r>
              <a:rPr lang="en-US" altLang="zh-CN" sz="2000" i="1" baseline="-25000" dirty="0">
                <a:sym typeface="Greek Symbols" pitchFamily="18" charset="2"/>
              </a:rPr>
              <a:t>2</a:t>
            </a:r>
            <a:r>
              <a:rPr lang="en-US" altLang="zh-CN" sz="2000" dirty="0">
                <a:sym typeface="Greek Symbols" pitchFamily="18" charset="2"/>
              </a:rPr>
              <a:t> in </a:t>
            </a:r>
            <a:r>
              <a:rPr lang="en-US" altLang="zh-CN" sz="2000" i="1" dirty="0">
                <a:sym typeface="Greek Symbols" pitchFamily="18" charset="2"/>
              </a:rPr>
              <a:t>r</a:t>
            </a:r>
            <a:r>
              <a:rPr lang="en-US" altLang="zh-CN" sz="2000" dirty="0">
                <a:sym typeface="Greek Symbols" pitchFamily="18" charset="2"/>
              </a:rPr>
              <a:t> such that </a:t>
            </a:r>
            <a:r>
              <a:rPr lang="en-US" altLang="zh-CN" sz="2000" i="1" dirty="0">
                <a:sym typeface="Greek Symbols" pitchFamily="18" charset="2"/>
              </a:rPr>
              <a:t>t</a:t>
            </a:r>
            <a:r>
              <a:rPr lang="en-US" altLang="zh-CN" sz="2000" baseline="-25000" dirty="0">
                <a:sym typeface="Greek Symbols" pitchFamily="18" charset="2"/>
              </a:rPr>
              <a:t>1</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i="1" baseline="-25000" dirty="0">
                <a:sym typeface="Greek Symbols" pitchFamily="18" charset="2"/>
              </a:rPr>
              <a:t>2 </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there exist tuples </a:t>
            </a:r>
            <a:r>
              <a:rPr lang="en-US" altLang="zh-CN" sz="2000" i="1" dirty="0">
                <a:sym typeface="Greek Symbols" pitchFamily="18" charset="2"/>
              </a:rPr>
              <a:t>t</a:t>
            </a:r>
            <a:r>
              <a:rPr lang="en-US" altLang="zh-CN" sz="2000" i="1" baseline="-25000" dirty="0">
                <a:sym typeface="Greek Symbols" pitchFamily="18" charset="2"/>
              </a:rPr>
              <a:t>3</a:t>
            </a:r>
            <a:r>
              <a:rPr lang="en-US" altLang="zh-CN" sz="2000" dirty="0">
                <a:sym typeface="Greek Symbols" pitchFamily="18" charset="2"/>
              </a:rPr>
              <a:t> and </a:t>
            </a:r>
            <a:r>
              <a:rPr lang="en-US" altLang="zh-CN" sz="2000" i="1" dirty="0">
                <a:sym typeface="Greek Symbols" pitchFamily="18" charset="2"/>
              </a:rPr>
              <a:t>t</a:t>
            </a:r>
            <a:r>
              <a:rPr lang="en-US" altLang="zh-CN" sz="2000" baseline="-25000" dirty="0">
                <a:sym typeface="Greek Symbols" pitchFamily="18" charset="2"/>
              </a:rPr>
              <a:t>4</a:t>
            </a:r>
            <a:r>
              <a:rPr lang="en-US" altLang="zh-CN" sz="2000" dirty="0">
                <a:sym typeface="Greek Symbols" pitchFamily="18" charset="2"/>
              </a:rPr>
              <a:t> in </a:t>
            </a:r>
            <a:r>
              <a:rPr lang="en-US" altLang="zh-CN" sz="2000" i="1" dirty="0">
                <a:sym typeface="Greek Symbols" pitchFamily="18" charset="2"/>
              </a:rPr>
              <a:t>r </a:t>
            </a:r>
            <a:r>
              <a:rPr lang="en-US" altLang="zh-CN" sz="2000" dirty="0">
                <a:sym typeface="Greek Symbols" pitchFamily="18" charset="2"/>
              </a:rPr>
              <a:t>such that: </a:t>
            </a:r>
          </a:p>
          <a:p>
            <a:pPr defTabSz="914400">
              <a:buNone/>
              <a:tabLst>
                <a:tab pos="1891030" algn="l"/>
                <a:tab pos="2799080" algn="l"/>
              </a:tabLst>
            </a:pPr>
            <a:r>
              <a:rPr lang="en-US" altLang="zh-CN" sz="2000" dirty="0">
                <a:sym typeface="Greek Symbols" pitchFamily="18" charset="2"/>
              </a:rPr>
              <a:t>		 </a:t>
            </a:r>
            <a:r>
              <a:rPr lang="en-US" altLang="zh-CN" sz="2000" i="1" dirty="0">
                <a:sym typeface="Greek Symbols" pitchFamily="18" charset="2"/>
              </a:rPr>
              <a:t>t</a:t>
            </a:r>
            <a:r>
              <a:rPr lang="en-US" altLang="zh-CN" sz="2000" baseline="-25000" dirty="0">
                <a:sym typeface="Greek Symbols" pitchFamily="18" charset="2"/>
              </a:rPr>
              <a:t>1</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i="1" baseline="-25000" dirty="0">
                <a:sym typeface="Greek Symbols" pitchFamily="18" charset="2"/>
              </a:rPr>
              <a:t>2 </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3</a:t>
            </a:r>
            <a:r>
              <a:rPr lang="en-US" altLang="zh-CN" sz="2000" dirty="0">
                <a:sym typeface="Greek Symbols" pitchFamily="18" charset="2"/>
              </a:rPr>
              <a:t> [</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4</a:t>
            </a:r>
            <a:r>
              <a:rPr lang="en-US" altLang="zh-CN" sz="2000" i="1" baseline="-25000" dirty="0">
                <a:sym typeface="Greek Symbols" pitchFamily="18" charset="2"/>
              </a:rPr>
              <a:t> </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a:t>
            </a:r>
            <a:r>
              <a:rPr lang="en-US" altLang="zh-CN" sz="2000" i="1" dirty="0">
                <a:sym typeface="Greek Symbols" pitchFamily="18" charset="2"/>
              </a:rPr>
              <a:t>t</a:t>
            </a:r>
            <a:r>
              <a:rPr lang="en-US" altLang="zh-CN" sz="2000" baseline="-25000" dirty="0">
                <a:sym typeface="Greek Symbols" pitchFamily="18" charset="2"/>
              </a:rPr>
              <a:t>3</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1 </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a:t>
            </a:r>
            <a:r>
              <a:rPr lang="en-US" altLang="zh-CN" sz="2000" i="1" dirty="0">
                <a:sym typeface="Greek Symbols" pitchFamily="18" charset="2"/>
              </a:rPr>
              <a:t>t</a:t>
            </a:r>
            <a:r>
              <a:rPr lang="en-US" altLang="zh-CN" sz="2000" baseline="-25000" dirty="0">
                <a:sym typeface="Greek Symbols" pitchFamily="18" charset="2"/>
              </a:rPr>
              <a:t>3</a:t>
            </a:r>
            <a:r>
              <a:rPr lang="en-US" altLang="zh-CN" sz="2000" dirty="0">
                <a:sym typeface="Greek Symbols" pitchFamily="18" charset="2"/>
              </a:rPr>
              <a:t>[</a:t>
            </a:r>
            <a:r>
              <a:rPr lang="en-US" altLang="zh-CN" sz="2000" i="1" dirty="0">
                <a:sym typeface="Greek Symbols" pitchFamily="18" charset="2"/>
              </a:rPr>
              <a:t>R  – </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2</a:t>
            </a:r>
            <a:r>
              <a:rPr lang="en-US" altLang="zh-CN" sz="2000" dirty="0">
                <a:sym typeface="Greek Symbols" pitchFamily="18" charset="2"/>
              </a:rPr>
              <a:t>[</a:t>
            </a:r>
            <a:r>
              <a:rPr lang="en-US" altLang="zh-CN" sz="2000" i="1" dirty="0">
                <a:sym typeface="Greek Symbols" pitchFamily="18" charset="2"/>
              </a:rPr>
              <a:t>R  – </a:t>
            </a:r>
            <a:r>
              <a:rPr lang="en-US" altLang="zh-CN" sz="2000" dirty="0">
                <a:sym typeface="Symbol" panose="05050102010706020507" charset="2"/>
              </a:rPr>
              <a:t></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a:t>
            </a:r>
            <a:r>
              <a:rPr lang="en-US" altLang="zh-CN" sz="2000" i="1" dirty="0">
                <a:sym typeface="Greek Symbols" pitchFamily="18" charset="2"/>
              </a:rPr>
              <a:t>t</a:t>
            </a:r>
            <a:r>
              <a:rPr lang="en-US" altLang="zh-CN" sz="2000" baseline="-25000" dirty="0">
                <a:sym typeface="Greek Symbols" pitchFamily="18" charset="2"/>
              </a:rPr>
              <a:t>4 </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2</a:t>
            </a:r>
            <a:r>
              <a:rPr lang="en-US" altLang="zh-CN" sz="2000" dirty="0">
                <a:sym typeface="Greek Symbols" pitchFamily="18" charset="2"/>
              </a:rPr>
              <a:t>[</a:t>
            </a:r>
            <a:r>
              <a:rPr lang="en-US" altLang="zh-CN" sz="2000" dirty="0">
                <a:sym typeface="Symbol" panose="05050102010706020507" charset="2"/>
              </a:rPr>
              <a:t></a:t>
            </a:r>
            <a:r>
              <a:rPr lang="en-US" altLang="zh-CN" sz="2000" dirty="0">
                <a:sym typeface="Greek Symbols" pitchFamily="18" charset="2"/>
              </a:rPr>
              <a:t>] </a:t>
            </a:r>
            <a:br>
              <a:rPr lang="en-US" altLang="zh-CN" sz="2000" dirty="0">
                <a:sym typeface="Greek Symbols" pitchFamily="18" charset="2"/>
              </a:rPr>
            </a:br>
            <a:r>
              <a:rPr lang="en-US" altLang="zh-CN" sz="2000" dirty="0">
                <a:sym typeface="Greek Symbols" pitchFamily="18" charset="2"/>
              </a:rPr>
              <a:t>	 </a:t>
            </a:r>
            <a:r>
              <a:rPr lang="en-US" altLang="zh-CN" sz="2000" i="1" dirty="0">
                <a:sym typeface="Greek Symbols" pitchFamily="18" charset="2"/>
              </a:rPr>
              <a:t>t</a:t>
            </a:r>
            <a:r>
              <a:rPr lang="en-US" altLang="zh-CN" sz="2000" baseline="-25000" dirty="0">
                <a:sym typeface="Greek Symbols" pitchFamily="18" charset="2"/>
              </a:rPr>
              <a:t>4</a:t>
            </a:r>
            <a:r>
              <a:rPr lang="en-US" altLang="zh-CN" sz="2000" dirty="0">
                <a:sym typeface="Greek Symbols" pitchFamily="18" charset="2"/>
              </a:rPr>
              <a:t>[</a:t>
            </a:r>
            <a:r>
              <a:rPr lang="en-US" altLang="zh-CN" sz="2000" i="1" dirty="0">
                <a:sym typeface="Greek Symbols" pitchFamily="18" charset="2"/>
              </a:rPr>
              <a:t>R  – </a:t>
            </a:r>
            <a:r>
              <a:rPr lang="en-US" altLang="zh-CN" sz="2000" dirty="0">
                <a:sym typeface="Symbol" panose="05050102010706020507" charset="2"/>
              </a:rPr>
              <a:t></a:t>
            </a:r>
            <a:r>
              <a:rPr lang="en-US" altLang="zh-CN" sz="2000" dirty="0">
                <a:sym typeface="Greek Symbols" pitchFamily="18" charset="2"/>
              </a:rPr>
              <a:t>] =  </a:t>
            </a:r>
            <a:r>
              <a:rPr lang="en-US" altLang="zh-CN" sz="2000" i="1" dirty="0">
                <a:sym typeface="Greek Symbols" pitchFamily="18" charset="2"/>
              </a:rPr>
              <a:t>t</a:t>
            </a:r>
            <a:r>
              <a:rPr lang="en-US" altLang="zh-CN" sz="2000" baseline="-25000" dirty="0">
                <a:sym typeface="Greek Symbols" pitchFamily="18" charset="2"/>
              </a:rPr>
              <a:t>1</a:t>
            </a:r>
            <a:r>
              <a:rPr lang="en-US" altLang="zh-CN" sz="2000" dirty="0">
                <a:sym typeface="Greek Symbols" pitchFamily="18" charset="2"/>
              </a:rPr>
              <a:t>[</a:t>
            </a:r>
            <a:r>
              <a:rPr lang="en-US" altLang="zh-CN" sz="2000" i="1" dirty="0">
                <a:sym typeface="Greek Symbols" pitchFamily="18" charset="2"/>
              </a:rPr>
              <a:t>R  – </a:t>
            </a:r>
            <a:r>
              <a:rPr lang="en-US" altLang="zh-CN" sz="2000" dirty="0">
                <a:sym typeface="Symbol" panose="05050102010706020507" charset="2"/>
              </a:rPr>
              <a:t></a:t>
            </a:r>
            <a:r>
              <a:rPr lang="en-US" altLang="zh-CN" sz="2000" dirty="0">
                <a:sym typeface="Greek Symbols" pitchFamily="18" charset="2"/>
              </a:rPr>
              <a:t>] </a:t>
            </a:r>
            <a:br>
              <a:rPr lang="en-US" altLang="zh-CN" sz="2000" dirty="0">
                <a:sym typeface="Greek Symbols" pitchFamily="18" charset="2"/>
              </a:rPr>
            </a:br>
            <a:endParaRPr lang="en-US" altLang="zh-CN" sz="2000" dirty="0">
              <a:sym typeface="Greek Symbols" pitchFamily="18" charset="2"/>
            </a:endParaRPr>
          </a:p>
        </p:txBody>
      </p:sp>
      <p:grpSp>
        <p:nvGrpSpPr>
          <p:cNvPr id="143363" name="Group 4"/>
          <p:cNvGrpSpPr/>
          <p:nvPr/>
        </p:nvGrpSpPr>
        <p:grpSpPr>
          <a:xfrm>
            <a:off x="7272338" y="6637338"/>
            <a:ext cx="317500" cy="4762"/>
            <a:chOff x="2640" y="1301"/>
            <a:chExt cx="200" cy="3"/>
          </a:xfrm>
        </p:grpSpPr>
        <p:sp>
          <p:nvSpPr>
            <p:cNvPr id="766981" name="Line 5"/>
            <p:cNvSpPr>
              <a:spLocks noChangeShapeType="1"/>
            </p:cNvSpPr>
            <p:nvPr/>
          </p:nvSpPr>
          <p:spPr bwMode="auto">
            <a:xfrm flipV="1">
              <a:off x="2640" y="1301"/>
              <a:ext cx="136" cy="3"/>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66982" name="Line 6"/>
            <p:cNvSpPr>
              <a:spLocks noChangeShapeType="1"/>
            </p:cNvSpPr>
            <p:nvPr/>
          </p:nvSpPr>
          <p:spPr bwMode="auto">
            <a:xfrm>
              <a:off x="2704" y="1304"/>
              <a:ext cx="136" cy="0"/>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MVD (Cont.)</a:t>
            </a:r>
          </a:p>
        </p:txBody>
      </p:sp>
      <p:sp>
        <p:nvSpPr>
          <p:cNvPr id="145410" name="Rectangle 3"/>
          <p:cNvSpPr>
            <a:spLocks noGrp="1"/>
          </p:cNvSpPr>
          <p:nvPr>
            <p:ph idx="1"/>
          </p:nvPr>
        </p:nvSpPr>
        <p:spPr>
          <a:xfrm>
            <a:off x="814388" y="1093788"/>
            <a:ext cx="7661275" cy="669925"/>
          </a:xfrm>
        </p:spPr>
        <p:txBody>
          <a:bodyPr wrap="square" lIns="91440" tIns="45720" rIns="91440" bIns="45720" anchor="t"/>
          <a:lstStyle/>
          <a:p>
            <a:r>
              <a:rPr lang="en-US" altLang="zh-CN" dirty="0"/>
              <a:t>Tabular representation of </a:t>
            </a:r>
            <a:r>
              <a:rPr lang="en-US" altLang="zh-CN" dirty="0">
                <a:sym typeface="Symbol" panose="05050102010706020507" charset="2"/>
              </a:rPr>
              <a:t></a:t>
            </a:r>
            <a:r>
              <a:rPr lang="en-US" altLang="zh-CN" dirty="0">
                <a:sym typeface="Greek Symbols" pitchFamily="18" charset="2"/>
              </a:rPr>
              <a:t> </a:t>
            </a:r>
            <a:r>
              <a:rPr lang="en-US" altLang="zh-CN" b="1" dirty="0">
                <a:sym typeface="Symbol" panose="05050102010706020507" charset="2"/>
              </a:rPr>
              <a:t></a:t>
            </a:r>
            <a:r>
              <a:rPr lang="en-US" altLang="zh-CN" i="1" dirty="0">
                <a:sym typeface="Monotype Sorts" charset="2"/>
              </a:rPr>
              <a:t> </a:t>
            </a:r>
            <a:r>
              <a:rPr lang="en-US" altLang="zh-CN" dirty="0">
                <a:sym typeface="Symbol" panose="05050102010706020507" charset="2"/>
              </a:rPr>
              <a:t></a:t>
            </a:r>
          </a:p>
        </p:txBody>
      </p:sp>
      <p:pic>
        <p:nvPicPr>
          <p:cNvPr id="145411" name="Picture 5" descr="8"/>
          <p:cNvPicPr>
            <a:picLocks noChangeAspect="1"/>
          </p:cNvPicPr>
          <p:nvPr/>
        </p:nvPicPr>
        <p:blipFill>
          <a:blip r:embed="rId3"/>
          <a:stretch>
            <a:fillRect/>
          </a:stretch>
        </p:blipFill>
        <p:spPr>
          <a:xfrm>
            <a:off x="1609725" y="2184400"/>
            <a:ext cx="6172200" cy="2170113"/>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a:t>
            </a:r>
          </a:p>
        </p:txBody>
      </p:sp>
      <p:sp>
        <p:nvSpPr>
          <p:cNvPr id="147458" name="Rectangle 3"/>
          <p:cNvSpPr>
            <a:spLocks noGrp="1"/>
          </p:cNvSpPr>
          <p:nvPr>
            <p:ph idx="1"/>
          </p:nvPr>
        </p:nvSpPr>
        <p:spPr/>
        <p:txBody>
          <a:bodyPr wrap="square" lIns="91440" tIns="45720" rIns="91440" bIns="45720" anchor="t"/>
          <a:lstStyle/>
          <a:p>
            <a:pPr defTabSz="914400">
              <a:tabLst>
                <a:tab pos="1149350" algn="l"/>
                <a:tab pos="3311525" algn="ctr"/>
              </a:tabLst>
            </a:pPr>
            <a:r>
              <a:rPr lang="en-US" altLang="zh-CN" sz="2000" dirty="0"/>
              <a:t>Let </a:t>
            </a:r>
            <a:r>
              <a:rPr lang="en-US" altLang="zh-CN" sz="2000" i="1" dirty="0"/>
              <a:t>R</a:t>
            </a:r>
            <a:r>
              <a:rPr lang="en-US" altLang="zh-CN" sz="2000" dirty="0"/>
              <a:t> be a relation schema with a set of attributes that are partitioned into 3 nonempty subsets.</a:t>
            </a:r>
          </a:p>
          <a:p>
            <a:pPr defTabSz="914400">
              <a:buNone/>
              <a:tabLst>
                <a:tab pos="1149350" algn="l"/>
                <a:tab pos="3311525" algn="ctr"/>
              </a:tabLst>
            </a:pPr>
            <a:r>
              <a:rPr lang="en-US" altLang="zh-CN" sz="2000" dirty="0"/>
              <a:t>			</a:t>
            </a:r>
            <a:r>
              <a:rPr lang="en-US" altLang="zh-CN" sz="2000" i="1" dirty="0"/>
              <a:t>Y, Z, W</a:t>
            </a:r>
          </a:p>
          <a:p>
            <a:pPr defTabSz="914400">
              <a:tabLst>
                <a:tab pos="1149350" algn="l"/>
                <a:tab pos="3311525" algn="ctr"/>
              </a:tabLst>
            </a:pPr>
            <a:r>
              <a:rPr lang="en-US" altLang="zh-CN" sz="2000" dirty="0"/>
              <a:t>We say that </a:t>
            </a:r>
            <a:r>
              <a:rPr lang="en-US" altLang="zh-CN" sz="2000" i="1" dirty="0"/>
              <a:t>Y </a:t>
            </a:r>
            <a:r>
              <a:rPr lang="en-US" altLang="zh-CN" sz="2000" b="1" dirty="0">
                <a:sym typeface="Symbol" panose="05050102010706020507" charset="2"/>
              </a:rPr>
              <a:t></a:t>
            </a:r>
            <a:r>
              <a:rPr lang="en-US" altLang="zh-CN" sz="2000" dirty="0">
                <a:sym typeface="Monotype Sorts" charset="2"/>
              </a:rPr>
              <a:t> </a:t>
            </a:r>
            <a:r>
              <a:rPr lang="en-US" altLang="zh-CN" sz="2000" i="1" dirty="0">
                <a:sym typeface="Monotype Sorts" charset="2"/>
              </a:rPr>
              <a:t>Z </a:t>
            </a:r>
            <a:r>
              <a:rPr lang="en-US" altLang="zh-CN" sz="2000" dirty="0">
                <a:sym typeface="Monotype Sorts" charset="2"/>
              </a:rPr>
              <a:t>(</a:t>
            </a:r>
            <a:r>
              <a:rPr lang="en-US" altLang="zh-CN" sz="2000" i="1" dirty="0">
                <a:sym typeface="Monotype Sorts" charset="2"/>
              </a:rPr>
              <a:t>Y</a:t>
            </a:r>
            <a:r>
              <a:rPr lang="en-US" altLang="zh-CN" sz="2000" dirty="0">
                <a:sym typeface="Monotype Sorts" charset="2"/>
              </a:rPr>
              <a:t> </a:t>
            </a:r>
            <a:r>
              <a:rPr lang="en-US" altLang="zh-CN" sz="2000" b="1" dirty="0">
                <a:solidFill>
                  <a:srgbClr val="000099"/>
                </a:solidFill>
                <a:sym typeface="Monotype Sorts" charset="2"/>
              </a:rPr>
              <a:t>multidetermines</a:t>
            </a:r>
            <a:r>
              <a:rPr lang="en-US" altLang="zh-CN" sz="2000" dirty="0">
                <a:sym typeface="Monotype Sorts" charset="2"/>
              </a:rPr>
              <a:t> </a:t>
            </a:r>
            <a:r>
              <a:rPr lang="en-US" altLang="zh-CN" sz="2000" i="1" dirty="0">
                <a:sym typeface="Monotype Sorts" charset="2"/>
              </a:rPr>
              <a:t>Z </a:t>
            </a:r>
            <a:r>
              <a:rPr lang="en-US" altLang="zh-CN" sz="2000" dirty="0">
                <a:sym typeface="Monotype Sorts" charset="2"/>
              </a:rPr>
              <a:t>)</a:t>
            </a:r>
            <a:br>
              <a:rPr lang="en-US" altLang="zh-CN" sz="2000" i="1" dirty="0">
                <a:sym typeface="Monotype Sorts" charset="2"/>
              </a:rPr>
            </a:br>
            <a:r>
              <a:rPr lang="en-US" altLang="zh-CN" sz="2000" dirty="0">
                <a:sym typeface="Monotype Sorts" charset="2"/>
              </a:rPr>
              <a:t>if and only if for all possible relations </a:t>
            </a:r>
            <a:r>
              <a:rPr lang="en-US" altLang="zh-CN" sz="2000" i="1" dirty="0">
                <a:sym typeface="Monotype Sorts" charset="2"/>
              </a:rPr>
              <a:t>r </a:t>
            </a:r>
            <a:r>
              <a:rPr lang="en-US" altLang="zh-CN" sz="2000" dirty="0">
                <a:sym typeface="Monotype Sorts" charset="2"/>
              </a:rPr>
              <a:t>(</a:t>
            </a:r>
            <a:r>
              <a:rPr lang="en-US" altLang="zh-CN" sz="2000" i="1" dirty="0">
                <a:sym typeface="Monotype Sorts" charset="2"/>
              </a:rPr>
              <a:t>R </a:t>
            </a:r>
            <a:r>
              <a:rPr lang="en-US" altLang="zh-CN" sz="2000" dirty="0">
                <a:sym typeface="Monotype Sorts" charset="2"/>
              </a:rPr>
              <a:t>)</a:t>
            </a:r>
            <a:endParaRPr lang="en-US" altLang="zh-CN" sz="2000" i="1" dirty="0">
              <a:sym typeface="Monotype Sorts" charset="2"/>
            </a:endParaRPr>
          </a:p>
          <a:p>
            <a:pPr defTabSz="914400">
              <a:buNone/>
              <a:tabLst>
                <a:tab pos="1149350" algn="l"/>
                <a:tab pos="3311525" algn="ctr"/>
              </a:tabLst>
            </a:pPr>
            <a:r>
              <a:rPr lang="en-US" altLang="zh-CN" sz="2000" dirty="0">
                <a:sym typeface="Monotype Sorts" charset="2"/>
              </a:rPr>
              <a:t>		&lt; </a:t>
            </a:r>
            <a:r>
              <a:rPr lang="en-US" altLang="zh-CN" sz="2000" i="1" dirty="0">
                <a:sym typeface="Monotype Sorts" charset="2"/>
              </a:rPr>
              <a:t>y</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z</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w</a:t>
            </a:r>
            <a:r>
              <a:rPr lang="en-US" altLang="zh-CN" sz="2000" baseline="-25000" dirty="0">
                <a:sym typeface="Monotype Sorts" charset="2"/>
              </a:rPr>
              <a:t>1</a:t>
            </a:r>
            <a:r>
              <a:rPr lang="en-US" altLang="zh-CN" sz="2000" dirty="0">
                <a:sym typeface="Monotype Sorts" charset="2"/>
              </a:rPr>
              <a:t> &gt; </a:t>
            </a:r>
            <a:r>
              <a:rPr lang="en-US" altLang="zh-CN" sz="2000" dirty="0">
                <a:sym typeface="Symbol" panose="05050102010706020507" charset="2"/>
              </a:rPr>
              <a:t> </a:t>
            </a:r>
            <a:r>
              <a:rPr lang="en-US" altLang="zh-CN" sz="2000" i="1" dirty="0">
                <a:sym typeface="Symbol" panose="05050102010706020507" charset="2"/>
              </a:rPr>
              <a:t>r</a:t>
            </a:r>
            <a:r>
              <a:rPr lang="en-US" altLang="zh-CN" sz="2000" dirty="0">
                <a:sym typeface="Symbol" panose="05050102010706020507" charset="2"/>
              </a:rPr>
              <a:t> and &lt; </a:t>
            </a:r>
            <a:r>
              <a:rPr lang="en-US" altLang="zh-CN" sz="2000" i="1" dirty="0">
                <a:sym typeface="Monotype Sorts" charset="2"/>
              </a:rPr>
              <a:t>y</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z</a:t>
            </a:r>
            <a:r>
              <a:rPr lang="en-US" altLang="zh-CN" sz="2000" baseline="-25000" dirty="0">
                <a:sym typeface="Monotype Sorts" charset="2"/>
              </a:rPr>
              <a:t>2</a:t>
            </a:r>
            <a:r>
              <a:rPr lang="en-US" altLang="zh-CN" sz="2000" dirty="0">
                <a:sym typeface="Monotype Sorts" charset="2"/>
              </a:rPr>
              <a:t>, </a:t>
            </a:r>
            <a:r>
              <a:rPr lang="en-US" altLang="zh-CN" sz="2000" i="1" dirty="0">
                <a:sym typeface="Monotype Sorts" charset="2"/>
              </a:rPr>
              <a:t>w</a:t>
            </a:r>
            <a:r>
              <a:rPr lang="en-US" altLang="zh-CN" sz="2000" baseline="-25000" dirty="0">
                <a:sym typeface="Monotype Sorts" charset="2"/>
              </a:rPr>
              <a:t>2</a:t>
            </a:r>
            <a:r>
              <a:rPr lang="en-US" altLang="zh-CN" sz="2000" dirty="0">
                <a:sym typeface="Monotype Sorts" charset="2"/>
              </a:rPr>
              <a:t> &gt; </a:t>
            </a:r>
            <a:r>
              <a:rPr lang="en-US" altLang="zh-CN" sz="2000" dirty="0">
                <a:sym typeface="Symbol" panose="05050102010706020507" charset="2"/>
              </a:rPr>
              <a:t> </a:t>
            </a:r>
            <a:r>
              <a:rPr lang="en-US" altLang="zh-CN" sz="2000" i="1" dirty="0">
                <a:sym typeface="Symbol" panose="05050102010706020507" charset="2"/>
              </a:rPr>
              <a:t>r</a:t>
            </a:r>
            <a:endParaRPr lang="en-US" altLang="zh-CN" sz="2000" dirty="0">
              <a:sym typeface="Symbol" panose="05050102010706020507" charset="2"/>
            </a:endParaRPr>
          </a:p>
          <a:p>
            <a:pPr defTabSz="914400">
              <a:buNone/>
              <a:tabLst>
                <a:tab pos="1149350" algn="l"/>
                <a:tab pos="3311525" algn="ctr"/>
              </a:tabLst>
            </a:pPr>
            <a:r>
              <a:rPr lang="en-US" altLang="zh-CN" sz="2000" dirty="0">
                <a:sym typeface="Symbol" panose="05050102010706020507" charset="2"/>
              </a:rPr>
              <a:t>	then</a:t>
            </a:r>
          </a:p>
          <a:p>
            <a:pPr defTabSz="914400">
              <a:buNone/>
              <a:tabLst>
                <a:tab pos="1149350" algn="l"/>
                <a:tab pos="3311525" algn="ctr"/>
              </a:tabLst>
            </a:pPr>
            <a:r>
              <a:rPr lang="en-US" altLang="zh-CN" sz="2000" dirty="0">
                <a:sym typeface="Symbol" panose="05050102010706020507" charset="2"/>
              </a:rPr>
              <a:t>		</a:t>
            </a:r>
            <a:r>
              <a:rPr lang="en-US" altLang="zh-CN" sz="2000" dirty="0">
                <a:sym typeface="Monotype Sorts" charset="2"/>
              </a:rPr>
              <a:t>&lt; </a:t>
            </a:r>
            <a:r>
              <a:rPr lang="en-US" altLang="zh-CN" sz="2000" i="1" dirty="0">
                <a:sym typeface="Monotype Sorts" charset="2"/>
              </a:rPr>
              <a:t>y</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z</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w</a:t>
            </a:r>
            <a:r>
              <a:rPr lang="en-US" altLang="zh-CN" sz="2000" baseline="-25000" dirty="0">
                <a:sym typeface="Monotype Sorts" charset="2"/>
              </a:rPr>
              <a:t>2</a:t>
            </a:r>
            <a:r>
              <a:rPr lang="en-US" altLang="zh-CN" sz="2000" dirty="0">
                <a:sym typeface="Monotype Sorts" charset="2"/>
              </a:rPr>
              <a:t> &gt; </a:t>
            </a:r>
            <a:r>
              <a:rPr lang="en-US" altLang="zh-CN" sz="2000" dirty="0">
                <a:sym typeface="Symbol" panose="05050102010706020507" charset="2"/>
              </a:rPr>
              <a:t> </a:t>
            </a:r>
            <a:r>
              <a:rPr lang="en-US" altLang="zh-CN" sz="2000" i="1" dirty="0">
                <a:sym typeface="Symbol" panose="05050102010706020507" charset="2"/>
              </a:rPr>
              <a:t>r</a:t>
            </a:r>
            <a:r>
              <a:rPr lang="en-US" altLang="zh-CN" sz="2000" dirty="0">
                <a:sym typeface="Symbol" panose="05050102010706020507" charset="2"/>
              </a:rPr>
              <a:t> and &lt; </a:t>
            </a:r>
            <a:r>
              <a:rPr lang="en-US" altLang="zh-CN" sz="2000" i="1" dirty="0">
                <a:sym typeface="Monotype Sorts" charset="2"/>
              </a:rPr>
              <a:t>y</a:t>
            </a:r>
            <a:r>
              <a:rPr lang="en-US" altLang="zh-CN" sz="2000" baseline="-25000" dirty="0">
                <a:sym typeface="Monotype Sorts" charset="2"/>
              </a:rPr>
              <a:t>1</a:t>
            </a:r>
            <a:r>
              <a:rPr lang="en-US" altLang="zh-CN" sz="2000" dirty="0">
                <a:sym typeface="Monotype Sorts" charset="2"/>
              </a:rPr>
              <a:t>, </a:t>
            </a:r>
            <a:r>
              <a:rPr lang="en-US" altLang="zh-CN" sz="2000" i="1" dirty="0">
                <a:sym typeface="Monotype Sorts" charset="2"/>
              </a:rPr>
              <a:t>z</a:t>
            </a:r>
            <a:r>
              <a:rPr lang="en-US" altLang="zh-CN" sz="2000" baseline="-25000" dirty="0">
                <a:sym typeface="Monotype Sorts" charset="2"/>
              </a:rPr>
              <a:t>2</a:t>
            </a:r>
            <a:r>
              <a:rPr lang="en-US" altLang="zh-CN" sz="2000" dirty="0">
                <a:sym typeface="Monotype Sorts" charset="2"/>
              </a:rPr>
              <a:t>, </a:t>
            </a:r>
            <a:r>
              <a:rPr lang="en-US" altLang="zh-CN" sz="2000" i="1" dirty="0">
                <a:sym typeface="Monotype Sorts" charset="2"/>
              </a:rPr>
              <a:t>w</a:t>
            </a:r>
            <a:r>
              <a:rPr lang="en-US" altLang="zh-CN" sz="2000" baseline="-25000" dirty="0">
                <a:sym typeface="Monotype Sorts" charset="2"/>
              </a:rPr>
              <a:t>1</a:t>
            </a:r>
            <a:r>
              <a:rPr lang="en-US" altLang="zh-CN" sz="2000" dirty="0">
                <a:sym typeface="Monotype Sorts" charset="2"/>
              </a:rPr>
              <a:t> &gt; </a:t>
            </a:r>
            <a:r>
              <a:rPr lang="en-US" altLang="zh-CN" sz="2000" dirty="0">
                <a:sym typeface="Symbol" panose="05050102010706020507" charset="2"/>
              </a:rPr>
              <a:t> </a:t>
            </a:r>
            <a:r>
              <a:rPr lang="en-US" altLang="zh-CN" sz="2000" i="1" dirty="0">
                <a:sym typeface="Symbol" panose="05050102010706020507" charset="2"/>
              </a:rPr>
              <a:t>r</a:t>
            </a:r>
          </a:p>
          <a:p>
            <a:pPr defTabSz="914400">
              <a:tabLst>
                <a:tab pos="1149350" algn="l"/>
                <a:tab pos="3311525" algn="ctr"/>
              </a:tabLst>
            </a:pPr>
            <a:r>
              <a:rPr lang="en-US" altLang="zh-CN" sz="2000" dirty="0">
                <a:sym typeface="Symbol" panose="05050102010706020507" charset="2"/>
              </a:rPr>
              <a:t>Note that since the behavior of </a:t>
            </a:r>
            <a:r>
              <a:rPr lang="en-US" altLang="zh-CN" sz="2000" i="1" dirty="0">
                <a:sym typeface="Symbol" panose="05050102010706020507" charset="2"/>
              </a:rPr>
              <a:t>Z</a:t>
            </a:r>
            <a:r>
              <a:rPr lang="en-US" altLang="zh-CN" sz="2000" dirty="0">
                <a:sym typeface="Symbol" panose="05050102010706020507" charset="2"/>
              </a:rPr>
              <a:t> and </a:t>
            </a:r>
            <a:r>
              <a:rPr lang="en-US" altLang="zh-CN" sz="2000" i="1" dirty="0">
                <a:sym typeface="Symbol" panose="05050102010706020507" charset="2"/>
              </a:rPr>
              <a:t>W</a:t>
            </a:r>
            <a:r>
              <a:rPr lang="en-US" altLang="zh-CN" sz="2000" dirty="0">
                <a:sym typeface="Symbol" panose="05050102010706020507" charset="2"/>
              </a:rPr>
              <a:t> are identical it follows that </a:t>
            </a:r>
          </a:p>
          <a:p>
            <a:pPr defTabSz="914400">
              <a:buNone/>
              <a:tabLst>
                <a:tab pos="1149350" algn="l"/>
                <a:tab pos="3311525" algn="ctr"/>
              </a:tabLst>
            </a:pPr>
            <a:r>
              <a:rPr lang="en-US" altLang="zh-CN" sz="2000" i="1" dirty="0">
                <a:sym typeface="Symbol" panose="05050102010706020507" charset="2"/>
              </a:rPr>
              <a:t>	Y </a:t>
            </a:r>
            <a:r>
              <a:rPr lang="en-US" altLang="zh-CN" sz="2000" b="1" dirty="0">
                <a:sym typeface="Symbol" panose="05050102010706020507" charset="2"/>
              </a:rPr>
              <a:t></a:t>
            </a:r>
            <a:r>
              <a:rPr lang="en-US" altLang="zh-CN" sz="2000" dirty="0">
                <a:sym typeface="Monotype Sorts" charset="2"/>
              </a:rPr>
              <a:t> </a:t>
            </a:r>
            <a:r>
              <a:rPr lang="en-US" altLang="zh-CN" sz="2000" i="1" dirty="0">
                <a:sym typeface="Monotype Sorts" charset="2"/>
              </a:rPr>
              <a:t>Z </a:t>
            </a:r>
            <a:r>
              <a:rPr lang="en-US" altLang="zh-CN" sz="2000" dirty="0">
                <a:sym typeface="Monotype Sorts" charset="2"/>
              </a:rPr>
              <a:t>if </a:t>
            </a:r>
            <a:r>
              <a:rPr lang="en-US" altLang="zh-CN" sz="2000" i="1" dirty="0">
                <a:sym typeface="Monotype Sorts" charset="2"/>
              </a:rPr>
              <a:t>Y</a:t>
            </a:r>
            <a:r>
              <a:rPr lang="en-US" altLang="zh-CN" sz="2000" dirty="0">
                <a:sym typeface="Monotype Sorts" charset="2"/>
              </a:rPr>
              <a:t> </a:t>
            </a:r>
            <a:r>
              <a:rPr lang="en-US" altLang="zh-CN" sz="2000" b="1" dirty="0">
                <a:sym typeface="Symbol" panose="05050102010706020507" charset="2"/>
              </a:rPr>
              <a:t></a:t>
            </a:r>
            <a:r>
              <a:rPr lang="en-US" altLang="zh-CN" sz="2000" dirty="0">
                <a:sym typeface="Monotype Sorts" charset="2"/>
              </a:rPr>
              <a:t> </a:t>
            </a:r>
            <a:r>
              <a:rPr lang="en-US" altLang="zh-CN" sz="2000" i="1" dirty="0">
                <a:sym typeface="Monotype Sorts" charset="2"/>
              </a:rPr>
              <a:t>W </a:t>
            </a:r>
            <a:endParaRPr lang="en-US" altLang="zh-CN" sz="2000" dirty="0">
              <a:sym typeface="Symbol" panose="05050102010706020507" charset="2"/>
            </a:endParaRPr>
          </a:p>
          <a:p>
            <a:pPr defTabSz="914400">
              <a:buNone/>
              <a:tabLst>
                <a:tab pos="1149350" algn="l"/>
                <a:tab pos="3311525" algn="ctr"/>
              </a:tabLst>
            </a:pPr>
            <a:endParaRPr lang="zh-CN" altLang="en-US" sz="2000" dirty="0">
              <a:sym typeface="Symbol" panose="05050102010706020507" charset="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 (Cont.)</a:t>
            </a:r>
          </a:p>
        </p:txBody>
      </p:sp>
      <p:sp>
        <p:nvSpPr>
          <p:cNvPr id="149506" name="Rectangle 3"/>
          <p:cNvSpPr>
            <a:spLocks noGrp="1"/>
          </p:cNvSpPr>
          <p:nvPr>
            <p:ph idx="1"/>
          </p:nvPr>
        </p:nvSpPr>
        <p:spPr>
          <a:xfrm>
            <a:off x="814388" y="1093788"/>
            <a:ext cx="7958137" cy="4776787"/>
          </a:xfrm>
        </p:spPr>
        <p:txBody>
          <a:bodyPr wrap="square" lIns="91440" tIns="45720" rIns="91440" bIns="45720" anchor="t"/>
          <a:lstStyle/>
          <a:p>
            <a:pPr defTabSz="914400">
              <a:tabLst>
                <a:tab pos="2463800" algn="l"/>
              </a:tabLst>
            </a:pPr>
            <a:r>
              <a:rPr lang="en-US" altLang="zh-CN" sz="2000" dirty="0"/>
              <a:t>In our example:</a:t>
            </a:r>
          </a:p>
          <a:p>
            <a:pPr defTabSz="914400">
              <a:buNone/>
              <a:tabLst>
                <a:tab pos="2463800" algn="l"/>
              </a:tabLst>
            </a:pPr>
            <a:r>
              <a:rPr lang="en-US" altLang="zh-CN" sz="2000" dirty="0"/>
              <a:t>		</a:t>
            </a:r>
            <a:r>
              <a:rPr lang="en-US" altLang="zh-CN" sz="2000" i="1" dirty="0"/>
              <a:t>ID </a:t>
            </a:r>
            <a:r>
              <a:rPr lang="en-US" altLang="zh-CN" sz="2000" b="1" dirty="0">
                <a:sym typeface="Symbol" panose="05050102010706020507" charset="2"/>
              </a:rPr>
              <a:t></a:t>
            </a:r>
            <a:r>
              <a:rPr lang="en-US" altLang="zh-CN" sz="2000" dirty="0">
                <a:sym typeface="Monotype Sorts" charset="2"/>
              </a:rPr>
              <a:t> </a:t>
            </a:r>
            <a:r>
              <a:rPr lang="en-US" altLang="zh-CN" sz="2000" i="1" dirty="0">
                <a:sym typeface="Monotype Sorts" charset="2"/>
              </a:rPr>
              <a:t>child_name</a:t>
            </a:r>
            <a:r>
              <a:rPr lang="en-US" altLang="zh-CN" sz="2000" dirty="0">
                <a:sym typeface="Monotype Sorts" charset="2"/>
              </a:rPr>
              <a:t>	</a:t>
            </a:r>
            <a:br>
              <a:rPr lang="en-US" altLang="zh-CN" sz="2000" dirty="0">
                <a:sym typeface="Monotype Sorts" charset="2"/>
              </a:rPr>
            </a:br>
            <a:r>
              <a:rPr lang="en-US" altLang="zh-CN" sz="2000" dirty="0">
                <a:sym typeface="Monotype Sorts" charset="2"/>
              </a:rPr>
              <a:t>	</a:t>
            </a:r>
            <a:r>
              <a:rPr lang="en-US" altLang="zh-CN" sz="2000" i="1" dirty="0">
                <a:sym typeface="Monotype Sorts" charset="2"/>
              </a:rPr>
              <a:t>ID </a:t>
            </a:r>
            <a:r>
              <a:rPr lang="en-US" altLang="zh-CN" sz="2000" b="1" dirty="0">
                <a:sym typeface="Symbol" panose="05050102010706020507" charset="2"/>
              </a:rPr>
              <a:t></a:t>
            </a:r>
            <a:r>
              <a:rPr lang="en-US" altLang="zh-CN" sz="2000" i="1" dirty="0">
                <a:sym typeface="Monotype Sorts" charset="2"/>
              </a:rPr>
              <a:t> phone_number</a:t>
            </a:r>
          </a:p>
          <a:p>
            <a:pPr defTabSz="914400">
              <a:tabLst>
                <a:tab pos="2463800" algn="l"/>
              </a:tabLst>
            </a:pPr>
            <a:r>
              <a:rPr lang="en-US" altLang="zh-CN" sz="2000" dirty="0">
                <a:sym typeface="Monotype Sorts" charset="2"/>
              </a:rPr>
              <a:t>The above formal definition is supposed to formalize the notion that given a particular value of </a:t>
            </a:r>
            <a:r>
              <a:rPr lang="en-US" altLang="zh-CN" sz="2000" i="1" dirty="0">
                <a:sym typeface="Monotype Sorts" charset="2"/>
              </a:rPr>
              <a:t>Y </a:t>
            </a:r>
            <a:r>
              <a:rPr lang="en-US" altLang="zh-CN" sz="2000" dirty="0">
                <a:sym typeface="Monotype Sorts" charset="2"/>
              </a:rPr>
              <a:t>(</a:t>
            </a:r>
            <a:r>
              <a:rPr lang="en-US" altLang="zh-CN" sz="2000" i="1" dirty="0">
                <a:sym typeface="Monotype Sorts" charset="2"/>
              </a:rPr>
              <a:t>ID</a:t>
            </a:r>
            <a:r>
              <a:rPr lang="en-US" altLang="zh-CN" sz="2000" dirty="0">
                <a:sym typeface="Monotype Sorts" charset="2"/>
              </a:rPr>
              <a:t>) it has associated with it a set of values of </a:t>
            </a:r>
            <a:r>
              <a:rPr lang="en-US" altLang="zh-CN" sz="2000" i="1" dirty="0">
                <a:sym typeface="Monotype Sorts" charset="2"/>
              </a:rPr>
              <a:t>Z (child_name) </a:t>
            </a:r>
            <a:r>
              <a:rPr lang="en-US" altLang="zh-CN" sz="2000" dirty="0">
                <a:sym typeface="Monotype Sorts" charset="2"/>
              </a:rPr>
              <a:t>and a set of values of </a:t>
            </a:r>
            <a:r>
              <a:rPr lang="en-US" altLang="zh-CN" sz="2000" i="1" dirty="0">
                <a:sym typeface="Monotype Sorts" charset="2"/>
              </a:rPr>
              <a:t>W (phone_number)</a:t>
            </a:r>
            <a:r>
              <a:rPr lang="en-US" altLang="zh-CN" sz="2000" dirty="0">
                <a:sym typeface="Monotype Sorts" charset="2"/>
              </a:rPr>
              <a:t>, and these two sets are in some sense independent of each other.</a:t>
            </a:r>
          </a:p>
          <a:p>
            <a:pPr defTabSz="914400">
              <a:tabLst>
                <a:tab pos="2463800" algn="l"/>
              </a:tabLst>
            </a:pPr>
            <a:r>
              <a:rPr lang="en-US" altLang="zh-CN" sz="2000" dirty="0">
                <a:sym typeface="Monotype Sorts" charset="2"/>
              </a:rPr>
              <a:t>Note: </a:t>
            </a:r>
          </a:p>
          <a:p>
            <a:pPr lvl="1" defTabSz="914400">
              <a:tabLst>
                <a:tab pos="2463800" algn="l"/>
              </a:tabLst>
            </a:pPr>
            <a:r>
              <a:rPr lang="en-US" altLang="zh-CN" sz="2000" dirty="0">
                <a:sym typeface="Monotype Sorts" charset="2"/>
              </a:rPr>
              <a:t>If </a:t>
            </a:r>
            <a:r>
              <a:rPr lang="en-US" altLang="zh-CN" sz="2000" i="1" dirty="0">
                <a:sym typeface="Monotype Sorts" charset="2"/>
              </a:rPr>
              <a:t>Y </a:t>
            </a:r>
            <a:r>
              <a:rPr lang="en-US" altLang="zh-CN" sz="2000" dirty="0">
                <a:sym typeface="Symbol" panose="05050102010706020507" charset="2"/>
              </a:rPr>
              <a:t></a:t>
            </a:r>
            <a:r>
              <a:rPr lang="en-US" altLang="zh-CN" sz="2000" dirty="0">
                <a:sym typeface="Monotype Sorts" charset="2"/>
              </a:rPr>
              <a:t> </a:t>
            </a:r>
            <a:r>
              <a:rPr lang="en-US" altLang="zh-CN" sz="2000" i="1" dirty="0">
                <a:sym typeface="Monotype Sorts" charset="2"/>
              </a:rPr>
              <a:t>Z </a:t>
            </a:r>
            <a:r>
              <a:rPr lang="en-US" altLang="zh-CN" sz="2000" dirty="0">
                <a:sym typeface="Monotype Sorts" charset="2"/>
              </a:rPr>
              <a:t> then  </a:t>
            </a:r>
            <a:r>
              <a:rPr lang="en-US" altLang="zh-CN" sz="2000" i="1" dirty="0">
                <a:sym typeface="Monotype Sorts" charset="2"/>
              </a:rPr>
              <a:t>Y </a:t>
            </a:r>
            <a:r>
              <a:rPr lang="en-US" altLang="zh-CN" sz="2000" b="1" dirty="0">
                <a:sym typeface="Symbol" panose="05050102010706020507" charset="2"/>
              </a:rPr>
              <a:t></a:t>
            </a:r>
            <a:r>
              <a:rPr lang="en-US" altLang="zh-CN" sz="2000" dirty="0">
                <a:sym typeface="Monotype Sorts" charset="2"/>
              </a:rPr>
              <a:t> </a:t>
            </a:r>
            <a:r>
              <a:rPr lang="en-US" altLang="zh-CN" sz="2000" i="1" dirty="0">
                <a:sym typeface="Monotype Sorts" charset="2"/>
              </a:rPr>
              <a:t>Z</a:t>
            </a:r>
            <a:endParaRPr lang="en-US" altLang="zh-CN" sz="2000" dirty="0">
              <a:sym typeface="Monotype Sorts" charset="2"/>
            </a:endParaRPr>
          </a:p>
          <a:p>
            <a:pPr lvl="1" defTabSz="914400">
              <a:tabLst>
                <a:tab pos="2463800" algn="l"/>
              </a:tabLst>
            </a:pPr>
            <a:r>
              <a:rPr lang="en-US" altLang="zh-CN" sz="2000" dirty="0">
                <a:sym typeface="Monotype Sorts" charset="2"/>
              </a:rPr>
              <a:t>Indeed we have (in above notation) </a:t>
            </a:r>
            <a:r>
              <a:rPr lang="en-US" altLang="zh-CN" sz="2000" i="1" dirty="0">
                <a:sym typeface="Monotype Sorts" charset="2"/>
              </a:rPr>
              <a:t>Z</a:t>
            </a:r>
            <a:r>
              <a:rPr lang="en-US" altLang="zh-CN" sz="2000" baseline="-25000" dirty="0">
                <a:sym typeface="Monotype Sorts" charset="2"/>
              </a:rPr>
              <a:t>1</a:t>
            </a:r>
            <a:r>
              <a:rPr lang="en-US" altLang="zh-CN" sz="2000" i="1" dirty="0">
                <a:sym typeface="Monotype Sorts" charset="2"/>
              </a:rPr>
              <a:t> = Z</a:t>
            </a:r>
            <a:r>
              <a:rPr lang="en-US" altLang="zh-CN" sz="2000" baseline="-25000" dirty="0">
                <a:sym typeface="Monotype Sorts" charset="2"/>
              </a:rPr>
              <a:t>2</a:t>
            </a:r>
            <a:br>
              <a:rPr lang="en-US" altLang="zh-CN" sz="2000" baseline="-25000" dirty="0">
                <a:sym typeface="Monotype Sorts" charset="2"/>
              </a:rPr>
            </a:br>
            <a:r>
              <a:rPr lang="en-US" altLang="zh-CN" sz="2000" dirty="0">
                <a:sym typeface="Monotype Sorts" charset="2"/>
              </a:rPr>
              <a:t>The claim follows.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Use of Multivalued Dependencies</a:t>
            </a:r>
          </a:p>
        </p:txBody>
      </p:sp>
      <p:sp>
        <p:nvSpPr>
          <p:cNvPr id="151554" name="Rectangle 3"/>
          <p:cNvSpPr>
            <a:spLocks noGrp="1"/>
          </p:cNvSpPr>
          <p:nvPr>
            <p:ph idx="1"/>
          </p:nvPr>
        </p:nvSpPr>
        <p:spPr>
          <a:xfrm>
            <a:off x="814388" y="1093788"/>
            <a:ext cx="7453312" cy="4484687"/>
          </a:xfrm>
        </p:spPr>
        <p:txBody>
          <a:bodyPr wrap="square" lIns="91440" tIns="45720" rIns="91440" bIns="45720" anchor="t"/>
          <a:lstStyle/>
          <a:p>
            <a:r>
              <a:rPr lang="en-US" altLang="zh-CN" sz="2000" dirty="0"/>
              <a:t>We use multivalued dependencies in two ways: </a:t>
            </a:r>
          </a:p>
          <a:p>
            <a:pPr lvl="1">
              <a:buNone/>
            </a:pPr>
            <a:r>
              <a:rPr lang="en-US" altLang="zh-CN" sz="2000" dirty="0"/>
              <a:t>1.	To test relations to </a:t>
            </a:r>
            <a:r>
              <a:rPr lang="en-US" altLang="zh-CN" sz="2000" b="1" dirty="0">
                <a:solidFill>
                  <a:srgbClr val="000099"/>
                </a:solidFill>
              </a:rPr>
              <a:t>determine</a:t>
            </a:r>
            <a:r>
              <a:rPr lang="en-US" altLang="zh-CN" sz="2000" dirty="0"/>
              <a:t> whether they are legal under a given set of functional and multivalued dependencies</a:t>
            </a:r>
          </a:p>
          <a:p>
            <a:pPr lvl="1">
              <a:buNone/>
            </a:pPr>
            <a:r>
              <a:rPr lang="en-US" altLang="zh-CN" sz="2000" dirty="0"/>
              <a:t>2.	To specify </a:t>
            </a:r>
            <a:r>
              <a:rPr lang="en-US" altLang="zh-CN" sz="2000" b="1" dirty="0">
                <a:solidFill>
                  <a:srgbClr val="000099"/>
                </a:solidFill>
              </a:rPr>
              <a:t>constraints</a:t>
            </a:r>
            <a:r>
              <a:rPr lang="en-US" altLang="zh-CN" sz="2000" dirty="0"/>
              <a:t> on the set of legal relations.  We shall thus concern ourselves </a:t>
            </a:r>
            <a:r>
              <a:rPr lang="en-US" altLang="zh-CN" sz="2000" i="1" dirty="0"/>
              <a:t>only</a:t>
            </a:r>
            <a:r>
              <a:rPr lang="en-US" altLang="zh-CN" sz="2000" dirty="0"/>
              <a:t> with relations that satisfy a given set of functional and multivalued dependencies.</a:t>
            </a:r>
          </a:p>
          <a:p>
            <a:r>
              <a:rPr lang="en-US" altLang="zh-CN" sz="2000" dirty="0"/>
              <a:t>If a relation </a:t>
            </a:r>
            <a:r>
              <a:rPr lang="en-US" altLang="zh-CN" sz="2000" i="1" dirty="0"/>
              <a:t>r</a:t>
            </a:r>
            <a:r>
              <a:rPr lang="en-US" altLang="zh-CN" sz="2000" dirty="0"/>
              <a:t> fails to satisfy a given multivalued dependency, we can construct a relations </a:t>
            </a:r>
            <a:r>
              <a:rPr lang="en-US" altLang="zh-CN" sz="2000" i="1" dirty="0"/>
              <a:t>r</a:t>
            </a:r>
            <a:r>
              <a:rPr lang="en-US" altLang="zh-CN" sz="2000" i="1" dirty="0">
                <a:sym typeface="Symbol" panose="05050102010706020507" charset="2"/>
              </a:rPr>
              <a:t></a:t>
            </a:r>
            <a:r>
              <a:rPr lang="en-US" altLang="zh-CN" sz="2000" dirty="0">
                <a:sym typeface="Symbol" panose="05050102010706020507" charset="2"/>
              </a:rPr>
              <a:t>  that does satisfy the multivalued dependency by adding tuples to </a:t>
            </a:r>
            <a:r>
              <a:rPr lang="en-US" altLang="zh-CN" sz="2000" i="1" dirty="0">
                <a:sym typeface="Symbol" panose="05050102010706020507" charset="2"/>
              </a:rPr>
              <a:t>r. </a:t>
            </a:r>
            <a:endParaRPr lang="en-US" altLang="zh-CN" sz="2000" dirty="0"/>
          </a:p>
          <a:p>
            <a:pPr>
              <a:buNone/>
            </a:pPr>
            <a:r>
              <a:rPr lang="en-US" altLang="zh-CN" sz="2000" dirty="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Theory of MVDs</a:t>
            </a:r>
          </a:p>
        </p:txBody>
      </p:sp>
      <p:sp>
        <p:nvSpPr>
          <p:cNvPr id="153602" name="Rectangle 3"/>
          <p:cNvSpPr>
            <a:spLocks noGrp="1"/>
          </p:cNvSpPr>
          <p:nvPr>
            <p:ph idx="1"/>
          </p:nvPr>
        </p:nvSpPr>
        <p:spPr>
          <a:xfrm>
            <a:off x="668338" y="1093788"/>
            <a:ext cx="7807325" cy="5180012"/>
          </a:xfrm>
        </p:spPr>
        <p:txBody>
          <a:bodyPr wrap="square" lIns="91440" tIns="45720" rIns="91440" bIns="45720" anchor="t"/>
          <a:lstStyle/>
          <a:p>
            <a:r>
              <a:rPr lang="en-US" altLang="zh-CN" sz="2000" dirty="0"/>
              <a:t>From the definition of multivalued dependency, we can derive the following rule:</a:t>
            </a:r>
          </a:p>
          <a:p>
            <a:pPr lvl="1"/>
            <a:r>
              <a:rPr lang="en-US" altLang="zh-CN" sz="2000" dirty="0"/>
              <a:t>If </a:t>
            </a:r>
            <a:r>
              <a:rPr lang="en-US" altLang="zh-CN" sz="2000" dirty="0">
                <a:sym typeface="Symbol" panose="05050102010706020507" charset="2"/>
              </a:rPr>
              <a:t>  </a:t>
            </a:r>
            <a:r>
              <a:rPr lang="en-US" altLang="zh-CN" sz="2000" dirty="0"/>
              <a:t>, then </a:t>
            </a:r>
            <a:r>
              <a:rPr lang="en-US" altLang="zh-CN" sz="2000" dirty="0">
                <a:sym typeface="Symbol" panose="05050102010706020507" charset="2"/>
              </a:rPr>
              <a:t> </a:t>
            </a:r>
            <a:r>
              <a:rPr lang="en-US" altLang="zh-CN" sz="2000" b="1" dirty="0">
                <a:sym typeface="Symbol" panose="05050102010706020507" charset="2"/>
              </a:rPr>
              <a:t></a:t>
            </a:r>
            <a:r>
              <a:rPr lang="en-US" altLang="zh-CN" sz="2000" dirty="0">
                <a:sym typeface="Symbol" panose="05050102010706020507" charset="2"/>
              </a:rPr>
              <a:t> </a:t>
            </a:r>
            <a:endParaRPr lang="en-US" altLang="zh-CN" sz="2000" dirty="0"/>
          </a:p>
          <a:p>
            <a:pPr>
              <a:buNone/>
            </a:pPr>
            <a:r>
              <a:rPr lang="en-US" altLang="zh-CN" sz="2000" dirty="0"/>
              <a:t>	That is, every functional dependency is also a multivalued dependency</a:t>
            </a:r>
          </a:p>
          <a:p>
            <a:r>
              <a:rPr lang="en-US" altLang="zh-CN" sz="2000" dirty="0"/>
              <a:t>The </a:t>
            </a:r>
            <a:r>
              <a:rPr lang="en-US" altLang="zh-CN" sz="2000" b="1" dirty="0">
                <a:solidFill>
                  <a:srgbClr val="000099"/>
                </a:solidFill>
              </a:rPr>
              <a:t>closure</a:t>
            </a:r>
            <a:r>
              <a:rPr lang="en-US" altLang="zh-CN" sz="2000" dirty="0"/>
              <a:t> D</a:t>
            </a:r>
            <a:r>
              <a:rPr lang="en-US" altLang="zh-CN" sz="2000" baseline="30000" dirty="0"/>
              <a:t>+</a:t>
            </a:r>
            <a:r>
              <a:rPr lang="en-US" altLang="zh-CN" sz="2000" dirty="0"/>
              <a:t> of </a:t>
            </a:r>
            <a:r>
              <a:rPr lang="en-US" altLang="zh-CN" sz="2000" i="1" dirty="0"/>
              <a:t>D</a:t>
            </a:r>
            <a:r>
              <a:rPr lang="en-US" altLang="zh-CN" sz="2000" dirty="0"/>
              <a:t> is the set of all functional and multivalued dependencies logically implied by </a:t>
            </a:r>
            <a:r>
              <a:rPr lang="en-US" altLang="zh-CN" sz="2000" i="1" dirty="0"/>
              <a:t>D</a:t>
            </a:r>
            <a:r>
              <a:rPr lang="en-US" altLang="zh-CN" sz="2000" dirty="0"/>
              <a:t>. </a:t>
            </a:r>
          </a:p>
          <a:p>
            <a:pPr lvl="1"/>
            <a:r>
              <a:rPr lang="en-US" altLang="zh-CN" sz="2000" dirty="0"/>
              <a:t>We can compute D</a:t>
            </a:r>
            <a:r>
              <a:rPr lang="en-US" altLang="zh-CN" sz="2000" baseline="30000" dirty="0"/>
              <a:t>+</a:t>
            </a:r>
            <a:r>
              <a:rPr lang="en-US" altLang="zh-CN" sz="2000" dirty="0"/>
              <a:t> from </a:t>
            </a:r>
            <a:r>
              <a:rPr lang="en-US" altLang="zh-CN" sz="2000" i="1" dirty="0"/>
              <a:t>D</a:t>
            </a:r>
            <a:r>
              <a:rPr lang="en-US" altLang="zh-CN" sz="2000" dirty="0"/>
              <a:t>, using the formal definitions of functional dependencies and multivalued dependencies.</a:t>
            </a:r>
          </a:p>
          <a:p>
            <a:pPr lvl="1"/>
            <a:r>
              <a:rPr lang="en-US" altLang="zh-CN" sz="2000" dirty="0"/>
              <a:t>We can manage with such reasoning for very simple multivalued dependencies, which seem to be most common in practice</a:t>
            </a:r>
          </a:p>
          <a:p>
            <a:pPr lvl="1"/>
            <a:r>
              <a:rPr lang="en-US" altLang="zh-CN" sz="2000" dirty="0"/>
              <a:t>For complex dependencies, it is better to reason about sets of dependencies using a system of inference rules (see Appendix C).</a:t>
            </a:r>
          </a:p>
        </p:txBody>
      </p:sp>
      <p:grpSp>
        <p:nvGrpSpPr>
          <p:cNvPr id="153603" name="Group 4"/>
          <p:cNvGrpSpPr/>
          <p:nvPr/>
        </p:nvGrpSpPr>
        <p:grpSpPr>
          <a:xfrm>
            <a:off x="7137400" y="6584950"/>
            <a:ext cx="366713" cy="0"/>
            <a:chOff x="2605" y="829"/>
            <a:chExt cx="231" cy="0"/>
          </a:xfrm>
        </p:grpSpPr>
        <p:sp>
          <p:nvSpPr>
            <p:cNvPr id="777221" name="Line 5"/>
            <p:cNvSpPr>
              <a:spLocks noChangeShapeType="1"/>
            </p:cNvSpPr>
            <p:nvPr/>
          </p:nvSpPr>
          <p:spPr bwMode="auto">
            <a:xfrm>
              <a:off x="2605" y="829"/>
              <a:ext cx="135" cy="0"/>
            </a:xfrm>
            <a:prstGeom prst="line">
              <a:avLst/>
            </a:prstGeom>
            <a:noFill/>
            <a:ln w="9525">
              <a:solidFill>
                <a:schemeClr val="tx1"/>
              </a:solidFill>
              <a:round/>
              <a:tailEnd type="arrow"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77222" name="Line 6"/>
            <p:cNvSpPr>
              <a:spLocks noChangeShapeType="1"/>
            </p:cNvSpPr>
            <p:nvPr/>
          </p:nvSpPr>
          <p:spPr bwMode="auto">
            <a:xfrm>
              <a:off x="2701" y="829"/>
              <a:ext cx="135" cy="0"/>
            </a:xfrm>
            <a:prstGeom prst="line">
              <a:avLst/>
            </a:prstGeom>
            <a:noFill/>
            <a:ln w="9525">
              <a:solidFill>
                <a:schemeClr val="tx1"/>
              </a:solidFill>
              <a:round/>
              <a:tailEnd type="arrow"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Fourth Normal Form</a:t>
            </a:r>
          </a:p>
        </p:txBody>
      </p:sp>
      <p:sp>
        <p:nvSpPr>
          <p:cNvPr id="155650" name="Rectangle 3"/>
          <p:cNvSpPr>
            <a:spLocks noGrp="1"/>
          </p:cNvSpPr>
          <p:nvPr>
            <p:ph idx="1"/>
          </p:nvPr>
        </p:nvSpPr>
        <p:spPr>
          <a:xfrm>
            <a:off x="927100" y="1163638"/>
            <a:ext cx="7848600" cy="4876800"/>
          </a:xfrm>
        </p:spPr>
        <p:txBody>
          <a:bodyPr wrap="square" lIns="91440" tIns="45720" rIns="91440" bIns="45720" anchor="t"/>
          <a:lstStyle/>
          <a:p>
            <a:r>
              <a:rPr lang="en-US" altLang="zh-CN" sz="2000" dirty="0"/>
              <a:t>A relation schema </a:t>
            </a:r>
            <a:r>
              <a:rPr lang="en-US" altLang="zh-CN" sz="2000" i="1" dirty="0"/>
              <a:t>R</a:t>
            </a:r>
            <a:r>
              <a:rPr lang="en-US" altLang="zh-CN" sz="2000" dirty="0"/>
              <a:t> is in </a:t>
            </a:r>
            <a:r>
              <a:rPr lang="en-US" altLang="zh-CN" sz="2000" b="1" dirty="0">
                <a:solidFill>
                  <a:srgbClr val="000099"/>
                </a:solidFill>
              </a:rPr>
              <a:t>4NF</a:t>
            </a:r>
            <a:r>
              <a:rPr lang="en-US" altLang="zh-CN" sz="2000" dirty="0"/>
              <a:t> with respect to a set </a:t>
            </a:r>
            <a:r>
              <a:rPr lang="en-US" altLang="zh-CN" sz="2000" i="1" dirty="0"/>
              <a:t>D</a:t>
            </a:r>
            <a:r>
              <a:rPr lang="en-US" altLang="zh-CN" sz="2000" dirty="0"/>
              <a:t> of functional and multivalued dependencies if for all multivalued dependencies in </a:t>
            </a:r>
            <a:r>
              <a:rPr lang="en-US" altLang="zh-CN" sz="2000" i="1" dirty="0"/>
              <a:t>D</a:t>
            </a:r>
            <a:r>
              <a:rPr lang="en-US" altLang="zh-CN" sz="2000" baseline="30000" dirty="0"/>
              <a:t>+</a:t>
            </a:r>
            <a:r>
              <a:rPr lang="en-US" altLang="zh-CN" sz="2000" dirty="0"/>
              <a:t> of the form </a:t>
            </a:r>
            <a:r>
              <a:rPr lang="en-US" altLang="zh-CN" sz="2000" dirty="0">
                <a:sym typeface="Symbol" panose="05050102010706020507" charset="2"/>
              </a:rPr>
              <a:t></a:t>
            </a:r>
            <a:r>
              <a:rPr lang="en-US" altLang="zh-CN" sz="2000" dirty="0">
                <a:sym typeface="Greek Symbols" pitchFamily="18" charset="2"/>
              </a:rPr>
              <a:t> </a:t>
            </a:r>
            <a:r>
              <a:rPr lang="en-US" altLang="zh-CN" sz="2000" b="1" dirty="0">
                <a:sym typeface="Symbol" panose="05050102010706020507" charset="2"/>
              </a:rPr>
              <a:t></a:t>
            </a:r>
            <a:r>
              <a:rPr lang="en-US" altLang="zh-CN" sz="2000" i="1" dirty="0">
                <a:sym typeface="Monotype Sorts" charset="2"/>
              </a:rPr>
              <a:t> </a:t>
            </a:r>
            <a:r>
              <a:rPr lang="en-US" altLang="zh-CN" sz="2000" dirty="0">
                <a:sym typeface="Symbol" panose="05050102010706020507" charset="2"/>
              </a:rPr>
              <a:t></a:t>
            </a:r>
            <a:r>
              <a:rPr lang="en-US" altLang="zh-CN" sz="2000" dirty="0">
                <a:sym typeface="Greek Symbols" pitchFamily="18" charset="2"/>
              </a:rPr>
              <a:t>, where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 </a:t>
            </a:r>
            <a:r>
              <a:rPr lang="en-US" altLang="zh-CN" sz="2000" i="1" dirty="0">
                <a:sym typeface="Symbol" panose="05050102010706020507" charset="2"/>
              </a:rPr>
              <a:t>R</a:t>
            </a:r>
            <a:r>
              <a:rPr lang="en-US" altLang="zh-CN" sz="2000" dirty="0">
                <a:sym typeface="Symbol" panose="05050102010706020507" charset="2"/>
              </a:rPr>
              <a:t> and </a:t>
            </a:r>
            <a:r>
              <a:rPr lang="en-US" altLang="zh-CN" sz="2000" i="1" dirty="0">
                <a:sym typeface="Greek Symbols" pitchFamily="18" charset="2"/>
              </a:rPr>
              <a:t> </a:t>
            </a:r>
            <a:r>
              <a:rPr lang="en-US" altLang="zh-CN" sz="2000" dirty="0">
                <a:sym typeface="Symbol" panose="05050102010706020507" charset="2"/>
              </a:rPr>
              <a:t> </a:t>
            </a:r>
            <a:r>
              <a:rPr lang="en-US" altLang="zh-CN" sz="2000" i="1" dirty="0">
                <a:sym typeface="Symbol" panose="05050102010706020507" charset="2"/>
              </a:rPr>
              <a:t>R, </a:t>
            </a:r>
            <a:r>
              <a:rPr lang="en-US" altLang="zh-CN" sz="2000" dirty="0">
                <a:sym typeface="Symbol" panose="05050102010706020507" charset="2"/>
              </a:rPr>
              <a:t>at least one of the following hold:</a:t>
            </a:r>
          </a:p>
          <a:p>
            <a:pPr lvl="1"/>
            <a:r>
              <a:rPr lang="en-US" altLang="zh-CN" sz="2000" dirty="0">
                <a:sym typeface="Symbol" panose="05050102010706020507" charset="2"/>
              </a:rPr>
              <a:t></a:t>
            </a:r>
            <a:r>
              <a:rPr lang="en-US" altLang="zh-CN" sz="2000" dirty="0">
                <a:sym typeface="Greek Symbols" pitchFamily="18" charset="2"/>
              </a:rPr>
              <a:t> </a:t>
            </a:r>
            <a:r>
              <a:rPr lang="en-US" altLang="zh-CN" sz="2000" b="1" dirty="0">
                <a:sym typeface="Symbol" panose="05050102010706020507" charset="2"/>
              </a:rPr>
              <a:t></a:t>
            </a:r>
            <a:r>
              <a:rPr lang="en-US" altLang="zh-CN" sz="2000" i="1" dirty="0">
                <a:sym typeface="Monotype Sorts" charset="2"/>
              </a:rPr>
              <a:t> </a:t>
            </a:r>
            <a:r>
              <a:rPr lang="en-US" altLang="zh-CN" sz="2000" dirty="0">
                <a:sym typeface="Symbol" panose="05050102010706020507" charset="2"/>
              </a:rPr>
              <a:t></a:t>
            </a:r>
            <a:r>
              <a:rPr lang="en-US" altLang="zh-CN" sz="2000" dirty="0">
                <a:sym typeface="Greek Symbols" pitchFamily="18" charset="2"/>
              </a:rPr>
              <a:t> is trivial (i.e., </a:t>
            </a:r>
            <a:r>
              <a:rPr lang="en-US" altLang="zh-CN" sz="2000" dirty="0">
                <a:sym typeface="Symbol" panose="05050102010706020507" charset="2"/>
              </a:rPr>
              <a:t></a:t>
            </a:r>
            <a:r>
              <a:rPr lang="en-US" altLang="zh-CN" sz="2000" i="1" dirty="0">
                <a:sym typeface="Greek Symbols" pitchFamily="18" charset="2"/>
              </a:rPr>
              <a:t> </a:t>
            </a:r>
            <a:r>
              <a:rPr lang="en-US" altLang="zh-CN" sz="2000" dirty="0">
                <a:sym typeface="Symbol" panose="05050102010706020507" charset="2"/>
              </a:rPr>
              <a:t> </a:t>
            </a:r>
            <a:r>
              <a:rPr lang="en-US" altLang="zh-CN" sz="2000" dirty="0">
                <a:sym typeface="Greek Symbols" pitchFamily="18" charset="2"/>
              </a:rPr>
              <a:t> or </a:t>
            </a:r>
            <a:r>
              <a:rPr lang="en-US" altLang="zh-CN" sz="2000" dirty="0">
                <a:sym typeface="Symbol" panose="05050102010706020507" charset="2"/>
              </a:rPr>
              <a:t></a:t>
            </a:r>
            <a:r>
              <a:rPr lang="en-US" altLang="zh-CN" sz="2000" dirty="0">
                <a:sym typeface="Greek Symbols" pitchFamily="18" charset="2"/>
              </a:rPr>
              <a:t> </a:t>
            </a:r>
            <a:r>
              <a:rPr lang="en-US" altLang="zh-CN" sz="2000" dirty="0">
                <a:sym typeface="Symbol" panose="05050102010706020507" charset="2"/>
              </a:rPr>
              <a:t> </a:t>
            </a:r>
            <a:r>
              <a:rPr lang="en-US" altLang="zh-CN" sz="2000" i="1" dirty="0">
                <a:sym typeface="Greek Symbols" pitchFamily="18" charset="2"/>
              </a:rPr>
              <a:t> = R)</a:t>
            </a:r>
          </a:p>
          <a:p>
            <a:pPr lvl="1"/>
            <a:r>
              <a:rPr lang="en-US" altLang="zh-CN" sz="2000" dirty="0">
                <a:sym typeface="Symbol" panose="05050102010706020507" charset="2"/>
              </a:rPr>
              <a:t></a:t>
            </a:r>
            <a:r>
              <a:rPr lang="en-US" altLang="zh-CN" sz="2000" dirty="0">
                <a:sym typeface="Greek Symbols" pitchFamily="18" charset="2"/>
              </a:rPr>
              <a:t> is a superkey for schema </a:t>
            </a:r>
            <a:r>
              <a:rPr lang="en-US" altLang="zh-CN" sz="2000" i="1" dirty="0">
                <a:sym typeface="Greek Symbols" pitchFamily="18" charset="2"/>
              </a:rPr>
              <a:t>R</a:t>
            </a:r>
          </a:p>
          <a:p>
            <a:r>
              <a:rPr lang="en-US" altLang="zh-CN" sz="2000" dirty="0">
                <a:sym typeface="Greek Symbols" pitchFamily="18" charset="2"/>
              </a:rPr>
              <a:t>If a relation is in 4NF it is in BCNF</a:t>
            </a:r>
          </a:p>
        </p:txBody>
      </p:sp>
      <p:grpSp>
        <p:nvGrpSpPr>
          <p:cNvPr id="155651" name="Group 4"/>
          <p:cNvGrpSpPr/>
          <p:nvPr/>
        </p:nvGrpSpPr>
        <p:grpSpPr>
          <a:xfrm>
            <a:off x="7108825" y="6642100"/>
            <a:ext cx="317500" cy="4763"/>
            <a:chOff x="2640" y="1301"/>
            <a:chExt cx="200" cy="3"/>
          </a:xfrm>
        </p:grpSpPr>
        <p:sp>
          <p:nvSpPr>
            <p:cNvPr id="779269" name="Line 5"/>
            <p:cNvSpPr>
              <a:spLocks noChangeShapeType="1"/>
            </p:cNvSpPr>
            <p:nvPr/>
          </p:nvSpPr>
          <p:spPr bwMode="auto">
            <a:xfrm flipV="1">
              <a:off x="2640" y="1301"/>
              <a:ext cx="136" cy="3"/>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79270" name="Line 6"/>
            <p:cNvSpPr>
              <a:spLocks noChangeShapeType="1"/>
            </p:cNvSpPr>
            <p:nvPr/>
          </p:nvSpPr>
          <p:spPr bwMode="auto">
            <a:xfrm>
              <a:off x="2704" y="1304"/>
              <a:ext cx="136" cy="0"/>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873125" y="79375"/>
            <a:ext cx="8077200" cy="609600"/>
          </a:xfrm>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Restriction of Multivalued Dependencies</a:t>
            </a:r>
          </a:p>
        </p:txBody>
      </p:sp>
      <p:sp>
        <p:nvSpPr>
          <p:cNvPr id="157698" name="Rectangle 3"/>
          <p:cNvSpPr>
            <a:spLocks noGrp="1"/>
          </p:cNvSpPr>
          <p:nvPr>
            <p:ph idx="1"/>
          </p:nvPr>
        </p:nvSpPr>
        <p:spPr/>
        <p:txBody>
          <a:bodyPr wrap="square" lIns="91440" tIns="45720" rIns="91440" bIns="45720" anchor="t"/>
          <a:lstStyle/>
          <a:p>
            <a:r>
              <a:rPr lang="en-US" altLang="zh-CN" dirty="0"/>
              <a:t>The restriction of  D to R</a:t>
            </a:r>
            <a:r>
              <a:rPr lang="en-US" altLang="zh-CN" baseline="-25000" dirty="0"/>
              <a:t>i</a:t>
            </a:r>
            <a:r>
              <a:rPr lang="en-US" altLang="zh-CN" dirty="0"/>
              <a:t> is the set D</a:t>
            </a:r>
            <a:r>
              <a:rPr lang="en-US" altLang="zh-CN" baseline="-25000" dirty="0"/>
              <a:t>i</a:t>
            </a:r>
            <a:r>
              <a:rPr lang="en-US" altLang="zh-CN" dirty="0"/>
              <a:t> consisting of</a:t>
            </a:r>
          </a:p>
          <a:p>
            <a:pPr lvl="1"/>
            <a:r>
              <a:rPr lang="en-US" altLang="zh-CN" dirty="0"/>
              <a:t>All functional dependencies in D</a:t>
            </a:r>
            <a:r>
              <a:rPr lang="en-US" altLang="zh-CN" baseline="30000" dirty="0"/>
              <a:t>+</a:t>
            </a:r>
            <a:r>
              <a:rPr lang="en-US" altLang="zh-CN" dirty="0"/>
              <a:t> that include only attributes of R</a:t>
            </a:r>
            <a:r>
              <a:rPr lang="en-US" altLang="zh-CN" baseline="-25000" dirty="0"/>
              <a:t>i</a:t>
            </a:r>
          </a:p>
          <a:p>
            <a:pPr lvl="1"/>
            <a:r>
              <a:rPr lang="en-US" altLang="zh-CN" dirty="0"/>
              <a:t>All multivalued dependencies of the form</a:t>
            </a:r>
          </a:p>
          <a:p>
            <a:pPr lvl="2">
              <a:buNone/>
            </a:pPr>
            <a:r>
              <a:rPr lang="en-US" altLang="zh-CN" dirty="0">
                <a:sym typeface="Symbol" panose="05050102010706020507" charset="2"/>
              </a:rPr>
              <a:t>   </a:t>
            </a:r>
            <a:r>
              <a:rPr lang="en-US" altLang="zh-CN" dirty="0">
                <a:sym typeface="Greek Symbols" pitchFamily="18" charset="2"/>
              </a:rPr>
              <a:t> </a:t>
            </a:r>
            <a:r>
              <a:rPr lang="en-US" altLang="zh-CN" b="1" dirty="0">
                <a:sym typeface="Symbol" panose="05050102010706020507" charset="2"/>
              </a:rPr>
              <a:t></a:t>
            </a:r>
            <a:r>
              <a:rPr lang="en-US" altLang="zh-CN" i="1" dirty="0">
                <a:sym typeface="Monotype Sorts" charset="2"/>
              </a:rPr>
              <a:t> (</a:t>
            </a:r>
            <a:r>
              <a:rPr lang="en-US" altLang="zh-CN" dirty="0">
                <a:sym typeface="Symbol" panose="05050102010706020507" charset="2"/>
              </a:rPr>
              <a:t> </a:t>
            </a:r>
            <a:r>
              <a:rPr lang="en-US" altLang="zh-CN" dirty="0">
                <a:sym typeface="Greek Symbols" pitchFamily="18" charset="2"/>
              </a:rPr>
              <a:t> </a:t>
            </a:r>
            <a:r>
              <a:rPr lang="en-US" altLang="zh-CN" dirty="0"/>
              <a:t>R</a:t>
            </a:r>
            <a:r>
              <a:rPr lang="en-US" altLang="zh-CN" baseline="-25000" dirty="0"/>
              <a:t>i</a:t>
            </a:r>
            <a:r>
              <a:rPr lang="en-US" altLang="zh-CN" dirty="0"/>
              <a:t>)</a:t>
            </a:r>
            <a:endParaRPr lang="en-US" altLang="zh-CN" baseline="-25000" dirty="0"/>
          </a:p>
          <a:p>
            <a:pPr lvl="1">
              <a:buNone/>
            </a:pPr>
            <a:r>
              <a:rPr lang="en-US" altLang="zh-CN" dirty="0"/>
              <a:t>    where </a:t>
            </a:r>
            <a:r>
              <a:rPr lang="en-US" altLang="zh-CN" dirty="0">
                <a:sym typeface="Symbol" panose="05050102010706020507" charset="2"/>
              </a:rPr>
              <a:t></a:t>
            </a:r>
            <a:r>
              <a:rPr lang="en-US" altLang="zh-CN" dirty="0"/>
              <a:t> </a:t>
            </a:r>
            <a:r>
              <a:rPr lang="en-US" altLang="zh-CN" dirty="0">
                <a:sym typeface="Symbol" panose="05050102010706020507" charset="2"/>
              </a:rPr>
              <a:t></a:t>
            </a:r>
            <a:r>
              <a:rPr lang="en-US" altLang="zh-CN" dirty="0"/>
              <a:t> R</a:t>
            </a:r>
            <a:r>
              <a:rPr lang="en-US" altLang="zh-CN" baseline="-25000" dirty="0"/>
              <a:t>i </a:t>
            </a:r>
            <a:r>
              <a:rPr lang="en-US" altLang="zh-CN" dirty="0"/>
              <a:t> and  </a:t>
            </a:r>
            <a:r>
              <a:rPr lang="en-US" altLang="zh-CN" dirty="0">
                <a:sym typeface="Symbol" panose="05050102010706020507" charset="2"/>
              </a:rPr>
              <a:t></a:t>
            </a:r>
            <a:r>
              <a:rPr lang="en-US" altLang="zh-CN" dirty="0"/>
              <a:t> </a:t>
            </a:r>
            <a:r>
              <a:rPr lang="en-US" altLang="zh-CN" b="1" dirty="0">
                <a:sym typeface="Symbol" panose="05050102010706020507" charset="2"/>
              </a:rPr>
              <a:t></a:t>
            </a:r>
            <a:r>
              <a:rPr lang="en-US" altLang="zh-CN" dirty="0"/>
              <a:t> </a:t>
            </a:r>
            <a:r>
              <a:rPr lang="en-US" altLang="zh-CN" dirty="0">
                <a:sym typeface="Symbol" panose="05050102010706020507" charset="2"/>
              </a:rPr>
              <a:t></a:t>
            </a:r>
            <a:r>
              <a:rPr lang="en-US" altLang="zh-CN" dirty="0"/>
              <a:t> is in D</a:t>
            </a:r>
            <a:r>
              <a:rPr lang="en-US" altLang="zh-CN" baseline="30000" dirty="0"/>
              <a:t>+</a:t>
            </a:r>
            <a:r>
              <a:rPr lang="en-US" altLang="zh-CN"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4NF Decomposition Algorithm</a:t>
            </a:r>
          </a:p>
        </p:txBody>
      </p:sp>
      <p:sp>
        <p:nvSpPr>
          <p:cNvPr id="159746" name="Rectangle 3"/>
          <p:cNvSpPr>
            <a:spLocks noGrp="1"/>
          </p:cNvSpPr>
          <p:nvPr>
            <p:ph idx="1"/>
          </p:nvPr>
        </p:nvSpPr>
        <p:spPr>
          <a:xfrm>
            <a:off x="927100" y="1163638"/>
            <a:ext cx="8043863" cy="4876800"/>
          </a:xfrm>
        </p:spPr>
        <p:txBody>
          <a:bodyPr wrap="square" lIns="91440" tIns="45720" rIns="91440" bIns="45720" anchor="t"/>
          <a:lstStyle/>
          <a:p>
            <a:pPr>
              <a:buNone/>
            </a:pPr>
            <a:r>
              <a:rPr lang="en-US" altLang="zh-CN" sz="2000" i="1" dirty="0"/>
              <a:t>     result:</a:t>
            </a:r>
            <a:r>
              <a:rPr lang="en-US" altLang="zh-CN" sz="2000" dirty="0"/>
              <a:t> = {</a:t>
            </a:r>
            <a:r>
              <a:rPr lang="en-US" altLang="zh-CN" sz="2000" i="1" dirty="0"/>
              <a:t>R</a:t>
            </a:r>
            <a:r>
              <a:rPr lang="en-US" altLang="zh-CN" sz="2000" dirty="0"/>
              <a:t>};</a:t>
            </a:r>
            <a:br>
              <a:rPr lang="en-US" altLang="zh-CN" sz="2000" dirty="0"/>
            </a:br>
            <a:r>
              <a:rPr lang="en-US" altLang="zh-CN" sz="2000" i="1" dirty="0"/>
              <a:t>done</a:t>
            </a:r>
            <a:r>
              <a:rPr lang="en-US" altLang="zh-CN" sz="2000" dirty="0"/>
              <a:t> := false;</a:t>
            </a:r>
            <a:br>
              <a:rPr lang="en-US" altLang="zh-CN" sz="2000" dirty="0"/>
            </a:br>
            <a:r>
              <a:rPr lang="en-US" altLang="zh-CN" sz="2000" i="1" dirty="0"/>
              <a:t>compute D</a:t>
            </a:r>
            <a:r>
              <a:rPr lang="en-US" altLang="zh-CN" sz="2000" baseline="30000" dirty="0"/>
              <a:t>+</a:t>
            </a:r>
            <a:r>
              <a:rPr lang="en-US" altLang="zh-CN" sz="2000" dirty="0"/>
              <a:t>;</a:t>
            </a:r>
            <a:br>
              <a:rPr lang="en-US" altLang="zh-CN" sz="2000" dirty="0"/>
            </a:br>
            <a:r>
              <a:rPr lang="en-US" altLang="zh-CN" sz="2000" dirty="0"/>
              <a:t>Let D</a:t>
            </a:r>
            <a:r>
              <a:rPr lang="en-US" altLang="zh-CN" sz="2000" baseline="-25000" dirty="0"/>
              <a:t>i</a:t>
            </a:r>
            <a:r>
              <a:rPr lang="en-US" altLang="zh-CN" sz="2000" dirty="0"/>
              <a:t> denote the restriction of D</a:t>
            </a:r>
            <a:r>
              <a:rPr lang="en-US" altLang="zh-CN" sz="2000" baseline="30000" dirty="0"/>
              <a:t>+</a:t>
            </a:r>
            <a:r>
              <a:rPr lang="en-US" altLang="zh-CN" sz="2000" dirty="0"/>
              <a:t> to R</a:t>
            </a:r>
            <a:r>
              <a:rPr lang="en-US" altLang="zh-CN" sz="2000" baseline="-25000" dirty="0"/>
              <a:t>i</a:t>
            </a:r>
          </a:p>
          <a:p>
            <a:pPr>
              <a:buNone/>
            </a:pPr>
            <a:r>
              <a:rPr lang="en-US" altLang="zh-CN" sz="2000" b="1" dirty="0"/>
              <a:t>      while </a:t>
            </a:r>
            <a:r>
              <a:rPr lang="en-US" altLang="zh-CN" sz="2000" dirty="0"/>
              <a:t>(</a:t>
            </a:r>
            <a:r>
              <a:rPr lang="en-US" altLang="zh-CN" sz="2000" b="1" dirty="0"/>
              <a:t>not </a:t>
            </a:r>
            <a:r>
              <a:rPr lang="en-US" altLang="zh-CN" sz="2000" i="1" dirty="0"/>
              <a:t>done</a:t>
            </a:r>
            <a:r>
              <a:rPr lang="en-US" altLang="zh-CN" sz="2000" dirty="0"/>
              <a:t>) </a:t>
            </a:r>
            <a:br>
              <a:rPr lang="en-US" altLang="zh-CN" sz="2000" dirty="0"/>
            </a:br>
            <a:r>
              <a:rPr lang="en-US" altLang="zh-CN" sz="2000" dirty="0"/>
              <a:t>    </a:t>
            </a:r>
            <a:r>
              <a:rPr lang="en-US" altLang="zh-CN" sz="2000" b="1" dirty="0"/>
              <a:t>if </a:t>
            </a:r>
            <a:r>
              <a:rPr lang="en-US" altLang="zh-CN" sz="2000" dirty="0"/>
              <a:t>(there is a schema </a:t>
            </a:r>
            <a:r>
              <a:rPr lang="en-US" altLang="zh-CN" sz="2000" b="1" dirty="0"/>
              <a:t>R</a:t>
            </a:r>
            <a:r>
              <a:rPr lang="en-US" altLang="zh-CN" sz="2000" baseline="-25000" dirty="0"/>
              <a:t>i</a:t>
            </a:r>
            <a:r>
              <a:rPr lang="en-US" altLang="zh-CN" sz="2000" dirty="0"/>
              <a:t> in </a:t>
            </a:r>
            <a:r>
              <a:rPr lang="en-US" altLang="zh-CN" sz="2000" i="1" dirty="0"/>
              <a:t>result </a:t>
            </a:r>
            <a:r>
              <a:rPr lang="en-US" altLang="zh-CN" sz="2000" dirty="0"/>
              <a:t>that is not in 4NF) </a:t>
            </a:r>
            <a:r>
              <a:rPr lang="en-US" altLang="zh-CN" sz="2000" b="1" dirty="0"/>
              <a:t>then</a:t>
            </a:r>
            <a:br>
              <a:rPr lang="en-US" altLang="zh-CN" sz="2000" b="1" dirty="0"/>
            </a:br>
            <a:r>
              <a:rPr lang="en-US" altLang="zh-CN" sz="2000" b="1" dirty="0"/>
              <a:t>       begin</a:t>
            </a:r>
            <a:endParaRPr lang="en-US" altLang="zh-CN" sz="2000" dirty="0"/>
          </a:p>
          <a:p>
            <a:pPr>
              <a:buNone/>
            </a:pPr>
            <a:r>
              <a:rPr lang="en-US" altLang="zh-CN" sz="2000" dirty="0"/>
              <a:t>		 let </a:t>
            </a:r>
            <a:r>
              <a:rPr lang="en-US" altLang="zh-CN" sz="2000" dirty="0">
                <a:sym typeface="Symbol" panose="05050102010706020507" charset="2"/>
              </a:rPr>
              <a:t> </a:t>
            </a:r>
            <a:r>
              <a:rPr lang="en-US" altLang="zh-CN" sz="2000" b="1" dirty="0">
                <a:sym typeface="Symbol" panose="05050102010706020507" charset="2"/>
              </a:rPr>
              <a:t></a:t>
            </a:r>
            <a:r>
              <a:rPr lang="en-US" altLang="zh-CN" sz="2000" dirty="0">
                <a:sym typeface="Symbol" panose="05050102010706020507" charset="2"/>
              </a:rPr>
              <a:t>  be a nontrivial multivalued dependency that holds</a:t>
            </a:r>
            <a:br>
              <a:rPr lang="en-US" altLang="zh-CN" sz="2000" dirty="0">
                <a:sym typeface="Symbol" panose="05050102010706020507" charset="2"/>
              </a:rPr>
            </a:br>
            <a:r>
              <a:rPr lang="en-US" altLang="zh-CN" sz="2000" dirty="0">
                <a:sym typeface="Symbol" panose="05050102010706020507" charset="2"/>
              </a:rPr>
              <a:t>            on </a:t>
            </a:r>
            <a:r>
              <a:rPr lang="en-US" altLang="zh-CN" sz="2000" i="1" dirty="0">
                <a:sym typeface="Symbol" panose="05050102010706020507" charset="2"/>
              </a:rPr>
              <a:t>R</a:t>
            </a:r>
            <a:r>
              <a:rPr lang="en-US" altLang="zh-CN" sz="2000" baseline="-25000" dirty="0">
                <a:sym typeface="Symbol" panose="05050102010706020507" charset="2"/>
              </a:rPr>
              <a:t>i</a:t>
            </a:r>
            <a:r>
              <a:rPr lang="en-US" altLang="zh-CN" sz="2000" dirty="0">
                <a:sym typeface="Symbol" panose="05050102010706020507" charset="2"/>
              </a:rPr>
              <a:t> such that   </a:t>
            </a:r>
            <a:r>
              <a:rPr lang="en-US" altLang="zh-CN" sz="2000" i="1" dirty="0">
                <a:sym typeface="Symbol" panose="05050102010706020507" charset="2"/>
              </a:rPr>
              <a:t>R</a:t>
            </a:r>
            <a:r>
              <a:rPr lang="en-US" altLang="zh-CN" sz="2000" i="1" baseline="-25000" dirty="0">
                <a:sym typeface="Symbol" panose="05050102010706020507" charset="2"/>
              </a:rPr>
              <a:t>i  </a:t>
            </a:r>
            <a:r>
              <a:rPr lang="en-US" altLang="zh-CN" sz="2000" dirty="0">
                <a:sym typeface="Symbol" panose="05050102010706020507" charset="2"/>
              </a:rPr>
              <a:t>is not in </a:t>
            </a:r>
            <a:r>
              <a:rPr lang="en-US" altLang="zh-CN" sz="2000" i="1" dirty="0"/>
              <a:t>D</a:t>
            </a:r>
            <a:r>
              <a:rPr lang="en-US" altLang="zh-CN" sz="2000" baseline="-25000" dirty="0"/>
              <a:t>i</a:t>
            </a:r>
            <a:r>
              <a:rPr lang="en-US" altLang="zh-CN" sz="2000" dirty="0"/>
              <a:t>, and </a:t>
            </a:r>
            <a:r>
              <a:rPr lang="en-US" altLang="zh-CN" sz="2000" dirty="0">
                <a:sym typeface="Symbol" panose="05050102010706020507" charset="2"/>
              </a:rPr>
              <a:t>; </a:t>
            </a:r>
            <a:br>
              <a:rPr lang="en-US" altLang="zh-CN" sz="2000" dirty="0">
                <a:sym typeface="Symbol" panose="05050102010706020507" charset="2"/>
              </a:rPr>
            </a:br>
            <a:r>
              <a:rPr lang="en-US" altLang="zh-CN" sz="2000" dirty="0">
                <a:sym typeface="Symbol" panose="05050102010706020507" charset="2"/>
              </a:rPr>
              <a:t>          </a:t>
            </a:r>
            <a:r>
              <a:rPr lang="en-US" altLang="zh-CN" sz="2000" i="1" dirty="0">
                <a:sym typeface="Symbol" panose="05050102010706020507" charset="2"/>
              </a:rPr>
              <a:t>result </a:t>
            </a:r>
            <a:r>
              <a:rPr lang="en-US" altLang="zh-CN" sz="2000" dirty="0">
                <a:sym typeface="Symbol" panose="05050102010706020507" charset="2"/>
              </a:rPr>
              <a:t>:=  (</a:t>
            </a:r>
            <a:r>
              <a:rPr lang="en-US" altLang="zh-CN" sz="2000" i="1" dirty="0">
                <a:sym typeface="Symbol" panose="05050102010706020507" charset="2"/>
              </a:rPr>
              <a:t>result </a:t>
            </a:r>
            <a:r>
              <a:rPr lang="en-US" altLang="zh-CN" sz="2000" dirty="0">
                <a:sym typeface="Symbol" panose="05050102010706020507" charset="2"/>
              </a:rPr>
              <a:t>-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dirty="0">
                <a:sym typeface="Symbol" panose="05050102010706020507" charset="2"/>
              </a:rPr>
              <a:t>) 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baseline="-25000" dirty="0">
                <a:sym typeface="Symbol" panose="05050102010706020507" charset="2"/>
              </a:rPr>
              <a:t> </a:t>
            </a:r>
            <a:r>
              <a:rPr lang="en-US" altLang="zh-CN" sz="2000" dirty="0">
                <a:sym typeface="Symbol" panose="05050102010706020507" charset="2"/>
              </a:rPr>
              <a:t>- )   (, ); </a:t>
            </a:r>
            <a:br>
              <a:rPr lang="en-US" altLang="zh-CN" sz="2000" dirty="0">
                <a:sym typeface="Symbol" panose="05050102010706020507" charset="2"/>
              </a:rPr>
            </a:br>
            <a:r>
              <a:rPr lang="en-US" altLang="zh-CN" sz="2000" b="1" dirty="0">
                <a:sym typeface="Symbol" panose="05050102010706020507" charset="2"/>
              </a:rPr>
              <a:t>       end</a:t>
            </a:r>
            <a:br>
              <a:rPr lang="en-US" altLang="zh-CN" sz="2000" dirty="0">
                <a:sym typeface="Symbol" panose="05050102010706020507" charset="2"/>
              </a:rPr>
            </a:br>
            <a:r>
              <a:rPr lang="en-US" altLang="zh-CN" sz="2000" b="1" dirty="0">
                <a:sym typeface="Symbol" panose="05050102010706020507" charset="2"/>
              </a:rPr>
              <a:t>    else </a:t>
            </a:r>
            <a:r>
              <a:rPr lang="en-US" altLang="zh-CN" sz="2000" i="1" dirty="0">
                <a:sym typeface="Symbol" panose="05050102010706020507" charset="2"/>
              </a:rPr>
              <a:t>done</a:t>
            </a:r>
            <a:r>
              <a:rPr lang="en-US" altLang="zh-CN" sz="2000" dirty="0">
                <a:sym typeface="Symbol" panose="05050102010706020507" charset="2"/>
              </a:rPr>
              <a:t>:= true;</a:t>
            </a:r>
          </a:p>
          <a:p>
            <a:pPr>
              <a:buNone/>
            </a:pPr>
            <a:r>
              <a:rPr lang="en-US" altLang="zh-CN" sz="2000" dirty="0">
                <a:sym typeface="Symbol" panose="05050102010706020507" charset="2"/>
              </a:rPr>
              <a:t>      Note: each </a:t>
            </a:r>
            <a:r>
              <a:rPr lang="en-US" altLang="zh-CN" sz="2000" i="1" dirty="0">
                <a:sym typeface="Symbol" panose="05050102010706020507" charset="2"/>
              </a:rPr>
              <a:t>R</a:t>
            </a:r>
            <a:r>
              <a:rPr lang="en-US" altLang="zh-CN" sz="2000" i="1" baseline="-25000" dirty="0">
                <a:sym typeface="Symbol" panose="05050102010706020507" charset="2"/>
              </a:rPr>
              <a:t>i</a:t>
            </a:r>
            <a:r>
              <a:rPr lang="en-US" altLang="zh-CN" sz="2000" i="1" dirty="0">
                <a:sym typeface="Symbol" panose="05050102010706020507" charset="2"/>
              </a:rPr>
              <a:t> </a:t>
            </a:r>
            <a:r>
              <a:rPr lang="en-US" altLang="zh-CN" sz="2000" dirty="0">
                <a:sym typeface="Symbol" panose="05050102010706020507" charset="2"/>
              </a:rPr>
              <a:t>is in 4NF, and decomposition is lossless-join</a:t>
            </a:r>
          </a:p>
        </p:txBody>
      </p:sp>
      <p:grpSp>
        <p:nvGrpSpPr>
          <p:cNvPr id="159747" name="Group 4"/>
          <p:cNvGrpSpPr/>
          <p:nvPr/>
        </p:nvGrpSpPr>
        <p:grpSpPr>
          <a:xfrm>
            <a:off x="8348663" y="6477000"/>
            <a:ext cx="317500" cy="4763"/>
            <a:chOff x="2640" y="1301"/>
            <a:chExt cx="200" cy="3"/>
          </a:xfrm>
        </p:grpSpPr>
        <p:sp>
          <p:nvSpPr>
            <p:cNvPr id="783365" name="Line 5"/>
            <p:cNvSpPr>
              <a:spLocks noChangeShapeType="1"/>
            </p:cNvSpPr>
            <p:nvPr/>
          </p:nvSpPr>
          <p:spPr bwMode="auto">
            <a:xfrm flipV="1">
              <a:off x="2640" y="1301"/>
              <a:ext cx="136" cy="3"/>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sp>
          <p:nvSpPr>
            <p:cNvPr id="783366" name="Line 6"/>
            <p:cNvSpPr>
              <a:spLocks noChangeShapeType="1"/>
            </p:cNvSpPr>
            <p:nvPr/>
          </p:nvSpPr>
          <p:spPr bwMode="auto">
            <a:xfrm>
              <a:off x="2704" y="1304"/>
              <a:ext cx="136" cy="0"/>
            </a:xfrm>
            <a:prstGeom prst="line">
              <a:avLst/>
            </a:prstGeom>
            <a:noFill/>
            <a:ln w="9525">
              <a:solidFill>
                <a:schemeClr val="tx1"/>
              </a:solidFill>
              <a:round/>
              <a:tailEnd type="triangl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Helvetica" panose="020B0604020202030204" charset="0"/>
                <a:ea typeface="宋体" panose="02010600030101010101" pitchFamily="2" charset="-122"/>
                <a:cs typeface="+mn-cs"/>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vert="horz" wrap="square" lIns="91440" tIns="45720" rIns="91440" bIns="45720" numCol="1" anchor="b"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1" lang="en-US" altLang="zh-CN" sz="3200" b="1" i="0" u="none" strike="noStrike" kern="0" cap="none" spc="0" normalizeH="0" baseline="0" noProof="1">
                <a:solidFill>
                  <a:schemeClr val="tx2"/>
                </a:solidFill>
                <a:effectLst>
                  <a:outerShdw blurRad="38100" dist="38100" dir="2700000">
                    <a:srgbClr val="C0C0C0"/>
                  </a:outerShdw>
                </a:effectLst>
                <a:latin typeface="Arial" panose="020B0604020202020204"/>
                <a:ea typeface="+mj-ea"/>
                <a:cs typeface="Arial" panose="020B0604020202020204"/>
              </a:rPr>
              <a:t>Example</a:t>
            </a:r>
          </a:p>
        </p:txBody>
      </p:sp>
      <p:sp>
        <p:nvSpPr>
          <p:cNvPr id="785411" name="Rectangle 3"/>
          <p:cNvSpPr>
            <a:spLocks noGrp="1"/>
          </p:cNvSpPr>
          <p:nvPr>
            <p:ph idx="1"/>
          </p:nvPr>
        </p:nvSpPr>
        <p:spPr>
          <a:xfrm>
            <a:off x="113030" y="910590"/>
            <a:ext cx="8938895" cy="5313045"/>
          </a:xfrm>
        </p:spPr>
        <p:txBody>
          <a:bodyPr wrap="square" lIns="91440" tIns="45720" rIns="91440" bIns="45720" anchor="t"/>
          <a:lstStyle/>
          <a:p>
            <a:pPr>
              <a:lnSpc>
                <a:spcPct val="90000"/>
              </a:lnSpc>
            </a:pPr>
            <a:r>
              <a:rPr lang="en-US" altLang="zh-CN" sz="2000" i="1" dirty="0"/>
              <a:t>R</a:t>
            </a:r>
            <a:r>
              <a:rPr lang="en-US" altLang="zh-CN" sz="2000" dirty="0"/>
              <a:t> =(</a:t>
            </a:r>
            <a:r>
              <a:rPr lang="en-US" altLang="zh-CN" sz="2000" i="1" dirty="0"/>
              <a:t>A, B, C, G, H, I</a:t>
            </a:r>
            <a:r>
              <a:rPr lang="en-US" altLang="zh-CN" sz="2000" dirty="0"/>
              <a:t>)</a:t>
            </a:r>
          </a:p>
          <a:p>
            <a:pPr>
              <a:lnSpc>
                <a:spcPct val="90000"/>
              </a:lnSpc>
              <a:buNone/>
            </a:pPr>
            <a:r>
              <a:rPr lang="en-US" altLang="zh-CN" sz="2000" i="1" dirty="0"/>
              <a:t>	F </a:t>
            </a:r>
            <a:r>
              <a:rPr lang="en-US" altLang="zh-CN" sz="2000" dirty="0"/>
              <a:t>={ </a:t>
            </a:r>
            <a:r>
              <a:rPr lang="en-US" altLang="zh-CN" sz="2000" i="1" dirty="0"/>
              <a:t>A </a:t>
            </a:r>
            <a:r>
              <a:rPr lang="en-US" altLang="zh-CN" sz="2000" b="1" dirty="0">
                <a:sym typeface="Symbol" panose="05050102010706020507" charset="2"/>
              </a:rPr>
              <a:t></a:t>
            </a:r>
            <a:r>
              <a:rPr lang="en-US" altLang="zh-CN" sz="2000" dirty="0">
                <a:sym typeface="Symbol" panose="05050102010706020507" charset="2"/>
              </a:rPr>
              <a:t> </a:t>
            </a:r>
            <a:r>
              <a:rPr lang="en-US" altLang="zh-CN" sz="2000" i="1" dirty="0"/>
              <a:t>B</a:t>
            </a:r>
            <a:endParaRPr lang="en-US" altLang="zh-CN" sz="2000" dirty="0"/>
          </a:p>
          <a:p>
            <a:pPr>
              <a:lnSpc>
                <a:spcPct val="90000"/>
              </a:lnSpc>
              <a:buNone/>
            </a:pPr>
            <a:r>
              <a:rPr lang="en-US" altLang="zh-CN" sz="2000" i="1" dirty="0"/>
              <a:t>		B</a:t>
            </a:r>
            <a:r>
              <a:rPr lang="en-US" altLang="zh-CN" sz="2000" dirty="0"/>
              <a:t> </a:t>
            </a:r>
            <a:r>
              <a:rPr lang="en-US" altLang="zh-CN" sz="2000" b="1" dirty="0">
                <a:sym typeface="Symbol" panose="05050102010706020507" charset="2"/>
              </a:rPr>
              <a:t></a:t>
            </a:r>
            <a:r>
              <a:rPr lang="en-US" altLang="zh-CN" sz="2000" dirty="0"/>
              <a:t> </a:t>
            </a:r>
            <a:r>
              <a:rPr lang="en-US" altLang="zh-CN" sz="2000" i="1" dirty="0"/>
              <a:t>HI</a:t>
            </a:r>
            <a:endParaRPr lang="en-US" altLang="zh-CN" sz="2000" dirty="0"/>
          </a:p>
          <a:p>
            <a:pPr>
              <a:lnSpc>
                <a:spcPct val="90000"/>
              </a:lnSpc>
              <a:buNone/>
            </a:pPr>
            <a:r>
              <a:rPr lang="en-US" altLang="zh-CN" sz="2000" i="1" dirty="0"/>
              <a:t>		CG </a:t>
            </a:r>
            <a:r>
              <a:rPr lang="en-US" altLang="zh-CN" sz="2000" b="1" dirty="0">
                <a:sym typeface="Symbol" panose="05050102010706020507" charset="2"/>
              </a:rPr>
              <a:t></a:t>
            </a:r>
            <a:r>
              <a:rPr lang="en-US" altLang="zh-CN" sz="2000" dirty="0">
                <a:sym typeface="Symbol" panose="05050102010706020507" charset="2"/>
              </a:rPr>
              <a:t> </a:t>
            </a:r>
            <a:r>
              <a:rPr lang="en-US" altLang="zh-CN" sz="2000" i="1" dirty="0"/>
              <a:t>H</a:t>
            </a:r>
            <a:r>
              <a:rPr lang="en-US" altLang="zh-CN" sz="2000" dirty="0"/>
              <a:t> }</a:t>
            </a:r>
          </a:p>
          <a:p>
            <a:pPr>
              <a:lnSpc>
                <a:spcPct val="90000"/>
              </a:lnSpc>
            </a:pPr>
            <a:r>
              <a:rPr lang="en-US" altLang="zh-CN" sz="2000" i="1" dirty="0"/>
              <a:t>R</a:t>
            </a:r>
            <a:r>
              <a:rPr lang="en-US" altLang="zh-CN" sz="2000" dirty="0"/>
              <a:t> is not in 4NF since </a:t>
            </a:r>
            <a:r>
              <a:rPr lang="en-US" altLang="zh-CN" sz="2000" i="1" dirty="0"/>
              <a:t>A</a:t>
            </a:r>
            <a:r>
              <a:rPr lang="en-US" altLang="zh-CN" sz="2000" dirty="0"/>
              <a:t> </a:t>
            </a:r>
            <a:r>
              <a:rPr lang="en-US" altLang="zh-CN" sz="2000" b="1" dirty="0">
                <a:sym typeface="Symbol" panose="05050102010706020507" charset="2"/>
              </a:rPr>
              <a:t></a:t>
            </a:r>
            <a:r>
              <a:rPr lang="en-US" altLang="zh-CN" sz="2000" dirty="0"/>
              <a:t> </a:t>
            </a:r>
            <a:r>
              <a:rPr lang="en-US" altLang="zh-CN" sz="2000" i="1" dirty="0"/>
              <a:t>B</a:t>
            </a:r>
            <a:r>
              <a:rPr lang="en-US" altLang="zh-CN" sz="2000" dirty="0"/>
              <a:t> and </a:t>
            </a:r>
            <a:r>
              <a:rPr lang="en-US" altLang="zh-CN" sz="2000" i="1" dirty="0"/>
              <a:t>A</a:t>
            </a:r>
            <a:r>
              <a:rPr lang="en-US" altLang="zh-CN" sz="2000" dirty="0"/>
              <a:t> is not a superkey for </a:t>
            </a:r>
            <a:r>
              <a:rPr lang="en-US" altLang="zh-CN" sz="2000" i="1" dirty="0"/>
              <a:t>R</a:t>
            </a:r>
            <a:endParaRPr lang="en-US" altLang="zh-CN" sz="2000" dirty="0"/>
          </a:p>
          <a:p>
            <a:pPr>
              <a:lnSpc>
                <a:spcPct val="90000"/>
              </a:lnSpc>
            </a:pPr>
            <a:r>
              <a:rPr lang="en-US" altLang="zh-CN" sz="2000" dirty="0"/>
              <a:t>Decomposition</a:t>
            </a:r>
          </a:p>
          <a:p>
            <a:pPr>
              <a:lnSpc>
                <a:spcPct val="90000"/>
              </a:lnSpc>
              <a:buNone/>
            </a:pPr>
            <a:r>
              <a:rPr lang="en-US" altLang="zh-CN" sz="2000" dirty="0"/>
              <a:t>	a) </a:t>
            </a:r>
            <a:r>
              <a:rPr lang="en-US" altLang="zh-CN" sz="2000" i="1" dirty="0"/>
              <a:t>R</a:t>
            </a:r>
            <a:r>
              <a:rPr lang="en-US" altLang="zh-CN" sz="2000" i="1" baseline="-25000" dirty="0"/>
              <a:t>1</a:t>
            </a:r>
            <a:r>
              <a:rPr lang="en-US" altLang="zh-CN" sz="2000" dirty="0"/>
              <a:t> = (</a:t>
            </a:r>
            <a:r>
              <a:rPr lang="en-US" altLang="zh-CN" sz="2000" i="1" dirty="0"/>
              <a:t>A, B</a:t>
            </a:r>
            <a:r>
              <a:rPr lang="en-US" altLang="zh-CN" sz="2000" dirty="0"/>
              <a:t>) 			(</a:t>
            </a:r>
            <a:r>
              <a:rPr lang="en-US" altLang="zh-CN" sz="2000" i="1" dirty="0"/>
              <a:t>R</a:t>
            </a:r>
            <a:r>
              <a:rPr lang="en-US" altLang="zh-CN" sz="2000" i="1" baseline="-25000" dirty="0"/>
              <a:t>1</a:t>
            </a:r>
            <a:r>
              <a:rPr lang="en-US" altLang="zh-CN" sz="2000" dirty="0"/>
              <a:t> is in 4NF)</a:t>
            </a:r>
          </a:p>
          <a:p>
            <a:pPr>
              <a:lnSpc>
                <a:spcPct val="90000"/>
              </a:lnSpc>
              <a:buNone/>
            </a:pPr>
            <a:r>
              <a:rPr lang="en-US" altLang="zh-CN" sz="2000" dirty="0"/>
              <a:t>	b) </a:t>
            </a:r>
            <a:r>
              <a:rPr lang="en-US" altLang="zh-CN" sz="2000" i="1" dirty="0"/>
              <a:t>R</a:t>
            </a:r>
            <a:r>
              <a:rPr lang="en-US" altLang="zh-CN" sz="2000" baseline="-25000" dirty="0"/>
              <a:t>2</a:t>
            </a:r>
            <a:r>
              <a:rPr lang="en-US" altLang="zh-CN" sz="2000" dirty="0"/>
              <a:t> = (</a:t>
            </a:r>
            <a:r>
              <a:rPr lang="en-US" altLang="zh-CN" sz="2000" i="1" dirty="0"/>
              <a:t>A, C, G, H, I</a:t>
            </a:r>
            <a:r>
              <a:rPr lang="en-US" altLang="zh-CN" sz="2000" dirty="0"/>
              <a:t>)  		(</a:t>
            </a:r>
            <a:r>
              <a:rPr lang="en-US" altLang="zh-CN" sz="2000" i="1" dirty="0"/>
              <a:t>R</a:t>
            </a:r>
            <a:r>
              <a:rPr lang="en-US" altLang="zh-CN" sz="2000" i="1" baseline="-25000" dirty="0"/>
              <a:t>2</a:t>
            </a:r>
            <a:r>
              <a:rPr lang="en-US" altLang="zh-CN" sz="2000" dirty="0"/>
              <a:t> is not in 4NF, decompose into R</a:t>
            </a:r>
            <a:r>
              <a:rPr lang="en-US" altLang="zh-CN" sz="2000" baseline="-25000" dirty="0"/>
              <a:t>3 </a:t>
            </a:r>
            <a:r>
              <a:rPr lang="en-US" altLang="zh-CN" sz="2000" dirty="0"/>
              <a:t>and R</a:t>
            </a:r>
            <a:r>
              <a:rPr lang="en-US" altLang="zh-CN" sz="2000" baseline="-25000" dirty="0"/>
              <a:t>4</a:t>
            </a:r>
            <a:r>
              <a:rPr lang="en-US" altLang="zh-CN" sz="2000" dirty="0"/>
              <a:t>)</a:t>
            </a:r>
          </a:p>
          <a:p>
            <a:pPr>
              <a:lnSpc>
                <a:spcPct val="90000"/>
              </a:lnSpc>
              <a:buNone/>
            </a:pPr>
            <a:r>
              <a:rPr lang="en-US" altLang="zh-CN" sz="2000" dirty="0"/>
              <a:t>	c) </a:t>
            </a:r>
            <a:r>
              <a:rPr lang="en-US" altLang="zh-CN" sz="2000" i="1" dirty="0"/>
              <a:t>R</a:t>
            </a:r>
            <a:r>
              <a:rPr lang="en-US" altLang="zh-CN" sz="2000" baseline="-25000" dirty="0"/>
              <a:t>3</a:t>
            </a:r>
            <a:r>
              <a:rPr lang="en-US" altLang="zh-CN" sz="2000" dirty="0"/>
              <a:t> = (</a:t>
            </a:r>
            <a:r>
              <a:rPr lang="en-US" altLang="zh-CN" sz="2000" i="1" dirty="0"/>
              <a:t>C, G, H</a:t>
            </a:r>
            <a:r>
              <a:rPr lang="en-US" altLang="zh-CN" sz="2000" dirty="0"/>
              <a:t>) 		(</a:t>
            </a:r>
            <a:r>
              <a:rPr lang="en-US" altLang="zh-CN" sz="2000" i="1" dirty="0"/>
              <a:t>R</a:t>
            </a:r>
            <a:r>
              <a:rPr lang="en-US" altLang="zh-CN" sz="2000" baseline="-25000" dirty="0"/>
              <a:t>3</a:t>
            </a:r>
            <a:r>
              <a:rPr lang="en-US" altLang="zh-CN" sz="2000" dirty="0"/>
              <a:t> is in 4NF)</a:t>
            </a:r>
          </a:p>
          <a:p>
            <a:pPr>
              <a:lnSpc>
                <a:spcPct val="90000"/>
              </a:lnSpc>
              <a:buNone/>
            </a:pPr>
            <a:r>
              <a:rPr lang="en-US" altLang="zh-CN" sz="2000" dirty="0"/>
              <a:t>	d) </a:t>
            </a:r>
            <a:r>
              <a:rPr lang="en-US" altLang="zh-CN" sz="2000" i="1" dirty="0"/>
              <a:t>R</a:t>
            </a:r>
            <a:r>
              <a:rPr lang="en-US" altLang="zh-CN" sz="2000" i="1" baseline="-25000" dirty="0"/>
              <a:t>4</a:t>
            </a:r>
            <a:r>
              <a:rPr lang="en-US" altLang="zh-CN" sz="2000" dirty="0"/>
              <a:t> = (</a:t>
            </a:r>
            <a:r>
              <a:rPr lang="en-US" altLang="zh-CN" sz="2000" i="1" dirty="0"/>
              <a:t>A, C, G, I</a:t>
            </a:r>
            <a:r>
              <a:rPr lang="en-US" altLang="zh-CN" sz="2000" dirty="0"/>
              <a:t>)  		(</a:t>
            </a:r>
            <a:r>
              <a:rPr lang="en-US" altLang="zh-CN" sz="2000" i="1" dirty="0"/>
              <a:t>R</a:t>
            </a:r>
            <a:r>
              <a:rPr lang="en-US" altLang="zh-CN" sz="2000" i="1" baseline="-25000" dirty="0"/>
              <a:t>4</a:t>
            </a:r>
            <a:r>
              <a:rPr lang="en-US" altLang="zh-CN" sz="2000" dirty="0"/>
              <a:t> is not in 4NF, decompose into R</a:t>
            </a:r>
            <a:r>
              <a:rPr lang="en-US" altLang="zh-CN" sz="2000" baseline="-25000" dirty="0"/>
              <a:t>5 </a:t>
            </a:r>
            <a:r>
              <a:rPr lang="en-US" altLang="zh-CN" sz="2000" dirty="0"/>
              <a:t>and R</a:t>
            </a:r>
            <a:r>
              <a:rPr lang="en-US" altLang="zh-CN" sz="2000" baseline="-25000" dirty="0"/>
              <a:t>6</a:t>
            </a:r>
            <a:r>
              <a:rPr lang="en-US" altLang="zh-CN" sz="2000" dirty="0"/>
              <a:t>)</a:t>
            </a:r>
          </a:p>
          <a:p>
            <a:pPr lvl="1">
              <a:lnSpc>
                <a:spcPct val="90000"/>
              </a:lnSpc>
            </a:pPr>
            <a:r>
              <a:rPr lang="en-US" altLang="zh-CN" sz="2000" i="1" dirty="0"/>
              <a:t>A</a:t>
            </a:r>
            <a:r>
              <a:rPr lang="en-US" altLang="zh-CN" sz="2000" dirty="0"/>
              <a:t> </a:t>
            </a:r>
            <a:r>
              <a:rPr lang="en-US" altLang="zh-CN" sz="2000" b="1" dirty="0">
                <a:sym typeface="Symbol" panose="05050102010706020507" charset="2"/>
              </a:rPr>
              <a:t></a:t>
            </a:r>
            <a:r>
              <a:rPr lang="en-US" altLang="zh-CN" sz="2000" dirty="0">
                <a:sym typeface="Symbol" panose="05050102010706020507" charset="2"/>
              </a:rPr>
              <a:t> </a:t>
            </a:r>
            <a:r>
              <a:rPr lang="en-US" altLang="zh-CN" sz="2000" i="1" dirty="0"/>
              <a:t>B</a:t>
            </a:r>
            <a:r>
              <a:rPr lang="en-US" altLang="zh-CN" sz="2000" dirty="0"/>
              <a:t> and </a:t>
            </a:r>
            <a:r>
              <a:rPr lang="en-US" altLang="zh-CN" sz="2000" i="1" dirty="0"/>
              <a:t>B</a:t>
            </a:r>
            <a:r>
              <a:rPr lang="en-US" altLang="zh-CN" sz="2000" dirty="0"/>
              <a:t> </a:t>
            </a:r>
            <a:r>
              <a:rPr lang="en-US" altLang="zh-CN" sz="2000" b="1" dirty="0">
                <a:sym typeface="Symbol" panose="05050102010706020507" charset="2"/>
              </a:rPr>
              <a:t></a:t>
            </a:r>
            <a:r>
              <a:rPr lang="en-US" altLang="zh-CN" sz="2000" dirty="0"/>
              <a:t> </a:t>
            </a:r>
            <a:r>
              <a:rPr lang="en-US" altLang="zh-CN" sz="2000" i="1" dirty="0"/>
              <a:t>HI </a:t>
            </a:r>
            <a:r>
              <a:rPr lang="en-US" altLang="zh-CN" sz="2000" i="1" dirty="0">
                <a:sym typeface="Wingdings" panose="05000000000000000000" pitchFamily="2" charset="2"/>
              </a:rPr>
              <a:t> </a:t>
            </a:r>
            <a:r>
              <a:rPr lang="en-US" altLang="zh-CN" sz="2000" i="1" dirty="0"/>
              <a:t>A</a:t>
            </a:r>
            <a:r>
              <a:rPr lang="en-US" altLang="zh-CN" sz="2000" dirty="0"/>
              <a:t> </a:t>
            </a:r>
            <a:r>
              <a:rPr lang="en-US" altLang="zh-CN" sz="2000" b="1" dirty="0">
                <a:sym typeface="Symbol" panose="05050102010706020507" charset="2"/>
              </a:rPr>
              <a:t></a:t>
            </a:r>
            <a:r>
              <a:rPr lang="en-US" altLang="zh-CN" sz="2000" dirty="0">
                <a:sym typeface="Symbol" panose="05050102010706020507" charset="2"/>
              </a:rPr>
              <a:t> </a:t>
            </a:r>
            <a:r>
              <a:rPr lang="en-US" altLang="zh-CN" sz="2000" i="1" dirty="0"/>
              <a:t>HI</a:t>
            </a:r>
            <a:r>
              <a:rPr lang="en-US" altLang="zh-CN" sz="2000" dirty="0"/>
              <a:t>, (MVD transitivity), and</a:t>
            </a:r>
          </a:p>
          <a:p>
            <a:pPr lvl="1">
              <a:lnSpc>
                <a:spcPct val="90000"/>
              </a:lnSpc>
            </a:pPr>
            <a:r>
              <a:rPr lang="en-US" altLang="zh-CN" sz="2000" dirty="0"/>
              <a:t>and hence </a:t>
            </a:r>
            <a:r>
              <a:rPr lang="en-US" altLang="zh-CN" sz="2000" i="1" dirty="0"/>
              <a:t>A</a:t>
            </a:r>
            <a:r>
              <a:rPr lang="en-US" altLang="zh-CN" sz="2000" dirty="0"/>
              <a:t> </a:t>
            </a:r>
            <a:r>
              <a:rPr lang="en-US" altLang="zh-CN" sz="2000" b="1" dirty="0">
                <a:sym typeface="Symbol" panose="05050102010706020507" charset="2"/>
              </a:rPr>
              <a:t></a:t>
            </a:r>
            <a:r>
              <a:rPr lang="en-US" altLang="zh-CN" sz="2000" dirty="0">
                <a:sym typeface="Symbol" panose="05050102010706020507" charset="2"/>
              </a:rPr>
              <a:t> </a:t>
            </a:r>
            <a:r>
              <a:rPr lang="en-US" altLang="zh-CN" sz="2000" i="1" dirty="0"/>
              <a:t>I (MVD restriction to R</a:t>
            </a:r>
            <a:r>
              <a:rPr lang="en-US" altLang="zh-CN" sz="2000" i="1" baseline="-25000" dirty="0"/>
              <a:t>4</a:t>
            </a:r>
            <a:r>
              <a:rPr lang="en-US" altLang="zh-CN" sz="2000" i="1" dirty="0"/>
              <a:t>)</a:t>
            </a:r>
            <a:endParaRPr lang="en-US" altLang="zh-CN" sz="2000" dirty="0"/>
          </a:p>
          <a:p>
            <a:pPr>
              <a:lnSpc>
                <a:spcPct val="90000"/>
              </a:lnSpc>
              <a:buNone/>
            </a:pPr>
            <a:r>
              <a:rPr lang="en-US" altLang="zh-CN" sz="2000" dirty="0"/>
              <a:t>	e) </a:t>
            </a:r>
            <a:r>
              <a:rPr lang="en-US" altLang="zh-CN" sz="2000" i="1" dirty="0"/>
              <a:t>R</a:t>
            </a:r>
            <a:r>
              <a:rPr lang="en-US" altLang="zh-CN" sz="2000" i="1" baseline="-25000" dirty="0"/>
              <a:t>5</a:t>
            </a:r>
            <a:r>
              <a:rPr lang="en-US" altLang="zh-CN" sz="2000" dirty="0"/>
              <a:t> = (</a:t>
            </a:r>
            <a:r>
              <a:rPr lang="en-US" altLang="zh-CN" sz="2000" i="1" dirty="0"/>
              <a:t>A, I</a:t>
            </a:r>
            <a:r>
              <a:rPr lang="en-US" altLang="zh-CN" sz="2000" dirty="0"/>
              <a:t>)  			(</a:t>
            </a:r>
            <a:r>
              <a:rPr lang="en-US" altLang="zh-CN" sz="2000" i="1" dirty="0"/>
              <a:t>R</a:t>
            </a:r>
            <a:r>
              <a:rPr lang="en-US" altLang="zh-CN" sz="2000" i="1" baseline="-25000" dirty="0"/>
              <a:t>5</a:t>
            </a:r>
            <a:r>
              <a:rPr lang="en-US" altLang="zh-CN" sz="2000" dirty="0"/>
              <a:t> is in 4NF)</a:t>
            </a:r>
          </a:p>
          <a:p>
            <a:pPr>
              <a:lnSpc>
                <a:spcPct val="90000"/>
              </a:lnSpc>
              <a:buNone/>
            </a:pPr>
            <a:r>
              <a:rPr lang="en-US" altLang="zh-CN" sz="2000" dirty="0"/>
              <a:t>	f)</a:t>
            </a:r>
            <a:r>
              <a:rPr lang="en-US" altLang="zh-CN" sz="2000" i="1" dirty="0"/>
              <a:t>R</a:t>
            </a:r>
            <a:r>
              <a:rPr lang="en-US" altLang="zh-CN" sz="2000" i="1" baseline="-25000" dirty="0"/>
              <a:t>6</a:t>
            </a:r>
            <a:r>
              <a:rPr lang="en-US" altLang="zh-CN" sz="2000" dirty="0"/>
              <a:t> = (A, C, G)  		(R</a:t>
            </a:r>
            <a:r>
              <a:rPr lang="en-US" altLang="zh-CN" sz="2000" baseline="-25000" dirty="0"/>
              <a:t>6</a:t>
            </a:r>
            <a:r>
              <a:rPr lang="en-US" altLang="zh-CN" sz="2000" dirty="0"/>
              <a:t> is in  4NF)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5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5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5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54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54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54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54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54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54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54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854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854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a3695820-a623-4841-a747-a2f93681cd92"/>
  <p:tag name="COMMONDATA" val="eyJoZGlkIjoiZWIxYzZkM2FmYTk4YjgyMWQyYjQ4MGI5NDkwOGIwYmYifQ=="/>
</p:tagLst>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宋体"/>
        <a:cs typeface=""/>
      </a:majorFont>
      <a:minorFont>
        <a:latin typeface="Helvetica"/>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3020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30204" charset="0"/>
            <a:ea typeface="宋体" panose="02010600030101010101" pitchFamily="2" charset="-122"/>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319</TotalTime>
  <Words>11674</Words>
  <Application>Microsoft Office PowerPoint</Application>
  <PresentationFormat>全屏显示(4:3)</PresentationFormat>
  <Paragraphs>1165</Paragraphs>
  <Slides>120</Slides>
  <Notes>91</Notes>
  <HiddenSlides>0</HiddenSlides>
  <MMClips>0</MMClips>
  <ScaleCrop>false</ScaleCrop>
  <HeadingPairs>
    <vt:vector size="10"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120</vt:i4>
      </vt:variant>
      <vt:variant>
        <vt:lpstr>自定义放映</vt:lpstr>
      </vt:variant>
      <vt:variant>
        <vt:i4>1</vt:i4>
      </vt:variant>
    </vt:vector>
  </HeadingPairs>
  <TitlesOfParts>
    <vt:vector size="141" baseType="lpstr">
      <vt:lpstr>Greek Symbols</vt:lpstr>
      <vt:lpstr>Iconic Symbols Ext</vt:lpstr>
      <vt:lpstr>Monotype Sorts</vt:lpstr>
      <vt:lpstr>MS LineDraw</vt:lpstr>
      <vt:lpstr>黑体</vt:lpstr>
      <vt:lpstr>隶书</vt:lpstr>
      <vt:lpstr>宋体</vt:lpstr>
      <vt:lpstr>微软雅黑</vt:lpstr>
      <vt:lpstr>幼圆</vt:lpstr>
      <vt:lpstr>Arial</vt:lpstr>
      <vt:lpstr>Courier New</vt:lpstr>
      <vt:lpstr>Helvetica</vt:lpstr>
      <vt:lpstr>Symbol</vt:lpstr>
      <vt:lpstr>Times</vt:lpstr>
      <vt:lpstr>Times New Roman</vt:lpstr>
      <vt:lpstr>Webdings</vt:lpstr>
      <vt:lpstr>Wingdings</vt:lpstr>
      <vt:lpstr>2_db-5-grey</vt:lpstr>
      <vt:lpstr>MS_ClipArt_Gallery.2</vt:lpstr>
      <vt:lpstr>Equations</vt:lpstr>
      <vt:lpstr>Chapter 8:  Relational Database Design</vt:lpstr>
      <vt:lpstr>重要概念之间的关系</vt:lpstr>
      <vt:lpstr>Chapter 8:  Relational Database Design</vt:lpstr>
      <vt:lpstr>为什么要规范化设计？</vt:lpstr>
      <vt:lpstr>Combine Schemas?</vt:lpstr>
      <vt:lpstr>PowerPoint 演示文稿</vt:lpstr>
      <vt:lpstr>A Combined Schema Without Repetition</vt:lpstr>
      <vt:lpstr>What About Smaller Schemas?</vt:lpstr>
      <vt:lpstr>A Lossy Decomposition</vt:lpstr>
      <vt:lpstr>Example of Lossless-Join Decomposition </vt:lpstr>
      <vt:lpstr>First Normal Form</vt:lpstr>
      <vt:lpstr>First Normal Form (Cont’d)</vt:lpstr>
      <vt:lpstr>Goal — Devise a Theory for the Following</vt:lpstr>
      <vt:lpstr>PowerPoint 演示文稿</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Boyce-Codd Normal Form</vt:lpstr>
      <vt:lpstr>SQL中的函数依赖</vt:lpstr>
      <vt:lpstr>Decomposing a Schema into BCNF</vt:lpstr>
      <vt:lpstr>BCNF and Dependency Preservation</vt:lpstr>
      <vt:lpstr>Third Normal Form</vt:lpstr>
      <vt:lpstr>Goals of Normalization</vt:lpstr>
      <vt:lpstr>How good is BCNF?</vt:lpstr>
      <vt:lpstr>How good is BCNF? (Cont.)</vt:lpstr>
      <vt:lpstr>How good is BCNF? (Cont.)</vt:lpstr>
      <vt:lpstr>How good is BCNF?</vt:lpstr>
      <vt:lpstr>How good is BCNF? (Cont.)</vt:lpstr>
      <vt:lpstr>How good is BCNF? (Cont.)</vt:lpstr>
      <vt:lpstr>Functional-Dependency Theory</vt:lpstr>
      <vt:lpstr>Closure of a Set of Functional Dependencies</vt:lpstr>
      <vt:lpstr>Closure of a Set of Functional Dependencies</vt:lpstr>
      <vt:lpstr>Closure of a Set of Functional Dependencies</vt:lpstr>
      <vt:lpstr>Example</vt:lpstr>
      <vt:lpstr>Procedure for Computing F+</vt:lpstr>
      <vt:lpstr>Closure of Functional Dependencies (Cont.)</vt:lpstr>
      <vt:lpstr>PowerPoint 演示文稿</vt:lpstr>
      <vt:lpstr>PowerPoint 演示文稿</vt:lpstr>
      <vt:lpstr>PowerPoint 演示文稿</vt:lpstr>
      <vt:lpstr>Closure of Attribute Sets</vt:lpstr>
      <vt:lpstr>Example of Attribute Set Closure</vt:lpstr>
      <vt:lpstr>Example of Attribute Set Closure</vt:lpstr>
      <vt:lpstr>Example of Attribute Set Closure</vt:lpstr>
      <vt:lpstr>Uses of Attribute Closure</vt:lpstr>
      <vt:lpstr>候选键的计算</vt:lpstr>
      <vt:lpstr>候选键的计算</vt:lpstr>
      <vt:lpstr>候选键的计算</vt:lpstr>
      <vt:lpstr>候选键的计算</vt:lpstr>
      <vt:lpstr>候选键的计算：替换法</vt:lpstr>
      <vt:lpstr>候选键的计算：替换法</vt:lpstr>
      <vt:lpstr>Canonical Cover</vt:lpstr>
      <vt:lpstr>Extraneous Attributes</vt:lpstr>
      <vt:lpstr>Testing if an Attribute is Extraneous</vt:lpstr>
      <vt:lpstr>Canonical Cover</vt:lpstr>
      <vt:lpstr>Computing a Canonical Cover</vt:lpstr>
      <vt:lpstr>Lossless-join Decomposition</vt:lpstr>
      <vt:lpstr>Example</vt:lpstr>
      <vt:lpstr>Dependency Preservation</vt:lpstr>
      <vt:lpstr>Testing for Dependency Preservation</vt:lpstr>
      <vt:lpstr>Example</vt:lpstr>
      <vt:lpstr>PowerPoint 演示文稿</vt:lpstr>
      <vt:lpstr>Testing for BCNF</vt:lpstr>
      <vt:lpstr>Testing Decomposition for BCNF</vt:lpstr>
      <vt:lpstr>BCNF Decomposition Algorithm</vt:lpstr>
      <vt:lpstr>PowerPoint 演示文稿</vt:lpstr>
      <vt:lpstr>Example of BCNF Decomposition</vt:lpstr>
      <vt:lpstr>Example of BCNF Decomposition</vt:lpstr>
      <vt:lpstr>BCNF Decomposition (Cont.)</vt:lpstr>
      <vt:lpstr>BCNF and Dependency Preservation</vt:lpstr>
      <vt:lpstr>Third Normal Form: Motivation</vt:lpstr>
      <vt:lpstr>3NF Example</vt:lpstr>
      <vt:lpstr>Redundancy  in 3NF</vt:lpstr>
      <vt:lpstr>Testing for 3NF</vt:lpstr>
      <vt:lpstr>3NF Decomposition Algorithm</vt:lpstr>
      <vt:lpstr>3NF Decomposition Algorithm (Cont.)</vt:lpstr>
      <vt:lpstr>3NF Decomposition: An Example</vt:lpstr>
      <vt:lpstr>3NF Decompsition Example (Cont.)</vt:lpstr>
      <vt:lpstr>Comparison of BCNF and 3NF</vt:lpstr>
      <vt:lpstr>BCNF分解总结</vt:lpstr>
      <vt:lpstr>3NF分解总结</vt:lpstr>
      <vt:lpstr>Design Goals</vt:lpstr>
      <vt:lpstr>去规范化Denomalization设计</vt:lpstr>
      <vt:lpstr>去规范化Denomalization设计</vt:lpstr>
      <vt:lpstr>PowerPoint 演示文稿</vt:lpstr>
      <vt:lpstr>范式和规范化</vt:lpstr>
      <vt:lpstr>Multivalued Dependencies</vt:lpstr>
      <vt:lpstr>Multivalued Dependencies (MVDs)</vt:lpstr>
      <vt:lpstr>MVD (Cont.)</vt:lpstr>
      <vt:lpstr>Example</vt:lpstr>
      <vt:lpstr>Example (Cont.)</vt:lpstr>
      <vt:lpstr>Use of Multivalued Dependencies</vt:lpstr>
      <vt:lpstr>Theory of MVDs</vt:lpstr>
      <vt:lpstr>Fourth Normal Form</vt:lpstr>
      <vt:lpstr>Restriction of Multivalued Dependencies</vt:lpstr>
      <vt:lpstr>4NF Decomposition Algorithm</vt:lpstr>
      <vt:lpstr>Example</vt:lpstr>
      <vt:lpstr>Further Normal Forms</vt:lpstr>
      <vt:lpstr>Overall Database Design Process</vt:lpstr>
      <vt:lpstr>ER Model and Normalization</vt:lpstr>
      <vt:lpstr>Denormalization for Performance</vt:lpstr>
      <vt:lpstr>Other Design Issues</vt:lpstr>
      <vt:lpstr>Modeling Temporal Data</vt:lpstr>
      <vt:lpstr>Modeling Temporal Data (Cont.)</vt:lpstr>
      <vt:lpstr>End of Chapter</vt:lpstr>
      <vt:lpstr>Proof of Correctness of 3NF Decomposition Algorithm</vt:lpstr>
      <vt:lpstr>Correctness of 3NF Decomposition Algorithm</vt:lpstr>
      <vt:lpstr>Correctness of 3NF Decomposition Algorithm (Cont’d.)</vt:lpstr>
      <vt:lpstr>Correctness of 3NF Decomposition (Cont’d.)</vt:lpstr>
      <vt:lpstr>Correctness of 3NF Decomposition (Cont’d.)</vt:lpstr>
      <vt:lpstr>Figure 8.02</vt:lpstr>
      <vt:lpstr>Figure 8.03</vt:lpstr>
      <vt:lpstr>Figure 8.04</vt:lpstr>
      <vt:lpstr>Figure 8.05</vt:lpstr>
      <vt:lpstr>Figure 8.06</vt:lpstr>
      <vt:lpstr>Figure 8.14</vt:lpstr>
      <vt:lpstr>Figure 8.15</vt:lpstr>
      <vt:lpstr>Figure 8.17</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馨木 葛</cp:lastModifiedBy>
  <cp:revision>316</cp:revision>
  <cp:lastPrinted>2005-01-10T21:51:00Z</cp:lastPrinted>
  <dcterms:created xsi:type="dcterms:W3CDTF">1999-11-04T20:50:00Z</dcterms:created>
  <dcterms:modified xsi:type="dcterms:W3CDTF">2024-03-04T13:10:37Z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E537ABAEBCC8419BB763948333D3F3B3_13</vt:lpwstr>
  </property>
</Properties>
</file>