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79" r:id="rId2"/>
    <p:sldId id="470" r:id="rId3"/>
    <p:sldId id="471" r:id="rId4"/>
    <p:sldId id="472" r:id="rId5"/>
    <p:sldId id="473" r:id="rId6"/>
    <p:sldId id="474" r:id="rId7"/>
    <p:sldId id="478" r:id="rId8"/>
    <p:sldId id="475" r:id="rId9"/>
    <p:sldId id="476" r:id="rId10"/>
    <p:sldId id="324" r:id="rId11"/>
    <p:sldId id="260" r:id="rId12"/>
    <p:sldId id="261" r:id="rId13"/>
    <p:sldId id="262" r:id="rId14"/>
    <p:sldId id="263" r:id="rId15"/>
    <p:sldId id="264"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3EAA919-DBE4-478E-95DA-6FB601F69B4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a:extLst>
              <a:ext uri="{FF2B5EF4-FFF2-40B4-BE49-F238E27FC236}">
                <a16:creationId xmlns:a16="http://schemas.microsoft.com/office/drawing/2014/main" xmlns="" id="{8B4D67C0-DC63-449C-B9AB-32067FC88FE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8C73E9E-23D1-4D3A-9D19-43F129C1AB7E}" type="datetimeFigureOut">
              <a:rPr lang="zh-CN" altLang="en-US"/>
              <a:pPr>
                <a:defRPr/>
              </a:pPr>
              <a:t>2023/3/27</a:t>
            </a:fld>
            <a:endParaRPr lang="zh-CN" altLang="en-US"/>
          </a:p>
        </p:txBody>
      </p:sp>
      <p:sp>
        <p:nvSpPr>
          <p:cNvPr id="4" name="Slide Image Placeholder 3">
            <a:extLst>
              <a:ext uri="{FF2B5EF4-FFF2-40B4-BE49-F238E27FC236}">
                <a16:creationId xmlns:a16="http://schemas.microsoft.com/office/drawing/2014/main" xmlns="" id="{61217F73-B02D-4875-B7B1-47A34387DAA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a:extLst>
              <a:ext uri="{FF2B5EF4-FFF2-40B4-BE49-F238E27FC236}">
                <a16:creationId xmlns:a16="http://schemas.microsoft.com/office/drawing/2014/main" xmlns="" id="{1FF45CD2-6AEC-4A77-910E-0768374D4C7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a:extLst>
              <a:ext uri="{FF2B5EF4-FFF2-40B4-BE49-F238E27FC236}">
                <a16:creationId xmlns:a16="http://schemas.microsoft.com/office/drawing/2014/main" xmlns="" id="{1235F74A-FC41-4EC3-B918-81B7523D08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a:extLst>
              <a:ext uri="{FF2B5EF4-FFF2-40B4-BE49-F238E27FC236}">
                <a16:creationId xmlns:a16="http://schemas.microsoft.com/office/drawing/2014/main" xmlns="" id="{9EEDDFED-EE63-40E4-B5BE-3A7A19FE0D9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338037A-3BD6-409F-AF37-940E2FDA854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5B76DF43-4384-407E-AE85-5C6A286D8C0D}"/>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D3CF14-39FA-4750-8B29-3B833C01EA4F}" type="slidenum">
              <a:rPr lang="en-US" altLang="zh-CN" smtClean="0">
                <a:latin typeface="Calibri" panose="020F0502020204030204" pitchFamily="34" charset="0"/>
              </a:rPr>
              <a:pPr/>
              <a:t>8</a:t>
            </a:fld>
            <a:endParaRPr lang="en-US" altLang="zh-CN">
              <a:latin typeface="Calibri" panose="020F0502020204030204" pitchFamily="34" charset="0"/>
            </a:endParaRPr>
          </a:p>
        </p:txBody>
      </p:sp>
      <p:sp>
        <p:nvSpPr>
          <p:cNvPr id="45059" name="Rectangle 2">
            <a:extLst>
              <a:ext uri="{FF2B5EF4-FFF2-40B4-BE49-F238E27FC236}">
                <a16:creationId xmlns:a16="http://schemas.microsoft.com/office/drawing/2014/main" xmlns="" id="{48566085-5E92-41DA-9A88-61773AC5CB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60" name="Rectangle 3">
            <a:extLst>
              <a:ext uri="{FF2B5EF4-FFF2-40B4-BE49-F238E27FC236}">
                <a16:creationId xmlns:a16="http://schemas.microsoft.com/office/drawing/2014/main" xmlns="" id="{6FDA8ADC-13DA-44EA-81F3-2874C2C95A43}"/>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xmlns="" id="{DCC0BDF7-02DC-4A56-B5D1-C07FD05FBD57}"/>
              </a:ext>
            </a:extLst>
          </p:cNvPr>
          <p:cNvSpPr>
            <a:spLocks noGrp="1"/>
          </p:cNvSpPr>
          <p:nvPr>
            <p:ph type="dt" sz="half" idx="10"/>
          </p:nvPr>
        </p:nvSpPr>
        <p:spPr/>
        <p:txBody>
          <a:bodyPr/>
          <a:lstStyle>
            <a:lvl1pPr>
              <a:defRPr/>
            </a:lvl1pPr>
          </a:lstStyle>
          <a:p>
            <a:pPr>
              <a:defRPr/>
            </a:pPr>
            <a:fld id="{A2AB35C4-97C7-4BA7-A311-D84D026CBC4C}"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F704938F-17B5-48FC-A03A-37853A38153D}"/>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xmlns="" id="{34838109-723E-46E6-93F5-44A80602BBDA}"/>
              </a:ext>
            </a:extLst>
          </p:cNvPr>
          <p:cNvSpPr>
            <a:spLocks noGrp="1"/>
          </p:cNvSpPr>
          <p:nvPr>
            <p:ph type="sldNum" sz="quarter" idx="12"/>
          </p:nvPr>
        </p:nvSpPr>
        <p:spPr/>
        <p:txBody>
          <a:bodyPr/>
          <a:lstStyle>
            <a:lvl1pPr>
              <a:defRPr/>
            </a:lvl1pPr>
          </a:lstStyle>
          <a:p>
            <a:pPr>
              <a:defRPr/>
            </a:pPr>
            <a:fld id="{77AAD3AF-BBF2-4208-B10A-EE229D2E97C1}" type="slidenum">
              <a:rPr lang="zh-CN" altLang="en-US"/>
              <a:pPr>
                <a:defRPr/>
              </a:pPr>
              <a:t>‹#›</a:t>
            </a:fld>
            <a:endParaRPr lang="zh-CN" altLang="en-US"/>
          </a:p>
        </p:txBody>
      </p:sp>
    </p:spTree>
    <p:extLst>
      <p:ext uri="{BB962C8B-B14F-4D97-AF65-F5344CB8AC3E}">
        <p14:creationId xmlns:p14="http://schemas.microsoft.com/office/powerpoint/2010/main" xmlns="" val="113699145"/>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xmlns="" id="{C6033568-CD8F-489B-81BC-C0358ABA1A9B}"/>
              </a:ext>
            </a:extLst>
          </p:cNvPr>
          <p:cNvSpPr>
            <a:spLocks noGrp="1"/>
          </p:cNvSpPr>
          <p:nvPr>
            <p:ph type="dt" sz="half" idx="10"/>
          </p:nvPr>
        </p:nvSpPr>
        <p:spPr/>
        <p:txBody>
          <a:bodyPr/>
          <a:lstStyle>
            <a:lvl1pPr>
              <a:defRPr/>
            </a:lvl1pPr>
          </a:lstStyle>
          <a:p>
            <a:pPr>
              <a:defRPr/>
            </a:pPr>
            <a:fld id="{18D0E459-EF55-4299-B2C2-E7344D800217}"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A8CBE6D0-BF3D-45E7-A7D7-C5A762AEF448}"/>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xmlns="" id="{0CEF13AB-0567-49F5-87D7-07FF574338BE}"/>
              </a:ext>
            </a:extLst>
          </p:cNvPr>
          <p:cNvSpPr>
            <a:spLocks noGrp="1"/>
          </p:cNvSpPr>
          <p:nvPr>
            <p:ph type="sldNum" sz="quarter" idx="12"/>
          </p:nvPr>
        </p:nvSpPr>
        <p:spPr/>
        <p:txBody>
          <a:bodyPr/>
          <a:lstStyle>
            <a:lvl1pPr>
              <a:defRPr/>
            </a:lvl1pPr>
          </a:lstStyle>
          <a:p>
            <a:pPr>
              <a:defRPr/>
            </a:pPr>
            <a:fld id="{8EB0E5B6-44B3-4A85-BA55-C45F7603B0BE}" type="slidenum">
              <a:rPr lang="zh-CN" altLang="en-US"/>
              <a:pPr>
                <a:defRPr/>
              </a:pPr>
              <a:t>‹#›</a:t>
            </a:fld>
            <a:endParaRPr lang="zh-CN" altLang="en-US"/>
          </a:p>
        </p:txBody>
      </p:sp>
    </p:spTree>
    <p:extLst>
      <p:ext uri="{BB962C8B-B14F-4D97-AF65-F5344CB8AC3E}">
        <p14:creationId xmlns:p14="http://schemas.microsoft.com/office/powerpoint/2010/main" xmlns="" val="3010947156"/>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xmlns="" id="{2E60C9EB-5A63-4EAE-9CE3-3C4DF1E18494}"/>
              </a:ext>
            </a:extLst>
          </p:cNvPr>
          <p:cNvSpPr>
            <a:spLocks noGrp="1"/>
          </p:cNvSpPr>
          <p:nvPr>
            <p:ph type="dt" sz="half" idx="10"/>
          </p:nvPr>
        </p:nvSpPr>
        <p:spPr/>
        <p:txBody>
          <a:bodyPr/>
          <a:lstStyle>
            <a:lvl1pPr>
              <a:defRPr/>
            </a:lvl1pPr>
          </a:lstStyle>
          <a:p>
            <a:pPr>
              <a:defRPr/>
            </a:pPr>
            <a:fld id="{E8B7A902-E9AB-46C8-9D04-3914BEB39E5D}"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F3FD0E63-C340-4015-B3A8-4A413B6F3C25}"/>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xmlns="" id="{61D52253-7AA7-4AC6-BD3B-FD171A3CD069}"/>
              </a:ext>
            </a:extLst>
          </p:cNvPr>
          <p:cNvSpPr>
            <a:spLocks noGrp="1"/>
          </p:cNvSpPr>
          <p:nvPr>
            <p:ph type="sldNum" sz="quarter" idx="12"/>
          </p:nvPr>
        </p:nvSpPr>
        <p:spPr/>
        <p:txBody>
          <a:bodyPr/>
          <a:lstStyle>
            <a:lvl1pPr>
              <a:defRPr/>
            </a:lvl1pPr>
          </a:lstStyle>
          <a:p>
            <a:pPr>
              <a:defRPr/>
            </a:pPr>
            <a:fld id="{812C32B1-A8D7-47E9-BA62-C625BDA28E69}" type="slidenum">
              <a:rPr lang="zh-CN" altLang="en-US"/>
              <a:pPr>
                <a:defRPr/>
              </a:pPr>
              <a:t>‹#›</a:t>
            </a:fld>
            <a:endParaRPr lang="zh-CN" altLang="en-US"/>
          </a:p>
        </p:txBody>
      </p:sp>
    </p:spTree>
    <p:extLst>
      <p:ext uri="{BB962C8B-B14F-4D97-AF65-F5344CB8AC3E}">
        <p14:creationId xmlns:p14="http://schemas.microsoft.com/office/powerpoint/2010/main" xmlns="" val="837034152"/>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a:extLst>
              <a:ext uri="{FF2B5EF4-FFF2-40B4-BE49-F238E27FC236}">
                <a16:creationId xmlns:a16="http://schemas.microsoft.com/office/drawing/2014/main" xmlns="" id="{75814E31-0D6A-46A5-8FB9-2F8200FB347F}"/>
              </a:ext>
            </a:extLst>
          </p:cNvPr>
          <p:cNvSpPr>
            <a:spLocks noGrp="1" noChangeArrowheads="1"/>
          </p:cNvSpPr>
          <p:nvPr>
            <p:ph type="dt" sz="half" idx="10"/>
          </p:nvPr>
        </p:nvSpPr>
        <p:spPr/>
        <p:txBody>
          <a:bodyPr/>
          <a:lstStyle>
            <a:lvl1pPr>
              <a:defRPr/>
            </a:lvl1pPr>
          </a:lstStyle>
          <a:p>
            <a:pPr>
              <a:defRPr/>
            </a:pPr>
            <a:fld id="{0B839D87-B13E-4B53-B6AF-A92C81162D6B}" type="datetime3">
              <a:rPr lang="zh-CN" altLang="en-US"/>
              <a:pPr>
                <a:defRPr/>
              </a:pPr>
              <a:t>2023年3月27日星期一</a:t>
            </a:fld>
            <a:endParaRPr lang="en-US" altLang="zh-CN"/>
          </a:p>
        </p:txBody>
      </p:sp>
      <p:sp>
        <p:nvSpPr>
          <p:cNvPr id="6" name="Rectangle 251">
            <a:extLst>
              <a:ext uri="{FF2B5EF4-FFF2-40B4-BE49-F238E27FC236}">
                <a16:creationId xmlns:a16="http://schemas.microsoft.com/office/drawing/2014/main" xmlns="" id="{C5ED8158-D266-449A-8555-2D7E0EBA115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a:extLst>
              <a:ext uri="{FF2B5EF4-FFF2-40B4-BE49-F238E27FC236}">
                <a16:creationId xmlns:a16="http://schemas.microsoft.com/office/drawing/2014/main" xmlns="" id="{6B47C9C6-1D49-46A0-8673-341B823A88F8}"/>
              </a:ext>
            </a:extLst>
          </p:cNvPr>
          <p:cNvSpPr>
            <a:spLocks noGrp="1" noChangeArrowheads="1"/>
          </p:cNvSpPr>
          <p:nvPr>
            <p:ph type="sldNum" sz="quarter" idx="12"/>
          </p:nvPr>
        </p:nvSpPr>
        <p:spPr/>
        <p:txBody>
          <a:bodyPr/>
          <a:lstStyle>
            <a:lvl1pPr>
              <a:defRPr/>
            </a:lvl1pPr>
          </a:lstStyle>
          <a:p>
            <a:pPr>
              <a:defRPr/>
            </a:pPr>
            <a:fld id="{BB3A386C-D61C-4C52-B454-F159D68373BF}" type="slidenum">
              <a:rPr lang="en-US" altLang="zh-CN"/>
              <a:pPr>
                <a:defRPr/>
              </a:pPr>
              <a:t>‹#›</a:t>
            </a:fld>
            <a:endParaRPr lang="en-US" altLang="zh-CN"/>
          </a:p>
        </p:txBody>
      </p:sp>
    </p:spTree>
    <p:extLst>
      <p:ext uri="{BB962C8B-B14F-4D97-AF65-F5344CB8AC3E}">
        <p14:creationId xmlns:p14="http://schemas.microsoft.com/office/powerpoint/2010/main" xmlns="" val="142569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xmlns="" id="{BF8AED71-F146-4FA8-9584-D7A88B497F43}"/>
              </a:ext>
            </a:extLst>
          </p:cNvPr>
          <p:cNvSpPr>
            <a:spLocks noGrp="1"/>
          </p:cNvSpPr>
          <p:nvPr>
            <p:ph type="dt" sz="half" idx="10"/>
          </p:nvPr>
        </p:nvSpPr>
        <p:spPr/>
        <p:txBody>
          <a:bodyPr/>
          <a:lstStyle>
            <a:lvl1pPr>
              <a:defRPr/>
            </a:lvl1pPr>
          </a:lstStyle>
          <a:p>
            <a:pPr>
              <a:defRPr/>
            </a:pPr>
            <a:fld id="{E0112259-33FC-4209-9259-F0F0CF2DB8DB}"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1C0522B8-5BDF-4C52-997F-2867BEA477AB}"/>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xmlns="" id="{E52C9469-6400-492B-9553-7F557C43A6E9}"/>
              </a:ext>
            </a:extLst>
          </p:cNvPr>
          <p:cNvSpPr>
            <a:spLocks noGrp="1"/>
          </p:cNvSpPr>
          <p:nvPr>
            <p:ph type="sldNum" sz="quarter" idx="12"/>
          </p:nvPr>
        </p:nvSpPr>
        <p:spPr/>
        <p:txBody>
          <a:bodyPr/>
          <a:lstStyle>
            <a:lvl1pPr>
              <a:defRPr/>
            </a:lvl1pPr>
          </a:lstStyle>
          <a:p>
            <a:pPr>
              <a:defRPr/>
            </a:pPr>
            <a:fld id="{576A0D90-8AC6-4C4B-9713-C057999DAD33}" type="slidenum">
              <a:rPr lang="zh-CN" altLang="en-US"/>
              <a:pPr>
                <a:defRPr/>
              </a:pPr>
              <a:t>‹#›</a:t>
            </a:fld>
            <a:endParaRPr lang="zh-CN" altLang="en-US"/>
          </a:p>
        </p:txBody>
      </p:sp>
    </p:spTree>
    <p:extLst>
      <p:ext uri="{BB962C8B-B14F-4D97-AF65-F5344CB8AC3E}">
        <p14:creationId xmlns:p14="http://schemas.microsoft.com/office/powerpoint/2010/main" xmlns="" val="199903610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xmlns="" id="{517A175B-AB2E-44CC-B839-D4F49F80E689}"/>
              </a:ext>
            </a:extLst>
          </p:cNvPr>
          <p:cNvSpPr>
            <a:spLocks noGrp="1"/>
          </p:cNvSpPr>
          <p:nvPr>
            <p:ph type="dt" sz="half" idx="10"/>
          </p:nvPr>
        </p:nvSpPr>
        <p:spPr/>
        <p:txBody>
          <a:bodyPr/>
          <a:lstStyle>
            <a:lvl1pPr>
              <a:defRPr/>
            </a:lvl1pPr>
          </a:lstStyle>
          <a:p>
            <a:pPr>
              <a:defRPr/>
            </a:pPr>
            <a:fld id="{CB3672C8-7765-4071-87BC-F7299F374287}"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A4B4324C-B31F-4AB0-9ACD-3446721725ED}"/>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xmlns="" id="{61BACD2D-3F08-4A26-AB7E-D0A8967C4FA8}"/>
              </a:ext>
            </a:extLst>
          </p:cNvPr>
          <p:cNvSpPr>
            <a:spLocks noGrp="1"/>
          </p:cNvSpPr>
          <p:nvPr>
            <p:ph type="sldNum" sz="quarter" idx="12"/>
          </p:nvPr>
        </p:nvSpPr>
        <p:spPr/>
        <p:txBody>
          <a:bodyPr/>
          <a:lstStyle>
            <a:lvl1pPr>
              <a:defRPr/>
            </a:lvl1pPr>
          </a:lstStyle>
          <a:p>
            <a:pPr>
              <a:defRPr/>
            </a:pPr>
            <a:fld id="{E30A6144-D8D3-4FDF-811F-E6C942210E54}" type="slidenum">
              <a:rPr lang="zh-CN" altLang="en-US"/>
              <a:pPr>
                <a:defRPr/>
              </a:pPr>
              <a:t>‹#›</a:t>
            </a:fld>
            <a:endParaRPr lang="zh-CN" altLang="en-US"/>
          </a:p>
        </p:txBody>
      </p:sp>
    </p:spTree>
    <p:extLst>
      <p:ext uri="{BB962C8B-B14F-4D97-AF65-F5344CB8AC3E}">
        <p14:creationId xmlns:p14="http://schemas.microsoft.com/office/powerpoint/2010/main" xmlns="" val="1563980896"/>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a:extLst>
              <a:ext uri="{FF2B5EF4-FFF2-40B4-BE49-F238E27FC236}">
                <a16:creationId xmlns:a16="http://schemas.microsoft.com/office/drawing/2014/main" xmlns="" id="{BC55F23C-5F0B-43DA-BE3A-80645BD787B8}"/>
              </a:ext>
            </a:extLst>
          </p:cNvPr>
          <p:cNvSpPr>
            <a:spLocks noGrp="1"/>
          </p:cNvSpPr>
          <p:nvPr>
            <p:ph type="dt" sz="half" idx="10"/>
          </p:nvPr>
        </p:nvSpPr>
        <p:spPr/>
        <p:txBody>
          <a:bodyPr/>
          <a:lstStyle>
            <a:lvl1pPr>
              <a:defRPr/>
            </a:lvl1pPr>
          </a:lstStyle>
          <a:p>
            <a:pPr>
              <a:defRPr/>
            </a:pPr>
            <a:fld id="{40691424-E51F-496D-87FE-4E03D859A826}" type="datetimeFigureOut">
              <a:rPr lang="zh-CN" altLang="en-US"/>
              <a:pPr>
                <a:defRPr/>
              </a:pPr>
              <a:t>2023/3/27</a:t>
            </a:fld>
            <a:endParaRPr lang="zh-CN" altLang="en-US"/>
          </a:p>
        </p:txBody>
      </p:sp>
      <p:sp>
        <p:nvSpPr>
          <p:cNvPr id="6" name="Footer Placeholder 4">
            <a:extLst>
              <a:ext uri="{FF2B5EF4-FFF2-40B4-BE49-F238E27FC236}">
                <a16:creationId xmlns:a16="http://schemas.microsoft.com/office/drawing/2014/main" xmlns="" id="{48F621BE-6447-48BF-A1B7-A8A69D9ED36B}"/>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xmlns="" id="{1ED8E23A-2E05-4117-8D4F-8BB4D54B4AD3}"/>
              </a:ext>
            </a:extLst>
          </p:cNvPr>
          <p:cNvSpPr>
            <a:spLocks noGrp="1"/>
          </p:cNvSpPr>
          <p:nvPr>
            <p:ph type="sldNum" sz="quarter" idx="12"/>
          </p:nvPr>
        </p:nvSpPr>
        <p:spPr/>
        <p:txBody>
          <a:bodyPr/>
          <a:lstStyle>
            <a:lvl1pPr>
              <a:defRPr/>
            </a:lvl1pPr>
          </a:lstStyle>
          <a:p>
            <a:pPr>
              <a:defRPr/>
            </a:pPr>
            <a:fld id="{6AA0F2B1-49E7-4FAF-B300-D0DF421E6184}" type="slidenum">
              <a:rPr lang="zh-CN" altLang="en-US"/>
              <a:pPr>
                <a:defRPr/>
              </a:pPr>
              <a:t>‹#›</a:t>
            </a:fld>
            <a:endParaRPr lang="zh-CN" altLang="en-US"/>
          </a:p>
        </p:txBody>
      </p:sp>
    </p:spTree>
    <p:extLst>
      <p:ext uri="{BB962C8B-B14F-4D97-AF65-F5344CB8AC3E}">
        <p14:creationId xmlns:p14="http://schemas.microsoft.com/office/powerpoint/2010/main" xmlns="" val="3822286166"/>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a:extLst>
              <a:ext uri="{FF2B5EF4-FFF2-40B4-BE49-F238E27FC236}">
                <a16:creationId xmlns:a16="http://schemas.microsoft.com/office/drawing/2014/main" xmlns="" id="{3A0E465E-A2BB-44D5-B143-E8F51B873369}"/>
              </a:ext>
            </a:extLst>
          </p:cNvPr>
          <p:cNvSpPr>
            <a:spLocks noGrp="1"/>
          </p:cNvSpPr>
          <p:nvPr>
            <p:ph type="dt" sz="half" idx="10"/>
          </p:nvPr>
        </p:nvSpPr>
        <p:spPr/>
        <p:txBody>
          <a:bodyPr/>
          <a:lstStyle>
            <a:lvl1pPr>
              <a:defRPr/>
            </a:lvl1pPr>
          </a:lstStyle>
          <a:p>
            <a:pPr>
              <a:defRPr/>
            </a:pPr>
            <a:fld id="{4963AA99-0EAD-4BD9-90F6-528815685731}" type="datetimeFigureOut">
              <a:rPr lang="zh-CN" altLang="en-US"/>
              <a:pPr>
                <a:defRPr/>
              </a:pPr>
              <a:t>2023/3/27</a:t>
            </a:fld>
            <a:endParaRPr lang="zh-CN" altLang="en-US"/>
          </a:p>
        </p:txBody>
      </p:sp>
      <p:sp>
        <p:nvSpPr>
          <p:cNvPr id="8" name="Footer Placeholder 4">
            <a:extLst>
              <a:ext uri="{FF2B5EF4-FFF2-40B4-BE49-F238E27FC236}">
                <a16:creationId xmlns:a16="http://schemas.microsoft.com/office/drawing/2014/main" xmlns="" id="{8CC4D9D7-11ED-4F8A-9A4F-579738F247E1}"/>
              </a:ext>
            </a:extLst>
          </p:cNvPr>
          <p:cNvSpPr>
            <a:spLocks noGrp="1"/>
          </p:cNvSpPr>
          <p:nvPr>
            <p:ph type="ftr" sz="quarter" idx="11"/>
          </p:nvPr>
        </p:nvSpPr>
        <p:spPr/>
        <p:txBody>
          <a:bodyPr/>
          <a:lstStyle>
            <a:lvl1pPr>
              <a:defRPr/>
            </a:lvl1pPr>
          </a:lstStyle>
          <a:p>
            <a:pPr>
              <a:defRPr/>
            </a:pPr>
            <a:endParaRPr lang="zh-CN" altLang="en-US"/>
          </a:p>
        </p:txBody>
      </p:sp>
      <p:sp>
        <p:nvSpPr>
          <p:cNvPr id="9" name="Slide Number Placeholder 5">
            <a:extLst>
              <a:ext uri="{FF2B5EF4-FFF2-40B4-BE49-F238E27FC236}">
                <a16:creationId xmlns:a16="http://schemas.microsoft.com/office/drawing/2014/main" xmlns="" id="{F7CABAB9-4A47-442A-BE2B-BAFC4587EA73}"/>
              </a:ext>
            </a:extLst>
          </p:cNvPr>
          <p:cNvSpPr>
            <a:spLocks noGrp="1"/>
          </p:cNvSpPr>
          <p:nvPr>
            <p:ph type="sldNum" sz="quarter" idx="12"/>
          </p:nvPr>
        </p:nvSpPr>
        <p:spPr/>
        <p:txBody>
          <a:bodyPr/>
          <a:lstStyle>
            <a:lvl1pPr>
              <a:defRPr/>
            </a:lvl1pPr>
          </a:lstStyle>
          <a:p>
            <a:pPr>
              <a:defRPr/>
            </a:pPr>
            <a:fld id="{C6746549-61F2-4618-A05C-FBC8F0B00372}" type="slidenum">
              <a:rPr lang="zh-CN" altLang="en-US"/>
              <a:pPr>
                <a:defRPr/>
              </a:pPr>
              <a:t>‹#›</a:t>
            </a:fld>
            <a:endParaRPr lang="zh-CN" altLang="en-US"/>
          </a:p>
        </p:txBody>
      </p:sp>
    </p:spTree>
    <p:extLst>
      <p:ext uri="{BB962C8B-B14F-4D97-AF65-F5344CB8AC3E}">
        <p14:creationId xmlns:p14="http://schemas.microsoft.com/office/powerpoint/2010/main" xmlns="" val="3501440882"/>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a:extLst>
              <a:ext uri="{FF2B5EF4-FFF2-40B4-BE49-F238E27FC236}">
                <a16:creationId xmlns:a16="http://schemas.microsoft.com/office/drawing/2014/main" xmlns="" id="{0CCAC32F-1E79-4E17-8A3F-23F4307689C4}"/>
              </a:ext>
            </a:extLst>
          </p:cNvPr>
          <p:cNvSpPr>
            <a:spLocks noGrp="1"/>
          </p:cNvSpPr>
          <p:nvPr>
            <p:ph type="dt" sz="half" idx="10"/>
          </p:nvPr>
        </p:nvSpPr>
        <p:spPr/>
        <p:txBody>
          <a:bodyPr/>
          <a:lstStyle>
            <a:lvl1pPr>
              <a:defRPr/>
            </a:lvl1pPr>
          </a:lstStyle>
          <a:p>
            <a:pPr>
              <a:defRPr/>
            </a:pPr>
            <a:fld id="{B1D082EC-4AD6-4740-BC71-BFC4893AE916}" type="datetimeFigureOut">
              <a:rPr lang="zh-CN" altLang="en-US"/>
              <a:pPr>
                <a:defRPr/>
              </a:pPr>
              <a:t>2023/3/27</a:t>
            </a:fld>
            <a:endParaRPr lang="zh-CN" altLang="en-US"/>
          </a:p>
        </p:txBody>
      </p:sp>
      <p:sp>
        <p:nvSpPr>
          <p:cNvPr id="4" name="Footer Placeholder 4">
            <a:extLst>
              <a:ext uri="{FF2B5EF4-FFF2-40B4-BE49-F238E27FC236}">
                <a16:creationId xmlns:a16="http://schemas.microsoft.com/office/drawing/2014/main" xmlns="" id="{0B226050-C3B3-49D6-858D-9AC995B56124}"/>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5">
            <a:extLst>
              <a:ext uri="{FF2B5EF4-FFF2-40B4-BE49-F238E27FC236}">
                <a16:creationId xmlns:a16="http://schemas.microsoft.com/office/drawing/2014/main" xmlns="" id="{0ACDC0E1-D9ED-4004-A548-37367A1E08B0}"/>
              </a:ext>
            </a:extLst>
          </p:cNvPr>
          <p:cNvSpPr>
            <a:spLocks noGrp="1"/>
          </p:cNvSpPr>
          <p:nvPr>
            <p:ph type="sldNum" sz="quarter" idx="12"/>
          </p:nvPr>
        </p:nvSpPr>
        <p:spPr/>
        <p:txBody>
          <a:bodyPr/>
          <a:lstStyle>
            <a:lvl1pPr>
              <a:defRPr/>
            </a:lvl1pPr>
          </a:lstStyle>
          <a:p>
            <a:pPr>
              <a:defRPr/>
            </a:pPr>
            <a:fld id="{02708BCC-6117-4595-BB38-9F3F26DA3E34}" type="slidenum">
              <a:rPr lang="zh-CN" altLang="en-US"/>
              <a:pPr>
                <a:defRPr/>
              </a:pPr>
              <a:t>‹#›</a:t>
            </a:fld>
            <a:endParaRPr lang="zh-CN" altLang="en-US"/>
          </a:p>
        </p:txBody>
      </p:sp>
    </p:spTree>
    <p:extLst>
      <p:ext uri="{BB962C8B-B14F-4D97-AF65-F5344CB8AC3E}">
        <p14:creationId xmlns:p14="http://schemas.microsoft.com/office/powerpoint/2010/main" xmlns="" val="831300912"/>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75A31A5-793C-4C19-91C2-CCC95541623E}"/>
              </a:ext>
            </a:extLst>
          </p:cNvPr>
          <p:cNvSpPr>
            <a:spLocks noGrp="1"/>
          </p:cNvSpPr>
          <p:nvPr>
            <p:ph type="dt" sz="half" idx="10"/>
          </p:nvPr>
        </p:nvSpPr>
        <p:spPr/>
        <p:txBody>
          <a:bodyPr/>
          <a:lstStyle>
            <a:lvl1pPr>
              <a:defRPr/>
            </a:lvl1pPr>
          </a:lstStyle>
          <a:p>
            <a:pPr>
              <a:defRPr/>
            </a:pPr>
            <a:fld id="{99DC191C-DDC6-4C41-ACE3-3D45FFCE9378}" type="datetimeFigureOut">
              <a:rPr lang="zh-CN" altLang="en-US"/>
              <a:pPr>
                <a:defRPr/>
              </a:pPr>
              <a:t>2023/3/27</a:t>
            </a:fld>
            <a:endParaRPr lang="zh-CN" altLang="en-US"/>
          </a:p>
        </p:txBody>
      </p:sp>
      <p:sp>
        <p:nvSpPr>
          <p:cNvPr id="3" name="Footer Placeholder 4">
            <a:extLst>
              <a:ext uri="{FF2B5EF4-FFF2-40B4-BE49-F238E27FC236}">
                <a16:creationId xmlns:a16="http://schemas.microsoft.com/office/drawing/2014/main" xmlns="" id="{8A5A4CC3-7D38-4EB8-AF0E-8811A5301978}"/>
              </a:ext>
            </a:extLst>
          </p:cNvPr>
          <p:cNvSpPr>
            <a:spLocks noGrp="1"/>
          </p:cNvSpPr>
          <p:nvPr>
            <p:ph type="ftr" sz="quarter" idx="11"/>
          </p:nvPr>
        </p:nvSpPr>
        <p:spPr/>
        <p:txBody>
          <a:bodyPr/>
          <a:lstStyle>
            <a:lvl1pPr>
              <a:defRPr/>
            </a:lvl1pPr>
          </a:lstStyle>
          <a:p>
            <a:pPr>
              <a:defRPr/>
            </a:pPr>
            <a:endParaRPr lang="zh-CN" altLang="en-US"/>
          </a:p>
        </p:txBody>
      </p:sp>
      <p:sp>
        <p:nvSpPr>
          <p:cNvPr id="4" name="Slide Number Placeholder 5">
            <a:extLst>
              <a:ext uri="{FF2B5EF4-FFF2-40B4-BE49-F238E27FC236}">
                <a16:creationId xmlns:a16="http://schemas.microsoft.com/office/drawing/2014/main" xmlns="" id="{2588E640-5F33-4C71-B5E9-27153CCD5848}"/>
              </a:ext>
            </a:extLst>
          </p:cNvPr>
          <p:cNvSpPr>
            <a:spLocks noGrp="1"/>
          </p:cNvSpPr>
          <p:nvPr>
            <p:ph type="sldNum" sz="quarter" idx="12"/>
          </p:nvPr>
        </p:nvSpPr>
        <p:spPr/>
        <p:txBody>
          <a:bodyPr/>
          <a:lstStyle>
            <a:lvl1pPr>
              <a:defRPr/>
            </a:lvl1pPr>
          </a:lstStyle>
          <a:p>
            <a:pPr>
              <a:defRPr/>
            </a:pPr>
            <a:fld id="{CEFE5549-B1E2-4CC8-B160-53495CBD3DF9}" type="slidenum">
              <a:rPr lang="zh-CN" altLang="en-US"/>
              <a:pPr>
                <a:defRPr/>
              </a:pPr>
              <a:t>‹#›</a:t>
            </a:fld>
            <a:endParaRPr lang="zh-CN" altLang="en-US"/>
          </a:p>
        </p:txBody>
      </p:sp>
    </p:spTree>
    <p:extLst>
      <p:ext uri="{BB962C8B-B14F-4D97-AF65-F5344CB8AC3E}">
        <p14:creationId xmlns:p14="http://schemas.microsoft.com/office/powerpoint/2010/main" xmlns="" val="663473307"/>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a:extLst>
              <a:ext uri="{FF2B5EF4-FFF2-40B4-BE49-F238E27FC236}">
                <a16:creationId xmlns:a16="http://schemas.microsoft.com/office/drawing/2014/main" xmlns="" id="{E90172AF-5EC0-4E3F-8935-1A233E74E280}"/>
              </a:ext>
            </a:extLst>
          </p:cNvPr>
          <p:cNvSpPr>
            <a:spLocks noGrp="1"/>
          </p:cNvSpPr>
          <p:nvPr>
            <p:ph type="dt" sz="half" idx="10"/>
          </p:nvPr>
        </p:nvSpPr>
        <p:spPr/>
        <p:txBody>
          <a:bodyPr/>
          <a:lstStyle>
            <a:lvl1pPr>
              <a:defRPr/>
            </a:lvl1pPr>
          </a:lstStyle>
          <a:p>
            <a:pPr>
              <a:defRPr/>
            </a:pPr>
            <a:fld id="{551F32A7-B553-4ABB-A157-3A2FB22F9C59}" type="datetimeFigureOut">
              <a:rPr lang="zh-CN" altLang="en-US"/>
              <a:pPr>
                <a:defRPr/>
              </a:pPr>
              <a:t>2023/3/27</a:t>
            </a:fld>
            <a:endParaRPr lang="zh-CN" altLang="en-US"/>
          </a:p>
        </p:txBody>
      </p:sp>
      <p:sp>
        <p:nvSpPr>
          <p:cNvPr id="6" name="Footer Placeholder 4">
            <a:extLst>
              <a:ext uri="{FF2B5EF4-FFF2-40B4-BE49-F238E27FC236}">
                <a16:creationId xmlns:a16="http://schemas.microsoft.com/office/drawing/2014/main" xmlns="" id="{9D142C85-E73E-4E49-A4CB-42B7288E31B7}"/>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xmlns="" id="{3DAA601C-B61F-4BA5-B812-5B39A13D4D2A}"/>
              </a:ext>
            </a:extLst>
          </p:cNvPr>
          <p:cNvSpPr>
            <a:spLocks noGrp="1"/>
          </p:cNvSpPr>
          <p:nvPr>
            <p:ph type="sldNum" sz="quarter" idx="12"/>
          </p:nvPr>
        </p:nvSpPr>
        <p:spPr/>
        <p:txBody>
          <a:bodyPr/>
          <a:lstStyle>
            <a:lvl1pPr>
              <a:defRPr/>
            </a:lvl1pPr>
          </a:lstStyle>
          <a:p>
            <a:pPr>
              <a:defRPr/>
            </a:pPr>
            <a:fld id="{F6D0F8CE-852F-44EF-9B61-D263E47B0434}" type="slidenum">
              <a:rPr lang="zh-CN" altLang="en-US"/>
              <a:pPr>
                <a:defRPr/>
              </a:pPr>
              <a:t>‹#›</a:t>
            </a:fld>
            <a:endParaRPr lang="zh-CN" altLang="en-US"/>
          </a:p>
        </p:txBody>
      </p:sp>
    </p:spTree>
    <p:extLst>
      <p:ext uri="{BB962C8B-B14F-4D97-AF65-F5344CB8AC3E}">
        <p14:creationId xmlns:p14="http://schemas.microsoft.com/office/powerpoint/2010/main" xmlns="" val="3391048628"/>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a:extLst>
              <a:ext uri="{FF2B5EF4-FFF2-40B4-BE49-F238E27FC236}">
                <a16:creationId xmlns:a16="http://schemas.microsoft.com/office/drawing/2014/main" xmlns="" id="{4A1F66D1-83E1-4F97-A152-2C2F02CA9744}"/>
              </a:ext>
            </a:extLst>
          </p:cNvPr>
          <p:cNvSpPr>
            <a:spLocks noGrp="1"/>
          </p:cNvSpPr>
          <p:nvPr>
            <p:ph type="dt" sz="half" idx="10"/>
          </p:nvPr>
        </p:nvSpPr>
        <p:spPr/>
        <p:txBody>
          <a:bodyPr/>
          <a:lstStyle>
            <a:lvl1pPr>
              <a:defRPr/>
            </a:lvl1pPr>
          </a:lstStyle>
          <a:p>
            <a:pPr>
              <a:defRPr/>
            </a:pPr>
            <a:fld id="{2C5724B6-6441-419D-A57A-E5F250DEB902}" type="datetimeFigureOut">
              <a:rPr lang="zh-CN" altLang="en-US"/>
              <a:pPr>
                <a:defRPr/>
              </a:pPr>
              <a:t>2023/3/27</a:t>
            </a:fld>
            <a:endParaRPr lang="zh-CN" altLang="en-US"/>
          </a:p>
        </p:txBody>
      </p:sp>
      <p:sp>
        <p:nvSpPr>
          <p:cNvPr id="6" name="Footer Placeholder 4">
            <a:extLst>
              <a:ext uri="{FF2B5EF4-FFF2-40B4-BE49-F238E27FC236}">
                <a16:creationId xmlns:a16="http://schemas.microsoft.com/office/drawing/2014/main" xmlns="" id="{287AC0C3-782B-4175-B596-A6CA31202F52}"/>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xmlns="" id="{4BC30AFA-F0DA-4846-A3F0-5EE95F87AD04}"/>
              </a:ext>
            </a:extLst>
          </p:cNvPr>
          <p:cNvSpPr>
            <a:spLocks noGrp="1"/>
          </p:cNvSpPr>
          <p:nvPr>
            <p:ph type="sldNum" sz="quarter" idx="12"/>
          </p:nvPr>
        </p:nvSpPr>
        <p:spPr/>
        <p:txBody>
          <a:bodyPr/>
          <a:lstStyle>
            <a:lvl1pPr>
              <a:defRPr/>
            </a:lvl1pPr>
          </a:lstStyle>
          <a:p>
            <a:pPr>
              <a:defRPr/>
            </a:pPr>
            <a:fld id="{21C79AFF-8507-4589-B814-B7A07C92DA75}" type="slidenum">
              <a:rPr lang="zh-CN" altLang="en-US"/>
              <a:pPr>
                <a:defRPr/>
              </a:pPr>
              <a:t>‹#›</a:t>
            </a:fld>
            <a:endParaRPr lang="zh-CN" altLang="en-US"/>
          </a:p>
        </p:txBody>
      </p:sp>
    </p:spTree>
    <p:extLst>
      <p:ext uri="{BB962C8B-B14F-4D97-AF65-F5344CB8AC3E}">
        <p14:creationId xmlns:p14="http://schemas.microsoft.com/office/powerpoint/2010/main" xmlns="" val="1727373631"/>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CDE03038-E152-4916-B91C-16A8FCBE23B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zh-CN" altLang="en-US"/>
          </a:p>
        </p:txBody>
      </p:sp>
      <p:sp>
        <p:nvSpPr>
          <p:cNvPr id="1027" name="Text Placeholder 2">
            <a:extLst>
              <a:ext uri="{FF2B5EF4-FFF2-40B4-BE49-F238E27FC236}">
                <a16:creationId xmlns:a16="http://schemas.microsoft.com/office/drawing/2014/main" xmlns="" id="{E456CF14-B575-40F6-8CA1-9512F1B6061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xmlns="" id="{E10762DD-242B-4B72-A877-88D338EBD40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5FA8E57-C1C0-4B3A-8604-84A4A76B0656}" type="datetimeFigureOut">
              <a:rPr lang="zh-CN" altLang="en-US"/>
              <a:pPr>
                <a:defRPr/>
              </a:pPr>
              <a:t>2023/3/27</a:t>
            </a:fld>
            <a:endParaRPr lang="zh-CN" altLang="en-US"/>
          </a:p>
        </p:txBody>
      </p:sp>
      <p:sp>
        <p:nvSpPr>
          <p:cNvPr id="5" name="Footer Placeholder 4">
            <a:extLst>
              <a:ext uri="{FF2B5EF4-FFF2-40B4-BE49-F238E27FC236}">
                <a16:creationId xmlns:a16="http://schemas.microsoft.com/office/drawing/2014/main" xmlns="" id="{DEE4C29D-4395-473E-A9F9-5AC54825EEE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a:extLst>
              <a:ext uri="{FF2B5EF4-FFF2-40B4-BE49-F238E27FC236}">
                <a16:creationId xmlns:a16="http://schemas.microsoft.com/office/drawing/2014/main" xmlns="" id="{359BA402-04D9-4AB8-85F7-183C108F448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4E9BF6F-DC28-4BFB-988B-44A0D697625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567585-187C-49E5-8819-EB37CEB4F95F}"/>
              </a:ext>
            </a:extLst>
          </p:cNvPr>
          <p:cNvSpPr>
            <a:spLocks noGrp="1"/>
          </p:cNvSpPr>
          <p:nvPr>
            <p:ph type="ctrTitle"/>
          </p:nvPr>
        </p:nvSpPr>
        <p:spPr/>
        <p:txBody>
          <a:bodyPr/>
          <a:lstStyle/>
          <a:p>
            <a:r>
              <a:rPr lang="zh-CN" altLang="en-US" b="1" dirty="0">
                <a:solidFill>
                  <a:srgbClr val="FF0000"/>
                </a:solidFill>
              </a:rPr>
              <a:t>实验五  </a:t>
            </a:r>
            <a:r>
              <a:rPr lang="en-US" altLang="zh-CN" b="1" dirty="0">
                <a:solidFill>
                  <a:srgbClr val="FF0000"/>
                </a:solidFill>
              </a:rPr>
              <a:t>UDP</a:t>
            </a:r>
            <a:r>
              <a:rPr lang="zh-CN" altLang="en-US" b="1" dirty="0">
                <a:solidFill>
                  <a:srgbClr val="FF0000"/>
                </a:solidFill>
              </a:rPr>
              <a:t>、</a:t>
            </a:r>
            <a:r>
              <a:rPr lang="en-US" altLang="zh-CN" b="1" dirty="0">
                <a:solidFill>
                  <a:srgbClr val="FF0000"/>
                </a:solidFill>
              </a:rPr>
              <a:t> DNS</a:t>
            </a:r>
            <a:endParaRPr lang="zh-CN" altLang="en-US" b="1" dirty="0">
              <a:solidFill>
                <a:srgbClr val="FF0000"/>
              </a:solidFill>
            </a:endParaRPr>
          </a:p>
        </p:txBody>
      </p:sp>
    </p:spTree>
    <p:extLst>
      <p:ext uri="{BB962C8B-B14F-4D97-AF65-F5344CB8AC3E}">
        <p14:creationId xmlns:p14="http://schemas.microsoft.com/office/powerpoint/2010/main" xmlns="" val="950881194"/>
      </p:ext>
    </p:ext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xmlns="" id="{2C5DA976-4986-492F-962A-9D370311E6A1}"/>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CB920C-77FF-4EB7-8037-C815470CD9D0}" type="slidenum">
              <a:rPr lang="en-US" altLang="zh-CN" sz="1200" smtClean="0">
                <a:solidFill>
                  <a:srgbClr val="898989"/>
                </a:solidFill>
              </a:rPr>
              <a:pPr>
                <a:spcBef>
                  <a:spcPct val="0"/>
                </a:spcBef>
                <a:buFontTx/>
                <a:buNone/>
              </a:pPr>
              <a:t>10</a:t>
            </a:fld>
            <a:endParaRPr lang="en-US" altLang="zh-CN" sz="1200">
              <a:solidFill>
                <a:srgbClr val="898989"/>
              </a:solidFill>
            </a:endParaRPr>
          </a:p>
        </p:txBody>
      </p:sp>
      <p:sp>
        <p:nvSpPr>
          <p:cNvPr id="49155" name="Rectangle 2">
            <a:extLst>
              <a:ext uri="{FF2B5EF4-FFF2-40B4-BE49-F238E27FC236}">
                <a16:creationId xmlns:a16="http://schemas.microsoft.com/office/drawing/2014/main" xmlns="" id="{CF65C868-526D-482A-B589-BDF881227D21}"/>
              </a:ext>
            </a:extLst>
          </p:cNvPr>
          <p:cNvSpPr>
            <a:spLocks noGrp="1" noRot="1"/>
          </p:cNvSpPr>
          <p:nvPr>
            <p:ph type="title"/>
          </p:nvPr>
        </p:nvSpPr>
        <p:spPr>
          <a:xfrm>
            <a:off x="436563" y="219075"/>
            <a:ext cx="8229600" cy="457200"/>
          </a:xfrm>
        </p:spPr>
        <p:txBody>
          <a:bodyPr/>
          <a:lstStyle/>
          <a:p>
            <a:pPr eaLnBrk="1" hangingPunct="1"/>
            <a:r>
              <a:rPr lang="en-US" altLang="zh-CN" sz="4000" b="1">
                <a:solidFill>
                  <a:srgbClr val="C00000"/>
                </a:solidFill>
              </a:rPr>
              <a:t>UDP</a:t>
            </a:r>
            <a:r>
              <a:rPr lang="zh-CN" altLang="en-US" sz="4000" b="1">
                <a:solidFill>
                  <a:srgbClr val="C00000"/>
                </a:solidFill>
              </a:rPr>
              <a:t>应用</a:t>
            </a:r>
          </a:p>
        </p:txBody>
      </p:sp>
      <p:sp>
        <p:nvSpPr>
          <p:cNvPr id="49156" name="Rectangle 3">
            <a:extLst>
              <a:ext uri="{FF2B5EF4-FFF2-40B4-BE49-F238E27FC236}">
                <a16:creationId xmlns:a16="http://schemas.microsoft.com/office/drawing/2014/main" xmlns="" id="{5A5B6C98-56F6-48A3-A94D-523B8EDB75F4}"/>
              </a:ext>
            </a:extLst>
          </p:cNvPr>
          <p:cNvSpPr>
            <a:spLocks noGrp="1" noRot="1"/>
          </p:cNvSpPr>
          <p:nvPr>
            <p:ph type="body" idx="1"/>
          </p:nvPr>
        </p:nvSpPr>
        <p:spPr>
          <a:xfrm>
            <a:off x="444843" y="1282428"/>
            <a:ext cx="8229600" cy="4525962"/>
          </a:xfrm>
        </p:spPr>
        <p:txBody>
          <a:bodyPr/>
          <a:lstStyle/>
          <a:p>
            <a:pPr>
              <a:lnSpc>
                <a:spcPct val="90000"/>
              </a:lnSpc>
              <a:buClr>
                <a:srgbClr val="C00000"/>
              </a:buClr>
              <a:buFont typeface="Wingdings" panose="05000000000000000000" pitchFamily="2" charset="2"/>
              <a:buChar char="n"/>
            </a:pPr>
            <a:r>
              <a:rPr lang="en-US" altLang="zh-CN" sz="2800" dirty="0"/>
              <a:t>UDP</a:t>
            </a:r>
            <a:r>
              <a:rPr lang="zh-CN" altLang="en-US" sz="2800" dirty="0"/>
              <a:t>适用于这样的进程，它需要简单的请求－响应通信，而较少考虑流量控制和差错控制。对于需要传送成块数据的进程，如</a:t>
            </a:r>
            <a:r>
              <a:rPr lang="en-US" altLang="zh-CN" sz="2800" dirty="0"/>
              <a:t>FTP</a:t>
            </a:r>
            <a:r>
              <a:rPr lang="zh-CN" altLang="en-US" sz="2800" dirty="0"/>
              <a:t>，则通常不使用</a:t>
            </a:r>
            <a:r>
              <a:rPr lang="en-US" altLang="zh-CN" sz="2800" dirty="0"/>
              <a:t>UDP</a:t>
            </a:r>
            <a:r>
              <a:rPr lang="zh-CN" altLang="en-US" sz="2800" dirty="0"/>
              <a:t>。</a:t>
            </a:r>
          </a:p>
          <a:p>
            <a:pPr>
              <a:lnSpc>
                <a:spcPct val="90000"/>
              </a:lnSpc>
              <a:buClr>
                <a:srgbClr val="C00000"/>
              </a:buClr>
              <a:buFont typeface="Wingdings" panose="05000000000000000000" pitchFamily="2" charset="2"/>
              <a:buChar char="n"/>
            </a:pPr>
            <a:r>
              <a:rPr lang="en-US" altLang="zh-CN" sz="2800" dirty="0"/>
              <a:t>UDP</a:t>
            </a:r>
            <a:r>
              <a:rPr lang="zh-CN" altLang="en-US" sz="2800" dirty="0"/>
              <a:t>适用于具有内部流量控制和差错控制机制的进程。</a:t>
            </a:r>
          </a:p>
          <a:p>
            <a:pPr>
              <a:lnSpc>
                <a:spcPct val="90000"/>
              </a:lnSpc>
              <a:buClr>
                <a:srgbClr val="C00000"/>
              </a:buClr>
              <a:buFont typeface="Wingdings" panose="05000000000000000000" pitchFamily="2" charset="2"/>
              <a:buChar char="n"/>
            </a:pPr>
            <a:r>
              <a:rPr lang="zh-CN" altLang="en-US" sz="2800" b="1" dirty="0">
                <a:solidFill>
                  <a:srgbClr val="FF0000"/>
                </a:solidFill>
              </a:rPr>
              <a:t>对多播和广播来说，</a:t>
            </a:r>
            <a:r>
              <a:rPr lang="en-US" altLang="zh-CN" sz="2800" b="1" dirty="0">
                <a:solidFill>
                  <a:srgbClr val="FF0000"/>
                </a:solidFill>
              </a:rPr>
              <a:t>UDP</a:t>
            </a:r>
            <a:r>
              <a:rPr lang="zh-CN" altLang="en-US" sz="2800" b="1" dirty="0">
                <a:solidFill>
                  <a:srgbClr val="FF0000"/>
                </a:solidFill>
              </a:rPr>
              <a:t>是个合适的运输协议。多播和广播能力已经嵌入在</a:t>
            </a:r>
            <a:r>
              <a:rPr lang="en-US" altLang="zh-CN" sz="2800" b="1" dirty="0">
                <a:solidFill>
                  <a:srgbClr val="FF0000"/>
                </a:solidFill>
              </a:rPr>
              <a:t>UDP</a:t>
            </a:r>
            <a:r>
              <a:rPr lang="zh-CN" altLang="en-US" sz="2800" b="1" dirty="0">
                <a:solidFill>
                  <a:srgbClr val="FF0000"/>
                </a:solidFill>
              </a:rPr>
              <a:t>软件中，但没有嵌入在</a:t>
            </a:r>
            <a:r>
              <a:rPr lang="en-US" altLang="zh-CN" sz="2800" b="1" dirty="0">
                <a:solidFill>
                  <a:srgbClr val="FF0000"/>
                </a:solidFill>
              </a:rPr>
              <a:t>TCP</a:t>
            </a:r>
            <a:r>
              <a:rPr lang="zh-CN" altLang="en-US" sz="2800" b="1" dirty="0">
                <a:solidFill>
                  <a:srgbClr val="FF0000"/>
                </a:solidFill>
              </a:rPr>
              <a:t>软件中。</a:t>
            </a:r>
          </a:p>
          <a:p>
            <a:pPr>
              <a:lnSpc>
                <a:spcPct val="90000"/>
              </a:lnSpc>
              <a:buClr>
                <a:srgbClr val="C00000"/>
              </a:buClr>
              <a:buFont typeface="Wingdings" panose="05000000000000000000" pitchFamily="2" charset="2"/>
              <a:buChar char="n"/>
            </a:pPr>
            <a:r>
              <a:rPr lang="en-US" altLang="zh-CN" sz="2800" dirty="0"/>
              <a:t>UDP</a:t>
            </a:r>
            <a:r>
              <a:rPr lang="zh-CN" altLang="en-US" sz="2800" dirty="0"/>
              <a:t>可用于管理进程，如</a:t>
            </a:r>
            <a:r>
              <a:rPr lang="en-US" altLang="zh-CN" sz="2800" dirty="0"/>
              <a:t>SNMP</a:t>
            </a:r>
            <a:r>
              <a:rPr lang="zh-CN" altLang="en-US" sz="2800" dirty="0"/>
              <a:t>。</a:t>
            </a:r>
          </a:p>
          <a:p>
            <a:pPr>
              <a:lnSpc>
                <a:spcPct val="90000"/>
              </a:lnSpc>
              <a:buClr>
                <a:srgbClr val="C00000"/>
              </a:buClr>
              <a:buFont typeface="Wingdings" panose="05000000000000000000" pitchFamily="2" charset="2"/>
              <a:buChar char="n"/>
            </a:pPr>
            <a:r>
              <a:rPr lang="en-US" altLang="zh-CN" sz="2800" dirty="0"/>
              <a:t>UDP</a:t>
            </a:r>
            <a:r>
              <a:rPr lang="zh-CN" altLang="en-US" sz="2800" dirty="0"/>
              <a:t>可用于某些路由选择更新协议，如路由信息协议（</a:t>
            </a:r>
            <a:r>
              <a:rPr lang="en-US" altLang="zh-CN" sz="2800" dirty="0"/>
              <a:t>RIP</a:t>
            </a:r>
            <a:r>
              <a:rPr lang="zh-CN" altLang="en-US" sz="2800" dirty="0"/>
              <a:t>协议）。</a:t>
            </a:r>
          </a:p>
          <a:p>
            <a:pPr eaLnBrk="1" hangingPunct="1">
              <a:lnSpc>
                <a:spcPct val="80000"/>
              </a:lnSpc>
            </a:pPr>
            <a:endParaRPr lang="en-US" altLang="zh-CN" sz="2200" b="1" dirty="0">
              <a:latin typeface="楷体" panose="02010609060101010101" pitchFamily="49" charset="-122"/>
              <a:ea typeface="楷体" panose="02010609060101010101" pitchFamily="49" charset="-122"/>
            </a:endParaRPr>
          </a:p>
        </p:txBody>
      </p:sp>
      <p:cxnSp>
        <p:nvCxnSpPr>
          <p:cNvPr id="9" name="直接连接符 9">
            <a:extLst>
              <a:ext uri="{FF2B5EF4-FFF2-40B4-BE49-F238E27FC236}">
                <a16:creationId xmlns:a16="http://schemas.microsoft.com/office/drawing/2014/main" xmlns="" id="{1B3C8C59-B6D1-42BD-BA39-0D0CD330CB37}"/>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xmlns="" id="{F0816D43-67F1-4425-87E6-EFCAB14E5921}"/>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en-US" altLang="zh-CN" sz="1400" b="1" dirty="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49159" name="灯片编号占位符 4">
            <a:extLst>
              <a:ext uri="{FF2B5EF4-FFF2-40B4-BE49-F238E27FC236}">
                <a16:creationId xmlns:a16="http://schemas.microsoft.com/office/drawing/2014/main" xmlns="" id="{16F8019A-7D6C-4973-9F1C-97CC4D016DC4}"/>
              </a:ext>
            </a:extLst>
          </p:cNvPr>
          <p:cNvSpPr txBox="1">
            <a:spLocks/>
          </p:cNvSpPr>
          <p:nvPr/>
        </p:nvSpPr>
        <p:spPr bwMode="auto">
          <a:xfrm>
            <a:off x="6804025" y="6492875"/>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09ADB36E-EEF8-4A4C-B187-64D1822DCF41}" type="slidenum">
              <a:rPr lang="zh-CN" altLang="en-US" sz="1200"/>
              <a:pPr algn="r" eaLnBrk="1" hangingPunct="1">
                <a:spcBef>
                  <a:spcPct val="0"/>
                </a:spcBef>
                <a:buFontTx/>
                <a:buNone/>
              </a:pPr>
              <a:t>10</a:t>
            </a:fld>
            <a:endParaRPr lang="zh-CN" altLang="en-US" sz="1200"/>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9D4C1F-24FD-4015-A1BC-A2895A9BAE3A}"/>
              </a:ext>
            </a:extLst>
          </p:cNvPr>
          <p:cNvSpPr>
            <a:spLocks noGrp="1"/>
          </p:cNvSpPr>
          <p:nvPr>
            <p:ph type="title"/>
          </p:nvPr>
        </p:nvSpPr>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xmlns="" id="{1C7952A0-F45D-4AB5-93C2-509F8B13C5F2}"/>
              </a:ext>
            </a:extLst>
          </p:cNvPr>
          <p:cNvSpPr>
            <a:spLocks noGrp="1"/>
          </p:cNvSpPr>
          <p:nvPr>
            <p:ph idx="1"/>
          </p:nvPr>
        </p:nvSpPr>
        <p:spPr>
          <a:xfrm>
            <a:off x="363606" y="1052736"/>
            <a:ext cx="8323194" cy="4045952"/>
          </a:xfrm>
        </p:spPr>
        <p:txBody>
          <a:bodyPr/>
          <a:lstStyle/>
          <a:p>
            <a:r>
              <a:rPr lang="en-US" altLang="zh-CN" sz="2800" dirty="0"/>
              <a:t>DNS</a:t>
            </a:r>
            <a:r>
              <a:rPr lang="zh-CN" altLang="zh-CN" sz="2800" dirty="0"/>
              <a:t>的作用是将域名解析成</a:t>
            </a:r>
            <a:r>
              <a:rPr lang="en-US" altLang="zh-CN" sz="2800" dirty="0"/>
              <a:t>IP</a:t>
            </a:r>
            <a:r>
              <a:rPr lang="zh-CN" altLang="zh-CN" sz="2800" dirty="0"/>
              <a:t>地址。对比将</a:t>
            </a:r>
            <a:r>
              <a:rPr lang="en-US" altLang="zh-CN" sz="2800" dirty="0"/>
              <a:t>IP</a:t>
            </a:r>
            <a:r>
              <a:rPr lang="zh-CN" altLang="zh-CN" sz="2800" dirty="0"/>
              <a:t>解析成</a:t>
            </a:r>
            <a:r>
              <a:rPr lang="en-US" altLang="zh-CN" sz="2800" dirty="0"/>
              <a:t>MAC</a:t>
            </a:r>
            <a:r>
              <a:rPr lang="zh-CN" altLang="zh-CN" sz="2800" dirty="0"/>
              <a:t>的</a:t>
            </a:r>
            <a:r>
              <a:rPr lang="en-US" altLang="zh-CN" sz="2800" dirty="0"/>
              <a:t>ARP</a:t>
            </a:r>
            <a:r>
              <a:rPr lang="zh-CN" altLang="zh-CN" sz="2800" dirty="0"/>
              <a:t>协议。</a:t>
            </a:r>
          </a:p>
          <a:p>
            <a:r>
              <a:rPr lang="en-US" altLang="zh-CN" sz="2800" dirty="0"/>
              <a:t>DNS</a:t>
            </a:r>
            <a:r>
              <a:rPr lang="zh-CN" altLang="zh-CN" sz="2800" dirty="0"/>
              <a:t>还可以反向解析，将</a:t>
            </a:r>
            <a:r>
              <a:rPr lang="en-US" altLang="zh-CN" sz="2800" dirty="0"/>
              <a:t>IP</a:t>
            </a:r>
            <a:r>
              <a:rPr lang="zh-CN" altLang="zh-CN" sz="2800" dirty="0"/>
              <a:t>解析成域名</a:t>
            </a:r>
            <a:r>
              <a:rPr lang="zh-CN" altLang="en-US" sz="2800" dirty="0"/>
              <a:t>。</a:t>
            </a:r>
            <a:endParaRPr lang="zh-CN" altLang="zh-CN" sz="2800" dirty="0"/>
          </a:p>
          <a:p>
            <a:r>
              <a:rPr lang="zh-CN" altLang="zh-CN" sz="2800" dirty="0"/>
              <a:t>域名和</a:t>
            </a:r>
            <a:r>
              <a:rPr lang="en-US" altLang="zh-CN" sz="2800" dirty="0"/>
              <a:t>IP</a:t>
            </a:r>
            <a:r>
              <a:rPr lang="zh-CN" altLang="zh-CN" sz="2800" dirty="0"/>
              <a:t>地址之间的映射关系是不是一对一的？</a:t>
            </a:r>
            <a:endParaRPr lang="en-US" altLang="zh-CN" sz="2800" dirty="0"/>
          </a:p>
          <a:p>
            <a:pPr lvl="1"/>
            <a:r>
              <a:rPr lang="zh-CN" altLang="zh-CN" sz="2400" dirty="0"/>
              <a:t>一个</a:t>
            </a:r>
            <a:r>
              <a:rPr lang="en-US" altLang="zh-CN" sz="2400" dirty="0"/>
              <a:t>IP</a:t>
            </a:r>
            <a:r>
              <a:rPr lang="zh-CN" altLang="zh-CN" sz="2400" dirty="0"/>
              <a:t>可不可以既提供</a:t>
            </a:r>
            <a:r>
              <a:rPr lang="en-US" altLang="zh-CN" sz="2400" dirty="0"/>
              <a:t>www</a:t>
            </a:r>
            <a:r>
              <a:rPr lang="zh-CN" altLang="zh-CN" sz="2400" dirty="0"/>
              <a:t>服务又提供</a:t>
            </a:r>
            <a:r>
              <a:rPr lang="en-US" altLang="zh-CN" sz="2400" dirty="0"/>
              <a:t>mail</a:t>
            </a:r>
            <a:r>
              <a:rPr lang="zh-CN" altLang="zh-CN" sz="2400" dirty="0"/>
              <a:t>的服务？</a:t>
            </a:r>
          </a:p>
          <a:p>
            <a:pPr lvl="1"/>
            <a:r>
              <a:rPr lang="zh-CN" altLang="zh-CN" sz="2400" dirty="0"/>
              <a:t>比如百度服务是不是很多服务器，可以对应多个</a:t>
            </a:r>
            <a:r>
              <a:rPr lang="en-US" altLang="zh-CN" sz="2400" dirty="0"/>
              <a:t>IP</a:t>
            </a:r>
            <a:r>
              <a:rPr lang="zh-CN" altLang="zh-CN" sz="2400" dirty="0"/>
              <a:t>地址</a:t>
            </a:r>
          </a:p>
          <a:p>
            <a:r>
              <a:rPr lang="en-US" altLang="zh-CN" sz="2800" dirty="0"/>
              <a:t>DNS</a:t>
            </a:r>
            <a:r>
              <a:rPr lang="zh-CN" altLang="zh-CN" sz="2800" dirty="0"/>
              <a:t>封装在</a:t>
            </a:r>
            <a:r>
              <a:rPr lang="en-US" altLang="zh-CN" sz="2800" dirty="0"/>
              <a:t>UDP</a:t>
            </a:r>
            <a:r>
              <a:rPr lang="zh-CN" altLang="zh-CN" sz="2800" dirty="0"/>
              <a:t>协议里进行发送，两层之间是服务与被服务的关系。</a:t>
            </a:r>
          </a:p>
          <a:p>
            <a:pPr lvl="1"/>
            <a:r>
              <a:rPr lang="zh-CN" altLang="zh-CN" sz="2400" b="1" dirty="0"/>
              <a:t>怎么体现</a:t>
            </a:r>
            <a:r>
              <a:rPr lang="en-US" altLang="zh-CN" sz="2400" b="1" dirty="0"/>
              <a:t>UDP</a:t>
            </a:r>
            <a:r>
              <a:rPr lang="zh-CN" altLang="zh-CN" sz="2400" b="1" dirty="0"/>
              <a:t>里封装的是</a:t>
            </a:r>
            <a:r>
              <a:rPr lang="en-US" altLang="zh-CN" sz="2400" b="1" dirty="0"/>
              <a:t>DNS</a:t>
            </a:r>
            <a:r>
              <a:rPr lang="zh-CN" altLang="zh-CN" sz="2400" b="1" dirty="0"/>
              <a:t>的报文？是通过目的端口号体现的</a:t>
            </a:r>
            <a:r>
              <a:rPr lang="zh-CN" altLang="en-US" sz="2400" b="1" dirty="0"/>
              <a:t>（</a:t>
            </a:r>
            <a:r>
              <a:rPr lang="en-US" altLang="zh-CN" sz="2400" b="1" dirty="0"/>
              <a:t>53</a:t>
            </a:r>
            <a:r>
              <a:rPr lang="zh-CN" altLang="en-US" sz="2400" b="1" dirty="0"/>
              <a:t>）</a:t>
            </a:r>
            <a:r>
              <a:rPr lang="zh-CN" altLang="zh-CN" sz="2400" b="1" dirty="0"/>
              <a:t>，</a:t>
            </a:r>
            <a:endParaRPr lang="zh-CN" altLang="zh-CN" sz="2400" dirty="0"/>
          </a:p>
          <a:p>
            <a:pPr lvl="1"/>
            <a:r>
              <a:rPr lang="en-US" altLang="zh-CN" sz="2400" dirty="0"/>
              <a:t>IP</a:t>
            </a:r>
            <a:r>
              <a:rPr lang="zh-CN" altLang="zh-CN" sz="2400" dirty="0"/>
              <a:t>包是通过</a:t>
            </a:r>
            <a:r>
              <a:rPr lang="zh-CN" altLang="zh-CN" sz="2400" b="1" dirty="0"/>
              <a:t>上层协议类型值</a:t>
            </a:r>
            <a:r>
              <a:rPr lang="zh-CN" altLang="zh-CN" sz="2400" dirty="0"/>
              <a:t>体现出来封装的上层协议是</a:t>
            </a:r>
            <a:r>
              <a:rPr lang="en-US" altLang="zh-CN" sz="2400" dirty="0"/>
              <a:t>UDP</a:t>
            </a:r>
            <a:r>
              <a:rPr lang="zh-CN" altLang="zh-CN" sz="2400" dirty="0"/>
              <a:t>（</a:t>
            </a:r>
            <a:r>
              <a:rPr lang="en-US" altLang="zh-CN" sz="2400" b="1" dirty="0"/>
              <a:t>UDP17 TCP6</a:t>
            </a:r>
            <a:r>
              <a:rPr lang="zh-CN" altLang="zh-CN" sz="2400" dirty="0"/>
              <a:t>）</a:t>
            </a:r>
          </a:p>
          <a:p>
            <a:endParaRPr lang="zh-CN" altLang="en-US" sz="2800" dirty="0"/>
          </a:p>
        </p:txBody>
      </p:sp>
    </p:spTree>
    <p:extLst>
      <p:ext uri="{BB962C8B-B14F-4D97-AF65-F5344CB8AC3E}">
        <p14:creationId xmlns:p14="http://schemas.microsoft.com/office/powerpoint/2010/main" xmlns="" val="220461278"/>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9D4C1F-24FD-4015-A1BC-A2895A9BAE3A}"/>
              </a:ext>
            </a:extLst>
          </p:cNvPr>
          <p:cNvSpPr>
            <a:spLocks noGrp="1"/>
          </p:cNvSpPr>
          <p:nvPr>
            <p:ph type="title"/>
          </p:nvPr>
        </p:nvSpPr>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xmlns="" id="{1C7952A0-F45D-4AB5-93C2-509F8B13C5F2}"/>
              </a:ext>
            </a:extLst>
          </p:cNvPr>
          <p:cNvSpPr>
            <a:spLocks noGrp="1"/>
          </p:cNvSpPr>
          <p:nvPr>
            <p:ph idx="1"/>
          </p:nvPr>
        </p:nvSpPr>
        <p:spPr>
          <a:xfrm>
            <a:off x="457200" y="1124744"/>
            <a:ext cx="8323194" cy="4045952"/>
          </a:xfrm>
        </p:spPr>
        <p:txBody>
          <a:bodyPr/>
          <a:lstStyle/>
          <a:p>
            <a:r>
              <a:rPr lang="zh-CN" altLang="zh-CN" sz="2800" dirty="0"/>
              <a:t>应用层服务组织形式：</a:t>
            </a:r>
            <a:r>
              <a:rPr lang="en-US" altLang="zh-CN" sz="2800" dirty="0"/>
              <a:t>CS</a:t>
            </a:r>
            <a:r>
              <a:rPr lang="zh-CN" altLang="zh-CN" sz="2800" dirty="0"/>
              <a:t>客户</a:t>
            </a:r>
            <a:r>
              <a:rPr lang="en-US" altLang="zh-CN" sz="2800" dirty="0"/>
              <a:t>-</a:t>
            </a:r>
            <a:r>
              <a:rPr lang="zh-CN" altLang="zh-CN" sz="2800" dirty="0"/>
              <a:t>服务器模式，使用端口号做为自己的通信地址，服务器是给所有人服务的，所以服务器的端口号是熟知的，客户端的端口号是临时的</a:t>
            </a:r>
            <a:r>
              <a:rPr lang="zh-CN" altLang="en-US" sz="2800" dirty="0"/>
              <a:t>。</a:t>
            </a:r>
            <a:endParaRPr lang="zh-CN" altLang="zh-CN" sz="2800" dirty="0"/>
          </a:p>
          <a:p>
            <a:r>
              <a:rPr lang="en-US" altLang="zh-CN" sz="2800" dirty="0"/>
              <a:t>DNS</a:t>
            </a:r>
            <a:r>
              <a:rPr lang="zh-CN" altLang="zh-CN" sz="2800" dirty="0"/>
              <a:t>服务器的端口号是</a:t>
            </a:r>
            <a:r>
              <a:rPr lang="en-US" altLang="zh-CN" sz="2800" dirty="0"/>
              <a:t>53</a:t>
            </a:r>
            <a:r>
              <a:rPr lang="zh-CN" altLang="zh-CN" sz="2800" dirty="0"/>
              <a:t>，</a:t>
            </a:r>
            <a:r>
              <a:rPr lang="en-US" altLang="zh-CN" sz="2800" dirty="0"/>
              <a:t>UDP</a:t>
            </a:r>
            <a:r>
              <a:rPr lang="zh-CN" altLang="zh-CN" sz="2800" dirty="0"/>
              <a:t>的</a:t>
            </a:r>
            <a:r>
              <a:rPr lang="en-US" altLang="zh-CN" sz="2800" dirty="0"/>
              <a:t>53</a:t>
            </a:r>
            <a:r>
              <a:rPr lang="zh-CN" altLang="zh-CN" sz="2800" dirty="0"/>
              <a:t>号端口分配给</a:t>
            </a:r>
            <a:r>
              <a:rPr lang="en-US" altLang="zh-CN" sz="2800" dirty="0"/>
              <a:t>DNS</a:t>
            </a:r>
            <a:r>
              <a:rPr lang="zh-CN" altLang="zh-CN" sz="2800" dirty="0"/>
              <a:t>服务器使用的，所以发给服务器的</a:t>
            </a:r>
            <a:r>
              <a:rPr lang="en-US" altLang="zh-CN" sz="2800" dirty="0"/>
              <a:t>DNS</a:t>
            </a:r>
            <a:r>
              <a:rPr lang="zh-CN" altLang="zh-CN" sz="2800" b="1" dirty="0"/>
              <a:t>查询报文</a:t>
            </a:r>
            <a:r>
              <a:rPr lang="en-US" altLang="zh-CN" sz="2800" dirty="0"/>
              <a:t>UDP</a:t>
            </a:r>
            <a:r>
              <a:rPr lang="zh-CN" altLang="zh-CN" sz="2800" dirty="0"/>
              <a:t>包里的目的端口号是</a:t>
            </a:r>
            <a:r>
              <a:rPr lang="en-US" altLang="zh-CN" sz="2800" dirty="0"/>
              <a:t>53</a:t>
            </a:r>
            <a:r>
              <a:rPr lang="zh-CN" altLang="zh-CN" sz="2800" dirty="0"/>
              <a:t>。</a:t>
            </a:r>
            <a:endParaRPr lang="en-US" altLang="zh-CN" sz="2800" b="1" dirty="0"/>
          </a:p>
          <a:p>
            <a:r>
              <a:rPr lang="zh-CN" altLang="zh-CN" sz="2800" b="1" dirty="0"/>
              <a:t>给你十六进制的以太网帧，如何解析。</a:t>
            </a:r>
            <a:endParaRPr lang="zh-CN" altLang="zh-CN" sz="2800" dirty="0"/>
          </a:p>
          <a:p>
            <a:r>
              <a:rPr lang="en-US" altLang="zh-CN" sz="2800" dirty="0"/>
              <a:t>DNS</a:t>
            </a:r>
            <a:r>
              <a:rPr lang="zh-CN" altLang="zh-CN" sz="2800" dirty="0"/>
              <a:t>的</a:t>
            </a:r>
            <a:r>
              <a:rPr lang="zh-CN" altLang="zh-CN" sz="2800" b="1" dirty="0"/>
              <a:t>应答报文</a:t>
            </a:r>
            <a:r>
              <a:rPr lang="zh-CN" altLang="zh-CN" sz="2800" dirty="0"/>
              <a:t>中源端口是</a:t>
            </a:r>
            <a:r>
              <a:rPr lang="en-US" altLang="zh-CN" sz="2800" dirty="0"/>
              <a:t>53</a:t>
            </a:r>
            <a:r>
              <a:rPr lang="zh-CN" altLang="zh-CN" sz="2800" dirty="0"/>
              <a:t>，目的端口是客户端告诉服务器的临时端口。</a:t>
            </a:r>
          </a:p>
          <a:p>
            <a:r>
              <a:rPr lang="en-US" altLang="zh-CN" sz="2800" dirty="0"/>
              <a:t>UDP</a:t>
            </a:r>
            <a:r>
              <a:rPr lang="zh-CN" altLang="zh-CN" sz="2800" dirty="0"/>
              <a:t>报文要封装在</a:t>
            </a:r>
            <a:r>
              <a:rPr lang="en-US" altLang="zh-CN" sz="2800" dirty="0"/>
              <a:t>IP</a:t>
            </a:r>
            <a:r>
              <a:rPr lang="zh-CN" altLang="zh-CN" sz="2800" dirty="0"/>
              <a:t>包里，在</a:t>
            </a:r>
            <a:r>
              <a:rPr lang="en-US" altLang="zh-CN" sz="2800" dirty="0"/>
              <a:t>IP</a:t>
            </a:r>
            <a:r>
              <a:rPr lang="zh-CN" altLang="zh-CN" sz="2800" dirty="0"/>
              <a:t>的首部里高层协议类型是</a:t>
            </a:r>
            <a:r>
              <a:rPr lang="en-US" altLang="zh-CN" sz="2800" dirty="0"/>
              <a:t>17</a:t>
            </a:r>
            <a:r>
              <a:rPr lang="zh-CN" altLang="zh-CN" sz="2800" dirty="0"/>
              <a:t>的报文，表示封装的是</a:t>
            </a:r>
            <a:r>
              <a:rPr lang="en-US" altLang="zh-CN" sz="2800" dirty="0"/>
              <a:t>UDP</a:t>
            </a:r>
            <a:r>
              <a:rPr lang="zh-CN" altLang="zh-CN" sz="2800" dirty="0"/>
              <a:t>报文。</a:t>
            </a:r>
          </a:p>
          <a:p>
            <a:endParaRPr lang="zh-CN" altLang="en-US" sz="2800" dirty="0"/>
          </a:p>
        </p:txBody>
      </p:sp>
    </p:spTree>
    <p:extLst>
      <p:ext uri="{BB962C8B-B14F-4D97-AF65-F5344CB8AC3E}">
        <p14:creationId xmlns:p14="http://schemas.microsoft.com/office/powerpoint/2010/main" xmlns="" val="3350822732"/>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65638B-4474-4698-A0EB-3F2B20A28769}"/>
              </a:ext>
            </a:extLst>
          </p:cNvPr>
          <p:cNvSpPr>
            <a:spLocks noGrp="1"/>
          </p:cNvSpPr>
          <p:nvPr>
            <p:ph type="title"/>
          </p:nvPr>
        </p:nvSpPr>
        <p:spPr>
          <a:xfrm>
            <a:off x="719878" y="56282"/>
            <a:ext cx="7886700" cy="994172"/>
          </a:xfrm>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xmlns="" id="{37704FAD-E11A-4ED0-9279-736B763F3080}"/>
              </a:ext>
            </a:extLst>
          </p:cNvPr>
          <p:cNvSpPr>
            <a:spLocks noGrp="1"/>
          </p:cNvSpPr>
          <p:nvPr>
            <p:ph idx="1"/>
          </p:nvPr>
        </p:nvSpPr>
        <p:spPr>
          <a:xfrm>
            <a:off x="392772" y="1024625"/>
            <a:ext cx="7886700" cy="3263504"/>
          </a:xfrm>
        </p:spPr>
        <p:txBody>
          <a:bodyPr/>
          <a:lstStyle/>
          <a:p>
            <a:r>
              <a:rPr lang="zh-CN" altLang="zh-CN" dirty="0"/>
              <a:t>域名组织体系：树形结构，存在根结构</a:t>
            </a:r>
          </a:p>
          <a:p>
            <a:r>
              <a:rPr lang="zh-CN" altLang="zh-CN" dirty="0"/>
              <a:t>根域名下分为三大类：反向域，国家域和类属域</a:t>
            </a:r>
          </a:p>
          <a:p>
            <a:endParaRPr lang="zh-CN" altLang="en-US" dirty="0"/>
          </a:p>
        </p:txBody>
      </p:sp>
      <p:grpSp>
        <p:nvGrpSpPr>
          <p:cNvPr id="57" name="组合 56">
            <a:extLst>
              <a:ext uri="{FF2B5EF4-FFF2-40B4-BE49-F238E27FC236}">
                <a16:creationId xmlns:a16="http://schemas.microsoft.com/office/drawing/2014/main" xmlns="" id="{5B145ADB-83A7-409A-80DA-ECD458371B55}"/>
              </a:ext>
            </a:extLst>
          </p:cNvPr>
          <p:cNvGrpSpPr/>
          <p:nvPr/>
        </p:nvGrpSpPr>
        <p:grpSpPr>
          <a:xfrm>
            <a:off x="208721" y="2474016"/>
            <a:ext cx="5443399" cy="2427272"/>
            <a:chOff x="527883" y="2085009"/>
            <a:chExt cx="8293647" cy="3807185"/>
          </a:xfrm>
        </p:grpSpPr>
        <p:sp>
          <p:nvSpPr>
            <p:cNvPr id="4" name="矩形 3">
              <a:extLst>
                <a:ext uri="{FF2B5EF4-FFF2-40B4-BE49-F238E27FC236}">
                  <a16:creationId xmlns:a16="http://schemas.microsoft.com/office/drawing/2014/main" xmlns="" id="{7D291489-A121-4FCB-B00A-CF837FC45E20}"/>
                </a:ext>
              </a:extLst>
            </p:cNvPr>
            <p:cNvSpPr/>
            <p:nvPr/>
          </p:nvSpPr>
          <p:spPr>
            <a:xfrm>
              <a:off x="4611757" y="2085009"/>
              <a:ext cx="1064591" cy="415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(root)</a:t>
              </a:r>
              <a:endParaRPr lang="zh-CN" altLang="en-US" sz="1400" dirty="0"/>
            </a:p>
          </p:txBody>
        </p:sp>
        <p:sp>
          <p:nvSpPr>
            <p:cNvPr id="14" name="矩形 13">
              <a:extLst>
                <a:ext uri="{FF2B5EF4-FFF2-40B4-BE49-F238E27FC236}">
                  <a16:creationId xmlns:a16="http://schemas.microsoft.com/office/drawing/2014/main" xmlns="" id="{291648DA-A5FF-4085-99E4-A4208333B5EF}"/>
                </a:ext>
              </a:extLst>
            </p:cNvPr>
            <p:cNvSpPr/>
            <p:nvPr/>
          </p:nvSpPr>
          <p:spPr>
            <a:xfrm>
              <a:off x="1815549" y="3137074"/>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arpa</a:t>
              </a:r>
              <a:endParaRPr lang="zh-CN" altLang="en-US" sz="1600" dirty="0"/>
            </a:p>
          </p:txBody>
        </p:sp>
        <p:sp>
          <p:nvSpPr>
            <p:cNvPr id="15" name="矩形 14">
              <a:extLst>
                <a:ext uri="{FF2B5EF4-FFF2-40B4-BE49-F238E27FC236}">
                  <a16:creationId xmlns:a16="http://schemas.microsoft.com/office/drawing/2014/main" xmlns="" id="{1FDE6E72-37D2-4658-B157-06D57A70C0A6}"/>
                </a:ext>
              </a:extLst>
            </p:cNvPr>
            <p:cNvSpPr/>
            <p:nvPr/>
          </p:nvSpPr>
          <p:spPr>
            <a:xfrm>
              <a:off x="4572000" y="3137074"/>
              <a:ext cx="1438212"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cn,uk</a:t>
              </a:r>
              <a:r>
                <a:rPr lang="en-US" altLang="zh-CN" sz="1600" dirty="0"/>
                <a:t>,…,</a:t>
              </a:r>
              <a:r>
                <a:rPr lang="en-US" altLang="zh-CN" sz="1600" dirty="0" err="1"/>
                <a:t>jp</a:t>
              </a:r>
              <a:endParaRPr lang="zh-CN" altLang="en-US" sz="1600" dirty="0"/>
            </a:p>
          </p:txBody>
        </p:sp>
        <p:sp>
          <p:nvSpPr>
            <p:cNvPr id="16" name="矩形 15">
              <a:extLst>
                <a:ext uri="{FF2B5EF4-FFF2-40B4-BE49-F238E27FC236}">
                  <a16:creationId xmlns:a16="http://schemas.microsoft.com/office/drawing/2014/main" xmlns="" id="{800ED030-42EB-4C5A-80BC-FC36CA4DBF6B}"/>
                </a:ext>
              </a:extLst>
            </p:cNvPr>
            <p:cNvSpPr/>
            <p:nvPr/>
          </p:nvSpPr>
          <p:spPr>
            <a:xfrm>
              <a:off x="6634921" y="3137074"/>
              <a:ext cx="2186609"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com,edu</a:t>
              </a:r>
              <a:r>
                <a:rPr lang="en-US" altLang="zh-CN" sz="1600" dirty="0"/>
                <a:t> ,…, net</a:t>
              </a:r>
              <a:endParaRPr lang="zh-CN" altLang="en-US" sz="1600" dirty="0"/>
            </a:p>
          </p:txBody>
        </p:sp>
        <p:sp>
          <p:nvSpPr>
            <p:cNvPr id="17" name="矩形 16">
              <a:extLst>
                <a:ext uri="{FF2B5EF4-FFF2-40B4-BE49-F238E27FC236}">
                  <a16:creationId xmlns:a16="http://schemas.microsoft.com/office/drawing/2014/main" xmlns="" id="{817BF1E0-A17E-4D94-90CB-6D1C2ADFA707}"/>
                </a:ext>
              </a:extLst>
            </p:cNvPr>
            <p:cNvSpPr/>
            <p:nvPr/>
          </p:nvSpPr>
          <p:spPr>
            <a:xfrm>
              <a:off x="1577008" y="384809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In-</a:t>
              </a:r>
              <a:r>
                <a:rPr lang="en-US" altLang="zh-CN" sz="1600" dirty="0" err="1"/>
                <a:t>addr</a:t>
              </a:r>
              <a:endParaRPr lang="zh-CN" altLang="en-US" sz="1600" dirty="0"/>
            </a:p>
          </p:txBody>
        </p:sp>
        <p:sp>
          <p:nvSpPr>
            <p:cNvPr id="18" name="矩形 17">
              <a:extLst>
                <a:ext uri="{FF2B5EF4-FFF2-40B4-BE49-F238E27FC236}">
                  <a16:creationId xmlns:a16="http://schemas.microsoft.com/office/drawing/2014/main" xmlns="" id="{5D4F9707-E172-455C-A2B9-7CCCE10E640D}"/>
                </a:ext>
              </a:extLst>
            </p:cNvPr>
            <p:cNvSpPr/>
            <p:nvPr/>
          </p:nvSpPr>
          <p:spPr>
            <a:xfrm>
              <a:off x="4678017" y="3640481"/>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edu</a:t>
              </a:r>
              <a:endParaRPr lang="zh-CN" altLang="en-US" sz="1600" dirty="0"/>
            </a:p>
          </p:txBody>
        </p:sp>
        <p:cxnSp>
          <p:nvCxnSpPr>
            <p:cNvPr id="21" name="直接箭头连接符 20">
              <a:extLst>
                <a:ext uri="{FF2B5EF4-FFF2-40B4-BE49-F238E27FC236}">
                  <a16:creationId xmlns:a16="http://schemas.microsoft.com/office/drawing/2014/main" xmlns="" id="{D070C1B1-6795-4162-A1F6-35452979E26D}"/>
                </a:ext>
              </a:extLst>
            </p:cNvPr>
            <p:cNvCxnSpPr>
              <a:cxnSpLocks/>
              <a:endCxn id="14" idx="0"/>
            </p:cNvCxnSpPr>
            <p:nvPr/>
          </p:nvCxnSpPr>
          <p:spPr>
            <a:xfrm flipH="1">
              <a:off x="2347845" y="2500244"/>
              <a:ext cx="2263914" cy="63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F0C41E28-3D76-4082-874C-55390507DEF0}"/>
                </a:ext>
              </a:extLst>
            </p:cNvPr>
            <p:cNvCxnSpPr>
              <a:cxnSpLocks/>
              <a:stCxn id="14" idx="2"/>
              <a:endCxn id="17" idx="0"/>
            </p:cNvCxnSpPr>
            <p:nvPr/>
          </p:nvCxnSpPr>
          <p:spPr>
            <a:xfrm flipH="1">
              <a:off x="2109304" y="3552309"/>
              <a:ext cx="238541" cy="29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xmlns="" id="{300A9E59-729D-4D17-8C2D-D6D3DFC8B100}"/>
                </a:ext>
              </a:extLst>
            </p:cNvPr>
            <p:cNvSpPr/>
            <p:nvPr/>
          </p:nvSpPr>
          <p:spPr>
            <a:xfrm>
              <a:off x="1329634" y="4423272"/>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172</a:t>
              </a:r>
              <a:endParaRPr lang="zh-CN" altLang="en-US" sz="1600" dirty="0"/>
            </a:p>
          </p:txBody>
        </p:sp>
        <p:sp>
          <p:nvSpPr>
            <p:cNvPr id="31" name="矩形 30">
              <a:extLst>
                <a:ext uri="{FF2B5EF4-FFF2-40B4-BE49-F238E27FC236}">
                  <a16:creationId xmlns:a16="http://schemas.microsoft.com/office/drawing/2014/main" xmlns="" id="{D5413EDB-DC18-4D94-82B4-CDA598594E0B}"/>
                </a:ext>
              </a:extLst>
            </p:cNvPr>
            <p:cNvSpPr/>
            <p:nvPr/>
          </p:nvSpPr>
          <p:spPr>
            <a:xfrm>
              <a:off x="974033" y="4764136"/>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16</a:t>
              </a:r>
              <a:endParaRPr lang="zh-CN" altLang="en-US" sz="1600" dirty="0"/>
            </a:p>
          </p:txBody>
        </p:sp>
        <p:sp>
          <p:nvSpPr>
            <p:cNvPr id="32" name="矩形 31">
              <a:extLst>
                <a:ext uri="{FF2B5EF4-FFF2-40B4-BE49-F238E27FC236}">
                  <a16:creationId xmlns:a16="http://schemas.microsoft.com/office/drawing/2014/main" xmlns="" id="{21182520-3EA8-41B9-8C52-22B467CF49B4}"/>
                </a:ext>
              </a:extLst>
            </p:cNvPr>
            <p:cNvSpPr/>
            <p:nvPr/>
          </p:nvSpPr>
          <p:spPr>
            <a:xfrm>
              <a:off x="750958" y="5117158"/>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0</a:t>
              </a:r>
              <a:endParaRPr lang="zh-CN" altLang="en-US" sz="1600" dirty="0"/>
            </a:p>
          </p:txBody>
        </p:sp>
        <p:sp>
          <p:nvSpPr>
            <p:cNvPr id="33" name="矩形 32">
              <a:extLst>
                <a:ext uri="{FF2B5EF4-FFF2-40B4-BE49-F238E27FC236}">
                  <a16:creationId xmlns:a16="http://schemas.microsoft.com/office/drawing/2014/main" xmlns="" id="{C9A8C102-4CE4-4778-B9A0-C0645BF14A82}"/>
                </a:ext>
              </a:extLst>
            </p:cNvPr>
            <p:cNvSpPr/>
            <p:nvPr/>
          </p:nvSpPr>
          <p:spPr>
            <a:xfrm>
              <a:off x="527883" y="547695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34</a:t>
              </a:r>
              <a:endParaRPr lang="zh-CN" altLang="en-US" sz="1600" dirty="0"/>
            </a:p>
          </p:txBody>
        </p:sp>
        <p:cxnSp>
          <p:nvCxnSpPr>
            <p:cNvPr id="34" name="直接箭头连接符 33">
              <a:extLst>
                <a:ext uri="{FF2B5EF4-FFF2-40B4-BE49-F238E27FC236}">
                  <a16:creationId xmlns:a16="http://schemas.microsoft.com/office/drawing/2014/main" xmlns="" id="{D5D237FC-CF6B-4BFC-9E54-E7E015EDB99D}"/>
                </a:ext>
              </a:extLst>
            </p:cNvPr>
            <p:cNvCxnSpPr>
              <a:cxnSpLocks/>
            </p:cNvCxnSpPr>
            <p:nvPr/>
          </p:nvCxnSpPr>
          <p:spPr>
            <a:xfrm flipH="1">
              <a:off x="1592474" y="4701923"/>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2B6D4C4E-F714-45F8-AD62-2075BC54A31E}"/>
                </a:ext>
              </a:extLst>
            </p:cNvPr>
            <p:cNvCxnSpPr>
              <a:cxnSpLocks/>
            </p:cNvCxnSpPr>
            <p:nvPr/>
          </p:nvCxnSpPr>
          <p:spPr>
            <a:xfrm flipH="1">
              <a:off x="1941444" y="4282454"/>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4D9AFE8A-A631-42DF-962A-5DA556306A57}"/>
                </a:ext>
              </a:extLst>
            </p:cNvPr>
            <p:cNvCxnSpPr>
              <a:cxnSpLocks/>
            </p:cNvCxnSpPr>
            <p:nvPr/>
          </p:nvCxnSpPr>
          <p:spPr>
            <a:xfrm flipH="1">
              <a:off x="1296505" y="5057306"/>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B6D1C522-36C2-40D0-ADAC-607ED0EB6398}"/>
                </a:ext>
              </a:extLst>
            </p:cNvPr>
            <p:cNvCxnSpPr>
              <a:cxnSpLocks/>
            </p:cNvCxnSpPr>
            <p:nvPr/>
          </p:nvCxnSpPr>
          <p:spPr>
            <a:xfrm flipH="1">
              <a:off x="1060178" y="5417963"/>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FDC9F334-6BAE-4671-8B56-2923A201B086}"/>
                </a:ext>
              </a:extLst>
            </p:cNvPr>
            <p:cNvCxnSpPr>
              <a:cxnSpLocks/>
            </p:cNvCxnSpPr>
            <p:nvPr/>
          </p:nvCxnSpPr>
          <p:spPr>
            <a:xfrm>
              <a:off x="4938646" y="3505834"/>
              <a:ext cx="172286" cy="28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xmlns="" id="{C55B1AB1-8599-46F1-800D-6BB2FEDC6BD5}"/>
                </a:ext>
              </a:extLst>
            </p:cNvPr>
            <p:cNvSpPr/>
            <p:nvPr/>
          </p:nvSpPr>
          <p:spPr>
            <a:xfrm>
              <a:off x="4452730" y="4215654"/>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jlu</a:t>
              </a:r>
              <a:endParaRPr lang="zh-CN" altLang="en-US" sz="1600" dirty="0"/>
            </a:p>
          </p:txBody>
        </p:sp>
        <p:sp>
          <p:nvSpPr>
            <p:cNvPr id="43" name="矩形 42">
              <a:extLst>
                <a:ext uri="{FF2B5EF4-FFF2-40B4-BE49-F238E27FC236}">
                  <a16:creationId xmlns:a16="http://schemas.microsoft.com/office/drawing/2014/main" xmlns="" id="{489BFD50-62CF-464E-804C-4212C38EC264}"/>
                </a:ext>
              </a:extLst>
            </p:cNvPr>
            <p:cNvSpPr/>
            <p:nvPr/>
          </p:nvSpPr>
          <p:spPr>
            <a:xfrm>
              <a:off x="3920434" y="463088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www</a:t>
              </a:r>
              <a:endParaRPr lang="zh-CN" altLang="en-US" sz="1600" dirty="0"/>
            </a:p>
          </p:txBody>
        </p:sp>
        <p:sp>
          <p:nvSpPr>
            <p:cNvPr id="44" name="矩形 43">
              <a:extLst>
                <a:ext uri="{FF2B5EF4-FFF2-40B4-BE49-F238E27FC236}">
                  <a16:creationId xmlns:a16="http://schemas.microsoft.com/office/drawing/2014/main" xmlns="" id="{8D876435-EC39-4925-BBE2-2B8B31DC68DA}"/>
                </a:ext>
              </a:extLst>
            </p:cNvPr>
            <p:cNvSpPr/>
            <p:nvPr/>
          </p:nvSpPr>
          <p:spPr>
            <a:xfrm>
              <a:off x="5035826" y="4650223"/>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mail</a:t>
              </a:r>
              <a:endParaRPr lang="zh-CN" altLang="en-US" sz="1600" dirty="0"/>
            </a:p>
          </p:txBody>
        </p:sp>
        <p:cxnSp>
          <p:nvCxnSpPr>
            <p:cNvPr id="45" name="直接箭头连接符 44">
              <a:extLst>
                <a:ext uri="{FF2B5EF4-FFF2-40B4-BE49-F238E27FC236}">
                  <a16:creationId xmlns:a16="http://schemas.microsoft.com/office/drawing/2014/main" xmlns="" id="{9730EF79-3759-4709-B24B-5C0258697F34}"/>
                </a:ext>
              </a:extLst>
            </p:cNvPr>
            <p:cNvCxnSpPr>
              <a:cxnSpLocks/>
            </p:cNvCxnSpPr>
            <p:nvPr/>
          </p:nvCxnSpPr>
          <p:spPr>
            <a:xfrm flipH="1">
              <a:off x="4606792" y="4580589"/>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9EAC1A2C-5AAA-4F18-BF44-5EBDDB7E3E3F}"/>
                </a:ext>
              </a:extLst>
            </p:cNvPr>
            <p:cNvCxnSpPr>
              <a:cxnSpLocks/>
            </p:cNvCxnSpPr>
            <p:nvPr/>
          </p:nvCxnSpPr>
          <p:spPr>
            <a:xfrm>
              <a:off x="5189888" y="4588010"/>
              <a:ext cx="183873" cy="128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B2670E19-FD0F-4C9C-B714-4A9D38042A31}"/>
                </a:ext>
              </a:extLst>
            </p:cNvPr>
            <p:cNvCxnSpPr>
              <a:cxnSpLocks/>
              <a:endCxn id="15" idx="0"/>
            </p:cNvCxnSpPr>
            <p:nvPr/>
          </p:nvCxnSpPr>
          <p:spPr>
            <a:xfrm>
              <a:off x="5141848" y="2519578"/>
              <a:ext cx="149259" cy="617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5CD46587-A33F-48FB-876F-53E686B5199F}"/>
                </a:ext>
              </a:extLst>
            </p:cNvPr>
            <p:cNvCxnSpPr>
              <a:cxnSpLocks/>
            </p:cNvCxnSpPr>
            <p:nvPr/>
          </p:nvCxnSpPr>
          <p:spPr>
            <a:xfrm>
              <a:off x="5673591" y="2500244"/>
              <a:ext cx="1901129" cy="68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557E0628-FD52-408D-8439-05E79BC8DF2D}"/>
                </a:ext>
              </a:extLst>
            </p:cNvPr>
            <p:cNvCxnSpPr>
              <a:cxnSpLocks/>
            </p:cNvCxnSpPr>
            <p:nvPr/>
          </p:nvCxnSpPr>
          <p:spPr>
            <a:xfrm flipH="1">
              <a:off x="5035826" y="3970152"/>
              <a:ext cx="117064" cy="34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矩形 58">
            <a:extLst>
              <a:ext uri="{FF2B5EF4-FFF2-40B4-BE49-F238E27FC236}">
                <a16:creationId xmlns:a16="http://schemas.microsoft.com/office/drawing/2014/main" xmlns="" id="{DD323113-EEDF-412F-AB3F-B5B2C0BD67B2}"/>
              </a:ext>
            </a:extLst>
          </p:cNvPr>
          <p:cNvSpPr/>
          <p:nvPr/>
        </p:nvSpPr>
        <p:spPr>
          <a:xfrm>
            <a:off x="4516912" y="3713474"/>
            <a:ext cx="1338828" cy="369332"/>
          </a:xfrm>
          <a:prstGeom prst="rect">
            <a:avLst/>
          </a:prstGeom>
        </p:spPr>
        <p:txBody>
          <a:bodyPr wrap="none">
            <a:spAutoFit/>
          </a:bodyPr>
          <a:lstStyle/>
          <a:p>
            <a:r>
              <a:rPr lang="zh-CN" altLang="zh-CN" dirty="0">
                <a:cs typeface="Times New Roman" panose="02020603050405020304" pitchFamily="18" charset="0"/>
              </a:rPr>
              <a:t>域名循环体</a:t>
            </a:r>
            <a:endParaRPr lang="zh-CN" altLang="en-US" dirty="0"/>
          </a:p>
        </p:txBody>
      </p:sp>
      <p:sp>
        <p:nvSpPr>
          <p:cNvPr id="60" name="矩形 59">
            <a:extLst>
              <a:ext uri="{FF2B5EF4-FFF2-40B4-BE49-F238E27FC236}">
                <a16:creationId xmlns:a16="http://schemas.microsoft.com/office/drawing/2014/main" xmlns="" id="{9048F7E6-5203-49A0-86D0-FE74BBA63D46}"/>
              </a:ext>
            </a:extLst>
          </p:cNvPr>
          <p:cNvSpPr/>
          <p:nvPr/>
        </p:nvSpPr>
        <p:spPr>
          <a:xfrm>
            <a:off x="5924736" y="3697593"/>
            <a:ext cx="1662635" cy="369332"/>
          </a:xfrm>
          <a:prstGeom prst="rect">
            <a:avLst/>
          </a:prstGeom>
        </p:spPr>
        <p:txBody>
          <a:bodyPr wrap="non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www.jlu.edu.cn</a:t>
            </a:r>
            <a:endParaRPr lang="zh-CN" altLang="zh-CN" kern="100" dirty="0">
              <a:latin typeface="等线" panose="02010600030101010101" pitchFamily="2" charset="-122"/>
              <a:cs typeface="Times New Roman" panose="02020603050405020304" pitchFamily="18" charset="0"/>
            </a:endParaRPr>
          </a:p>
        </p:txBody>
      </p:sp>
      <p:graphicFrame>
        <p:nvGraphicFramePr>
          <p:cNvPr id="61" name="表格 60">
            <a:extLst>
              <a:ext uri="{FF2B5EF4-FFF2-40B4-BE49-F238E27FC236}">
                <a16:creationId xmlns:a16="http://schemas.microsoft.com/office/drawing/2014/main" xmlns="" id="{6C650277-BFD6-4E56-8A9B-98F9A86BA757}"/>
              </a:ext>
            </a:extLst>
          </p:cNvPr>
          <p:cNvGraphicFramePr>
            <a:graphicFrameLocks noGrp="1"/>
          </p:cNvGraphicFramePr>
          <p:nvPr/>
        </p:nvGraphicFramePr>
        <p:xfrm>
          <a:off x="4250123" y="4084113"/>
          <a:ext cx="4184661" cy="225329"/>
        </p:xfrm>
        <a:graphic>
          <a:graphicData uri="http://schemas.openxmlformats.org/drawingml/2006/table">
            <a:tbl>
              <a:tblPr firstRow="1" firstCol="1" bandRow="1">
                <a:tableStyleId>{5C22544A-7EE6-4342-B048-85BDC9FD1C3A}</a:tableStyleId>
              </a:tblPr>
              <a:tblGrid>
                <a:gridCol w="275495">
                  <a:extLst>
                    <a:ext uri="{9D8B030D-6E8A-4147-A177-3AD203B41FA5}">
                      <a16:colId xmlns:a16="http://schemas.microsoft.com/office/drawing/2014/main" xmlns="" val="3883832213"/>
                    </a:ext>
                  </a:extLst>
                </a:gridCol>
                <a:gridCol w="560831">
                  <a:extLst>
                    <a:ext uri="{9D8B030D-6E8A-4147-A177-3AD203B41FA5}">
                      <a16:colId xmlns:a16="http://schemas.microsoft.com/office/drawing/2014/main" xmlns="" val="106668313"/>
                    </a:ext>
                  </a:extLst>
                </a:gridCol>
                <a:gridCol w="227673">
                  <a:extLst>
                    <a:ext uri="{9D8B030D-6E8A-4147-A177-3AD203B41FA5}">
                      <a16:colId xmlns:a16="http://schemas.microsoft.com/office/drawing/2014/main" xmlns="" val="2577698446"/>
                    </a:ext>
                  </a:extLst>
                </a:gridCol>
                <a:gridCol w="608654">
                  <a:extLst>
                    <a:ext uri="{9D8B030D-6E8A-4147-A177-3AD203B41FA5}">
                      <a16:colId xmlns:a16="http://schemas.microsoft.com/office/drawing/2014/main" xmlns="" val="1686147770"/>
                    </a:ext>
                  </a:extLst>
                </a:gridCol>
                <a:gridCol w="216294">
                  <a:extLst>
                    <a:ext uri="{9D8B030D-6E8A-4147-A177-3AD203B41FA5}">
                      <a16:colId xmlns:a16="http://schemas.microsoft.com/office/drawing/2014/main" xmlns="" val="3977787102"/>
                    </a:ext>
                  </a:extLst>
                </a:gridCol>
                <a:gridCol w="621042">
                  <a:extLst>
                    <a:ext uri="{9D8B030D-6E8A-4147-A177-3AD203B41FA5}">
                      <a16:colId xmlns:a16="http://schemas.microsoft.com/office/drawing/2014/main" xmlns="" val="2475438284"/>
                    </a:ext>
                  </a:extLst>
                </a:gridCol>
                <a:gridCol w="263541">
                  <a:extLst>
                    <a:ext uri="{9D8B030D-6E8A-4147-A177-3AD203B41FA5}">
                      <a16:colId xmlns:a16="http://schemas.microsoft.com/office/drawing/2014/main" xmlns="" val="4221301500"/>
                    </a:ext>
                  </a:extLst>
                </a:gridCol>
                <a:gridCol w="573795">
                  <a:extLst>
                    <a:ext uri="{9D8B030D-6E8A-4147-A177-3AD203B41FA5}">
                      <a16:colId xmlns:a16="http://schemas.microsoft.com/office/drawing/2014/main" xmlns="" val="2534153341"/>
                    </a:ext>
                  </a:extLst>
                </a:gridCol>
                <a:gridCol w="201457">
                  <a:extLst>
                    <a:ext uri="{9D8B030D-6E8A-4147-A177-3AD203B41FA5}">
                      <a16:colId xmlns:a16="http://schemas.microsoft.com/office/drawing/2014/main" xmlns="" val="2494293427"/>
                    </a:ext>
                  </a:extLst>
                </a:gridCol>
                <a:gridCol w="635879">
                  <a:extLst>
                    <a:ext uri="{9D8B030D-6E8A-4147-A177-3AD203B41FA5}">
                      <a16:colId xmlns:a16="http://schemas.microsoft.com/office/drawing/2014/main" xmlns="" val="3291934280"/>
                    </a:ext>
                  </a:extLst>
                </a:gridCol>
              </a:tblGrid>
              <a:tr h="225329">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www</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err="1">
                          <a:effectLst/>
                        </a:rPr>
                        <a:t>jlu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err="1">
                          <a:effectLst/>
                        </a:rPr>
                        <a:t>edu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400" kern="100" dirty="0" err="1">
                          <a:effectLst/>
                        </a:rPr>
                        <a:t>c</a:t>
                      </a:r>
                      <a:r>
                        <a:rPr lang="en-US" sz="1400" kern="100" dirty="0" err="1">
                          <a:effectLst/>
                        </a:rPr>
                        <a:t>n</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79206582"/>
                  </a:ext>
                </a:extLst>
              </a:tr>
            </a:tbl>
          </a:graphicData>
        </a:graphic>
      </p:graphicFrame>
      <p:sp>
        <p:nvSpPr>
          <p:cNvPr id="62" name="矩形 61">
            <a:extLst>
              <a:ext uri="{FF2B5EF4-FFF2-40B4-BE49-F238E27FC236}">
                <a16:creationId xmlns:a16="http://schemas.microsoft.com/office/drawing/2014/main" xmlns="" id="{00DF4A9A-E29D-49E1-82A2-2A1ABFF86248}"/>
              </a:ext>
            </a:extLst>
          </p:cNvPr>
          <p:cNvSpPr/>
          <p:nvPr/>
        </p:nvSpPr>
        <p:spPr>
          <a:xfrm>
            <a:off x="1556322" y="4833055"/>
            <a:ext cx="7610061" cy="646331"/>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反向域 </a:t>
            </a:r>
            <a:r>
              <a:rPr lang="en-US" altLang="zh-CN" kern="100" dirty="0">
                <a:latin typeface="等线" panose="02010600030101010101" pitchFamily="2" charset="-122"/>
                <a:cs typeface="Times New Roman" panose="02020603050405020304" pitchFamily="18" charset="0"/>
              </a:rPr>
              <a:t> IP</a:t>
            </a:r>
            <a:r>
              <a:rPr lang="zh-CN" altLang="zh-CN" kern="100" dirty="0">
                <a:latin typeface="等线" panose="02010600030101010101" pitchFamily="2" charset="-122"/>
                <a:cs typeface="Times New Roman" panose="02020603050405020304" pitchFamily="18" charset="0"/>
              </a:rPr>
              <a:t>地址的反向域名循环体</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进行</a:t>
            </a:r>
            <a:r>
              <a:rPr lang="en-US" altLang="zh-CN" kern="100" dirty="0">
                <a:latin typeface="等线" panose="02010600030101010101" pitchFamily="2" charset="-122"/>
                <a:cs typeface="Times New Roman" panose="02020603050405020304" pitchFamily="18" charset="0"/>
              </a:rPr>
              <a:t>IP</a:t>
            </a:r>
            <a:r>
              <a:rPr lang="zh-CN" altLang="zh-CN" kern="100" dirty="0">
                <a:latin typeface="等线" panose="02010600030101010101" pitchFamily="2" charset="-122"/>
                <a:cs typeface="Times New Roman" panose="02020603050405020304" pitchFamily="18" charset="0"/>
              </a:rPr>
              <a:t>反向解析</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域名循环体：包括</a:t>
            </a:r>
            <a:r>
              <a:rPr lang="en-US" altLang="zh-CN" kern="100" dirty="0">
                <a:latin typeface="等线" panose="02010600030101010101" pitchFamily="2" charset="-122"/>
                <a:cs typeface="Times New Roman" panose="02020603050405020304" pitchFamily="18" charset="0"/>
              </a:rPr>
              <a:t>7</a:t>
            </a:r>
            <a:r>
              <a:rPr lang="zh-CN" altLang="zh-CN" kern="100" dirty="0">
                <a:latin typeface="等线" panose="02010600030101010101" pitchFamily="2" charset="-122"/>
                <a:cs typeface="Times New Roman" panose="02020603050405020304" pitchFamily="18" charset="0"/>
              </a:rPr>
              <a:t>块</a:t>
            </a:r>
          </a:p>
          <a:p>
            <a:pPr algn="just">
              <a:spcAft>
                <a:spcPts val="0"/>
              </a:spcAft>
            </a:pPr>
            <a:r>
              <a:rPr lang="en-US" altLang="zh-CN" kern="100" dirty="0">
                <a:latin typeface="等线" panose="02010600030101010101" pitchFamily="2" charset="-122"/>
                <a:cs typeface="Times New Roman" panose="02020603050405020304" pitchFamily="18" charset="0"/>
              </a:rPr>
              <a:t>34.0.16.172.in-addr.arpa.</a:t>
            </a:r>
            <a:r>
              <a:rPr lang="zh-CN" altLang="zh-CN" kern="100" dirty="0">
                <a:latin typeface="等线" panose="02010600030101010101" pitchFamily="2" charset="-122"/>
                <a:cs typeface="Times New Roman" panose="02020603050405020304" pitchFamily="18" charset="0"/>
              </a:rPr>
              <a:t>（空）</a:t>
            </a:r>
            <a:r>
              <a:rPr lang="en-US" altLang="zh-CN" kern="100" dirty="0">
                <a:latin typeface="等线" panose="02010600030101010101" pitchFamily="2" charset="-122"/>
                <a:cs typeface="Times New Roman" panose="02020603050405020304" pitchFamily="18" charset="0"/>
              </a:rPr>
              <a:t>7</a:t>
            </a:r>
            <a:r>
              <a:rPr lang="zh-CN" altLang="zh-CN" kern="100" dirty="0">
                <a:latin typeface="等线" panose="02010600030101010101" pitchFamily="2" charset="-122"/>
                <a:cs typeface="Times New Roman" panose="02020603050405020304" pitchFamily="18" charset="0"/>
              </a:rPr>
              <a:t>个部分</a:t>
            </a:r>
          </a:p>
        </p:txBody>
      </p:sp>
      <p:graphicFrame>
        <p:nvGraphicFramePr>
          <p:cNvPr id="63" name="表格 62">
            <a:extLst>
              <a:ext uri="{FF2B5EF4-FFF2-40B4-BE49-F238E27FC236}">
                <a16:creationId xmlns:a16="http://schemas.microsoft.com/office/drawing/2014/main" xmlns="" id="{9FBDA719-68E3-4C26-8D66-EE3DA8077A21}"/>
              </a:ext>
            </a:extLst>
          </p:cNvPr>
          <p:cNvGraphicFramePr>
            <a:graphicFrameLocks noGrp="1"/>
          </p:cNvGraphicFramePr>
          <p:nvPr>
            <p:extLst>
              <p:ext uri="{D42A27DB-BD31-4B8C-83A1-F6EECF244321}">
                <p14:modId xmlns:p14="http://schemas.microsoft.com/office/powerpoint/2010/main" xmlns="" val="238382495"/>
              </p:ext>
            </p:extLst>
          </p:nvPr>
        </p:nvGraphicFramePr>
        <p:xfrm>
          <a:off x="1765189" y="5556571"/>
          <a:ext cx="6245049" cy="235328"/>
        </p:xfrm>
        <a:graphic>
          <a:graphicData uri="http://schemas.openxmlformats.org/drawingml/2006/table">
            <a:tbl>
              <a:tblPr firstRow="1" firstCol="1" bandRow="1">
                <a:tableStyleId>{5C22544A-7EE6-4342-B048-85BDC9FD1C3A}</a:tableStyleId>
              </a:tblPr>
              <a:tblGrid>
                <a:gridCol w="446075">
                  <a:extLst>
                    <a:ext uri="{9D8B030D-6E8A-4147-A177-3AD203B41FA5}">
                      <a16:colId xmlns:a16="http://schemas.microsoft.com/office/drawing/2014/main" xmlns="" val="779809282"/>
                    </a:ext>
                  </a:extLst>
                </a:gridCol>
                <a:gridCol w="446075">
                  <a:extLst>
                    <a:ext uri="{9D8B030D-6E8A-4147-A177-3AD203B41FA5}">
                      <a16:colId xmlns:a16="http://schemas.microsoft.com/office/drawing/2014/main" xmlns="" val="592537236"/>
                    </a:ext>
                  </a:extLst>
                </a:gridCol>
                <a:gridCol w="446075">
                  <a:extLst>
                    <a:ext uri="{9D8B030D-6E8A-4147-A177-3AD203B41FA5}">
                      <a16:colId xmlns:a16="http://schemas.microsoft.com/office/drawing/2014/main" xmlns="" val="3048346790"/>
                    </a:ext>
                  </a:extLst>
                </a:gridCol>
                <a:gridCol w="446075">
                  <a:extLst>
                    <a:ext uri="{9D8B030D-6E8A-4147-A177-3AD203B41FA5}">
                      <a16:colId xmlns:a16="http://schemas.microsoft.com/office/drawing/2014/main" xmlns="" val="2599724732"/>
                    </a:ext>
                  </a:extLst>
                </a:gridCol>
                <a:gridCol w="446075">
                  <a:extLst>
                    <a:ext uri="{9D8B030D-6E8A-4147-A177-3AD203B41FA5}">
                      <a16:colId xmlns:a16="http://schemas.microsoft.com/office/drawing/2014/main" xmlns="" val="4255388111"/>
                    </a:ext>
                  </a:extLst>
                </a:gridCol>
                <a:gridCol w="446075">
                  <a:extLst>
                    <a:ext uri="{9D8B030D-6E8A-4147-A177-3AD203B41FA5}">
                      <a16:colId xmlns:a16="http://schemas.microsoft.com/office/drawing/2014/main" xmlns="" val="1547092785"/>
                    </a:ext>
                  </a:extLst>
                </a:gridCol>
                <a:gridCol w="446075">
                  <a:extLst>
                    <a:ext uri="{9D8B030D-6E8A-4147-A177-3AD203B41FA5}">
                      <a16:colId xmlns:a16="http://schemas.microsoft.com/office/drawing/2014/main" xmlns="" val="2228455358"/>
                    </a:ext>
                  </a:extLst>
                </a:gridCol>
                <a:gridCol w="446075">
                  <a:extLst>
                    <a:ext uri="{9D8B030D-6E8A-4147-A177-3AD203B41FA5}">
                      <a16:colId xmlns:a16="http://schemas.microsoft.com/office/drawing/2014/main" xmlns="" val="2385289589"/>
                    </a:ext>
                  </a:extLst>
                </a:gridCol>
                <a:gridCol w="259585">
                  <a:extLst>
                    <a:ext uri="{9D8B030D-6E8A-4147-A177-3AD203B41FA5}">
                      <a16:colId xmlns:a16="http://schemas.microsoft.com/office/drawing/2014/main" xmlns="" val="3376860072"/>
                    </a:ext>
                  </a:extLst>
                </a:gridCol>
                <a:gridCol w="632564">
                  <a:extLst>
                    <a:ext uri="{9D8B030D-6E8A-4147-A177-3AD203B41FA5}">
                      <a16:colId xmlns:a16="http://schemas.microsoft.com/office/drawing/2014/main" xmlns="" val="3178107417"/>
                    </a:ext>
                  </a:extLst>
                </a:gridCol>
                <a:gridCol w="446075">
                  <a:extLst>
                    <a:ext uri="{9D8B030D-6E8A-4147-A177-3AD203B41FA5}">
                      <a16:colId xmlns:a16="http://schemas.microsoft.com/office/drawing/2014/main" xmlns="" val="1678091554"/>
                    </a:ext>
                  </a:extLst>
                </a:gridCol>
                <a:gridCol w="446075">
                  <a:extLst>
                    <a:ext uri="{9D8B030D-6E8A-4147-A177-3AD203B41FA5}">
                      <a16:colId xmlns:a16="http://schemas.microsoft.com/office/drawing/2014/main" xmlns="" val="1148459434"/>
                    </a:ext>
                  </a:extLst>
                </a:gridCol>
                <a:gridCol w="446075">
                  <a:extLst>
                    <a:ext uri="{9D8B030D-6E8A-4147-A177-3AD203B41FA5}">
                      <a16:colId xmlns:a16="http://schemas.microsoft.com/office/drawing/2014/main" xmlns="" val="2909428696"/>
                    </a:ext>
                  </a:extLst>
                </a:gridCol>
                <a:gridCol w="446075">
                  <a:extLst>
                    <a:ext uri="{9D8B030D-6E8A-4147-A177-3AD203B41FA5}">
                      <a16:colId xmlns:a16="http://schemas.microsoft.com/office/drawing/2014/main" xmlns="" val="3559526953"/>
                    </a:ext>
                  </a:extLst>
                </a:gridCol>
              </a:tblGrid>
              <a:tr h="235328">
                <a:tc>
                  <a:txBody>
                    <a:bodyPr/>
                    <a:lstStyle/>
                    <a:p>
                      <a:pPr algn="just">
                        <a:spcAft>
                          <a:spcPts val="0"/>
                        </a:spcAft>
                      </a:pPr>
                      <a:r>
                        <a:rPr lang="en-US" sz="1200" kern="100" dirty="0">
                          <a:effectLst/>
                        </a:rPr>
                        <a:t>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34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effectLst/>
                        </a:rPr>
                        <a:t>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effectLst/>
                        </a:rPr>
                        <a:t>16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effectLst/>
                        </a:rPr>
                        <a:t>172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In-</a:t>
                      </a:r>
                      <a:r>
                        <a:rPr lang="en-US" sz="1200" kern="100" dirty="0" err="1">
                          <a:effectLst/>
                        </a:rPr>
                        <a:t>addr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err="1">
                          <a:effectLst/>
                        </a:rPr>
                        <a:t>Arpa</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83052408"/>
                  </a:ext>
                </a:extLst>
              </a:tr>
            </a:tbl>
          </a:graphicData>
        </a:graphic>
      </p:graphicFrame>
    </p:spTree>
    <p:extLst>
      <p:ext uri="{BB962C8B-B14F-4D97-AF65-F5344CB8AC3E}">
        <p14:creationId xmlns:p14="http://schemas.microsoft.com/office/powerpoint/2010/main" xmlns="" val="2966476809"/>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A99F44-D1EC-45D1-9F34-826EB13E9F48}"/>
              </a:ext>
            </a:extLst>
          </p:cNvPr>
          <p:cNvSpPr>
            <a:spLocks noGrp="1"/>
          </p:cNvSpPr>
          <p:nvPr>
            <p:ph type="title"/>
          </p:nvPr>
        </p:nvSpPr>
        <p:spPr>
          <a:xfrm>
            <a:off x="55494" y="857250"/>
            <a:ext cx="7886700" cy="663748"/>
          </a:xfrm>
        </p:spPr>
        <p:txBody>
          <a:bodyPr/>
          <a:lstStyle/>
          <a:p>
            <a:r>
              <a:rPr lang="zh-CN" altLang="en-US" dirty="0"/>
              <a:t>计算</a:t>
            </a:r>
            <a:r>
              <a:rPr lang="en-US" altLang="zh-CN" dirty="0"/>
              <a:t>UDP</a:t>
            </a:r>
            <a:r>
              <a:rPr lang="zh-CN" altLang="en-US" dirty="0"/>
              <a:t>校验和</a:t>
            </a:r>
            <a:r>
              <a:rPr lang="en-US" altLang="zh-CN" dirty="0"/>
              <a:t>(</a:t>
            </a:r>
            <a:r>
              <a:rPr lang="zh-CN" altLang="en-US" dirty="0"/>
              <a:t>练习一</a:t>
            </a:r>
            <a:r>
              <a:rPr lang="en-US" altLang="zh-CN" dirty="0"/>
              <a:t>)</a:t>
            </a:r>
            <a:endParaRPr lang="zh-CN" altLang="en-US" dirty="0"/>
          </a:p>
        </p:txBody>
      </p:sp>
      <p:pic>
        <p:nvPicPr>
          <p:cNvPr id="4" name="内容占位符 3">
            <a:extLst>
              <a:ext uri="{FF2B5EF4-FFF2-40B4-BE49-F238E27FC236}">
                <a16:creationId xmlns:a16="http://schemas.microsoft.com/office/drawing/2014/main" xmlns="" id="{0D45A805-EC61-477B-808E-FF7F6559B2A1}"/>
              </a:ext>
            </a:extLst>
          </p:cNvPr>
          <p:cNvPicPr>
            <a:picLocks noGrp="1" noChangeAspect="1"/>
          </p:cNvPicPr>
          <p:nvPr>
            <p:ph idx="1"/>
          </p:nvPr>
        </p:nvPicPr>
        <p:blipFill>
          <a:blip r:embed="rId2" cstate="print"/>
          <a:stretch>
            <a:fillRect/>
          </a:stretch>
        </p:blipFill>
        <p:spPr>
          <a:xfrm>
            <a:off x="94794" y="2395809"/>
            <a:ext cx="4928803" cy="2842472"/>
          </a:xfrm>
          <a:prstGeom prst="rect">
            <a:avLst/>
          </a:prstGeom>
        </p:spPr>
      </p:pic>
      <p:sp>
        <p:nvSpPr>
          <p:cNvPr id="5" name="矩形 4">
            <a:extLst>
              <a:ext uri="{FF2B5EF4-FFF2-40B4-BE49-F238E27FC236}">
                <a16:creationId xmlns:a16="http://schemas.microsoft.com/office/drawing/2014/main" xmlns="" id="{467724C5-5C55-4868-908B-63BA8FE83861}"/>
              </a:ext>
            </a:extLst>
          </p:cNvPr>
          <p:cNvSpPr/>
          <p:nvPr/>
        </p:nvSpPr>
        <p:spPr>
          <a:xfrm>
            <a:off x="166670" y="1844824"/>
            <a:ext cx="3892412" cy="369332"/>
          </a:xfrm>
          <a:prstGeom prst="rect">
            <a:avLst/>
          </a:prstGeom>
        </p:spPr>
        <p:txBody>
          <a:bodyPr wrap="none">
            <a:spAutoFit/>
          </a:bodyPr>
          <a:lstStyle/>
          <a:p>
            <a:pPr algn="just">
              <a:spcAft>
                <a:spcPts val="0"/>
              </a:spcAft>
            </a:pPr>
            <a:r>
              <a:rPr lang="zh-CN" altLang="zh-CN" b="1" kern="100" dirty="0">
                <a:latin typeface="等线" panose="02010600030101010101" pitchFamily="2" charset="-122"/>
                <a:cs typeface="Times New Roman" panose="02020603050405020304" pitchFamily="18" charset="0"/>
              </a:rPr>
              <a:t>用到十六进制显示区</a:t>
            </a:r>
            <a:r>
              <a:rPr lang="zh-CN" altLang="zh-CN" kern="100" dirty="0">
                <a:latin typeface="等线" panose="02010600030101010101" pitchFamily="2" charset="-122"/>
                <a:cs typeface="Times New Roman" panose="02020603050405020304" pitchFamily="18" charset="0"/>
              </a:rPr>
              <a:t>，从底下拉出来</a:t>
            </a:r>
          </a:p>
        </p:txBody>
      </p:sp>
      <p:sp>
        <p:nvSpPr>
          <p:cNvPr id="6" name="矩形 5">
            <a:extLst>
              <a:ext uri="{FF2B5EF4-FFF2-40B4-BE49-F238E27FC236}">
                <a16:creationId xmlns:a16="http://schemas.microsoft.com/office/drawing/2014/main" xmlns="" id="{A3FEA75E-1E8A-4EDA-A5CD-BDDC95F8EEFC}"/>
              </a:ext>
            </a:extLst>
          </p:cNvPr>
          <p:cNvSpPr/>
          <p:nvPr/>
        </p:nvSpPr>
        <p:spPr>
          <a:xfrm>
            <a:off x="5285096" y="2011018"/>
            <a:ext cx="3691720" cy="4270400"/>
          </a:xfrm>
          <a:prstGeom prst="rect">
            <a:avLst/>
          </a:prstGeom>
        </p:spPr>
        <p:txBody>
          <a:bodyPr wrap="square">
            <a:spAutoFit/>
          </a:bodyPr>
          <a:lstStyle/>
          <a:p>
            <a:pPr marL="214313" indent="-214313" algn="just">
              <a:spcBef>
                <a:spcPts val="900"/>
              </a:spcBef>
              <a:spcAft>
                <a:spcPts val="0"/>
              </a:spcAft>
              <a:buFont typeface="Arial" panose="020B0604020202020204" pitchFamily="34" charset="0"/>
              <a:buChar char="•"/>
            </a:pPr>
            <a:r>
              <a:rPr lang="zh-CN" altLang="zh-CN" kern="100" dirty="0">
                <a:latin typeface="等线" panose="02010600030101010101" pitchFamily="2" charset="-122"/>
                <a:cs typeface="Times New Roman" panose="02020603050405020304" pitchFamily="18" charset="0"/>
              </a:rPr>
              <a:t>手动计算校验和点击</a:t>
            </a:r>
            <a:r>
              <a:rPr lang="en-US" altLang="zh-CN" kern="100" dirty="0">
                <a:latin typeface="等线" panose="02010600030101010101" pitchFamily="2" charset="-122"/>
                <a:cs typeface="Times New Roman" panose="02020603050405020304" pitchFamily="18" charset="0"/>
              </a:rPr>
              <a:t>M</a:t>
            </a:r>
            <a:r>
              <a:rPr lang="zh-CN" altLang="zh-CN" kern="100" dirty="0">
                <a:latin typeface="等线" panose="02010600030101010101" pitchFamily="2" charset="-122"/>
                <a:cs typeface="Times New Roman" panose="02020603050405020304" pitchFamily="18" charset="0"/>
              </a:rPr>
              <a:t>的按钮</a:t>
            </a:r>
            <a:endParaRPr lang="en-US" altLang="zh-CN" kern="100" dirty="0">
              <a:latin typeface="等线" panose="02010600030101010101" pitchFamily="2" charset="-122"/>
              <a:cs typeface="Times New Roman" panose="02020603050405020304" pitchFamily="18" charset="0"/>
            </a:endParaRPr>
          </a:p>
          <a:p>
            <a:pPr marL="214313" indent="-214313" algn="just">
              <a:spcBef>
                <a:spcPts val="900"/>
              </a:spcBef>
              <a:spcAft>
                <a:spcPts val="0"/>
              </a:spcAft>
              <a:buFont typeface="Arial" panose="020B0604020202020204" pitchFamily="34" charset="0"/>
              <a:buChar char="•"/>
            </a:pPr>
            <a:r>
              <a:rPr lang="zh-CN" altLang="zh-CN" kern="100" dirty="0">
                <a:latin typeface="等线" panose="02010600030101010101" pitchFamily="2" charset="-122"/>
                <a:cs typeface="Times New Roman" panose="02020603050405020304" pitchFamily="18" charset="0"/>
              </a:rPr>
              <a:t>将自动计算校验和 和手动计算校验和 </a:t>
            </a:r>
            <a:endParaRPr lang="en-US" altLang="zh-CN" kern="100" dirty="0">
              <a:latin typeface="等线" panose="02010600030101010101" pitchFamily="2" charset="-122"/>
              <a:cs typeface="Times New Roman" panose="02020603050405020304" pitchFamily="18" charset="0"/>
            </a:endParaRPr>
          </a:p>
          <a:p>
            <a:pPr marL="214313" indent="-214313" algn="just">
              <a:spcBef>
                <a:spcPts val="900"/>
              </a:spcBef>
              <a:spcAft>
                <a:spcPts val="0"/>
              </a:spcAft>
              <a:buFont typeface="Arial" panose="020B0604020202020204" pitchFamily="34" charset="0"/>
              <a:buChar char="•"/>
            </a:pPr>
            <a:r>
              <a:rPr lang="zh-CN" altLang="zh-CN" b="1" kern="100" dirty="0">
                <a:latin typeface="等线" panose="02010600030101010101" pitchFamily="2" charset="-122"/>
                <a:cs typeface="Times New Roman" panose="02020603050405020304" pitchFamily="18" charset="0"/>
              </a:rPr>
              <a:t>两个截图都贴上</a:t>
            </a:r>
            <a:r>
              <a:rPr lang="zh-CN" altLang="zh-CN" kern="100" dirty="0">
                <a:latin typeface="等线" panose="02010600030101010101" pitchFamily="2" charset="-122"/>
                <a:cs typeface="Times New Roman" panose="02020603050405020304" pitchFamily="18" charset="0"/>
              </a:rPr>
              <a:t> 比对下</a:t>
            </a:r>
            <a:endParaRPr lang="en-US" altLang="zh-CN" kern="100" dirty="0">
              <a:latin typeface="等线" panose="02010600030101010101" pitchFamily="2" charset="-122"/>
              <a:cs typeface="Times New Roman" panose="02020603050405020304" pitchFamily="18" charset="0"/>
            </a:endParaRPr>
          </a:p>
          <a:p>
            <a:pPr marL="214313" indent="-214313" algn="just">
              <a:spcBef>
                <a:spcPts val="900"/>
              </a:spcBef>
              <a:buFont typeface="Arial" panose="020B0604020202020204" pitchFamily="34" charset="0"/>
              <a:buChar char="•"/>
            </a:pPr>
            <a:r>
              <a:rPr lang="zh-CN" altLang="zh-CN" kern="100" dirty="0">
                <a:latin typeface="等线" panose="02010600030101010101" pitchFamily="2" charset="-122"/>
                <a:cs typeface="Times New Roman" panose="02020603050405020304" pitchFamily="18" charset="0"/>
              </a:rPr>
              <a:t>协议字段是</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个字节的十六进制</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是十进制 补齐十六进制是</a:t>
            </a:r>
            <a:r>
              <a:rPr lang="en-US" altLang="zh-CN" kern="100" dirty="0">
                <a:latin typeface="等线" panose="02010600030101010101" pitchFamily="2" charset="-122"/>
                <a:cs typeface="Times New Roman" panose="02020603050405020304" pitchFamily="18" charset="0"/>
              </a:rPr>
              <a:t>0011</a:t>
            </a:r>
          </a:p>
          <a:p>
            <a:pPr marL="214313" indent="-214313" algn="just">
              <a:spcBef>
                <a:spcPts val="900"/>
              </a:spcBef>
              <a:buFont typeface="Arial" panose="020B0604020202020204" pitchFamily="34" charset="0"/>
              <a:buChar char="•"/>
            </a:pPr>
            <a:r>
              <a:rPr lang="zh-CN" altLang="zh-CN" kern="100" dirty="0">
                <a:latin typeface="等线" panose="02010600030101010101" pitchFamily="2" charset="-122"/>
                <a:cs typeface="Times New Roman" panose="02020603050405020304" pitchFamily="18" charset="0"/>
              </a:rPr>
              <a:t>长度字段也是</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个字节的十六进制，</a:t>
            </a:r>
            <a:r>
              <a:rPr lang="en-US" altLang="zh-CN" kern="100" dirty="0">
                <a:latin typeface="等线" panose="02010600030101010101" pitchFamily="2" charset="-122"/>
                <a:cs typeface="Times New Roman" panose="02020603050405020304" pitchFamily="18" charset="0"/>
              </a:rPr>
              <a:t>UDP</a:t>
            </a:r>
            <a:r>
              <a:rPr lang="zh-CN" altLang="zh-CN" kern="100" dirty="0">
                <a:latin typeface="等线" panose="02010600030101010101" pitchFamily="2" charset="-122"/>
                <a:cs typeface="Times New Roman" panose="02020603050405020304" pitchFamily="18" charset="0"/>
              </a:rPr>
              <a:t>的总长度包括首部</a:t>
            </a:r>
            <a:r>
              <a:rPr lang="en-US" altLang="zh-CN" kern="100" dirty="0">
                <a:latin typeface="等线" panose="02010600030101010101" pitchFamily="2" charset="-122"/>
                <a:cs typeface="Times New Roman" panose="02020603050405020304" pitchFamily="18" charset="0"/>
              </a:rPr>
              <a:t>8</a:t>
            </a:r>
            <a:r>
              <a:rPr lang="zh-CN" altLang="zh-CN" kern="100" dirty="0">
                <a:latin typeface="等线" panose="02010600030101010101" pitchFamily="2" charset="-122"/>
                <a:cs typeface="Times New Roman" panose="02020603050405020304" pitchFamily="18" charset="0"/>
              </a:rPr>
              <a:t>个字节和数据字段。</a:t>
            </a:r>
          </a:p>
          <a:p>
            <a:pPr algn="just">
              <a:spcBef>
                <a:spcPts val="900"/>
              </a:spcBef>
            </a:pPr>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spcAft>
                <a:spcPts val="0"/>
              </a:spcAft>
            </a:pPr>
            <a:endParaRPr lang="zh-CN" altLang="zh-CN" kern="100" dirty="0">
              <a:latin typeface="等线" panose="02010600030101010101" pitchFamily="2" charset="-122"/>
              <a:cs typeface="Times New Roman" panose="02020603050405020304" pitchFamily="18" charset="0"/>
            </a:endParaRPr>
          </a:p>
          <a:p>
            <a:pPr algn="just">
              <a:spcAft>
                <a:spcPts val="0"/>
              </a:spcAft>
            </a:pP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912747801"/>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DDCA4A-3535-4C08-83CD-DE27160A4FE2}"/>
              </a:ext>
            </a:extLst>
          </p:cNvPr>
          <p:cNvSpPr>
            <a:spLocks noGrp="1"/>
          </p:cNvSpPr>
          <p:nvPr>
            <p:ph type="title"/>
          </p:nvPr>
        </p:nvSpPr>
        <p:spPr/>
        <p:txBody>
          <a:bodyPr/>
          <a:lstStyle/>
          <a:p>
            <a:r>
              <a:rPr lang="en-US" altLang="zh-CN" dirty="0"/>
              <a:t>DNS</a:t>
            </a:r>
            <a:r>
              <a:rPr lang="zh-CN" altLang="en-US" dirty="0"/>
              <a:t>实验</a:t>
            </a:r>
          </a:p>
        </p:txBody>
      </p:sp>
      <p:sp>
        <p:nvSpPr>
          <p:cNvPr id="3" name="内容占位符 2">
            <a:extLst>
              <a:ext uri="{FF2B5EF4-FFF2-40B4-BE49-F238E27FC236}">
                <a16:creationId xmlns:a16="http://schemas.microsoft.com/office/drawing/2014/main" xmlns="" id="{87B1915C-EE2E-4EF5-BD30-552DC94615C6}"/>
              </a:ext>
            </a:extLst>
          </p:cNvPr>
          <p:cNvSpPr>
            <a:spLocks noGrp="1"/>
          </p:cNvSpPr>
          <p:nvPr>
            <p:ph idx="1"/>
          </p:nvPr>
        </p:nvSpPr>
        <p:spPr/>
        <p:txBody>
          <a:bodyPr/>
          <a:lstStyle/>
          <a:p>
            <a:endParaRPr lang="zh-CN" altLang="zh-CN" dirty="0"/>
          </a:p>
          <a:p>
            <a:r>
              <a:rPr lang="zh-CN" altLang="zh-CN" dirty="0"/>
              <a:t>命令</a:t>
            </a:r>
            <a:r>
              <a:rPr lang="en-US" altLang="zh-CN" dirty="0" err="1"/>
              <a:t>nslookup</a:t>
            </a:r>
            <a:r>
              <a:rPr lang="en-US" altLang="zh-CN" dirty="0"/>
              <a:t> IP</a:t>
            </a:r>
            <a:r>
              <a:rPr lang="zh-CN" altLang="zh-CN" dirty="0"/>
              <a:t>或者域名</a:t>
            </a:r>
            <a:endParaRPr lang="en-US" altLang="zh-CN" dirty="0"/>
          </a:p>
          <a:p>
            <a:endParaRPr lang="zh-CN" altLang="zh-CN" dirty="0"/>
          </a:p>
          <a:p>
            <a:r>
              <a:rPr lang="en-US" altLang="zh-CN" dirty="0"/>
              <a:t>Ipconfig /</a:t>
            </a:r>
            <a:r>
              <a:rPr lang="en-US" altLang="zh-CN" dirty="0" err="1"/>
              <a:t>displaydns</a:t>
            </a:r>
            <a:endParaRPr lang="zh-CN" altLang="zh-CN" dirty="0"/>
          </a:p>
          <a:p>
            <a:endParaRPr lang="zh-CN" altLang="en-US" dirty="0"/>
          </a:p>
        </p:txBody>
      </p:sp>
    </p:spTree>
    <p:extLst>
      <p:ext uri="{BB962C8B-B14F-4D97-AF65-F5344CB8AC3E}">
        <p14:creationId xmlns:p14="http://schemas.microsoft.com/office/powerpoint/2010/main" xmlns="" val="3356395872"/>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xmlns="" id="{FFB672FF-617F-4D13-9BB1-9602EC2F3A6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85D274-F39A-4572-8E39-4517DCB1D297}" type="slidenum">
              <a:rPr lang="en-US" altLang="zh-CN" smtClean="0">
                <a:solidFill>
                  <a:srgbClr val="898989"/>
                </a:solidFill>
                <a:latin typeface="Calibri" panose="020F0502020204030204" pitchFamily="34" charset="0"/>
              </a:rPr>
              <a:pPr/>
              <a:t>2</a:t>
            </a:fld>
            <a:endParaRPr lang="en-US" altLang="zh-CN">
              <a:solidFill>
                <a:srgbClr val="898989"/>
              </a:solidFill>
              <a:latin typeface="Calibri" panose="020F0502020204030204" pitchFamily="34" charset="0"/>
            </a:endParaRPr>
          </a:p>
        </p:txBody>
      </p:sp>
      <p:sp>
        <p:nvSpPr>
          <p:cNvPr id="37891" name="Rectangle 2">
            <a:extLst>
              <a:ext uri="{FF2B5EF4-FFF2-40B4-BE49-F238E27FC236}">
                <a16:creationId xmlns:a16="http://schemas.microsoft.com/office/drawing/2014/main" xmlns="" id="{B5427B72-F7BC-42A8-98CD-66BACCF6F3C3}"/>
              </a:ext>
            </a:extLst>
          </p:cNvPr>
          <p:cNvSpPr>
            <a:spLocks noGrp="1"/>
          </p:cNvSpPr>
          <p:nvPr>
            <p:ph type="title"/>
          </p:nvPr>
        </p:nvSpPr>
        <p:spPr>
          <a:xfrm>
            <a:off x="457200" y="274638"/>
            <a:ext cx="8229600" cy="633412"/>
          </a:xfrm>
        </p:spPr>
        <p:txBody>
          <a:bodyPr/>
          <a:lstStyle/>
          <a:p>
            <a:r>
              <a:rPr lang="zh-CN" altLang="en-US" sz="4000" b="1" dirty="0">
                <a:solidFill>
                  <a:srgbClr val="C00000"/>
                </a:solidFill>
              </a:rPr>
              <a:t>用户数据报协议</a:t>
            </a:r>
            <a:r>
              <a:rPr lang="en-US" altLang="zh-CN" sz="4000" b="1" dirty="0">
                <a:solidFill>
                  <a:srgbClr val="C00000"/>
                </a:solidFill>
              </a:rPr>
              <a:t>UDP</a:t>
            </a:r>
          </a:p>
        </p:txBody>
      </p:sp>
      <p:sp>
        <p:nvSpPr>
          <p:cNvPr id="37892" name="Rectangle 3">
            <a:extLst>
              <a:ext uri="{FF2B5EF4-FFF2-40B4-BE49-F238E27FC236}">
                <a16:creationId xmlns:a16="http://schemas.microsoft.com/office/drawing/2014/main" xmlns="" id="{C126C067-AA99-414F-B53C-6418C939C273}"/>
              </a:ext>
            </a:extLst>
          </p:cNvPr>
          <p:cNvSpPr>
            <a:spLocks noGrp="1"/>
          </p:cNvSpPr>
          <p:nvPr>
            <p:ph type="body" idx="1"/>
          </p:nvPr>
        </p:nvSpPr>
        <p:spPr/>
        <p:txBody>
          <a:bodyPr/>
          <a:lstStyle/>
          <a:p>
            <a:pPr>
              <a:buClr>
                <a:srgbClr val="C00000"/>
              </a:buClr>
              <a:buFont typeface="Wingdings" panose="05000000000000000000" pitchFamily="2" charset="2"/>
              <a:buChar char="n"/>
            </a:pPr>
            <a:r>
              <a:rPr lang="en-US" altLang="zh-CN" dirty="0"/>
              <a:t>UDP</a:t>
            </a:r>
            <a:r>
              <a:rPr lang="zh-CN" altLang="en-US" dirty="0"/>
              <a:t>采用非连接的方式提供网络应用层的事务处理</a:t>
            </a:r>
          </a:p>
          <a:p>
            <a:pPr>
              <a:buClr>
                <a:srgbClr val="C00000"/>
              </a:buClr>
              <a:buFont typeface="Wingdings" panose="05000000000000000000" pitchFamily="2" charset="2"/>
              <a:buChar char="n"/>
            </a:pPr>
            <a:r>
              <a:rPr lang="en-US" altLang="zh-CN" dirty="0"/>
              <a:t>UDP</a:t>
            </a:r>
            <a:r>
              <a:rPr lang="zh-CN" altLang="en-US" dirty="0"/>
              <a:t>不提供可靠性，即</a:t>
            </a:r>
            <a:r>
              <a:rPr lang="en-US" altLang="zh-CN" dirty="0"/>
              <a:t>UDP</a:t>
            </a:r>
            <a:r>
              <a:rPr lang="zh-CN" altLang="en-US" dirty="0"/>
              <a:t>协议不提供端到端的确认和重传功能，它不保证数据包一定能到达目的地，因此称为</a:t>
            </a:r>
            <a:r>
              <a:rPr lang="zh-CN" altLang="en-US" b="1" dirty="0">
                <a:solidFill>
                  <a:srgbClr val="C00000"/>
                </a:solidFill>
              </a:rPr>
              <a:t>不可靠协议</a:t>
            </a:r>
            <a:r>
              <a:rPr lang="zh-CN" altLang="en-US" dirty="0"/>
              <a:t>。</a:t>
            </a:r>
          </a:p>
          <a:p>
            <a:pPr marL="342900" lvl="1" indent="-342900">
              <a:buClr>
                <a:srgbClr val="C00000"/>
              </a:buClr>
              <a:buFont typeface="Wingdings" panose="05000000000000000000" pitchFamily="2" charset="2"/>
              <a:buChar char="n"/>
            </a:pPr>
            <a:r>
              <a:rPr lang="zh-CN" altLang="en-US" sz="3200" dirty="0"/>
              <a:t>不可靠：丢失、重复、延迟、乱序和损坏</a:t>
            </a:r>
          </a:p>
          <a:p>
            <a:pPr>
              <a:buClr>
                <a:srgbClr val="C00000"/>
              </a:buClr>
              <a:buFont typeface="Wingdings" panose="05000000000000000000" pitchFamily="2" charset="2"/>
              <a:buChar char="n"/>
            </a:pPr>
            <a:r>
              <a:rPr lang="en-US" altLang="zh-CN" dirty="0"/>
              <a:t>UDP</a:t>
            </a:r>
            <a:r>
              <a:rPr lang="zh-CN" altLang="en-US" dirty="0"/>
              <a:t>必需在</a:t>
            </a:r>
            <a:r>
              <a:rPr lang="en-US" altLang="zh-CN" dirty="0"/>
              <a:t>IP</a:t>
            </a:r>
            <a:r>
              <a:rPr lang="zh-CN" altLang="en-US" dirty="0"/>
              <a:t>上运行。它的下层协议是以</a:t>
            </a:r>
            <a:r>
              <a:rPr lang="en-US" altLang="zh-CN" dirty="0"/>
              <a:t>IP</a:t>
            </a:r>
            <a:r>
              <a:rPr lang="zh-CN" altLang="en-US" dirty="0"/>
              <a:t>作为前提的。</a:t>
            </a:r>
          </a:p>
        </p:txBody>
      </p:sp>
      <p:cxnSp>
        <p:nvCxnSpPr>
          <p:cNvPr id="5" name="直接连接符 4">
            <a:extLst>
              <a:ext uri="{FF2B5EF4-FFF2-40B4-BE49-F238E27FC236}">
                <a16:creationId xmlns:a16="http://schemas.microsoft.com/office/drawing/2014/main" xmlns="" id="{4EAB2F2A-2AB5-4D32-8A38-984FA89BB49E}"/>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 name="页脚占位符 3">
            <a:extLst>
              <a:ext uri="{FF2B5EF4-FFF2-40B4-BE49-F238E27FC236}">
                <a16:creationId xmlns:a16="http://schemas.microsoft.com/office/drawing/2014/main" xmlns="" id="{B86361BB-11F1-4D14-B8C2-60A9BC9491AF}"/>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xmlns="" id="{B634D132-15BA-4C87-938F-2940C15FFD87}"/>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28A171-9800-47B3-B560-F5C5717CF655}" type="slidenum">
              <a:rPr lang="en-US" altLang="zh-CN" smtClean="0">
                <a:solidFill>
                  <a:srgbClr val="898989"/>
                </a:solidFill>
                <a:latin typeface="Calibri" panose="020F0502020204030204" pitchFamily="34" charset="0"/>
              </a:rPr>
              <a:pPr/>
              <a:t>3</a:t>
            </a:fld>
            <a:endParaRPr lang="en-US" altLang="zh-CN">
              <a:solidFill>
                <a:srgbClr val="898989"/>
              </a:solidFill>
              <a:latin typeface="Calibri" panose="020F0502020204030204" pitchFamily="34" charset="0"/>
            </a:endParaRPr>
          </a:p>
        </p:txBody>
      </p:sp>
      <p:sp>
        <p:nvSpPr>
          <p:cNvPr id="38915" name="Rectangle 2">
            <a:extLst>
              <a:ext uri="{FF2B5EF4-FFF2-40B4-BE49-F238E27FC236}">
                <a16:creationId xmlns:a16="http://schemas.microsoft.com/office/drawing/2014/main" xmlns="" id="{1073EB24-75AA-40C2-A26F-12A876644F03}"/>
              </a:ext>
            </a:extLst>
          </p:cNvPr>
          <p:cNvSpPr>
            <a:spLocks noGrp="1"/>
          </p:cNvSpPr>
          <p:nvPr>
            <p:ph type="title"/>
          </p:nvPr>
        </p:nvSpPr>
        <p:spPr>
          <a:xfrm>
            <a:off x="444500" y="219075"/>
            <a:ext cx="8229600" cy="496888"/>
          </a:xfrm>
        </p:spPr>
        <p:txBody>
          <a:bodyPr/>
          <a:lstStyle/>
          <a:p>
            <a:r>
              <a:rPr lang="en-US" altLang="zh-CN" sz="4000" b="1">
                <a:solidFill>
                  <a:srgbClr val="C00000"/>
                </a:solidFill>
              </a:rPr>
              <a:t>UDP</a:t>
            </a:r>
            <a:r>
              <a:rPr lang="zh-CN" altLang="en-US" sz="4000" b="1">
                <a:solidFill>
                  <a:srgbClr val="C00000"/>
                </a:solidFill>
              </a:rPr>
              <a:t>特征</a:t>
            </a:r>
          </a:p>
        </p:txBody>
      </p:sp>
      <p:sp>
        <p:nvSpPr>
          <p:cNvPr id="38916" name="Rectangle 3">
            <a:extLst>
              <a:ext uri="{FF2B5EF4-FFF2-40B4-BE49-F238E27FC236}">
                <a16:creationId xmlns:a16="http://schemas.microsoft.com/office/drawing/2014/main" xmlns="" id="{51C42FCB-7FC4-4DBC-8141-748BDFC38FD3}"/>
              </a:ext>
            </a:extLst>
          </p:cNvPr>
          <p:cNvSpPr>
            <a:spLocks noGrp="1"/>
          </p:cNvSpPr>
          <p:nvPr>
            <p:ph type="body" idx="1"/>
          </p:nvPr>
        </p:nvSpPr>
        <p:spPr>
          <a:xfrm>
            <a:off x="468313" y="1049338"/>
            <a:ext cx="8229600" cy="5090318"/>
          </a:xfrm>
        </p:spPr>
        <p:txBody>
          <a:bodyPr/>
          <a:lstStyle/>
          <a:p>
            <a:pPr>
              <a:buClr>
                <a:srgbClr val="C00000"/>
              </a:buClr>
              <a:buFont typeface="Wingdings" panose="05000000000000000000" pitchFamily="2" charset="2"/>
              <a:buChar char="n"/>
            </a:pPr>
            <a:r>
              <a:rPr lang="en-US" altLang="zh-CN" dirty="0"/>
              <a:t>UDP</a:t>
            </a:r>
            <a:r>
              <a:rPr lang="zh-CN" altLang="en-US" dirty="0"/>
              <a:t>提供端到端服务，允许应用进程发送和接收单个报文，每个报文被装进单个数据报中进行传输。</a:t>
            </a:r>
          </a:p>
          <a:p>
            <a:pPr>
              <a:buClr>
                <a:srgbClr val="C00000"/>
              </a:buClr>
              <a:buFont typeface="Wingdings" panose="05000000000000000000" pitchFamily="2" charset="2"/>
              <a:buChar char="n"/>
            </a:pPr>
            <a:r>
              <a:rPr lang="en-US" altLang="zh-CN" dirty="0"/>
              <a:t>UDP</a:t>
            </a:r>
            <a:r>
              <a:rPr lang="zh-CN" altLang="en-US" dirty="0"/>
              <a:t>可以被表征为：</a:t>
            </a:r>
          </a:p>
          <a:p>
            <a:pPr lvl="1">
              <a:lnSpc>
                <a:spcPct val="90000"/>
              </a:lnSpc>
              <a:buClr>
                <a:srgbClr val="00B050"/>
              </a:buClr>
              <a:buFont typeface="Wingdings" panose="05000000000000000000" pitchFamily="2" charset="2"/>
              <a:buChar char="n"/>
            </a:pPr>
            <a:r>
              <a:rPr lang="zh-CN" altLang="en-US" dirty="0"/>
              <a:t>端到端</a:t>
            </a:r>
          </a:p>
          <a:p>
            <a:pPr lvl="1">
              <a:lnSpc>
                <a:spcPct val="90000"/>
              </a:lnSpc>
              <a:buClr>
                <a:srgbClr val="00B050"/>
              </a:buClr>
              <a:buFont typeface="Wingdings" panose="05000000000000000000" pitchFamily="2" charset="2"/>
              <a:buChar char="n"/>
            </a:pPr>
            <a:r>
              <a:rPr lang="zh-CN" altLang="en-US" dirty="0"/>
              <a:t>无连接</a:t>
            </a:r>
          </a:p>
          <a:p>
            <a:pPr lvl="1">
              <a:lnSpc>
                <a:spcPct val="90000"/>
              </a:lnSpc>
              <a:buClr>
                <a:srgbClr val="00B050"/>
              </a:buClr>
              <a:buFont typeface="Wingdings" panose="05000000000000000000" pitchFamily="2" charset="2"/>
              <a:buChar char="n"/>
            </a:pPr>
            <a:r>
              <a:rPr lang="zh-CN" altLang="en-US" dirty="0"/>
              <a:t>面向报文</a:t>
            </a:r>
          </a:p>
          <a:p>
            <a:pPr lvl="1">
              <a:lnSpc>
                <a:spcPct val="90000"/>
              </a:lnSpc>
              <a:buClr>
                <a:srgbClr val="00B050"/>
              </a:buClr>
              <a:buFont typeface="Wingdings" panose="05000000000000000000" pitchFamily="2" charset="2"/>
              <a:buChar char="n"/>
            </a:pPr>
            <a:r>
              <a:rPr lang="zh-CN" altLang="en-US" dirty="0"/>
              <a:t>尽力而为</a:t>
            </a:r>
          </a:p>
          <a:p>
            <a:pPr lvl="1">
              <a:lnSpc>
                <a:spcPct val="90000"/>
              </a:lnSpc>
              <a:buClr>
                <a:srgbClr val="00B050"/>
              </a:buClr>
              <a:buFont typeface="Wingdings" panose="05000000000000000000" pitchFamily="2" charset="2"/>
              <a:buChar char="n"/>
            </a:pPr>
            <a:r>
              <a:rPr lang="zh-CN" altLang="en-US" dirty="0"/>
              <a:t>任意交互</a:t>
            </a:r>
          </a:p>
          <a:p>
            <a:pPr lvl="1">
              <a:lnSpc>
                <a:spcPct val="90000"/>
              </a:lnSpc>
              <a:buClr>
                <a:srgbClr val="00B050"/>
              </a:buClr>
              <a:buFont typeface="Wingdings" panose="05000000000000000000" pitchFamily="2" charset="2"/>
              <a:buChar char="n"/>
            </a:pPr>
            <a:r>
              <a:rPr lang="zh-CN" altLang="en-US" dirty="0"/>
              <a:t>操作系统无关</a:t>
            </a:r>
          </a:p>
        </p:txBody>
      </p:sp>
      <p:sp>
        <p:nvSpPr>
          <p:cNvPr id="38917" name="Rectangle 4">
            <a:extLst>
              <a:ext uri="{FF2B5EF4-FFF2-40B4-BE49-F238E27FC236}">
                <a16:creationId xmlns:a16="http://schemas.microsoft.com/office/drawing/2014/main" xmlns="" id="{FDD4C3E2-F656-4F88-8750-A725053F76C1}"/>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cxnSp>
        <p:nvCxnSpPr>
          <p:cNvPr id="6" name="直接连接符 5">
            <a:extLst>
              <a:ext uri="{FF2B5EF4-FFF2-40B4-BE49-F238E27FC236}">
                <a16:creationId xmlns:a16="http://schemas.microsoft.com/office/drawing/2014/main" xmlns="" id="{C8B382A5-E396-4E51-95D0-603A037563E6}"/>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a:extLst>
              <a:ext uri="{FF2B5EF4-FFF2-40B4-BE49-F238E27FC236}">
                <a16:creationId xmlns:a16="http://schemas.microsoft.com/office/drawing/2014/main" xmlns="" id="{4FF953E6-C760-4D59-A3FA-47A87FBE1AC3}"/>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xmlns="" id="{701C11F3-A19E-4A71-BEEE-B204DA260312}"/>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AB56DD-093D-4695-8ED9-4885E43BFE59}" type="slidenum">
              <a:rPr lang="en-US" altLang="zh-CN" smtClean="0">
                <a:solidFill>
                  <a:srgbClr val="898989"/>
                </a:solidFill>
                <a:latin typeface="Calibri" panose="020F0502020204030204" pitchFamily="34" charset="0"/>
              </a:rPr>
              <a:pPr/>
              <a:t>4</a:t>
            </a:fld>
            <a:endParaRPr lang="en-US" altLang="zh-CN">
              <a:solidFill>
                <a:srgbClr val="898989"/>
              </a:solidFill>
              <a:latin typeface="Calibri" panose="020F0502020204030204" pitchFamily="34" charset="0"/>
            </a:endParaRPr>
          </a:p>
        </p:txBody>
      </p:sp>
      <p:sp>
        <p:nvSpPr>
          <p:cNvPr id="39939" name="Rectangle 2">
            <a:extLst>
              <a:ext uri="{FF2B5EF4-FFF2-40B4-BE49-F238E27FC236}">
                <a16:creationId xmlns:a16="http://schemas.microsoft.com/office/drawing/2014/main" xmlns="" id="{69B79FBC-9429-4D50-BCC0-453DDCDE5461}"/>
              </a:ext>
            </a:extLst>
          </p:cNvPr>
          <p:cNvSpPr>
            <a:spLocks noGrp="1"/>
          </p:cNvSpPr>
          <p:nvPr>
            <p:ph type="title"/>
          </p:nvPr>
        </p:nvSpPr>
        <p:spPr>
          <a:xfrm>
            <a:off x="457200" y="274638"/>
            <a:ext cx="8229600" cy="496887"/>
          </a:xfrm>
        </p:spPr>
        <p:txBody>
          <a:bodyPr/>
          <a:lstStyle/>
          <a:p>
            <a:r>
              <a:rPr lang="zh-CN" altLang="en-US" sz="4000" b="1">
                <a:solidFill>
                  <a:srgbClr val="C00000"/>
                </a:solidFill>
              </a:rPr>
              <a:t>采用的通讯方式</a:t>
            </a:r>
          </a:p>
        </p:txBody>
      </p:sp>
      <p:sp>
        <p:nvSpPr>
          <p:cNvPr id="39940" name="Rectangle 3">
            <a:extLst>
              <a:ext uri="{FF2B5EF4-FFF2-40B4-BE49-F238E27FC236}">
                <a16:creationId xmlns:a16="http://schemas.microsoft.com/office/drawing/2014/main" xmlns="" id="{DC38A29F-8430-4A8F-8A8D-83B554012FA7}"/>
              </a:ext>
            </a:extLst>
          </p:cNvPr>
          <p:cNvSpPr>
            <a:spLocks noGrp="1"/>
          </p:cNvSpPr>
          <p:nvPr>
            <p:ph type="body" idx="1"/>
          </p:nvPr>
        </p:nvSpPr>
        <p:spPr>
          <a:xfrm>
            <a:off x="482600" y="1235075"/>
            <a:ext cx="8229600" cy="4525963"/>
          </a:xfrm>
        </p:spPr>
        <p:txBody>
          <a:bodyPr/>
          <a:lstStyle/>
          <a:p>
            <a:pPr>
              <a:lnSpc>
                <a:spcPct val="90000"/>
              </a:lnSpc>
              <a:buClr>
                <a:srgbClr val="C00000"/>
              </a:buClr>
              <a:buFont typeface="Wingdings" panose="05000000000000000000" pitchFamily="2" charset="2"/>
              <a:buChar char="n"/>
            </a:pPr>
            <a:r>
              <a:rPr lang="zh-CN" altLang="en-US" dirty="0"/>
              <a:t>使用协议端口号标识端点</a:t>
            </a:r>
          </a:p>
          <a:p>
            <a:pPr lvl="1">
              <a:lnSpc>
                <a:spcPct val="90000"/>
              </a:lnSpc>
              <a:buClr>
                <a:srgbClr val="00B050"/>
              </a:buClr>
              <a:buFont typeface="Wingdings" panose="05000000000000000000" pitchFamily="2" charset="2"/>
              <a:buChar char="n"/>
            </a:pPr>
            <a:r>
              <a:rPr lang="zh-CN" altLang="en-US" dirty="0"/>
              <a:t>因为</a:t>
            </a:r>
            <a:r>
              <a:rPr lang="en-US" altLang="zh-CN" dirty="0"/>
              <a:t>UDP</a:t>
            </a:r>
            <a:r>
              <a:rPr lang="zh-CN" altLang="en-US" dirty="0"/>
              <a:t>必须跨越异构计算机，为了避免含糊性，</a:t>
            </a:r>
            <a:r>
              <a:rPr lang="en-US" altLang="zh-CN" dirty="0"/>
              <a:t>UDP</a:t>
            </a:r>
            <a:r>
              <a:rPr lang="zh-CN" altLang="en-US" dirty="0"/>
              <a:t>定义一个标识符抽象集</a:t>
            </a:r>
            <a:r>
              <a:rPr lang="en-US" altLang="zh-CN" dirty="0"/>
              <a:t>—</a:t>
            </a:r>
            <a:r>
              <a:rPr lang="zh-CN" altLang="en-US" dirty="0"/>
              <a:t>协议端口号</a:t>
            </a:r>
            <a:r>
              <a:rPr lang="en-US" altLang="zh-CN" dirty="0"/>
              <a:t>(protocol port number)</a:t>
            </a:r>
            <a:r>
              <a:rPr lang="zh-CN" altLang="en-US" dirty="0"/>
              <a:t>。</a:t>
            </a:r>
          </a:p>
          <a:p>
            <a:pPr lvl="1">
              <a:lnSpc>
                <a:spcPct val="90000"/>
              </a:lnSpc>
              <a:buClr>
                <a:srgbClr val="00B050"/>
              </a:buClr>
              <a:buFont typeface="Wingdings" panose="05000000000000000000" pitchFamily="2" charset="2"/>
              <a:buChar char="n"/>
            </a:pPr>
            <a:r>
              <a:rPr lang="zh-CN" altLang="en-US" dirty="0"/>
              <a:t>在每台计算机内提供端口号与操作系统所用的程序标识符之间的映射关系。</a:t>
            </a:r>
          </a:p>
        </p:txBody>
      </p:sp>
      <p:sp>
        <p:nvSpPr>
          <p:cNvPr id="39941" name="Rectangle 4">
            <a:extLst>
              <a:ext uri="{FF2B5EF4-FFF2-40B4-BE49-F238E27FC236}">
                <a16:creationId xmlns:a16="http://schemas.microsoft.com/office/drawing/2014/main" xmlns="" id="{6FF0C8C6-58FE-4C8C-BC1C-78003CF99C7C}"/>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cxnSp>
        <p:nvCxnSpPr>
          <p:cNvPr id="6" name="直接连接符 5">
            <a:extLst>
              <a:ext uri="{FF2B5EF4-FFF2-40B4-BE49-F238E27FC236}">
                <a16:creationId xmlns:a16="http://schemas.microsoft.com/office/drawing/2014/main" xmlns="" id="{1141BE72-1CB2-41B8-965E-4B63123E9DC9}"/>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a:extLst>
              <a:ext uri="{FF2B5EF4-FFF2-40B4-BE49-F238E27FC236}">
                <a16:creationId xmlns:a16="http://schemas.microsoft.com/office/drawing/2014/main" xmlns="" id="{11D10B07-FB34-4128-BF96-63BC52F19002}"/>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xmlns="" id="{7FCF4BA5-B496-43B8-B080-5728D368CAF6}"/>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36B2CC-832E-4ABE-8B66-AA041F535B3E}" type="slidenum">
              <a:rPr lang="en-US" altLang="zh-CN" smtClean="0">
                <a:solidFill>
                  <a:srgbClr val="898989"/>
                </a:solidFill>
                <a:latin typeface="Calibri" panose="020F0502020204030204" pitchFamily="34" charset="0"/>
              </a:rPr>
              <a:pPr/>
              <a:t>5</a:t>
            </a:fld>
            <a:endParaRPr lang="en-US" altLang="zh-CN">
              <a:solidFill>
                <a:srgbClr val="898989"/>
              </a:solidFill>
              <a:latin typeface="Calibri" panose="020F0502020204030204" pitchFamily="34" charset="0"/>
            </a:endParaRPr>
          </a:p>
        </p:txBody>
      </p:sp>
      <p:sp>
        <p:nvSpPr>
          <p:cNvPr id="526365" name="Freeform 29">
            <a:extLst>
              <a:ext uri="{FF2B5EF4-FFF2-40B4-BE49-F238E27FC236}">
                <a16:creationId xmlns:a16="http://schemas.microsoft.com/office/drawing/2014/main" xmlns="" id="{0C8384DF-E384-4F3F-8D3A-AB3B98EA065A}"/>
              </a:ext>
            </a:extLst>
          </p:cNvPr>
          <p:cNvSpPr>
            <a:spLocks/>
          </p:cNvSpPr>
          <p:nvPr/>
        </p:nvSpPr>
        <p:spPr bwMode="auto">
          <a:xfrm flipV="1">
            <a:off x="827088" y="4043363"/>
            <a:ext cx="7775575" cy="1219200"/>
          </a:xfrm>
          <a:custGeom>
            <a:avLst/>
            <a:gdLst>
              <a:gd name="T0" fmla="*/ 0 w 4898"/>
              <a:gd name="T1" fmla="*/ 768 h 768"/>
              <a:gd name="T2" fmla="*/ 1274 w 4898"/>
              <a:gd name="T3" fmla="*/ 0 h 768"/>
              <a:gd name="T4" fmla="*/ 2269 w 4898"/>
              <a:gd name="T5" fmla="*/ 0 h 768"/>
              <a:gd name="T6" fmla="*/ 4898 w 4898"/>
              <a:gd name="T7" fmla="*/ 768 h 768"/>
            </a:gdLst>
            <a:ahLst/>
            <a:cxnLst>
              <a:cxn ang="0">
                <a:pos x="T0" y="T1"/>
              </a:cxn>
              <a:cxn ang="0">
                <a:pos x="T2" y="T3"/>
              </a:cxn>
              <a:cxn ang="0">
                <a:pos x="T4" y="T5"/>
              </a:cxn>
              <a:cxn ang="0">
                <a:pos x="T6" y="T7"/>
              </a:cxn>
            </a:cxnLst>
            <a:rect l="0" t="0" r="r" b="b"/>
            <a:pathLst>
              <a:path w="4898" h="768">
                <a:moveTo>
                  <a:pt x="0" y="768"/>
                </a:moveTo>
                <a:lnTo>
                  <a:pt x="1274" y="0"/>
                </a:lnTo>
                <a:lnTo>
                  <a:pt x="2269" y="0"/>
                </a:lnTo>
                <a:lnTo>
                  <a:pt x="4898" y="768"/>
                </a:lnTo>
              </a:path>
            </a:pathLst>
          </a:custGeom>
          <a:gradFill rotWithShape="1">
            <a:gsLst>
              <a:gs pos="0">
                <a:schemeClr val="accent1">
                  <a:gamma/>
                  <a:shade val="46275"/>
                  <a:invGamma/>
                </a:schemeClr>
              </a:gs>
              <a:gs pos="100000">
                <a:schemeClr val="accent1"/>
              </a:gs>
            </a:gsLst>
            <a:lin ang="5400000" scaled="1"/>
          </a:gra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zh-CN" altLang="en-US"/>
          </a:p>
        </p:txBody>
      </p:sp>
      <p:sp>
        <p:nvSpPr>
          <p:cNvPr id="40964" name="Rectangle 5">
            <a:extLst>
              <a:ext uri="{FF2B5EF4-FFF2-40B4-BE49-F238E27FC236}">
                <a16:creationId xmlns:a16="http://schemas.microsoft.com/office/drawing/2014/main" xmlns="" id="{A3550F71-EA7D-4253-95C4-3724D8A96B01}"/>
              </a:ext>
            </a:extLst>
          </p:cNvPr>
          <p:cNvSpPr>
            <a:spLocks noGrp="1"/>
          </p:cNvSpPr>
          <p:nvPr>
            <p:ph type="title"/>
          </p:nvPr>
        </p:nvSpPr>
        <p:spPr>
          <a:xfrm>
            <a:off x="298450" y="228600"/>
            <a:ext cx="8540750" cy="498475"/>
          </a:xfrm>
        </p:spPr>
        <p:txBody>
          <a:bodyPr/>
          <a:lstStyle/>
          <a:p>
            <a:r>
              <a:rPr lang="en-US" altLang="zh-CN" sz="4000" b="1" dirty="0">
                <a:solidFill>
                  <a:srgbClr val="C00000"/>
                </a:solidFill>
              </a:rPr>
              <a:t>UDP</a:t>
            </a:r>
            <a:r>
              <a:rPr lang="zh-CN" altLang="en-US" sz="4000" b="1" dirty="0">
                <a:solidFill>
                  <a:srgbClr val="C00000"/>
                </a:solidFill>
              </a:rPr>
              <a:t>报头格式</a:t>
            </a:r>
          </a:p>
        </p:txBody>
      </p:sp>
      <p:sp>
        <p:nvSpPr>
          <p:cNvPr id="40965" name="Rectangle 3">
            <a:extLst>
              <a:ext uri="{FF2B5EF4-FFF2-40B4-BE49-F238E27FC236}">
                <a16:creationId xmlns:a16="http://schemas.microsoft.com/office/drawing/2014/main" xmlns="" id="{AC287EC4-FDDF-485A-97EF-84E8500BE3F7}"/>
              </a:ext>
            </a:extLst>
          </p:cNvPr>
          <p:cNvSpPr>
            <a:spLocks noGrp="1"/>
          </p:cNvSpPr>
          <p:nvPr>
            <p:ph type="body" sz="half" idx="1"/>
          </p:nvPr>
        </p:nvSpPr>
        <p:spPr>
          <a:xfrm>
            <a:off x="250825" y="1052513"/>
            <a:ext cx="8497888" cy="1871662"/>
          </a:xfrm>
        </p:spPr>
        <p:txBody>
          <a:bodyPr/>
          <a:lstStyle/>
          <a:p>
            <a:pPr>
              <a:lnSpc>
                <a:spcPct val="90000"/>
              </a:lnSpc>
              <a:buClr>
                <a:srgbClr val="C00000"/>
              </a:buClr>
              <a:buFont typeface="Wingdings" panose="05000000000000000000" pitchFamily="2" charset="2"/>
              <a:buChar char="n"/>
            </a:pPr>
            <a:r>
              <a:rPr lang="en-US" altLang="zh-CN"/>
              <a:t>UDP</a:t>
            </a:r>
            <a:r>
              <a:rPr lang="zh-CN" altLang="en-US"/>
              <a:t>协议直接利用</a:t>
            </a:r>
            <a:r>
              <a:rPr lang="en-US" altLang="zh-CN"/>
              <a:t>IP</a:t>
            </a:r>
            <a:r>
              <a:rPr lang="zh-CN" altLang="en-US"/>
              <a:t>协议进行</a:t>
            </a:r>
            <a:r>
              <a:rPr lang="en-US" altLang="zh-CN"/>
              <a:t>UDP</a:t>
            </a:r>
            <a:r>
              <a:rPr lang="zh-CN" altLang="en-US"/>
              <a:t>数据报的传输。</a:t>
            </a:r>
          </a:p>
          <a:p>
            <a:pPr>
              <a:lnSpc>
                <a:spcPct val="90000"/>
              </a:lnSpc>
              <a:buClr>
                <a:srgbClr val="C00000"/>
              </a:buClr>
              <a:buFont typeface="Wingdings" panose="05000000000000000000" pitchFamily="2" charset="2"/>
              <a:buChar char="n"/>
            </a:pPr>
            <a:r>
              <a:rPr lang="en-US" altLang="zh-CN"/>
              <a:t>UDP</a:t>
            </a:r>
            <a:r>
              <a:rPr lang="zh-CN" altLang="en-US"/>
              <a:t>数据报封装在</a:t>
            </a:r>
            <a:r>
              <a:rPr lang="en-US" altLang="zh-CN"/>
              <a:t>IP</a:t>
            </a:r>
            <a:r>
              <a:rPr lang="zh-CN" altLang="en-US"/>
              <a:t>数据报中</a:t>
            </a:r>
          </a:p>
        </p:txBody>
      </p:sp>
      <p:sp>
        <p:nvSpPr>
          <p:cNvPr id="40966" name="Rectangle 7">
            <a:extLst>
              <a:ext uri="{FF2B5EF4-FFF2-40B4-BE49-F238E27FC236}">
                <a16:creationId xmlns:a16="http://schemas.microsoft.com/office/drawing/2014/main" xmlns="" id="{FC9A2AE5-688A-4292-8298-99B0703E0880}"/>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0967" name="Rectangle 8">
            <a:extLst>
              <a:ext uri="{FF2B5EF4-FFF2-40B4-BE49-F238E27FC236}">
                <a16:creationId xmlns:a16="http://schemas.microsoft.com/office/drawing/2014/main" xmlns="" id="{02E164CE-819F-45B3-AFB5-3FE288869C3C}"/>
              </a:ext>
            </a:extLst>
          </p:cNvPr>
          <p:cNvSpPr>
            <a:spLocks noChangeArrowheads="1"/>
          </p:cNvSpPr>
          <p:nvPr/>
        </p:nvSpPr>
        <p:spPr bwMode="auto">
          <a:xfrm>
            <a:off x="1260475" y="5260975"/>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chemeClr val="bg1"/>
                </a:solidFill>
              </a:rPr>
              <a:t>IP</a:t>
            </a:r>
            <a:r>
              <a:rPr lang="zh-CN" altLang="en-US" sz="2400" dirty="0">
                <a:solidFill>
                  <a:schemeClr val="bg1"/>
                </a:solidFill>
              </a:rPr>
              <a:t>首部</a:t>
            </a:r>
          </a:p>
        </p:txBody>
      </p:sp>
      <p:sp>
        <p:nvSpPr>
          <p:cNvPr id="40968" name="Rectangle 9">
            <a:extLst>
              <a:ext uri="{FF2B5EF4-FFF2-40B4-BE49-F238E27FC236}">
                <a16:creationId xmlns:a16="http://schemas.microsoft.com/office/drawing/2014/main" xmlns="" id="{744D1229-B09A-41F3-AFAC-37CE43877AB3}"/>
              </a:ext>
            </a:extLst>
          </p:cNvPr>
          <p:cNvSpPr>
            <a:spLocks noChangeArrowheads="1"/>
          </p:cNvSpPr>
          <p:nvPr/>
        </p:nvSpPr>
        <p:spPr bwMode="auto">
          <a:xfrm>
            <a:off x="2844800" y="5260975"/>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首部</a:t>
            </a:r>
          </a:p>
        </p:txBody>
      </p:sp>
      <p:sp>
        <p:nvSpPr>
          <p:cNvPr id="40969" name="Rectangle 10">
            <a:extLst>
              <a:ext uri="{FF2B5EF4-FFF2-40B4-BE49-F238E27FC236}">
                <a16:creationId xmlns:a16="http://schemas.microsoft.com/office/drawing/2014/main" xmlns="" id="{D81E0D13-B1F1-41FE-8D61-D3A280F90B5C}"/>
              </a:ext>
            </a:extLst>
          </p:cNvPr>
          <p:cNvSpPr>
            <a:spLocks noChangeArrowheads="1"/>
          </p:cNvSpPr>
          <p:nvPr/>
        </p:nvSpPr>
        <p:spPr bwMode="auto">
          <a:xfrm>
            <a:off x="4429125" y="5260975"/>
            <a:ext cx="3600450"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数据</a:t>
            </a:r>
          </a:p>
        </p:txBody>
      </p:sp>
      <p:sp>
        <p:nvSpPr>
          <p:cNvPr id="40970" name="Line 12">
            <a:extLst>
              <a:ext uri="{FF2B5EF4-FFF2-40B4-BE49-F238E27FC236}">
                <a16:creationId xmlns:a16="http://schemas.microsoft.com/office/drawing/2014/main" xmlns="" id="{3D15EEB8-CA54-4B10-BF11-ECDD6E92BC91}"/>
              </a:ext>
            </a:extLst>
          </p:cNvPr>
          <p:cNvSpPr>
            <a:spLocks noChangeShapeType="1"/>
          </p:cNvSpPr>
          <p:nvPr/>
        </p:nvSpPr>
        <p:spPr bwMode="auto">
          <a:xfrm>
            <a:off x="1260475" y="5767388"/>
            <a:ext cx="0" cy="7921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0971" name="Line 13">
            <a:extLst>
              <a:ext uri="{FF2B5EF4-FFF2-40B4-BE49-F238E27FC236}">
                <a16:creationId xmlns:a16="http://schemas.microsoft.com/office/drawing/2014/main" xmlns="" id="{4BE28759-7F2E-42B2-B18E-2CF5788D6355}"/>
              </a:ext>
            </a:extLst>
          </p:cNvPr>
          <p:cNvSpPr>
            <a:spLocks noChangeShapeType="1"/>
          </p:cNvSpPr>
          <p:nvPr/>
        </p:nvSpPr>
        <p:spPr bwMode="auto">
          <a:xfrm>
            <a:off x="8029575" y="5767388"/>
            <a:ext cx="0" cy="7921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0972" name="Line 14">
            <a:extLst>
              <a:ext uri="{FF2B5EF4-FFF2-40B4-BE49-F238E27FC236}">
                <a16:creationId xmlns:a16="http://schemas.microsoft.com/office/drawing/2014/main" xmlns="" id="{D0FDB312-891F-4744-9E34-44B88656BCE8}"/>
              </a:ext>
            </a:extLst>
          </p:cNvPr>
          <p:cNvSpPr>
            <a:spLocks noChangeShapeType="1"/>
          </p:cNvSpPr>
          <p:nvPr/>
        </p:nvSpPr>
        <p:spPr bwMode="auto">
          <a:xfrm>
            <a:off x="2844800" y="5765800"/>
            <a:ext cx="0" cy="360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0973" name="Line 15">
            <a:extLst>
              <a:ext uri="{FF2B5EF4-FFF2-40B4-BE49-F238E27FC236}">
                <a16:creationId xmlns:a16="http://schemas.microsoft.com/office/drawing/2014/main" xmlns="" id="{A7AC06F6-5AFE-4E06-870D-4C601A5E08A0}"/>
              </a:ext>
            </a:extLst>
          </p:cNvPr>
          <p:cNvSpPr>
            <a:spLocks noChangeShapeType="1"/>
          </p:cNvSpPr>
          <p:nvPr/>
        </p:nvSpPr>
        <p:spPr bwMode="auto">
          <a:xfrm>
            <a:off x="1260475" y="6380163"/>
            <a:ext cx="6769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0974" name="Line 16">
            <a:extLst>
              <a:ext uri="{FF2B5EF4-FFF2-40B4-BE49-F238E27FC236}">
                <a16:creationId xmlns:a16="http://schemas.microsoft.com/office/drawing/2014/main" xmlns="" id="{E18B80D7-6013-404F-A8ED-AF37AFED97C4}"/>
              </a:ext>
            </a:extLst>
          </p:cNvPr>
          <p:cNvSpPr>
            <a:spLocks noChangeShapeType="1"/>
          </p:cNvSpPr>
          <p:nvPr/>
        </p:nvSpPr>
        <p:spPr bwMode="auto">
          <a:xfrm>
            <a:off x="2844800" y="6054725"/>
            <a:ext cx="51847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0975" name="Text Box 17">
            <a:extLst>
              <a:ext uri="{FF2B5EF4-FFF2-40B4-BE49-F238E27FC236}">
                <a16:creationId xmlns:a16="http://schemas.microsoft.com/office/drawing/2014/main" xmlns="" id="{EB90FC35-AAC6-4628-B4A5-A067CC258BA8}"/>
              </a:ext>
            </a:extLst>
          </p:cNvPr>
          <p:cNvSpPr txBox="1">
            <a:spLocks noChangeArrowheads="1"/>
          </p:cNvSpPr>
          <p:nvPr/>
        </p:nvSpPr>
        <p:spPr bwMode="auto">
          <a:xfrm>
            <a:off x="3988184" y="6199188"/>
            <a:ext cx="1200971" cy="400110"/>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t>IP</a:t>
            </a:r>
            <a:r>
              <a:rPr lang="zh-CN" altLang="en-US" sz="2000" b="1" dirty="0"/>
              <a:t>数据报</a:t>
            </a:r>
          </a:p>
        </p:txBody>
      </p:sp>
      <p:sp>
        <p:nvSpPr>
          <p:cNvPr id="40976" name="Text Box 18">
            <a:extLst>
              <a:ext uri="{FF2B5EF4-FFF2-40B4-BE49-F238E27FC236}">
                <a16:creationId xmlns:a16="http://schemas.microsoft.com/office/drawing/2014/main" xmlns="" id="{24D44CBE-59A3-4A28-9E5B-3D664F207A47}"/>
              </a:ext>
            </a:extLst>
          </p:cNvPr>
          <p:cNvSpPr txBox="1">
            <a:spLocks noChangeArrowheads="1"/>
          </p:cNvSpPr>
          <p:nvPr/>
        </p:nvSpPr>
        <p:spPr bwMode="auto">
          <a:xfrm>
            <a:off x="5063052" y="5838825"/>
            <a:ext cx="1502335" cy="400110"/>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t>UDP</a:t>
            </a:r>
            <a:r>
              <a:rPr lang="zh-CN" altLang="en-US" sz="2000" b="1" dirty="0"/>
              <a:t>数据报</a:t>
            </a:r>
          </a:p>
        </p:txBody>
      </p:sp>
      <p:sp>
        <p:nvSpPr>
          <p:cNvPr id="40977" name="Rectangle 19">
            <a:extLst>
              <a:ext uri="{FF2B5EF4-FFF2-40B4-BE49-F238E27FC236}">
                <a16:creationId xmlns:a16="http://schemas.microsoft.com/office/drawing/2014/main" xmlns="" id="{E99F1943-FA81-4B05-9F25-C0E9078D4483}"/>
              </a:ext>
            </a:extLst>
          </p:cNvPr>
          <p:cNvSpPr>
            <a:spLocks noChangeArrowheads="1"/>
          </p:cNvSpPr>
          <p:nvPr/>
        </p:nvSpPr>
        <p:spPr bwMode="auto">
          <a:xfrm>
            <a:off x="825500" y="3032125"/>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源端口号</a:t>
            </a:r>
          </a:p>
        </p:txBody>
      </p:sp>
      <p:sp>
        <p:nvSpPr>
          <p:cNvPr id="40978" name="Rectangle 21">
            <a:extLst>
              <a:ext uri="{FF2B5EF4-FFF2-40B4-BE49-F238E27FC236}">
                <a16:creationId xmlns:a16="http://schemas.microsoft.com/office/drawing/2014/main" xmlns="" id="{67FA6F14-299B-44C2-9F66-94A70479B3CB}"/>
              </a:ext>
            </a:extLst>
          </p:cNvPr>
          <p:cNvSpPr>
            <a:spLocks noChangeArrowheads="1"/>
          </p:cNvSpPr>
          <p:nvPr/>
        </p:nvSpPr>
        <p:spPr bwMode="auto">
          <a:xfrm>
            <a:off x="4713288" y="3032125"/>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chemeClr val="bg1"/>
                </a:solidFill>
              </a:rPr>
              <a:t>目的端口号</a:t>
            </a:r>
          </a:p>
        </p:txBody>
      </p:sp>
      <p:sp>
        <p:nvSpPr>
          <p:cNvPr id="40979" name="Text Box 22">
            <a:extLst>
              <a:ext uri="{FF2B5EF4-FFF2-40B4-BE49-F238E27FC236}">
                <a16:creationId xmlns:a16="http://schemas.microsoft.com/office/drawing/2014/main" xmlns="" id="{F8D5BED5-6115-45E9-A38D-4974775D7615}"/>
              </a:ext>
            </a:extLst>
          </p:cNvPr>
          <p:cNvSpPr txBox="1">
            <a:spLocks noChangeArrowheads="1"/>
          </p:cNvSpPr>
          <p:nvPr/>
        </p:nvSpPr>
        <p:spPr bwMode="auto">
          <a:xfrm>
            <a:off x="754063" y="2708275"/>
            <a:ext cx="325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0</a:t>
            </a:r>
          </a:p>
        </p:txBody>
      </p:sp>
      <p:sp>
        <p:nvSpPr>
          <p:cNvPr id="40980" name="Text Box 24">
            <a:extLst>
              <a:ext uri="{FF2B5EF4-FFF2-40B4-BE49-F238E27FC236}">
                <a16:creationId xmlns:a16="http://schemas.microsoft.com/office/drawing/2014/main" xmlns="" id="{90BE9900-3885-4340-96EC-B179A1F135C8}"/>
              </a:ext>
            </a:extLst>
          </p:cNvPr>
          <p:cNvSpPr txBox="1">
            <a:spLocks noChangeArrowheads="1"/>
          </p:cNvSpPr>
          <p:nvPr/>
        </p:nvSpPr>
        <p:spPr bwMode="auto">
          <a:xfrm>
            <a:off x="4283075" y="2708275"/>
            <a:ext cx="81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15 16</a:t>
            </a:r>
          </a:p>
        </p:txBody>
      </p:sp>
      <p:sp>
        <p:nvSpPr>
          <p:cNvPr id="40981" name="Text Box 25">
            <a:extLst>
              <a:ext uri="{FF2B5EF4-FFF2-40B4-BE49-F238E27FC236}">
                <a16:creationId xmlns:a16="http://schemas.microsoft.com/office/drawing/2014/main" xmlns="" id="{CE22E703-FDE3-4206-BB39-DFA1C3584F74}"/>
              </a:ext>
            </a:extLst>
          </p:cNvPr>
          <p:cNvSpPr txBox="1">
            <a:spLocks noChangeArrowheads="1"/>
          </p:cNvSpPr>
          <p:nvPr/>
        </p:nvSpPr>
        <p:spPr bwMode="auto">
          <a:xfrm>
            <a:off x="8208963" y="2708275"/>
            <a:ext cx="46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31</a:t>
            </a:r>
          </a:p>
        </p:txBody>
      </p:sp>
      <p:sp>
        <p:nvSpPr>
          <p:cNvPr id="40982" name="Rectangle 30">
            <a:extLst>
              <a:ext uri="{FF2B5EF4-FFF2-40B4-BE49-F238E27FC236}">
                <a16:creationId xmlns:a16="http://schemas.microsoft.com/office/drawing/2014/main" xmlns="" id="{ED22FBA7-E8B3-4B91-85D3-F8E477F68D40}"/>
              </a:ext>
            </a:extLst>
          </p:cNvPr>
          <p:cNvSpPr>
            <a:spLocks noChangeArrowheads="1"/>
          </p:cNvSpPr>
          <p:nvPr/>
        </p:nvSpPr>
        <p:spPr bwMode="auto">
          <a:xfrm>
            <a:off x="827088" y="3538538"/>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0983" name="Rectangle 31">
            <a:extLst>
              <a:ext uri="{FF2B5EF4-FFF2-40B4-BE49-F238E27FC236}">
                <a16:creationId xmlns:a16="http://schemas.microsoft.com/office/drawing/2014/main" xmlns="" id="{B228033E-DC0C-441F-8E1E-009677219888}"/>
              </a:ext>
            </a:extLst>
          </p:cNvPr>
          <p:cNvSpPr>
            <a:spLocks noChangeArrowheads="1"/>
          </p:cNvSpPr>
          <p:nvPr/>
        </p:nvSpPr>
        <p:spPr bwMode="auto">
          <a:xfrm>
            <a:off x="4714875" y="3538538"/>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cxnSp>
        <p:nvCxnSpPr>
          <p:cNvPr id="24" name="直接连接符 23">
            <a:extLst>
              <a:ext uri="{FF2B5EF4-FFF2-40B4-BE49-F238E27FC236}">
                <a16:creationId xmlns:a16="http://schemas.microsoft.com/office/drawing/2014/main" xmlns="" id="{94918122-D19F-4EE8-89DA-0A1AFF82D580}"/>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xmlns="" id="{2DC3F393-35B0-4A51-B70C-E9B52C83EF33}"/>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72FE12-167F-4BA8-8DFA-CF302245E947}" type="slidenum">
              <a:rPr lang="en-US" altLang="zh-CN" smtClean="0">
                <a:solidFill>
                  <a:srgbClr val="898989"/>
                </a:solidFill>
                <a:latin typeface="Calibri" panose="020F0502020204030204" pitchFamily="34" charset="0"/>
              </a:rPr>
              <a:pPr/>
              <a:t>6</a:t>
            </a:fld>
            <a:endParaRPr lang="en-US" altLang="zh-CN">
              <a:solidFill>
                <a:srgbClr val="898989"/>
              </a:solidFill>
              <a:latin typeface="Calibri" panose="020F0502020204030204" pitchFamily="34" charset="0"/>
            </a:endParaRPr>
          </a:p>
        </p:txBody>
      </p:sp>
      <p:sp>
        <p:nvSpPr>
          <p:cNvPr id="41987" name="Rectangle 2">
            <a:extLst>
              <a:ext uri="{FF2B5EF4-FFF2-40B4-BE49-F238E27FC236}">
                <a16:creationId xmlns:a16="http://schemas.microsoft.com/office/drawing/2014/main" xmlns="" id="{901162FF-AA09-48C3-8CC3-E6A1F685BDB8}"/>
              </a:ext>
            </a:extLst>
          </p:cNvPr>
          <p:cNvSpPr>
            <a:spLocks noGrp="1"/>
          </p:cNvSpPr>
          <p:nvPr>
            <p:ph type="title"/>
          </p:nvPr>
        </p:nvSpPr>
        <p:spPr>
          <a:xfrm>
            <a:off x="457200" y="274638"/>
            <a:ext cx="8229600" cy="496887"/>
          </a:xfrm>
        </p:spPr>
        <p:txBody>
          <a:bodyPr/>
          <a:lstStyle/>
          <a:p>
            <a:r>
              <a:rPr lang="en-US" altLang="zh-CN" sz="4000" b="1">
                <a:solidFill>
                  <a:srgbClr val="C00000"/>
                </a:solidFill>
              </a:rPr>
              <a:t>UDP</a:t>
            </a:r>
            <a:r>
              <a:rPr lang="zh-CN" altLang="en-US" sz="4000" b="1">
                <a:solidFill>
                  <a:srgbClr val="C00000"/>
                </a:solidFill>
              </a:rPr>
              <a:t>报头格式</a:t>
            </a:r>
            <a:r>
              <a:rPr lang="en-US" altLang="zh-CN" sz="4000" b="1">
                <a:solidFill>
                  <a:srgbClr val="C00000"/>
                </a:solidFill>
              </a:rPr>
              <a:t>(1)</a:t>
            </a:r>
          </a:p>
        </p:txBody>
      </p:sp>
      <p:sp>
        <p:nvSpPr>
          <p:cNvPr id="41988" name="Rectangle 3">
            <a:extLst>
              <a:ext uri="{FF2B5EF4-FFF2-40B4-BE49-F238E27FC236}">
                <a16:creationId xmlns:a16="http://schemas.microsoft.com/office/drawing/2014/main" xmlns="" id="{2D84A6F4-5808-44CE-A3EC-5E59732C461D}"/>
              </a:ext>
            </a:extLst>
          </p:cNvPr>
          <p:cNvSpPr>
            <a:spLocks noGrp="1"/>
          </p:cNvSpPr>
          <p:nvPr>
            <p:ph type="body" idx="1"/>
          </p:nvPr>
        </p:nvSpPr>
        <p:spPr>
          <a:xfrm>
            <a:off x="250825" y="2781300"/>
            <a:ext cx="8642350" cy="3708400"/>
          </a:xfrm>
        </p:spPr>
        <p:txBody>
          <a:bodyPr/>
          <a:lstStyle/>
          <a:p>
            <a:pPr>
              <a:lnSpc>
                <a:spcPct val="90000"/>
              </a:lnSpc>
              <a:buClr>
                <a:srgbClr val="C00000"/>
              </a:buClr>
              <a:buFont typeface="Wingdings" panose="05000000000000000000" pitchFamily="2" charset="2"/>
              <a:buChar char="n"/>
            </a:pPr>
            <a:r>
              <a:rPr lang="en-US" altLang="zh-CN"/>
              <a:t>16</a:t>
            </a:r>
            <a:r>
              <a:rPr lang="zh-CN" altLang="en-US"/>
              <a:t>位</a:t>
            </a:r>
            <a:r>
              <a:rPr lang="en-US" altLang="zh-CN"/>
              <a:t>UDP</a:t>
            </a:r>
            <a:r>
              <a:rPr lang="zh-CN" altLang="en-US"/>
              <a:t>源端口号</a:t>
            </a:r>
            <a:r>
              <a:rPr lang="en-US" altLang="zh-CN"/>
              <a:t>(Source Port)</a:t>
            </a:r>
            <a:r>
              <a:rPr lang="zh-CN" altLang="en-US"/>
              <a:t>：该端口号作为接收进程返回数据时的目的端口。</a:t>
            </a:r>
          </a:p>
          <a:p>
            <a:pPr lvl="1">
              <a:buClr>
                <a:srgbClr val="00B050"/>
              </a:buClr>
              <a:buFont typeface="Wingdings" panose="05000000000000000000" pitchFamily="2" charset="2"/>
              <a:buChar char="n"/>
            </a:pPr>
            <a:r>
              <a:rPr lang="zh-CN" altLang="en-US"/>
              <a:t>可选字段。若不选用，其值为</a:t>
            </a:r>
            <a:r>
              <a:rPr lang="en-US" altLang="zh-CN"/>
              <a:t>0</a:t>
            </a:r>
            <a:r>
              <a:rPr lang="zh-CN" altLang="en-US"/>
              <a:t>。</a:t>
            </a:r>
          </a:p>
          <a:p>
            <a:pPr>
              <a:lnSpc>
                <a:spcPct val="90000"/>
              </a:lnSpc>
              <a:buClr>
                <a:srgbClr val="C00000"/>
              </a:buClr>
              <a:buFont typeface="Wingdings" panose="05000000000000000000" pitchFamily="2" charset="2"/>
              <a:buChar char="n"/>
            </a:pPr>
            <a:r>
              <a:rPr lang="en-US" altLang="zh-CN"/>
              <a:t>16</a:t>
            </a:r>
            <a:r>
              <a:rPr lang="zh-CN" altLang="en-US"/>
              <a:t>位</a:t>
            </a:r>
            <a:r>
              <a:rPr lang="en-US" altLang="zh-CN"/>
              <a:t>UDP</a:t>
            </a:r>
            <a:r>
              <a:rPr lang="zh-CN" altLang="en-US"/>
              <a:t>目的端口号</a:t>
            </a:r>
            <a:r>
              <a:rPr lang="en-US" altLang="zh-CN"/>
              <a:t>(Destination Port)</a:t>
            </a:r>
            <a:r>
              <a:rPr lang="zh-CN" altLang="en-US"/>
              <a:t>：该端口号是作为接收主机内与特定应用进程相关联的地址。</a:t>
            </a:r>
          </a:p>
        </p:txBody>
      </p:sp>
      <p:sp>
        <p:nvSpPr>
          <p:cNvPr id="41989" name="Rectangle 4">
            <a:extLst>
              <a:ext uri="{FF2B5EF4-FFF2-40B4-BE49-F238E27FC236}">
                <a16:creationId xmlns:a16="http://schemas.microsoft.com/office/drawing/2014/main" xmlns="" id="{C5AA15F2-EABF-4ACF-8A6E-F441E680DFE6}"/>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1990" name="Rectangle 12">
            <a:extLst>
              <a:ext uri="{FF2B5EF4-FFF2-40B4-BE49-F238E27FC236}">
                <a16:creationId xmlns:a16="http://schemas.microsoft.com/office/drawing/2014/main" xmlns="" id="{78E689CD-BE39-4CB4-9AD7-F9FBB5A15BBA}"/>
              </a:ext>
            </a:extLst>
          </p:cNvPr>
          <p:cNvSpPr>
            <a:spLocks noChangeArrowheads="1"/>
          </p:cNvSpPr>
          <p:nvPr/>
        </p:nvSpPr>
        <p:spPr bwMode="auto">
          <a:xfrm>
            <a:off x="682625" y="1449388"/>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源端口号</a:t>
            </a:r>
          </a:p>
        </p:txBody>
      </p:sp>
      <p:sp>
        <p:nvSpPr>
          <p:cNvPr id="41991" name="Rectangle 13">
            <a:extLst>
              <a:ext uri="{FF2B5EF4-FFF2-40B4-BE49-F238E27FC236}">
                <a16:creationId xmlns:a16="http://schemas.microsoft.com/office/drawing/2014/main" xmlns="" id="{08B8A084-B378-4A20-B368-86031EF7C3DA}"/>
              </a:ext>
            </a:extLst>
          </p:cNvPr>
          <p:cNvSpPr>
            <a:spLocks noChangeArrowheads="1"/>
          </p:cNvSpPr>
          <p:nvPr/>
        </p:nvSpPr>
        <p:spPr bwMode="auto">
          <a:xfrm>
            <a:off x="4570413" y="1449388"/>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目的端口号</a:t>
            </a:r>
          </a:p>
        </p:txBody>
      </p:sp>
      <p:sp>
        <p:nvSpPr>
          <p:cNvPr id="41992" name="Text Box 14">
            <a:extLst>
              <a:ext uri="{FF2B5EF4-FFF2-40B4-BE49-F238E27FC236}">
                <a16:creationId xmlns:a16="http://schemas.microsoft.com/office/drawing/2014/main" xmlns="" id="{55B90499-2A02-43A7-AEB2-7B16294F7808}"/>
              </a:ext>
            </a:extLst>
          </p:cNvPr>
          <p:cNvSpPr txBox="1">
            <a:spLocks noChangeArrowheads="1"/>
          </p:cNvSpPr>
          <p:nvPr/>
        </p:nvSpPr>
        <p:spPr bwMode="auto">
          <a:xfrm>
            <a:off x="611188" y="1125538"/>
            <a:ext cx="325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0</a:t>
            </a:r>
          </a:p>
        </p:txBody>
      </p:sp>
      <p:sp>
        <p:nvSpPr>
          <p:cNvPr id="41993" name="Text Box 15">
            <a:extLst>
              <a:ext uri="{FF2B5EF4-FFF2-40B4-BE49-F238E27FC236}">
                <a16:creationId xmlns:a16="http://schemas.microsoft.com/office/drawing/2014/main" xmlns="" id="{3B2B1934-EE11-48E3-A546-F2C519902BFD}"/>
              </a:ext>
            </a:extLst>
          </p:cNvPr>
          <p:cNvSpPr txBox="1">
            <a:spLocks noChangeArrowheads="1"/>
          </p:cNvSpPr>
          <p:nvPr/>
        </p:nvSpPr>
        <p:spPr bwMode="auto">
          <a:xfrm>
            <a:off x="4140200" y="1125538"/>
            <a:ext cx="81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15 16</a:t>
            </a:r>
          </a:p>
        </p:txBody>
      </p:sp>
      <p:sp>
        <p:nvSpPr>
          <p:cNvPr id="41994" name="Text Box 16">
            <a:extLst>
              <a:ext uri="{FF2B5EF4-FFF2-40B4-BE49-F238E27FC236}">
                <a16:creationId xmlns:a16="http://schemas.microsoft.com/office/drawing/2014/main" xmlns="" id="{99828A5C-C1E4-4D40-A413-A9D80023F592}"/>
              </a:ext>
            </a:extLst>
          </p:cNvPr>
          <p:cNvSpPr txBox="1">
            <a:spLocks noChangeArrowheads="1"/>
          </p:cNvSpPr>
          <p:nvPr/>
        </p:nvSpPr>
        <p:spPr bwMode="auto">
          <a:xfrm>
            <a:off x="8066088" y="1125538"/>
            <a:ext cx="46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31</a:t>
            </a:r>
          </a:p>
        </p:txBody>
      </p:sp>
      <p:sp>
        <p:nvSpPr>
          <p:cNvPr id="41995" name="Rectangle 17">
            <a:extLst>
              <a:ext uri="{FF2B5EF4-FFF2-40B4-BE49-F238E27FC236}">
                <a16:creationId xmlns:a16="http://schemas.microsoft.com/office/drawing/2014/main" xmlns="" id="{7EEEFFAC-ED11-4E5D-9D96-9A42B6A98CA6}"/>
              </a:ext>
            </a:extLst>
          </p:cNvPr>
          <p:cNvSpPr>
            <a:spLocks noChangeArrowheads="1"/>
          </p:cNvSpPr>
          <p:nvPr/>
        </p:nvSpPr>
        <p:spPr bwMode="auto">
          <a:xfrm>
            <a:off x="684213" y="1955800"/>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1996" name="Rectangle 18">
            <a:extLst>
              <a:ext uri="{FF2B5EF4-FFF2-40B4-BE49-F238E27FC236}">
                <a16:creationId xmlns:a16="http://schemas.microsoft.com/office/drawing/2014/main" xmlns="" id="{3D83A904-BB55-4F0A-99BF-B94192DEC17E}"/>
              </a:ext>
            </a:extLst>
          </p:cNvPr>
          <p:cNvSpPr>
            <a:spLocks noChangeArrowheads="1"/>
          </p:cNvSpPr>
          <p:nvPr/>
        </p:nvSpPr>
        <p:spPr bwMode="auto">
          <a:xfrm>
            <a:off x="4572000" y="1955800"/>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cxnSp>
        <p:nvCxnSpPr>
          <p:cNvPr id="13" name="直接连接符 12">
            <a:extLst>
              <a:ext uri="{FF2B5EF4-FFF2-40B4-BE49-F238E27FC236}">
                <a16:creationId xmlns:a16="http://schemas.microsoft.com/office/drawing/2014/main" xmlns="" id="{49ACD0C0-99B7-4E47-93AC-44975F563FF8}"/>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5" name="页脚占位符 3">
            <a:extLst>
              <a:ext uri="{FF2B5EF4-FFF2-40B4-BE49-F238E27FC236}">
                <a16:creationId xmlns:a16="http://schemas.microsoft.com/office/drawing/2014/main" xmlns="" id="{0FB4E59A-AEA2-4D12-ACFB-AEDB35447965}"/>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xmlns="" id="{209F2BE8-4AD6-4BE2-ADCA-A6057A599DA2}"/>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AEF2558-ED98-4BAF-A3FC-F7911B2F9EE6}" type="slidenum">
              <a:rPr lang="en-US" altLang="zh-CN" sz="1200" smtClean="0">
                <a:solidFill>
                  <a:srgbClr val="898989"/>
                </a:solidFill>
              </a:rPr>
              <a:pPr>
                <a:spcBef>
                  <a:spcPct val="0"/>
                </a:spcBef>
                <a:buFontTx/>
                <a:buNone/>
              </a:pPr>
              <a:t>7</a:t>
            </a:fld>
            <a:endParaRPr lang="en-US" altLang="zh-CN" sz="1200">
              <a:solidFill>
                <a:srgbClr val="898989"/>
              </a:solidFill>
            </a:endParaRPr>
          </a:p>
        </p:txBody>
      </p:sp>
      <p:sp>
        <p:nvSpPr>
          <p:cNvPr id="43011" name="Rectangle 2">
            <a:extLst>
              <a:ext uri="{FF2B5EF4-FFF2-40B4-BE49-F238E27FC236}">
                <a16:creationId xmlns:a16="http://schemas.microsoft.com/office/drawing/2014/main" xmlns="" id="{AE4AF107-DFBB-42C3-98FA-EAD30F3B026F}"/>
              </a:ext>
            </a:extLst>
          </p:cNvPr>
          <p:cNvSpPr>
            <a:spLocks noGrp="1" noRot="1"/>
          </p:cNvSpPr>
          <p:nvPr>
            <p:ph type="title"/>
          </p:nvPr>
        </p:nvSpPr>
        <p:spPr>
          <a:xfrm>
            <a:off x="619125" y="196850"/>
            <a:ext cx="8229600" cy="536575"/>
          </a:xfrm>
        </p:spPr>
        <p:txBody>
          <a:bodyPr/>
          <a:lstStyle/>
          <a:p>
            <a:r>
              <a:rPr lang="zh-CN" altLang="en-US" sz="4000" b="1">
                <a:solidFill>
                  <a:srgbClr val="C00000"/>
                </a:solidFill>
              </a:rPr>
              <a:t>端 口 号</a:t>
            </a:r>
          </a:p>
        </p:txBody>
      </p:sp>
      <p:sp>
        <p:nvSpPr>
          <p:cNvPr id="43012" name="Rectangle 3">
            <a:extLst>
              <a:ext uri="{FF2B5EF4-FFF2-40B4-BE49-F238E27FC236}">
                <a16:creationId xmlns:a16="http://schemas.microsoft.com/office/drawing/2014/main" xmlns="" id="{46FA00C6-F2C3-496B-96D2-F807F2725FA3}"/>
              </a:ext>
            </a:extLst>
          </p:cNvPr>
          <p:cNvSpPr>
            <a:spLocks noGrp="1" noRot="1"/>
          </p:cNvSpPr>
          <p:nvPr>
            <p:ph type="body" idx="1"/>
          </p:nvPr>
        </p:nvSpPr>
        <p:spPr>
          <a:xfrm>
            <a:off x="457200" y="1412875"/>
            <a:ext cx="8229600" cy="4895850"/>
          </a:xfrm>
        </p:spPr>
        <p:txBody>
          <a:bodyPr/>
          <a:lstStyle/>
          <a:p>
            <a:pPr eaLnBrk="1" hangingPunct="1">
              <a:lnSpc>
                <a:spcPct val="80000"/>
              </a:lnSpc>
              <a:buClr>
                <a:srgbClr val="C00000"/>
              </a:buClr>
              <a:buFont typeface="Wingdings" panose="05000000000000000000" pitchFamily="2" charset="2"/>
              <a:buChar char="n"/>
            </a:pPr>
            <a:r>
              <a:rPr lang="en-US" altLang="zh-CN" sz="2800" b="1"/>
              <a:t>RFC1700</a:t>
            </a:r>
            <a:r>
              <a:rPr lang="zh-CN" altLang="en-US" sz="2800" b="1"/>
              <a:t>含有一张由因特网已分配数值权威机构（</a:t>
            </a:r>
            <a:r>
              <a:rPr lang="en-US" altLang="zh-CN" sz="2800" b="1"/>
              <a:t>IANA</a:t>
            </a:r>
            <a:r>
              <a:rPr lang="zh-CN" altLang="en-US" sz="2800" b="1"/>
              <a:t>）定义的端口列表。端口号分成三段：</a:t>
            </a:r>
          </a:p>
          <a:p>
            <a:pPr eaLnBrk="1" hangingPunct="1">
              <a:lnSpc>
                <a:spcPct val="80000"/>
              </a:lnSpc>
              <a:buClr>
                <a:srgbClr val="C00000"/>
              </a:buClr>
              <a:buFont typeface="Wingdings" panose="05000000000000000000" pitchFamily="2" charset="2"/>
              <a:buChar char="n"/>
            </a:pPr>
            <a:endParaRPr lang="zh-CN" altLang="en-US" sz="2000" b="1"/>
          </a:p>
          <a:p>
            <a:pPr lvl="1" eaLnBrk="1" hangingPunct="1">
              <a:lnSpc>
                <a:spcPct val="80000"/>
              </a:lnSpc>
              <a:buClr>
                <a:srgbClr val="C00000"/>
              </a:buClr>
              <a:buFont typeface="Wingdings" panose="05000000000000000000" pitchFamily="2" charset="2"/>
              <a:buChar char="u"/>
            </a:pPr>
            <a:r>
              <a:rPr lang="zh-CN" altLang="en-US" b="1"/>
              <a:t> </a:t>
            </a:r>
            <a:r>
              <a:rPr lang="zh-CN" altLang="en-US" sz="2400" b="1">
                <a:solidFill>
                  <a:srgbClr val="C00000"/>
                </a:solidFill>
              </a:rPr>
              <a:t>众所周知的端口为</a:t>
            </a:r>
            <a:r>
              <a:rPr lang="en-US" altLang="zh-CN" sz="2400" b="1">
                <a:solidFill>
                  <a:srgbClr val="C00000"/>
                </a:solidFill>
              </a:rPr>
              <a:t>0—1023</a:t>
            </a:r>
            <a:r>
              <a:rPr lang="zh-CN" altLang="en-US" sz="2400" b="1">
                <a:solidFill>
                  <a:schemeClr val="tx2"/>
                </a:solidFill>
              </a:rPr>
              <a:t>。</a:t>
            </a:r>
            <a:r>
              <a:rPr lang="zh-CN" altLang="en-US" sz="2400" b="1"/>
              <a:t>这些端口由</a:t>
            </a:r>
            <a:r>
              <a:rPr lang="en-US" altLang="zh-CN" sz="2400" b="1"/>
              <a:t>IANA</a:t>
            </a:r>
            <a:r>
              <a:rPr lang="zh-CN" altLang="en-US" sz="2400" b="1"/>
              <a:t>分配和控制。可能时，相同端口号分配给</a:t>
            </a:r>
            <a:r>
              <a:rPr lang="en-US" altLang="zh-CN" sz="2400" b="1"/>
              <a:t>TCP</a:t>
            </a:r>
            <a:r>
              <a:rPr lang="zh-CN" altLang="en-US" sz="2400" b="1"/>
              <a:t>和</a:t>
            </a:r>
            <a:r>
              <a:rPr lang="en-US" altLang="zh-CN" sz="2400" b="1"/>
              <a:t>UDP</a:t>
            </a:r>
            <a:r>
              <a:rPr lang="zh-CN" altLang="en-US" sz="2400" b="1"/>
              <a:t>的同一给定服务。</a:t>
            </a:r>
          </a:p>
          <a:p>
            <a:pPr eaLnBrk="1" hangingPunct="1">
              <a:lnSpc>
                <a:spcPct val="80000"/>
              </a:lnSpc>
              <a:buClr>
                <a:srgbClr val="C00000"/>
              </a:buClr>
              <a:buFont typeface="Wingdings" panose="05000000000000000000" pitchFamily="2" charset="2"/>
              <a:buChar char="u"/>
            </a:pPr>
            <a:endParaRPr lang="zh-CN" altLang="en-US" sz="1600" b="1"/>
          </a:p>
          <a:p>
            <a:pPr lvl="1" eaLnBrk="1" hangingPunct="1">
              <a:lnSpc>
                <a:spcPct val="80000"/>
              </a:lnSpc>
              <a:buClr>
                <a:srgbClr val="C00000"/>
              </a:buClr>
              <a:buFont typeface="Wingdings" panose="05000000000000000000" pitchFamily="2" charset="2"/>
              <a:buChar char="u"/>
            </a:pPr>
            <a:r>
              <a:rPr lang="zh-CN" altLang="en-US" sz="2400" b="1">
                <a:solidFill>
                  <a:srgbClr val="C00000"/>
                </a:solidFill>
              </a:rPr>
              <a:t>注册的端口（</a:t>
            </a:r>
            <a:r>
              <a:rPr lang="en-US" altLang="zh-CN" sz="2400" b="1">
                <a:solidFill>
                  <a:srgbClr val="C00000"/>
                </a:solidFill>
              </a:rPr>
              <a:t>registered ports</a:t>
            </a:r>
            <a:r>
              <a:rPr lang="zh-CN" altLang="en-US" sz="2400" b="1">
                <a:solidFill>
                  <a:srgbClr val="C00000"/>
                </a:solidFill>
              </a:rPr>
              <a:t>）为</a:t>
            </a:r>
            <a:r>
              <a:rPr lang="en-US" altLang="zh-CN" sz="2400" b="1">
                <a:solidFill>
                  <a:srgbClr val="C00000"/>
                </a:solidFill>
              </a:rPr>
              <a:t>1024—49151</a:t>
            </a:r>
            <a:r>
              <a:rPr lang="zh-CN" altLang="en-US" sz="2400" b="1">
                <a:solidFill>
                  <a:schemeClr val="tx2"/>
                </a:solidFill>
              </a:rPr>
              <a:t>。</a:t>
            </a:r>
            <a:r>
              <a:rPr lang="zh-CN" altLang="en-US" sz="2400" b="1"/>
              <a:t>这些端口不受</a:t>
            </a:r>
            <a:r>
              <a:rPr lang="en-US" altLang="zh-CN" sz="2400" b="1"/>
              <a:t>IANA</a:t>
            </a:r>
            <a:r>
              <a:rPr lang="zh-CN" altLang="en-US" sz="2400" b="1"/>
              <a:t>控制。但由</a:t>
            </a:r>
            <a:r>
              <a:rPr lang="en-US" altLang="zh-CN" sz="2400" b="1"/>
              <a:t>IANA</a:t>
            </a:r>
            <a:r>
              <a:rPr lang="zh-CN" altLang="en-US" sz="2400" b="1"/>
              <a:t>登记并提供它们的使用情况和清单。可能时，相同端口号分配给</a:t>
            </a:r>
            <a:r>
              <a:rPr lang="en-US" altLang="zh-CN" sz="2400" b="1"/>
              <a:t>TCP</a:t>
            </a:r>
            <a:r>
              <a:rPr lang="zh-CN" altLang="en-US" sz="2400" b="1"/>
              <a:t>和</a:t>
            </a:r>
            <a:r>
              <a:rPr lang="en-US" altLang="zh-CN" sz="2400" b="1"/>
              <a:t>UDP</a:t>
            </a:r>
            <a:r>
              <a:rPr lang="zh-CN" altLang="en-US" sz="2400" b="1"/>
              <a:t>的同一给定服务。</a:t>
            </a:r>
          </a:p>
          <a:p>
            <a:pPr eaLnBrk="1" hangingPunct="1">
              <a:lnSpc>
                <a:spcPct val="80000"/>
              </a:lnSpc>
              <a:buClr>
                <a:srgbClr val="C00000"/>
              </a:buClr>
              <a:buFont typeface="Wingdings" panose="05000000000000000000" pitchFamily="2" charset="2"/>
              <a:buChar char="u"/>
            </a:pPr>
            <a:endParaRPr lang="zh-CN" altLang="en-US" sz="1600" b="1"/>
          </a:p>
          <a:p>
            <a:pPr lvl="1" eaLnBrk="1" hangingPunct="1">
              <a:lnSpc>
                <a:spcPct val="80000"/>
              </a:lnSpc>
              <a:buClr>
                <a:srgbClr val="C00000"/>
              </a:buClr>
              <a:buFont typeface="Wingdings" panose="05000000000000000000" pitchFamily="2" charset="2"/>
              <a:buChar char="u"/>
            </a:pPr>
            <a:r>
              <a:rPr lang="zh-CN" altLang="en-US" sz="2400" b="1"/>
              <a:t> </a:t>
            </a:r>
            <a:r>
              <a:rPr lang="en-US" altLang="zh-CN" sz="2400" b="1">
                <a:solidFill>
                  <a:srgbClr val="C00000"/>
                </a:solidFill>
              </a:rPr>
              <a:t>49152—65535</a:t>
            </a:r>
            <a:r>
              <a:rPr lang="zh-CN" altLang="en-US" sz="2400" b="1">
                <a:solidFill>
                  <a:srgbClr val="C00000"/>
                </a:solidFill>
              </a:rPr>
              <a:t>是动态的（</a:t>
            </a:r>
            <a:r>
              <a:rPr lang="en-US" altLang="zh-CN" sz="2400" b="1">
                <a:solidFill>
                  <a:srgbClr val="C00000"/>
                </a:solidFill>
              </a:rPr>
              <a:t>dynamic</a:t>
            </a:r>
            <a:r>
              <a:rPr lang="zh-CN" altLang="en-US" sz="2400" b="1">
                <a:solidFill>
                  <a:srgbClr val="C00000"/>
                </a:solidFill>
              </a:rPr>
              <a:t>）或私有的（</a:t>
            </a:r>
            <a:r>
              <a:rPr lang="en-US" altLang="zh-CN" sz="2400" b="1">
                <a:solidFill>
                  <a:srgbClr val="C00000"/>
                </a:solidFill>
              </a:rPr>
              <a:t>private</a:t>
            </a:r>
            <a:r>
              <a:rPr lang="zh-CN" altLang="en-US" sz="2400" b="1">
                <a:solidFill>
                  <a:srgbClr val="C00000"/>
                </a:solidFill>
              </a:rPr>
              <a:t>）端口。</a:t>
            </a:r>
            <a:r>
              <a:rPr lang="en-US" altLang="zh-CN" sz="2400" b="1"/>
              <a:t>IANA</a:t>
            </a:r>
            <a:r>
              <a:rPr lang="zh-CN" altLang="en-US" sz="2400" b="1"/>
              <a:t>不管理这些端口，它们就是我们所说的临时端口。</a:t>
            </a:r>
          </a:p>
        </p:txBody>
      </p:sp>
      <p:cxnSp>
        <p:nvCxnSpPr>
          <p:cNvPr id="9" name="直接连接符 9">
            <a:extLst>
              <a:ext uri="{FF2B5EF4-FFF2-40B4-BE49-F238E27FC236}">
                <a16:creationId xmlns:a16="http://schemas.microsoft.com/office/drawing/2014/main" xmlns="" id="{6CACE7BD-54CE-4815-AA23-CCEE7C418C89}"/>
              </a:ext>
            </a:extLst>
          </p:cNvPr>
          <p:cNvCxnSpPr/>
          <p:nvPr/>
        </p:nvCxnSpPr>
        <p:spPr>
          <a:xfrm>
            <a:off x="323528" y="1005681"/>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xmlns="" id="{57ACD641-8679-4B64-A30B-35254E6CC3FF}"/>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en-US" altLang="zh-CN" sz="1400" b="1" dirty="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43015" name="灯片编号占位符 4">
            <a:extLst>
              <a:ext uri="{FF2B5EF4-FFF2-40B4-BE49-F238E27FC236}">
                <a16:creationId xmlns:a16="http://schemas.microsoft.com/office/drawing/2014/main" xmlns="" id="{C1E951B4-B95B-4582-8463-A4FF304FE058}"/>
              </a:ext>
            </a:extLst>
          </p:cNvPr>
          <p:cNvSpPr txBox="1">
            <a:spLocks/>
          </p:cNvSpPr>
          <p:nvPr/>
        </p:nvSpPr>
        <p:spPr bwMode="auto">
          <a:xfrm>
            <a:off x="6804025" y="6492875"/>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B83C5DD8-918D-4267-8B08-67F9F5BCF93C}" type="slidenum">
              <a:rPr lang="zh-CN" altLang="en-US" sz="1200"/>
              <a:pPr algn="r" eaLnBrk="1" hangingPunct="1">
                <a:spcBef>
                  <a:spcPct val="0"/>
                </a:spcBef>
                <a:buFontTx/>
                <a:buNone/>
              </a:pPr>
              <a:t>7</a:t>
            </a:fld>
            <a:endParaRPr lang="zh-CN" altLang="en-US" sz="1200"/>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xmlns="" id="{B8C80979-4F35-4150-AEBE-CC319240C59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997B8F-00F9-499F-B8B1-C0A233D984EE}" type="slidenum">
              <a:rPr lang="en-US" altLang="zh-CN" smtClean="0">
                <a:solidFill>
                  <a:srgbClr val="898989"/>
                </a:solidFill>
                <a:latin typeface="Calibri" panose="020F0502020204030204" pitchFamily="34" charset="0"/>
              </a:rPr>
              <a:pPr/>
              <a:t>8</a:t>
            </a:fld>
            <a:endParaRPr lang="en-US" altLang="zh-CN">
              <a:solidFill>
                <a:srgbClr val="898989"/>
              </a:solidFill>
              <a:latin typeface="Calibri" panose="020F0502020204030204" pitchFamily="34" charset="0"/>
            </a:endParaRPr>
          </a:p>
        </p:txBody>
      </p:sp>
      <p:sp>
        <p:nvSpPr>
          <p:cNvPr id="44035" name="Rectangle 2">
            <a:extLst>
              <a:ext uri="{FF2B5EF4-FFF2-40B4-BE49-F238E27FC236}">
                <a16:creationId xmlns:a16="http://schemas.microsoft.com/office/drawing/2014/main" xmlns="" id="{3F904F3F-33CF-43CA-8468-1D58AB010217}"/>
              </a:ext>
            </a:extLst>
          </p:cNvPr>
          <p:cNvSpPr>
            <a:spLocks noGrp="1"/>
          </p:cNvSpPr>
          <p:nvPr>
            <p:ph type="title"/>
          </p:nvPr>
        </p:nvSpPr>
        <p:spPr>
          <a:xfrm>
            <a:off x="457200" y="274638"/>
            <a:ext cx="8229600" cy="496887"/>
          </a:xfrm>
        </p:spPr>
        <p:txBody>
          <a:bodyPr/>
          <a:lstStyle/>
          <a:p>
            <a:r>
              <a:rPr lang="en-US" altLang="zh-CN" sz="4000" b="1">
                <a:solidFill>
                  <a:srgbClr val="C00000"/>
                </a:solidFill>
              </a:rPr>
              <a:t>UDP</a:t>
            </a:r>
            <a:r>
              <a:rPr lang="zh-CN" altLang="en-US" sz="4000" b="1">
                <a:solidFill>
                  <a:srgbClr val="C00000"/>
                </a:solidFill>
              </a:rPr>
              <a:t>报头格式</a:t>
            </a:r>
            <a:r>
              <a:rPr lang="en-US" altLang="zh-CN" sz="4000" b="1">
                <a:solidFill>
                  <a:srgbClr val="C00000"/>
                </a:solidFill>
              </a:rPr>
              <a:t>(2)</a:t>
            </a:r>
          </a:p>
        </p:txBody>
      </p:sp>
      <p:sp>
        <p:nvSpPr>
          <p:cNvPr id="44036" name="Rectangle 3">
            <a:extLst>
              <a:ext uri="{FF2B5EF4-FFF2-40B4-BE49-F238E27FC236}">
                <a16:creationId xmlns:a16="http://schemas.microsoft.com/office/drawing/2014/main" xmlns="" id="{6B88A92D-EFAA-45C4-B6D8-2EBE7FB50385}"/>
              </a:ext>
            </a:extLst>
          </p:cNvPr>
          <p:cNvSpPr>
            <a:spLocks noGrp="1"/>
          </p:cNvSpPr>
          <p:nvPr>
            <p:ph type="body" idx="1"/>
          </p:nvPr>
        </p:nvSpPr>
        <p:spPr>
          <a:xfrm>
            <a:off x="250825" y="2852738"/>
            <a:ext cx="8642350" cy="3636962"/>
          </a:xfrm>
        </p:spPr>
        <p:txBody>
          <a:bodyPr/>
          <a:lstStyle/>
          <a:p>
            <a:pPr>
              <a:lnSpc>
                <a:spcPct val="90000"/>
              </a:lnSpc>
              <a:buClr>
                <a:srgbClr val="C00000"/>
              </a:buClr>
              <a:buFont typeface="Wingdings" panose="05000000000000000000" pitchFamily="2" charset="2"/>
              <a:buChar char="n"/>
            </a:pPr>
            <a:r>
              <a:rPr lang="en-US" altLang="zh-CN"/>
              <a:t>UDP</a:t>
            </a:r>
            <a:r>
              <a:rPr lang="zh-CN" altLang="en-US"/>
              <a:t>数据报的长度</a:t>
            </a:r>
            <a:r>
              <a:rPr lang="en-US" altLang="zh-CN"/>
              <a:t>(Length)</a:t>
            </a:r>
            <a:r>
              <a:rPr lang="zh-CN" altLang="en-US"/>
              <a:t>：</a:t>
            </a:r>
            <a:r>
              <a:rPr lang="en-US" altLang="zh-CN"/>
              <a:t>UDP</a:t>
            </a:r>
            <a:r>
              <a:rPr lang="zh-CN" altLang="en-US"/>
              <a:t>长度字段指的是</a:t>
            </a:r>
            <a:r>
              <a:rPr lang="en-US" altLang="zh-CN"/>
              <a:t>UDP</a:t>
            </a:r>
            <a:r>
              <a:rPr lang="zh-CN" altLang="en-US"/>
              <a:t>首部和</a:t>
            </a:r>
            <a:r>
              <a:rPr lang="en-US" altLang="zh-CN"/>
              <a:t>UDP</a:t>
            </a:r>
            <a:r>
              <a:rPr lang="zh-CN" altLang="en-US"/>
              <a:t>数据的字节长度。</a:t>
            </a:r>
            <a:r>
              <a:rPr lang="en-US" altLang="zh-CN"/>
              <a:t>UDP</a:t>
            </a:r>
            <a:r>
              <a:rPr lang="zh-CN" altLang="en-US"/>
              <a:t>数据报长度是</a:t>
            </a:r>
            <a:r>
              <a:rPr lang="en-US" altLang="zh-CN"/>
              <a:t>IP</a:t>
            </a:r>
            <a:r>
              <a:rPr lang="zh-CN" altLang="en-US"/>
              <a:t>全长减去</a:t>
            </a:r>
            <a:r>
              <a:rPr lang="en-US" altLang="zh-CN"/>
              <a:t>IP</a:t>
            </a:r>
            <a:r>
              <a:rPr lang="zh-CN" altLang="en-US"/>
              <a:t>首部的长度。最小值是</a:t>
            </a:r>
            <a:r>
              <a:rPr lang="en-US" altLang="zh-CN"/>
              <a:t>8</a:t>
            </a:r>
            <a:r>
              <a:rPr lang="zh-CN" altLang="en-US"/>
              <a:t>。</a:t>
            </a:r>
          </a:p>
          <a:p>
            <a:pPr>
              <a:lnSpc>
                <a:spcPct val="90000"/>
              </a:lnSpc>
              <a:buClr>
                <a:srgbClr val="C00000"/>
              </a:buClr>
              <a:buFont typeface="Wingdings" panose="05000000000000000000" pitchFamily="2" charset="2"/>
              <a:buChar char="n"/>
            </a:pPr>
            <a:r>
              <a:rPr lang="en-US" altLang="zh-CN"/>
              <a:t>UDP</a:t>
            </a:r>
            <a:r>
              <a:rPr lang="zh-CN" altLang="en-US"/>
              <a:t>检验和</a:t>
            </a:r>
            <a:r>
              <a:rPr lang="en-US" altLang="zh-CN"/>
              <a:t>(Checksum)</a:t>
            </a:r>
            <a:r>
              <a:rPr lang="zh-CN" altLang="en-US"/>
              <a:t>：可选字段，用来检验传输过程中是否出现了错误。</a:t>
            </a:r>
            <a:r>
              <a:rPr lang="en-US" altLang="zh-CN"/>
              <a:t>UDP</a:t>
            </a:r>
            <a:r>
              <a:rPr lang="zh-CN" altLang="en-US"/>
              <a:t>检验和覆盖伪首部、 </a:t>
            </a:r>
            <a:r>
              <a:rPr lang="en-US" altLang="zh-CN"/>
              <a:t>UDP</a:t>
            </a:r>
            <a:r>
              <a:rPr lang="zh-CN" altLang="en-US"/>
              <a:t>首部和</a:t>
            </a:r>
            <a:r>
              <a:rPr lang="en-US" altLang="zh-CN"/>
              <a:t>UDP</a:t>
            </a:r>
            <a:r>
              <a:rPr lang="zh-CN" altLang="en-US"/>
              <a:t>数据。</a:t>
            </a:r>
          </a:p>
        </p:txBody>
      </p:sp>
      <p:sp>
        <p:nvSpPr>
          <p:cNvPr id="44037" name="Rectangle 4">
            <a:extLst>
              <a:ext uri="{FF2B5EF4-FFF2-40B4-BE49-F238E27FC236}">
                <a16:creationId xmlns:a16="http://schemas.microsoft.com/office/drawing/2014/main" xmlns="" id="{6F633932-0DCC-4383-80FF-02221E8AF2DA}"/>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4038" name="Rectangle 5">
            <a:extLst>
              <a:ext uri="{FF2B5EF4-FFF2-40B4-BE49-F238E27FC236}">
                <a16:creationId xmlns:a16="http://schemas.microsoft.com/office/drawing/2014/main" xmlns="" id="{E89F0DC9-9F59-4704-9FF8-11F8EC9D19D6}"/>
              </a:ext>
            </a:extLst>
          </p:cNvPr>
          <p:cNvSpPr>
            <a:spLocks noChangeArrowheads="1"/>
          </p:cNvSpPr>
          <p:nvPr/>
        </p:nvSpPr>
        <p:spPr bwMode="auto">
          <a:xfrm>
            <a:off x="682625" y="1449388"/>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chemeClr val="bg1"/>
                </a:solidFill>
              </a:rPr>
              <a:t>源端口号</a:t>
            </a:r>
          </a:p>
        </p:txBody>
      </p:sp>
      <p:sp>
        <p:nvSpPr>
          <p:cNvPr id="44039" name="Rectangle 6">
            <a:extLst>
              <a:ext uri="{FF2B5EF4-FFF2-40B4-BE49-F238E27FC236}">
                <a16:creationId xmlns:a16="http://schemas.microsoft.com/office/drawing/2014/main" xmlns="" id="{3964E202-E589-4914-A0A4-6AF143428843}"/>
              </a:ext>
            </a:extLst>
          </p:cNvPr>
          <p:cNvSpPr>
            <a:spLocks noChangeArrowheads="1"/>
          </p:cNvSpPr>
          <p:nvPr/>
        </p:nvSpPr>
        <p:spPr bwMode="auto">
          <a:xfrm>
            <a:off x="4570413" y="1449388"/>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目的端口号</a:t>
            </a:r>
          </a:p>
        </p:txBody>
      </p:sp>
      <p:sp>
        <p:nvSpPr>
          <p:cNvPr id="44040" name="Text Box 7">
            <a:extLst>
              <a:ext uri="{FF2B5EF4-FFF2-40B4-BE49-F238E27FC236}">
                <a16:creationId xmlns:a16="http://schemas.microsoft.com/office/drawing/2014/main" xmlns="" id="{3B2BAA57-5C17-4C8E-A722-E85AE507A57E}"/>
              </a:ext>
            </a:extLst>
          </p:cNvPr>
          <p:cNvSpPr txBox="1">
            <a:spLocks noChangeArrowheads="1"/>
          </p:cNvSpPr>
          <p:nvPr/>
        </p:nvSpPr>
        <p:spPr bwMode="auto">
          <a:xfrm>
            <a:off x="611188" y="1125538"/>
            <a:ext cx="325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0</a:t>
            </a:r>
          </a:p>
        </p:txBody>
      </p:sp>
      <p:sp>
        <p:nvSpPr>
          <p:cNvPr id="44041" name="Text Box 8">
            <a:extLst>
              <a:ext uri="{FF2B5EF4-FFF2-40B4-BE49-F238E27FC236}">
                <a16:creationId xmlns:a16="http://schemas.microsoft.com/office/drawing/2014/main" xmlns="" id="{08FBE924-6898-4BEF-A3A6-38963214F04D}"/>
              </a:ext>
            </a:extLst>
          </p:cNvPr>
          <p:cNvSpPr txBox="1">
            <a:spLocks noChangeArrowheads="1"/>
          </p:cNvSpPr>
          <p:nvPr/>
        </p:nvSpPr>
        <p:spPr bwMode="auto">
          <a:xfrm>
            <a:off x="4140200" y="1125538"/>
            <a:ext cx="81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15 16</a:t>
            </a:r>
          </a:p>
        </p:txBody>
      </p:sp>
      <p:sp>
        <p:nvSpPr>
          <p:cNvPr id="44042" name="Text Box 9">
            <a:extLst>
              <a:ext uri="{FF2B5EF4-FFF2-40B4-BE49-F238E27FC236}">
                <a16:creationId xmlns:a16="http://schemas.microsoft.com/office/drawing/2014/main" xmlns="" id="{4DCF7629-4885-41C5-9DBD-D04CA4D00897}"/>
              </a:ext>
            </a:extLst>
          </p:cNvPr>
          <p:cNvSpPr txBox="1">
            <a:spLocks noChangeArrowheads="1"/>
          </p:cNvSpPr>
          <p:nvPr/>
        </p:nvSpPr>
        <p:spPr bwMode="auto">
          <a:xfrm>
            <a:off x="8066088" y="1125538"/>
            <a:ext cx="46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31</a:t>
            </a:r>
          </a:p>
        </p:txBody>
      </p:sp>
      <p:sp>
        <p:nvSpPr>
          <p:cNvPr id="44043" name="Rectangle 10">
            <a:extLst>
              <a:ext uri="{FF2B5EF4-FFF2-40B4-BE49-F238E27FC236}">
                <a16:creationId xmlns:a16="http://schemas.microsoft.com/office/drawing/2014/main" xmlns="" id="{2F0E5F3C-E356-45E6-B894-E6C9C8D24C42}"/>
              </a:ext>
            </a:extLst>
          </p:cNvPr>
          <p:cNvSpPr>
            <a:spLocks noChangeArrowheads="1"/>
          </p:cNvSpPr>
          <p:nvPr/>
        </p:nvSpPr>
        <p:spPr bwMode="auto">
          <a:xfrm>
            <a:off x="684213" y="1955800"/>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4044" name="Rectangle 11">
            <a:extLst>
              <a:ext uri="{FF2B5EF4-FFF2-40B4-BE49-F238E27FC236}">
                <a16:creationId xmlns:a16="http://schemas.microsoft.com/office/drawing/2014/main" xmlns="" id="{7F80CAFD-52D1-4B11-B0BF-E0C640AF42EC}"/>
              </a:ext>
            </a:extLst>
          </p:cNvPr>
          <p:cNvSpPr>
            <a:spLocks noChangeArrowheads="1"/>
          </p:cNvSpPr>
          <p:nvPr/>
        </p:nvSpPr>
        <p:spPr bwMode="auto">
          <a:xfrm>
            <a:off x="4572000" y="1955800"/>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cxnSp>
        <p:nvCxnSpPr>
          <p:cNvPr id="13" name="直接连接符 12">
            <a:extLst>
              <a:ext uri="{FF2B5EF4-FFF2-40B4-BE49-F238E27FC236}">
                <a16:creationId xmlns:a16="http://schemas.microsoft.com/office/drawing/2014/main" xmlns="" id="{CAF57D53-6F79-4AA6-A307-126863DB9097}"/>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5" name="页脚占位符 3">
            <a:extLst>
              <a:ext uri="{FF2B5EF4-FFF2-40B4-BE49-F238E27FC236}">
                <a16:creationId xmlns:a16="http://schemas.microsoft.com/office/drawing/2014/main" xmlns="" id="{7A7F70E5-C4AE-4385-B210-DECE2BDEA67D}"/>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xmlns="" id="{02252E0F-8573-4C92-A186-F3344D0597ED}"/>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E32A18-A4DE-436C-95DC-6F175D548B58}" type="slidenum">
              <a:rPr lang="en-US" altLang="zh-CN" smtClean="0">
                <a:solidFill>
                  <a:srgbClr val="898989"/>
                </a:solidFill>
                <a:latin typeface="Calibri" panose="020F0502020204030204" pitchFamily="34" charset="0"/>
              </a:rPr>
              <a:pPr/>
              <a:t>9</a:t>
            </a:fld>
            <a:endParaRPr lang="en-US" altLang="zh-CN">
              <a:solidFill>
                <a:srgbClr val="898989"/>
              </a:solidFill>
              <a:latin typeface="Calibri" panose="020F0502020204030204" pitchFamily="34" charset="0"/>
            </a:endParaRPr>
          </a:p>
        </p:txBody>
      </p:sp>
      <p:sp>
        <p:nvSpPr>
          <p:cNvPr id="46083" name="Rectangle 2">
            <a:extLst>
              <a:ext uri="{FF2B5EF4-FFF2-40B4-BE49-F238E27FC236}">
                <a16:creationId xmlns:a16="http://schemas.microsoft.com/office/drawing/2014/main" xmlns="" id="{9BAA128E-9FC6-41AD-93E3-2DA3F8E1453A}"/>
              </a:ext>
            </a:extLst>
          </p:cNvPr>
          <p:cNvSpPr>
            <a:spLocks noGrp="1"/>
          </p:cNvSpPr>
          <p:nvPr>
            <p:ph type="title"/>
          </p:nvPr>
        </p:nvSpPr>
        <p:spPr>
          <a:xfrm>
            <a:off x="457200" y="274638"/>
            <a:ext cx="8229600" cy="496887"/>
          </a:xfrm>
        </p:spPr>
        <p:txBody>
          <a:bodyPr/>
          <a:lstStyle/>
          <a:p>
            <a:r>
              <a:rPr lang="en-US" altLang="zh-CN" sz="4000" b="1" dirty="0">
                <a:solidFill>
                  <a:srgbClr val="C00000"/>
                </a:solidFill>
              </a:rPr>
              <a:t>UDP</a:t>
            </a:r>
            <a:r>
              <a:rPr lang="zh-CN" altLang="en-US" sz="4000" b="1" dirty="0">
                <a:solidFill>
                  <a:srgbClr val="C00000"/>
                </a:solidFill>
              </a:rPr>
              <a:t>校验和</a:t>
            </a:r>
          </a:p>
        </p:txBody>
      </p:sp>
      <p:sp>
        <p:nvSpPr>
          <p:cNvPr id="46084" name="Rectangle 3">
            <a:extLst>
              <a:ext uri="{FF2B5EF4-FFF2-40B4-BE49-F238E27FC236}">
                <a16:creationId xmlns:a16="http://schemas.microsoft.com/office/drawing/2014/main" xmlns="" id="{97DC2862-4408-44E7-940B-D2052D5CC95D}"/>
              </a:ext>
            </a:extLst>
          </p:cNvPr>
          <p:cNvSpPr>
            <a:spLocks noGrp="1"/>
          </p:cNvSpPr>
          <p:nvPr>
            <p:ph type="body" idx="1"/>
          </p:nvPr>
        </p:nvSpPr>
        <p:spPr>
          <a:xfrm>
            <a:off x="457200" y="995363"/>
            <a:ext cx="8229600" cy="4525962"/>
          </a:xfrm>
        </p:spPr>
        <p:txBody>
          <a:bodyPr/>
          <a:lstStyle/>
          <a:p>
            <a:pPr>
              <a:lnSpc>
                <a:spcPct val="90000"/>
              </a:lnSpc>
              <a:buClr>
                <a:srgbClr val="C00000"/>
              </a:buClr>
              <a:buFont typeface="Wingdings" panose="05000000000000000000" pitchFamily="2" charset="2"/>
              <a:buChar char="n"/>
            </a:pPr>
            <a:r>
              <a:rPr lang="en-US" altLang="zh-CN"/>
              <a:t>UDP</a:t>
            </a:r>
            <a:r>
              <a:rPr lang="zh-CN" altLang="en-US"/>
              <a:t>在报中包含一个</a:t>
            </a:r>
            <a:r>
              <a:rPr lang="en-US" altLang="zh-CN"/>
              <a:t>12</a:t>
            </a:r>
            <a:r>
              <a:rPr lang="zh-CN" altLang="en-US"/>
              <a:t>字节的伪报头以计算校验和。该伪报头包含</a:t>
            </a:r>
            <a:r>
              <a:rPr lang="en-US" altLang="zh-CN"/>
              <a:t>IP</a:t>
            </a:r>
            <a:r>
              <a:rPr lang="zh-CN" altLang="en-US"/>
              <a:t>报头的某些域，目的是让</a:t>
            </a:r>
            <a:r>
              <a:rPr lang="en-US" altLang="zh-CN"/>
              <a:t>UDP </a:t>
            </a:r>
            <a:r>
              <a:rPr lang="zh-CN" altLang="en-US"/>
              <a:t>检测数据确已到达正确的目的端。</a:t>
            </a:r>
          </a:p>
        </p:txBody>
      </p:sp>
      <p:sp>
        <p:nvSpPr>
          <p:cNvPr id="46085" name="Rectangle 4">
            <a:extLst>
              <a:ext uri="{FF2B5EF4-FFF2-40B4-BE49-F238E27FC236}">
                <a16:creationId xmlns:a16="http://schemas.microsoft.com/office/drawing/2014/main" xmlns="" id="{E994E3B4-1BDF-48C8-B73F-1607904FBF27}"/>
              </a:ext>
            </a:extLst>
          </p:cNvPr>
          <p:cNvSpPr>
            <a:spLocks noChangeArrowheads="1"/>
          </p:cNvSpPr>
          <p:nvPr/>
        </p:nvSpPr>
        <p:spPr bwMode="auto">
          <a:xfrm>
            <a:off x="34925" y="6597650"/>
            <a:ext cx="233997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6086" name="Rectangle 7">
            <a:extLst>
              <a:ext uri="{FF2B5EF4-FFF2-40B4-BE49-F238E27FC236}">
                <a16:creationId xmlns:a16="http://schemas.microsoft.com/office/drawing/2014/main" xmlns="" id="{CC1E3B10-6818-4CDD-A69C-325FA67C4BF3}"/>
              </a:ext>
            </a:extLst>
          </p:cNvPr>
          <p:cNvSpPr>
            <a:spLocks noChangeArrowheads="1"/>
          </p:cNvSpPr>
          <p:nvPr/>
        </p:nvSpPr>
        <p:spPr bwMode="auto">
          <a:xfrm>
            <a:off x="1041400" y="4360863"/>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源端口号</a:t>
            </a:r>
          </a:p>
        </p:txBody>
      </p:sp>
      <p:sp>
        <p:nvSpPr>
          <p:cNvPr id="46087" name="Rectangle 8">
            <a:extLst>
              <a:ext uri="{FF2B5EF4-FFF2-40B4-BE49-F238E27FC236}">
                <a16:creationId xmlns:a16="http://schemas.microsoft.com/office/drawing/2014/main" xmlns="" id="{8E213EE5-55D3-4865-BA8F-E0DE334FCFEF}"/>
              </a:ext>
            </a:extLst>
          </p:cNvPr>
          <p:cNvSpPr>
            <a:spLocks noChangeArrowheads="1"/>
          </p:cNvSpPr>
          <p:nvPr/>
        </p:nvSpPr>
        <p:spPr bwMode="auto">
          <a:xfrm>
            <a:off x="4281488" y="4360863"/>
            <a:ext cx="32400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目的端口号</a:t>
            </a:r>
          </a:p>
        </p:txBody>
      </p:sp>
      <p:sp>
        <p:nvSpPr>
          <p:cNvPr id="46088" name="Rectangle 9">
            <a:extLst>
              <a:ext uri="{FF2B5EF4-FFF2-40B4-BE49-F238E27FC236}">
                <a16:creationId xmlns:a16="http://schemas.microsoft.com/office/drawing/2014/main" xmlns="" id="{4CA7B021-290A-4C0B-A724-E42645DF0060}"/>
              </a:ext>
            </a:extLst>
          </p:cNvPr>
          <p:cNvSpPr>
            <a:spLocks noChangeArrowheads="1"/>
          </p:cNvSpPr>
          <p:nvPr/>
        </p:nvSpPr>
        <p:spPr bwMode="auto">
          <a:xfrm>
            <a:off x="1042988" y="4867275"/>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6089" name="Rectangle 10">
            <a:extLst>
              <a:ext uri="{FF2B5EF4-FFF2-40B4-BE49-F238E27FC236}">
                <a16:creationId xmlns:a16="http://schemas.microsoft.com/office/drawing/2014/main" xmlns="" id="{79FBAF49-9C0C-45F2-A04A-687081D9528F}"/>
              </a:ext>
            </a:extLst>
          </p:cNvPr>
          <p:cNvSpPr>
            <a:spLocks noChangeArrowheads="1"/>
          </p:cNvSpPr>
          <p:nvPr/>
        </p:nvSpPr>
        <p:spPr bwMode="auto">
          <a:xfrm>
            <a:off x="4283075" y="4867275"/>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sp>
        <p:nvSpPr>
          <p:cNvPr id="46090" name="Rectangle 11">
            <a:extLst>
              <a:ext uri="{FF2B5EF4-FFF2-40B4-BE49-F238E27FC236}">
                <a16:creationId xmlns:a16="http://schemas.microsoft.com/office/drawing/2014/main" xmlns="" id="{DFA9E7F9-6FFD-4DF6-B398-D9A742AE04E6}"/>
              </a:ext>
            </a:extLst>
          </p:cNvPr>
          <p:cNvSpPr>
            <a:spLocks noChangeArrowheads="1"/>
          </p:cNvSpPr>
          <p:nvPr/>
        </p:nvSpPr>
        <p:spPr bwMode="auto">
          <a:xfrm>
            <a:off x="1042988" y="5372100"/>
            <a:ext cx="6480175" cy="9366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数据</a:t>
            </a:r>
          </a:p>
        </p:txBody>
      </p:sp>
      <p:sp>
        <p:nvSpPr>
          <p:cNvPr id="46091" name="Rectangle 12">
            <a:extLst>
              <a:ext uri="{FF2B5EF4-FFF2-40B4-BE49-F238E27FC236}">
                <a16:creationId xmlns:a16="http://schemas.microsoft.com/office/drawing/2014/main" xmlns="" id="{E4D2AFF0-DEDA-4347-A37E-C184D13F8047}"/>
              </a:ext>
            </a:extLst>
          </p:cNvPr>
          <p:cNvSpPr>
            <a:spLocks noChangeArrowheads="1"/>
          </p:cNvSpPr>
          <p:nvPr/>
        </p:nvSpPr>
        <p:spPr bwMode="auto">
          <a:xfrm>
            <a:off x="1039812" y="385332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chemeClr val="bg1"/>
                </a:solidFill>
              </a:rPr>
              <a:t>0</a:t>
            </a:r>
          </a:p>
        </p:txBody>
      </p:sp>
      <p:sp>
        <p:nvSpPr>
          <p:cNvPr id="46092" name="Rectangle 13">
            <a:extLst>
              <a:ext uri="{FF2B5EF4-FFF2-40B4-BE49-F238E27FC236}">
                <a16:creationId xmlns:a16="http://schemas.microsoft.com/office/drawing/2014/main" xmlns="" id="{3600A1D7-638C-488F-9AE1-A045A6A4BEB1}"/>
              </a:ext>
            </a:extLst>
          </p:cNvPr>
          <p:cNvSpPr>
            <a:spLocks noChangeArrowheads="1"/>
          </p:cNvSpPr>
          <p:nvPr/>
        </p:nvSpPr>
        <p:spPr bwMode="auto">
          <a:xfrm>
            <a:off x="4283075" y="3860800"/>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长度</a:t>
            </a:r>
          </a:p>
        </p:txBody>
      </p:sp>
      <p:sp>
        <p:nvSpPr>
          <p:cNvPr id="46093" name="Rectangle 14">
            <a:extLst>
              <a:ext uri="{FF2B5EF4-FFF2-40B4-BE49-F238E27FC236}">
                <a16:creationId xmlns:a16="http://schemas.microsoft.com/office/drawing/2014/main" xmlns="" id="{FDB9B33A-174F-4907-A68B-20539D4E27FA}"/>
              </a:ext>
            </a:extLst>
          </p:cNvPr>
          <p:cNvSpPr>
            <a:spLocks noChangeArrowheads="1"/>
          </p:cNvSpPr>
          <p:nvPr/>
        </p:nvSpPr>
        <p:spPr bwMode="auto">
          <a:xfrm>
            <a:off x="2627313" y="3860800"/>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协议</a:t>
            </a:r>
            <a:r>
              <a:rPr lang="en-US" altLang="zh-CN" sz="2400" b="1" dirty="0">
                <a:solidFill>
                  <a:schemeClr val="bg1"/>
                </a:solidFill>
              </a:rPr>
              <a:t>(17)</a:t>
            </a:r>
          </a:p>
        </p:txBody>
      </p:sp>
      <p:sp>
        <p:nvSpPr>
          <p:cNvPr id="46094" name="Rectangle 15">
            <a:extLst>
              <a:ext uri="{FF2B5EF4-FFF2-40B4-BE49-F238E27FC236}">
                <a16:creationId xmlns:a16="http://schemas.microsoft.com/office/drawing/2014/main" xmlns="" id="{D96439B6-6C0A-4D90-BA12-217939E665D3}"/>
              </a:ext>
            </a:extLst>
          </p:cNvPr>
          <p:cNvSpPr>
            <a:spLocks noChangeArrowheads="1"/>
          </p:cNvSpPr>
          <p:nvPr/>
        </p:nvSpPr>
        <p:spPr bwMode="auto">
          <a:xfrm>
            <a:off x="1042988" y="3355975"/>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a:t>
            </a:r>
            <a:r>
              <a:rPr lang="en-US" altLang="zh-CN" sz="2400" b="1" dirty="0">
                <a:solidFill>
                  <a:schemeClr val="bg1"/>
                </a:solidFill>
              </a:rPr>
              <a:t>IP</a:t>
            </a:r>
            <a:r>
              <a:rPr lang="zh-CN" altLang="en-US" sz="2400" b="1" dirty="0">
                <a:solidFill>
                  <a:schemeClr val="bg1"/>
                </a:solidFill>
              </a:rPr>
              <a:t>地址</a:t>
            </a:r>
          </a:p>
        </p:txBody>
      </p:sp>
      <p:sp>
        <p:nvSpPr>
          <p:cNvPr id="46095" name="Rectangle 16">
            <a:extLst>
              <a:ext uri="{FF2B5EF4-FFF2-40B4-BE49-F238E27FC236}">
                <a16:creationId xmlns:a16="http://schemas.microsoft.com/office/drawing/2014/main" xmlns="" id="{CBDA43AE-4464-4EB6-8187-05C0B633E9DE}"/>
              </a:ext>
            </a:extLst>
          </p:cNvPr>
          <p:cNvSpPr>
            <a:spLocks noChangeArrowheads="1"/>
          </p:cNvSpPr>
          <p:nvPr/>
        </p:nvSpPr>
        <p:spPr bwMode="auto">
          <a:xfrm>
            <a:off x="1042988" y="2852738"/>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a:t>
            </a:r>
            <a:r>
              <a:rPr lang="en-US" altLang="zh-CN" sz="2400" b="1" dirty="0">
                <a:solidFill>
                  <a:schemeClr val="bg1"/>
                </a:solidFill>
              </a:rPr>
              <a:t>IP</a:t>
            </a:r>
            <a:r>
              <a:rPr lang="zh-CN" altLang="en-US" sz="2400" b="1" dirty="0">
                <a:solidFill>
                  <a:schemeClr val="bg1"/>
                </a:solidFill>
              </a:rPr>
              <a:t>地址</a:t>
            </a:r>
          </a:p>
        </p:txBody>
      </p:sp>
      <p:sp>
        <p:nvSpPr>
          <p:cNvPr id="46096" name="Line 17">
            <a:extLst>
              <a:ext uri="{FF2B5EF4-FFF2-40B4-BE49-F238E27FC236}">
                <a16:creationId xmlns:a16="http://schemas.microsoft.com/office/drawing/2014/main" xmlns="" id="{D7E3AAE3-ED56-4AB6-90F6-9B03E7FA0C01}"/>
              </a:ext>
            </a:extLst>
          </p:cNvPr>
          <p:cNvSpPr>
            <a:spLocks noChangeShapeType="1"/>
          </p:cNvSpPr>
          <p:nvPr/>
        </p:nvSpPr>
        <p:spPr bwMode="auto">
          <a:xfrm>
            <a:off x="7523163" y="5372100"/>
            <a:ext cx="6477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6097" name="Line 18">
            <a:extLst>
              <a:ext uri="{FF2B5EF4-FFF2-40B4-BE49-F238E27FC236}">
                <a16:creationId xmlns:a16="http://schemas.microsoft.com/office/drawing/2014/main" xmlns="" id="{655FEC2F-7356-43C6-9F0F-3BD14069692B}"/>
              </a:ext>
            </a:extLst>
          </p:cNvPr>
          <p:cNvSpPr>
            <a:spLocks noChangeShapeType="1"/>
          </p:cNvSpPr>
          <p:nvPr/>
        </p:nvSpPr>
        <p:spPr bwMode="auto">
          <a:xfrm>
            <a:off x="7523163" y="4364038"/>
            <a:ext cx="6477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6098" name="Line 19">
            <a:extLst>
              <a:ext uri="{FF2B5EF4-FFF2-40B4-BE49-F238E27FC236}">
                <a16:creationId xmlns:a16="http://schemas.microsoft.com/office/drawing/2014/main" xmlns="" id="{A5078827-B538-446D-B001-E2265D76803A}"/>
              </a:ext>
            </a:extLst>
          </p:cNvPr>
          <p:cNvSpPr>
            <a:spLocks noChangeShapeType="1"/>
          </p:cNvSpPr>
          <p:nvPr/>
        </p:nvSpPr>
        <p:spPr bwMode="auto">
          <a:xfrm>
            <a:off x="7523163" y="2852738"/>
            <a:ext cx="6477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6099" name="Line 20">
            <a:extLst>
              <a:ext uri="{FF2B5EF4-FFF2-40B4-BE49-F238E27FC236}">
                <a16:creationId xmlns:a16="http://schemas.microsoft.com/office/drawing/2014/main" xmlns="" id="{9AC06F12-3204-4AB3-AFE8-F864A8642747}"/>
              </a:ext>
            </a:extLst>
          </p:cNvPr>
          <p:cNvSpPr>
            <a:spLocks noChangeShapeType="1"/>
          </p:cNvSpPr>
          <p:nvPr/>
        </p:nvSpPr>
        <p:spPr bwMode="auto">
          <a:xfrm>
            <a:off x="8027988" y="2852738"/>
            <a:ext cx="0" cy="1511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6100" name="Line 21">
            <a:extLst>
              <a:ext uri="{FF2B5EF4-FFF2-40B4-BE49-F238E27FC236}">
                <a16:creationId xmlns:a16="http://schemas.microsoft.com/office/drawing/2014/main" xmlns="" id="{A46C1414-B758-4753-B3D2-298A385D71B8}"/>
              </a:ext>
            </a:extLst>
          </p:cNvPr>
          <p:cNvSpPr>
            <a:spLocks noChangeShapeType="1"/>
          </p:cNvSpPr>
          <p:nvPr/>
        </p:nvSpPr>
        <p:spPr bwMode="auto">
          <a:xfrm>
            <a:off x="8027988" y="4364038"/>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p>
        </p:txBody>
      </p:sp>
      <p:sp>
        <p:nvSpPr>
          <p:cNvPr id="46101" name="Text Box 22">
            <a:extLst>
              <a:ext uri="{FF2B5EF4-FFF2-40B4-BE49-F238E27FC236}">
                <a16:creationId xmlns:a16="http://schemas.microsoft.com/office/drawing/2014/main" xmlns="" id="{1A7C2730-AA62-414C-8906-51297680DBAD}"/>
              </a:ext>
            </a:extLst>
          </p:cNvPr>
          <p:cNvSpPr txBox="1">
            <a:spLocks noChangeArrowheads="1"/>
          </p:cNvSpPr>
          <p:nvPr/>
        </p:nvSpPr>
        <p:spPr bwMode="auto">
          <a:xfrm>
            <a:off x="7812088" y="3140075"/>
            <a:ext cx="379412" cy="100647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C00000"/>
                </a:solidFill>
              </a:rPr>
              <a:t>伪报头</a:t>
            </a:r>
          </a:p>
        </p:txBody>
      </p:sp>
      <p:sp>
        <p:nvSpPr>
          <p:cNvPr id="46102" name="Text Box 23">
            <a:extLst>
              <a:ext uri="{FF2B5EF4-FFF2-40B4-BE49-F238E27FC236}">
                <a16:creationId xmlns:a16="http://schemas.microsoft.com/office/drawing/2014/main" xmlns="" id="{D73B83FD-8E4F-4C74-A281-DA02C69A2723}"/>
              </a:ext>
            </a:extLst>
          </p:cNvPr>
          <p:cNvSpPr txBox="1">
            <a:spLocks noChangeArrowheads="1"/>
          </p:cNvSpPr>
          <p:nvPr/>
        </p:nvSpPr>
        <p:spPr bwMode="auto">
          <a:xfrm>
            <a:off x="7669213" y="4508500"/>
            <a:ext cx="790575" cy="70167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UDP</a:t>
            </a:r>
            <a:r>
              <a:rPr lang="zh-CN" altLang="en-US" sz="2000"/>
              <a:t>报头</a:t>
            </a:r>
          </a:p>
        </p:txBody>
      </p:sp>
      <p:cxnSp>
        <p:nvCxnSpPr>
          <p:cNvPr id="23" name="直接连接符 22">
            <a:extLst>
              <a:ext uri="{FF2B5EF4-FFF2-40B4-BE49-F238E27FC236}">
                <a16:creationId xmlns:a16="http://schemas.microsoft.com/office/drawing/2014/main" xmlns="" id="{1F1BE6EE-ADA0-4D10-B9CF-2470E6A0316C}"/>
              </a:ext>
            </a:extLst>
          </p:cNvPr>
          <p:cNvCxnSpPr/>
          <p:nvPr/>
        </p:nvCxnSpPr>
        <p:spPr>
          <a:xfrm>
            <a:off x="161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25" name="页脚占位符 3">
            <a:extLst>
              <a:ext uri="{FF2B5EF4-FFF2-40B4-BE49-F238E27FC236}">
                <a16:creationId xmlns:a16="http://schemas.microsoft.com/office/drawing/2014/main" xmlns="" id="{CF6E5BEA-BC0B-48D2-B6ED-1E9527150CAA}"/>
              </a:ext>
            </a:extLst>
          </p:cNvPr>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zh-CN" altLang="en-US" sz="1400" b="1" dirty="0">
                <a:solidFill>
                  <a:schemeClr val="tx1"/>
                </a:solidFill>
                <a:latin typeface="华文行楷" pitchFamily="2" charset="-122"/>
                <a:ea typeface="华文行楷" pitchFamily="2" charset="-122"/>
              </a:rPr>
              <a:t>    </a:t>
            </a:r>
          </a:p>
        </p:txBody>
      </p:sp>
    </p:spTree>
  </p:cSld>
  <p:clrMapOvr>
    <a:masterClrMapping/>
  </p:clrMapOvr>
  <p:transition>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1232</Words>
  <Application>Microsoft Office PowerPoint</Application>
  <PresentationFormat>全屏显示(4:3)</PresentationFormat>
  <Paragraphs>181</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Theme</vt:lpstr>
      <vt:lpstr>实验五  UDP、 DNS</vt:lpstr>
      <vt:lpstr>用户数据报协议UDP</vt:lpstr>
      <vt:lpstr>UDP特征</vt:lpstr>
      <vt:lpstr>采用的通讯方式</vt:lpstr>
      <vt:lpstr>UDP报头格式</vt:lpstr>
      <vt:lpstr>UDP报头格式(1)</vt:lpstr>
      <vt:lpstr>端 口 号</vt:lpstr>
      <vt:lpstr>UDP报头格式(2)</vt:lpstr>
      <vt:lpstr>UDP校验和</vt:lpstr>
      <vt:lpstr>UDP应用</vt:lpstr>
      <vt:lpstr>DNS</vt:lpstr>
      <vt:lpstr>DNS</vt:lpstr>
      <vt:lpstr>DNS</vt:lpstr>
      <vt:lpstr>计算UDP校验和(练习一)</vt:lpstr>
      <vt:lpstr>DNS实验</vt:lpstr>
    </vt:vector>
  </TitlesOfParts>
  <Company>Magna Steyr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tomeagle</dc:creator>
  <cp:lastModifiedBy>admin</cp:lastModifiedBy>
  <cp:revision>60</cp:revision>
  <dcterms:created xsi:type="dcterms:W3CDTF">2013-10-07T05:48:14Z</dcterms:created>
  <dcterms:modified xsi:type="dcterms:W3CDTF">2023-03-27T05:19:09Z</dcterms:modified>
</cp:coreProperties>
</file>