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3">
  <p:sldMasterIdLst>
    <p:sldMasterId id="2147483660" r:id="rId1"/>
    <p:sldMasterId id="2147483694" r:id="rId2"/>
    <p:sldMasterId id="2147483728" r:id="rId3"/>
  </p:sldMasterIdLst>
  <p:notesMasterIdLst>
    <p:notesMasterId r:id="rId54"/>
  </p:notesMasterIdLst>
  <p:handoutMasterIdLst>
    <p:handoutMasterId r:id="rId55"/>
  </p:handoutMasterIdLst>
  <p:sldIdLst>
    <p:sldId id="344" r:id="rId4"/>
    <p:sldId id="390" r:id="rId5"/>
    <p:sldId id="384" r:id="rId6"/>
    <p:sldId id="386" r:id="rId7"/>
    <p:sldId id="391" r:id="rId8"/>
    <p:sldId id="392" r:id="rId9"/>
    <p:sldId id="396" r:id="rId10"/>
    <p:sldId id="397" r:id="rId11"/>
    <p:sldId id="398" r:id="rId12"/>
    <p:sldId id="399" r:id="rId13"/>
    <p:sldId id="435" r:id="rId14"/>
    <p:sldId id="436" r:id="rId15"/>
    <p:sldId id="385" r:id="rId16"/>
    <p:sldId id="389" r:id="rId17"/>
    <p:sldId id="387" r:id="rId18"/>
    <p:sldId id="401" r:id="rId19"/>
    <p:sldId id="416" r:id="rId20"/>
    <p:sldId id="417" r:id="rId21"/>
    <p:sldId id="400" r:id="rId22"/>
    <p:sldId id="402" r:id="rId23"/>
    <p:sldId id="403" r:id="rId24"/>
    <p:sldId id="404" r:id="rId25"/>
    <p:sldId id="405" r:id="rId26"/>
    <p:sldId id="418" r:id="rId27"/>
    <p:sldId id="406" r:id="rId28"/>
    <p:sldId id="407" r:id="rId29"/>
    <p:sldId id="408" r:id="rId30"/>
    <p:sldId id="393" r:id="rId31"/>
    <p:sldId id="394" r:id="rId32"/>
    <p:sldId id="395" r:id="rId33"/>
    <p:sldId id="414" r:id="rId34"/>
    <p:sldId id="388" r:id="rId35"/>
    <p:sldId id="415" r:id="rId36"/>
    <p:sldId id="409" r:id="rId37"/>
    <p:sldId id="419" r:id="rId38"/>
    <p:sldId id="420" r:id="rId39"/>
    <p:sldId id="421" r:id="rId40"/>
    <p:sldId id="423" r:id="rId41"/>
    <p:sldId id="422" r:id="rId42"/>
    <p:sldId id="424" r:id="rId43"/>
    <p:sldId id="425" r:id="rId44"/>
    <p:sldId id="426" r:id="rId45"/>
    <p:sldId id="427" r:id="rId46"/>
    <p:sldId id="428" r:id="rId47"/>
    <p:sldId id="429" r:id="rId48"/>
    <p:sldId id="430" r:id="rId49"/>
    <p:sldId id="431" r:id="rId50"/>
    <p:sldId id="432" r:id="rId51"/>
    <p:sldId id="433" r:id="rId52"/>
    <p:sldId id="434"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03FB"/>
    <a:srgbClr val="0D38F1"/>
    <a:srgbClr val="198C8F"/>
    <a:srgbClr val="0E5A8B"/>
    <a:srgbClr val="8DCA34"/>
    <a:srgbClr val="63A4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1" autoAdjust="0"/>
    <p:restoredTop sz="59910" autoAdjust="0"/>
  </p:normalViewPr>
  <p:slideViewPr>
    <p:cSldViewPr snapToGrid="0" showGuides="1">
      <p:cViewPr varScale="1">
        <p:scale>
          <a:sx n="51" d="100"/>
          <a:sy n="51" d="100"/>
        </p:scale>
        <p:origin x="1848" y="53"/>
      </p:cViewPr>
      <p:guideLst>
        <p:guide orient="horz" pos="2205"/>
        <p:guide pos="3840"/>
      </p:guideLst>
    </p:cSldViewPr>
  </p:slideViewPr>
  <p:outlineViewPr>
    <p:cViewPr>
      <p:scale>
        <a:sx n="33" d="100"/>
        <a:sy n="33" d="100"/>
      </p:scale>
      <p:origin x="0" y="-8256"/>
    </p:cViewPr>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handoutMaster" Target="handoutMasters/handout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heme" Target="theme/theme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viewProps" Target="view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3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4" Type="http://schemas.openxmlformats.org/officeDocument/2006/relationships/image" Target="../media/image61.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emf"/><Relationship Id="rId4" Type="http://schemas.openxmlformats.org/officeDocument/2006/relationships/image" Target="../media/image3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D64364D-8268-4328-A939-C307B43718BA}" type="datetimeFigureOut">
              <a:rPr lang="zh-CN" altLang="en-US" smtClean="0"/>
              <a:t>2023/5/16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FE2EE3-7FAD-40F1-BD60-25E15959FBB1}" type="slidenum">
              <a:rPr lang="zh-CN" altLang="en-US" smtClean="0"/>
              <a:t>‹#›</a:t>
            </a:fld>
            <a:endParaRPr lang="zh-CN" altLang="en-US"/>
          </a:p>
        </p:txBody>
      </p:sp>
    </p:spTree>
    <p:extLst>
      <p:ext uri="{BB962C8B-B14F-4D97-AF65-F5344CB8AC3E}">
        <p14:creationId xmlns:p14="http://schemas.microsoft.com/office/powerpoint/2010/main" val="2339424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9E1B8C-B6D2-44DE-B3A4-80F6E7705625}" type="datetimeFigureOut">
              <a:rPr lang="zh-CN" altLang="en-US" smtClean="0"/>
              <a:t>2023/5/16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A1DCB0-233A-4550-8A20-ED1C8603D104}" type="slidenum">
              <a:rPr lang="zh-CN" altLang="en-US" smtClean="0"/>
              <a:t>‹#›</a:t>
            </a:fld>
            <a:endParaRPr lang="zh-CN" altLang="en-US"/>
          </a:p>
        </p:txBody>
      </p:sp>
    </p:spTree>
    <p:extLst>
      <p:ext uri="{BB962C8B-B14F-4D97-AF65-F5344CB8AC3E}">
        <p14:creationId xmlns:p14="http://schemas.microsoft.com/office/powerpoint/2010/main" val="655276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1</a:t>
            </a:fld>
            <a:endParaRPr lang="zh-CN" altLang="en-US"/>
          </a:p>
        </p:txBody>
      </p:sp>
    </p:spTree>
    <p:extLst>
      <p:ext uri="{BB962C8B-B14F-4D97-AF65-F5344CB8AC3E}">
        <p14:creationId xmlns:p14="http://schemas.microsoft.com/office/powerpoint/2010/main" val="3374104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30</a:t>
            </a:fld>
            <a:endParaRPr lang="zh-CN" altLang="en-US"/>
          </a:p>
        </p:txBody>
      </p:sp>
    </p:spTree>
    <p:extLst>
      <p:ext uri="{BB962C8B-B14F-4D97-AF65-F5344CB8AC3E}">
        <p14:creationId xmlns:p14="http://schemas.microsoft.com/office/powerpoint/2010/main" val="3304507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31</a:t>
            </a:fld>
            <a:endParaRPr lang="zh-CN" altLang="en-US"/>
          </a:p>
        </p:txBody>
      </p:sp>
    </p:spTree>
    <p:extLst>
      <p:ext uri="{BB962C8B-B14F-4D97-AF65-F5344CB8AC3E}">
        <p14:creationId xmlns:p14="http://schemas.microsoft.com/office/powerpoint/2010/main" val="2142062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32</a:t>
            </a:fld>
            <a:endParaRPr lang="zh-CN" altLang="en-US"/>
          </a:p>
        </p:txBody>
      </p:sp>
    </p:spTree>
    <p:extLst>
      <p:ext uri="{BB962C8B-B14F-4D97-AF65-F5344CB8AC3E}">
        <p14:creationId xmlns:p14="http://schemas.microsoft.com/office/powerpoint/2010/main" val="1475112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33</a:t>
            </a:fld>
            <a:endParaRPr lang="zh-CN" altLang="en-US"/>
          </a:p>
        </p:txBody>
      </p:sp>
    </p:spTree>
    <p:extLst>
      <p:ext uri="{BB962C8B-B14F-4D97-AF65-F5344CB8AC3E}">
        <p14:creationId xmlns:p14="http://schemas.microsoft.com/office/powerpoint/2010/main" val="1963828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34</a:t>
            </a:fld>
            <a:endParaRPr lang="zh-CN" altLang="en-US"/>
          </a:p>
        </p:txBody>
      </p:sp>
    </p:spTree>
    <p:extLst>
      <p:ext uri="{BB962C8B-B14F-4D97-AF65-F5344CB8AC3E}">
        <p14:creationId xmlns:p14="http://schemas.microsoft.com/office/powerpoint/2010/main" val="1970422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35</a:t>
            </a:fld>
            <a:endParaRPr lang="zh-CN" altLang="en-US"/>
          </a:p>
        </p:txBody>
      </p:sp>
    </p:spTree>
    <p:extLst>
      <p:ext uri="{BB962C8B-B14F-4D97-AF65-F5344CB8AC3E}">
        <p14:creationId xmlns:p14="http://schemas.microsoft.com/office/powerpoint/2010/main" val="2585376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36</a:t>
            </a:fld>
            <a:endParaRPr lang="zh-CN" altLang="en-US"/>
          </a:p>
        </p:txBody>
      </p:sp>
    </p:spTree>
    <p:extLst>
      <p:ext uri="{BB962C8B-B14F-4D97-AF65-F5344CB8AC3E}">
        <p14:creationId xmlns:p14="http://schemas.microsoft.com/office/powerpoint/2010/main" val="2068679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37</a:t>
            </a:fld>
            <a:endParaRPr lang="zh-CN" altLang="en-US"/>
          </a:p>
        </p:txBody>
      </p:sp>
    </p:spTree>
    <p:extLst>
      <p:ext uri="{BB962C8B-B14F-4D97-AF65-F5344CB8AC3E}">
        <p14:creationId xmlns:p14="http://schemas.microsoft.com/office/powerpoint/2010/main" val="1877737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38</a:t>
            </a:fld>
            <a:endParaRPr lang="zh-CN" altLang="en-US"/>
          </a:p>
        </p:txBody>
      </p:sp>
    </p:spTree>
    <p:extLst>
      <p:ext uri="{BB962C8B-B14F-4D97-AF65-F5344CB8AC3E}">
        <p14:creationId xmlns:p14="http://schemas.microsoft.com/office/powerpoint/2010/main" val="1120953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39</a:t>
            </a:fld>
            <a:endParaRPr lang="zh-CN" altLang="en-US"/>
          </a:p>
        </p:txBody>
      </p:sp>
    </p:spTree>
    <p:extLst>
      <p:ext uri="{BB962C8B-B14F-4D97-AF65-F5344CB8AC3E}">
        <p14:creationId xmlns:p14="http://schemas.microsoft.com/office/powerpoint/2010/main" val="100576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11</a:t>
            </a:fld>
            <a:endParaRPr lang="zh-CN" altLang="en-US"/>
          </a:p>
        </p:txBody>
      </p:sp>
    </p:spTree>
    <p:extLst>
      <p:ext uri="{BB962C8B-B14F-4D97-AF65-F5344CB8AC3E}">
        <p14:creationId xmlns:p14="http://schemas.microsoft.com/office/powerpoint/2010/main" val="16512069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40</a:t>
            </a:fld>
            <a:endParaRPr lang="zh-CN" altLang="en-US"/>
          </a:p>
        </p:txBody>
      </p:sp>
    </p:spTree>
    <p:extLst>
      <p:ext uri="{BB962C8B-B14F-4D97-AF65-F5344CB8AC3E}">
        <p14:creationId xmlns:p14="http://schemas.microsoft.com/office/powerpoint/2010/main" val="852449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41</a:t>
            </a:fld>
            <a:endParaRPr lang="zh-CN" altLang="en-US"/>
          </a:p>
        </p:txBody>
      </p:sp>
    </p:spTree>
    <p:extLst>
      <p:ext uri="{BB962C8B-B14F-4D97-AF65-F5344CB8AC3E}">
        <p14:creationId xmlns:p14="http://schemas.microsoft.com/office/powerpoint/2010/main" val="1529643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42</a:t>
            </a:fld>
            <a:endParaRPr lang="zh-CN" altLang="en-US"/>
          </a:p>
        </p:txBody>
      </p:sp>
    </p:spTree>
    <p:extLst>
      <p:ext uri="{BB962C8B-B14F-4D97-AF65-F5344CB8AC3E}">
        <p14:creationId xmlns:p14="http://schemas.microsoft.com/office/powerpoint/2010/main" val="38572764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43</a:t>
            </a:fld>
            <a:endParaRPr lang="zh-CN" altLang="en-US"/>
          </a:p>
        </p:txBody>
      </p:sp>
    </p:spTree>
    <p:extLst>
      <p:ext uri="{BB962C8B-B14F-4D97-AF65-F5344CB8AC3E}">
        <p14:creationId xmlns:p14="http://schemas.microsoft.com/office/powerpoint/2010/main" val="3873355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44</a:t>
            </a:fld>
            <a:endParaRPr lang="zh-CN" altLang="en-US"/>
          </a:p>
        </p:txBody>
      </p:sp>
    </p:spTree>
    <p:extLst>
      <p:ext uri="{BB962C8B-B14F-4D97-AF65-F5344CB8AC3E}">
        <p14:creationId xmlns:p14="http://schemas.microsoft.com/office/powerpoint/2010/main" val="3920094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47</a:t>
            </a:fld>
            <a:endParaRPr lang="zh-CN" altLang="en-US"/>
          </a:p>
        </p:txBody>
      </p:sp>
    </p:spTree>
    <p:extLst>
      <p:ext uri="{BB962C8B-B14F-4D97-AF65-F5344CB8AC3E}">
        <p14:creationId xmlns:p14="http://schemas.microsoft.com/office/powerpoint/2010/main" val="3161316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48</a:t>
            </a:fld>
            <a:endParaRPr lang="zh-CN" altLang="en-US"/>
          </a:p>
        </p:txBody>
      </p:sp>
    </p:spTree>
    <p:extLst>
      <p:ext uri="{BB962C8B-B14F-4D97-AF65-F5344CB8AC3E}">
        <p14:creationId xmlns:p14="http://schemas.microsoft.com/office/powerpoint/2010/main" val="11153114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49</a:t>
            </a:fld>
            <a:endParaRPr lang="zh-CN" altLang="en-US"/>
          </a:p>
        </p:txBody>
      </p:sp>
    </p:spTree>
    <p:extLst>
      <p:ext uri="{BB962C8B-B14F-4D97-AF65-F5344CB8AC3E}">
        <p14:creationId xmlns:p14="http://schemas.microsoft.com/office/powerpoint/2010/main" val="4168495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50</a:t>
            </a:fld>
            <a:endParaRPr lang="zh-CN" altLang="en-US"/>
          </a:p>
        </p:txBody>
      </p:sp>
    </p:spTree>
    <p:extLst>
      <p:ext uri="{BB962C8B-B14F-4D97-AF65-F5344CB8AC3E}">
        <p14:creationId xmlns:p14="http://schemas.microsoft.com/office/powerpoint/2010/main" val="2390607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23</a:t>
            </a:fld>
            <a:endParaRPr lang="zh-CN" altLang="en-US"/>
          </a:p>
        </p:txBody>
      </p:sp>
    </p:spTree>
    <p:extLst>
      <p:ext uri="{BB962C8B-B14F-4D97-AF65-F5344CB8AC3E}">
        <p14:creationId xmlns:p14="http://schemas.microsoft.com/office/powerpoint/2010/main" val="1143180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24</a:t>
            </a:fld>
            <a:endParaRPr lang="zh-CN" altLang="en-US"/>
          </a:p>
        </p:txBody>
      </p:sp>
    </p:spTree>
    <p:extLst>
      <p:ext uri="{BB962C8B-B14F-4D97-AF65-F5344CB8AC3E}">
        <p14:creationId xmlns:p14="http://schemas.microsoft.com/office/powerpoint/2010/main" val="497827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25</a:t>
            </a:fld>
            <a:endParaRPr lang="zh-CN" altLang="en-US"/>
          </a:p>
        </p:txBody>
      </p:sp>
    </p:spTree>
    <p:extLst>
      <p:ext uri="{BB962C8B-B14F-4D97-AF65-F5344CB8AC3E}">
        <p14:creationId xmlns:p14="http://schemas.microsoft.com/office/powerpoint/2010/main" val="2239266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26</a:t>
            </a:fld>
            <a:endParaRPr lang="zh-CN" altLang="en-US"/>
          </a:p>
        </p:txBody>
      </p:sp>
    </p:spTree>
    <p:extLst>
      <p:ext uri="{BB962C8B-B14F-4D97-AF65-F5344CB8AC3E}">
        <p14:creationId xmlns:p14="http://schemas.microsoft.com/office/powerpoint/2010/main" val="1642570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27</a:t>
            </a:fld>
            <a:endParaRPr lang="zh-CN" altLang="en-US"/>
          </a:p>
        </p:txBody>
      </p:sp>
    </p:spTree>
    <p:extLst>
      <p:ext uri="{BB962C8B-B14F-4D97-AF65-F5344CB8AC3E}">
        <p14:creationId xmlns:p14="http://schemas.microsoft.com/office/powerpoint/2010/main" val="3915814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28</a:t>
            </a:fld>
            <a:endParaRPr lang="zh-CN" altLang="en-US"/>
          </a:p>
        </p:txBody>
      </p:sp>
    </p:spTree>
    <p:extLst>
      <p:ext uri="{BB962C8B-B14F-4D97-AF65-F5344CB8AC3E}">
        <p14:creationId xmlns:p14="http://schemas.microsoft.com/office/powerpoint/2010/main" val="133943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29</a:t>
            </a:fld>
            <a:endParaRPr lang="zh-CN" altLang="en-US"/>
          </a:p>
        </p:txBody>
      </p:sp>
    </p:spTree>
    <p:extLst>
      <p:ext uri="{BB962C8B-B14F-4D97-AF65-F5344CB8AC3E}">
        <p14:creationId xmlns:p14="http://schemas.microsoft.com/office/powerpoint/2010/main" val="2436070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e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027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3" name="Picture Placeholder 6"/>
          <p:cNvSpPr>
            <a:spLocks noGrp="1"/>
          </p:cNvSpPr>
          <p:nvPr>
            <p:ph type="pic" sz="quarter" idx="10" hasCustomPrompt="1"/>
          </p:nvPr>
        </p:nvSpPr>
        <p:spPr>
          <a:xfrm>
            <a:off x="0" y="1272416"/>
            <a:ext cx="12191997" cy="4921720"/>
          </a:xfrm>
          <a:prstGeom prst="downArrowCallout">
            <a:avLst>
              <a:gd name="adj1" fmla="val 50000"/>
              <a:gd name="adj2" fmla="val 15352"/>
              <a:gd name="adj3" fmla="val 5443"/>
              <a:gd name="adj4" fmla="val 94557"/>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2231327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One Top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8" name="Picture Placeholder 6"/>
          <p:cNvSpPr>
            <a:spLocks noGrp="1"/>
          </p:cNvSpPr>
          <p:nvPr>
            <p:ph type="pic" sz="quarter" idx="10" hasCustomPrompt="1"/>
          </p:nvPr>
        </p:nvSpPr>
        <p:spPr>
          <a:xfrm>
            <a:off x="0" y="3"/>
            <a:ext cx="12191997" cy="3966661"/>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512486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One Top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7" name="Picture Placeholder 6"/>
          <p:cNvSpPr>
            <a:spLocks noGrp="1"/>
          </p:cNvSpPr>
          <p:nvPr>
            <p:ph type="pic" sz="quarter" idx="10" hasCustomPrompt="1"/>
          </p:nvPr>
        </p:nvSpPr>
        <p:spPr>
          <a:xfrm>
            <a:off x="880608" y="1639333"/>
            <a:ext cx="4908153" cy="4270188"/>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120127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Left Picture">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4" name="Picture Placeholder 6"/>
          <p:cNvSpPr>
            <a:spLocks noGrp="1"/>
          </p:cNvSpPr>
          <p:nvPr>
            <p:ph type="pic" sz="quarter" idx="10" hasCustomPrompt="1"/>
          </p:nvPr>
        </p:nvSpPr>
        <p:spPr>
          <a:xfrm>
            <a:off x="0" y="0"/>
            <a:ext cx="5942381" cy="6858000"/>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97976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One Right Picture">
    <p:spTree>
      <p:nvGrpSpPr>
        <p:cNvPr id="1" name=""/>
        <p:cNvGrpSpPr/>
        <p:nvPr/>
      </p:nvGrpSpPr>
      <p:grpSpPr>
        <a:xfrm>
          <a:off x="0" y="0"/>
          <a:ext cx="0" cy="0"/>
          <a:chOff x="0" y="0"/>
          <a:chExt cx="0" cy="0"/>
        </a:xfrm>
      </p:grpSpPr>
      <p:sp>
        <p:nvSpPr>
          <p:cNvPr id="14" name="Picture Placeholder 6"/>
          <p:cNvSpPr>
            <a:spLocks noGrp="1"/>
          </p:cNvSpPr>
          <p:nvPr>
            <p:ph type="pic" sz="quarter" idx="10" hasCustomPrompt="1"/>
          </p:nvPr>
        </p:nvSpPr>
        <p:spPr>
          <a:xfrm>
            <a:off x="6249619" y="0"/>
            <a:ext cx="5942381" cy="6858000"/>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136715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Pictures 02">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1" name="Picture Placeholder 6"/>
          <p:cNvSpPr>
            <a:spLocks noGrp="1"/>
          </p:cNvSpPr>
          <p:nvPr>
            <p:ph type="pic" sz="quarter" idx="10" hasCustomPrompt="1"/>
          </p:nvPr>
        </p:nvSpPr>
        <p:spPr>
          <a:xfrm>
            <a:off x="183399" y="1575370"/>
            <a:ext cx="3597455" cy="3543436"/>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2" name="Picture Placeholder 6"/>
          <p:cNvSpPr>
            <a:spLocks noGrp="1"/>
          </p:cNvSpPr>
          <p:nvPr>
            <p:ph type="pic" sz="quarter" idx="14" hasCustomPrompt="1"/>
          </p:nvPr>
        </p:nvSpPr>
        <p:spPr>
          <a:xfrm>
            <a:off x="4297274" y="1575370"/>
            <a:ext cx="3597455" cy="3543436"/>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3" name="Picture Placeholder 6"/>
          <p:cNvSpPr>
            <a:spLocks noGrp="1"/>
          </p:cNvSpPr>
          <p:nvPr>
            <p:ph type="pic" sz="quarter" idx="15" hasCustomPrompt="1"/>
          </p:nvPr>
        </p:nvSpPr>
        <p:spPr>
          <a:xfrm>
            <a:off x="8411149" y="1575370"/>
            <a:ext cx="3597455" cy="3543436"/>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4260149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hree Pictures 03">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0" name="Picture Placeholder 6"/>
          <p:cNvSpPr>
            <a:spLocks noGrp="1"/>
          </p:cNvSpPr>
          <p:nvPr>
            <p:ph type="pic" sz="quarter" idx="10" hasCustomPrompt="1"/>
          </p:nvPr>
        </p:nvSpPr>
        <p:spPr>
          <a:xfrm>
            <a:off x="475895" y="1445657"/>
            <a:ext cx="3469533" cy="2351680"/>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4" name="Picture Placeholder 6"/>
          <p:cNvSpPr>
            <a:spLocks noGrp="1"/>
          </p:cNvSpPr>
          <p:nvPr>
            <p:ph type="pic" sz="quarter" idx="14" hasCustomPrompt="1"/>
          </p:nvPr>
        </p:nvSpPr>
        <p:spPr>
          <a:xfrm>
            <a:off x="4361234" y="1445657"/>
            <a:ext cx="3469533" cy="2351680"/>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5" name="Picture Placeholder 6"/>
          <p:cNvSpPr>
            <a:spLocks noGrp="1"/>
          </p:cNvSpPr>
          <p:nvPr>
            <p:ph type="pic" sz="quarter" idx="15" hasCustomPrompt="1"/>
          </p:nvPr>
        </p:nvSpPr>
        <p:spPr>
          <a:xfrm>
            <a:off x="8241795" y="1445657"/>
            <a:ext cx="3469533" cy="2351680"/>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340879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w Left Right Picture">
    <p:spTree>
      <p:nvGrpSpPr>
        <p:cNvPr id="1" name=""/>
        <p:cNvGrpSpPr/>
        <p:nvPr/>
      </p:nvGrpSpPr>
      <p:grpSpPr>
        <a:xfrm>
          <a:off x="0" y="0"/>
          <a:ext cx="0" cy="0"/>
          <a:chOff x="0" y="0"/>
          <a:chExt cx="0" cy="0"/>
        </a:xfrm>
      </p:grpSpPr>
      <p:sp>
        <p:nvSpPr>
          <p:cNvPr id="21" name="Picture Placeholder 6"/>
          <p:cNvSpPr>
            <a:spLocks noGrp="1"/>
          </p:cNvSpPr>
          <p:nvPr>
            <p:ph type="pic" sz="quarter" idx="10" hasCustomPrompt="1"/>
          </p:nvPr>
        </p:nvSpPr>
        <p:spPr>
          <a:xfrm>
            <a:off x="183399" y="1575369"/>
            <a:ext cx="3597455" cy="3400024"/>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3" name="Picture Placeholder 6"/>
          <p:cNvSpPr>
            <a:spLocks noGrp="1"/>
          </p:cNvSpPr>
          <p:nvPr>
            <p:ph type="pic" sz="quarter" idx="15" hasCustomPrompt="1"/>
          </p:nvPr>
        </p:nvSpPr>
        <p:spPr>
          <a:xfrm>
            <a:off x="8411149" y="1575371"/>
            <a:ext cx="3597455" cy="3400023"/>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40713296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ddle Picture">
    <p:spTree>
      <p:nvGrpSpPr>
        <p:cNvPr id="1" name=""/>
        <p:cNvGrpSpPr/>
        <p:nvPr/>
      </p:nvGrpSpPr>
      <p:grpSpPr>
        <a:xfrm>
          <a:off x="0" y="0"/>
          <a:ext cx="0" cy="0"/>
          <a:chOff x="0" y="0"/>
          <a:chExt cx="0" cy="0"/>
        </a:xfrm>
      </p:grpSpPr>
      <p:sp>
        <p:nvSpPr>
          <p:cNvPr id="5" name="Picture Placeholder 6"/>
          <p:cNvSpPr>
            <a:spLocks noGrp="1"/>
          </p:cNvSpPr>
          <p:nvPr>
            <p:ph type="pic" sz="quarter" idx="10" hasCustomPrompt="1"/>
          </p:nvPr>
        </p:nvSpPr>
        <p:spPr>
          <a:xfrm>
            <a:off x="5020671" y="1382568"/>
            <a:ext cx="3360699" cy="4965187"/>
          </a:xfrm>
          <a:prstGeom prst="downArrowCallout">
            <a:avLst>
              <a:gd name="adj1" fmla="val 15820"/>
              <a:gd name="adj2" fmla="val 7910"/>
              <a:gd name="adj3" fmla="val 7060"/>
              <a:gd name="adj4" fmla="val 95221"/>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6" name="Flowchart: Off-page Connector 5"/>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7"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8" name="Flowchart: Off-page Connector 7"/>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9"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0"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1"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292304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fade">
                                      <p:cBhvr>
                                        <p:cTn id="13"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14" name="Picture Placeholder 6"/>
          <p:cNvSpPr>
            <a:spLocks noGrp="1"/>
          </p:cNvSpPr>
          <p:nvPr>
            <p:ph type="pic" sz="quarter" idx="10" hasCustomPrompt="1"/>
          </p:nvPr>
        </p:nvSpPr>
        <p:spPr>
          <a:xfrm>
            <a:off x="1463041" y="1758206"/>
            <a:ext cx="3250392" cy="4270188"/>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5" name="Picture Placeholder 6"/>
          <p:cNvSpPr>
            <a:spLocks noGrp="1"/>
          </p:cNvSpPr>
          <p:nvPr>
            <p:ph type="pic" sz="quarter" idx="11" hasCustomPrompt="1"/>
          </p:nvPr>
        </p:nvSpPr>
        <p:spPr>
          <a:xfrm>
            <a:off x="7478569" y="1758206"/>
            <a:ext cx="3250392" cy="4270188"/>
          </a:xfrm>
          <a:prstGeom prst="rect">
            <a:avLst/>
          </a:prstGeom>
        </p:spPr>
        <p:txBody>
          <a:bodyPr anchor="t"/>
          <a:lstStyle>
            <a:lvl1pPr algn="ctr" rtl="0">
              <a:buNone/>
              <a:defRPr sz="1600" baseline="0">
                <a:solidFill>
                  <a:schemeClr val="tx1">
                    <a:lumMod val="75000"/>
                    <a:lumOff val="25000"/>
                  </a:schemeClr>
                </a:solidFill>
              </a:defRPr>
            </a:lvl1pPr>
          </a:lstStyle>
          <a:p>
            <a:r>
              <a:rPr lang="en-US" dirty="0"/>
              <a:t>Click to insert your image here !</a:t>
            </a:r>
          </a:p>
        </p:txBody>
      </p:sp>
      <p:sp>
        <p:nvSpPr>
          <p:cNvPr id="16" name="Picture Placeholder 6"/>
          <p:cNvSpPr>
            <a:spLocks noGrp="1"/>
          </p:cNvSpPr>
          <p:nvPr>
            <p:ph type="pic" sz="quarter" idx="12" hasCustomPrompt="1"/>
          </p:nvPr>
        </p:nvSpPr>
        <p:spPr>
          <a:xfrm>
            <a:off x="4344776" y="1438846"/>
            <a:ext cx="3647921" cy="4908909"/>
          </a:xfrm>
          <a:prstGeom prst="rect">
            <a:avLst/>
          </a:prstGeom>
        </p:spPr>
        <p:txBody>
          <a:bodyPr anchor="t"/>
          <a:lstStyle>
            <a:lvl1pPr algn="ctr" rtl="0">
              <a:buNone/>
              <a:defRPr sz="1600" baseline="0">
                <a:solidFill>
                  <a:schemeClr val="tx1">
                    <a:lumMod val="75000"/>
                    <a:lumOff val="25000"/>
                  </a:schemeClr>
                </a:solidFill>
              </a:defRPr>
            </a:lvl1pPr>
          </a:lstStyle>
          <a:p>
            <a:r>
              <a:rPr lang="en-US" dirty="0"/>
              <a:t>Click to insert your image here !</a:t>
            </a:r>
          </a:p>
        </p:txBody>
      </p:sp>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2697814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Screen Picture">
    <p:spTree>
      <p:nvGrpSpPr>
        <p:cNvPr id="1" name=""/>
        <p:cNvGrpSpPr/>
        <p:nvPr/>
      </p:nvGrpSpPr>
      <p:grpSpPr>
        <a:xfrm>
          <a:off x="0" y="0"/>
          <a:ext cx="0" cy="0"/>
          <a:chOff x="0" y="0"/>
          <a:chExt cx="0" cy="0"/>
        </a:xfrm>
      </p:grpSpPr>
      <p:sp>
        <p:nvSpPr>
          <p:cNvPr id="2" name="Picture Placeholder 6"/>
          <p:cNvSpPr>
            <a:spLocks noGrp="1"/>
          </p:cNvSpPr>
          <p:nvPr>
            <p:ph type="pic" sz="quarter" idx="10" hasCustomPrompt="1"/>
          </p:nvPr>
        </p:nvSpPr>
        <p:spPr>
          <a:xfrm>
            <a:off x="0" y="0"/>
            <a:ext cx="12192000" cy="6858000"/>
          </a:xfrm>
          <a:prstGeom prst="rect">
            <a:avLst/>
          </a:prstGeom>
        </p:spPr>
        <p:txBody>
          <a:bodyPr anchor="b"/>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20739899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3" name="Picture Placeholder 6"/>
          <p:cNvSpPr>
            <a:spLocks noGrp="1"/>
          </p:cNvSpPr>
          <p:nvPr>
            <p:ph type="pic" sz="quarter" idx="10" hasCustomPrompt="1"/>
          </p:nvPr>
        </p:nvSpPr>
        <p:spPr>
          <a:xfrm>
            <a:off x="121920" y="1438846"/>
            <a:ext cx="2804160" cy="3526343"/>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4" name="Picture Placeholder 6"/>
          <p:cNvSpPr>
            <a:spLocks noGrp="1"/>
          </p:cNvSpPr>
          <p:nvPr>
            <p:ph type="pic" sz="quarter" idx="14" hasCustomPrompt="1"/>
          </p:nvPr>
        </p:nvSpPr>
        <p:spPr>
          <a:xfrm>
            <a:off x="3169920" y="1438846"/>
            <a:ext cx="2804160" cy="3526343"/>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5" name="Picture Placeholder 6"/>
          <p:cNvSpPr>
            <a:spLocks noGrp="1"/>
          </p:cNvSpPr>
          <p:nvPr>
            <p:ph type="pic" sz="quarter" idx="15" hasCustomPrompt="1"/>
          </p:nvPr>
        </p:nvSpPr>
        <p:spPr>
          <a:xfrm>
            <a:off x="6217920" y="1438846"/>
            <a:ext cx="2804160" cy="3526343"/>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6" name="Picture Placeholder 6"/>
          <p:cNvSpPr>
            <a:spLocks noGrp="1"/>
          </p:cNvSpPr>
          <p:nvPr>
            <p:ph type="pic" sz="quarter" idx="16" hasCustomPrompt="1"/>
          </p:nvPr>
        </p:nvSpPr>
        <p:spPr>
          <a:xfrm>
            <a:off x="9265920" y="1438846"/>
            <a:ext cx="2804160" cy="3526343"/>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1280433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s 02">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9" name="Picture Placeholder 6"/>
          <p:cNvSpPr>
            <a:spLocks noGrp="1"/>
          </p:cNvSpPr>
          <p:nvPr>
            <p:ph type="pic" sz="quarter" idx="10" hasCustomPrompt="1"/>
          </p:nvPr>
        </p:nvSpPr>
        <p:spPr>
          <a:xfrm>
            <a:off x="475894" y="1201531"/>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0" name="Picture Placeholder 6"/>
          <p:cNvSpPr>
            <a:spLocks noGrp="1"/>
          </p:cNvSpPr>
          <p:nvPr>
            <p:ph type="pic" sz="quarter" idx="14" hasCustomPrompt="1"/>
          </p:nvPr>
        </p:nvSpPr>
        <p:spPr>
          <a:xfrm>
            <a:off x="4361234" y="1201531"/>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1" name="Picture Placeholder 6"/>
          <p:cNvSpPr>
            <a:spLocks noGrp="1"/>
          </p:cNvSpPr>
          <p:nvPr>
            <p:ph type="pic" sz="quarter" idx="15" hasCustomPrompt="1"/>
          </p:nvPr>
        </p:nvSpPr>
        <p:spPr>
          <a:xfrm>
            <a:off x="8241795" y="1201531"/>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2" name="Picture Placeholder 6"/>
          <p:cNvSpPr>
            <a:spLocks noGrp="1"/>
          </p:cNvSpPr>
          <p:nvPr>
            <p:ph type="pic" sz="quarter" idx="16" hasCustomPrompt="1"/>
          </p:nvPr>
        </p:nvSpPr>
        <p:spPr>
          <a:xfrm>
            <a:off x="475894" y="3806159"/>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3" name="Picture Placeholder 6"/>
          <p:cNvSpPr>
            <a:spLocks noGrp="1"/>
          </p:cNvSpPr>
          <p:nvPr>
            <p:ph type="pic" sz="quarter" idx="17" hasCustomPrompt="1"/>
          </p:nvPr>
        </p:nvSpPr>
        <p:spPr>
          <a:xfrm>
            <a:off x="8241795" y="3806159"/>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4" name="Picture Placeholder 6"/>
          <p:cNvSpPr>
            <a:spLocks noGrp="1"/>
          </p:cNvSpPr>
          <p:nvPr>
            <p:ph type="pic" sz="quarter" idx="18" hasCustomPrompt="1"/>
          </p:nvPr>
        </p:nvSpPr>
        <p:spPr>
          <a:xfrm>
            <a:off x="4361234" y="3806159"/>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74410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12" name="Picture Placeholder 6"/>
          <p:cNvSpPr>
            <a:spLocks noGrp="1"/>
          </p:cNvSpPr>
          <p:nvPr>
            <p:ph type="pic" sz="quarter" idx="10" hasCustomPrompt="1"/>
          </p:nvPr>
        </p:nvSpPr>
        <p:spPr>
          <a:xfrm>
            <a:off x="296334" y="215900"/>
            <a:ext cx="5880100" cy="6426200"/>
          </a:xfrm>
          <a:prstGeom prst="round1Rect">
            <a:avLst>
              <a:gd name="adj" fmla="val 5318"/>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3" name="Picture Placeholder 6"/>
          <p:cNvSpPr>
            <a:spLocks noGrp="1"/>
          </p:cNvSpPr>
          <p:nvPr>
            <p:ph type="pic" sz="quarter" idx="11" hasCustomPrompt="1"/>
          </p:nvPr>
        </p:nvSpPr>
        <p:spPr>
          <a:xfrm>
            <a:off x="6406867" y="216720"/>
            <a:ext cx="5488240" cy="4518040"/>
          </a:xfrm>
          <a:prstGeom prst="round1Rect">
            <a:avLst>
              <a:gd name="adj" fmla="val 6441"/>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4" name="Picture Placeholder 6"/>
          <p:cNvSpPr>
            <a:spLocks noGrp="1"/>
          </p:cNvSpPr>
          <p:nvPr>
            <p:ph type="pic" sz="quarter" idx="12" hasCustomPrompt="1"/>
          </p:nvPr>
        </p:nvSpPr>
        <p:spPr>
          <a:xfrm>
            <a:off x="6406865" y="4978885"/>
            <a:ext cx="5488240" cy="1662384"/>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16065141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a:xfrm>
            <a:off x="296333" y="215900"/>
            <a:ext cx="5646048" cy="4518040"/>
          </a:xfrm>
          <a:prstGeom prst="round1Rect">
            <a:avLst>
              <a:gd name="adj" fmla="val 6441"/>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7" name="Picture Placeholder 6"/>
          <p:cNvSpPr>
            <a:spLocks noGrp="1"/>
          </p:cNvSpPr>
          <p:nvPr>
            <p:ph type="pic" sz="quarter" idx="14" hasCustomPrompt="1"/>
          </p:nvPr>
        </p:nvSpPr>
        <p:spPr>
          <a:xfrm>
            <a:off x="296333" y="4978885"/>
            <a:ext cx="5646048" cy="1662384"/>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8" name="Picture Placeholder 6"/>
          <p:cNvSpPr>
            <a:spLocks noGrp="1"/>
          </p:cNvSpPr>
          <p:nvPr>
            <p:ph type="pic" sz="quarter" idx="15" hasCustomPrompt="1"/>
          </p:nvPr>
        </p:nvSpPr>
        <p:spPr>
          <a:xfrm>
            <a:off x="6249619" y="215900"/>
            <a:ext cx="5646048" cy="4518040"/>
          </a:xfrm>
          <a:prstGeom prst="round1Rect">
            <a:avLst>
              <a:gd name="adj" fmla="val 6441"/>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9" name="Picture Placeholder 6"/>
          <p:cNvSpPr>
            <a:spLocks noGrp="1"/>
          </p:cNvSpPr>
          <p:nvPr>
            <p:ph type="pic" sz="quarter" idx="16" hasCustomPrompt="1"/>
          </p:nvPr>
        </p:nvSpPr>
        <p:spPr>
          <a:xfrm>
            <a:off x="6249619" y="4978885"/>
            <a:ext cx="5646048" cy="1662384"/>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40962127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rtfolio">
    <p:spTree>
      <p:nvGrpSpPr>
        <p:cNvPr id="1" name=""/>
        <p:cNvGrpSpPr/>
        <p:nvPr/>
      </p:nvGrpSpPr>
      <p:grpSpPr>
        <a:xfrm>
          <a:off x="0" y="0"/>
          <a:ext cx="0" cy="0"/>
          <a:chOff x="0" y="0"/>
          <a:chExt cx="0" cy="0"/>
        </a:xfrm>
      </p:grpSpPr>
      <p:sp>
        <p:nvSpPr>
          <p:cNvPr id="26" name="Picture Placeholder 6"/>
          <p:cNvSpPr>
            <a:spLocks noGrp="1"/>
          </p:cNvSpPr>
          <p:nvPr>
            <p:ph type="pic" sz="quarter" idx="10" hasCustomPrompt="1"/>
          </p:nvPr>
        </p:nvSpPr>
        <p:spPr>
          <a:xfrm>
            <a:off x="487251" y="3625657"/>
            <a:ext cx="2677295" cy="236606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7" name="Picture Placeholder 6"/>
          <p:cNvSpPr>
            <a:spLocks noGrp="1"/>
          </p:cNvSpPr>
          <p:nvPr>
            <p:ph type="pic" sz="quarter" idx="11" hasCustomPrompt="1"/>
          </p:nvPr>
        </p:nvSpPr>
        <p:spPr>
          <a:xfrm>
            <a:off x="3343837" y="1438845"/>
            <a:ext cx="2677295" cy="236606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8" name="Picture Placeholder 6"/>
          <p:cNvSpPr>
            <a:spLocks noGrp="1"/>
          </p:cNvSpPr>
          <p:nvPr>
            <p:ph type="pic" sz="quarter" idx="12" hasCustomPrompt="1"/>
          </p:nvPr>
        </p:nvSpPr>
        <p:spPr>
          <a:xfrm>
            <a:off x="6171142" y="3625657"/>
            <a:ext cx="2677295" cy="236606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9" name="Picture Placeholder 6"/>
          <p:cNvSpPr>
            <a:spLocks noGrp="1"/>
          </p:cNvSpPr>
          <p:nvPr>
            <p:ph type="pic" sz="quarter" idx="13" hasCustomPrompt="1"/>
          </p:nvPr>
        </p:nvSpPr>
        <p:spPr>
          <a:xfrm>
            <a:off x="9013086" y="1438845"/>
            <a:ext cx="2677295" cy="236606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2" name="Down Arrow Callout 11"/>
          <p:cNvSpPr/>
          <p:nvPr userDrawn="1"/>
        </p:nvSpPr>
        <p:spPr>
          <a:xfrm>
            <a:off x="487249" y="1423918"/>
            <a:ext cx="2677296" cy="2662500"/>
          </a:xfrm>
          <a:prstGeom prst="downArrowCallout">
            <a:avLst>
              <a:gd name="adj1" fmla="val 23554"/>
              <a:gd name="adj2" fmla="val 10346"/>
              <a:gd name="adj3" fmla="val 10003"/>
              <a:gd name="adj4" fmla="val 89997"/>
            </a:avLst>
          </a:prstGeom>
          <a:solidFill>
            <a:schemeClr val="accent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endParaRPr lang="en-US" sz="5867" dirty="0">
              <a:solidFill>
                <a:prstClr val="white"/>
              </a:solidFill>
              <a:latin typeface="FontAwesome" pitchFamily="2" charset="0"/>
            </a:endParaRPr>
          </a:p>
          <a:p>
            <a:pPr algn="ctr">
              <a:spcBef>
                <a:spcPct val="20000"/>
              </a:spcBef>
              <a:defRPr/>
            </a:pPr>
            <a:endParaRPr lang="en-US" sz="1600" b="1" dirty="0">
              <a:solidFill>
                <a:prstClr val="white">
                  <a:lumMod val="95000"/>
                </a:prstClr>
              </a:solidFill>
            </a:endParaRPr>
          </a:p>
        </p:txBody>
      </p:sp>
      <p:sp>
        <p:nvSpPr>
          <p:cNvPr id="13" name="Up Arrow Callout 12"/>
          <p:cNvSpPr/>
          <p:nvPr userDrawn="1"/>
        </p:nvSpPr>
        <p:spPr>
          <a:xfrm>
            <a:off x="3343835" y="3318325"/>
            <a:ext cx="2677296" cy="2688327"/>
          </a:xfrm>
          <a:prstGeom prst="upArrowCallout">
            <a:avLst>
              <a:gd name="adj1" fmla="val 25000"/>
              <a:gd name="adj2" fmla="val 9346"/>
              <a:gd name="adj3" fmla="val 11156"/>
              <a:gd name="adj4" fmla="val 88844"/>
            </a:avLst>
          </a:prstGeom>
          <a:solidFill>
            <a:schemeClr val="accent2"/>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endParaRPr lang="en-US" sz="5333" dirty="0">
              <a:solidFill>
                <a:prstClr val="white"/>
              </a:solidFill>
              <a:latin typeface="FontAwesome" pitchFamily="2" charset="0"/>
            </a:endParaRPr>
          </a:p>
        </p:txBody>
      </p:sp>
      <p:sp>
        <p:nvSpPr>
          <p:cNvPr id="15" name="Down Arrow Callout 14"/>
          <p:cNvSpPr/>
          <p:nvPr userDrawn="1"/>
        </p:nvSpPr>
        <p:spPr>
          <a:xfrm>
            <a:off x="6171140" y="1423918"/>
            <a:ext cx="2677296" cy="2662500"/>
          </a:xfrm>
          <a:prstGeom prst="downArrowCallout">
            <a:avLst>
              <a:gd name="adj1" fmla="val 23554"/>
              <a:gd name="adj2" fmla="val 10346"/>
              <a:gd name="adj3" fmla="val 10003"/>
              <a:gd name="adj4" fmla="val 89997"/>
            </a:avLst>
          </a:prstGeom>
          <a:solidFill>
            <a:schemeClr val="accent3"/>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r>
              <a:rPr lang="en-US" sz="1333" dirty="0">
                <a:solidFill>
                  <a:prstClr val="white"/>
                </a:solidFill>
              </a:rPr>
              <a:t> </a:t>
            </a:r>
          </a:p>
        </p:txBody>
      </p:sp>
      <p:sp>
        <p:nvSpPr>
          <p:cNvPr id="17" name="Up Arrow Callout 16"/>
          <p:cNvSpPr/>
          <p:nvPr userDrawn="1"/>
        </p:nvSpPr>
        <p:spPr>
          <a:xfrm>
            <a:off x="9013085" y="3318325"/>
            <a:ext cx="2677296" cy="2688327"/>
          </a:xfrm>
          <a:prstGeom prst="upArrowCallout">
            <a:avLst>
              <a:gd name="adj1" fmla="val 25000"/>
              <a:gd name="adj2" fmla="val 9346"/>
              <a:gd name="adj3" fmla="val 11156"/>
              <a:gd name="adj4" fmla="val 88844"/>
            </a:avLst>
          </a:prstGeom>
          <a:solidFill>
            <a:schemeClr val="accent4"/>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br>
              <a:rPr lang="en-US" sz="8000" dirty="0">
                <a:solidFill>
                  <a:prstClr val="white"/>
                </a:solidFill>
                <a:latin typeface="FontAwesome" pitchFamily="2" charset="0"/>
              </a:rPr>
            </a:br>
            <a:endParaRPr lang="en-US" sz="1600" b="1" dirty="0">
              <a:solidFill>
                <a:prstClr val="white">
                  <a:lumMod val="95000"/>
                </a:prstClr>
              </a:solidFill>
            </a:endParaRPr>
          </a:p>
        </p:txBody>
      </p:sp>
      <p:sp>
        <p:nvSpPr>
          <p:cNvPr id="30" name="Flowchart: Off-page Connector 29"/>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31" name="Slide Number Placeholder 4"/>
          <p:cNvSpPr>
            <a:spLocks noGrp="1"/>
          </p:cNvSpPr>
          <p:nvPr>
            <p:ph type="sldNum" sz="quarter" idx="14"/>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32"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33"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388352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 accel="50000" decel="5000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fill="hold"/>
                                        <p:tgtEl>
                                          <p:spTgt spid="15"/>
                                        </p:tgtEl>
                                        <p:attrNameLst>
                                          <p:attrName>ppt_x</p:attrName>
                                        </p:attrNameLst>
                                      </p:cBhvr>
                                      <p:tavLst>
                                        <p:tav tm="0">
                                          <p:val>
                                            <p:strVal val="#ppt_x"/>
                                          </p:val>
                                        </p:tav>
                                        <p:tav tm="100000">
                                          <p:val>
                                            <p:strVal val="#ppt_x"/>
                                          </p:val>
                                        </p:tav>
                                      </p:tavLst>
                                    </p:anim>
                                    <p:anim calcmode="lin" valueType="num">
                                      <p:cBhvr additive="base">
                                        <p:cTn id="17" dur="500" fill="hold"/>
                                        <p:tgtEl>
                                          <p:spTgt spid="15"/>
                                        </p:tgtEl>
                                        <p:attrNameLst>
                                          <p:attrName>ppt_y</p:attrName>
                                        </p:attrNameLst>
                                      </p:cBhvr>
                                      <p:tavLst>
                                        <p:tav tm="0">
                                          <p:val>
                                            <p:strVal val="0-#ppt_h/2"/>
                                          </p:val>
                                        </p:tav>
                                        <p:tav tm="100000">
                                          <p:val>
                                            <p:strVal val="#ppt_y"/>
                                          </p:val>
                                        </p:tav>
                                      </p:tavLst>
                                    </p:anim>
                                  </p:childTnLst>
                                </p:cTn>
                              </p:par>
                              <p:par>
                                <p:cTn id="18" presetID="2" presetClass="entr" presetSubtype="4" accel="50000" decel="5000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ppt_x"/>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anim calcmode="lin" valueType="num">
                                      <p:cBhvr>
                                        <p:cTn id="25" dur="500" fill="hold"/>
                                        <p:tgtEl>
                                          <p:spTgt spid="32"/>
                                        </p:tgtEl>
                                        <p:attrNameLst>
                                          <p:attrName>ppt_x</p:attrName>
                                        </p:attrNameLst>
                                      </p:cBhvr>
                                      <p:tavLst>
                                        <p:tav tm="0">
                                          <p:val>
                                            <p:strVal val="#ppt_x"/>
                                          </p:val>
                                        </p:tav>
                                        <p:tav tm="100000">
                                          <p:val>
                                            <p:strVal val="#ppt_x"/>
                                          </p:val>
                                        </p:tav>
                                      </p:tavLst>
                                    </p:anim>
                                    <p:anim calcmode="lin" valueType="num">
                                      <p:cBhvr>
                                        <p:cTn id="26" dur="500" fill="hold"/>
                                        <p:tgtEl>
                                          <p:spTgt spid="32"/>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33">
                                            <p:txEl>
                                              <p:pRg st="0" end="0"/>
                                            </p:txEl>
                                          </p:spTgt>
                                        </p:tgtEl>
                                        <p:attrNameLst>
                                          <p:attrName>style.visibility</p:attrName>
                                        </p:attrNameLst>
                                      </p:cBhvr>
                                      <p:to>
                                        <p:strVal val="visible"/>
                                      </p:to>
                                    </p:set>
                                    <p:animEffect transition="in" filter="fade">
                                      <p:cBhvr>
                                        <p:cTn id="30"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17" grpId="0" animBg="1"/>
      <p:bldP spid="32" grpId="0"/>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Picture with three Columes">
    <p:spTree>
      <p:nvGrpSpPr>
        <p:cNvPr id="1" name=""/>
        <p:cNvGrpSpPr/>
        <p:nvPr/>
      </p:nvGrpSpPr>
      <p:grpSpPr>
        <a:xfrm>
          <a:off x="0" y="0"/>
          <a:ext cx="0" cy="0"/>
          <a:chOff x="0" y="0"/>
          <a:chExt cx="0" cy="0"/>
        </a:xfrm>
      </p:grpSpPr>
      <p:sp>
        <p:nvSpPr>
          <p:cNvPr id="30" name="Flowchart: Off-page Connector 29"/>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31" name="Slide Number Placeholder 4"/>
          <p:cNvSpPr>
            <a:spLocks noGrp="1"/>
          </p:cNvSpPr>
          <p:nvPr>
            <p:ph type="sldNum" sz="quarter" idx="14"/>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32"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33"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4" name="Down Arrow Callout 13"/>
          <p:cNvSpPr/>
          <p:nvPr userDrawn="1"/>
        </p:nvSpPr>
        <p:spPr>
          <a:xfrm>
            <a:off x="6193251" y="1662388"/>
            <a:ext cx="2472192" cy="4301321"/>
          </a:xfrm>
          <a:prstGeom prst="downArrowCallout">
            <a:avLst>
              <a:gd name="adj1" fmla="val 25000"/>
              <a:gd name="adj2" fmla="val 6698"/>
              <a:gd name="adj3" fmla="val 4369"/>
              <a:gd name="adj4" fmla="val 97489"/>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6" name="Down Arrow Callout 15"/>
          <p:cNvSpPr/>
          <p:nvPr userDrawn="1"/>
        </p:nvSpPr>
        <p:spPr>
          <a:xfrm>
            <a:off x="3539660" y="1662388"/>
            <a:ext cx="2472192" cy="4301321"/>
          </a:xfrm>
          <a:prstGeom prst="downArrowCallout">
            <a:avLst>
              <a:gd name="adj1" fmla="val 25000"/>
              <a:gd name="adj2" fmla="val 6698"/>
              <a:gd name="adj3" fmla="val 4369"/>
              <a:gd name="adj4" fmla="val 97489"/>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9" name="Down Arrow Callout 18"/>
          <p:cNvSpPr/>
          <p:nvPr userDrawn="1"/>
        </p:nvSpPr>
        <p:spPr>
          <a:xfrm>
            <a:off x="8846843" y="1662388"/>
            <a:ext cx="2472192" cy="4301321"/>
          </a:xfrm>
          <a:prstGeom prst="downArrowCallout">
            <a:avLst>
              <a:gd name="adj1" fmla="val 25000"/>
              <a:gd name="adj2" fmla="val 6698"/>
              <a:gd name="adj3" fmla="val 4369"/>
              <a:gd name="adj4" fmla="val 97489"/>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21" name="Picture Placeholder 6"/>
          <p:cNvSpPr>
            <a:spLocks noGrp="1"/>
          </p:cNvSpPr>
          <p:nvPr>
            <p:ph type="pic" sz="quarter" idx="15" hasCustomPrompt="1"/>
          </p:nvPr>
        </p:nvSpPr>
        <p:spPr>
          <a:xfrm>
            <a:off x="886069" y="1662386"/>
            <a:ext cx="2472192" cy="4301321"/>
          </a:xfrm>
          <a:prstGeom prst="downArrowCallout">
            <a:avLst>
              <a:gd name="adj1" fmla="val 26120"/>
              <a:gd name="adj2" fmla="val 6382"/>
              <a:gd name="adj3" fmla="val 5273"/>
              <a:gd name="adj4" fmla="val 96969"/>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1933412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anim calcmode="lin" valueType="num">
                                      <p:cBhvr>
                                        <p:cTn id="8" dur="500" fill="hold"/>
                                        <p:tgtEl>
                                          <p:spTgt spid="32"/>
                                        </p:tgtEl>
                                        <p:attrNameLst>
                                          <p:attrName>ppt_x</p:attrName>
                                        </p:attrNameLst>
                                      </p:cBhvr>
                                      <p:tavLst>
                                        <p:tav tm="0">
                                          <p:val>
                                            <p:strVal val="#ppt_x"/>
                                          </p:val>
                                        </p:tav>
                                        <p:tav tm="100000">
                                          <p:val>
                                            <p:strVal val="#ppt_x"/>
                                          </p:val>
                                        </p:tav>
                                      </p:tavLst>
                                    </p:anim>
                                    <p:anim calcmode="lin" valueType="num">
                                      <p:cBhvr>
                                        <p:cTn id="9" dur="500" fill="hold"/>
                                        <p:tgtEl>
                                          <p:spTgt spid="3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3">
                                            <p:txEl>
                                              <p:pRg st="0" end="0"/>
                                            </p:txEl>
                                          </p:spTgt>
                                        </p:tgtEl>
                                        <p:attrNameLst>
                                          <p:attrName>style.visibility</p:attrName>
                                        </p:attrNameLst>
                                      </p:cBhvr>
                                      <p:to>
                                        <p:strVal val="visible"/>
                                      </p:to>
                                    </p:set>
                                    <p:animEffect transition="in" filter="fade">
                                      <p:cBhvr>
                                        <p:cTn id="13" dur="500"/>
                                        <p:tgtEl>
                                          <p:spTgt spid="33">
                                            <p:txEl>
                                              <p:pRg st="0" end="0"/>
                                            </p:txEl>
                                          </p:spTgt>
                                        </p:tgtEl>
                                      </p:cBhvr>
                                    </p:animEffect>
                                  </p:childTnLst>
                                </p:cTn>
                              </p:par>
                            </p:childTnLst>
                          </p:cTn>
                        </p:par>
                        <p:par>
                          <p:cTn id="14" fill="hold">
                            <p:stCondLst>
                              <p:cond delay="1000"/>
                            </p:stCondLst>
                            <p:childTnLst>
                              <p:par>
                                <p:cTn id="15" presetID="2" presetClass="entr" presetSubtype="4" accel="50000" decel="5000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14" grpId="0" animBg="1"/>
      <p:bldP spid="16" grpId="0" animBg="1"/>
      <p:bldP spid="19"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ulome With Picture">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8" name="Picture Placeholder 6"/>
          <p:cNvSpPr>
            <a:spLocks noGrp="1"/>
          </p:cNvSpPr>
          <p:nvPr>
            <p:ph type="pic" sz="quarter" idx="10" hasCustomPrompt="1"/>
          </p:nvPr>
        </p:nvSpPr>
        <p:spPr>
          <a:xfrm>
            <a:off x="896091" y="1448890"/>
            <a:ext cx="4913419" cy="3072372"/>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9" name="Picture Placeholder 6"/>
          <p:cNvSpPr>
            <a:spLocks noGrp="1"/>
          </p:cNvSpPr>
          <p:nvPr>
            <p:ph type="pic" sz="quarter" idx="14" hasCustomPrompt="1"/>
          </p:nvPr>
        </p:nvSpPr>
        <p:spPr>
          <a:xfrm>
            <a:off x="6385667" y="1445657"/>
            <a:ext cx="4910243" cy="307560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62523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ree Blank With Footer">
    <p:spTree>
      <p:nvGrpSpPr>
        <p:cNvPr id="1" name=""/>
        <p:cNvGrpSpPr/>
        <p:nvPr/>
      </p:nvGrpSpPr>
      <p:grpSpPr>
        <a:xfrm>
          <a:off x="0" y="0"/>
          <a:ext cx="0" cy="0"/>
          <a:chOff x="0" y="0"/>
          <a:chExt cx="0" cy="0"/>
        </a:xfrm>
      </p:grpSpPr>
      <p:sp>
        <p:nvSpPr>
          <p:cNvPr id="5" name="Flowchart: Off-page Connector 4"/>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6" name="Slide Number Placeholder 4"/>
          <p:cNvSpPr>
            <a:spLocks noGrp="1"/>
          </p:cNvSpPr>
          <p:nvPr>
            <p:ph type="sldNum" sz="quarter" idx="12"/>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Tree>
    <p:extLst>
      <p:ext uri="{BB962C8B-B14F-4D97-AF65-F5344CB8AC3E}">
        <p14:creationId xmlns:p14="http://schemas.microsoft.com/office/powerpoint/2010/main" val="32553674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Free Blank With Footer">
    <p:spTree>
      <p:nvGrpSpPr>
        <p:cNvPr id="1" name=""/>
        <p:cNvGrpSpPr/>
        <p:nvPr/>
      </p:nvGrpSpPr>
      <p:grpSpPr>
        <a:xfrm>
          <a:off x="0" y="0"/>
          <a:ext cx="0" cy="0"/>
          <a:chOff x="0" y="0"/>
          <a:chExt cx="0" cy="0"/>
        </a:xfrm>
      </p:grpSpPr>
      <p:sp>
        <p:nvSpPr>
          <p:cNvPr id="7" name="Flowchart: Off-page Connector 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4" name="Slide Number Placeholder 4"/>
          <p:cNvSpPr>
            <a:spLocks noGrp="1"/>
          </p:cNvSpPr>
          <p:nvPr>
            <p:ph type="sldNum" sz="quarter" idx="12"/>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5" name="Title 1"/>
          <p:cNvSpPr>
            <a:spLocks noGrp="1"/>
          </p:cNvSpPr>
          <p:nvPr>
            <p:ph type="title" hasCustomPrompt="1"/>
          </p:nvPr>
        </p:nvSpPr>
        <p:spPr>
          <a:xfrm>
            <a:off x="438150" y="178588"/>
            <a:ext cx="5981700" cy="471365"/>
          </a:xfrm>
          <a:prstGeom prst="rect">
            <a:avLst/>
          </a:prstGeom>
        </p:spPr>
        <p:txBody>
          <a:bodyPr wrap="none" lIns="0" tIns="0" rIns="0" bIns="0" anchor="ctr">
            <a:noAutofit/>
          </a:bodyPr>
          <a:lstStyle>
            <a:lvl1pPr algn="l">
              <a:defRPr sz="3200" b="1" baseline="0">
                <a:solidFill>
                  <a:srgbClr val="0D38F1"/>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3180191" y="649953"/>
            <a:ext cx="5486400" cy="412781"/>
          </a:xfrm>
          <a:prstGeom prst="rect">
            <a:avLst/>
          </a:prstGeom>
        </p:spPr>
        <p:txBody>
          <a:bodyPr wrap="square" lIns="0" tIns="0" rIns="0" bIns="0" anchor="ctr">
            <a:noAutofit/>
          </a:bodyPr>
          <a:lstStyle>
            <a:lvl1pPr marL="0" indent="0" algn="ctr">
              <a:buNone/>
              <a:defRPr sz="2500" b="1" i="0" baseline="0">
                <a:solidFill>
                  <a:schemeClr val="bg1">
                    <a:lumMod val="50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86320" y="197787"/>
            <a:ext cx="1885950" cy="457200"/>
          </a:xfrm>
          <a:prstGeom prst="rect">
            <a:avLst/>
          </a:prstGeom>
        </p:spPr>
      </p:pic>
      <p:pic>
        <p:nvPicPr>
          <p:cNvPr id="3" name="图片 2"/>
          <p:cNvPicPr>
            <a:picLocks noChangeAspect="1"/>
          </p:cNvPicPr>
          <p:nvPr userDrawn="1"/>
        </p:nvPicPr>
        <p:blipFill>
          <a:blip r:embed="rId3"/>
          <a:stretch>
            <a:fillRect/>
          </a:stretch>
        </p:blipFill>
        <p:spPr>
          <a:xfrm>
            <a:off x="11372270" y="2593"/>
            <a:ext cx="819729" cy="823357"/>
          </a:xfrm>
          <a:prstGeom prst="rect">
            <a:avLst/>
          </a:prstGeom>
        </p:spPr>
      </p:pic>
    </p:spTree>
    <p:extLst>
      <p:ext uri="{BB962C8B-B14F-4D97-AF65-F5344CB8AC3E}">
        <p14:creationId xmlns:p14="http://schemas.microsoft.com/office/powerpoint/2010/main" val="31611409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Free Blank With Footer">
    <p:spTree>
      <p:nvGrpSpPr>
        <p:cNvPr id="1" name=""/>
        <p:cNvGrpSpPr/>
        <p:nvPr/>
      </p:nvGrpSpPr>
      <p:grpSpPr>
        <a:xfrm>
          <a:off x="0" y="0"/>
          <a:ext cx="0" cy="0"/>
          <a:chOff x="0" y="0"/>
          <a:chExt cx="0" cy="0"/>
        </a:xfrm>
      </p:grpSpPr>
      <p:sp>
        <p:nvSpPr>
          <p:cNvPr id="7" name="Flowchart: Off-page Connector 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4" name="Slide Number Placeholder 4"/>
          <p:cNvSpPr>
            <a:spLocks noGrp="1"/>
          </p:cNvSpPr>
          <p:nvPr>
            <p:ph type="sldNum" sz="quarter" idx="12"/>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5" name="Title 1"/>
          <p:cNvSpPr>
            <a:spLocks noGrp="1"/>
          </p:cNvSpPr>
          <p:nvPr>
            <p:ph type="title" hasCustomPrompt="1"/>
          </p:nvPr>
        </p:nvSpPr>
        <p:spPr>
          <a:xfrm>
            <a:off x="3791720" y="541356"/>
            <a:ext cx="7518400" cy="471365"/>
          </a:xfrm>
          <a:prstGeom prst="rect">
            <a:avLst/>
          </a:prstGeom>
        </p:spPr>
        <p:txBody>
          <a:bodyPr wrap="none" lIns="0" tIns="0" rIns="0" bIns="0" anchor="ctr">
            <a:noAutofit/>
          </a:bodyPr>
          <a:lstStyle>
            <a:lvl1pPr algn="r">
              <a:defRPr sz="2667" b="1" baseline="0">
                <a:solidFill>
                  <a:schemeClr val="tx1">
                    <a:lumMod val="90000"/>
                    <a:lumOff val="10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5823720" y="1010678"/>
            <a:ext cx="5486400" cy="267661"/>
          </a:xfrm>
          <a:prstGeom prst="rect">
            <a:avLst/>
          </a:prstGeom>
        </p:spPr>
        <p:txBody>
          <a:bodyPr wrap="square" lIns="0" tIns="0" rIns="0" bIns="0" anchor="ctr">
            <a:noAutofit/>
          </a:bodyPr>
          <a:lstStyle>
            <a:lvl1pPr marL="0" indent="0" algn="r">
              <a:buNone/>
              <a:defRPr sz="14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325155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Smal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2" name="Picture Placeholder 6"/>
          <p:cNvSpPr>
            <a:spLocks noGrp="1"/>
          </p:cNvSpPr>
          <p:nvPr>
            <p:ph type="pic" sz="quarter" idx="14" hasCustomPrompt="1"/>
          </p:nvPr>
        </p:nvSpPr>
        <p:spPr>
          <a:xfrm>
            <a:off x="5188321" y="1676728"/>
            <a:ext cx="1815163" cy="1814739"/>
          </a:xfrm>
          <a:prstGeom prst="ellipse">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4" name="Picture Placeholder 6"/>
          <p:cNvSpPr>
            <a:spLocks noGrp="1"/>
          </p:cNvSpPr>
          <p:nvPr>
            <p:ph type="pic" sz="quarter" idx="10" hasCustomPrompt="1"/>
          </p:nvPr>
        </p:nvSpPr>
        <p:spPr>
          <a:xfrm>
            <a:off x="0" y="1"/>
            <a:ext cx="12191997" cy="258409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78138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ree Blank With Foot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2066645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re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59652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ullScreen Picture">
    <p:spTree>
      <p:nvGrpSpPr>
        <p:cNvPr id="1" name=""/>
        <p:cNvGrpSpPr/>
        <p:nvPr/>
      </p:nvGrpSpPr>
      <p:grpSpPr>
        <a:xfrm>
          <a:off x="0" y="0"/>
          <a:ext cx="0" cy="0"/>
          <a:chOff x="0" y="0"/>
          <a:chExt cx="0" cy="0"/>
        </a:xfrm>
      </p:grpSpPr>
      <p:sp>
        <p:nvSpPr>
          <p:cNvPr id="2" name="Picture Placeholder 6"/>
          <p:cNvSpPr>
            <a:spLocks noGrp="1"/>
          </p:cNvSpPr>
          <p:nvPr>
            <p:ph type="pic" sz="quarter" idx="10" hasCustomPrompt="1"/>
          </p:nvPr>
        </p:nvSpPr>
        <p:spPr>
          <a:xfrm>
            <a:off x="0" y="0"/>
            <a:ext cx="12192000" cy="6858000"/>
          </a:xfrm>
          <a:prstGeom prst="rect">
            <a:avLst/>
          </a:prstGeom>
        </p:spPr>
        <p:txBody>
          <a:bodyPr anchor="b"/>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7462122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op Smal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2" name="Picture Placeholder 6"/>
          <p:cNvSpPr>
            <a:spLocks noGrp="1"/>
          </p:cNvSpPr>
          <p:nvPr>
            <p:ph type="pic" sz="quarter" idx="14" hasCustomPrompt="1"/>
          </p:nvPr>
        </p:nvSpPr>
        <p:spPr>
          <a:xfrm>
            <a:off x="5188321" y="1676728"/>
            <a:ext cx="1815163" cy="1814739"/>
          </a:xfrm>
          <a:prstGeom prst="ellipse">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4" name="Picture Placeholder 6"/>
          <p:cNvSpPr>
            <a:spLocks noGrp="1"/>
          </p:cNvSpPr>
          <p:nvPr>
            <p:ph type="pic" sz="quarter" idx="10" hasCustomPrompt="1"/>
          </p:nvPr>
        </p:nvSpPr>
        <p:spPr>
          <a:xfrm>
            <a:off x="0" y="1"/>
            <a:ext cx="12191997" cy="258409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7383292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5" name="Picture Placeholder 6"/>
          <p:cNvSpPr>
            <a:spLocks noGrp="1"/>
          </p:cNvSpPr>
          <p:nvPr>
            <p:ph type="pic" sz="quarter" idx="14"/>
          </p:nvPr>
        </p:nvSpPr>
        <p:spPr>
          <a:xfrm>
            <a:off x="1072707" y="1777295"/>
            <a:ext cx="1989629" cy="1989165"/>
          </a:xfrm>
          <a:prstGeom prst="ellipse">
            <a:avLst/>
          </a:prstGeom>
          <a:ln w="28575">
            <a:solidFill>
              <a:schemeClr val="accent1"/>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6" name="Picture Placeholder 6"/>
          <p:cNvSpPr>
            <a:spLocks noGrp="1"/>
          </p:cNvSpPr>
          <p:nvPr>
            <p:ph type="pic" sz="quarter" idx="15"/>
          </p:nvPr>
        </p:nvSpPr>
        <p:spPr>
          <a:xfrm>
            <a:off x="3687191" y="1777295"/>
            <a:ext cx="1989629" cy="1989165"/>
          </a:xfrm>
          <a:prstGeom prst="ellipse">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9" name="Picture Placeholder 6"/>
          <p:cNvSpPr>
            <a:spLocks noGrp="1"/>
          </p:cNvSpPr>
          <p:nvPr>
            <p:ph type="pic" sz="quarter" idx="16"/>
          </p:nvPr>
        </p:nvSpPr>
        <p:spPr>
          <a:xfrm>
            <a:off x="6378022" y="1777295"/>
            <a:ext cx="1989629" cy="1989165"/>
          </a:xfrm>
          <a:prstGeom prst="ellipse">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0" name="Picture Placeholder 6"/>
          <p:cNvSpPr>
            <a:spLocks noGrp="1"/>
          </p:cNvSpPr>
          <p:nvPr>
            <p:ph type="pic" sz="quarter" idx="17"/>
          </p:nvPr>
        </p:nvSpPr>
        <p:spPr>
          <a:xfrm>
            <a:off x="9054524" y="1777295"/>
            <a:ext cx="1989629" cy="1989165"/>
          </a:xfrm>
          <a:prstGeom prst="ellipse">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Tree>
    <p:extLst>
      <p:ext uri="{BB962C8B-B14F-4D97-AF65-F5344CB8AC3E}">
        <p14:creationId xmlns:p14="http://schemas.microsoft.com/office/powerpoint/2010/main" val="38270735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am Slide 02">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5" name="Picture Placeholder 6"/>
          <p:cNvSpPr>
            <a:spLocks noGrp="1"/>
          </p:cNvSpPr>
          <p:nvPr>
            <p:ph type="pic" sz="quarter" idx="14"/>
          </p:nvPr>
        </p:nvSpPr>
        <p:spPr>
          <a:xfrm>
            <a:off x="1072707" y="1777295"/>
            <a:ext cx="1989629" cy="1989165"/>
          </a:xfrm>
          <a:prstGeom prst="roundRect">
            <a:avLst/>
          </a:prstGeom>
          <a:ln w="28575">
            <a:solidFill>
              <a:schemeClr val="accent1"/>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6" name="Picture Placeholder 6"/>
          <p:cNvSpPr>
            <a:spLocks noGrp="1"/>
          </p:cNvSpPr>
          <p:nvPr>
            <p:ph type="pic" sz="quarter" idx="15"/>
          </p:nvPr>
        </p:nvSpPr>
        <p:spPr>
          <a:xfrm>
            <a:off x="3687191" y="1777295"/>
            <a:ext cx="1989629" cy="1989165"/>
          </a:xfrm>
          <a:prstGeom prst="roundRect">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9" name="Picture Placeholder 6"/>
          <p:cNvSpPr>
            <a:spLocks noGrp="1"/>
          </p:cNvSpPr>
          <p:nvPr>
            <p:ph type="pic" sz="quarter" idx="16"/>
          </p:nvPr>
        </p:nvSpPr>
        <p:spPr>
          <a:xfrm>
            <a:off x="6378022" y="1777295"/>
            <a:ext cx="1989629" cy="1989165"/>
          </a:xfrm>
          <a:prstGeom prst="roundRect">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0" name="Picture Placeholder 6"/>
          <p:cNvSpPr>
            <a:spLocks noGrp="1"/>
          </p:cNvSpPr>
          <p:nvPr>
            <p:ph type="pic" sz="quarter" idx="17"/>
          </p:nvPr>
        </p:nvSpPr>
        <p:spPr>
          <a:xfrm>
            <a:off x="9054524" y="1777295"/>
            <a:ext cx="1989629" cy="1989165"/>
          </a:xfrm>
          <a:prstGeom prst="roundRect">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Tree>
    <p:extLst>
      <p:ext uri="{BB962C8B-B14F-4D97-AF65-F5344CB8AC3E}">
        <p14:creationId xmlns:p14="http://schemas.microsoft.com/office/powerpoint/2010/main" val="9189045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am Slide 03">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Picture Placeholder 6"/>
          <p:cNvSpPr>
            <a:spLocks noGrp="1"/>
          </p:cNvSpPr>
          <p:nvPr>
            <p:ph type="pic" sz="quarter" idx="15"/>
          </p:nvPr>
        </p:nvSpPr>
        <p:spPr>
          <a:xfrm>
            <a:off x="900057" y="1777294"/>
            <a:ext cx="3244279" cy="3260313"/>
          </a:xfrm>
          <a:prstGeom prst="roundRect">
            <a:avLst>
              <a:gd name="adj" fmla="val 8446"/>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Tree>
    <p:extLst>
      <p:ext uri="{BB962C8B-B14F-4D97-AF65-F5344CB8AC3E}">
        <p14:creationId xmlns:p14="http://schemas.microsoft.com/office/powerpoint/2010/main" val="31292933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04">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2" name="Picture Placeholder 6"/>
          <p:cNvSpPr>
            <a:spLocks noGrp="1"/>
          </p:cNvSpPr>
          <p:nvPr>
            <p:ph type="pic" sz="quarter" idx="14"/>
          </p:nvPr>
        </p:nvSpPr>
        <p:spPr>
          <a:xfrm>
            <a:off x="499380" y="1488610"/>
            <a:ext cx="1806275" cy="1805853"/>
          </a:xfrm>
          <a:prstGeom prst="roundRect">
            <a:avLst>
              <a:gd name="adj" fmla="val 11041"/>
            </a:avLst>
          </a:prstGeom>
          <a:ln w="28575">
            <a:solidFill>
              <a:schemeClr val="accent1"/>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3" name="Picture Placeholder 6"/>
          <p:cNvSpPr>
            <a:spLocks noGrp="1"/>
          </p:cNvSpPr>
          <p:nvPr>
            <p:ph type="pic" sz="quarter" idx="15"/>
          </p:nvPr>
        </p:nvSpPr>
        <p:spPr>
          <a:xfrm>
            <a:off x="2557144" y="1488610"/>
            <a:ext cx="1806275" cy="1805853"/>
          </a:xfrm>
          <a:prstGeom prst="roundRect">
            <a:avLst>
              <a:gd name="adj" fmla="val 13151"/>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4" name="Picture Placeholder 6"/>
          <p:cNvSpPr>
            <a:spLocks noGrp="1"/>
          </p:cNvSpPr>
          <p:nvPr>
            <p:ph type="pic" sz="quarter" idx="16"/>
          </p:nvPr>
        </p:nvSpPr>
        <p:spPr>
          <a:xfrm>
            <a:off x="4614908" y="1488610"/>
            <a:ext cx="1806275" cy="1805853"/>
          </a:xfrm>
          <a:prstGeom prst="roundRect">
            <a:avLst>
              <a:gd name="adj" fmla="val 11744"/>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1" name="Picture Placeholder 6"/>
          <p:cNvSpPr>
            <a:spLocks noGrp="1"/>
          </p:cNvSpPr>
          <p:nvPr>
            <p:ph type="pic" sz="quarter" idx="17"/>
          </p:nvPr>
        </p:nvSpPr>
        <p:spPr>
          <a:xfrm>
            <a:off x="6674923" y="1488610"/>
            <a:ext cx="1806275" cy="1805853"/>
          </a:xfrm>
          <a:prstGeom prst="roundRect">
            <a:avLst>
              <a:gd name="adj" fmla="val 7524"/>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8"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15056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am Slide 05">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0" name="Picture Placeholder 6"/>
          <p:cNvSpPr>
            <a:spLocks noGrp="1"/>
          </p:cNvSpPr>
          <p:nvPr>
            <p:ph type="pic" sz="quarter" idx="16"/>
          </p:nvPr>
        </p:nvSpPr>
        <p:spPr>
          <a:xfrm>
            <a:off x="4226225" y="1742904"/>
            <a:ext cx="1806275" cy="1805853"/>
          </a:xfrm>
          <a:prstGeom prst="roundRect">
            <a:avLst>
              <a:gd name="adj" fmla="val 11744"/>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1" name="Picture Placeholder 6"/>
          <p:cNvSpPr>
            <a:spLocks noGrp="1"/>
          </p:cNvSpPr>
          <p:nvPr>
            <p:ph type="pic" sz="quarter" idx="17"/>
          </p:nvPr>
        </p:nvSpPr>
        <p:spPr>
          <a:xfrm>
            <a:off x="6173535" y="1742904"/>
            <a:ext cx="1806275" cy="1805853"/>
          </a:xfrm>
          <a:prstGeom prst="roundRect">
            <a:avLst>
              <a:gd name="adj" fmla="val 7524"/>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6"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7"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138629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am Slide 06">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6" name="Picture Placeholder 6"/>
          <p:cNvSpPr>
            <a:spLocks noGrp="1"/>
          </p:cNvSpPr>
          <p:nvPr>
            <p:ph type="pic" sz="quarter" idx="14"/>
          </p:nvPr>
        </p:nvSpPr>
        <p:spPr>
          <a:xfrm>
            <a:off x="3596691" y="3207051"/>
            <a:ext cx="1297573" cy="1297272"/>
          </a:xfrm>
          <a:prstGeom prst="ellipse">
            <a:avLst/>
          </a:prstGeom>
          <a:ln w="28575">
            <a:solidFill>
              <a:schemeClr val="accent1"/>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9" name="Picture Placeholder 6"/>
          <p:cNvSpPr>
            <a:spLocks noGrp="1"/>
          </p:cNvSpPr>
          <p:nvPr>
            <p:ph type="pic" sz="quarter" idx="15"/>
          </p:nvPr>
        </p:nvSpPr>
        <p:spPr>
          <a:xfrm>
            <a:off x="5391886" y="1377389"/>
            <a:ext cx="1297573" cy="1297272"/>
          </a:xfrm>
          <a:prstGeom prst="ellipse">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0" name="Picture Placeholder 6"/>
          <p:cNvSpPr>
            <a:spLocks noGrp="1"/>
          </p:cNvSpPr>
          <p:nvPr>
            <p:ph type="pic" sz="quarter" idx="16"/>
          </p:nvPr>
        </p:nvSpPr>
        <p:spPr>
          <a:xfrm>
            <a:off x="7224747" y="3198356"/>
            <a:ext cx="1297573" cy="1297272"/>
          </a:xfrm>
          <a:prstGeom prst="ellipse">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1" name="Picture Placeholder 6"/>
          <p:cNvSpPr>
            <a:spLocks noGrp="1"/>
          </p:cNvSpPr>
          <p:nvPr>
            <p:ph type="pic" sz="quarter" idx="17"/>
          </p:nvPr>
        </p:nvSpPr>
        <p:spPr>
          <a:xfrm>
            <a:off x="5399164" y="5012383"/>
            <a:ext cx="1297573" cy="1297272"/>
          </a:xfrm>
          <a:prstGeom prst="ellipse">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8"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2342818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5" name="Picture Placeholder 6"/>
          <p:cNvSpPr>
            <a:spLocks noGrp="1"/>
          </p:cNvSpPr>
          <p:nvPr>
            <p:ph type="pic" sz="quarter" idx="14"/>
          </p:nvPr>
        </p:nvSpPr>
        <p:spPr>
          <a:xfrm>
            <a:off x="1072707" y="1777295"/>
            <a:ext cx="1989629" cy="1989165"/>
          </a:xfrm>
          <a:prstGeom prst="ellipse">
            <a:avLst/>
          </a:prstGeom>
          <a:ln w="28575">
            <a:solidFill>
              <a:schemeClr val="accent1"/>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6" name="Picture Placeholder 6"/>
          <p:cNvSpPr>
            <a:spLocks noGrp="1"/>
          </p:cNvSpPr>
          <p:nvPr>
            <p:ph type="pic" sz="quarter" idx="15"/>
          </p:nvPr>
        </p:nvSpPr>
        <p:spPr>
          <a:xfrm>
            <a:off x="3687191" y="1777295"/>
            <a:ext cx="1989629" cy="1989165"/>
          </a:xfrm>
          <a:prstGeom prst="ellipse">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9" name="Picture Placeholder 6"/>
          <p:cNvSpPr>
            <a:spLocks noGrp="1"/>
          </p:cNvSpPr>
          <p:nvPr>
            <p:ph type="pic" sz="quarter" idx="16"/>
          </p:nvPr>
        </p:nvSpPr>
        <p:spPr>
          <a:xfrm>
            <a:off x="6378022" y="1777295"/>
            <a:ext cx="1989629" cy="1989165"/>
          </a:xfrm>
          <a:prstGeom prst="ellipse">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0" name="Picture Placeholder 6"/>
          <p:cNvSpPr>
            <a:spLocks noGrp="1"/>
          </p:cNvSpPr>
          <p:nvPr>
            <p:ph type="pic" sz="quarter" idx="17"/>
          </p:nvPr>
        </p:nvSpPr>
        <p:spPr>
          <a:xfrm>
            <a:off x="9054524" y="1777295"/>
            <a:ext cx="1989629" cy="1989165"/>
          </a:xfrm>
          <a:prstGeom prst="ellipse">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Tree>
    <p:extLst>
      <p:ext uri="{BB962C8B-B14F-4D97-AF65-F5344CB8AC3E}">
        <p14:creationId xmlns:p14="http://schemas.microsoft.com/office/powerpoint/2010/main" val="11408378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One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3" name="Picture Placeholder 6"/>
          <p:cNvSpPr>
            <a:spLocks noGrp="1"/>
          </p:cNvSpPr>
          <p:nvPr>
            <p:ph type="pic" sz="quarter" idx="10" hasCustomPrompt="1"/>
          </p:nvPr>
        </p:nvSpPr>
        <p:spPr>
          <a:xfrm>
            <a:off x="0" y="1272416"/>
            <a:ext cx="12191997" cy="4921720"/>
          </a:xfrm>
          <a:prstGeom prst="downArrowCallout">
            <a:avLst>
              <a:gd name="adj1" fmla="val 50000"/>
              <a:gd name="adj2" fmla="val 15352"/>
              <a:gd name="adj3" fmla="val 5443"/>
              <a:gd name="adj4" fmla="val 94557"/>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96117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One Top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8" name="Picture Placeholder 6"/>
          <p:cNvSpPr>
            <a:spLocks noGrp="1"/>
          </p:cNvSpPr>
          <p:nvPr>
            <p:ph type="pic" sz="quarter" idx="10" hasCustomPrompt="1"/>
          </p:nvPr>
        </p:nvSpPr>
        <p:spPr>
          <a:xfrm>
            <a:off x="0" y="3"/>
            <a:ext cx="12191997" cy="3966661"/>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7017651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One Top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7" name="Picture Placeholder 6"/>
          <p:cNvSpPr>
            <a:spLocks noGrp="1"/>
          </p:cNvSpPr>
          <p:nvPr>
            <p:ph type="pic" sz="quarter" idx="10" hasCustomPrompt="1"/>
          </p:nvPr>
        </p:nvSpPr>
        <p:spPr>
          <a:xfrm>
            <a:off x="880608" y="1639333"/>
            <a:ext cx="4908153" cy="4270188"/>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131927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One Left Picture">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4" name="Picture Placeholder 6"/>
          <p:cNvSpPr>
            <a:spLocks noGrp="1"/>
          </p:cNvSpPr>
          <p:nvPr>
            <p:ph type="pic" sz="quarter" idx="10" hasCustomPrompt="1"/>
          </p:nvPr>
        </p:nvSpPr>
        <p:spPr>
          <a:xfrm>
            <a:off x="0" y="0"/>
            <a:ext cx="5942381" cy="6858000"/>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27980325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One Right Picture">
    <p:spTree>
      <p:nvGrpSpPr>
        <p:cNvPr id="1" name=""/>
        <p:cNvGrpSpPr/>
        <p:nvPr/>
      </p:nvGrpSpPr>
      <p:grpSpPr>
        <a:xfrm>
          <a:off x="0" y="0"/>
          <a:ext cx="0" cy="0"/>
          <a:chOff x="0" y="0"/>
          <a:chExt cx="0" cy="0"/>
        </a:xfrm>
      </p:grpSpPr>
      <p:sp>
        <p:nvSpPr>
          <p:cNvPr id="14" name="Picture Placeholder 6"/>
          <p:cNvSpPr>
            <a:spLocks noGrp="1"/>
          </p:cNvSpPr>
          <p:nvPr>
            <p:ph type="pic" sz="quarter" idx="10" hasCustomPrompt="1"/>
          </p:nvPr>
        </p:nvSpPr>
        <p:spPr>
          <a:xfrm>
            <a:off x="6249619" y="0"/>
            <a:ext cx="5942381" cy="6858000"/>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27792488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hree Pictures 02">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1" name="Picture Placeholder 6"/>
          <p:cNvSpPr>
            <a:spLocks noGrp="1"/>
          </p:cNvSpPr>
          <p:nvPr>
            <p:ph type="pic" sz="quarter" idx="10" hasCustomPrompt="1"/>
          </p:nvPr>
        </p:nvSpPr>
        <p:spPr>
          <a:xfrm>
            <a:off x="183399" y="1575370"/>
            <a:ext cx="3597455" cy="3543436"/>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2" name="Picture Placeholder 6"/>
          <p:cNvSpPr>
            <a:spLocks noGrp="1"/>
          </p:cNvSpPr>
          <p:nvPr>
            <p:ph type="pic" sz="quarter" idx="14" hasCustomPrompt="1"/>
          </p:nvPr>
        </p:nvSpPr>
        <p:spPr>
          <a:xfrm>
            <a:off x="4297274" y="1575370"/>
            <a:ext cx="3597455" cy="3543436"/>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3" name="Picture Placeholder 6"/>
          <p:cNvSpPr>
            <a:spLocks noGrp="1"/>
          </p:cNvSpPr>
          <p:nvPr>
            <p:ph type="pic" sz="quarter" idx="15" hasCustomPrompt="1"/>
          </p:nvPr>
        </p:nvSpPr>
        <p:spPr>
          <a:xfrm>
            <a:off x="8411149" y="1575370"/>
            <a:ext cx="3597455" cy="3543436"/>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2597197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hree Pictures 03">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0" name="Picture Placeholder 6"/>
          <p:cNvSpPr>
            <a:spLocks noGrp="1"/>
          </p:cNvSpPr>
          <p:nvPr>
            <p:ph type="pic" sz="quarter" idx="10" hasCustomPrompt="1"/>
          </p:nvPr>
        </p:nvSpPr>
        <p:spPr>
          <a:xfrm>
            <a:off x="475895" y="1445657"/>
            <a:ext cx="3469533" cy="2351680"/>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4" name="Picture Placeholder 6"/>
          <p:cNvSpPr>
            <a:spLocks noGrp="1"/>
          </p:cNvSpPr>
          <p:nvPr>
            <p:ph type="pic" sz="quarter" idx="14" hasCustomPrompt="1"/>
          </p:nvPr>
        </p:nvSpPr>
        <p:spPr>
          <a:xfrm>
            <a:off x="4361234" y="1445657"/>
            <a:ext cx="3469533" cy="2351680"/>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5" name="Picture Placeholder 6"/>
          <p:cNvSpPr>
            <a:spLocks noGrp="1"/>
          </p:cNvSpPr>
          <p:nvPr>
            <p:ph type="pic" sz="quarter" idx="15" hasCustomPrompt="1"/>
          </p:nvPr>
        </p:nvSpPr>
        <p:spPr>
          <a:xfrm>
            <a:off x="8241795" y="1445657"/>
            <a:ext cx="3469533" cy="2351680"/>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930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ow Left Right Picture">
    <p:spTree>
      <p:nvGrpSpPr>
        <p:cNvPr id="1" name=""/>
        <p:cNvGrpSpPr/>
        <p:nvPr/>
      </p:nvGrpSpPr>
      <p:grpSpPr>
        <a:xfrm>
          <a:off x="0" y="0"/>
          <a:ext cx="0" cy="0"/>
          <a:chOff x="0" y="0"/>
          <a:chExt cx="0" cy="0"/>
        </a:xfrm>
      </p:grpSpPr>
      <p:sp>
        <p:nvSpPr>
          <p:cNvPr id="21" name="Picture Placeholder 6"/>
          <p:cNvSpPr>
            <a:spLocks noGrp="1"/>
          </p:cNvSpPr>
          <p:nvPr>
            <p:ph type="pic" sz="quarter" idx="10" hasCustomPrompt="1"/>
          </p:nvPr>
        </p:nvSpPr>
        <p:spPr>
          <a:xfrm>
            <a:off x="183399" y="1575369"/>
            <a:ext cx="3597455" cy="3400024"/>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3" name="Picture Placeholder 6"/>
          <p:cNvSpPr>
            <a:spLocks noGrp="1"/>
          </p:cNvSpPr>
          <p:nvPr>
            <p:ph type="pic" sz="quarter" idx="15" hasCustomPrompt="1"/>
          </p:nvPr>
        </p:nvSpPr>
        <p:spPr>
          <a:xfrm>
            <a:off x="8411149" y="1575371"/>
            <a:ext cx="3597455" cy="3400023"/>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4468437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Middle Picture">
    <p:spTree>
      <p:nvGrpSpPr>
        <p:cNvPr id="1" name=""/>
        <p:cNvGrpSpPr/>
        <p:nvPr/>
      </p:nvGrpSpPr>
      <p:grpSpPr>
        <a:xfrm>
          <a:off x="0" y="0"/>
          <a:ext cx="0" cy="0"/>
          <a:chOff x="0" y="0"/>
          <a:chExt cx="0" cy="0"/>
        </a:xfrm>
      </p:grpSpPr>
      <p:sp>
        <p:nvSpPr>
          <p:cNvPr id="5" name="Picture Placeholder 6"/>
          <p:cNvSpPr>
            <a:spLocks noGrp="1"/>
          </p:cNvSpPr>
          <p:nvPr>
            <p:ph type="pic" sz="quarter" idx="10" hasCustomPrompt="1"/>
          </p:nvPr>
        </p:nvSpPr>
        <p:spPr>
          <a:xfrm>
            <a:off x="5020671" y="1382568"/>
            <a:ext cx="3360699" cy="4965187"/>
          </a:xfrm>
          <a:prstGeom prst="downArrowCallout">
            <a:avLst>
              <a:gd name="adj1" fmla="val 15820"/>
              <a:gd name="adj2" fmla="val 7910"/>
              <a:gd name="adj3" fmla="val 7060"/>
              <a:gd name="adj4" fmla="val 95221"/>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6" name="Flowchart: Off-page Connector 5"/>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7"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8" name="Flowchart: Off-page Connector 7"/>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9"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0"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1"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4804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fade">
                                      <p:cBhvr>
                                        <p:cTn id="13"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14" name="Picture Placeholder 6"/>
          <p:cNvSpPr>
            <a:spLocks noGrp="1"/>
          </p:cNvSpPr>
          <p:nvPr>
            <p:ph type="pic" sz="quarter" idx="10" hasCustomPrompt="1"/>
          </p:nvPr>
        </p:nvSpPr>
        <p:spPr>
          <a:xfrm>
            <a:off x="1463041" y="1758206"/>
            <a:ext cx="3250392" cy="4270188"/>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5" name="Picture Placeholder 6"/>
          <p:cNvSpPr>
            <a:spLocks noGrp="1"/>
          </p:cNvSpPr>
          <p:nvPr>
            <p:ph type="pic" sz="quarter" idx="11" hasCustomPrompt="1"/>
          </p:nvPr>
        </p:nvSpPr>
        <p:spPr>
          <a:xfrm>
            <a:off x="7478569" y="1758206"/>
            <a:ext cx="3250392" cy="4270188"/>
          </a:xfrm>
          <a:prstGeom prst="rect">
            <a:avLst/>
          </a:prstGeom>
        </p:spPr>
        <p:txBody>
          <a:bodyPr anchor="t"/>
          <a:lstStyle>
            <a:lvl1pPr algn="ctr" rtl="0">
              <a:buNone/>
              <a:defRPr sz="1600" baseline="0">
                <a:solidFill>
                  <a:schemeClr val="tx1">
                    <a:lumMod val="75000"/>
                    <a:lumOff val="25000"/>
                  </a:schemeClr>
                </a:solidFill>
              </a:defRPr>
            </a:lvl1pPr>
          </a:lstStyle>
          <a:p>
            <a:r>
              <a:rPr lang="en-US" dirty="0"/>
              <a:t>Click to insert your image here !</a:t>
            </a:r>
          </a:p>
        </p:txBody>
      </p:sp>
      <p:sp>
        <p:nvSpPr>
          <p:cNvPr id="16" name="Picture Placeholder 6"/>
          <p:cNvSpPr>
            <a:spLocks noGrp="1"/>
          </p:cNvSpPr>
          <p:nvPr>
            <p:ph type="pic" sz="quarter" idx="12" hasCustomPrompt="1"/>
          </p:nvPr>
        </p:nvSpPr>
        <p:spPr>
          <a:xfrm>
            <a:off x="4344776" y="1438846"/>
            <a:ext cx="3647921" cy="4908909"/>
          </a:xfrm>
          <a:prstGeom prst="rect">
            <a:avLst/>
          </a:prstGeom>
        </p:spPr>
        <p:txBody>
          <a:bodyPr anchor="t"/>
          <a:lstStyle>
            <a:lvl1pPr algn="ctr" rtl="0">
              <a:buNone/>
              <a:defRPr sz="1600" baseline="0">
                <a:solidFill>
                  <a:schemeClr val="tx1">
                    <a:lumMod val="75000"/>
                    <a:lumOff val="25000"/>
                  </a:schemeClr>
                </a:solidFill>
              </a:defRPr>
            </a:lvl1pPr>
          </a:lstStyle>
          <a:p>
            <a:r>
              <a:rPr lang="en-US" dirty="0"/>
              <a:t>Click to insert your image here !</a:t>
            </a:r>
          </a:p>
        </p:txBody>
      </p:sp>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325181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Slide 02">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5" name="Picture Placeholder 6"/>
          <p:cNvSpPr>
            <a:spLocks noGrp="1"/>
          </p:cNvSpPr>
          <p:nvPr>
            <p:ph type="pic" sz="quarter" idx="14"/>
          </p:nvPr>
        </p:nvSpPr>
        <p:spPr>
          <a:xfrm>
            <a:off x="1072707" y="1777295"/>
            <a:ext cx="1989629" cy="1989165"/>
          </a:xfrm>
          <a:prstGeom prst="roundRect">
            <a:avLst/>
          </a:prstGeom>
          <a:ln w="28575">
            <a:solidFill>
              <a:schemeClr val="accent1"/>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6" name="Picture Placeholder 6"/>
          <p:cNvSpPr>
            <a:spLocks noGrp="1"/>
          </p:cNvSpPr>
          <p:nvPr>
            <p:ph type="pic" sz="quarter" idx="15"/>
          </p:nvPr>
        </p:nvSpPr>
        <p:spPr>
          <a:xfrm>
            <a:off x="3687191" y="1777295"/>
            <a:ext cx="1989629" cy="1989165"/>
          </a:xfrm>
          <a:prstGeom prst="roundRect">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9" name="Picture Placeholder 6"/>
          <p:cNvSpPr>
            <a:spLocks noGrp="1"/>
          </p:cNvSpPr>
          <p:nvPr>
            <p:ph type="pic" sz="quarter" idx="16"/>
          </p:nvPr>
        </p:nvSpPr>
        <p:spPr>
          <a:xfrm>
            <a:off x="6378022" y="1777295"/>
            <a:ext cx="1989629" cy="1989165"/>
          </a:xfrm>
          <a:prstGeom prst="roundRect">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0" name="Picture Placeholder 6"/>
          <p:cNvSpPr>
            <a:spLocks noGrp="1"/>
          </p:cNvSpPr>
          <p:nvPr>
            <p:ph type="pic" sz="quarter" idx="17"/>
          </p:nvPr>
        </p:nvSpPr>
        <p:spPr>
          <a:xfrm>
            <a:off x="9054524" y="1777295"/>
            <a:ext cx="1989629" cy="1989165"/>
          </a:xfrm>
          <a:prstGeom prst="roundRect">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Tree>
    <p:extLst>
      <p:ext uri="{BB962C8B-B14F-4D97-AF65-F5344CB8AC3E}">
        <p14:creationId xmlns:p14="http://schemas.microsoft.com/office/powerpoint/2010/main" val="386396841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3" name="Picture Placeholder 6"/>
          <p:cNvSpPr>
            <a:spLocks noGrp="1"/>
          </p:cNvSpPr>
          <p:nvPr>
            <p:ph type="pic" sz="quarter" idx="10" hasCustomPrompt="1"/>
          </p:nvPr>
        </p:nvSpPr>
        <p:spPr>
          <a:xfrm>
            <a:off x="121920" y="1438846"/>
            <a:ext cx="2804160" cy="3526343"/>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4" name="Picture Placeholder 6"/>
          <p:cNvSpPr>
            <a:spLocks noGrp="1"/>
          </p:cNvSpPr>
          <p:nvPr>
            <p:ph type="pic" sz="quarter" idx="14" hasCustomPrompt="1"/>
          </p:nvPr>
        </p:nvSpPr>
        <p:spPr>
          <a:xfrm>
            <a:off x="3169920" y="1438846"/>
            <a:ext cx="2804160" cy="3526343"/>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5" name="Picture Placeholder 6"/>
          <p:cNvSpPr>
            <a:spLocks noGrp="1"/>
          </p:cNvSpPr>
          <p:nvPr>
            <p:ph type="pic" sz="quarter" idx="15" hasCustomPrompt="1"/>
          </p:nvPr>
        </p:nvSpPr>
        <p:spPr>
          <a:xfrm>
            <a:off x="6217920" y="1438846"/>
            <a:ext cx="2804160" cy="3526343"/>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6" name="Picture Placeholder 6"/>
          <p:cNvSpPr>
            <a:spLocks noGrp="1"/>
          </p:cNvSpPr>
          <p:nvPr>
            <p:ph type="pic" sz="quarter" idx="16" hasCustomPrompt="1"/>
          </p:nvPr>
        </p:nvSpPr>
        <p:spPr>
          <a:xfrm>
            <a:off x="9265920" y="1438846"/>
            <a:ext cx="2804160" cy="3526343"/>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20450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our Pictures 02">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9" name="Picture Placeholder 6"/>
          <p:cNvSpPr>
            <a:spLocks noGrp="1"/>
          </p:cNvSpPr>
          <p:nvPr>
            <p:ph type="pic" sz="quarter" idx="10" hasCustomPrompt="1"/>
          </p:nvPr>
        </p:nvSpPr>
        <p:spPr>
          <a:xfrm>
            <a:off x="475894" y="1201531"/>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0" name="Picture Placeholder 6"/>
          <p:cNvSpPr>
            <a:spLocks noGrp="1"/>
          </p:cNvSpPr>
          <p:nvPr>
            <p:ph type="pic" sz="quarter" idx="14" hasCustomPrompt="1"/>
          </p:nvPr>
        </p:nvSpPr>
        <p:spPr>
          <a:xfrm>
            <a:off x="4361234" y="1201531"/>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1" name="Picture Placeholder 6"/>
          <p:cNvSpPr>
            <a:spLocks noGrp="1"/>
          </p:cNvSpPr>
          <p:nvPr>
            <p:ph type="pic" sz="quarter" idx="15" hasCustomPrompt="1"/>
          </p:nvPr>
        </p:nvSpPr>
        <p:spPr>
          <a:xfrm>
            <a:off x="8241795" y="1201531"/>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2" name="Picture Placeholder 6"/>
          <p:cNvSpPr>
            <a:spLocks noGrp="1"/>
          </p:cNvSpPr>
          <p:nvPr>
            <p:ph type="pic" sz="quarter" idx="16" hasCustomPrompt="1"/>
          </p:nvPr>
        </p:nvSpPr>
        <p:spPr>
          <a:xfrm>
            <a:off x="475894" y="3806159"/>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3" name="Picture Placeholder 6"/>
          <p:cNvSpPr>
            <a:spLocks noGrp="1"/>
          </p:cNvSpPr>
          <p:nvPr>
            <p:ph type="pic" sz="quarter" idx="17" hasCustomPrompt="1"/>
          </p:nvPr>
        </p:nvSpPr>
        <p:spPr>
          <a:xfrm>
            <a:off x="8241795" y="3806159"/>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4" name="Picture Placeholder 6"/>
          <p:cNvSpPr>
            <a:spLocks noGrp="1"/>
          </p:cNvSpPr>
          <p:nvPr>
            <p:ph type="pic" sz="quarter" idx="18" hasCustomPrompt="1"/>
          </p:nvPr>
        </p:nvSpPr>
        <p:spPr>
          <a:xfrm>
            <a:off x="4361234" y="3806159"/>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85058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12" name="Picture Placeholder 6"/>
          <p:cNvSpPr>
            <a:spLocks noGrp="1"/>
          </p:cNvSpPr>
          <p:nvPr>
            <p:ph type="pic" sz="quarter" idx="10" hasCustomPrompt="1"/>
          </p:nvPr>
        </p:nvSpPr>
        <p:spPr>
          <a:xfrm>
            <a:off x="296334" y="215900"/>
            <a:ext cx="5880100" cy="6426200"/>
          </a:xfrm>
          <a:prstGeom prst="round1Rect">
            <a:avLst>
              <a:gd name="adj" fmla="val 5318"/>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3" name="Picture Placeholder 6"/>
          <p:cNvSpPr>
            <a:spLocks noGrp="1"/>
          </p:cNvSpPr>
          <p:nvPr>
            <p:ph type="pic" sz="quarter" idx="11" hasCustomPrompt="1"/>
          </p:nvPr>
        </p:nvSpPr>
        <p:spPr>
          <a:xfrm>
            <a:off x="6406867" y="216720"/>
            <a:ext cx="5488240" cy="4518040"/>
          </a:xfrm>
          <a:prstGeom prst="round1Rect">
            <a:avLst>
              <a:gd name="adj" fmla="val 6441"/>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4" name="Picture Placeholder 6"/>
          <p:cNvSpPr>
            <a:spLocks noGrp="1"/>
          </p:cNvSpPr>
          <p:nvPr>
            <p:ph type="pic" sz="quarter" idx="12" hasCustomPrompt="1"/>
          </p:nvPr>
        </p:nvSpPr>
        <p:spPr>
          <a:xfrm>
            <a:off x="6406865" y="4978885"/>
            <a:ext cx="5488240" cy="1662384"/>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45282048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a:xfrm>
            <a:off x="296333" y="215900"/>
            <a:ext cx="5646048" cy="4518040"/>
          </a:xfrm>
          <a:prstGeom prst="round1Rect">
            <a:avLst>
              <a:gd name="adj" fmla="val 6441"/>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7" name="Picture Placeholder 6"/>
          <p:cNvSpPr>
            <a:spLocks noGrp="1"/>
          </p:cNvSpPr>
          <p:nvPr>
            <p:ph type="pic" sz="quarter" idx="14" hasCustomPrompt="1"/>
          </p:nvPr>
        </p:nvSpPr>
        <p:spPr>
          <a:xfrm>
            <a:off x="296333" y="4978885"/>
            <a:ext cx="5646048" cy="1662384"/>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8" name="Picture Placeholder 6"/>
          <p:cNvSpPr>
            <a:spLocks noGrp="1"/>
          </p:cNvSpPr>
          <p:nvPr>
            <p:ph type="pic" sz="quarter" idx="15" hasCustomPrompt="1"/>
          </p:nvPr>
        </p:nvSpPr>
        <p:spPr>
          <a:xfrm>
            <a:off x="6249619" y="215900"/>
            <a:ext cx="5646048" cy="4518040"/>
          </a:xfrm>
          <a:prstGeom prst="round1Rect">
            <a:avLst>
              <a:gd name="adj" fmla="val 6441"/>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9" name="Picture Placeholder 6"/>
          <p:cNvSpPr>
            <a:spLocks noGrp="1"/>
          </p:cNvSpPr>
          <p:nvPr>
            <p:ph type="pic" sz="quarter" idx="16" hasCustomPrompt="1"/>
          </p:nvPr>
        </p:nvSpPr>
        <p:spPr>
          <a:xfrm>
            <a:off x="6249619" y="4978885"/>
            <a:ext cx="5646048" cy="1662384"/>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42940173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ortfolio">
    <p:spTree>
      <p:nvGrpSpPr>
        <p:cNvPr id="1" name=""/>
        <p:cNvGrpSpPr/>
        <p:nvPr/>
      </p:nvGrpSpPr>
      <p:grpSpPr>
        <a:xfrm>
          <a:off x="0" y="0"/>
          <a:ext cx="0" cy="0"/>
          <a:chOff x="0" y="0"/>
          <a:chExt cx="0" cy="0"/>
        </a:xfrm>
      </p:grpSpPr>
      <p:sp>
        <p:nvSpPr>
          <p:cNvPr id="26" name="Picture Placeholder 6"/>
          <p:cNvSpPr>
            <a:spLocks noGrp="1"/>
          </p:cNvSpPr>
          <p:nvPr>
            <p:ph type="pic" sz="quarter" idx="10" hasCustomPrompt="1"/>
          </p:nvPr>
        </p:nvSpPr>
        <p:spPr>
          <a:xfrm>
            <a:off x="487251" y="3625657"/>
            <a:ext cx="2677295" cy="236606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7" name="Picture Placeholder 6"/>
          <p:cNvSpPr>
            <a:spLocks noGrp="1"/>
          </p:cNvSpPr>
          <p:nvPr>
            <p:ph type="pic" sz="quarter" idx="11" hasCustomPrompt="1"/>
          </p:nvPr>
        </p:nvSpPr>
        <p:spPr>
          <a:xfrm>
            <a:off x="3343837" y="1438845"/>
            <a:ext cx="2677295" cy="236606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8" name="Picture Placeholder 6"/>
          <p:cNvSpPr>
            <a:spLocks noGrp="1"/>
          </p:cNvSpPr>
          <p:nvPr>
            <p:ph type="pic" sz="quarter" idx="12" hasCustomPrompt="1"/>
          </p:nvPr>
        </p:nvSpPr>
        <p:spPr>
          <a:xfrm>
            <a:off x="6171142" y="3625657"/>
            <a:ext cx="2677295" cy="236606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9" name="Picture Placeholder 6"/>
          <p:cNvSpPr>
            <a:spLocks noGrp="1"/>
          </p:cNvSpPr>
          <p:nvPr>
            <p:ph type="pic" sz="quarter" idx="13" hasCustomPrompt="1"/>
          </p:nvPr>
        </p:nvSpPr>
        <p:spPr>
          <a:xfrm>
            <a:off x="9013086" y="1438845"/>
            <a:ext cx="2677295" cy="236606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2" name="Down Arrow Callout 11"/>
          <p:cNvSpPr/>
          <p:nvPr userDrawn="1"/>
        </p:nvSpPr>
        <p:spPr>
          <a:xfrm>
            <a:off x="487249" y="1423918"/>
            <a:ext cx="2677296" cy="2662500"/>
          </a:xfrm>
          <a:prstGeom prst="downArrowCallout">
            <a:avLst>
              <a:gd name="adj1" fmla="val 23554"/>
              <a:gd name="adj2" fmla="val 10346"/>
              <a:gd name="adj3" fmla="val 10003"/>
              <a:gd name="adj4" fmla="val 89997"/>
            </a:avLst>
          </a:prstGeom>
          <a:solidFill>
            <a:schemeClr val="accent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endParaRPr lang="en-US" sz="5867" dirty="0">
              <a:solidFill>
                <a:prstClr val="white"/>
              </a:solidFill>
              <a:latin typeface="FontAwesome" pitchFamily="2" charset="0"/>
            </a:endParaRPr>
          </a:p>
          <a:p>
            <a:pPr algn="ctr">
              <a:spcBef>
                <a:spcPct val="20000"/>
              </a:spcBef>
              <a:defRPr/>
            </a:pPr>
            <a:endParaRPr lang="en-US" sz="1600" b="1" dirty="0">
              <a:solidFill>
                <a:prstClr val="white">
                  <a:lumMod val="95000"/>
                </a:prstClr>
              </a:solidFill>
            </a:endParaRPr>
          </a:p>
        </p:txBody>
      </p:sp>
      <p:sp>
        <p:nvSpPr>
          <p:cNvPr id="13" name="Up Arrow Callout 12"/>
          <p:cNvSpPr/>
          <p:nvPr userDrawn="1"/>
        </p:nvSpPr>
        <p:spPr>
          <a:xfrm>
            <a:off x="3343835" y="3318325"/>
            <a:ext cx="2677296" cy="2688327"/>
          </a:xfrm>
          <a:prstGeom prst="upArrowCallout">
            <a:avLst>
              <a:gd name="adj1" fmla="val 25000"/>
              <a:gd name="adj2" fmla="val 9346"/>
              <a:gd name="adj3" fmla="val 11156"/>
              <a:gd name="adj4" fmla="val 88844"/>
            </a:avLst>
          </a:prstGeom>
          <a:solidFill>
            <a:schemeClr val="accent2"/>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endParaRPr lang="en-US" sz="5333" dirty="0">
              <a:solidFill>
                <a:prstClr val="white"/>
              </a:solidFill>
              <a:latin typeface="FontAwesome" pitchFamily="2" charset="0"/>
            </a:endParaRPr>
          </a:p>
        </p:txBody>
      </p:sp>
      <p:sp>
        <p:nvSpPr>
          <p:cNvPr id="15" name="Down Arrow Callout 14"/>
          <p:cNvSpPr/>
          <p:nvPr userDrawn="1"/>
        </p:nvSpPr>
        <p:spPr>
          <a:xfrm>
            <a:off x="6171140" y="1423918"/>
            <a:ext cx="2677296" cy="2662500"/>
          </a:xfrm>
          <a:prstGeom prst="downArrowCallout">
            <a:avLst>
              <a:gd name="adj1" fmla="val 23554"/>
              <a:gd name="adj2" fmla="val 10346"/>
              <a:gd name="adj3" fmla="val 10003"/>
              <a:gd name="adj4" fmla="val 89997"/>
            </a:avLst>
          </a:prstGeom>
          <a:solidFill>
            <a:schemeClr val="accent3"/>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r>
              <a:rPr lang="en-US" sz="1333" dirty="0">
                <a:solidFill>
                  <a:prstClr val="white"/>
                </a:solidFill>
              </a:rPr>
              <a:t> </a:t>
            </a:r>
          </a:p>
        </p:txBody>
      </p:sp>
      <p:sp>
        <p:nvSpPr>
          <p:cNvPr id="17" name="Up Arrow Callout 16"/>
          <p:cNvSpPr/>
          <p:nvPr userDrawn="1"/>
        </p:nvSpPr>
        <p:spPr>
          <a:xfrm>
            <a:off x="9013085" y="3318325"/>
            <a:ext cx="2677296" cy="2688327"/>
          </a:xfrm>
          <a:prstGeom prst="upArrowCallout">
            <a:avLst>
              <a:gd name="adj1" fmla="val 25000"/>
              <a:gd name="adj2" fmla="val 9346"/>
              <a:gd name="adj3" fmla="val 11156"/>
              <a:gd name="adj4" fmla="val 88844"/>
            </a:avLst>
          </a:prstGeom>
          <a:solidFill>
            <a:schemeClr val="accent4"/>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br>
              <a:rPr lang="en-US" sz="8000" dirty="0">
                <a:solidFill>
                  <a:prstClr val="white"/>
                </a:solidFill>
                <a:latin typeface="FontAwesome" pitchFamily="2" charset="0"/>
              </a:rPr>
            </a:br>
            <a:endParaRPr lang="en-US" sz="1600" b="1" dirty="0">
              <a:solidFill>
                <a:prstClr val="white">
                  <a:lumMod val="95000"/>
                </a:prstClr>
              </a:solidFill>
            </a:endParaRPr>
          </a:p>
        </p:txBody>
      </p:sp>
      <p:sp>
        <p:nvSpPr>
          <p:cNvPr id="30" name="Flowchart: Off-page Connector 29"/>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31" name="Slide Number Placeholder 4"/>
          <p:cNvSpPr>
            <a:spLocks noGrp="1"/>
          </p:cNvSpPr>
          <p:nvPr>
            <p:ph type="sldNum" sz="quarter" idx="14"/>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32"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33"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140840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 accel="50000" decel="5000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fill="hold"/>
                                        <p:tgtEl>
                                          <p:spTgt spid="15"/>
                                        </p:tgtEl>
                                        <p:attrNameLst>
                                          <p:attrName>ppt_x</p:attrName>
                                        </p:attrNameLst>
                                      </p:cBhvr>
                                      <p:tavLst>
                                        <p:tav tm="0">
                                          <p:val>
                                            <p:strVal val="#ppt_x"/>
                                          </p:val>
                                        </p:tav>
                                        <p:tav tm="100000">
                                          <p:val>
                                            <p:strVal val="#ppt_x"/>
                                          </p:val>
                                        </p:tav>
                                      </p:tavLst>
                                    </p:anim>
                                    <p:anim calcmode="lin" valueType="num">
                                      <p:cBhvr additive="base">
                                        <p:cTn id="17" dur="500" fill="hold"/>
                                        <p:tgtEl>
                                          <p:spTgt spid="15"/>
                                        </p:tgtEl>
                                        <p:attrNameLst>
                                          <p:attrName>ppt_y</p:attrName>
                                        </p:attrNameLst>
                                      </p:cBhvr>
                                      <p:tavLst>
                                        <p:tav tm="0">
                                          <p:val>
                                            <p:strVal val="0-#ppt_h/2"/>
                                          </p:val>
                                        </p:tav>
                                        <p:tav tm="100000">
                                          <p:val>
                                            <p:strVal val="#ppt_y"/>
                                          </p:val>
                                        </p:tav>
                                      </p:tavLst>
                                    </p:anim>
                                  </p:childTnLst>
                                </p:cTn>
                              </p:par>
                              <p:par>
                                <p:cTn id="18" presetID="2" presetClass="entr" presetSubtype="4" accel="50000" decel="5000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ppt_x"/>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anim calcmode="lin" valueType="num">
                                      <p:cBhvr>
                                        <p:cTn id="25" dur="500" fill="hold"/>
                                        <p:tgtEl>
                                          <p:spTgt spid="32"/>
                                        </p:tgtEl>
                                        <p:attrNameLst>
                                          <p:attrName>ppt_x</p:attrName>
                                        </p:attrNameLst>
                                      </p:cBhvr>
                                      <p:tavLst>
                                        <p:tav tm="0">
                                          <p:val>
                                            <p:strVal val="#ppt_x"/>
                                          </p:val>
                                        </p:tav>
                                        <p:tav tm="100000">
                                          <p:val>
                                            <p:strVal val="#ppt_x"/>
                                          </p:val>
                                        </p:tav>
                                      </p:tavLst>
                                    </p:anim>
                                    <p:anim calcmode="lin" valueType="num">
                                      <p:cBhvr>
                                        <p:cTn id="26" dur="500" fill="hold"/>
                                        <p:tgtEl>
                                          <p:spTgt spid="32"/>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33">
                                            <p:txEl>
                                              <p:pRg st="0" end="0"/>
                                            </p:txEl>
                                          </p:spTgt>
                                        </p:tgtEl>
                                        <p:attrNameLst>
                                          <p:attrName>style.visibility</p:attrName>
                                        </p:attrNameLst>
                                      </p:cBhvr>
                                      <p:to>
                                        <p:strVal val="visible"/>
                                      </p:to>
                                    </p:set>
                                    <p:animEffect transition="in" filter="fade">
                                      <p:cBhvr>
                                        <p:cTn id="30"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17" grpId="0" animBg="1"/>
      <p:bldP spid="32" grpId="0"/>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One Picture with three Columes">
    <p:spTree>
      <p:nvGrpSpPr>
        <p:cNvPr id="1" name=""/>
        <p:cNvGrpSpPr/>
        <p:nvPr/>
      </p:nvGrpSpPr>
      <p:grpSpPr>
        <a:xfrm>
          <a:off x="0" y="0"/>
          <a:ext cx="0" cy="0"/>
          <a:chOff x="0" y="0"/>
          <a:chExt cx="0" cy="0"/>
        </a:xfrm>
      </p:grpSpPr>
      <p:sp>
        <p:nvSpPr>
          <p:cNvPr id="30" name="Flowchart: Off-page Connector 29"/>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31" name="Slide Number Placeholder 4"/>
          <p:cNvSpPr>
            <a:spLocks noGrp="1"/>
          </p:cNvSpPr>
          <p:nvPr>
            <p:ph type="sldNum" sz="quarter" idx="14"/>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32"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33"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4" name="Down Arrow Callout 13"/>
          <p:cNvSpPr/>
          <p:nvPr userDrawn="1"/>
        </p:nvSpPr>
        <p:spPr>
          <a:xfrm>
            <a:off x="6193251" y="1662388"/>
            <a:ext cx="2472192" cy="4301321"/>
          </a:xfrm>
          <a:prstGeom prst="downArrowCallout">
            <a:avLst>
              <a:gd name="adj1" fmla="val 25000"/>
              <a:gd name="adj2" fmla="val 6698"/>
              <a:gd name="adj3" fmla="val 4369"/>
              <a:gd name="adj4" fmla="val 97489"/>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6" name="Down Arrow Callout 15"/>
          <p:cNvSpPr/>
          <p:nvPr userDrawn="1"/>
        </p:nvSpPr>
        <p:spPr>
          <a:xfrm>
            <a:off x="3539660" y="1662388"/>
            <a:ext cx="2472192" cy="4301321"/>
          </a:xfrm>
          <a:prstGeom prst="downArrowCallout">
            <a:avLst>
              <a:gd name="adj1" fmla="val 25000"/>
              <a:gd name="adj2" fmla="val 6698"/>
              <a:gd name="adj3" fmla="val 4369"/>
              <a:gd name="adj4" fmla="val 97489"/>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9" name="Down Arrow Callout 18"/>
          <p:cNvSpPr/>
          <p:nvPr userDrawn="1"/>
        </p:nvSpPr>
        <p:spPr>
          <a:xfrm>
            <a:off x="8846843" y="1662388"/>
            <a:ext cx="2472192" cy="4301321"/>
          </a:xfrm>
          <a:prstGeom prst="downArrowCallout">
            <a:avLst>
              <a:gd name="adj1" fmla="val 25000"/>
              <a:gd name="adj2" fmla="val 6698"/>
              <a:gd name="adj3" fmla="val 4369"/>
              <a:gd name="adj4" fmla="val 97489"/>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21" name="Picture Placeholder 6"/>
          <p:cNvSpPr>
            <a:spLocks noGrp="1"/>
          </p:cNvSpPr>
          <p:nvPr>
            <p:ph type="pic" sz="quarter" idx="15" hasCustomPrompt="1"/>
          </p:nvPr>
        </p:nvSpPr>
        <p:spPr>
          <a:xfrm>
            <a:off x="886069" y="1662386"/>
            <a:ext cx="2472192" cy="4301321"/>
          </a:xfrm>
          <a:prstGeom prst="downArrowCallout">
            <a:avLst>
              <a:gd name="adj1" fmla="val 26120"/>
              <a:gd name="adj2" fmla="val 6382"/>
              <a:gd name="adj3" fmla="val 5273"/>
              <a:gd name="adj4" fmla="val 96969"/>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83509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anim calcmode="lin" valueType="num">
                                      <p:cBhvr>
                                        <p:cTn id="8" dur="500" fill="hold"/>
                                        <p:tgtEl>
                                          <p:spTgt spid="32"/>
                                        </p:tgtEl>
                                        <p:attrNameLst>
                                          <p:attrName>ppt_x</p:attrName>
                                        </p:attrNameLst>
                                      </p:cBhvr>
                                      <p:tavLst>
                                        <p:tav tm="0">
                                          <p:val>
                                            <p:strVal val="#ppt_x"/>
                                          </p:val>
                                        </p:tav>
                                        <p:tav tm="100000">
                                          <p:val>
                                            <p:strVal val="#ppt_x"/>
                                          </p:val>
                                        </p:tav>
                                      </p:tavLst>
                                    </p:anim>
                                    <p:anim calcmode="lin" valueType="num">
                                      <p:cBhvr>
                                        <p:cTn id="9" dur="500" fill="hold"/>
                                        <p:tgtEl>
                                          <p:spTgt spid="3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3">
                                            <p:txEl>
                                              <p:pRg st="0" end="0"/>
                                            </p:txEl>
                                          </p:spTgt>
                                        </p:tgtEl>
                                        <p:attrNameLst>
                                          <p:attrName>style.visibility</p:attrName>
                                        </p:attrNameLst>
                                      </p:cBhvr>
                                      <p:to>
                                        <p:strVal val="visible"/>
                                      </p:to>
                                    </p:set>
                                    <p:animEffect transition="in" filter="fade">
                                      <p:cBhvr>
                                        <p:cTn id="13" dur="500"/>
                                        <p:tgtEl>
                                          <p:spTgt spid="33">
                                            <p:txEl>
                                              <p:pRg st="0" end="0"/>
                                            </p:txEl>
                                          </p:spTgt>
                                        </p:tgtEl>
                                      </p:cBhvr>
                                    </p:animEffect>
                                  </p:childTnLst>
                                </p:cTn>
                              </p:par>
                            </p:childTnLst>
                          </p:cTn>
                        </p:par>
                        <p:par>
                          <p:cTn id="14" fill="hold">
                            <p:stCondLst>
                              <p:cond delay="1000"/>
                            </p:stCondLst>
                            <p:childTnLst>
                              <p:par>
                                <p:cTn id="15" presetID="2" presetClass="entr" presetSubtype="4" accel="50000" decel="5000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14" grpId="0" animBg="1"/>
      <p:bldP spid="16" grpId="0" animBg="1"/>
      <p:bldP spid="19"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ulome With Picture">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8" name="Picture Placeholder 6"/>
          <p:cNvSpPr>
            <a:spLocks noGrp="1"/>
          </p:cNvSpPr>
          <p:nvPr>
            <p:ph type="pic" sz="quarter" idx="10" hasCustomPrompt="1"/>
          </p:nvPr>
        </p:nvSpPr>
        <p:spPr>
          <a:xfrm>
            <a:off x="896091" y="1448890"/>
            <a:ext cx="4913419" cy="3072372"/>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9" name="Picture Placeholder 6"/>
          <p:cNvSpPr>
            <a:spLocks noGrp="1"/>
          </p:cNvSpPr>
          <p:nvPr>
            <p:ph type="pic" sz="quarter" idx="14" hasCustomPrompt="1"/>
          </p:nvPr>
        </p:nvSpPr>
        <p:spPr>
          <a:xfrm>
            <a:off x="6385667" y="1445657"/>
            <a:ext cx="4910243" cy="307560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2540839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ree Blank With Footer">
    <p:spTree>
      <p:nvGrpSpPr>
        <p:cNvPr id="1" name=""/>
        <p:cNvGrpSpPr/>
        <p:nvPr/>
      </p:nvGrpSpPr>
      <p:grpSpPr>
        <a:xfrm>
          <a:off x="0" y="0"/>
          <a:ext cx="0" cy="0"/>
          <a:chOff x="0" y="0"/>
          <a:chExt cx="0" cy="0"/>
        </a:xfrm>
      </p:grpSpPr>
      <p:sp>
        <p:nvSpPr>
          <p:cNvPr id="5" name="Flowchart: Off-page Connector 4"/>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6" name="Slide Number Placeholder 4"/>
          <p:cNvSpPr>
            <a:spLocks noGrp="1"/>
          </p:cNvSpPr>
          <p:nvPr>
            <p:ph type="sldNum" sz="quarter" idx="12"/>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Tree>
    <p:extLst>
      <p:ext uri="{BB962C8B-B14F-4D97-AF65-F5344CB8AC3E}">
        <p14:creationId xmlns:p14="http://schemas.microsoft.com/office/powerpoint/2010/main" val="139757574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Free Blank With Footer">
    <p:spTree>
      <p:nvGrpSpPr>
        <p:cNvPr id="1" name=""/>
        <p:cNvGrpSpPr/>
        <p:nvPr/>
      </p:nvGrpSpPr>
      <p:grpSpPr>
        <a:xfrm>
          <a:off x="0" y="0"/>
          <a:ext cx="0" cy="0"/>
          <a:chOff x="0" y="0"/>
          <a:chExt cx="0" cy="0"/>
        </a:xfrm>
      </p:grpSpPr>
      <p:sp>
        <p:nvSpPr>
          <p:cNvPr id="7" name="Flowchart: Off-page Connector 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4" name="Slide Number Placeholder 4"/>
          <p:cNvSpPr>
            <a:spLocks noGrp="1"/>
          </p:cNvSpPr>
          <p:nvPr>
            <p:ph type="sldNum" sz="quarter" idx="12"/>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5"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125697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4_Free Blank With Footer">
    <p:spTree>
      <p:nvGrpSpPr>
        <p:cNvPr id="1" name=""/>
        <p:cNvGrpSpPr/>
        <p:nvPr/>
      </p:nvGrpSpPr>
      <p:grpSpPr>
        <a:xfrm>
          <a:off x="0" y="0"/>
          <a:ext cx="0" cy="0"/>
          <a:chOff x="0" y="0"/>
          <a:chExt cx="0" cy="0"/>
        </a:xfrm>
      </p:grpSpPr>
      <p:sp>
        <p:nvSpPr>
          <p:cNvPr id="7" name="Flowchart: Off-page Connector 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4" name="Slide Number Placeholder 4"/>
          <p:cNvSpPr>
            <a:spLocks noGrp="1"/>
          </p:cNvSpPr>
          <p:nvPr>
            <p:ph type="sldNum" sz="quarter" idx="12"/>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5" name="Title 1"/>
          <p:cNvSpPr>
            <a:spLocks noGrp="1"/>
          </p:cNvSpPr>
          <p:nvPr>
            <p:ph type="title" hasCustomPrompt="1"/>
          </p:nvPr>
        </p:nvSpPr>
        <p:spPr>
          <a:xfrm>
            <a:off x="3791720" y="541356"/>
            <a:ext cx="7518400" cy="471365"/>
          </a:xfrm>
          <a:prstGeom prst="rect">
            <a:avLst/>
          </a:prstGeom>
        </p:spPr>
        <p:txBody>
          <a:bodyPr wrap="none" lIns="0" tIns="0" rIns="0" bIns="0" anchor="ctr">
            <a:noAutofit/>
          </a:bodyPr>
          <a:lstStyle>
            <a:lvl1pPr algn="r">
              <a:defRPr sz="2667" b="1" baseline="0">
                <a:solidFill>
                  <a:schemeClr val="tx1">
                    <a:lumMod val="90000"/>
                    <a:lumOff val="10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5823720" y="1010678"/>
            <a:ext cx="5486400" cy="267661"/>
          </a:xfrm>
          <a:prstGeom prst="rect">
            <a:avLst/>
          </a:prstGeom>
        </p:spPr>
        <p:txBody>
          <a:bodyPr wrap="square" lIns="0" tIns="0" rIns="0" bIns="0" anchor="ctr">
            <a:noAutofit/>
          </a:bodyPr>
          <a:lstStyle>
            <a:lvl1pPr marL="0" indent="0" algn="r">
              <a:buNone/>
              <a:defRPr sz="14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3351517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Slide 03">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Picture Placeholder 6"/>
          <p:cNvSpPr>
            <a:spLocks noGrp="1"/>
          </p:cNvSpPr>
          <p:nvPr>
            <p:ph type="pic" sz="quarter" idx="15"/>
          </p:nvPr>
        </p:nvSpPr>
        <p:spPr>
          <a:xfrm>
            <a:off x="900057" y="1777294"/>
            <a:ext cx="3244279" cy="3260313"/>
          </a:xfrm>
          <a:prstGeom prst="roundRect">
            <a:avLst>
              <a:gd name="adj" fmla="val 8446"/>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Tree>
    <p:extLst>
      <p:ext uri="{BB962C8B-B14F-4D97-AF65-F5344CB8AC3E}">
        <p14:creationId xmlns:p14="http://schemas.microsoft.com/office/powerpoint/2010/main" val="136137880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_Free Blank With Foot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254750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re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341129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FullScreen Picture">
    <p:spTree>
      <p:nvGrpSpPr>
        <p:cNvPr id="1" name=""/>
        <p:cNvGrpSpPr/>
        <p:nvPr/>
      </p:nvGrpSpPr>
      <p:grpSpPr>
        <a:xfrm>
          <a:off x="0" y="0"/>
          <a:ext cx="0" cy="0"/>
          <a:chOff x="0" y="0"/>
          <a:chExt cx="0" cy="0"/>
        </a:xfrm>
      </p:grpSpPr>
      <p:sp>
        <p:nvSpPr>
          <p:cNvPr id="2" name="Picture Placeholder 6"/>
          <p:cNvSpPr>
            <a:spLocks noGrp="1"/>
          </p:cNvSpPr>
          <p:nvPr>
            <p:ph type="pic" sz="quarter" idx="10" hasCustomPrompt="1"/>
          </p:nvPr>
        </p:nvSpPr>
        <p:spPr>
          <a:xfrm>
            <a:off x="0" y="0"/>
            <a:ext cx="12192000" cy="6858000"/>
          </a:xfrm>
          <a:prstGeom prst="rect">
            <a:avLst/>
          </a:prstGeom>
        </p:spPr>
        <p:txBody>
          <a:bodyPr anchor="b"/>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243165861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op Smal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2" name="Picture Placeholder 6"/>
          <p:cNvSpPr>
            <a:spLocks noGrp="1"/>
          </p:cNvSpPr>
          <p:nvPr>
            <p:ph type="pic" sz="quarter" idx="14" hasCustomPrompt="1"/>
          </p:nvPr>
        </p:nvSpPr>
        <p:spPr>
          <a:xfrm>
            <a:off x="5188321" y="1676728"/>
            <a:ext cx="1815163" cy="1814739"/>
          </a:xfrm>
          <a:prstGeom prst="ellipse">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4" name="Picture Placeholder 6"/>
          <p:cNvSpPr>
            <a:spLocks noGrp="1"/>
          </p:cNvSpPr>
          <p:nvPr>
            <p:ph type="pic" sz="quarter" idx="10" hasCustomPrompt="1"/>
          </p:nvPr>
        </p:nvSpPr>
        <p:spPr>
          <a:xfrm>
            <a:off x="0" y="1"/>
            <a:ext cx="12191997" cy="258409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64865254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5" name="Picture Placeholder 6"/>
          <p:cNvSpPr>
            <a:spLocks noGrp="1"/>
          </p:cNvSpPr>
          <p:nvPr>
            <p:ph type="pic" sz="quarter" idx="14"/>
          </p:nvPr>
        </p:nvSpPr>
        <p:spPr>
          <a:xfrm>
            <a:off x="1072707" y="1777295"/>
            <a:ext cx="1989629" cy="1989165"/>
          </a:xfrm>
          <a:prstGeom prst="ellipse">
            <a:avLst/>
          </a:prstGeom>
          <a:ln w="28575">
            <a:solidFill>
              <a:schemeClr val="accent1"/>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6" name="Picture Placeholder 6"/>
          <p:cNvSpPr>
            <a:spLocks noGrp="1"/>
          </p:cNvSpPr>
          <p:nvPr>
            <p:ph type="pic" sz="quarter" idx="15"/>
          </p:nvPr>
        </p:nvSpPr>
        <p:spPr>
          <a:xfrm>
            <a:off x="3687191" y="1777295"/>
            <a:ext cx="1989629" cy="1989165"/>
          </a:xfrm>
          <a:prstGeom prst="ellipse">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9" name="Picture Placeholder 6"/>
          <p:cNvSpPr>
            <a:spLocks noGrp="1"/>
          </p:cNvSpPr>
          <p:nvPr>
            <p:ph type="pic" sz="quarter" idx="16"/>
          </p:nvPr>
        </p:nvSpPr>
        <p:spPr>
          <a:xfrm>
            <a:off x="6378022" y="1777295"/>
            <a:ext cx="1989629" cy="1989165"/>
          </a:xfrm>
          <a:prstGeom prst="ellipse">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0" name="Picture Placeholder 6"/>
          <p:cNvSpPr>
            <a:spLocks noGrp="1"/>
          </p:cNvSpPr>
          <p:nvPr>
            <p:ph type="pic" sz="quarter" idx="17"/>
          </p:nvPr>
        </p:nvSpPr>
        <p:spPr>
          <a:xfrm>
            <a:off x="9054524" y="1777295"/>
            <a:ext cx="1989629" cy="1989165"/>
          </a:xfrm>
          <a:prstGeom prst="ellipse">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Tree>
    <p:extLst>
      <p:ext uri="{BB962C8B-B14F-4D97-AF65-F5344CB8AC3E}">
        <p14:creationId xmlns:p14="http://schemas.microsoft.com/office/powerpoint/2010/main" val="139549251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eam Slide 02">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5" name="Picture Placeholder 6"/>
          <p:cNvSpPr>
            <a:spLocks noGrp="1"/>
          </p:cNvSpPr>
          <p:nvPr>
            <p:ph type="pic" sz="quarter" idx="14"/>
          </p:nvPr>
        </p:nvSpPr>
        <p:spPr>
          <a:xfrm>
            <a:off x="1072707" y="1777295"/>
            <a:ext cx="1989629" cy="1989165"/>
          </a:xfrm>
          <a:prstGeom prst="roundRect">
            <a:avLst/>
          </a:prstGeom>
          <a:ln w="28575">
            <a:solidFill>
              <a:schemeClr val="accent1"/>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6" name="Picture Placeholder 6"/>
          <p:cNvSpPr>
            <a:spLocks noGrp="1"/>
          </p:cNvSpPr>
          <p:nvPr>
            <p:ph type="pic" sz="quarter" idx="15"/>
          </p:nvPr>
        </p:nvSpPr>
        <p:spPr>
          <a:xfrm>
            <a:off x="3687191" y="1777295"/>
            <a:ext cx="1989629" cy="1989165"/>
          </a:xfrm>
          <a:prstGeom prst="roundRect">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9" name="Picture Placeholder 6"/>
          <p:cNvSpPr>
            <a:spLocks noGrp="1"/>
          </p:cNvSpPr>
          <p:nvPr>
            <p:ph type="pic" sz="quarter" idx="16"/>
          </p:nvPr>
        </p:nvSpPr>
        <p:spPr>
          <a:xfrm>
            <a:off x="6378022" y="1777295"/>
            <a:ext cx="1989629" cy="1989165"/>
          </a:xfrm>
          <a:prstGeom prst="roundRect">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0" name="Picture Placeholder 6"/>
          <p:cNvSpPr>
            <a:spLocks noGrp="1"/>
          </p:cNvSpPr>
          <p:nvPr>
            <p:ph type="pic" sz="quarter" idx="17"/>
          </p:nvPr>
        </p:nvSpPr>
        <p:spPr>
          <a:xfrm>
            <a:off x="9054524" y="1777295"/>
            <a:ext cx="1989629" cy="1989165"/>
          </a:xfrm>
          <a:prstGeom prst="roundRect">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Tree>
    <p:extLst>
      <p:ext uri="{BB962C8B-B14F-4D97-AF65-F5344CB8AC3E}">
        <p14:creationId xmlns:p14="http://schemas.microsoft.com/office/powerpoint/2010/main" val="124376387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eam Slide 03">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Picture Placeholder 6"/>
          <p:cNvSpPr>
            <a:spLocks noGrp="1"/>
          </p:cNvSpPr>
          <p:nvPr>
            <p:ph type="pic" sz="quarter" idx="15"/>
          </p:nvPr>
        </p:nvSpPr>
        <p:spPr>
          <a:xfrm>
            <a:off x="900057" y="1777294"/>
            <a:ext cx="3244279" cy="3260313"/>
          </a:xfrm>
          <a:prstGeom prst="roundRect">
            <a:avLst>
              <a:gd name="adj" fmla="val 8446"/>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Tree>
    <p:extLst>
      <p:ext uri="{BB962C8B-B14F-4D97-AF65-F5344CB8AC3E}">
        <p14:creationId xmlns:p14="http://schemas.microsoft.com/office/powerpoint/2010/main" val="302585197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eam Slide 04">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2" name="Picture Placeholder 6"/>
          <p:cNvSpPr>
            <a:spLocks noGrp="1"/>
          </p:cNvSpPr>
          <p:nvPr>
            <p:ph type="pic" sz="quarter" idx="14"/>
          </p:nvPr>
        </p:nvSpPr>
        <p:spPr>
          <a:xfrm>
            <a:off x="499380" y="1488610"/>
            <a:ext cx="1806275" cy="1805853"/>
          </a:xfrm>
          <a:prstGeom prst="roundRect">
            <a:avLst>
              <a:gd name="adj" fmla="val 11041"/>
            </a:avLst>
          </a:prstGeom>
          <a:ln w="28575">
            <a:solidFill>
              <a:schemeClr val="accent1"/>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3" name="Picture Placeholder 6"/>
          <p:cNvSpPr>
            <a:spLocks noGrp="1"/>
          </p:cNvSpPr>
          <p:nvPr>
            <p:ph type="pic" sz="quarter" idx="15"/>
          </p:nvPr>
        </p:nvSpPr>
        <p:spPr>
          <a:xfrm>
            <a:off x="2557144" y="1488610"/>
            <a:ext cx="1806275" cy="1805853"/>
          </a:xfrm>
          <a:prstGeom prst="roundRect">
            <a:avLst>
              <a:gd name="adj" fmla="val 13151"/>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4" name="Picture Placeholder 6"/>
          <p:cNvSpPr>
            <a:spLocks noGrp="1"/>
          </p:cNvSpPr>
          <p:nvPr>
            <p:ph type="pic" sz="quarter" idx="16"/>
          </p:nvPr>
        </p:nvSpPr>
        <p:spPr>
          <a:xfrm>
            <a:off x="4614908" y="1488610"/>
            <a:ext cx="1806275" cy="1805853"/>
          </a:xfrm>
          <a:prstGeom prst="roundRect">
            <a:avLst>
              <a:gd name="adj" fmla="val 11744"/>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1" name="Picture Placeholder 6"/>
          <p:cNvSpPr>
            <a:spLocks noGrp="1"/>
          </p:cNvSpPr>
          <p:nvPr>
            <p:ph type="pic" sz="quarter" idx="17"/>
          </p:nvPr>
        </p:nvSpPr>
        <p:spPr>
          <a:xfrm>
            <a:off x="6674923" y="1488610"/>
            <a:ext cx="1806275" cy="1805853"/>
          </a:xfrm>
          <a:prstGeom prst="roundRect">
            <a:avLst>
              <a:gd name="adj" fmla="val 7524"/>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8"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408711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am Slide 05">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0" name="Picture Placeholder 6"/>
          <p:cNvSpPr>
            <a:spLocks noGrp="1"/>
          </p:cNvSpPr>
          <p:nvPr>
            <p:ph type="pic" sz="quarter" idx="16"/>
          </p:nvPr>
        </p:nvSpPr>
        <p:spPr>
          <a:xfrm>
            <a:off x="4226225" y="1742904"/>
            <a:ext cx="1806275" cy="1805853"/>
          </a:xfrm>
          <a:prstGeom prst="roundRect">
            <a:avLst>
              <a:gd name="adj" fmla="val 11744"/>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1" name="Picture Placeholder 6"/>
          <p:cNvSpPr>
            <a:spLocks noGrp="1"/>
          </p:cNvSpPr>
          <p:nvPr>
            <p:ph type="pic" sz="quarter" idx="17"/>
          </p:nvPr>
        </p:nvSpPr>
        <p:spPr>
          <a:xfrm>
            <a:off x="6173535" y="1742904"/>
            <a:ext cx="1806275" cy="1805853"/>
          </a:xfrm>
          <a:prstGeom prst="roundRect">
            <a:avLst>
              <a:gd name="adj" fmla="val 7524"/>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6"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7"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1898645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eam Slide 06">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6" name="Picture Placeholder 6"/>
          <p:cNvSpPr>
            <a:spLocks noGrp="1"/>
          </p:cNvSpPr>
          <p:nvPr>
            <p:ph type="pic" sz="quarter" idx="14"/>
          </p:nvPr>
        </p:nvSpPr>
        <p:spPr>
          <a:xfrm>
            <a:off x="3596691" y="3207051"/>
            <a:ext cx="1297573" cy="1297272"/>
          </a:xfrm>
          <a:prstGeom prst="ellipse">
            <a:avLst/>
          </a:prstGeom>
          <a:ln w="28575">
            <a:solidFill>
              <a:schemeClr val="accent1"/>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9" name="Picture Placeholder 6"/>
          <p:cNvSpPr>
            <a:spLocks noGrp="1"/>
          </p:cNvSpPr>
          <p:nvPr>
            <p:ph type="pic" sz="quarter" idx="15"/>
          </p:nvPr>
        </p:nvSpPr>
        <p:spPr>
          <a:xfrm>
            <a:off x="5391886" y="1377389"/>
            <a:ext cx="1297573" cy="1297272"/>
          </a:xfrm>
          <a:prstGeom prst="ellipse">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0" name="Picture Placeholder 6"/>
          <p:cNvSpPr>
            <a:spLocks noGrp="1"/>
          </p:cNvSpPr>
          <p:nvPr>
            <p:ph type="pic" sz="quarter" idx="16"/>
          </p:nvPr>
        </p:nvSpPr>
        <p:spPr>
          <a:xfrm>
            <a:off x="7224747" y="3198356"/>
            <a:ext cx="1297573" cy="1297272"/>
          </a:xfrm>
          <a:prstGeom prst="ellipse">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1" name="Picture Placeholder 6"/>
          <p:cNvSpPr>
            <a:spLocks noGrp="1"/>
          </p:cNvSpPr>
          <p:nvPr>
            <p:ph type="pic" sz="quarter" idx="17"/>
          </p:nvPr>
        </p:nvSpPr>
        <p:spPr>
          <a:xfrm>
            <a:off x="5399164" y="5012383"/>
            <a:ext cx="1297573" cy="1297272"/>
          </a:xfrm>
          <a:prstGeom prst="ellipse">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8"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40480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Slide 04">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2" name="Picture Placeholder 6"/>
          <p:cNvSpPr>
            <a:spLocks noGrp="1"/>
          </p:cNvSpPr>
          <p:nvPr>
            <p:ph type="pic" sz="quarter" idx="14"/>
          </p:nvPr>
        </p:nvSpPr>
        <p:spPr>
          <a:xfrm>
            <a:off x="499380" y="1488610"/>
            <a:ext cx="1806275" cy="1805853"/>
          </a:xfrm>
          <a:prstGeom prst="roundRect">
            <a:avLst>
              <a:gd name="adj" fmla="val 11041"/>
            </a:avLst>
          </a:prstGeom>
          <a:ln w="28575">
            <a:solidFill>
              <a:schemeClr val="accent1"/>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3" name="Picture Placeholder 6"/>
          <p:cNvSpPr>
            <a:spLocks noGrp="1"/>
          </p:cNvSpPr>
          <p:nvPr>
            <p:ph type="pic" sz="quarter" idx="15"/>
          </p:nvPr>
        </p:nvSpPr>
        <p:spPr>
          <a:xfrm>
            <a:off x="2557144" y="1488610"/>
            <a:ext cx="1806275" cy="1805853"/>
          </a:xfrm>
          <a:prstGeom prst="roundRect">
            <a:avLst>
              <a:gd name="adj" fmla="val 13151"/>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4" name="Picture Placeholder 6"/>
          <p:cNvSpPr>
            <a:spLocks noGrp="1"/>
          </p:cNvSpPr>
          <p:nvPr>
            <p:ph type="pic" sz="quarter" idx="16"/>
          </p:nvPr>
        </p:nvSpPr>
        <p:spPr>
          <a:xfrm>
            <a:off x="4614908" y="1488610"/>
            <a:ext cx="1806275" cy="1805853"/>
          </a:xfrm>
          <a:prstGeom prst="roundRect">
            <a:avLst>
              <a:gd name="adj" fmla="val 11744"/>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1" name="Picture Placeholder 6"/>
          <p:cNvSpPr>
            <a:spLocks noGrp="1"/>
          </p:cNvSpPr>
          <p:nvPr>
            <p:ph type="pic" sz="quarter" idx="17"/>
          </p:nvPr>
        </p:nvSpPr>
        <p:spPr>
          <a:xfrm>
            <a:off x="6674923" y="1488610"/>
            <a:ext cx="1806275" cy="1805853"/>
          </a:xfrm>
          <a:prstGeom prst="roundRect">
            <a:avLst>
              <a:gd name="adj" fmla="val 7524"/>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8"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233907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One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3" name="Picture Placeholder 6"/>
          <p:cNvSpPr>
            <a:spLocks noGrp="1"/>
          </p:cNvSpPr>
          <p:nvPr>
            <p:ph type="pic" sz="quarter" idx="10" hasCustomPrompt="1"/>
          </p:nvPr>
        </p:nvSpPr>
        <p:spPr>
          <a:xfrm>
            <a:off x="0" y="1272416"/>
            <a:ext cx="12191997" cy="4921720"/>
          </a:xfrm>
          <a:prstGeom prst="downArrowCallout">
            <a:avLst>
              <a:gd name="adj1" fmla="val 50000"/>
              <a:gd name="adj2" fmla="val 15352"/>
              <a:gd name="adj3" fmla="val 5443"/>
              <a:gd name="adj4" fmla="val 94557"/>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265314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One Top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8" name="Picture Placeholder 6"/>
          <p:cNvSpPr>
            <a:spLocks noGrp="1"/>
          </p:cNvSpPr>
          <p:nvPr>
            <p:ph type="pic" sz="quarter" idx="10" hasCustomPrompt="1"/>
          </p:nvPr>
        </p:nvSpPr>
        <p:spPr>
          <a:xfrm>
            <a:off x="0" y="3"/>
            <a:ext cx="12191997" cy="3966661"/>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82965843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One Top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7" name="Picture Placeholder 6"/>
          <p:cNvSpPr>
            <a:spLocks noGrp="1"/>
          </p:cNvSpPr>
          <p:nvPr>
            <p:ph type="pic" sz="quarter" idx="10" hasCustomPrompt="1"/>
          </p:nvPr>
        </p:nvSpPr>
        <p:spPr>
          <a:xfrm>
            <a:off x="880608" y="1639333"/>
            <a:ext cx="4908153" cy="4270188"/>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302041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One Left Picture">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4" name="Picture Placeholder 6"/>
          <p:cNvSpPr>
            <a:spLocks noGrp="1"/>
          </p:cNvSpPr>
          <p:nvPr>
            <p:ph type="pic" sz="quarter" idx="10" hasCustomPrompt="1"/>
          </p:nvPr>
        </p:nvSpPr>
        <p:spPr>
          <a:xfrm>
            <a:off x="0" y="0"/>
            <a:ext cx="5942381" cy="6858000"/>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21407395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One Right Picture">
    <p:spTree>
      <p:nvGrpSpPr>
        <p:cNvPr id="1" name=""/>
        <p:cNvGrpSpPr/>
        <p:nvPr/>
      </p:nvGrpSpPr>
      <p:grpSpPr>
        <a:xfrm>
          <a:off x="0" y="0"/>
          <a:ext cx="0" cy="0"/>
          <a:chOff x="0" y="0"/>
          <a:chExt cx="0" cy="0"/>
        </a:xfrm>
      </p:grpSpPr>
      <p:sp>
        <p:nvSpPr>
          <p:cNvPr id="14" name="Picture Placeholder 6"/>
          <p:cNvSpPr>
            <a:spLocks noGrp="1"/>
          </p:cNvSpPr>
          <p:nvPr>
            <p:ph type="pic" sz="quarter" idx="10" hasCustomPrompt="1"/>
          </p:nvPr>
        </p:nvSpPr>
        <p:spPr>
          <a:xfrm>
            <a:off x="6249619" y="0"/>
            <a:ext cx="5942381" cy="6858000"/>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0421270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hree Pictures 02">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1" name="Picture Placeholder 6"/>
          <p:cNvSpPr>
            <a:spLocks noGrp="1"/>
          </p:cNvSpPr>
          <p:nvPr>
            <p:ph type="pic" sz="quarter" idx="10" hasCustomPrompt="1"/>
          </p:nvPr>
        </p:nvSpPr>
        <p:spPr>
          <a:xfrm>
            <a:off x="183399" y="1575370"/>
            <a:ext cx="3597455" cy="3543436"/>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2" name="Picture Placeholder 6"/>
          <p:cNvSpPr>
            <a:spLocks noGrp="1"/>
          </p:cNvSpPr>
          <p:nvPr>
            <p:ph type="pic" sz="quarter" idx="14" hasCustomPrompt="1"/>
          </p:nvPr>
        </p:nvSpPr>
        <p:spPr>
          <a:xfrm>
            <a:off x="4297274" y="1575370"/>
            <a:ext cx="3597455" cy="3543436"/>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3" name="Picture Placeholder 6"/>
          <p:cNvSpPr>
            <a:spLocks noGrp="1"/>
          </p:cNvSpPr>
          <p:nvPr>
            <p:ph type="pic" sz="quarter" idx="15" hasCustomPrompt="1"/>
          </p:nvPr>
        </p:nvSpPr>
        <p:spPr>
          <a:xfrm>
            <a:off x="8411149" y="1575370"/>
            <a:ext cx="3597455" cy="3543436"/>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502961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Three Pictures 03">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0" name="Picture Placeholder 6"/>
          <p:cNvSpPr>
            <a:spLocks noGrp="1"/>
          </p:cNvSpPr>
          <p:nvPr>
            <p:ph type="pic" sz="quarter" idx="10" hasCustomPrompt="1"/>
          </p:nvPr>
        </p:nvSpPr>
        <p:spPr>
          <a:xfrm>
            <a:off x="475895" y="1445657"/>
            <a:ext cx="3469533" cy="2351680"/>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4" name="Picture Placeholder 6"/>
          <p:cNvSpPr>
            <a:spLocks noGrp="1"/>
          </p:cNvSpPr>
          <p:nvPr>
            <p:ph type="pic" sz="quarter" idx="14" hasCustomPrompt="1"/>
          </p:nvPr>
        </p:nvSpPr>
        <p:spPr>
          <a:xfrm>
            <a:off x="4361234" y="1445657"/>
            <a:ext cx="3469533" cy="2351680"/>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5" name="Picture Placeholder 6"/>
          <p:cNvSpPr>
            <a:spLocks noGrp="1"/>
          </p:cNvSpPr>
          <p:nvPr>
            <p:ph type="pic" sz="quarter" idx="15" hasCustomPrompt="1"/>
          </p:nvPr>
        </p:nvSpPr>
        <p:spPr>
          <a:xfrm>
            <a:off x="8241795" y="1445657"/>
            <a:ext cx="3469533" cy="2351680"/>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5570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ow Left Right Picture">
    <p:spTree>
      <p:nvGrpSpPr>
        <p:cNvPr id="1" name=""/>
        <p:cNvGrpSpPr/>
        <p:nvPr/>
      </p:nvGrpSpPr>
      <p:grpSpPr>
        <a:xfrm>
          <a:off x="0" y="0"/>
          <a:ext cx="0" cy="0"/>
          <a:chOff x="0" y="0"/>
          <a:chExt cx="0" cy="0"/>
        </a:xfrm>
      </p:grpSpPr>
      <p:sp>
        <p:nvSpPr>
          <p:cNvPr id="21" name="Picture Placeholder 6"/>
          <p:cNvSpPr>
            <a:spLocks noGrp="1"/>
          </p:cNvSpPr>
          <p:nvPr>
            <p:ph type="pic" sz="quarter" idx="10" hasCustomPrompt="1"/>
          </p:nvPr>
        </p:nvSpPr>
        <p:spPr>
          <a:xfrm>
            <a:off x="183399" y="1575369"/>
            <a:ext cx="3597455" cy="3400024"/>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3" name="Picture Placeholder 6"/>
          <p:cNvSpPr>
            <a:spLocks noGrp="1"/>
          </p:cNvSpPr>
          <p:nvPr>
            <p:ph type="pic" sz="quarter" idx="15" hasCustomPrompt="1"/>
          </p:nvPr>
        </p:nvSpPr>
        <p:spPr>
          <a:xfrm>
            <a:off x="8411149" y="1575371"/>
            <a:ext cx="3597455" cy="3400023"/>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45432480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Middle Picture">
    <p:spTree>
      <p:nvGrpSpPr>
        <p:cNvPr id="1" name=""/>
        <p:cNvGrpSpPr/>
        <p:nvPr/>
      </p:nvGrpSpPr>
      <p:grpSpPr>
        <a:xfrm>
          <a:off x="0" y="0"/>
          <a:ext cx="0" cy="0"/>
          <a:chOff x="0" y="0"/>
          <a:chExt cx="0" cy="0"/>
        </a:xfrm>
      </p:grpSpPr>
      <p:sp>
        <p:nvSpPr>
          <p:cNvPr id="5" name="Picture Placeholder 6"/>
          <p:cNvSpPr>
            <a:spLocks noGrp="1"/>
          </p:cNvSpPr>
          <p:nvPr>
            <p:ph type="pic" sz="quarter" idx="10" hasCustomPrompt="1"/>
          </p:nvPr>
        </p:nvSpPr>
        <p:spPr>
          <a:xfrm>
            <a:off x="5020671" y="1382568"/>
            <a:ext cx="3360699" cy="4965187"/>
          </a:xfrm>
          <a:prstGeom prst="downArrowCallout">
            <a:avLst>
              <a:gd name="adj1" fmla="val 15820"/>
              <a:gd name="adj2" fmla="val 7910"/>
              <a:gd name="adj3" fmla="val 7060"/>
              <a:gd name="adj4" fmla="val 95221"/>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6" name="Flowchart: Off-page Connector 5"/>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7"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8" name="Flowchart: Off-page Connector 7"/>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9"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0"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1"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101766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fade">
                                      <p:cBhvr>
                                        <p:cTn id="13"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14" name="Picture Placeholder 6"/>
          <p:cNvSpPr>
            <a:spLocks noGrp="1"/>
          </p:cNvSpPr>
          <p:nvPr>
            <p:ph type="pic" sz="quarter" idx="10" hasCustomPrompt="1"/>
          </p:nvPr>
        </p:nvSpPr>
        <p:spPr>
          <a:xfrm>
            <a:off x="1463041" y="1758206"/>
            <a:ext cx="3250392" cy="4270188"/>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5" name="Picture Placeholder 6"/>
          <p:cNvSpPr>
            <a:spLocks noGrp="1"/>
          </p:cNvSpPr>
          <p:nvPr>
            <p:ph type="pic" sz="quarter" idx="11" hasCustomPrompt="1"/>
          </p:nvPr>
        </p:nvSpPr>
        <p:spPr>
          <a:xfrm>
            <a:off x="7478569" y="1758206"/>
            <a:ext cx="3250392" cy="4270188"/>
          </a:xfrm>
          <a:prstGeom prst="rect">
            <a:avLst/>
          </a:prstGeom>
        </p:spPr>
        <p:txBody>
          <a:bodyPr anchor="t"/>
          <a:lstStyle>
            <a:lvl1pPr algn="ctr" rtl="0">
              <a:buNone/>
              <a:defRPr sz="1600" baseline="0">
                <a:solidFill>
                  <a:schemeClr val="tx1">
                    <a:lumMod val="75000"/>
                    <a:lumOff val="25000"/>
                  </a:schemeClr>
                </a:solidFill>
              </a:defRPr>
            </a:lvl1pPr>
          </a:lstStyle>
          <a:p>
            <a:r>
              <a:rPr lang="en-US" dirty="0"/>
              <a:t>Click to insert your image here !</a:t>
            </a:r>
          </a:p>
        </p:txBody>
      </p:sp>
      <p:sp>
        <p:nvSpPr>
          <p:cNvPr id="16" name="Picture Placeholder 6"/>
          <p:cNvSpPr>
            <a:spLocks noGrp="1"/>
          </p:cNvSpPr>
          <p:nvPr>
            <p:ph type="pic" sz="quarter" idx="12" hasCustomPrompt="1"/>
          </p:nvPr>
        </p:nvSpPr>
        <p:spPr>
          <a:xfrm>
            <a:off x="4344776" y="1438846"/>
            <a:ext cx="3647921" cy="4908909"/>
          </a:xfrm>
          <a:prstGeom prst="rect">
            <a:avLst/>
          </a:prstGeom>
        </p:spPr>
        <p:txBody>
          <a:bodyPr anchor="t"/>
          <a:lstStyle>
            <a:lvl1pPr algn="ctr" rtl="0">
              <a:buNone/>
              <a:defRPr sz="1600" baseline="0">
                <a:solidFill>
                  <a:schemeClr val="tx1">
                    <a:lumMod val="75000"/>
                    <a:lumOff val="25000"/>
                  </a:schemeClr>
                </a:solidFill>
              </a:defRPr>
            </a:lvl1pPr>
          </a:lstStyle>
          <a:p>
            <a:r>
              <a:rPr lang="en-US" dirty="0"/>
              <a:t>Click to insert your image here !</a:t>
            </a:r>
          </a:p>
        </p:txBody>
      </p:sp>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1934983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05">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0" name="Picture Placeholder 6"/>
          <p:cNvSpPr>
            <a:spLocks noGrp="1"/>
          </p:cNvSpPr>
          <p:nvPr>
            <p:ph type="pic" sz="quarter" idx="16"/>
          </p:nvPr>
        </p:nvSpPr>
        <p:spPr>
          <a:xfrm>
            <a:off x="4226225" y="1742904"/>
            <a:ext cx="1806275" cy="1805853"/>
          </a:xfrm>
          <a:prstGeom prst="roundRect">
            <a:avLst>
              <a:gd name="adj" fmla="val 11744"/>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1" name="Picture Placeholder 6"/>
          <p:cNvSpPr>
            <a:spLocks noGrp="1"/>
          </p:cNvSpPr>
          <p:nvPr>
            <p:ph type="pic" sz="quarter" idx="17"/>
          </p:nvPr>
        </p:nvSpPr>
        <p:spPr>
          <a:xfrm>
            <a:off x="6173535" y="1742904"/>
            <a:ext cx="1806275" cy="1805853"/>
          </a:xfrm>
          <a:prstGeom prst="roundRect">
            <a:avLst>
              <a:gd name="adj" fmla="val 7524"/>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6"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7"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2615387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our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3" name="Picture Placeholder 6"/>
          <p:cNvSpPr>
            <a:spLocks noGrp="1"/>
          </p:cNvSpPr>
          <p:nvPr>
            <p:ph type="pic" sz="quarter" idx="10" hasCustomPrompt="1"/>
          </p:nvPr>
        </p:nvSpPr>
        <p:spPr>
          <a:xfrm>
            <a:off x="121920" y="1438846"/>
            <a:ext cx="2804160" cy="3526343"/>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4" name="Picture Placeholder 6"/>
          <p:cNvSpPr>
            <a:spLocks noGrp="1"/>
          </p:cNvSpPr>
          <p:nvPr>
            <p:ph type="pic" sz="quarter" idx="14" hasCustomPrompt="1"/>
          </p:nvPr>
        </p:nvSpPr>
        <p:spPr>
          <a:xfrm>
            <a:off x="3169920" y="1438846"/>
            <a:ext cx="2804160" cy="3526343"/>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5" name="Picture Placeholder 6"/>
          <p:cNvSpPr>
            <a:spLocks noGrp="1"/>
          </p:cNvSpPr>
          <p:nvPr>
            <p:ph type="pic" sz="quarter" idx="15" hasCustomPrompt="1"/>
          </p:nvPr>
        </p:nvSpPr>
        <p:spPr>
          <a:xfrm>
            <a:off x="6217920" y="1438846"/>
            <a:ext cx="2804160" cy="3526343"/>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6" name="Picture Placeholder 6"/>
          <p:cNvSpPr>
            <a:spLocks noGrp="1"/>
          </p:cNvSpPr>
          <p:nvPr>
            <p:ph type="pic" sz="quarter" idx="16" hasCustomPrompt="1"/>
          </p:nvPr>
        </p:nvSpPr>
        <p:spPr>
          <a:xfrm>
            <a:off x="9265920" y="1438846"/>
            <a:ext cx="2804160" cy="3526343"/>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102177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our Pictures 02">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9" name="Picture Placeholder 6"/>
          <p:cNvSpPr>
            <a:spLocks noGrp="1"/>
          </p:cNvSpPr>
          <p:nvPr>
            <p:ph type="pic" sz="quarter" idx="10" hasCustomPrompt="1"/>
          </p:nvPr>
        </p:nvSpPr>
        <p:spPr>
          <a:xfrm>
            <a:off x="475894" y="1201531"/>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0" name="Picture Placeholder 6"/>
          <p:cNvSpPr>
            <a:spLocks noGrp="1"/>
          </p:cNvSpPr>
          <p:nvPr>
            <p:ph type="pic" sz="quarter" idx="14" hasCustomPrompt="1"/>
          </p:nvPr>
        </p:nvSpPr>
        <p:spPr>
          <a:xfrm>
            <a:off x="4361234" y="1201531"/>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1" name="Picture Placeholder 6"/>
          <p:cNvSpPr>
            <a:spLocks noGrp="1"/>
          </p:cNvSpPr>
          <p:nvPr>
            <p:ph type="pic" sz="quarter" idx="15" hasCustomPrompt="1"/>
          </p:nvPr>
        </p:nvSpPr>
        <p:spPr>
          <a:xfrm>
            <a:off x="8241795" y="1201531"/>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2" name="Picture Placeholder 6"/>
          <p:cNvSpPr>
            <a:spLocks noGrp="1"/>
          </p:cNvSpPr>
          <p:nvPr>
            <p:ph type="pic" sz="quarter" idx="16" hasCustomPrompt="1"/>
          </p:nvPr>
        </p:nvSpPr>
        <p:spPr>
          <a:xfrm>
            <a:off x="475894" y="3806159"/>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3" name="Picture Placeholder 6"/>
          <p:cNvSpPr>
            <a:spLocks noGrp="1"/>
          </p:cNvSpPr>
          <p:nvPr>
            <p:ph type="pic" sz="quarter" idx="17" hasCustomPrompt="1"/>
          </p:nvPr>
        </p:nvSpPr>
        <p:spPr>
          <a:xfrm>
            <a:off x="8241795" y="3806159"/>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4" name="Picture Placeholder 6"/>
          <p:cNvSpPr>
            <a:spLocks noGrp="1"/>
          </p:cNvSpPr>
          <p:nvPr>
            <p:ph type="pic" sz="quarter" idx="18" hasCustomPrompt="1"/>
          </p:nvPr>
        </p:nvSpPr>
        <p:spPr>
          <a:xfrm>
            <a:off x="4361234" y="3806159"/>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261274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12" name="Picture Placeholder 6"/>
          <p:cNvSpPr>
            <a:spLocks noGrp="1"/>
          </p:cNvSpPr>
          <p:nvPr>
            <p:ph type="pic" sz="quarter" idx="10" hasCustomPrompt="1"/>
          </p:nvPr>
        </p:nvSpPr>
        <p:spPr>
          <a:xfrm>
            <a:off x="296334" y="215900"/>
            <a:ext cx="5880100" cy="6426200"/>
          </a:xfrm>
          <a:prstGeom prst="round1Rect">
            <a:avLst>
              <a:gd name="adj" fmla="val 5318"/>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3" name="Picture Placeholder 6"/>
          <p:cNvSpPr>
            <a:spLocks noGrp="1"/>
          </p:cNvSpPr>
          <p:nvPr>
            <p:ph type="pic" sz="quarter" idx="11" hasCustomPrompt="1"/>
          </p:nvPr>
        </p:nvSpPr>
        <p:spPr>
          <a:xfrm>
            <a:off x="6406867" y="216720"/>
            <a:ext cx="5488240" cy="4518040"/>
          </a:xfrm>
          <a:prstGeom prst="round1Rect">
            <a:avLst>
              <a:gd name="adj" fmla="val 6441"/>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4" name="Picture Placeholder 6"/>
          <p:cNvSpPr>
            <a:spLocks noGrp="1"/>
          </p:cNvSpPr>
          <p:nvPr>
            <p:ph type="pic" sz="quarter" idx="12" hasCustomPrompt="1"/>
          </p:nvPr>
        </p:nvSpPr>
        <p:spPr>
          <a:xfrm>
            <a:off x="6406865" y="4978885"/>
            <a:ext cx="5488240" cy="1662384"/>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28236074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a:xfrm>
            <a:off x="296333" y="215900"/>
            <a:ext cx="5646048" cy="4518040"/>
          </a:xfrm>
          <a:prstGeom prst="round1Rect">
            <a:avLst>
              <a:gd name="adj" fmla="val 6441"/>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7" name="Picture Placeholder 6"/>
          <p:cNvSpPr>
            <a:spLocks noGrp="1"/>
          </p:cNvSpPr>
          <p:nvPr>
            <p:ph type="pic" sz="quarter" idx="14" hasCustomPrompt="1"/>
          </p:nvPr>
        </p:nvSpPr>
        <p:spPr>
          <a:xfrm>
            <a:off x="296333" y="4978885"/>
            <a:ext cx="5646048" cy="1662384"/>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8" name="Picture Placeholder 6"/>
          <p:cNvSpPr>
            <a:spLocks noGrp="1"/>
          </p:cNvSpPr>
          <p:nvPr>
            <p:ph type="pic" sz="quarter" idx="15" hasCustomPrompt="1"/>
          </p:nvPr>
        </p:nvSpPr>
        <p:spPr>
          <a:xfrm>
            <a:off x="6249619" y="215900"/>
            <a:ext cx="5646048" cy="4518040"/>
          </a:xfrm>
          <a:prstGeom prst="round1Rect">
            <a:avLst>
              <a:gd name="adj" fmla="val 6441"/>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9" name="Picture Placeholder 6"/>
          <p:cNvSpPr>
            <a:spLocks noGrp="1"/>
          </p:cNvSpPr>
          <p:nvPr>
            <p:ph type="pic" sz="quarter" idx="16" hasCustomPrompt="1"/>
          </p:nvPr>
        </p:nvSpPr>
        <p:spPr>
          <a:xfrm>
            <a:off x="6249619" y="4978885"/>
            <a:ext cx="5646048" cy="1662384"/>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79859790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ortfolio">
    <p:spTree>
      <p:nvGrpSpPr>
        <p:cNvPr id="1" name=""/>
        <p:cNvGrpSpPr/>
        <p:nvPr/>
      </p:nvGrpSpPr>
      <p:grpSpPr>
        <a:xfrm>
          <a:off x="0" y="0"/>
          <a:ext cx="0" cy="0"/>
          <a:chOff x="0" y="0"/>
          <a:chExt cx="0" cy="0"/>
        </a:xfrm>
      </p:grpSpPr>
      <p:sp>
        <p:nvSpPr>
          <p:cNvPr id="26" name="Picture Placeholder 6"/>
          <p:cNvSpPr>
            <a:spLocks noGrp="1"/>
          </p:cNvSpPr>
          <p:nvPr>
            <p:ph type="pic" sz="quarter" idx="10" hasCustomPrompt="1"/>
          </p:nvPr>
        </p:nvSpPr>
        <p:spPr>
          <a:xfrm>
            <a:off x="487251" y="3625657"/>
            <a:ext cx="2677295" cy="236606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7" name="Picture Placeholder 6"/>
          <p:cNvSpPr>
            <a:spLocks noGrp="1"/>
          </p:cNvSpPr>
          <p:nvPr>
            <p:ph type="pic" sz="quarter" idx="11" hasCustomPrompt="1"/>
          </p:nvPr>
        </p:nvSpPr>
        <p:spPr>
          <a:xfrm>
            <a:off x="3343837" y="1438845"/>
            <a:ext cx="2677295" cy="236606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8" name="Picture Placeholder 6"/>
          <p:cNvSpPr>
            <a:spLocks noGrp="1"/>
          </p:cNvSpPr>
          <p:nvPr>
            <p:ph type="pic" sz="quarter" idx="12" hasCustomPrompt="1"/>
          </p:nvPr>
        </p:nvSpPr>
        <p:spPr>
          <a:xfrm>
            <a:off x="6171142" y="3625657"/>
            <a:ext cx="2677295" cy="236606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9" name="Picture Placeholder 6"/>
          <p:cNvSpPr>
            <a:spLocks noGrp="1"/>
          </p:cNvSpPr>
          <p:nvPr>
            <p:ph type="pic" sz="quarter" idx="13" hasCustomPrompt="1"/>
          </p:nvPr>
        </p:nvSpPr>
        <p:spPr>
          <a:xfrm>
            <a:off x="9013086" y="1438845"/>
            <a:ext cx="2677295" cy="236606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2" name="Down Arrow Callout 11"/>
          <p:cNvSpPr/>
          <p:nvPr userDrawn="1"/>
        </p:nvSpPr>
        <p:spPr>
          <a:xfrm>
            <a:off x="487249" y="1423918"/>
            <a:ext cx="2677296" cy="2662500"/>
          </a:xfrm>
          <a:prstGeom prst="downArrowCallout">
            <a:avLst>
              <a:gd name="adj1" fmla="val 23554"/>
              <a:gd name="adj2" fmla="val 10346"/>
              <a:gd name="adj3" fmla="val 10003"/>
              <a:gd name="adj4" fmla="val 89997"/>
            </a:avLst>
          </a:prstGeom>
          <a:solidFill>
            <a:schemeClr val="accent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endParaRPr lang="en-US" sz="5867" dirty="0">
              <a:solidFill>
                <a:prstClr val="white"/>
              </a:solidFill>
              <a:latin typeface="FontAwesome" pitchFamily="2" charset="0"/>
            </a:endParaRPr>
          </a:p>
          <a:p>
            <a:pPr algn="ctr">
              <a:spcBef>
                <a:spcPct val="20000"/>
              </a:spcBef>
              <a:defRPr/>
            </a:pPr>
            <a:endParaRPr lang="en-US" sz="1600" b="1" dirty="0">
              <a:solidFill>
                <a:prstClr val="white">
                  <a:lumMod val="95000"/>
                </a:prstClr>
              </a:solidFill>
            </a:endParaRPr>
          </a:p>
        </p:txBody>
      </p:sp>
      <p:sp>
        <p:nvSpPr>
          <p:cNvPr id="13" name="Up Arrow Callout 12"/>
          <p:cNvSpPr/>
          <p:nvPr userDrawn="1"/>
        </p:nvSpPr>
        <p:spPr>
          <a:xfrm>
            <a:off x="3343835" y="3318325"/>
            <a:ext cx="2677296" cy="2688327"/>
          </a:xfrm>
          <a:prstGeom prst="upArrowCallout">
            <a:avLst>
              <a:gd name="adj1" fmla="val 25000"/>
              <a:gd name="adj2" fmla="val 9346"/>
              <a:gd name="adj3" fmla="val 11156"/>
              <a:gd name="adj4" fmla="val 88844"/>
            </a:avLst>
          </a:prstGeom>
          <a:solidFill>
            <a:schemeClr val="accent2"/>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endParaRPr lang="en-US" sz="5333" dirty="0">
              <a:solidFill>
                <a:prstClr val="white"/>
              </a:solidFill>
              <a:latin typeface="FontAwesome" pitchFamily="2" charset="0"/>
            </a:endParaRPr>
          </a:p>
        </p:txBody>
      </p:sp>
      <p:sp>
        <p:nvSpPr>
          <p:cNvPr id="15" name="Down Arrow Callout 14"/>
          <p:cNvSpPr/>
          <p:nvPr userDrawn="1"/>
        </p:nvSpPr>
        <p:spPr>
          <a:xfrm>
            <a:off x="6171140" y="1423918"/>
            <a:ext cx="2677296" cy="2662500"/>
          </a:xfrm>
          <a:prstGeom prst="downArrowCallout">
            <a:avLst>
              <a:gd name="adj1" fmla="val 23554"/>
              <a:gd name="adj2" fmla="val 10346"/>
              <a:gd name="adj3" fmla="val 10003"/>
              <a:gd name="adj4" fmla="val 89997"/>
            </a:avLst>
          </a:prstGeom>
          <a:solidFill>
            <a:schemeClr val="accent3"/>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r>
              <a:rPr lang="en-US" sz="1333" dirty="0">
                <a:solidFill>
                  <a:prstClr val="white"/>
                </a:solidFill>
              </a:rPr>
              <a:t> </a:t>
            </a:r>
          </a:p>
        </p:txBody>
      </p:sp>
      <p:sp>
        <p:nvSpPr>
          <p:cNvPr id="17" name="Up Arrow Callout 16"/>
          <p:cNvSpPr/>
          <p:nvPr userDrawn="1"/>
        </p:nvSpPr>
        <p:spPr>
          <a:xfrm>
            <a:off x="9013085" y="3318325"/>
            <a:ext cx="2677296" cy="2688327"/>
          </a:xfrm>
          <a:prstGeom prst="upArrowCallout">
            <a:avLst>
              <a:gd name="adj1" fmla="val 25000"/>
              <a:gd name="adj2" fmla="val 9346"/>
              <a:gd name="adj3" fmla="val 11156"/>
              <a:gd name="adj4" fmla="val 88844"/>
            </a:avLst>
          </a:prstGeom>
          <a:solidFill>
            <a:schemeClr val="accent4"/>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br>
              <a:rPr lang="en-US" sz="8000" dirty="0">
                <a:solidFill>
                  <a:prstClr val="white"/>
                </a:solidFill>
                <a:latin typeface="FontAwesome" pitchFamily="2" charset="0"/>
              </a:rPr>
            </a:br>
            <a:endParaRPr lang="en-US" sz="1600" b="1" dirty="0">
              <a:solidFill>
                <a:prstClr val="white">
                  <a:lumMod val="95000"/>
                </a:prstClr>
              </a:solidFill>
            </a:endParaRPr>
          </a:p>
        </p:txBody>
      </p:sp>
      <p:sp>
        <p:nvSpPr>
          <p:cNvPr id="30" name="Flowchart: Off-page Connector 29"/>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31" name="Slide Number Placeholder 4"/>
          <p:cNvSpPr>
            <a:spLocks noGrp="1"/>
          </p:cNvSpPr>
          <p:nvPr>
            <p:ph type="sldNum" sz="quarter" idx="14"/>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32"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33"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1317487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 accel="50000" decel="5000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fill="hold"/>
                                        <p:tgtEl>
                                          <p:spTgt spid="15"/>
                                        </p:tgtEl>
                                        <p:attrNameLst>
                                          <p:attrName>ppt_x</p:attrName>
                                        </p:attrNameLst>
                                      </p:cBhvr>
                                      <p:tavLst>
                                        <p:tav tm="0">
                                          <p:val>
                                            <p:strVal val="#ppt_x"/>
                                          </p:val>
                                        </p:tav>
                                        <p:tav tm="100000">
                                          <p:val>
                                            <p:strVal val="#ppt_x"/>
                                          </p:val>
                                        </p:tav>
                                      </p:tavLst>
                                    </p:anim>
                                    <p:anim calcmode="lin" valueType="num">
                                      <p:cBhvr additive="base">
                                        <p:cTn id="17" dur="500" fill="hold"/>
                                        <p:tgtEl>
                                          <p:spTgt spid="15"/>
                                        </p:tgtEl>
                                        <p:attrNameLst>
                                          <p:attrName>ppt_y</p:attrName>
                                        </p:attrNameLst>
                                      </p:cBhvr>
                                      <p:tavLst>
                                        <p:tav tm="0">
                                          <p:val>
                                            <p:strVal val="0-#ppt_h/2"/>
                                          </p:val>
                                        </p:tav>
                                        <p:tav tm="100000">
                                          <p:val>
                                            <p:strVal val="#ppt_y"/>
                                          </p:val>
                                        </p:tav>
                                      </p:tavLst>
                                    </p:anim>
                                  </p:childTnLst>
                                </p:cTn>
                              </p:par>
                              <p:par>
                                <p:cTn id="18" presetID="2" presetClass="entr" presetSubtype="4" accel="50000" decel="5000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ppt_x"/>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anim calcmode="lin" valueType="num">
                                      <p:cBhvr>
                                        <p:cTn id="25" dur="500" fill="hold"/>
                                        <p:tgtEl>
                                          <p:spTgt spid="32"/>
                                        </p:tgtEl>
                                        <p:attrNameLst>
                                          <p:attrName>ppt_x</p:attrName>
                                        </p:attrNameLst>
                                      </p:cBhvr>
                                      <p:tavLst>
                                        <p:tav tm="0">
                                          <p:val>
                                            <p:strVal val="#ppt_x"/>
                                          </p:val>
                                        </p:tav>
                                        <p:tav tm="100000">
                                          <p:val>
                                            <p:strVal val="#ppt_x"/>
                                          </p:val>
                                        </p:tav>
                                      </p:tavLst>
                                    </p:anim>
                                    <p:anim calcmode="lin" valueType="num">
                                      <p:cBhvr>
                                        <p:cTn id="26" dur="500" fill="hold"/>
                                        <p:tgtEl>
                                          <p:spTgt spid="32"/>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33">
                                            <p:txEl>
                                              <p:pRg st="0" end="0"/>
                                            </p:txEl>
                                          </p:spTgt>
                                        </p:tgtEl>
                                        <p:attrNameLst>
                                          <p:attrName>style.visibility</p:attrName>
                                        </p:attrNameLst>
                                      </p:cBhvr>
                                      <p:to>
                                        <p:strVal val="visible"/>
                                      </p:to>
                                    </p:set>
                                    <p:animEffect transition="in" filter="fade">
                                      <p:cBhvr>
                                        <p:cTn id="30"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17" grpId="0" animBg="1"/>
      <p:bldP spid="32" grpId="0"/>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One Picture with three Columes">
    <p:spTree>
      <p:nvGrpSpPr>
        <p:cNvPr id="1" name=""/>
        <p:cNvGrpSpPr/>
        <p:nvPr/>
      </p:nvGrpSpPr>
      <p:grpSpPr>
        <a:xfrm>
          <a:off x="0" y="0"/>
          <a:ext cx="0" cy="0"/>
          <a:chOff x="0" y="0"/>
          <a:chExt cx="0" cy="0"/>
        </a:xfrm>
      </p:grpSpPr>
      <p:sp>
        <p:nvSpPr>
          <p:cNvPr id="30" name="Flowchart: Off-page Connector 29"/>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31" name="Slide Number Placeholder 4"/>
          <p:cNvSpPr>
            <a:spLocks noGrp="1"/>
          </p:cNvSpPr>
          <p:nvPr>
            <p:ph type="sldNum" sz="quarter" idx="14"/>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32"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33"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4" name="Down Arrow Callout 13"/>
          <p:cNvSpPr/>
          <p:nvPr userDrawn="1"/>
        </p:nvSpPr>
        <p:spPr>
          <a:xfrm>
            <a:off x="6193251" y="1662388"/>
            <a:ext cx="2472192" cy="4301321"/>
          </a:xfrm>
          <a:prstGeom prst="downArrowCallout">
            <a:avLst>
              <a:gd name="adj1" fmla="val 25000"/>
              <a:gd name="adj2" fmla="val 6698"/>
              <a:gd name="adj3" fmla="val 4369"/>
              <a:gd name="adj4" fmla="val 97489"/>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6" name="Down Arrow Callout 15"/>
          <p:cNvSpPr/>
          <p:nvPr userDrawn="1"/>
        </p:nvSpPr>
        <p:spPr>
          <a:xfrm>
            <a:off x="3539660" y="1662388"/>
            <a:ext cx="2472192" cy="4301321"/>
          </a:xfrm>
          <a:prstGeom prst="downArrowCallout">
            <a:avLst>
              <a:gd name="adj1" fmla="val 25000"/>
              <a:gd name="adj2" fmla="val 6698"/>
              <a:gd name="adj3" fmla="val 4369"/>
              <a:gd name="adj4" fmla="val 97489"/>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9" name="Down Arrow Callout 18"/>
          <p:cNvSpPr/>
          <p:nvPr userDrawn="1"/>
        </p:nvSpPr>
        <p:spPr>
          <a:xfrm>
            <a:off x="8846843" y="1662388"/>
            <a:ext cx="2472192" cy="4301321"/>
          </a:xfrm>
          <a:prstGeom prst="downArrowCallout">
            <a:avLst>
              <a:gd name="adj1" fmla="val 25000"/>
              <a:gd name="adj2" fmla="val 6698"/>
              <a:gd name="adj3" fmla="val 4369"/>
              <a:gd name="adj4" fmla="val 97489"/>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21" name="Picture Placeholder 6"/>
          <p:cNvSpPr>
            <a:spLocks noGrp="1"/>
          </p:cNvSpPr>
          <p:nvPr>
            <p:ph type="pic" sz="quarter" idx="15" hasCustomPrompt="1"/>
          </p:nvPr>
        </p:nvSpPr>
        <p:spPr>
          <a:xfrm>
            <a:off x="886069" y="1662386"/>
            <a:ext cx="2472192" cy="4301321"/>
          </a:xfrm>
          <a:prstGeom prst="downArrowCallout">
            <a:avLst>
              <a:gd name="adj1" fmla="val 26120"/>
              <a:gd name="adj2" fmla="val 6382"/>
              <a:gd name="adj3" fmla="val 5273"/>
              <a:gd name="adj4" fmla="val 96969"/>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97905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anim calcmode="lin" valueType="num">
                                      <p:cBhvr>
                                        <p:cTn id="8" dur="500" fill="hold"/>
                                        <p:tgtEl>
                                          <p:spTgt spid="32"/>
                                        </p:tgtEl>
                                        <p:attrNameLst>
                                          <p:attrName>ppt_x</p:attrName>
                                        </p:attrNameLst>
                                      </p:cBhvr>
                                      <p:tavLst>
                                        <p:tav tm="0">
                                          <p:val>
                                            <p:strVal val="#ppt_x"/>
                                          </p:val>
                                        </p:tav>
                                        <p:tav tm="100000">
                                          <p:val>
                                            <p:strVal val="#ppt_x"/>
                                          </p:val>
                                        </p:tav>
                                      </p:tavLst>
                                    </p:anim>
                                    <p:anim calcmode="lin" valueType="num">
                                      <p:cBhvr>
                                        <p:cTn id="9" dur="500" fill="hold"/>
                                        <p:tgtEl>
                                          <p:spTgt spid="3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3">
                                            <p:txEl>
                                              <p:pRg st="0" end="0"/>
                                            </p:txEl>
                                          </p:spTgt>
                                        </p:tgtEl>
                                        <p:attrNameLst>
                                          <p:attrName>style.visibility</p:attrName>
                                        </p:attrNameLst>
                                      </p:cBhvr>
                                      <p:to>
                                        <p:strVal val="visible"/>
                                      </p:to>
                                    </p:set>
                                    <p:animEffect transition="in" filter="fade">
                                      <p:cBhvr>
                                        <p:cTn id="13" dur="500"/>
                                        <p:tgtEl>
                                          <p:spTgt spid="33">
                                            <p:txEl>
                                              <p:pRg st="0" end="0"/>
                                            </p:txEl>
                                          </p:spTgt>
                                        </p:tgtEl>
                                      </p:cBhvr>
                                    </p:animEffect>
                                  </p:childTnLst>
                                </p:cTn>
                              </p:par>
                            </p:childTnLst>
                          </p:cTn>
                        </p:par>
                        <p:par>
                          <p:cTn id="14" fill="hold">
                            <p:stCondLst>
                              <p:cond delay="1000"/>
                            </p:stCondLst>
                            <p:childTnLst>
                              <p:par>
                                <p:cTn id="15" presetID="2" presetClass="entr" presetSubtype="4" accel="50000" decel="5000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14" grpId="0" animBg="1"/>
      <p:bldP spid="16" grpId="0" animBg="1"/>
      <p:bldP spid="19" grpId="0" animBg="1"/>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ulome With Picture">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8" name="Picture Placeholder 6"/>
          <p:cNvSpPr>
            <a:spLocks noGrp="1"/>
          </p:cNvSpPr>
          <p:nvPr>
            <p:ph type="pic" sz="quarter" idx="10" hasCustomPrompt="1"/>
          </p:nvPr>
        </p:nvSpPr>
        <p:spPr>
          <a:xfrm>
            <a:off x="896091" y="1448890"/>
            <a:ext cx="4913419" cy="3072372"/>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9" name="Picture Placeholder 6"/>
          <p:cNvSpPr>
            <a:spLocks noGrp="1"/>
          </p:cNvSpPr>
          <p:nvPr>
            <p:ph type="pic" sz="quarter" idx="14" hasCustomPrompt="1"/>
          </p:nvPr>
        </p:nvSpPr>
        <p:spPr>
          <a:xfrm>
            <a:off x="6385667" y="1445657"/>
            <a:ext cx="4910243" cy="307560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05948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Free Blank With Footer">
    <p:spTree>
      <p:nvGrpSpPr>
        <p:cNvPr id="1" name=""/>
        <p:cNvGrpSpPr/>
        <p:nvPr/>
      </p:nvGrpSpPr>
      <p:grpSpPr>
        <a:xfrm>
          <a:off x="0" y="0"/>
          <a:ext cx="0" cy="0"/>
          <a:chOff x="0" y="0"/>
          <a:chExt cx="0" cy="0"/>
        </a:xfrm>
      </p:grpSpPr>
      <p:sp>
        <p:nvSpPr>
          <p:cNvPr id="5" name="Flowchart: Off-page Connector 4"/>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6" name="Slide Number Placeholder 4"/>
          <p:cNvSpPr>
            <a:spLocks noGrp="1"/>
          </p:cNvSpPr>
          <p:nvPr>
            <p:ph type="sldNum" sz="quarter" idx="12"/>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Tree>
    <p:extLst>
      <p:ext uri="{BB962C8B-B14F-4D97-AF65-F5344CB8AC3E}">
        <p14:creationId xmlns:p14="http://schemas.microsoft.com/office/powerpoint/2010/main" val="312441954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Free Blank With Footer">
    <p:spTree>
      <p:nvGrpSpPr>
        <p:cNvPr id="1" name=""/>
        <p:cNvGrpSpPr/>
        <p:nvPr/>
      </p:nvGrpSpPr>
      <p:grpSpPr>
        <a:xfrm>
          <a:off x="0" y="0"/>
          <a:ext cx="0" cy="0"/>
          <a:chOff x="0" y="0"/>
          <a:chExt cx="0" cy="0"/>
        </a:xfrm>
      </p:grpSpPr>
      <p:sp>
        <p:nvSpPr>
          <p:cNvPr id="7" name="Flowchart: Off-page Connector 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4" name="Slide Number Placeholder 4"/>
          <p:cNvSpPr>
            <a:spLocks noGrp="1"/>
          </p:cNvSpPr>
          <p:nvPr>
            <p:ph type="sldNum" sz="quarter" idx="12"/>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5"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2266603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Free Blank With Footer">
    <p:spTree>
      <p:nvGrpSpPr>
        <p:cNvPr id="1" name=""/>
        <p:cNvGrpSpPr/>
        <p:nvPr/>
      </p:nvGrpSpPr>
      <p:grpSpPr>
        <a:xfrm>
          <a:off x="0" y="0"/>
          <a:ext cx="0" cy="0"/>
          <a:chOff x="0" y="0"/>
          <a:chExt cx="0" cy="0"/>
        </a:xfrm>
      </p:grpSpPr>
      <p:sp>
        <p:nvSpPr>
          <p:cNvPr id="7" name="Flowchart: Off-page Connector 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4" name="Slide Number Placeholder 4"/>
          <p:cNvSpPr>
            <a:spLocks noGrp="1"/>
          </p:cNvSpPr>
          <p:nvPr>
            <p:ph type="sldNum" sz="quarter" idx="12"/>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5" name="Title 1"/>
          <p:cNvSpPr>
            <a:spLocks noGrp="1"/>
          </p:cNvSpPr>
          <p:nvPr>
            <p:ph type="title" hasCustomPrompt="1"/>
          </p:nvPr>
        </p:nvSpPr>
        <p:spPr>
          <a:xfrm>
            <a:off x="3791720" y="541356"/>
            <a:ext cx="7518400" cy="471365"/>
          </a:xfrm>
          <a:prstGeom prst="rect">
            <a:avLst/>
          </a:prstGeom>
        </p:spPr>
        <p:txBody>
          <a:bodyPr wrap="none" lIns="0" tIns="0" rIns="0" bIns="0" anchor="ctr">
            <a:noAutofit/>
          </a:bodyPr>
          <a:lstStyle>
            <a:lvl1pPr algn="r">
              <a:defRPr sz="2667" b="1" baseline="0">
                <a:solidFill>
                  <a:schemeClr val="tx1">
                    <a:lumMod val="90000"/>
                    <a:lumOff val="10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5823720" y="1010678"/>
            <a:ext cx="5486400" cy="267661"/>
          </a:xfrm>
          <a:prstGeom prst="rect">
            <a:avLst/>
          </a:prstGeom>
        </p:spPr>
        <p:txBody>
          <a:bodyPr wrap="square" lIns="0" tIns="0" rIns="0" bIns="0" anchor="ctr">
            <a:noAutofit/>
          </a:bodyPr>
          <a:lstStyle>
            <a:lvl1pPr marL="0" indent="0" algn="r">
              <a:buNone/>
              <a:defRPr sz="14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675335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06">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6" name="Picture Placeholder 6"/>
          <p:cNvSpPr>
            <a:spLocks noGrp="1"/>
          </p:cNvSpPr>
          <p:nvPr>
            <p:ph type="pic" sz="quarter" idx="14"/>
          </p:nvPr>
        </p:nvSpPr>
        <p:spPr>
          <a:xfrm>
            <a:off x="3596691" y="3207051"/>
            <a:ext cx="1297573" cy="1297272"/>
          </a:xfrm>
          <a:prstGeom prst="ellipse">
            <a:avLst/>
          </a:prstGeom>
          <a:ln w="28575">
            <a:solidFill>
              <a:schemeClr val="accent1"/>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9" name="Picture Placeholder 6"/>
          <p:cNvSpPr>
            <a:spLocks noGrp="1"/>
          </p:cNvSpPr>
          <p:nvPr>
            <p:ph type="pic" sz="quarter" idx="15"/>
          </p:nvPr>
        </p:nvSpPr>
        <p:spPr>
          <a:xfrm>
            <a:off x="5391886" y="1377389"/>
            <a:ext cx="1297573" cy="1297272"/>
          </a:xfrm>
          <a:prstGeom prst="ellipse">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0" name="Picture Placeholder 6"/>
          <p:cNvSpPr>
            <a:spLocks noGrp="1"/>
          </p:cNvSpPr>
          <p:nvPr>
            <p:ph type="pic" sz="quarter" idx="16"/>
          </p:nvPr>
        </p:nvSpPr>
        <p:spPr>
          <a:xfrm>
            <a:off x="7224747" y="3198356"/>
            <a:ext cx="1297573" cy="1297272"/>
          </a:xfrm>
          <a:prstGeom prst="ellipse">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1" name="Picture Placeholder 6"/>
          <p:cNvSpPr>
            <a:spLocks noGrp="1"/>
          </p:cNvSpPr>
          <p:nvPr>
            <p:ph type="pic" sz="quarter" idx="17"/>
          </p:nvPr>
        </p:nvSpPr>
        <p:spPr>
          <a:xfrm>
            <a:off x="5399164" y="5012383"/>
            <a:ext cx="1297573" cy="1297272"/>
          </a:xfrm>
          <a:prstGeom prst="ellipse">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8"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232247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Free Blank With Foot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178120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32" Type="http://schemas.openxmlformats.org/officeDocument/2006/relationships/image" Target="../media/image1.png"/><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theme" Target="../theme/theme2.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26" Type="http://schemas.openxmlformats.org/officeDocument/2006/relationships/slideLayout" Target="../slideLayouts/slideLayout86.xml"/><Relationship Id="rId3" Type="http://schemas.openxmlformats.org/officeDocument/2006/relationships/slideLayout" Target="../slideLayouts/slideLayout63.xml"/><Relationship Id="rId21" Type="http://schemas.openxmlformats.org/officeDocument/2006/relationships/slideLayout" Target="../slideLayouts/slideLayout81.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5" Type="http://schemas.openxmlformats.org/officeDocument/2006/relationships/slideLayout" Target="../slideLayouts/slideLayout85.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29" Type="http://schemas.openxmlformats.org/officeDocument/2006/relationships/slideLayout" Target="../slideLayouts/slideLayout89.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24" Type="http://schemas.openxmlformats.org/officeDocument/2006/relationships/slideLayout" Target="../slideLayouts/slideLayout84.xml"/><Relationship Id="rId32" Type="http://schemas.openxmlformats.org/officeDocument/2006/relationships/image" Target="../media/image1.png"/><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slideLayout" Target="../slideLayouts/slideLayout83.xml"/><Relationship Id="rId28" Type="http://schemas.openxmlformats.org/officeDocument/2006/relationships/slideLayout" Target="../slideLayouts/slideLayout88.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31" Type="http://schemas.openxmlformats.org/officeDocument/2006/relationships/theme" Target="../theme/theme3.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slideLayout" Target="../slideLayouts/slideLayout82.xml"/><Relationship Id="rId27" Type="http://schemas.openxmlformats.org/officeDocument/2006/relationships/slideLayout" Target="../slideLayouts/slideLayout87.xml"/><Relationship Id="rId30"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7773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2" r:id="rId30"/>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551212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 id="2147483715" r:id="rId21"/>
    <p:sldLayoutId id="2147483717" r:id="rId22"/>
    <p:sldLayoutId id="2147483718" r:id="rId23"/>
    <p:sldLayoutId id="2147483719" r:id="rId24"/>
    <p:sldLayoutId id="2147483720" r:id="rId25"/>
    <p:sldLayoutId id="2147483721" r:id="rId26"/>
    <p:sldLayoutId id="2147483722" r:id="rId27"/>
    <p:sldLayoutId id="2147483723" r:id="rId28"/>
    <p:sldLayoutId id="2147483724" r:id="rId29"/>
    <p:sldLayoutId id="2147483726" r:id="rId30"/>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8127412"/>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 id="2147483748" r:id="rId20"/>
    <p:sldLayoutId id="2147483749" r:id="rId21"/>
    <p:sldLayoutId id="2147483751" r:id="rId22"/>
    <p:sldLayoutId id="2147483752" r:id="rId23"/>
    <p:sldLayoutId id="2147483753" r:id="rId24"/>
    <p:sldLayoutId id="2147483754" r:id="rId25"/>
    <p:sldLayoutId id="2147483755" r:id="rId26"/>
    <p:sldLayoutId id="2147483756" r:id="rId27"/>
    <p:sldLayoutId id="2147483757" r:id="rId28"/>
    <p:sldLayoutId id="2147483758" r:id="rId29"/>
    <p:sldLayoutId id="2147483760" r:id="rId30"/>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8.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8.xml"/><Relationship Id="rId1" Type="http://schemas.openxmlformats.org/officeDocument/2006/relationships/vmlDrawing" Target="../drawings/vmlDrawing4.vml"/><Relationship Id="rId5" Type="http://schemas.openxmlformats.org/officeDocument/2006/relationships/image" Target="../media/image14.wmf"/><Relationship Id="rId4"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8.xml"/><Relationship Id="rId1" Type="http://schemas.openxmlformats.org/officeDocument/2006/relationships/vmlDrawing" Target="../drawings/vmlDrawing5.vml"/><Relationship Id="rId4" Type="http://schemas.openxmlformats.org/officeDocument/2006/relationships/image" Target="../media/image1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oleObject" Target="../embeddings/oleObject10.bin"/><Relationship Id="rId7" Type="http://schemas.openxmlformats.org/officeDocument/2006/relationships/image" Target="../media/image19.wmf"/><Relationship Id="rId2" Type="http://schemas.openxmlformats.org/officeDocument/2006/relationships/slideLayout" Target="../slideLayouts/slideLayout28.xml"/><Relationship Id="rId1" Type="http://schemas.openxmlformats.org/officeDocument/2006/relationships/vmlDrawing" Target="../drawings/vmlDrawing6.vml"/><Relationship Id="rId6" Type="http://schemas.openxmlformats.org/officeDocument/2006/relationships/oleObject" Target="../embeddings/oleObject11.bin"/><Relationship Id="rId11" Type="http://schemas.openxmlformats.org/officeDocument/2006/relationships/image" Target="../media/image21.wmf"/><Relationship Id="rId5" Type="http://schemas.openxmlformats.org/officeDocument/2006/relationships/image" Target="../media/image22.png"/><Relationship Id="rId10" Type="http://schemas.openxmlformats.org/officeDocument/2006/relationships/oleObject" Target="../embeddings/oleObject13.bin"/><Relationship Id="rId4" Type="http://schemas.openxmlformats.org/officeDocument/2006/relationships/image" Target="../media/image18.wmf"/><Relationship Id="rId9" Type="http://schemas.openxmlformats.org/officeDocument/2006/relationships/image" Target="../media/image20.wmf"/></Relationships>
</file>

<file path=ppt/slides/_rels/slide21.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3.xml"/><Relationship Id="rId1" Type="http://schemas.openxmlformats.org/officeDocument/2006/relationships/slideLayout" Target="../slideLayouts/slideLayout28.xml"/><Relationship Id="rId4" Type="http://schemas.openxmlformats.org/officeDocument/2006/relationships/image" Target="../media/image26.w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8.xml"/><Relationship Id="rId1" Type="http://schemas.openxmlformats.org/officeDocument/2006/relationships/vmlDrawing" Target="../drawings/vmlDrawing7.vml"/><Relationship Id="rId5" Type="http://schemas.openxmlformats.org/officeDocument/2006/relationships/image" Target="../media/image27.wmf"/><Relationship Id="rId4" Type="http://schemas.openxmlformats.org/officeDocument/2006/relationships/oleObject" Target="../embeddings/oleObject14.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8.xml"/><Relationship Id="rId1" Type="http://schemas.openxmlformats.org/officeDocument/2006/relationships/vmlDrawing" Target="../drawings/vmlDrawing8.vml"/><Relationship Id="rId5" Type="http://schemas.openxmlformats.org/officeDocument/2006/relationships/image" Target="../media/image28.emf"/><Relationship Id="rId4" Type="http://schemas.openxmlformats.org/officeDocument/2006/relationships/oleObject" Target="../embeddings/oleObject15.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8.xml"/><Relationship Id="rId7" Type="http://schemas.openxmlformats.org/officeDocument/2006/relationships/image" Target="../media/image30.emf"/><Relationship Id="rId2" Type="http://schemas.openxmlformats.org/officeDocument/2006/relationships/slideLayout" Target="../slideLayouts/slideLayout28.xml"/><Relationship Id="rId1" Type="http://schemas.openxmlformats.org/officeDocument/2006/relationships/vmlDrawing" Target="../drawings/vmlDrawing9.vml"/><Relationship Id="rId6" Type="http://schemas.openxmlformats.org/officeDocument/2006/relationships/oleObject" Target="../embeddings/oleObject17.bin"/><Relationship Id="rId11" Type="http://schemas.openxmlformats.org/officeDocument/2006/relationships/image" Target="../media/image32.emf"/><Relationship Id="rId5" Type="http://schemas.openxmlformats.org/officeDocument/2006/relationships/image" Target="../media/image29.e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31.e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9.xml"/><Relationship Id="rId7" Type="http://schemas.openxmlformats.org/officeDocument/2006/relationships/image" Target="../media/image34.emf"/><Relationship Id="rId2" Type="http://schemas.openxmlformats.org/officeDocument/2006/relationships/slideLayout" Target="../slideLayouts/slideLayout28.xml"/><Relationship Id="rId1" Type="http://schemas.openxmlformats.org/officeDocument/2006/relationships/vmlDrawing" Target="../drawings/vmlDrawing10.vml"/><Relationship Id="rId6" Type="http://schemas.openxmlformats.org/officeDocument/2006/relationships/oleObject" Target="../embeddings/oleObject21.bin"/><Relationship Id="rId5" Type="http://schemas.openxmlformats.org/officeDocument/2006/relationships/image" Target="../media/image33.emf"/><Relationship Id="rId10" Type="http://schemas.openxmlformats.org/officeDocument/2006/relationships/image" Target="../media/image35.emf"/><Relationship Id="rId4" Type="http://schemas.openxmlformats.org/officeDocument/2006/relationships/oleObject" Target="../embeddings/oleObject20.bin"/><Relationship Id="rId9" Type="http://schemas.openxmlformats.org/officeDocument/2006/relationships/oleObject" Target="../embeddings/oleObject23.bin"/></Relationships>
</file>

<file path=ppt/slides/_rels/slide3.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8.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8.xml"/><Relationship Id="rId1" Type="http://schemas.openxmlformats.org/officeDocument/2006/relationships/vmlDrawing" Target="../drawings/vmlDrawing11.vml"/><Relationship Id="rId5" Type="http://schemas.openxmlformats.org/officeDocument/2006/relationships/image" Target="../media/image35.emf"/><Relationship Id="rId4" Type="http://schemas.openxmlformats.org/officeDocument/2006/relationships/oleObject" Target="../embeddings/oleObject23.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8.xml"/><Relationship Id="rId1" Type="http://schemas.openxmlformats.org/officeDocument/2006/relationships/vmlDrawing" Target="../drawings/vmlDrawing12.vml"/><Relationship Id="rId5" Type="http://schemas.openxmlformats.org/officeDocument/2006/relationships/image" Target="../media/image36.emf"/><Relationship Id="rId4" Type="http://schemas.openxmlformats.org/officeDocument/2006/relationships/oleObject" Target="../embeddings/oleObject24.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8.xml"/><Relationship Id="rId1" Type="http://schemas.openxmlformats.org/officeDocument/2006/relationships/vmlDrawing" Target="../drawings/vmlDrawing13.vml"/><Relationship Id="rId5" Type="http://schemas.openxmlformats.org/officeDocument/2006/relationships/image" Target="../media/image37.emf"/><Relationship Id="rId4" Type="http://schemas.openxmlformats.org/officeDocument/2006/relationships/oleObject" Target="../embeddings/oleObject25.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39.emf"/><Relationship Id="rId2" Type="http://schemas.openxmlformats.org/officeDocument/2006/relationships/slideLayout" Target="../slideLayouts/slideLayout28.xml"/><Relationship Id="rId1" Type="http://schemas.openxmlformats.org/officeDocument/2006/relationships/vmlDrawing" Target="../drawings/vmlDrawing14.vml"/><Relationship Id="rId6" Type="http://schemas.openxmlformats.org/officeDocument/2006/relationships/oleObject" Target="../embeddings/oleObject27.bin"/><Relationship Id="rId5" Type="http://schemas.openxmlformats.org/officeDocument/2006/relationships/image" Target="../media/image38.emf"/><Relationship Id="rId4" Type="http://schemas.openxmlformats.org/officeDocument/2006/relationships/oleObject" Target="../embeddings/oleObject26.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41.emf"/><Relationship Id="rId2" Type="http://schemas.openxmlformats.org/officeDocument/2006/relationships/slideLayout" Target="../slideLayouts/slideLayout28.xml"/><Relationship Id="rId1" Type="http://schemas.openxmlformats.org/officeDocument/2006/relationships/vmlDrawing" Target="../drawings/vmlDrawing15.vml"/><Relationship Id="rId6" Type="http://schemas.openxmlformats.org/officeDocument/2006/relationships/oleObject" Target="../embeddings/oleObject29.bin"/><Relationship Id="rId5" Type="http://schemas.openxmlformats.org/officeDocument/2006/relationships/image" Target="../media/image40.emf"/><Relationship Id="rId4" Type="http://schemas.openxmlformats.org/officeDocument/2006/relationships/oleObject" Target="../embeddings/oleObject28.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8.xml"/><Relationship Id="rId1" Type="http://schemas.openxmlformats.org/officeDocument/2006/relationships/vmlDrawing" Target="../drawings/vmlDrawing16.vml"/><Relationship Id="rId5" Type="http://schemas.openxmlformats.org/officeDocument/2006/relationships/image" Target="../media/image42.wmf"/><Relationship Id="rId4" Type="http://schemas.openxmlformats.org/officeDocument/2006/relationships/oleObject" Target="../embeddings/oleObject30.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19.xml"/><Relationship Id="rId7" Type="http://schemas.openxmlformats.org/officeDocument/2006/relationships/image" Target="../media/image44.wmf"/><Relationship Id="rId2" Type="http://schemas.openxmlformats.org/officeDocument/2006/relationships/slideLayout" Target="../slideLayouts/slideLayout28.xml"/><Relationship Id="rId1" Type="http://schemas.openxmlformats.org/officeDocument/2006/relationships/vmlDrawing" Target="../drawings/vmlDrawing17.vml"/><Relationship Id="rId6" Type="http://schemas.openxmlformats.org/officeDocument/2006/relationships/oleObject" Target="../embeddings/oleObject32.bin"/><Relationship Id="rId5" Type="http://schemas.openxmlformats.org/officeDocument/2006/relationships/image" Target="../media/image43.wmf"/><Relationship Id="rId4" Type="http://schemas.openxmlformats.org/officeDocument/2006/relationships/oleObject" Target="../embeddings/oleObject31.bin"/><Relationship Id="rId9" Type="http://schemas.openxmlformats.org/officeDocument/2006/relationships/image" Target="../media/image4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8.xml"/><Relationship Id="rId1" Type="http://schemas.openxmlformats.org/officeDocument/2006/relationships/vmlDrawing" Target="../drawings/vmlDrawing18.vml"/><Relationship Id="rId5" Type="http://schemas.openxmlformats.org/officeDocument/2006/relationships/image" Target="../media/image46.wmf"/><Relationship Id="rId4" Type="http://schemas.openxmlformats.org/officeDocument/2006/relationships/oleObject" Target="../embeddings/oleObject34.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48.wmf"/><Relationship Id="rId2" Type="http://schemas.openxmlformats.org/officeDocument/2006/relationships/slideLayout" Target="../slideLayouts/slideLayout28.xml"/><Relationship Id="rId1" Type="http://schemas.openxmlformats.org/officeDocument/2006/relationships/vmlDrawing" Target="../drawings/vmlDrawing19.vml"/><Relationship Id="rId6" Type="http://schemas.openxmlformats.org/officeDocument/2006/relationships/oleObject" Target="../embeddings/oleObject36.bin"/><Relationship Id="rId5" Type="http://schemas.openxmlformats.org/officeDocument/2006/relationships/image" Target="../media/image47.wmf"/><Relationship Id="rId4" Type="http://schemas.openxmlformats.org/officeDocument/2006/relationships/oleObject" Target="../embeddings/oleObject35.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50.wmf"/><Relationship Id="rId2" Type="http://schemas.openxmlformats.org/officeDocument/2006/relationships/slideLayout" Target="../slideLayouts/slideLayout28.xml"/><Relationship Id="rId1" Type="http://schemas.openxmlformats.org/officeDocument/2006/relationships/vmlDrawing" Target="../drawings/vmlDrawing20.vml"/><Relationship Id="rId6" Type="http://schemas.openxmlformats.org/officeDocument/2006/relationships/oleObject" Target="../embeddings/oleObject38.bin"/><Relationship Id="rId5" Type="http://schemas.openxmlformats.org/officeDocument/2006/relationships/image" Target="../media/image49.wmf"/><Relationship Id="rId4" Type="http://schemas.openxmlformats.org/officeDocument/2006/relationships/oleObject" Target="../embeddings/oleObject37.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notesSlide" Target="../notesSlides/notesSlide23.xml"/><Relationship Id="rId7" Type="http://schemas.openxmlformats.org/officeDocument/2006/relationships/image" Target="../media/image52.wmf"/><Relationship Id="rId2" Type="http://schemas.openxmlformats.org/officeDocument/2006/relationships/slideLayout" Target="../slideLayouts/slideLayout28.xml"/><Relationship Id="rId1" Type="http://schemas.openxmlformats.org/officeDocument/2006/relationships/vmlDrawing" Target="../drawings/vmlDrawing21.vml"/><Relationship Id="rId6" Type="http://schemas.openxmlformats.org/officeDocument/2006/relationships/oleObject" Target="../embeddings/oleObject40.bin"/><Relationship Id="rId5" Type="http://schemas.openxmlformats.org/officeDocument/2006/relationships/image" Target="../media/image51.wmf"/><Relationship Id="rId4" Type="http://schemas.openxmlformats.org/officeDocument/2006/relationships/oleObject" Target="../embeddings/oleObject39.bin"/><Relationship Id="rId9" Type="http://schemas.openxmlformats.org/officeDocument/2006/relationships/image" Target="../media/image53.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notesSlide" Target="../notesSlides/notesSlide24.xml"/><Relationship Id="rId7" Type="http://schemas.openxmlformats.org/officeDocument/2006/relationships/image" Target="../media/image55.wmf"/><Relationship Id="rId2" Type="http://schemas.openxmlformats.org/officeDocument/2006/relationships/slideLayout" Target="../slideLayouts/slideLayout28.xml"/><Relationship Id="rId1" Type="http://schemas.openxmlformats.org/officeDocument/2006/relationships/vmlDrawing" Target="../drawings/vmlDrawing22.vml"/><Relationship Id="rId6" Type="http://schemas.openxmlformats.org/officeDocument/2006/relationships/oleObject" Target="../embeddings/oleObject43.bin"/><Relationship Id="rId5" Type="http://schemas.openxmlformats.org/officeDocument/2006/relationships/image" Target="../media/image54.wmf"/><Relationship Id="rId4" Type="http://schemas.openxmlformats.org/officeDocument/2006/relationships/oleObject" Target="../embeddings/oleObject42.bin"/><Relationship Id="rId9" Type="http://schemas.openxmlformats.org/officeDocument/2006/relationships/image" Target="../media/image56.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notesSlide" Target="../notesSlides/notesSlide25.xml"/><Relationship Id="rId7" Type="http://schemas.openxmlformats.org/officeDocument/2006/relationships/image" Target="../media/image59.wmf"/><Relationship Id="rId2" Type="http://schemas.openxmlformats.org/officeDocument/2006/relationships/slideLayout" Target="../slideLayouts/slideLayout28.xml"/><Relationship Id="rId1" Type="http://schemas.openxmlformats.org/officeDocument/2006/relationships/vmlDrawing" Target="../drawings/vmlDrawing23.vml"/><Relationship Id="rId6" Type="http://schemas.openxmlformats.org/officeDocument/2006/relationships/oleObject" Target="../embeddings/oleObject46.bin"/><Relationship Id="rId11" Type="http://schemas.openxmlformats.org/officeDocument/2006/relationships/image" Target="../media/image61.wmf"/><Relationship Id="rId5" Type="http://schemas.openxmlformats.org/officeDocument/2006/relationships/image" Target="../media/image58.wmf"/><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60.wmf"/></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8.xml"/><Relationship Id="rId1" Type="http://schemas.openxmlformats.org/officeDocument/2006/relationships/vmlDrawing" Target="../drawings/vmlDrawing24.vml"/><Relationship Id="rId5" Type="http://schemas.openxmlformats.org/officeDocument/2006/relationships/image" Target="../media/image62.emf"/><Relationship Id="rId4" Type="http://schemas.openxmlformats.org/officeDocument/2006/relationships/oleObject" Target="../embeddings/oleObject49.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8.xml"/><Relationship Id="rId1" Type="http://schemas.openxmlformats.org/officeDocument/2006/relationships/vmlDrawing" Target="../drawings/vmlDrawing25.vml"/><Relationship Id="rId5" Type="http://schemas.openxmlformats.org/officeDocument/2006/relationships/image" Target="../media/image63.emf"/><Relationship Id="rId4" Type="http://schemas.openxmlformats.org/officeDocument/2006/relationships/oleObject" Target="../embeddings/oleObject50.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8.xml"/><Relationship Id="rId1" Type="http://schemas.openxmlformats.org/officeDocument/2006/relationships/vmlDrawing" Target="../drawings/vmlDrawing26.vml"/><Relationship Id="rId5" Type="http://schemas.openxmlformats.org/officeDocument/2006/relationships/image" Target="../media/image64.emf"/><Relationship Id="rId4" Type="http://schemas.openxmlformats.org/officeDocument/2006/relationships/oleObject" Target="../embeddings/oleObject51.bin"/></Relationships>
</file>

<file path=ppt/slides/_rels/slide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1.wmf"/><Relationship Id="rId2" Type="http://schemas.openxmlformats.org/officeDocument/2006/relationships/slideLayout" Target="../slideLayouts/slideLayout28.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10.w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1</a:t>
            </a:fld>
            <a:endParaRPr lang="en-US" dirty="0">
              <a:solidFill>
                <a:prstClr val="black">
                  <a:lumMod val="75000"/>
                  <a:lumOff val="25000"/>
                </a:prstClr>
              </a:solidFill>
            </a:endParaRPr>
          </a:p>
        </p:txBody>
      </p:sp>
      <p:sp>
        <p:nvSpPr>
          <p:cNvPr id="3" name="标题 2"/>
          <p:cNvSpPr>
            <a:spLocks noGrp="1"/>
          </p:cNvSpPr>
          <p:nvPr>
            <p:ph type="title"/>
          </p:nvPr>
        </p:nvSpPr>
        <p:spPr/>
        <p:txBody>
          <a:bodyPr/>
          <a:lstStyle/>
          <a:p>
            <a:r>
              <a:rPr lang="zh-CN" altLang="en-US" dirty="0"/>
              <a:t>文本分类</a:t>
            </a:r>
          </a:p>
        </p:txBody>
      </p:sp>
      <p:sp>
        <p:nvSpPr>
          <p:cNvPr id="4" name="文本占位符 3"/>
          <p:cNvSpPr>
            <a:spLocks noGrp="1"/>
          </p:cNvSpPr>
          <p:nvPr>
            <p:ph type="body" sz="half" idx="2"/>
          </p:nvPr>
        </p:nvSpPr>
        <p:spPr/>
        <p:txBody>
          <a:bodyPr/>
          <a:lstStyle/>
          <a:p>
            <a:r>
              <a:rPr lang="zh-CN" altLang="en-US" dirty="0"/>
              <a:t>监督学习过程</a:t>
            </a:r>
          </a:p>
        </p:txBody>
      </p:sp>
      <p:grpSp>
        <p:nvGrpSpPr>
          <p:cNvPr id="5" name="组合 4">
            <a:extLst>
              <a:ext uri="{FF2B5EF4-FFF2-40B4-BE49-F238E27FC236}">
                <a16:creationId xmlns:a16="http://schemas.microsoft.com/office/drawing/2014/main" id="{167F8709-F2D2-4AAF-85F8-13DEFCC4641B}"/>
              </a:ext>
            </a:extLst>
          </p:cNvPr>
          <p:cNvGrpSpPr/>
          <p:nvPr/>
        </p:nvGrpSpPr>
        <p:grpSpPr>
          <a:xfrm>
            <a:off x="520946" y="1406523"/>
            <a:ext cx="11122260" cy="5030372"/>
            <a:chOff x="1531141" y="1562933"/>
            <a:chExt cx="9129718" cy="3726901"/>
          </a:xfrm>
        </p:grpSpPr>
        <p:sp>
          <p:nvSpPr>
            <p:cNvPr id="6" name="圆角矩形 5">
              <a:extLst>
                <a:ext uri="{FF2B5EF4-FFF2-40B4-BE49-F238E27FC236}">
                  <a16:creationId xmlns:a16="http://schemas.microsoft.com/office/drawing/2014/main" id="{45CA1927-B17F-4C40-8CC2-4AFBBA0C1778}"/>
                </a:ext>
              </a:extLst>
            </p:cNvPr>
            <p:cNvSpPr/>
            <p:nvPr/>
          </p:nvSpPr>
          <p:spPr>
            <a:xfrm>
              <a:off x="1531141" y="1562933"/>
              <a:ext cx="9129718" cy="3726901"/>
            </a:xfrm>
            <a:prstGeom prst="roundRect">
              <a:avLst>
                <a:gd name="adj" fmla="val 9960"/>
              </a:avLst>
            </a:prstGeom>
            <a:gradFill flip="none" rotWithShape="1">
              <a:gsLst>
                <a:gs pos="0">
                  <a:srgbClr val="FFFFFF"/>
                </a:gs>
                <a:gs pos="100000">
                  <a:srgbClr val="E0E0E0"/>
                </a:gs>
              </a:gsLst>
              <a:lin ang="5400000" scaled="1"/>
              <a:tileRect/>
            </a:gradFill>
            <a:ln w="12700" cap="flat" cmpd="sng" algn="ctr">
              <a:noFill/>
              <a:prstDash val="solid"/>
              <a:miter lim="800000"/>
            </a:ln>
            <a:effectLst>
              <a:outerShdw blurRad="279400" dist="254000" dir="8100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微软雅黑"/>
                <a:ea typeface="微软雅黑"/>
                <a:cs typeface="+mn-cs"/>
              </a:endParaRPr>
            </a:p>
          </p:txBody>
        </p:sp>
        <p:sp>
          <p:nvSpPr>
            <p:cNvPr id="7" name="圆角矩形 12">
              <a:extLst>
                <a:ext uri="{FF2B5EF4-FFF2-40B4-BE49-F238E27FC236}">
                  <a16:creationId xmlns:a16="http://schemas.microsoft.com/office/drawing/2014/main" id="{C75BEF40-646A-410E-818C-CEC34F9BCCD6}"/>
                </a:ext>
              </a:extLst>
            </p:cNvPr>
            <p:cNvSpPr/>
            <p:nvPr/>
          </p:nvSpPr>
          <p:spPr>
            <a:xfrm>
              <a:off x="1810622" y="1842451"/>
              <a:ext cx="8570756" cy="3074693"/>
            </a:xfrm>
            <a:prstGeom prst="roundRect">
              <a:avLst>
                <a:gd name="adj" fmla="val 11474"/>
              </a:avLst>
            </a:prstGeom>
            <a:gradFill flip="none" rotWithShape="1">
              <a:gsLst>
                <a:gs pos="0">
                  <a:srgbClr val="FFFFFF"/>
                </a:gs>
                <a:gs pos="100000">
                  <a:srgbClr val="DDDEDD"/>
                </a:gs>
              </a:gsLst>
              <a:lin ang="189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微软雅黑"/>
                <a:ea typeface="微软雅黑"/>
                <a:cs typeface="+mn-cs"/>
              </a:endParaRPr>
            </a:p>
          </p:txBody>
        </p:sp>
        <p:sp>
          <p:nvSpPr>
            <p:cNvPr id="8" name="TextBox 28">
              <a:extLst>
                <a:ext uri="{FF2B5EF4-FFF2-40B4-BE49-F238E27FC236}">
                  <a16:creationId xmlns:a16="http://schemas.microsoft.com/office/drawing/2014/main" id="{C64F34F0-F1A1-41FB-9307-BB288D78DBD0}"/>
                </a:ext>
              </a:extLst>
            </p:cNvPr>
            <p:cNvSpPr txBox="1"/>
            <p:nvPr/>
          </p:nvSpPr>
          <p:spPr>
            <a:xfrm>
              <a:off x="2997175" y="2247591"/>
              <a:ext cx="7283774" cy="2115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3765" rtl="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w="18415" cmpd="sng">
                    <a:noFill/>
                    <a:prstDash val="solid"/>
                  </a:ln>
                  <a:solidFill>
                    <a:srgbClr val="0D38F1"/>
                  </a:solidFill>
                  <a:effectLst/>
                  <a:uLnTx/>
                  <a:uFillTx/>
                  <a:latin typeface="微软雅黑"/>
                  <a:ea typeface="微软雅黑"/>
                  <a:cs typeface="+mn-cs"/>
                </a:rPr>
                <a:t>什么是文本分类</a:t>
              </a:r>
              <a:r>
                <a:rPr lang="zh-CN" altLang="en-US" sz="2800" b="1" kern="0" dirty="0">
                  <a:ln w="18415" cmpd="sng">
                    <a:noFill/>
                    <a:prstDash val="solid"/>
                  </a:ln>
                  <a:solidFill>
                    <a:srgbClr val="0D38F1"/>
                  </a:solidFill>
                  <a:latin typeface="微软雅黑"/>
                  <a:ea typeface="微软雅黑"/>
                </a:rPr>
                <a:t>？</a:t>
              </a:r>
              <a:endParaRPr lang="en-US" altLang="zh-CN" sz="2800" b="1" kern="0" dirty="0">
                <a:ln w="18415" cmpd="sng">
                  <a:noFill/>
                  <a:prstDash val="solid"/>
                </a:ln>
                <a:solidFill>
                  <a:srgbClr val="0D38F1"/>
                </a:solidFill>
                <a:latin typeface="微软雅黑"/>
                <a:ea typeface="微软雅黑"/>
              </a:endParaRPr>
            </a:p>
            <a:p>
              <a:pPr marL="914400" lvl="1" indent="-457200">
                <a:lnSpc>
                  <a:spcPct val="120000"/>
                </a:lnSpc>
                <a:spcBef>
                  <a:spcPts val="600"/>
                </a:spcBef>
                <a:buFont typeface="Wingdings" panose="05000000000000000000" pitchFamily="2" charset="2"/>
                <a:buChar char="l"/>
              </a:pPr>
              <a:r>
                <a:rPr lang="zh-CN" altLang="en-US" sz="2400" dirty="0">
                  <a:solidFill>
                    <a:schemeClr val="accent6">
                      <a:lumMod val="75000"/>
                    </a:schemeClr>
                  </a:solidFill>
                  <a:latin typeface="Trebuchet MS" panose="020B0603020202020204" pitchFamily="34" charset="0"/>
                </a:rPr>
                <a:t>文档分类就是用计算机程序来确定指定文档和预先定义类别之间的隶属关系</a:t>
              </a:r>
              <a:endParaRPr lang="en-US" altLang="zh-CN" sz="2400" dirty="0">
                <a:solidFill>
                  <a:schemeClr val="accent6">
                    <a:lumMod val="75000"/>
                  </a:schemeClr>
                </a:solidFill>
                <a:latin typeface="Trebuchet MS" panose="020B0603020202020204" pitchFamily="34" charset="0"/>
              </a:endParaRPr>
            </a:p>
            <a:p>
              <a:pPr marL="914400" lvl="1" indent="-457200">
                <a:lnSpc>
                  <a:spcPct val="120000"/>
                </a:lnSpc>
                <a:spcBef>
                  <a:spcPts val="600"/>
                </a:spcBef>
                <a:buFont typeface="Wingdings" panose="05000000000000000000" pitchFamily="2" charset="2"/>
                <a:buChar char="l"/>
              </a:pPr>
              <a:r>
                <a:rPr lang="zh-CN" altLang="en-US" sz="2400" dirty="0">
                  <a:solidFill>
                    <a:schemeClr val="accent6">
                      <a:lumMod val="75000"/>
                    </a:schemeClr>
                  </a:solidFill>
                  <a:latin typeface="Trebuchet MS" panose="020B0603020202020204" pitchFamily="34" charset="0"/>
                </a:rPr>
                <a:t>通过某种策略，利用已有的预先定义的文档作为训练集，建立一种分类模式，然后将预分类的文档与类别建立映射关系的过程</a:t>
              </a:r>
              <a:endParaRPr lang="en-US" altLang="zh-CN" sz="2400" dirty="0">
                <a:solidFill>
                  <a:schemeClr val="accent6">
                    <a:lumMod val="75000"/>
                  </a:schemeClr>
                </a:solidFill>
                <a:latin typeface="Trebuchet MS" panose="020B0603020202020204" pitchFamily="34" charset="0"/>
              </a:endParaRPr>
            </a:p>
          </p:txBody>
        </p:sp>
      </p:grpSp>
      <p:grpSp>
        <p:nvGrpSpPr>
          <p:cNvPr id="10" name="组合 9">
            <a:extLst>
              <a:ext uri="{FF2B5EF4-FFF2-40B4-BE49-F238E27FC236}">
                <a16:creationId xmlns:a16="http://schemas.microsoft.com/office/drawing/2014/main" id="{A97EC5B5-E5A6-4DAC-9452-2B0849660AC4}"/>
              </a:ext>
            </a:extLst>
          </p:cNvPr>
          <p:cNvGrpSpPr/>
          <p:nvPr/>
        </p:nvGrpSpPr>
        <p:grpSpPr>
          <a:xfrm>
            <a:off x="1161813" y="3185506"/>
            <a:ext cx="1145126" cy="1145275"/>
            <a:chOff x="3996846" y="3864636"/>
            <a:chExt cx="858956" cy="858956"/>
          </a:xfrm>
        </p:grpSpPr>
        <p:grpSp>
          <p:nvGrpSpPr>
            <p:cNvPr id="11" name="组合 10">
              <a:extLst>
                <a:ext uri="{FF2B5EF4-FFF2-40B4-BE49-F238E27FC236}">
                  <a16:creationId xmlns:a16="http://schemas.microsoft.com/office/drawing/2014/main" id="{C632925B-9285-4E75-AFE3-9435418BCDC1}"/>
                </a:ext>
              </a:extLst>
            </p:cNvPr>
            <p:cNvGrpSpPr/>
            <p:nvPr/>
          </p:nvGrpSpPr>
          <p:grpSpPr>
            <a:xfrm>
              <a:off x="3996846" y="3864636"/>
              <a:ext cx="858956" cy="858956"/>
              <a:chOff x="304800" y="673100"/>
              <a:chExt cx="4000500" cy="4000500"/>
            </a:xfrm>
            <a:effectLst>
              <a:outerShdw blurRad="444500" dist="254000" dir="8100000" algn="tr" rotWithShape="0">
                <a:prstClr val="black">
                  <a:alpha val="50000"/>
                </a:prstClr>
              </a:outerShdw>
            </a:effectLst>
          </p:grpSpPr>
          <p:sp>
            <p:nvSpPr>
              <p:cNvPr id="13" name="同心圆 74">
                <a:extLst>
                  <a:ext uri="{FF2B5EF4-FFF2-40B4-BE49-F238E27FC236}">
                    <a16:creationId xmlns:a16="http://schemas.microsoft.com/office/drawing/2014/main" id="{DDA21C63-C07F-44DE-9FF1-5F52A9B186A4}"/>
                  </a:ext>
                </a:extLst>
              </p:cNvPr>
              <p:cNvSpPr/>
              <p:nvPr/>
            </p:nvSpPr>
            <p:spPr>
              <a:xfrm>
                <a:off x="304800" y="673100"/>
                <a:ext cx="4000500" cy="4000500"/>
              </a:xfrm>
              <a:prstGeom prst="donut">
                <a:avLst>
                  <a:gd name="adj" fmla="val 4879"/>
                </a:avLst>
              </a:prstGeom>
              <a:gradFill>
                <a:gsLst>
                  <a:gs pos="0">
                    <a:srgbClr val="FFFFFF"/>
                  </a:gs>
                  <a:gs pos="55000">
                    <a:srgbClr val="FFFFFF">
                      <a:lumMod val="95000"/>
                    </a:srgbClr>
                  </a:gs>
                  <a:gs pos="100000">
                    <a:srgbClr val="FFFFFF">
                      <a:lumMod val="65000"/>
                    </a:srgbClr>
                  </a:gs>
                </a:gsLst>
                <a:lin ang="81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lumMod val="50000"/>
                      <a:lumOff val="50000"/>
                    </a:srgbClr>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B04D0E0A-99B9-4F59-BBA3-090D9CD03F18}"/>
                  </a:ext>
                </a:extLst>
              </p:cNvPr>
              <p:cNvSpPr/>
              <p:nvPr/>
            </p:nvSpPr>
            <p:spPr>
              <a:xfrm>
                <a:off x="392112" y="760412"/>
                <a:ext cx="3825874" cy="3825874"/>
              </a:xfrm>
              <a:prstGeom prst="ellipse">
                <a:avLst/>
              </a:prstGeom>
              <a:gradFill>
                <a:gsLst>
                  <a:gs pos="0">
                    <a:srgbClr val="FFFFFF"/>
                  </a:gs>
                  <a:gs pos="51000">
                    <a:srgbClr val="FFFFFF">
                      <a:lumMod val="95000"/>
                    </a:srgbClr>
                  </a:gs>
                  <a:gs pos="100000">
                    <a:srgbClr val="FFFFFF">
                      <a:lumMod val="75000"/>
                    </a:srgbClr>
                  </a:gs>
                </a:gsLst>
                <a:lin ang="189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lumMod val="50000"/>
                      <a:lumOff val="50000"/>
                    </a:srgbClr>
                  </a:solidFill>
                  <a:effectLst/>
                  <a:uLnTx/>
                  <a:uFillTx/>
                  <a:latin typeface="Arial"/>
                  <a:ea typeface="微软雅黑"/>
                  <a:cs typeface="+mn-cs"/>
                </a:endParaRPr>
              </a:p>
            </p:txBody>
          </p:sp>
        </p:grpSp>
        <p:sp>
          <p:nvSpPr>
            <p:cNvPr id="12" name="Freeform 110">
              <a:extLst>
                <a:ext uri="{FF2B5EF4-FFF2-40B4-BE49-F238E27FC236}">
                  <a16:creationId xmlns:a16="http://schemas.microsoft.com/office/drawing/2014/main" id="{1624F51E-99BE-47FD-92D7-72DEBAEE9BF4}"/>
                </a:ext>
              </a:extLst>
            </p:cNvPr>
            <p:cNvSpPr>
              <a:spLocks noChangeAspect="1" noEditPoints="1"/>
            </p:cNvSpPr>
            <p:nvPr/>
          </p:nvSpPr>
          <p:spPr bwMode="auto">
            <a:xfrm>
              <a:off x="4211960" y="4064356"/>
              <a:ext cx="424516" cy="376344"/>
            </a:xfrm>
            <a:custGeom>
              <a:avLst/>
              <a:gdLst>
                <a:gd name="T0" fmla="*/ 55 w 100"/>
                <a:gd name="T1" fmla="*/ 4 h 88"/>
                <a:gd name="T2" fmla="*/ 76 w 100"/>
                <a:gd name="T3" fmla="*/ 41 h 88"/>
                <a:gd name="T4" fmla="*/ 76 w 100"/>
                <a:gd name="T5" fmla="*/ 41 h 88"/>
                <a:gd name="T6" fmla="*/ 98 w 100"/>
                <a:gd name="T7" fmla="*/ 79 h 88"/>
                <a:gd name="T8" fmla="*/ 96 w 100"/>
                <a:gd name="T9" fmla="*/ 87 h 88"/>
                <a:gd name="T10" fmla="*/ 92 w 100"/>
                <a:gd name="T11" fmla="*/ 88 h 88"/>
                <a:gd name="T12" fmla="*/ 92 w 100"/>
                <a:gd name="T13" fmla="*/ 88 h 88"/>
                <a:gd name="T14" fmla="*/ 49 w 100"/>
                <a:gd name="T15" fmla="*/ 88 h 88"/>
                <a:gd name="T16" fmla="*/ 7 w 100"/>
                <a:gd name="T17" fmla="*/ 88 h 88"/>
                <a:gd name="T18" fmla="*/ 0 w 100"/>
                <a:gd name="T19" fmla="*/ 82 h 88"/>
                <a:gd name="T20" fmla="*/ 1 w 100"/>
                <a:gd name="T21" fmla="*/ 78 h 88"/>
                <a:gd name="T22" fmla="*/ 23 w 100"/>
                <a:gd name="T23" fmla="*/ 41 h 88"/>
                <a:gd name="T24" fmla="*/ 23 w 100"/>
                <a:gd name="T25" fmla="*/ 41 h 88"/>
                <a:gd name="T26" fmla="*/ 44 w 100"/>
                <a:gd name="T27" fmla="*/ 4 h 88"/>
                <a:gd name="T28" fmla="*/ 53 w 100"/>
                <a:gd name="T29" fmla="*/ 2 h 88"/>
                <a:gd name="T30" fmla="*/ 55 w 100"/>
                <a:gd name="T31" fmla="*/ 4 h 88"/>
                <a:gd name="T32" fmla="*/ 44 w 100"/>
                <a:gd name="T33" fmla="*/ 34 h 88"/>
                <a:gd name="T34" fmla="*/ 44 w 100"/>
                <a:gd name="T35" fmla="*/ 37 h 88"/>
                <a:gd name="T36" fmla="*/ 46 w 100"/>
                <a:gd name="T37" fmla="*/ 62 h 88"/>
                <a:gd name="T38" fmla="*/ 52 w 100"/>
                <a:gd name="T39" fmla="*/ 62 h 88"/>
                <a:gd name="T40" fmla="*/ 54 w 100"/>
                <a:gd name="T41" fmla="*/ 37 h 88"/>
                <a:gd name="T42" fmla="*/ 54 w 100"/>
                <a:gd name="T43" fmla="*/ 34 h 88"/>
                <a:gd name="T44" fmla="*/ 44 w 100"/>
                <a:gd name="T45" fmla="*/ 34 h 88"/>
                <a:gd name="T46" fmla="*/ 49 w 100"/>
                <a:gd name="T47" fmla="*/ 72 h 88"/>
                <a:gd name="T48" fmla="*/ 53 w 100"/>
                <a:gd name="T49" fmla="*/ 69 h 88"/>
                <a:gd name="T50" fmla="*/ 49 w 100"/>
                <a:gd name="T51" fmla="*/ 65 h 88"/>
                <a:gd name="T52" fmla="*/ 45 w 100"/>
                <a:gd name="T53" fmla="*/ 69 h 88"/>
                <a:gd name="T54" fmla="*/ 49 w 100"/>
                <a:gd name="T55" fmla="*/ 72 h 88"/>
                <a:gd name="T56" fmla="*/ 65 w 100"/>
                <a:gd name="T57" fmla="*/ 48 h 88"/>
                <a:gd name="T58" fmla="*/ 49 w 100"/>
                <a:gd name="T59" fmla="*/ 20 h 88"/>
                <a:gd name="T60" fmla="*/ 34 w 100"/>
                <a:gd name="T61" fmla="*/ 47 h 88"/>
                <a:gd name="T62" fmla="*/ 33 w 100"/>
                <a:gd name="T63" fmla="*/ 48 h 88"/>
                <a:gd name="T64" fmla="*/ 17 w 100"/>
                <a:gd name="T65" fmla="*/ 75 h 88"/>
                <a:gd name="T66" fmla="*/ 49 w 100"/>
                <a:gd name="T67" fmla="*/ 75 h 88"/>
                <a:gd name="T68" fmla="*/ 81 w 100"/>
                <a:gd name="T69" fmla="*/ 75 h 88"/>
                <a:gd name="T70" fmla="*/ 65 w 100"/>
                <a:gd name="T71" fmla="*/ 48 h 88"/>
                <a:gd name="T72" fmla="*/ 65 w 100"/>
                <a:gd name="T73"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88">
                  <a:moveTo>
                    <a:pt x="55" y="4"/>
                  </a:moveTo>
                  <a:cubicBezTo>
                    <a:pt x="76" y="41"/>
                    <a:pt x="76" y="41"/>
                    <a:pt x="76" y="41"/>
                  </a:cubicBezTo>
                  <a:cubicBezTo>
                    <a:pt x="76" y="41"/>
                    <a:pt x="76" y="41"/>
                    <a:pt x="76" y="41"/>
                  </a:cubicBezTo>
                  <a:cubicBezTo>
                    <a:pt x="98" y="79"/>
                    <a:pt x="98" y="79"/>
                    <a:pt x="98" y="79"/>
                  </a:cubicBezTo>
                  <a:cubicBezTo>
                    <a:pt x="100" y="82"/>
                    <a:pt x="99" y="85"/>
                    <a:pt x="96" y="87"/>
                  </a:cubicBezTo>
                  <a:cubicBezTo>
                    <a:pt x="95" y="88"/>
                    <a:pt x="93" y="88"/>
                    <a:pt x="92" y="88"/>
                  </a:cubicBezTo>
                  <a:cubicBezTo>
                    <a:pt x="92" y="88"/>
                    <a:pt x="92" y="88"/>
                    <a:pt x="92" y="88"/>
                  </a:cubicBezTo>
                  <a:cubicBezTo>
                    <a:pt x="49" y="88"/>
                    <a:pt x="49" y="88"/>
                    <a:pt x="49" y="88"/>
                  </a:cubicBezTo>
                  <a:cubicBezTo>
                    <a:pt x="7" y="88"/>
                    <a:pt x="7" y="88"/>
                    <a:pt x="7" y="88"/>
                  </a:cubicBezTo>
                  <a:cubicBezTo>
                    <a:pt x="3" y="88"/>
                    <a:pt x="0" y="85"/>
                    <a:pt x="0" y="82"/>
                  </a:cubicBezTo>
                  <a:cubicBezTo>
                    <a:pt x="0" y="80"/>
                    <a:pt x="1" y="79"/>
                    <a:pt x="1" y="78"/>
                  </a:cubicBezTo>
                  <a:cubicBezTo>
                    <a:pt x="23" y="41"/>
                    <a:pt x="23" y="41"/>
                    <a:pt x="23" y="41"/>
                  </a:cubicBezTo>
                  <a:cubicBezTo>
                    <a:pt x="23" y="41"/>
                    <a:pt x="23" y="41"/>
                    <a:pt x="23" y="41"/>
                  </a:cubicBezTo>
                  <a:cubicBezTo>
                    <a:pt x="44" y="4"/>
                    <a:pt x="44" y="4"/>
                    <a:pt x="44" y="4"/>
                  </a:cubicBezTo>
                  <a:cubicBezTo>
                    <a:pt x="46" y="1"/>
                    <a:pt x="50" y="0"/>
                    <a:pt x="53" y="2"/>
                  </a:cubicBezTo>
                  <a:cubicBezTo>
                    <a:pt x="54" y="3"/>
                    <a:pt x="54" y="3"/>
                    <a:pt x="55" y="4"/>
                  </a:cubicBezTo>
                  <a:close/>
                  <a:moveTo>
                    <a:pt x="44" y="34"/>
                  </a:moveTo>
                  <a:cubicBezTo>
                    <a:pt x="44" y="37"/>
                    <a:pt x="44" y="37"/>
                    <a:pt x="44" y="37"/>
                  </a:cubicBezTo>
                  <a:cubicBezTo>
                    <a:pt x="46" y="62"/>
                    <a:pt x="46" y="62"/>
                    <a:pt x="46" y="62"/>
                  </a:cubicBezTo>
                  <a:cubicBezTo>
                    <a:pt x="52" y="62"/>
                    <a:pt x="52" y="62"/>
                    <a:pt x="52" y="62"/>
                  </a:cubicBezTo>
                  <a:cubicBezTo>
                    <a:pt x="54" y="37"/>
                    <a:pt x="54" y="37"/>
                    <a:pt x="54" y="37"/>
                  </a:cubicBezTo>
                  <a:cubicBezTo>
                    <a:pt x="54" y="34"/>
                    <a:pt x="54" y="34"/>
                    <a:pt x="54" y="34"/>
                  </a:cubicBezTo>
                  <a:cubicBezTo>
                    <a:pt x="44" y="34"/>
                    <a:pt x="44" y="34"/>
                    <a:pt x="44" y="34"/>
                  </a:cubicBezTo>
                  <a:close/>
                  <a:moveTo>
                    <a:pt x="49" y="72"/>
                  </a:moveTo>
                  <a:cubicBezTo>
                    <a:pt x="52" y="72"/>
                    <a:pt x="53" y="71"/>
                    <a:pt x="53" y="69"/>
                  </a:cubicBezTo>
                  <a:cubicBezTo>
                    <a:pt x="53" y="66"/>
                    <a:pt x="51" y="65"/>
                    <a:pt x="49" y="65"/>
                  </a:cubicBezTo>
                  <a:cubicBezTo>
                    <a:pt x="47" y="65"/>
                    <a:pt x="45" y="66"/>
                    <a:pt x="45" y="69"/>
                  </a:cubicBezTo>
                  <a:cubicBezTo>
                    <a:pt x="45" y="71"/>
                    <a:pt x="47" y="72"/>
                    <a:pt x="49" y="72"/>
                  </a:cubicBezTo>
                  <a:close/>
                  <a:moveTo>
                    <a:pt x="65" y="48"/>
                  </a:moveTo>
                  <a:cubicBezTo>
                    <a:pt x="49" y="20"/>
                    <a:pt x="49" y="20"/>
                    <a:pt x="49" y="20"/>
                  </a:cubicBezTo>
                  <a:cubicBezTo>
                    <a:pt x="34" y="47"/>
                    <a:pt x="34" y="47"/>
                    <a:pt x="34" y="47"/>
                  </a:cubicBezTo>
                  <a:cubicBezTo>
                    <a:pt x="34" y="48"/>
                    <a:pt x="34" y="48"/>
                    <a:pt x="33" y="48"/>
                  </a:cubicBezTo>
                  <a:cubicBezTo>
                    <a:pt x="17" y="75"/>
                    <a:pt x="17" y="75"/>
                    <a:pt x="17" y="75"/>
                  </a:cubicBezTo>
                  <a:cubicBezTo>
                    <a:pt x="49" y="75"/>
                    <a:pt x="49" y="75"/>
                    <a:pt x="49" y="75"/>
                  </a:cubicBezTo>
                  <a:cubicBezTo>
                    <a:pt x="81" y="75"/>
                    <a:pt x="81" y="75"/>
                    <a:pt x="81" y="75"/>
                  </a:cubicBezTo>
                  <a:cubicBezTo>
                    <a:pt x="65" y="48"/>
                    <a:pt x="65" y="48"/>
                    <a:pt x="65" y="48"/>
                  </a:cubicBezTo>
                  <a:cubicBezTo>
                    <a:pt x="65" y="48"/>
                    <a:pt x="65" y="48"/>
                    <a:pt x="65" y="48"/>
                  </a:cubicBezTo>
                  <a:close/>
                </a:path>
              </a:pathLst>
            </a:custGeom>
            <a:solidFill>
              <a:srgbClr val="00A7F3"/>
            </a:solidFill>
            <a:ln>
              <a:noFill/>
            </a:ln>
          </p:spPr>
          <p:txBody>
            <a:bodyPr lIns="121920" tIns="60960" rIns="121920" bIns="60960"/>
            <a:lstStyle/>
            <a:p>
              <a:pPr marL="0" marR="0" lvl="0" indent="0" defTabSz="1218565" eaLnBrk="1" fontAlgn="auto" latinLnBrk="0" hangingPunct="1">
                <a:lnSpc>
                  <a:spcPct val="100000"/>
                </a:lnSpc>
                <a:spcBef>
                  <a:spcPts val="0"/>
                </a:spcBef>
                <a:spcAft>
                  <a:spcPts val="0"/>
                </a:spcAft>
                <a:buClrTx/>
                <a:buSzTx/>
                <a:buFontTx/>
                <a:buNone/>
                <a:tabLst/>
                <a:defRPr/>
              </a:pPr>
              <a:endParaRPr kumimoji="0" lang="zh-CN" altLang="en-US" sz="3300" b="0" i="0" u="none" strike="noStrike" kern="0" cap="none" spc="0" normalizeH="0" baseline="0" noProof="0">
                <a:ln>
                  <a:noFill/>
                </a:ln>
                <a:solidFill>
                  <a:srgbClr val="000000">
                    <a:lumMod val="50000"/>
                    <a:lumOff val="50000"/>
                  </a:srgbClr>
                </a:solidFill>
                <a:effectLst/>
                <a:uLnTx/>
                <a:uFillTx/>
                <a:ea typeface="微软雅黑" panose="020B0503020204020204" pitchFamily="34" charset="-122"/>
                <a:cs typeface="Arial" panose="020B0604020202020204" pitchFamily="34" charset="0"/>
              </a:endParaRPr>
            </a:p>
          </p:txBody>
        </p:sp>
      </p:grpSp>
    </p:spTree>
    <p:extLst>
      <p:ext uri="{BB962C8B-B14F-4D97-AF65-F5344CB8AC3E}">
        <p14:creationId xmlns:p14="http://schemas.microsoft.com/office/powerpoint/2010/main" val="2308796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FA6C565-91AB-4ADA-8277-F5C2AD13C3AF}"/>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10</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22F9341C-7600-444E-93F7-79D621FA9AAB}"/>
              </a:ext>
            </a:extLst>
          </p:cNvPr>
          <p:cNvSpPr>
            <a:spLocks noGrp="1"/>
          </p:cNvSpPr>
          <p:nvPr>
            <p:ph type="title"/>
          </p:nvPr>
        </p:nvSpPr>
        <p:spPr/>
        <p:txBody>
          <a:bodyPr/>
          <a:lstStyle/>
          <a:p>
            <a:r>
              <a:rPr lang="zh-CN" altLang="en-US" dirty="0"/>
              <a:t>文档分类方法</a:t>
            </a:r>
          </a:p>
        </p:txBody>
      </p:sp>
      <p:sp>
        <p:nvSpPr>
          <p:cNvPr id="4" name="文本占位符 3">
            <a:extLst>
              <a:ext uri="{FF2B5EF4-FFF2-40B4-BE49-F238E27FC236}">
                <a16:creationId xmlns:a16="http://schemas.microsoft.com/office/drawing/2014/main" id="{924F1862-3850-4ADD-94B6-C634A0D44886}"/>
              </a:ext>
            </a:extLst>
          </p:cNvPr>
          <p:cNvSpPr>
            <a:spLocks noGrp="1"/>
          </p:cNvSpPr>
          <p:nvPr>
            <p:ph type="body" sz="half" idx="2"/>
          </p:nvPr>
        </p:nvSpPr>
        <p:spPr/>
        <p:txBody>
          <a:bodyPr/>
          <a:lstStyle/>
          <a:p>
            <a:r>
              <a:rPr lang="en-US" altLang="zh-CN" dirty="0"/>
              <a:t>TFIDF</a:t>
            </a:r>
            <a:endParaRPr lang="zh-CN" altLang="en-US" dirty="0"/>
          </a:p>
        </p:txBody>
      </p:sp>
      <p:sp>
        <p:nvSpPr>
          <p:cNvPr id="5" name="矩形 4">
            <a:extLst>
              <a:ext uri="{FF2B5EF4-FFF2-40B4-BE49-F238E27FC236}">
                <a16:creationId xmlns:a16="http://schemas.microsoft.com/office/drawing/2014/main" id="{5A6EB200-91DC-48E9-A55F-B1681B3B81FB}"/>
              </a:ext>
            </a:extLst>
          </p:cNvPr>
          <p:cNvSpPr/>
          <p:nvPr/>
        </p:nvSpPr>
        <p:spPr>
          <a:xfrm>
            <a:off x="1482336" y="1416264"/>
            <a:ext cx="9398365" cy="4033220"/>
          </a:xfrm>
          <a:prstGeom prst="rect">
            <a:avLst/>
          </a:prstGeom>
        </p:spPr>
        <p:txBody>
          <a:bodyPr wrap="square">
            <a:spAutoFit/>
          </a:bodyPr>
          <a:lstStyle/>
          <a:p>
            <a:pPr>
              <a:lnSpc>
                <a:spcPct val="120000"/>
              </a:lnSpc>
              <a:spcBef>
                <a:spcPts val="1200"/>
              </a:spcBef>
            </a:pPr>
            <a:r>
              <a:rPr lang="en-US" altLang="zh-CN" sz="2800" b="1" dirty="0" err="1">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rPr>
              <a:t>tfc</a:t>
            </a:r>
            <a:r>
              <a:rPr lang="en-US" altLang="zh-CN" sz="28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rPr>
              <a:t>-weighting</a:t>
            </a:r>
          </a:p>
          <a:p>
            <a:pPr marL="800100" lvl="1" indent="-342900">
              <a:lnSpc>
                <a:spcPct val="125000"/>
              </a:lnSpc>
              <a:spcBef>
                <a:spcPts val="1200"/>
              </a:spcBef>
              <a:buFont typeface="Wingdings" panose="05000000000000000000" pitchFamily="2" charset="2"/>
              <a:buChar char="ü"/>
            </a:pPr>
            <a:endParaRPr lang="en-US" altLang="zh-CN" sz="2200" b="1" dirty="0">
              <a:solidFill>
                <a:srgbClr val="0070C0"/>
              </a:solidFill>
              <a:latin typeface="微软雅黑" panose="020B0503020204020204" pitchFamily="34" charset="-122"/>
              <a:ea typeface="微软雅黑" panose="020B0503020204020204" pitchFamily="34" charset="-122"/>
            </a:endParaRPr>
          </a:p>
          <a:p>
            <a:pPr marL="800100" lvl="1" indent="-342900">
              <a:lnSpc>
                <a:spcPct val="125000"/>
              </a:lnSpc>
              <a:spcBef>
                <a:spcPts val="1200"/>
              </a:spcBef>
              <a:buFont typeface="Wingdings" panose="05000000000000000000" pitchFamily="2" charset="2"/>
              <a:buChar char="ü"/>
            </a:pPr>
            <a:endParaRPr lang="en-US" altLang="zh-CN" sz="2200" b="1" dirty="0">
              <a:solidFill>
                <a:srgbClr val="0070C0"/>
              </a:solidFill>
              <a:latin typeface="微软雅黑" panose="020B0503020204020204" pitchFamily="34" charset="-122"/>
              <a:ea typeface="微软雅黑" panose="020B0503020204020204" pitchFamily="34" charset="-122"/>
            </a:endParaRPr>
          </a:p>
          <a:p>
            <a:pPr marL="800100" lvl="1" indent="-342900">
              <a:lnSpc>
                <a:spcPct val="125000"/>
              </a:lnSpc>
              <a:spcBef>
                <a:spcPts val="1200"/>
              </a:spcBef>
              <a:buFont typeface="Wingdings" panose="05000000000000000000" pitchFamily="2" charset="2"/>
              <a:buChar char="ü"/>
            </a:pPr>
            <a:endParaRPr lang="en-US" altLang="zh-CN" sz="2200" b="1" dirty="0">
              <a:solidFill>
                <a:srgbClr val="0070C0"/>
              </a:solidFill>
              <a:latin typeface="微软雅黑" panose="020B0503020204020204" pitchFamily="34" charset="-122"/>
              <a:ea typeface="微软雅黑" panose="020B0503020204020204" pitchFamily="34" charset="-122"/>
            </a:endParaRPr>
          </a:p>
          <a:p>
            <a:pPr marL="800100" lvl="1" indent="-342900">
              <a:lnSpc>
                <a:spcPct val="125000"/>
              </a:lnSpc>
              <a:spcBef>
                <a:spcPts val="1200"/>
              </a:spcBef>
              <a:buFont typeface="Wingdings" panose="05000000000000000000" pitchFamily="2" charset="2"/>
              <a:buChar char="ü"/>
            </a:pPr>
            <a:endParaRPr lang="en-US" altLang="zh-CN" sz="2200" b="1" dirty="0">
              <a:solidFill>
                <a:srgbClr val="0070C0"/>
              </a:solidFill>
              <a:latin typeface="微软雅黑" panose="020B0503020204020204" pitchFamily="34" charset="-122"/>
              <a:ea typeface="微软雅黑" panose="020B0503020204020204" pitchFamily="34" charset="-122"/>
            </a:endParaRPr>
          </a:p>
          <a:p>
            <a:pPr lvl="2">
              <a:lnSpc>
                <a:spcPct val="125000"/>
              </a:lnSpc>
              <a:spcBef>
                <a:spcPts val="1200"/>
              </a:spcBef>
            </a:pPr>
            <a:endParaRPr lang="en-US" altLang="zh-CN" sz="2200" b="1" dirty="0">
              <a:solidFill>
                <a:srgbClr val="0070C0"/>
              </a:solidFill>
              <a:latin typeface="微软雅黑" panose="020B0503020204020204" pitchFamily="34" charset="-122"/>
              <a:ea typeface="微软雅黑" panose="020B0503020204020204" pitchFamily="34" charset="-122"/>
            </a:endParaRPr>
          </a:p>
          <a:p>
            <a:pPr lvl="2">
              <a:lnSpc>
                <a:spcPct val="125000"/>
              </a:lnSpc>
              <a:spcBef>
                <a:spcPts val="1200"/>
              </a:spcBef>
            </a:pPr>
            <a:r>
              <a:rPr lang="en-US" altLang="zh-CN" sz="2200" b="1" dirty="0">
                <a:solidFill>
                  <a:srgbClr val="0070C0"/>
                </a:solidFill>
                <a:latin typeface="微软雅黑" panose="020B0503020204020204" pitchFamily="34" charset="-122"/>
                <a:ea typeface="微软雅黑" panose="020B0503020204020204" pitchFamily="34" charset="-122"/>
              </a:rPr>
              <a:t>M</a:t>
            </a:r>
            <a:r>
              <a:rPr lang="zh-CN" altLang="en-US" sz="2200" b="1" dirty="0">
                <a:solidFill>
                  <a:srgbClr val="0070C0"/>
                </a:solidFill>
                <a:latin typeface="微软雅黑" panose="020B0503020204020204" pitchFamily="34" charset="-122"/>
                <a:ea typeface="微软雅黑" panose="020B0503020204020204" pitchFamily="34" charset="-122"/>
              </a:rPr>
              <a:t>是文档中所有特征的个数</a:t>
            </a:r>
            <a:endParaRPr lang="en-US" altLang="zh-CN" sz="2200" b="1" dirty="0">
              <a:solidFill>
                <a:srgbClr val="0070C0"/>
              </a:solidFill>
              <a:latin typeface="微软雅黑" panose="020B0503020204020204" pitchFamily="34" charset="-122"/>
              <a:ea typeface="微软雅黑" panose="020B0503020204020204" pitchFamily="34" charset="-122"/>
            </a:endParaRPr>
          </a:p>
        </p:txBody>
      </p:sp>
      <p:graphicFrame>
        <p:nvGraphicFramePr>
          <p:cNvPr id="7" name="对象 6">
            <a:extLst>
              <a:ext uri="{FF2B5EF4-FFF2-40B4-BE49-F238E27FC236}">
                <a16:creationId xmlns:a16="http://schemas.microsoft.com/office/drawing/2014/main" id="{338AF02B-711E-4D16-8159-9FD17EB73D3F}"/>
              </a:ext>
            </a:extLst>
          </p:cNvPr>
          <p:cNvGraphicFramePr>
            <a:graphicFrameLocks noChangeAspect="1"/>
          </p:cNvGraphicFramePr>
          <p:nvPr>
            <p:extLst>
              <p:ext uri="{D42A27DB-BD31-4B8C-83A1-F6EECF244321}">
                <p14:modId xmlns:p14="http://schemas.microsoft.com/office/powerpoint/2010/main" val="3299587942"/>
              </p:ext>
            </p:extLst>
          </p:nvPr>
        </p:nvGraphicFramePr>
        <p:xfrm>
          <a:off x="3651021" y="2197877"/>
          <a:ext cx="4039147" cy="2462245"/>
        </p:xfrm>
        <a:graphic>
          <a:graphicData uri="http://schemas.openxmlformats.org/presentationml/2006/ole">
            <mc:AlternateContent xmlns:mc="http://schemas.openxmlformats.org/markup-compatibility/2006">
              <mc:Choice xmlns:v="urn:schemas-microsoft-com:vml" Requires="v">
                <p:oleObj spid="_x0000_s12447" r:id="rId3" imgW="1689100" imgH="1028700" progId="Equation.DSMT4">
                  <p:embed/>
                </p:oleObj>
              </mc:Choice>
              <mc:Fallback>
                <p:oleObj r:id="rId3" imgW="1689100" imgH="10287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021" y="2197877"/>
                        <a:ext cx="4039147" cy="2462245"/>
                      </a:xfrm>
                      <a:prstGeom prst="rect">
                        <a:avLst/>
                      </a:prstGeom>
                      <a:noFill/>
                    </p:spPr>
                  </p:pic>
                </p:oleObj>
              </mc:Fallback>
            </mc:AlternateContent>
          </a:graphicData>
        </a:graphic>
      </p:graphicFrame>
    </p:spTree>
    <p:extLst>
      <p:ext uri="{BB962C8B-B14F-4D97-AF65-F5344CB8AC3E}">
        <p14:creationId xmlns:p14="http://schemas.microsoft.com/office/powerpoint/2010/main" val="278543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ECC7A67-0397-42BA-AFF8-E2DDA581628A}"/>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11</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E5BF8A94-06EC-4050-ABD9-3CBEC8215460}"/>
              </a:ext>
            </a:extLst>
          </p:cNvPr>
          <p:cNvSpPr>
            <a:spLocks noGrp="1"/>
          </p:cNvSpPr>
          <p:nvPr>
            <p:ph type="title"/>
          </p:nvPr>
        </p:nvSpPr>
        <p:spPr/>
        <p:txBody>
          <a:bodyPr/>
          <a:lstStyle/>
          <a:p>
            <a:endParaRPr lang="zh-CN" altLang="en-US"/>
          </a:p>
        </p:txBody>
      </p:sp>
      <p:sp>
        <p:nvSpPr>
          <p:cNvPr id="4" name="文本占位符 3">
            <a:extLst>
              <a:ext uri="{FF2B5EF4-FFF2-40B4-BE49-F238E27FC236}">
                <a16:creationId xmlns:a16="http://schemas.microsoft.com/office/drawing/2014/main" id="{DEF4DEB9-484D-4071-A1F3-F37219D4FC16}"/>
              </a:ext>
            </a:extLst>
          </p:cNvPr>
          <p:cNvSpPr>
            <a:spLocks noGrp="1"/>
          </p:cNvSpPr>
          <p:nvPr>
            <p:ph type="body" sz="half" idx="2"/>
          </p:nvPr>
        </p:nvSpPr>
        <p:spPr/>
        <p:txBody>
          <a:bodyPr/>
          <a:lstStyle/>
          <a:p>
            <a:endParaRPr lang="zh-CN" altLang="en-US"/>
          </a:p>
        </p:txBody>
      </p:sp>
      <p:graphicFrame>
        <p:nvGraphicFramePr>
          <p:cNvPr id="6" name="对象 5">
            <a:extLst>
              <a:ext uri="{FF2B5EF4-FFF2-40B4-BE49-F238E27FC236}">
                <a16:creationId xmlns:a16="http://schemas.microsoft.com/office/drawing/2014/main" id="{58127152-AE7E-463A-8FAC-F70038F82BA6}"/>
              </a:ext>
            </a:extLst>
          </p:cNvPr>
          <p:cNvGraphicFramePr>
            <a:graphicFrameLocks noChangeAspect="1"/>
          </p:cNvGraphicFramePr>
          <p:nvPr>
            <p:extLst>
              <p:ext uri="{D42A27DB-BD31-4B8C-83A1-F6EECF244321}">
                <p14:modId xmlns:p14="http://schemas.microsoft.com/office/powerpoint/2010/main" val="2711019664"/>
              </p:ext>
            </p:extLst>
          </p:nvPr>
        </p:nvGraphicFramePr>
        <p:xfrm>
          <a:off x="1446551" y="2079260"/>
          <a:ext cx="9482997" cy="2215421"/>
        </p:xfrm>
        <a:graphic>
          <a:graphicData uri="http://schemas.openxmlformats.org/presentationml/2006/ole">
            <mc:AlternateContent xmlns:mc="http://schemas.openxmlformats.org/markup-compatibility/2006">
              <mc:Choice xmlns:v="urn:schemas-microsoft-com:vml" Requires="v">
                <p:oleObj spid="_x0000_s40969" r:id="rId4" imgW="4241800" imgH="990600" progId="Equation.DSMT4">
                  <p:embed/>
                </p:oleObj>
              </mc:Choice>
              <mc:Fallback>
                <p:oleObj r:id="rId4" imgW="4241800" imgH="9906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6551" y="2079260"/>
                        <a:ext cx="9482997" cy="2215421"/>
                      </a:xfrm>
                      <a:prstGeom prst="rect">
                        <a:avLst/>
                      </a:prstGeom>
                      <a:noFill/>
                    </p:spPr>
                  </p:pic>
                </p:oleObj>
              </mc:Fallback>
            </mc:AlternateContent>
          </a:graphicData>
        </a:graphic>
      </p:graphicFrame>
    </p:spTree>
    <p:extLst>
      <p:ext uri="{BB962C8B-B14F-4D97-AF65-F5344CB8AC3E}">
        <p14:creationId xmlns:p14="http://schemas.microsoft.com/office/powerpoint/2010/main" val="762025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38A8741-D776-4F0D-BCB1-9D77624F02B7}"/>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12</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B29C18E3-80AD-46CA-A56B-D8C72F2885F0}"/>
              </a:ext>
            </a:extLst>
          </p:cNvPr>
          <p:cNvSpPr>
            <a:spLocks noGrp="1"/>
          </p:cNvSpPr>
          <p:nvPr>
            <p:ph type="title"/>
          </p:nvPr>
        </p:nvSpPr>
        <p:spPr/>
        <p:txBody>
          <a:bodyPr/>
          <a:lstStyle/>
          <a:p>
            <a:endParaRPr lang="zh-CN" altLang="en-US"/>
          </a:p>
        </p:txBody>
      </p:sp>
      <p:sp>
        <p:nvSpPr>
          <p:cNvPr id="4" name="文本占位符 3">
            <a:extLst>
              <a:ext uri="{FF2B5EF4-FFF2-40B4-BE49-F238E27FC236}">
                <a16:creationId xmlns:a16="http://schemas.microsoft.com/office/drawing/2014/main" id="{4F42F3C8-EF74-4FF2-8F63-92A7FC60F0E0}"/>
              </a:ext>
            </a:extLst>
          </p:cNvPr>
          <p:cNvSpPr>
            <a:spLocks noGrp="1"/>
          </p:cNvSpPr>
          <p:nvPr>
            <p:ph type="body" sz="half" idx="2"/>
          </p:nvPr>
        </p:nvSpPr>
        <p:spPr/>
        <p:txBody>
          <a:bodyPr/>
          <a:lstStyle/>
          <a:p>
            <a:endParaRPr lang="zh-CN" altLang="en-US"/>
          </a:p>
        </p:txBody>
      </p:sp>
      <p:graphicFrame>
        <p:nvGraphicFramePr>
          <p:cNvPr id="6" name="对象 5">
            <a:extLst>
              <a:ext uri="{FF2B5EF4-FFF2-40B4-BE49-F238E27FC236}">
                <a16:creationId xmlns:a16="http://schemas.microsoft.com/office/drawing/2014/main" id="{CBCD30BD-117D-4BA6-A79D-D6D0CE93F88D}"/>
              </a:ext>
            </a:extLst>
          </p:cNvPr>
          <p:cNvGraphicFramePr>
            <a:graphicFrameLocks noChangeAspect="1"/>
          </p:cNvGraphicFramePr>
          <p:nvPr>
            <p:extLst>
              <p:ext uri="{D42A27DB-BD31-4B8C-83A1-F6EECF244321}">
                <p14:modId xmlns:p14="http://schemas.microsoft.com/office/powerpoint/2010/main" val="974423443"/>
              </p:ext>
            </p:extLst>
          </p:nvPr>
        </p:nvGraphicFramePr>
        <p:xfrm>
          <a:off x="628581" y="1344612"/>
          <a:ext cx="10045417" cy="4863435"/>
        </p:xfrm>
        <a:graphic>
          <a:graphicData uri="http://schemas.openxmlformats.org/presentationml/2006/ole">
            <mc:AlternateContent xmlns:mc="http://schemas.openxmlformats.org/markup-compatibility/2006">
              <mc:Choice xmlns:v="urn:schemas-microsoft-com:vml" Requires="v">
                <p:oleObj spid="_x0000_s41993" r:id="rId3" imgW="4305300" imgH="2082800" progId="Equation.DSMT4">
                  <p:embed/>
                </p:oleObj>
              </mc:Choice>
              <mc:Fallback>
                <p:oleObj r:id="rId3" imgW="4305300" imgH="20828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581" y="1344612"/>
                        <a:ext cx="10045417" cy="4863435"/>
                      </a:xfrm>
                      <a:prstGeom prst="rect">
                        <a:avLst/>
                      </a:prstGeom>
                      <a:noFill/>
                    </p:spPr>
                  </p:pic>
                </p:oleObj>
              </mc:Fallback>
            </mc:AlternateContent>
          </a:graphicData>
        </a:graphic>
      </p:graphicFrame>
    </p:spTree>
    <p:extLst>
      <p:ext uri="{BB962C8B-B14F-4D97-AF65-F5344CB8AC3E}">
        <p14:creationId xmlns:p14="http://schemas.microsoft.com/office/powerpoint/2010/main" val="255407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FA6C565-91AB-4ADA-8277-F5C2AD13C3AF}"/>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13</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22F9341C-7600-444E-93F7-79D621FA9AAB}"/>
              </a:ext>
            </a:extLst>
          </p:cNvPr>
          <p:cNvSpPr>
            <a:spLocks noGrp="1"/>
          </p:cNvSpPr>
          <p:nvPr>
            <p:ph type="title"/>
          </p:nvPr>
        </p:nvSpPr>
        <p:spPr/>
        <p:txBody>
          <a:bodyPr/>
          <a:lstStyle/>
          <a:p>
            <a:r>
              <a:rPr lang="zh-CN" altLang="en-US" dirty="0"/>
              <a:t>文档分类方法</a:t>
            </a:r>
          </a:p>
        </p:txBody>
      </p:sp>
      <p:sp>
        <p:nvSpPr>
          <p:cNvPr id="4" name="文本占位符 3">
            <a:extLst>
              <a:ext uri="{FF2B5EF4-FFF2-40B4-BE49-F238E27FC236}">
                <a16:creationId xmlns:a16="http://schemas.microsoft.com/office/drawing/2014/main" id="{924F1862-3850-4ADD-94B6-C634A0D44886}"/>
              </a:ext>
            </a:extLst>
          </p:cNvPr>
          <p:cNvSpPr>
            <a:spLocks noGrp="1"/>
          </p:cNvSpPr>
          <p:nvPr>
            <p:ph type="body" sz="half" idx="2"/>
          </p:nvPr>
        </p:nvSpPr>
        <p:spPr/>
        <p:txBody>
          <a:bodyPr/>
          <a:lstStyle/>
          <a:p>
            <a:endParaRPr lang="zh-CN" altLang="en-US"/>
          </a:p>
        </p:txBody>
      </p:sp>
      <p:sp>
        <p:nvSpPr>
          <p:cNvPr id="5" name="矩形 4">
            <a:extLst>
              <a:ext uri="{FF2B5EF4-FFF2-40B4-BE49-F238E27FC236}">
                <a16:creationId xmlns:a16="http://schemas.microsoft.com/office/drawing/2014/main" id="{5A6EB200-91DC-48E9-A55F-B1681B3B81FB}"/>
              </a:ext>
            </a:extLst>
          </p:cNvPr>
          <p:cNvSpPr/>
          <p:nvPr/>
        </p:nvSpPr>
        <p:spPr>
          <a:xfrm>
            <a:off x="1482336" y="1416264"/>
            <a:ext cx="9398365" cy="3621889"/>
          </a:xfrm>
          <a:prstGeom prst="rect">
            <a:avLst/>
          </a:prstGeom>
        </p:spPr>
        <p:txBody>
          <a:bodyPr wrap="square">
            <a:spAutoFit/>
          </a:bodyPr>
          <a:lstStyle/>
          <a:p>
            <a:pPr>
              <a:lnSpc>
                <a:spcPct val="120000"/>
              </a:lnSpc>
              <a:spcBef>
                <a:spcPts val="1200"/>
              </a:spcBef>
            </a:pPr>
            <a:r>
              <a:rPr lang="zh-CN" altLang="en-US" sz="28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rPr>
              <a:t>结合人工智能的技术的特征抽取和分类算法</a:t>
            </a:r>
            <a:endParaRPr lang="en-US" altLang="zh-CN" sz="28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endParaRPr>
          </a:p>
          <a:p>
            <a:pPr marL="800100" lvl="1" indent="-342900">
              <a:lnSpc>
                <a:spcPct val="150000"/>
              </a:lnSpc>
              <a:spcBef>
                <a:spcPts val="1200"/>
              </a:spcBef>
              <a:buFont typeface="Wingdings" panose="05000000000000000000" pitchFamily="2" charset="2"/>
              <a:buChar char="ü"/>
            </a:pPr>
            <a:r>
              <a:rPr lang="zh-CN" altLang="en-US" sz="2400" b="1" dirty="0">
                <a:solidFill>
                  <a:schemeClr val="accent1">
                    <a:lumMod val="75000"/>
                    <a:lumOff val="25000"/>
                  </a:schemeClr>
                </a:solidFill>
                <a:latin typeface="微软雅黑" panose="020B0503020204020204" pitchFamily="34" charset="-122"/>
                <a:ea typeface="微软雅黑" panose="020B0503020204020204" pitchFamily="34" charset="-122"/>
                <a:cs typeface="黑体" panose="02010609060101010101" pitchFamily="49" charset="-122"/>
              </a:rPr>
              <a:t>模型</a:t>
            </a:r>
            <a:r>
              <a:rPr lang="en-US" altLang="zh-CN" sz="2400" b="1" dirty="0">
                <a:solidFill>
                  <a:schemeClr val="accent1">
                    <a:lumMod val="75000"/>
                    <a:lumOff val="25000"/>
                  </a:schemeClr>
                </a:solidFill>
                <a:latin typeface="微软雅黑" panose="020B0503020204020204" pitchFamily="34" charset="-122"/>
                <a:ea typeface="微软雅黑" panose="020B0503020204020204" pitchFamily="34" charset="-122"/>
                <a:cs typeface="黑体" panose="02010609060101010101" pitchFamily="49" charset="-122"/>
              </a:rPr>
              <a:t>, </a:t>
            </a:r>
            <a:r>
              <a:rPr lang="zh-CN" altLang="en-US" sz="2400" b="1" dirty="0">
                <a:solidFill>
                  <a:schemeClr val="accent1">
                    <a:lumMod val="75000"/>
                    <a:lumOff val="25000"/>
                  </a:schemeClr>
                </a:solidFill>
                <a:latin typeface="微软雅黑" panose="020B0503020204020204" pitchFamily="34" charset="-122"/>
                <a:ea typeface="微软雅黑" panose="020B0503020204020204" pitchFamily="34" charset="-122"/>
                <a:cs typeface="黑体" panose="02010609060101010101" pitchFamily="49" charset="-122"/>
              </a:rPr>
              <a:t>如贝叶斯分类法、决策树算法、最近邻分类、回归模型、神经网络、支持向量机和深度学习等等，基于查询关键词的，如</a:t>
            </a:r>
            <a:r>
              <a:rPr lang="en-US" altLang="zh-CN" sz="2400" b="1" dirty="0">
                <a:solidFill>
                  <a:schemeClr val="accent1">
                    <a:lumMod val="75000"/>
                    <a:lumOff val="25000"/>
                  </a:schemeClr>
                </a:solidFill>
                <a:latin typeface="微软雅黑" panose="020B0503020204020204" pitchFamily="34" charset="-122"/>
                <a:ea typeface="微软雅黑" panose="020B0503020204020204" pitchFamily="34" charset="-122"/>
                <a:cs typeface="黑体" panose="02010609060101010101" pitchFamily="49" charset="-122"/>
              </a:rPr>
              <a:t>TF-IDF</a:t>
            </a:r>
            <a:r>
              <a:rPr lang="zh-CN" altLang="en-US" sz="2400" b="1" dirty="0">
                <a:solidFill>
                  <a:schemeClr val="accent1">
                    <a:lumMod val="75000"/>
                    <a:lumOff val="25000"/>
                  </a:schemeClr>
                </a:solidFill>
                <a:latin typeface="微软雅黑" panose="020B0503020204020204" pitchFamily="34" charset="-122"/>
                <a:ea typeface="微软雅黑" panose="020B0503020204020204" pitchFamily="34" charset="-122"/>
                <a:cs typeface="黑体" panose="02010609060101010101" pitchFamily="49" charset="-122"/>
              </a:rPr>
              <a:t>文档向量模型，判断文档与查询关键词矢量的相似度</a:t>
            </a:r>
            <a:endParaRPr lang="en-US" altLang="zh-CN" sz="2400" b="1" dirty="0">
              <a:solidFill>
                <a:schemeClr val="accent1">
                  <a:lumMod val="75000"/>
                  <a:lumOff val="25000"/>
                </a:schemeClr>
              </a:solidFill>
              <a:latin typeface="微软雅黑" panose="020B0503020204020204" pitchFamily="34" charset="-122"/>
              <a:ea typeface="微软雅黑" panose="020B0503020204020204" pitchFamily="34" charset="-122"/>
              <a:cs typeface="黑体" panose="02010609060101010101" pitchFamily="49" charset="-122"/>
            </a:endParaRPr>
          </a:p>
          <a:p>
            <a:pPr marL="800100" lvl="1" indent="-342900">
              <a:lnSpc>
                <a:spcPct val="150000"/>
              </a:lnSpc>
              <a:spcBef>
                <a:spcPts val="1200"/>
              </a:spcBef>
              <a:buFont typeface="Wingdings" panose="05000000000000000000" pitchFamily="2" charset="2"/>
              <a:buChar char="ü"/>
            </a:pPr>
            <a:r>
              <a:rPr lang="zh-CN" altLang="en-US" sz="2400" b="1" dirty="0">
                <a:solidFill>
                  <a:schemeClr val="accent1">
                    <a:lumMod val="75000"/>
                    <a:lumOff val="25000"/>
                  </a:schemeClr>
                </a:solidFill>
                <a:latin typeface="微软雅黑" panose="020B0503020204020204" pitchFamily="34" charset="-122"/>
                <a:ea typeface="微软雅黑" panose="020B0503020204020204" pitchFamily="34" charset="-122"/>
                <a:cs typeface="黑体" panose="02010609060101010101" pitchFamily="49" charset="-122"/>
              </a:rPr>
              <a:t>经过训练和精化后的分类器就形成了自己的主题模式，可以用来判断文档的类别</a:t>
            </a:r>
            <a:endParaRPr lang="zh-CN" altLang="en-US" sz="2800" b="1"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4344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FA6C565-91AB-4ADA-8277-F5C2AD13C3AF}"/>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14</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22F9341C-7600-444E-93F7-79D621FA9AAB}"/>
              </a:ext>
            </a:extLst>
          </p:cNvPr>
          <p:cNvSpPr>
            <a:spLocks noGrp="1"/>
          </p:cNvSpPr>
          <p:nvPr>
            <p:ph type="title"/>
          </p:nvPr>
        </p:nvSpPr>
        <p:spPr/>
        <p:txBody>
          <a:bodyPr/>
          <a:lstStyle/>
          <a:p>
            <a:r>
              <a:rPr lang="zh-CN" altLang="en-US" dirty="0"/>
              <a:t>文档分类方法分类</a:t>
            </a:r>
          </a:p>
        </p:txBody>
      </p:sp>
      <p:sp>
        <p:nvSpPr>
          <p:cNvPr id="4" name="文本占位符 3">
            <a:extLst>
              <a:ext uri="{FF2B5EF4-FFF2-40B4-BE49-F238E27FC236}">
                <a16:creationId xmlns:a16="http://schemas.microsoft.com/office/drawing/2014/main" id="{924F1862-3850-4ADD-94B6-C634A0D44886}"/>
              </a:ext>
            </a:extLst>
          </p:cNvPr>
          <p:cNvSpPr>
            <a:spLocks noGrp="1"/>
          </p:cNvSpPr>
          <p:nvPr>
            <p:ph type="body" sz="half" idx="2"/>
          </p:nvPr>
        </p:nvSpPr>
        <p:spPr/>
        <p:txBody>
          <a:bodyPr/>
          <a:lstStyle/>
          <a:p>
            <a:endParaRPr lang="zh-CN" altLang="en-US"/>
          </a:p>
        </p:txBody>
      </p:sp>
      <p:sp>
        <p:nvSpPr>
          <p:cNvPr id="5" name="矩形 4">
            <a:extLst>
              <a:ext uri="{FF2B5EF4-FFF2-40B4-BE49-F238E27FC236}">
                <a16:creationId xmlns:a16="http://schemas.microsoft.com/office/drawing/2014/main" id="{5A6EB200-91DC-48E9-A55F-B1681B3B81FB}"/>
              </a:ext>
            </a:extLst>
          </p:cNvPr>
          <p:cNvSpPr/>
          <p:nvPr/>
        </p:nvSpPr>
        <p:spPr>
          <a:xfrm>
            <a:off x="1482336" y="1416264"/>
            <a:ext cx="9398365" cy="3221779"/>
          </a:xfrm>
          <a:prstGeom prst="rect">
            <a:avLst/>
          </a:prstGeom>
        </p:spPr>
        <p:txBody>
          <a:bodyPr wrap="square">
            <a:spAutoFit/>
          </a:bodyPr>
          <a:lstStyle/>
          <a:p>
            <a:pPr>
              <a:lnSpc>
                <a:spcPct val="120000"/>
              </a:lnSpc>
              <a:spcBef>
                <a:spcPts val="1200"/>
              </a:spcBef>
            </a:pPr>
            <a:r>
              <a:rPr lang="zh-CN" altLang="en-US" sz="28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rPr>
              <a:t>根据分类结果也可分为二元分类和多元分类</a:t>
            </a:r>
            <a:endParaRPr lang="en-US" altLang="zh-CN" sz="28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endParaRPr>
          </a:p>
          <a:p>
            <a:pPr marL="800100" lvl="1" indent="-342900">
              <a:lnSpc>
                <a:spcPct val="150000"/>
              </a:lnSpc>
              <a:spcBef>
                <a:spcPts val="1200"/>
              </a:spcBef>
              <a:buFont typeface="Wingdings" panose="05000000000000000000" pitchFamily="2" charset="2"/>
              <a:buChar char="ü"/>
            </a:pPr>
            <a:r>
              <a:rPr lang="zh-CN" altLang="en-US" sz="2400" b="1" dirty="0">
                <a:solidFill>
                  <a:schemeClr val="accent1">
                    <a:lumMod val="75000"/>
                    <a:lumOff val="25000"/>
                  </a:schemeClr>
                </a:solidFill>
                <a:latin typeface="微软雅黑" panose="020B0503020204020204" pitchFamily="34" charset="-122"/>
                <a:ea typeface="微软雅黑" panose="020B0503020204020204" pitchFamily="34" charset="-122"/>
                <a:cs typeface="黑体" panose="02010609060101010101" pitchFamily="49" charset="-122"/>
              </a:rPr>
              <a:t>二元分类是对给定一篇文档，判断是否属于该类</a:t>
            </a:r>
            <a:endParaRPr lang="en-US" altLang="zh-CN" sz="2400" b="1" dirty="0">
              <a:solidFill>
                <a:schemeClr val="accent1">
                  <a:lumMod val="75000"/>
                  <a:lumOff val="25000"/>
                </a:schemeClr>
              </a:solidFill>
              <a:latin typeface="微软雅黑" panose="020B0503020204020204" pitchFamily="34" charset="-122"/>
              <a:ea typeface="微软雅黑" panose="020B0503020204020204" pitchFamily="34" charset="-122"/>
              <a:cs typeface="黑体" panose="02010609060101010101" pitchFamily="49" charset="-122"/>
            </a:endParaRPr>
          </a:p>
          <a:p>
            <a:pPr marL="800100" lvl="1" indent="-342900">
              <a:lnSpc>
                <a:spcPct val="150000"/>
              </a:lnSpc>
              <a:spcBef>
                <a:spcPts val="1200"/>
              </a:spcBef>
              <a:buFont typeface="Wingdings" panose="05000000000000000000" pitchFamily="2" charset="2"/>
              <a:buChar char="ü"/>
            </a:pPr>
            <a:r>
              <a:rPr lang="zh-CN" altLang="en-US" sz="2400" b="1" dirty="0">
                <a:solidFill>
                  <a:schemeClr val="accent1">
                    <a:lumMod val="75000"/>
                    <a:lumOff val="25000"/>
                  </a:schemeClr>
                </a:solidFill>
                <a:latin typeface="微软雅黑" panose="020B0503020204020204" pitchFamily="34" charset="-122"/>
                <a:ea typeface="微软雅黑" panose="020B0503020204020204" pitchFamily="34" charset="-122"/>
                <a:cs typeface="黑体" panose="02010609060101010101" pitchFamily="49" charset="-122"/>
              </a:rPr>
              <a:t>多分类，对给定文档计算其与给定类别之间的相似度，按照相似度大小进行排序分类（多标签分类，文本可能属于多个类别）</a:t>
            </a:r>
            <a:endParaRPr lang="en-US" altLang="zh-CN" sz="2400" b="1" dirty="0">
              <a:solidFill>
                <a:schemeClr val="accent1">
                  <a:lumMod val="75000"/>
                  <a:lumOff val="25000"/>
                </a:schemeClr>
              </a:solidFill>
              <a:latin typeface="微软雅黑" panose="020B0503020204020204" pitchFamily="34" charset="-122"/>
              <a:ea typeface="微软雅黑" panose="020B0503020204020204" pitchFamily="34" charset="-122"/>
              <a:cs typeface="黑体" panose="02010609060101010101" pitchFamily="49" charset="-122"/>
            </a:endParaRPr>
          </a:p>
          <a:p>
            <a:pPr marL="800100" lvl="1" indent="-342900">
              <a:lnSpc>
                <a:spcPct val="150000"/>
              </a:lnSpc>
              <a:spcBef>
                <a:spcPts val="1200"/>
              </a:spcBef>
              <a:buFont typeface="Wingdings" panose="05000000000000000000" pitchFamily="2" charset="2"/>
              <a:buChar char="ü"/>
            </a:pPr>
            <a:endParaRPr lang="en-US" altLang="zh-CN" sz="2400" b="1" dirty="0">
              <a:solidFill>
                <a:schemeClr val="accent1">
                  <a:lumMod val="75000"/>
                  <a:lumOff val="25000"/>
                </a:schemeClr>
              </a:solidFill>
              <a:latin typeface="微软雅黑" panose="020B0503020204020204" pitchFamily="34" charset="-122"/>
              <a:ea typeface="微软雅黑" panose="020B0503020204020204" pitchFamily="34" charset="-122"/>
              <a:cs typeface="黑体" panose="02010609060101010101" pitchFamily="49" charset="-122"/>
            </a:endParaRPr>
          </a:p>
        </p:txBody>
      </p:sp>
    </p:spTree>
    <p:extLst>
      <p:ext uri="{BB962C8B-B14F-4D97-AF65-F5344CB8AC3E}">
        <p14:creationId xmlns:p14="http://schemas.microsoft.com/office/powerpoint/2010/main" val="4289026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9D51B33-0ECE-4A07-8D4E-03E7A4F5A376}"/>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15</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F23808B9-EB2E-48EC-97B0-D4A721209F25}"/>
              </a:ext>
            </a:extLst>
          </p:cNvPr>
          <p:cNvSpPr>
            <a:spLocks noGrp="1"/>
          </p:cNvSpPr>
          <p:nvPr>
            <p:ph type="title"/>
          </p:nvPr>
        </p:nvSpPr>
        <p:spPr/>
        <p:txBody>
          <a:bodyPr/>
          <a:lstStyle/>
          <a:p>
            <a:r>
              <a:rPr lang="zh-CN" altLang="en-US" dirty="0"/>
              <a:t>文本分类过程</a:t>
            </a:r>
          </a:p>
        </p:txBody>
      </p:sp>
      <p:sp>
        <p:nvSpPr>
          <p:cNvPr id="4" name="文本占位符 3">
            <a:extLst>
              <a:ext uri="{FF2B5EF4-FFF2-40B4-BE49-F238E27FC236}">
                <a16:creationId xmlns:a16="http://schemas.microsoft.com/office/drawing/2014/main" id="{105458F7-2386-4049-B5C3-3925659E8EF1}"/>
              </a:ext>
            </a:extLst>
          </p:cNvPr>
          <p:cNvSpPr>
            <a:spLocks noGrp="1"/>
          </p:cNvSpPr>
          <p:nvPr>
            <p:ph type="body" sz="half" idx="2"/>
          </p:nvPr>
        </p:nvSpPr>
        <p:spPr/>
        <p:txBody>
          <a:bodyPr/>
          <a:lstStyle/>
          <a:p>
            <a:r>
              <a:rPr lang="zh-CN" altLang="en-US" dirty="0"/>
              <a:t>一种半监督分类</a:t>
            </a:r>
            <a:r>
              <a:rPr lang="en-US" altLang="zh-CN" dirty="0"/>
              <a:t>(PU)</a:t>
            </a:r>
            <a:r>
              <a:rPr lang="zh-CN" altLang="en-US" dirty="0"/>
              <a:t>过程</a:t>
            </a:r>
          </a:p>
        </p:txBody>
      </p:sp>
      <p:sp>
        <p:nvSpPr>
          <p:cNvPr id="6" name="矩形 5">
            <a:extLst>
              <a:ext uri="{FF2B5EF4-FFF2-40B4-BE49-F238E27FC236}">
                <a16:creationId xmlns:a16="http://schemas.microsoft.com/office/drawing/2014/main" id="{5D2FA54A-90DA-4C68-B5E1-BDC6F2BBA20D}"/>
              </a:ext>
            </a:extLst>
          </p:cNvPr>
          <p:cNvSpPr/>
          <p:nvPr/>
        </p:nvSpPr>
        <p:spPr>
          <a:xfrm>
            <a:off x="1482336" y="1416264"/>
            <a:ext cx="9398365" cy="4879606"/>
          </a:xfrm>
          <a:prstGeom prst="rect">
            <a:avLst/>
          </a:prstGeom>
        </p:spPr>
        <p:txBody>
          <a:bodyPr wrap="square">
            <a:spAutoFit/>
          </a:bodyPr>
          <a:lstStyle/>
          <a:p>
            <a:pPr>
              <a:lnSpc>
                <a:spcPct val="120000"/>
              </a:lnSpc>
              <a:spcBef>
                <a:spcPts val="1200"/>
              </a:spcBef>
            </a:pPr>
            <a:r>
              <a:rPr lang="en-US" altLang="zh-CN" sz="28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rPr>
              <a:t>PU</a:t>
            </a:r>
            <a:r>
              <a:rPr lang="zh-CN" altLang="en-US" sz="28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rPr>
              <a:t>文本分类介绍</a:t>
            </a:r>
            <a:endParaRPr lang="en-US" altLang="zh-CN" sz="28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endParaRPr>
          </a:p>
          <a:p>
            <a:pPr marL="800100" lvl="1" indent="-342900">
              <a:lnSpc>
                <a:spcPct val="125000"/>
              </a:lnSpc>
              <a:spcBef>
                <a:spcPts val="1200"/>
              </a:spcBef>
              <a:buFont typeface="Wingdings" panose="05000000000000000000" pitchFamily="2" charset="2"/>
              <a:buChar char="ü"/>
            </a:pPr>
            <a:r>
              <a:rPr lang="zh-CN" altLang="en-US" sz="2200" b="1" dirty="0">
                <a:solidFill>
                  <a:srgbClr val="0070C0"/>
                </a:solidFill>
                <a:latin typeface="微软雅黑" panose="020B0503020204020204" pitchFamily="34" charset="-122"/>
                <a:ea typeface="微软雅黑" panose="020B0503020204020204" pitchFamily="34" charset="-122"/>
              </a:rPr>
              <a:t>文本分类问题的主要挑战是在训练示例集中没有标记可靠的反例文档可用</a:t>
            </a:r>
            <a:endParaRPr lang="en-US" altLang="zh-CN" sz="2200" b="1" dirty="0">
              <a:solidFill>
                <a:srgbClr val="0070C0"/>
              </a:solidFill>
              <a:latin typeface="微软雅黑" panose="020B0503020204020204" pitchFamily="34" charset="-122"/>
              <a:ea typeface="微软雅黑" panose="020B0503020204020204" pitchFamily="34" charset="-122"/>
            </a:endParaRPr>
          </a:p>
          <a:p>
            <a:pPr marL="800100" lvl="1" indent="-342900">
              <a:lnSpc>
                <a:spcPct val="125000"/>
              </a:lnSpc>
              <a:spcBef>
                <a:spcPts val="1200"/>
              </a:spcBef>
              <a:buFont typeface="Wingdings" panose="05000000000000000000" pitchFamily="2" charset="2"/>
              <a:buChar char="ü"/>
            </a:pPr>
            <a:r>
              <a:rPr lang="zh-CN" altLang="en-US" sz="2200" b="1" dirty="0">
                <a:solidFill>
                  <a:srgbClr val="0070C0"/>
                </a:solidFill>
                <a:latin typeface="微软雅黑" panose="020B0503020204020204" pitchFamily="34" charset="-122"/>
                <a:ea typeface="微软雅黑" panose="020B0503020204020204" pitchFamily="34" charset="-122"/>
              </a:rPr>
              <a:t>标记训练数据通常是手工完成的，这是一个痛苦而耗时的过程</a:t>
            </a:r>
            <a:endParaRPr lang="en-US" altLang="zh-CN" sz="2200" b="1" dirty="0">
              <a:solidFill>
                <a:srgbClr val="0070C0"/>
              </a:solidFill>
              <a:latin typeface="微软雅黑" panose="020B0503020204020204" pitchFamily="34" charset="-122"/>
              <a:ea typeface="微软雅黑" panose="020B0503020204020204" pitchFamily="34" charset="-122"/>
            </a:endParaRPr>
          </a:p>
          <a:p>
            <a:pPr marL="800100" lvl="1" indent="-342900">
              <a:lnSpc>
                <a:spcPct val="125000"/>
              </a:lnSpc>
              <a:spcBef>
                <a:spcPts val="1200"/>
              </a:spcBef>
              <a:buFont typeface="Wingdings" panose="05000000000000000000" pitchFamily="2" charset="2"/>
              <a:buChar char="ü"/>
            </a:pPr>
            <a:r>
              <a:rPr lang="zh-CN" altLang="en-US" sz="2200" b="1" dirty="0">
                <a:solidFill>
                  <a:srgbClr val="0070C0"/>
                </a:solidFill>
                <a:latin typeface="微软雅黑" panose="020B0503020204020204" pitchFamily="34" charset="-122"/>
                <a:ea typeface="微软雅黑" panose="020B0503020204020204" pitchFamily="34" charset="-122"/>
              </a:rPr>
              <a:t>反例训练样本的收集尤其困难和费力</a:t>
            </a:r>
            <a:endParaRPr lang="en-US" altLang="zh-CN" sz="2200" b="1" dirty="0">
              <a:solidFill>
                <a:srgbClr val="0070C0"/>
              </a:solidFill>
              <a:latin typeface="微软雅黑" panose="020B0503020204020204" pitchFamily="34" charset="-122"/>
              <a:ea typeface="微软雅黑" panose="020B0503020204020204" pitchFamily="34" charset="-122"/>
            </a:endParaRPr>
          </a:p>
          <a:p>
            <a:pPr marL="1257300" lvl="2" indent="-342900">
              <a:lnSpc>
                <a:spcPct val="125000"/>
              </a:lnSpc>
              <a:spcBef>
                <a:spcPts val="1200"/>
              </a:spcBef>
              <a:buFont typeface="Wingdings" panose="05000000000000000000" pitchFamily="2" charset="2"/>
              <a:buChar char="l"/>
            </a:pPr>
            <a:r>
              <a:rPr lang="zh-CN" altLang="en-US" sz="2200" b="1" dirty="0">
                <a:solidFill>
                  <a:srgbClr val="0D38F1"/>
                </a:solidFill>
                <a:latin typeface="微软雅黑" panose="020B0503020204020204" pitchFamily="34" charset="-122"/>
                <a:ea typeface="微软雅黑" panose="020B0503020204020204" pitchFamily="34" charset="-122"/>
              </a:rPr>
              <a:t>反例训练样本不能含有正类</a:t>
            </a:r>
            <a:endParaRPr lang="en-US" altLang="zh-CN" sz="2200" b="1" dirty="0">
              <a:solidFill>
                <a:srgbClr val="0D38F1"/>
              </a:solidFill>
              <a:latin typeface="微软雅黑" panose="020B0503020204020204" pitchFamily="34" charset="-122"/>
              <a:ea typeface="微软雅黑" panose="020B0503020204020204" pitchFamily="34" charset="-122"/>
            </a:endParaRPr>
          </a:p>
          <a:p>
            <a:pPr marL="1257300" lvl="2" indent="-342900">
              <a:lnSpc>
                <a:spcPct val="125000"/>
              </a:lnSpc>
              <a:spcBef>
                <a:spcPts val="1200"/>
              </a:spcBef>
              <a:buFont typeface="Wingdings" panose="05000000000000000000" pitchFamily="2" charset="2"/>
              <a:buChar char="l"/>
            </a:pPr>
            <a:r>
              <a:rPr lang="zh-CN" altLang="en-US" sz="2200" b="1" dirty="0">
                <a:solidFill>
                  <a:srgbClr val="0D38F1"/>
                </a:solidFill>
                <a:latin typeface="微软雅黑" panose="020B0503020204020204" pitchFamily="34" charset="-122"/>
                <a:ea typeface="微软雅黑" panose="020B0503020204020204" pitchFamily="34" charset="-122"/>
              </a:rPr>
              <a:t>人工收集的反例训练样本可能会由于人为的无意偏见而产生偏差，不利于分类</a:t>
            </a:r>
            <a:endParaRPr lang="en-US" altLang="zh-CN" sz="2200" b="1" dirty="0">
              <a:solidFill>
                <a:srgbClr val="0D38F1"/>
              </a:solidFill>
              <a:latin typeface="微软雅黑" panose="020B0503020204020204" pitchFamily="34" charset="-122"/>
              <a:ea typeface="微软雅黑" panose="020B0503020204020204" pitchFamily="34" charset="-122"/>
            </a:endParaRPr>
          </a:p>
          <a:p>
            <a:pPr marL="800100" lvl="1" indent="-342900">
              <a:lnSpc>
                <a:spcPct val="125000"/>
              </a:lnSpc>
              <a:spcBef>
                <a:spcPts val="1200"/>
              </a:spcBef>
              <a:buFont typeface="Wingdings" panose="05000000000000000000" pitchFamily="2" charset="2"/>
              <a:buChar char="ü"/>
            </a:pPr>
            <a:r>
              <a:rPr lang="zh-CN" altLang="en-US" sz="2200" b="1" dirty="0">
                <a:solidFill>
                  <a:srgbClr val="0070C0"/>
                </a:solidFill>
                <a:latin typeface="微软雅黑" panose="020B0503020204020204" pitchFamily="34" charset="-122"/>
                <a:ea typeface="微软雅黑" panose="020B0503020204020204" pitchFamily="34" charset="-122"/>
              </a:rPr>
              <a:t>只有正例样本和未标注训练样本来完成文本分类器的构建</a:t>
            </a:r>
            <a:endParaRPr lang="en-US" altLang="zh-CN" sz="22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0908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9D51B33-0ECE-4A07-8D4E-03E7A4F5A376}"/>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16</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F23808B9-EB2E-48EC-97B0-D4A721209F25}"/>
              </a:ext>
            </a:extLst>
          </p:cNvPr>
          <p:cNvSpPr>
            <a:spLocks noGrp="1"/>
          </p:cNvSpPr>
          <p:nvPr>
            <p:ph type="title"/>
          </p:nvPr>
        </p:nvSpPr>
        <p:spPr/>
        <p:txBody>
          <a:bodyPr/>
          <a:lstStyle/>
          <a:p>
            <a:r>
              <a:rPr lang="en-US" altLang="zh-CN" dirty="0"/>
              <a:t>PU</a:t>
            </a:r>
            <a:r>
              <a:rPr lang="zh-CN" altLang="en-US" dirty="0"/>
              <a:t>文本分类过程</a:t>
            </a:r>
          </a:p>
        </p:txBody>
      </p:sp>
      <p:sp>
        <p:nvSpPr>
          <p:cNvPr id="4" name="文本占位符 3">
            <a:extLst>
              <a:ext uri="{FF2B5EF4-FFF2-40B4-BE49-F238E27FC236}">
                <a16:creationId xmlns:a16="http://schemas.microsoft.com/office/drawing/2014/main" id="{105458F7-2386-4049-B5C3-3925659E8EF1}"/>
              </a:ext>
            </a:extLst>
          </p:cNvPr>
          <p:cNvSpPr>
            <a:spLocks noGrp="1"/>
          </p:cNvSpPr>
          <p:nvPr>
            <p:ph type="body" sz="half" idx="2"/>
          </p:nvPr>
        </p:nvSpPr>
        <p:spPr/>
        <p:txBody>
          <a:bodyPr/>
          <a:lstStyle/>
          <a:p>
            <a:r>
              <a:rPr lang="zh-CN" altLang="en-US" dirty="0"/>
              <a:t>一种半监督分类</a:t>
            </a:r>
            <a:r>
              <a:rPr lang="en-US" altLang="zh-CN" dirty="0"/>
              <a:t>(PU)</a:t>
            </a:r>
            <a:r>
              <a:rPr lang="zh-CN" altLang="en-US" dirty="0"/>
              <a:t>过程</a:t>
            </a:r>
          </a:p>
        </p:txBody>
      </p:sp>
      <p:sp>
        <p:nvSpPr>
          <p:cNvPr id="6" name="矩形 5">
            <a:extLst>
              <a:ext uri="{FF2B5EF4-FFF2-40B4-BE49-F238E27FC236}">
                <a16:creationId xmlns:a16="http://schemas.microsoft.com/office/drawing/2014/main" id="{5D2FA54A-90DA-4C68-B5E1-BDC6F2BBA20D}"/>
              </a:ext>
            </a:extLst>
          </p:cNvPr>
          <p:cNvSpPr/>
          <p:nvPr/>
        </p:nvSpPr>
        <p:spPr>
          <a:xfrm>
            <a:off x="1482336" y="1416264"/>
            <a:ext cx="9398365" cy="4725717"/>
          </a:xfrm>
          <a:prstGeom prst="rect">
            <a:avLst/>
          </a:prstGeom>
        </p:spPr>
        <p:txBody>
          <a:bodyPr wrap="square">
            <a:spAutoFit/>
          </a:bodyPr>
          <a:lstStyle/>
          <a:p>
            <a:pPr>
              <a:lnSpc>
                <a:spcPct val="120000"/>
              </a:lnSpc>
              <a:spcBef>
                <a:spcPts val="1200"/>
              </a:spcBef>
            </a:pPr>
            <a:r>
              <a:rPr lang="zh-CN" altLang="en-US" sz="28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rPr>
              <a:t>可信反例的获得</a:t>
            </a:r>
            <a:endParaRPr lang="en-US" altLang="zh-CN" sz="28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endParaRPr>
          </a:p>
          <a:p>
            <a:pPr marL="800100" lvl="1" indent="-342900">
              <a:lnSpc>
                <a:spcPct val="125000"/>
              </a:lnSpc>
              <a:spcBef>
                <a:spcPts val="1200"/>
              </a:spcBef>
              <a:buFont typeface="Wingdings" panose="05000000000000000000" pitchFamily="2" charset="2"/>
              <a:buChar char="ü"/>
            </a:pPr>
            <a:r>
              <a:rPr lang="zh-CN" altLang="en-US" sz="2200" b="1" dirty="0">
                <a:solidFill>
                  <a:srgbClr val="0070C0"/>
                </a:solidFill>
                <a:latin typeface="微软雅黑" panose="020B0503020204020204" pitchFamily="34" charset="-122"/>
                <a:ea typeface="微软雅黑" panose="020B0503020204020204" pitchFamily="34" charset="-122"/>
              </a:rPr>
              <a:t>为了从未标记的样本集中识别出可靠的反例文档，必须确定哪些是反例文档的特征</a:t>
            </a:r>
            <a:endParaRPr lang="en-US" altLang="zh-CN" sz="2200" b="1" dirty="0">
              <a:solidFill>
                <a:srgbClr val="0070C0"/>
              </a:solidFill>
              <a:latin typeface="微软雅黑" panose="020B0503020204020204" pitchFamily="34" charset="-122"/>
              <a:ea typeface="微软雅黑" panose="020B0503020204020204" pitchFamily="34" charset="-122"/>
            </a:endParaRPr>
          </a:p>
          <a:p>
            <a:pPr marL="1257300" lvl="2" indent="-342900">
              <a:lnSpc>
                <a:spcPct val="125000"/>
              </a:lnSpc>
              <a:spcBef>
                <a:spcPts val="1200"/>
              </a:spcBef>
              <a:buFont typeface="Wingdings" panose="05000000000000000000" pitchFamily="2" charset="2"/>
              <a:buChar char="l"/>
            </a:pPr>
            <a:r>
              <a:rPr lang="zh-CN" altLang="en-US" sz="2200" b="1" dirty="0">
                <a:solidFill>
                  <a:srgbClr val="0D38F1"/>
                </a:solidFill>
                <a:latin typeface="微软雅黑" panose="020B0503020204020204" pitchFamily="34" charset="-122"/>
                <a:ea typeface="微软雅黑" panose="020B0503020204020204" pitchFamily="34" charset="-122"/>
              </a:rPr>
              <a:t>例如，如果某一特征出现在正例子集中的频率超过</a:t>
            </a:r>
            <a:r>
              <a:rPr lang="en-US" altLang="zh-CN" sz="2200" b="1" dirty="0">
                <a:solidFill>
                  <a:srgbClr val="0D38F1"/>
                </a:solidFill>
                <a:latin typeface="微软雅黑" panose="020B0503020204020204" pitchFamily="34" charset="-122"/>
                <a:ea typeface="微软雅黑" panose="020B0503020204020204" pitchFamily="34" charset="-122"/>
              </a:rPr>
              <a:t>80%</a:t>
            </a:r>
            <a:r>
              <a:rPr lang="zh-CN" altLang="en-US" sz="2200" b="1" dirty="0">
                <a:solidFill>
                  <a:srgbClr val="0D38F1"/>
                </a:solidFill>
                <a:latin typeface="微软雅黑" panose="020B0503020204020204" pitchFamily="34" charset="-122"/>
                <a:ea typeface="微软雅黑" panose="020B0503020204020204" pitchFamily="34" charset="-122"/>
              </a:rPr>
              <a:t>，而在未标记的例子集中出现的频率低于</a:t>
            </a:r>
            <a:r>
              <a:rPr lang="en-US" altLang="zh-CN" sz="2200" b="1" dirty="0">
                <a:solidFill>
                  <a:srgbClr val="0D38F1"/>
                </a:solidFill>
                <a:latin typeface="微软雅黑" panose="020B0503020204020204" pitchFamily="34" charset="-122"/>
                <a:ea typeface="微软雅黑" panose="020B0503020204020204" pitchFamily="34" charset="-122"/>
              </a:rPr>
              <a:t>5%</a:t>
            </a:r>
            <a:r>
              <a:rPr lang="zh-CN" altLang="en-US" sz="2200" b="1" dirty="0">
                <a:solidFill>
                  <a:srgbClr val="0D38F1"/>
                </a:solidFill>
                <a:latin typeface="微软雅黑" panose="020B0503020204020204" pitchFamily="34" charset="-122"/>
                <a:ea typeface="微软雅黑" panose="020B0503020204020204" pitchFamily="34" charset="-122"/>
              </a:rPr>
              <a:t>，则认为该项为正例特征，基于这种思想，我们可以得到一个正例特征集</a:t>
            </a:r>
            <a:endParaRPr lang="en-US" altLang="zh-CN" sz="2200" b="1" dirty="0">
              <a:solidFill>
                <a:srgbClr val="0D38F1"/>
              </a:solidFill>
              <a:latin typeface="微软雅黑" panose="020B0503020204020204" pitchFamily="34" charset="-122"/>
              <a:ea typeface="微软雅黑" panose="020B0503020204020204" pitchFamily="34" charset="-122"/>
            </a:endParaRPr>
          </a:p>
          <a:p>
            <a:pPr marL="800100" lvl="1" indent="-342900">
              <a:lnSpc>
                <a:spcPct val="125000"/>
              </a:lnSpc>
              <a:spcBef>
                <a:spcPts val="1200"/>
              </a:spcBef>
              <a:buFont typeface="Wingdings" panose="05000000000000000000" pitchFamily="2" charset="2"/>
              <a:buChar char="ü"/>
            </a:pPr>
            <a:r>
              <a:rPr lang="zh-CN" altLang="en-US" sz="2200" b="1" dirty="0">
                <a:solidFill>
                  <a:srgbClr val="0070C0"/>
                </a:solidFill>
                <a:latin typeface="微软雅黑" panose="020B0503020204020204" pitchFamily="34" charset="-122"/>
                <a:ea typeface="微软雅黑" panose="020B0503020204020204" pitchFamily="34" charset="-122"/>
              </a:rPr>
              <a:t>未标记样本集中不包含任何正例特征的文档可视为可信反例</a:t>
            </a:r>
            <a:endParaRPr lang="en-US" altLang="zh-CN" sz="2200" b="1" dirty="0">
              <a:solidFill>
                <a:srgbClr val="0070C0"/>
              </a:solidFill>
              <a:latin typeface="微软雅黑" panose="020B0503020204020204" pitchFamily="34" charset="-122"/>
              <a:ea typeface="微软雅黑" panose="020B0503020204020204" pitchFamily="34" charset="-122"/>
            </a:endParaRPr>
          </a:p>
          <a:p>
            <a:pPr marL="1257300" lvl="2" indent="-342900">
              <a:lnSpc>
                <a:spcPct val="125000"/>
              </a:lnSpc>
              <a:spcBef>
                <a:spcPts val="1200"/>
              </a:spcBef>
              <a:buFont typeface="Wingdings" panose="05000000000000000000" pitchFamily="2" charset="2"/>
              <a:buChar char="l"/>
            </a:pPr>
            <a:r>
              <a:rPr lang="zh-CN" altLang="en-US" sz="2200" b="1" dirty="0">
                <a:solidFill>
                  <a:srgbClr val="0D38F1"/>
                </a:solidFill>
                <a:latin typeface="微软雅黑" panose="020B0503020204020204" pitchFamily="34" charset="-122"/>
                <a:ea typeface="微软雅黑" panose="020B0503020204020204" pitchFamily="34" charset="-122"/>
              </a:rPr>
              <a:t>可信反例数量可迭代扩充</a:t>
            </a:r>
            <a:endParaRPr lang="en-US" altLang="zh-CN" sz="2200" b="1" dirty="0">
              <a:solidFill>
                <a:srgbClr val="0D38F1"/>
              </a:solidFill>
              <a:latin typeface="微软雅黑" panose="020B0503020204020204" pitchFamily="34" charset="-122"/>
              <a:ea typeface="微软雅黑" panose="020B0503020204020204" pitchFamily="34" charset="-122"/>
            </a:endParaRPr>
          </a:p>
          <a:p>
            <a:pPr marL="800100" lvl="1" indent="-342900">
              <a:lnSpc>
                <a:spcPct val="125000"/>
              </a:lnSpc>
              <a:spcBef>
                <a:spcPts val="1200"/>
              </a:spcBef>
              <a:buFont typeface="Wingdings" panose="05000000000000000000" pitchFamily="2" charset="2"/>
              <a:buChar char="ü"/>
            </a:pPr>
            <a:r>
              <a:rPr lang="zh-CN" altLang="en-US" sz="2200" b="1" dirty="0">
                <a:solidFill>
                  <a:srgbClr val="0070C0"/>
                </a:solidFill>
                <a:latin typeface="微软雅黑" panose="020B0503020204020204" pitchFamily="34" charset="-122"/>
                <a:ea typeface="微软雅黑" panose="020B0503020204020204" pitchFamily="34" charset="-122"/>
              </a:rPr>
              <a:t>可信反例与迭代过程中获得的反例作为最后训练集的反例集合</a:t>
            </a:r>
            <a:endParaRPr lang="en-US" altLang="zh-CN" sz="22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6948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0F7979C-6FE5-4F81-BAFD-AF6C2E2E8F8D}"/>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17</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B67A69D7-5A36-46A2-9B88-828A39101E51}"/>
              </a:ext>
            </a:extLst>
          </p:cNvPr>
          <p:cNvSpPr>
            <a:spLocks noGrp="1"/>
          </p:cNvSpPr>
          <p:nvPr>
            <p:ph type="title"/>
          </p:nvPr>
        </p:nvSpPr>
        <p:spPr/>
        <p:txBody>
          <a:bodyPr/>
          <a:lstStyle/>
          <a:p>
            <a:r>
              <a:rPr lang="zh-CN" altLang="en-US" dirty="0"/>
              <a:t>可信反例获取</a:t>
            </a:r>
          </a:p>
        </p:txBody>
      </p:sp>
      <p:sp>
        <p:nvSpPr>
          <p:cNvPr id="4" name="文本占位符 3">
            <a:extLst>
              <a:ext uri="{FF2B5EF4-FFF2-40B4-BE49-F238E27FC236}">
                <a16:creationId xmlns:a16="http://schemas.microsoft.com/office/drawing/2014/main" id="{15D5D83E-3D9B-4684-A8CF-B6D7A8B571EA}"/>
              </a:ext>
            </a:extLst>
          </p:cNvPr>
          <p:cNvSpPr>
            <a:spLocks noGrp="1"/>
          </p:cNvSpPr>
          <p:nvPr>
            <p:ph type="body" sz="half" idx="2"/>
          </p:nvPr>
        </p:nvSpPr>
        <p:spPr/>
        <p:txBody>
          <a:bodyPr/>
          <a:lstStyle/>
          <a:p>
            <a:endParaRPr lang="zh-CN" altLang="en-US"/>
          </a:p>
        </p:txBody>
      </p:sp>
      <p:pic>
        <p:nvPicPr>
          <p:cNvPr id="51" name="图片 50">
            <a:extLst>
              <a:ext uri="{FF2B5EF4-FFF2-40B4-BE49-F238E27FC236}">
                <a16:creationId xmlns:a16="http://schemas.microsoft.com/office/drawing/2014/main" id="{118FE058-D9EB-4424-B707-CA9E50DA3B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0288" y="754342"/>
            <a:ext cx="8365472" cy="5925070"/>
          </a:xfrm>
          <a:prstGeom prst="rect">
            <a:avLst/>
          </a:prstGeom>
        </p:spPr>
      </p:pic>
    </p:spTree>
    <p:extLst>
      <p:ext uri="{BB962C8B-B14F-4D97-AF65-F5344CB8AC3E}">
        <p14:creationId xmlns:p14="http://schemas.microsoft.com/office/powerpoint/2010/main" val="727691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333F00E-E1F5-409A-9CF0-4C2511FF9E86}"/>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18</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5AD4C876-5AC7-4098-A47F-5AC7E3D2AEF5}"/>
              </a:ext>
            </a:extLst>
          </p:cNvPr>
          <p:cNvSpPr>
            <a:spLocks noGrp="1"/>
          </p:cNvSpPr>
          <p:nvPr>
            <p:ph type="title"/>
          </p:nvPr>
        </p:nvSpPr>
        <p:spPr/>
        <p:txBody>
          <a:bodyPr/>
          <a:lstStyle/>
          <a:p>
            <a:r>
              <a:rPr lang="zh-CN" altLang="en-US" dirty="0"/>
              <a:t>分类器构建</a:t>
            </a:r>
          </a:p>
        </p:txBody>
      </p:sp>
      <p:sp>
        <p:nvSpPr>
          <p:cNvPr id="4" name="文本占位符 3">
            <a:extLst>
              <a:ext uri="{FF2B5EF4-FFF2-40B4-BE49-F238E27FC236}">
                <a16:creationId xmlns:a16="http://schemas.microsoft.com/office/drawing/2014/main" id="{48EEAA33-A21F-441C-A513-11E7C15D3544}"/>
              </a:ext>
            </a:extLst>
          </p:cNvPr>
          <p:cNvSpPr>
            <a:spLocks noGrp="1"/>
          </p:cNvSpPr>
          <p:nvPr>
            <p:ph type="body" sz="half" idx="2"/>
          </p:nvPr>
        </p:nvSpPr>
        <p:spPr/>
        <p:txBody>
          <a:bodyPr/>
          <a:lstStyle/>
          <a:p>
            <a:endParaRPr lang="zh-CN" altLang="en-US"/>
          </a:p>
        </p:txBody>
      </p:sp>
      <p:pic>
        <p:nvPicPr>
          <p:cNvPr id="6" name="图片 5">
            <a:extLst>
              <a:ext uri="{FF2B5EF4-FFF2-40B4-BE49-F238E27FC236}">
                <a16:creationId xmlns:a16="http://schemas.microsoft.com/office/drawing/2014/main" id="{67144B14-9F0E-47A7-AE0B-EB6DABF7E8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243" y="727391"/>
            <a:ext cx="8016296" cy="5796567"/>
          </a:xfrm>
          <a:prstGeom prst="rect">
            <a:avLst/>
          </a:prstGeom>
        </p:spPr>
      </p:pic>
    </p:spTree>
    <p:extLst>
      <p:ext uri="{BB962C8B-B14F-4D97-AF65-F5344CB8AC3E}">
        <p14:creationId xmlns:p14="http://schemas.microsoft.com/office/powerpoint/2010/main" val="1878832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9D51B33-0ECE-4A07-8D4E-03E7A4F5A376}"/>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19</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F23808B9-EB2E-48EC-97B0-D4A721209F25}"/>
              </a:ext>
            </a:extLst>
          </p:cNvPr>
          <p:cNvSpPr>
            <a:spLocks noGrp="1"/>
          </p:cNvSpPr>
          <p:nvPr>
            <p:ph type="title"/>
          </p:nvPr>
        </p:nvSpPr>
        <p:spPr/>
        <p:txBody>
          <a:bodyPr/>
          <a:lstStyle/>
          <a:p>
            <a:r>
              <a:rPr lang="zh-CN" altLang="en-US" dirty="0"/>
              <a:t>文本分类过程</a:t>
            </a:r>
          </a:p>
        </p:txBody>
      </p:sp>
      <p:sp>
        <p:nvSpPr>
          <p:cNvPr id="4" name="文本占位符 3">
            <a:extLst>
              <a:ext uri="{FF2B5EF4-FFF2-40B4-BE49-F238E27FC236}">
                <a16:creationId xmlns:a16="http://schemas.microsoft.com/office/drawing/2014/main" id="{105458F7-2386-4049-B5C3-3925659E8EF1}"/>
              </a:ext>
            </a:extLst>
          </p:cNvPr>
          <p:cNvSpPr>
            <a:spLocks noGrp="1"/>
          </p:cNvSpPr>
          <p:nvPr>
            <p:ph type="body" sz="half" idx="2"/>
          </p:nvPr>
        </p:nvSpPr>
        <p:spPr/>
        <p:txBody>
          <a:bodyPr/>
          <a:lstStyle/>
          <a:p>
            <a:r>
              <a:rPr lang="zh-CN" altLang="en-US" dirty="0"/>
              <a:t>实例</a:t>
            </a:r>
          </a:p>
        </p:txBody>
      </p:sp>
      <p:sp>
        <p:nvSpPr>
          <p:cNvPr id="6" name="矩形 5">
            <a:extLst>
              <a:ext uri="{FF2B5EF4-FFF2-40B4-BE49-F238E27FC236}">
                <a16:creationId xmlns:a16="http://schemas.microsoft.com/office/drawing/2014/main" id="{4092B4A0-017E-473C-9165-56735979DCB4}"/>
              </a:ext>
            </a:extLst>
          </p:cNvPr>
          <p:cNvSpPr/>
          <p:nvPr/>
        </p:nvSpPr>
        <p:spPr>
          <a:xfrm>
            <a:off x="1482336" y="1626769"/>
            <a:ext cx="9398365" cy="3585533"/>
          </a:xfrm>
          <a:prstGeom prst="rect">
            <a:avLst/>
          </a:prstGeom>
        </p:spPr>
        <p:txBody>
          <a:bodyPr wrap="square">
            <a:spAutoFit/>
          </a:bodyPr>
          <a:lstStyle/>
          <a:p>
            <a:pPr>
              <a:lnSpc>
                <a:spcPct val="120000"/>
              </a:lnSpc>
              <a:spcBef>
                <a:spcPts val="1200"/>
              </a:spcBef>
            </a:pPr>
            <a:r>
              <a:rPr lang="zh-CN" altLang="en-US" sz="28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rPr>
              <a:t>数据集及分类模型选取</a:t>
            </a:r>
            <a:endParaRPr lang="en-US" altLang="zh-CN" sz="28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endParaRPr>
          </a:p>
          <a:p>
            <a:pPr marL="800100" lvl="1" indent="-342900">
              <a:lnSpc>
                <a:spcPct val="125000"/>
              </a:lnSpc>
              <a:spcBef>
                <a:spcPts val="1200"/>
              </a:spcBef>
              <a:buFont typeface="Wingdings" panose="05000000000000000000" pitchFamily="2" charset="2"/>
              <a:buChar char="ü"/>
            </a:pPr>
            <a:r>
              <a:rPr lang="zh-CN" altLang="en-US" sz="2500" b="1" dirty="0">
                <a:solidFill>
                  <a:srgbClr val="0070C0"/>
                </a:solidFill>
                <a:latin typeface="微软雅黑" panose="020B0503020204020204" pitchFamily="34" charset="-122"/>
                <a:ea typeface="微软雅黑" panose="020B0503020204020204" pitchFamily="34" charset="-122"/>
              </a:rPr>
              <a:t>公开数据集</a:t>
            </a:r>
            <a:endParaRPr lang="en-US" altLang="zh-CN" sz="2500" b="1" dirty="0">
              <a:solidFill>
                <a:srgbClr val="0070C0"/>
              </a:solidFill>
              <a:latin typeface="微软雅黑" panose="020B0503020204020204" pitchFamily="34" charset="-122"/>
              <a:ea typeface="微软雅黑" panose="020B0503020204020204" pitchFamily="34" charset="-122"/>
            </a:endParaRPr>
          </a:p>
          <a:p>
            <a:pPr marL="1257300" lvl="2" indent="-342900">
              <a:lnSpc>
                <a:spcPct val="125000"/>
              </a:lnSpc>
              <a:spcBef>
                <a:spcPts val="1200"/>
              </a:spcBef>
              <a:buFont typeface="Wingdings" panose="05000000000000000000" pitchFamily="2" charset="2"/>
              <a:buChar char="l"/>
            </a:pPr>
            <a:r>
              <a:rPr lang="en-US" altLang="zh-CN" sz="2500" b="1" dirty="0">
                <a:solidFill>
                  <a:srgbClr val="0D38F1"/>
                </a:solidFill>
                <a:latin typeface="微软雅黑" panose="020B0503020204020204" pitchFamily="34" charset="-122"/>
                <a:ea typeface="微软雅黑" panose="020B0503020204020204" pitchFamily="34" charset="-122"/>
              </a:rPr>
              <a:t>Reuters-21,578</a:t>
            </a:r>
            <a:r>
              <a:rPr lang="zh-CN" altLang="en-US" sz="2500" b="1" dirty="0">
                <a:solidFill>
                  <a:srgbClr val="0D38F1"/>
                </a:solidFill>
                <a:latin typeface="微软雅黑" panose="020B0503020204020204" pitchFamily="34" charset="-122"/>
                <a:ea typeface="微软雅黑" panose="020B0503020204020204" pitchFamily="34" charset="-122"/>
              </a:rPr>
              <a:t>、</a:t>
            </a:r>
            <a:r>
              <a:rPr lang="en-US" altLang="zh-CN" sz="2500" b="1" dirty="0">
                <a:solidFill>
                  <a:srgbClr val="0D38F1"/>
                </a:solidFill>
                <a:latin typeface="微软雅黑" panose="020B0503020204020204" pitchFamily="34" charset="-122"/>
                <a:ea typeface="微软雅黑" panose="020B0503020204020204" pitchFamily="34" charset="-122"/>
              </a:rPr>
              <a:t>20News group</a:t>
            </a:r>
            <a:r>
              <a:rPr lang="zh-CN" altLang="en-US" sz="2500" b="1" dirty="0">
                <a:solidFill>
                  <a:srgbClr val="0D38F1"/>
                </a:solidFill>
                <a:latin typeface="微软雅黑" panose="020B0503020204020204" pitchFamily="34" charset="-122"/>
                <a:ea typeface="微软雅黑" panose="020B0503020204020204" pitchFamily="34" charset="-122"/>
              </a:rPr>
              <a:t>、</a:t>
            </a:r>
            <a:r>
              <a:rPr lang="en-US" altLang="zh-CN" sz="2500" b="1" dirty="0">
                <a:solidFill>
                  <a:srgbClr val="0D38F1"/>
                </a:solidFill>
                <a:latin typeface="微软雅黑" panose="020B0503020204020204" pitchFamily="34" charset="-122"/>
                <a:ea typeface="微软雅黑" panose="020B0503020204020204" pitchFamily="34" charset="-122"/>
              </a:rPr>
              <a:t> RCV1</a:t>
            </a:r>
            <a:r>
              <a:rPr lang="zh-CN" altLang="en-US" sz="2500" b="1" dirty="0">
                <a:solidFill>
                  <a:srgbClr val="0D38F1"/>
                </a:solidFill>
                <a:latin typeface="微软雅黑" panose="020B0503020204020204" pitchFamily="34" charset="-122"/>
                <a:ea typeface="微软雅黑" panose="020B0503020204020204" pitchFamily="34" charset="-122"/>
              </a:rPr>
              <a:t>等等</a:t>
            </a:r>
            <a:endParaRPr lang="en-US" altLang="zh-CN" sz="2500" b="1" dirty="0">
              <a:solidFill>
                <a:srgbClr val="0D38F1"/>
              </a:solidFill>
              <a:latin typeface="微软雅黑" panose="020B0503020204020204" pitchFamily="34" charset="-122"/>
              <a:ea typeface="微软雅黑" panose="020B0503020204020204" pitchFamily="34" charset="-122"/>
            </a:endParaRPr>
          </a:p>
          <a:p>
            <a:pPr marL="800100" lvl="1" indent="-342900">
              <a:lnSpc>
                <a:spcPct val="125000"/>
              </a:lnSpc>
              <a:spcBef>
                <a:spcPts val="1200"/>
              </a:spcBef>
              <a:buFont typeface="Wingdings" panose="05000000000000000000" pitchFamily="2" charset="2"/>
              <a:buChar char="ü"/>
            </a:pPr>
            <a:r>
              <a:rPr lang="zh-CN" altLang="en-US" sz="2500" b="1" dirty="0">
                <a:solidFill>
                  <a:srgbClr val="0070C0"/>
                </a:solidFill>
                <a:latin typeface="微软雅黑" panose="020B0503020204020204" pitchFamily="34" charset="-122"/>
                <a:ea typeface="微软雅黑" panose="020B0503020204020204" pitchFamily="34" charset="-122"/>
              </a:rPr>
              <a:t>分类模型</a:t>
            </a:r>
            <a:endParaRPr lang="en-US" altLang="zh-CN" sz="2500" b="1" dirty="0">
              <a:solidFill>
                <a:srgbClr val="0070C0"/>
              </a:solidFill>
              <a:latin typeface="微软雅黑" panose="020B0503020204020204" pitchFamily="34" charset="-122"/>
              <a:ea typeface="微软雅黑" panose="020B0503020204020204" pitchFamily="34" charset="-122"/>
            </a:endParaRPr>
          </a:p>
          <a:p>
            <a:pPr marL="1257300" lvl="2" indent="-342900">
              <a:lnSpc>
                <a:spcPct val="125000"/>
              </a:lnSpc>
              <a:spcBef>
                <a:spcPts val="1200"/>
              </a:spcBef>
              <a:buFont typeface="Wingdings" panose="05000000000000000000" pitchFamily="2" charset="2"/>
              <a:buChar char="l"/>
            </a:pPr>
            <a:r>
              <a:rPr lang="zh-CN" altLang="en-US" sz="2500" b="1" dirty="0">
                <a:solidFill>
                  <a:srgbClr val="0D38F1"/>
                </a:solidFill>
                <a:latin typeface="微软雅黑" panose="020B0503020204020204" pitchFamily="34" charset="-122"/>
                <a:ea typeface="微软雅黑" panose="020B0503020204020204" pitchFamily="34" charset="-122"/>
              </a:rPr>
              <a:t>贝叶斯分类法、决策树算法、最近邻分类、回归模型、神经网络、支持向量机和深度学习等等</a:t>
            </a:r>
            <a:endParaRPr lang="en-US" altLang="zh-CN" sz="2500" b="1" dirty="0">
              <a:solidFill>
                <a:srgbClr val="0D38F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5464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C917BBC-4ED7-4CC3-9314-4A4E41645300}"/>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2</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60B4039D-18A9-4CC5-97E4-EA9CD0C95C5F}"/>
              </a:ext>
            </a:extLst>
          </p:cNvPr>
          <p:cNvSpPr>
            <a:spLocks noGrp="1"/>
          </p:cNvSpPr>
          <p:nvPr>
            <p:ph type="title"/>
          </p:nvPr>
        </p:nvSpPr>
        <p:spPr/>
        <p:txBody>
          <a:bodyPr/>
          <a:lstStyle/>
          <a:p>
            <a:r>
              <a:rPr lang="zh-CN" altLang="en-US" dirty="0"/>
              <a:t>文本分类的意义</a:t>
            </a:r>
          </a:p>
        </p:txBody>
      </p:sp>
      <p:sp>
        <p:nvSpPr>
          <p:cNvPr id="4" name="文本占位符 3">
            <a:extLst>
              <a:ext uri="{FF2B5EF4-FFF2-40B4-BE49-F238E27FC236}">
                <a16:creationId xmlns:a16="http://schemas.microsoft.com/office/drawing/2014/main" id="{5FA36B47-C99C-4D88-8BF4-114D8AF664F8}"/>
              </a:ext>
            </a:extLst>
          </p:cNvPr>
          <p:cNvSpPr>
            <a:spLocks noGrp="1"/>
          </p:cNvSpPr>
          <p:nvPr>
            <p:ph type="body" sz="half" idx="2"/>
          </p:nvPr>
        </p:nvSpPr>
        <p:spPr/>
        <p:txBody>
          <a:bodyPr/>
          <a:lstStyle/>
          <a:p>
            <a:r>
              <a:rPr lang="zh-CN" altLang="en-US" dirty="0"/>
              <a:t>为什么要分类，有什么用</a:t>
            </a:r>
          </a:p>
        </p:txBody>
      </p:sp>
      <p:sp>
        <p:nvSpPr>
          <p:cNvPr id="5" name="TextBox 40">
            <a:extLst>
              <a:ext uri="{FF2B5EF4-FFF2-40B4-BE49-F238E27FC236}">
                <a16:creationId xmlns:a16="http://schemas.microsoft.com/office/drawing/2014/main" id="{6D69428C-84D6-48C4-8964-C97D5ED37C32}"/>
              </a:ext>
            </a:extLst>
          </p:cNvPr>
          <p:cNvSpPr txBox="1"/>
          <p:nvPr/>
        </p:nvSpPr>
        <p:spPr>
          <a:xfrm>
            <a:off x="895215" y="1445529"/>
            <a:ext cx="10401570" cy="540917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600"/>
              </a:spcBef>
              <a:defRPr/>
            </a:pPr>
            <a:r>
              <a:rPr lang="zh-CN" altLang="en-US" sz="2800" b="1" kern="0" noProof="1">
                <a:solidFill>
                  <a:srgbClr val="0070C0"/>
                </a:solidFill>
                <a:ea typeface="微软雅黑"/>
              </a:rPr>
              <a:t>新一代人工智能技术基础</a:t>
            </a:r>
            <a:r>
              <a:rPr lang="en-US" altLang="zh-CN" sz="2800" b="1" kern="0" noProof="1">
                <a:solidFill>
                  <a:srgbClr val="0070C0"/>
                </a:solidFill>
                <a:ea typeface="微软雅黑"/>
              </a:rPr>
              <a:t>?</a:t>
            </a:r>
            <a:endParaRPr lang="en-US" altLang="zh-CN" sz="2800" kern="0" noProof="1">
              <a:solidFill>
                <a:srgbClr val="0070C0"/>
              </a:solidFill>
              <a:ea typeface="微软雅黑"/>
            </a:endParaRPr>
          </a:p>
          <a:p>
            <a:pPr marL="742950" lvl="1" indent="-285750">
              <a:spcBef>
                <a:spcPts val="600"/>
              </a:spcBef>
              <a:buFont typeface="Wingdings" panose="05000000000000000000" pitchFamily="2" charset="2"/>
              <a:buChar char="Ø"/>
              <a:defRPr/>
            </a:pPr>
            <a:r>
              <a:rPr lang="zh-CN" altLang="en-US" sz="2400" kern="0" noProof="1">
                <a:solidFill>
                  <a:srgbClr val="0070C0"/>
                </a:solidFill>
                <a:ea typeface="微软雅黑"/>
              </a:rPr>
              <a:t>指定主题类别、主题或类型</a:t>
            </a:r>
          </a:p>
          <a:p>
            <a:pPr marL="742950" lvl="1" indent="-285750">
              <a:spcBef>
                <a:spcPts val="600"/>
              </a:spcBef>
              <a:buFont typeface="Wingdings" panose="05000000000000000000" pitchFamily="2" charset="2"/>
              <a:buChar char="Ø"/>
              <a:defRPr/>
            </a:pPr>
            <a:r>
              <a:rPr lang="zh-CN" altLang="en-US" sz="2400" kern="0" noProof="1">
                <a:solidFill>
                  <a:srgbClr val="0070C0"/>
                </a:solidFill>
                <a:ea typeface="微软雅黑"/>
              </a:rPr>
              <a:t>垃圾邮件检测</a:t>
            </a:r>
          </a:p>
          <a:p>
            <a:pPr marL="742950" lvl="1" indent="-285750">
              <a:spcBef>
                <a:spcPts val="600"/>
              </a:spcBef>
              <a:buFont typeface="Wingdings" panose="05000000000000000000" pitchFamily="2" charset="2"/>
              <a:buChar char="Ø"/>
              <a:defRPr/>
            </a:pPr>
            <a:r>
              <a:rPr lang="zh-CN" altLang="en-US" sz="2400" kern="0" noProof="1">
                <a:solidFill>
                  <a:srgbClr val="0070C0"/>
                </a:solidFill>
                <a:ea typeface="微软雅黑"/>
              </a:rPr>
              <a:t>身份识别、年龄</a:t>
            </a:r>
            <a:r>
              <a:rPr lang="en-US" altLang="zh-CN" sz="2400" kern="0" noProof="1">
                <a:solidFill>
                  <a:srgbClr val="0070C0"/>
                </a:solidFill>
                <a:ea typeface="微软雅黑"/>
              </a:rPr>
              <a:t>/</a:t>
            </a:r>
            <a:r>
              <a:rPr lang="zh-CN" altLang="en-US" sz="2400" kern="0" noProof="1">
                <a:solidFill>
                  <a:srgbClr val="0070C0"/>
                </a:solidFill>
                <a:ea typeface="微软雅黑"/>
              </a:rPr>
              <a:t>性别鉴定</a:t>
            </a:r>
          </a:p>
          <a:p>
            <a:pPr marL="742950" lvl="1" indent="-285750">
              <a:spcBef>
                <a:spcPts val="600"/>
              </a:spcBef>
              <a:buFont typeface="Wingdings" panose="05000000000000000000" pitchFamily="2" charset="2"/>
              <a:buChar char="Ø"/>
              <a:defRPr/>
            </a:pPr>
            <a:r>
              <a:rPr lang="zh-CN" altLang="en-US" sz="2400" kern="0" noProof="1">
                <a:solidFill>
                  <a:srgbClr val="0070C0"/>
                </a:solidFill>
                <a:ea typeface="微软雅黑"/>
              </a:rPr>
              <a:t>语言识别</a:t>
            </a:r>
          </a:p>
          <a:p>
            <a:pPr marL="742950" lvl="1" indent="-285750">
              <a:spcBef>
                <a:spcPts val="600"/>
              </a:spcBef>
              <a:buFont typeface="Wingdings" panose="05000000000000000000" pitchFamily="2" charset="2"/>
              <a:buChar char="Ø"/>
              <a:defRPr/>
            </a:pPr>
            <a:r>
              <a:rPr lang="zh-CN" altLang="en-US" sz="2400" kern="0" noProof="1">
                <a:solidFill>
                  <a:srgbClr val="0070C0"/>
                </a:solidFill>
                <a:ea typeface="微软雅黑"/>
              </a:rPr>
              <a:t>机器阅读</a:t>
            </a:r>
            <a:endParaRPr lang="en-US" altLang="zh-CN" sz="2400" kern="0" noProof="1">
              <a:solidFill>
                <a:srgbClr val="0070C0"/>
              </a:solidFill>
              <a:ea typeface="微软雅黑"/>
            </a:endParaRPr>
          </a:p>
          <a:p>
            <a:pPr marL="742950" lvl="1" indent="-285750">
              <a:spcBef>
                <a:spcPts val="600"/>
              </a:spcBef>
              <a:buFont typeface="Wingdings" panose="05000000000000000000" pitchFamily="2" charset="2"/>
              <a:buChar char="Ø"/>
              <a:defRPr/>
            </a:pPr>
            <a:r>
              <a:rPr lang="zh-CN" altLang="en-US" sz="2400" kern="0" noProof="1">
                <a:solidFill>
                  <a:srgbClr val="0070C0"/>
                </a:solidFill>
                <a:ea typeface="微软雅黑"/>
              </a:rPr>
              <a:t>自动翻译</a:t>
            </a:r>
            <a:endParaRPr lang="en-US" altLang="zh-CN" sz="2400" kern="0" noProof="1">
              <a:solidFill>
                <a:srgbClr val="0070C0"/>
              </a:solidFill>
              <a:ea typeface="微软雅黑"/>
            </a:endParaRPr>
          </a:p>
          <a:p>
            <a:pPr marL="742950" lvl="1" indent="-285750">
              <a:spcBef>
                <a:spcPts val="600"/>
              </a:spcBef>
              <a:buFont typeface="Wingdings" panose="05000000000000000000" pitchFamily="2" charset="2"/>
              <a:buChar char="Ø"/>
              <a:defRPr/>
            </a:pPr>
            <a:r>
              <a:rPr lang="zh-CN" altLang="en-US" sz="2400" kern="0" noProof="1">
                <a:solidFill>
                  <a:srgbClr val="0070C0"/>
                </a:solidFill>
                <a:ea typeface="微软雅黑"/>
              </a:rPr>
              <a:t>问答系统</a:t>
            </a:r>
            <a:endParaRPr lang="en-US" altLang="zh-CN" sz="2400" kern="0" noProof="1">
              <a:solidFill>
                <a:srgbClr val="0070C0"/>
              </a:solidFill>
              <a:ea typeface="微软雅黑"/>
            </a:endParaRPr>
          </a:p>
          <a:p>
            <a:pPr marL="742950" lvl="1" indent="-285750">
              <a:spcBef>
                <a:spcPts val="600"/>
              </a:spcBef>
              <a:buFont typeface="Wingdings" panose="05000000000000000000" pitchFamily="2" charset="2"/>
              <a:buChar char="Ø"/>
              <a:defRPr/>
            </a:pPr>
            <a:r>
              <a:rPr lang="zh-CN" altLang="en-US" sz="2400" kern="0" noProof="1">
                <a:solidFill>
                  <a:srgbClr val="0070C0"/>
                </a:solidFill>
                <a:ea typeface="微软雅黑"/>
              </a:rPr>
              <a:t>舆情分析，判断一段文本的情感倾向（正面还是负面的）</a:t>
            </a:r>
            <a:endParaRPr lang="en-US" altLang="zh-CN" sz="2400" kern="0" noProof="1">
              <a:solidFill>
                <a:srgbClr val="0070C0"/>
              </a:solidFill>
              <a:ea typeface="微软雅黑"/>
            </a:endParaRPr>
          </a:p>
          <a:p>
            <a:pPr marL="742950" lvl="1" indent="-285750">
              <a:spcBef>
                <a:spcPts val="600"/>
              </a:spcBef>
              <a:buFont typeface="Wingdings" panose="05000000000000000000" pitchFamily="2" charset="2"/>
              <a:buChar char="Ø"/>
              <a:defRPr/>
            </a:pPr>
            <a:r>
              <a:rPr lang="zh-CN" altLang="en-US" sz="2400" kern="0" noProof="1">
                <a:solidFill>
                  <a:srgbClr val="0070C0"/>
                </a:solidFill>
                <a:ea typeface="微软雅黑"/>
              </a:rPr>
              <a:t>情绪分析对特定信息的判断</a:t>
            </a:r>
            <a:endParaRPr lang="en-US" altLang="zh-CN" sz="2400" kern="0" noProof="1">
              <a:solidFill>
                <a:srgbClr val="0070C0"/>
              </a:solidFill>
              <a:ea typeface="微软雅黑"/>
            </a:endParaRPr>
          </a:p>
          <a:p>
            <a:pPr marL="742950" lvl="1" indent="-285750">
              <a:spcBef>
                <a:spcPts val="600"/>
              </a:spcBef>
              <a:buFont typeface="Wingdings" panose="05000000000000000000" pitchFamily="2" charset="2"/>
              <a:buChar char="Ø"/>
              <a:defRPr/>
            </a:pPr>
            <a:r>
              <a:rPr lang="zh-CN" altLang="en-US" sz="2400" kern="0" noProof="1">
                <a:solidFill>
                  <a:srgbClr val="0070C0"/>
                </a:solidFill>
                <a:ea typeface="微软雅黑"/>
              </a:rPr>
              <a:t>电商平台营销</a:t>
            </a:r>
            <a:endParaRPr lang="en-US" altLang="zh-CN" sz="2400" kern="0" noProof="1">
              <a:solidFill>
                <a:srgbClr val="0070C0"/>
              </a:solidFill>
              <a:ea typeface="微软雅黑"/>
            </a:endParaRPr>
          </a:p>
          <a:p>
            <a:pPr marL="742950" lvl="1" indent="-285750">
              <a:spcBef>
                <a:spcPts val="600"/>
              </a:spcBef>
              <a:buFont typeface="Wingdings" panose="05000000000000000000" pitchFamily="2" charset="2"/>
              <a:buChar char="Ø"/>
              <a:defRPr/>
            </a:pPr>
            <a:r>
              <a:rPr lang="en-US" altLang="zh-CN" sz="2400" kern="0" noProof="1">
                <a:solidFill>
                  <a:srgbClr val="0070C0"/>
                </a:solidFill>
                <a:ea typeface="微软雅黑"/>
              </a:rPr>
              <a:t>……</a:t>
            </a:r>
          </a:p>
        </p:txBody>
      </p:sp>
    </p:spTree>
    <p:extLst>
      <p:ext uri="{BB962C8B-B14F-4D97-AF65-F5344CB8AC3E}">
        <p14:creationId xmlns:p14="http://schemas.microsoft.com/office/powerpoint/2010/main" val="3251327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6993104-5865-4894-87F3-74C8F12BFCF1}"/>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20</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47ADB35D-6322-46FF-888D-F66925152D87}"/>
              </a:ext>
            </a:extLst>
          </p:cNvPr>
          <p:cNvSpPr>
            <a:spLocks noGrp="1"/>
          </p:cNvSpPr>
          <p:nvPr>
            <p:ph type="title"/>
          </p:nvPr>
        </p:nvSpPr>
        <p:spPr/>
        <p:txBody>
          <a:bodyPr/>
          <a:lstStyle/>
          <a:p>
            <a:endParaRPr lang="zh-CN" altLang="en-US"/>
          </a:p>
        </p:txBody>
      </p:sp>
      <p:sp>
        <p:nvSpPr>
          <p:cNvPr id="4" name="文本占位符 3">
            <a:extLst>
              <a:ext uri="{FF2B5EF4-FFF2-40B4-BE49-F238E27FC236}">
                <a16:creationId xmlns:a16="http://schemas.microsoft.com/office/drawing/2014/main" id="{227A9F00-42D2-498C-A3D2-715DC2F55920}"/>
              </a:ext>
            </a:extLst>
          </p:cNvPr>
          <p:cNvSpPr>
            <a:spLocks noGrp="1"/>
          </p:cNvSpPr>
          <p:nvPr>
            <p:ph type="body" sz="half" idx="2"/>
          </p:nvPr>
        </p:nvSpPr>
        <p:spPr/>
        <p:txBody>
          <a:bodyPr/>
          <a:lstStyle/>
          <a:p>
            <a:endParaRPr lang="zh-CN" altLang="en-US"/>
          </a:p>
        </p:txBody>
      </p:sp>
      <p:graphicFrame>
        <p:nvGraphicFramePr>
          <p:cNvPr id="5" name="Object 6">
            <a:extLst>
              <a:ext uri="{FF2B5EF4-FFF2-40B4-BE49-F238E27FC236}">
                <a16:creationId xmlns:a16="http://schemas.microsoft.com/office/drawing/2014/main" id="{30300F5D-8878-43D2-8F93-F047EE9D01D7}"/>
              </a:ext>
            </a:extLst>
          </p:cNvPr>
          <p:cNvGraphicFramePr>
            <a:graphicFrameLocks noChangeAspect="1"/>
          </p:cNvGraphicFramePr>
          <p:nvPr>
            <p:extLst>
              <p:ext uri="{D42A27DB-BD31-4B8C-83A1-F6EECF244321}">
                <p14:modId xmlns:p14="http://schemas.microsoft.com/office/powerpoint/2010/main" val="1529291605"/>
              </p:ext>
            </p:extLst>
          </p:nvPr>
        </p:nvGraphicFramePr>
        <p:xfrm>
          <a:off x="2018345" y="568524"/>
          <a:ext cx="7875594" cy="6042057"/>
        </p:xfrm>
        <a:graphic>
          <a:graphicData uri="http://schemas.openxmlformats.org/presentationml/2006/ole">
            <mc:AlternateContent xmlns:mc="http://schemas.openxmlformats.org/markup-compatibility/2006">
              <mc:Choice xmlns:v="urn:schemas-microsoft-com:vml" Requires="v">
                <p:oleObj spid="_x0000_s15732" r:id="rId3" imgW="4245864" imgH="4160520" progId="SmartDraw.2">
                  <p:embed/>
                </p:oleObj>
              </mc:Choice>
              <mc:Fallback>
                <p:oleObj r:id="rId3" imgW="4245864" imgH="4160520" progId="SmartDraw.2">
                  <p:embed/>
                  <p:pic>
                    <p:nvPicPr>
                      <p:cNvPr id="5" name="Object 6">
                        <a:extLst>
                          <a:ext uri="{FF2B5EF4-FFF2-40B4-BE49-F238E27FC236}">
                            <a16:creationId xmlns:a16="http://schemas.microsoft.com/office/drawing/2014/main" id="{480C269A-F677-4129-A86F-4EDF022B2A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8345" y="568524"/>
                        <a:ext cx="7875594" cy="6042057"/>
                      </a:xfrm>
                      <a:prstGeom prst="rect">
                        <a:avLst/>
                      </a:prstGeom>
                      <a:noFill/>
                      <a:ln w="25400">
                        <a:solidFill>
                          <a:schemeClr val="tx1"/>
                        </a:solidFill>
                      </a:ln>
                      <a:extLst/>
                    </p:spPr>
                  </p:pic>
                </p:oleObj>
              </mc:Fallback>
            </mc:AlternateContent>
          </a:graphicData>
        </a:graphic>
      </p:graphicFrame>
      <p:pic>
        <p:nvPicPr>
          <p:cNvPr id="6" name="Picture 3">
            <a:extLst>
              <a:ext uri="{FF2B5EF4-FFF2-40B4-BE49-F238E27FC236}">
                <a16:creationId xmlns:a16="http://schemas.microsoft.com/office/drawing/2014/main" id="{D048AF93-6A56-445A-BD7D-DF3FA4197A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113" y="1872038"/>
            <a:ext cx="9132887" cy="4941888"/>
          </a:xfrm>
          <a:prstGeom prst="rect">
            <a:avLst/>
          </a:prstGeom>
          <a:noFill/>
          <a:ln w="9525">
            <a:solidFill>
              <a:schemeClr val="accent6">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表格 7">
            <a:extLst>
              <a:ext uri="{FF2B5EF4-FFF2-40B4-BE49-F238E27FC236}">
                <a16:creationId xmlns:a16="http://schemas.microsoft.com/office/drawing/2014/main" id="{C4A2FB92-71F8-44AD-A316-4A15F9EAFE89}"/>
              </a:ext>
            </a:extLst>
          </p:cNvPr>
          <p:cNvGraphicFramePr>
            <a:graphicFrameLocks noGrp="1"/>
          </p:cNvGraphicFramePr>
          <p:nvPr>
            <p:extLst>
              <p:ext uri="{D42A27DB-BD31-4B8C-83A1-F6EECF244321}">
                <p14:modId xmlns:p14="http://schemas.microsoft.com/office/powerpoint/2010/main" val="2213782437"/>
              </p:ext>
            </p:extLst>
          </p:nvPr>
        </p:nvGraphicFramePr>
        <p:xfrm>
          <a:off x="608468" y="834980"/>
          <a:ext cx="2450645" cy="5877274"/>
        </p:xfrm>
        <a:graphic>
          <a:graphicData uri="http://schemas.openxmlformats.org/drawingml/2006/table">
            <a:tbl>
              <a:tblPr firstRow="1" firstCol="1" lastRow="1" lastCol="1" bandRow="1" bandCol="1">
                <a:tableStyleId>{5C22544A-7EE6-4342-B048-85BDC9FD1C3A}</a:tableStyleId>
              </a:tblPr>
              <a:tblGrid>
                <a:gridCol w="770749">
                  <a:extLst>
                    <a:ext uri="{9D8B030D-6E8A-4147-A177-3AD203B41FA5}">
                      <a16:colId xmlns:a16="http://schemas.microsoft.com/office/drawing/2014/main" val="20000"/>
                    </a:ext>
                  </a:extLst>
                </a:gridCol>
                <a:gridCol w="963436">
                  <a:extLst>
                    <a:ext uri="{9D8B030D-6E8A-4147-A177-3AD203B41FA5}">
                      <a16:colId xmlns:a16="http://schemas.microsoft.com/office/drawing/2014/main" val="20001"/>
                    </a:ext>
                  </a:extLst>
                </a:gridCol>
                <a:gridCol w="716460">
                  <a:extLst>
                    <a:ext uri="{9D8B030D-6E8A-4147-A177-3AD203B41FA5}">
                      <a16:colId xmlns:a16="http://schemas.microsoft.com/office/drawing/2014/main" val="20002"/>
                    </a:ext>
                  </a:extLst>
                </a:gridCol>
              </a:tblGrid>
              <a:tr h="415929">
                <a:tc>
                  <a:txBody>
                    <a:bodyPr/>
                    <a:lstStyle/>
                    <a:p>
                      <a:pPr algn="ctr">
                        <a:spcAft>
                          <a:spcPts val="0"/>
                        </a:spcAft>
                      </a:pPr>
                      <a:r>
                        <a:rPr lang="en-US" sz="1200" kern="100" dirty="0">
                          <a:effectLst/>
                        </a:rPr>
                        <a:t>ID</a:t>
                      </a:r>
                      <a:endParaRPr lang="zh-CN" sz="1200" kern="100" dirty="0">
                        <a:effectLst/>
                        <a:latin typeface="Times New Roman"/>
                        <a:ea typeface="宋体"/>
                      </a:endParaRPr>
                    </a:p>
                  </a:txBody>
                  <a:tcPr marL="68567" marR="68567" marT="0" marB="0" anchor="ctr"/>
                </a:tc>
                <a:tc>
                  <a:txBody>
                    <a:bodyPr/>
                    <a:lstStyle/>
                    <a:p>
                      <a:pPr algn="ctr">
                        <a:spcAft>
                          <a:spcPts val="0"/>
                        </a:spcAft>
                      </a:pPr>
                      <a:r>
                        <a:rPr lang="en-US" sz="1200" kern="100" dirty="0">
                          <a:effectLst/>
                        </a:rPr>
                        <a:t>Words</a:t>
                      </a:r>
                      <a:endParaRPr lang="zh-CN" sz="1200" kern="100" dirty="0">
                        <a:effectLst/>
                        <a:latin typeface="Times New Roman"/>
                        <a:ea typeface="宋体"/>
                      </a:endParaRPr>
                    </a:p>
                  </a:txBody>
                  <a:tcPr marL="68567" marR="68567" marT="0" marB="0" anchor="ctr"/>
                </a:tc>
                <a:tc>
                  <a:txBody>
                    <a:bodyPr/>
                    <a:lstStyle/>
                    <a:p>
                      <a:pPr algn="ctr">
                        <a:spcAft>
                          <a:spcPts val="0"/>
                        </a:spcAft>
                      </a:pPr>
                      <a:r>
                        <a:rPr lang="en-US" sz="1200" kern="100" dirty="0">
                          <a:effectLst/>
                        </a:rPr>
                        <a:t>Counts</a:t>
                      </a:r>
                      <a:endParaRPr lang="zh-CN" sz="1200" kern="100" dirty="0">
                        <a:effectLst/>
                        <a:latin typeface="Times New Roman"/>
                        <a:ea typeface="宋体"/>
                      </a:endParaRPr>
                    </a:p>
                  </a:txBody>
                  <a:tcPr marL="68567" marR="68567" marT="0" marB="0" anchor="ctr"/>
                </a:tc>
                <a:extLst>
                  <a:ext uri="{0D108BD9-81ED-4DB2-BD59-A6C34878D82A}">
                    <a16:rowId xmlns:a16="http://schemas.microsoft.com/office/drawing/2014/main" val="10000"/>
                  </a:ext>
                </a:extLst>
              </a:tr>
              <a:tr h="310091">
                <a:tc>
                  <a:txBody>
                    <a:bodyPr/>
                    <a:lstStyle/>
                    <a:p>
                      <a:pPr algn="ctr">
                        <a:spcAft>
                          <a:spcPts val="0"/>
                        </a:spcAft>
                      </a:pPr>
                      <a:r>
                        <a:rPr lang="en-US" sz="1200" kern="100" dirty="0">
                          <a:effectLst/>
                        </a:rPr>
                        <a:t>1</a:t>
                      </a:r>
                      <a:endParaRPr lang="zh-CN" sz="1200" kern="100" dirty="0">
                        <a:effectLst/>
                        <a:latin typeface="Times New Roman"/>
                        <a:ea typeface="宋体"/>
                      </a:endParaRPr>
                    </a:p>
                  </a:txBody>
                  <a:tcPr marL="68567" marR="68567" marT="0" marB="0" anchor="ctr"/>
                </a:tc>
                <a:tc>
                  <a:txBody>
                    <a:bodyPr/>
                    <a:lstStyle/>
                    <a:p>
                      <a:pPr algn="ctr">
                        <a:spcAft>
                          <a:spcPts val="0"/>
                        </a:spcAft>
                      </a:pPr>
                      <a:r>
                        <a:rPr lang="en-US" sz="1200" kern="100" dirty="0">
                          <a:effectLst/>
                        </a:rPr>
                        <a:t>said</a:t>
                      </a:r>
                      <a:endParaRPr lang="zh-CN" sz="1200" kern="100" dirty="0">
                        <a:effectLst/>
                        <a:latin typeface="Times New Roman"/>
                        <a:ea typeface="宋体"/>
                      </a:endParaRPr>
                    </a:p>
                  </a:txBody>
                  <a:tcPr marL="68567" marR="68567" marT="0" marB="0" anchor="ctr"/>
                </a:tc>
                <a:tc>
                  <a:txBody>
                    <a:bodyPr/>
                    <a:lstStyle/>
                    <a:p>
                      <a:pPr algn="ctr">
                        <a:spcAft>
                          <a:spcPts val="0"/>
                        </a:spcAft>
                      </a:pPr>
                      <a:r>
                        <a:rPr lang="en-US" sz="1200" kern="100">
                          <a:effectLst/>
                        </a:rPr>
                        <a:t>6112</a:t>
                      </a:r>
                      <a:endParaRPr lang="zh-CN" sz="1200" kern="100">
                        <a:effectLst/>
                        <a:latin typeface="Times New Roman"/>
                        <a:ea typeface="宋体"/>
                      </a:endParaRPr>
                    </a:p>
                  </a:txBody>
                  <a:tcPr marL="68567" marR="68567" marT="0" marB="0" anchor="ctr"/>
                </a:tc>
                <a:extLst>
                  <a:ext uri="{0D108BD9-81ED-4DB2-BD59-A6C34878D82A}">
                    <a16:rowId xmlns:a16="http://schemas.microsoft.com/office/drawing/2014/main" val="10001"/>
                  </a:ext>
                </a:extLst>
              </a:tr>
              <a:tr h="310091">
                <a:tc>
                  <a:txBody>
                    <a:bodyPr/>
                    <a:lstStyle/>
                    <a:p>
                      <a:pPr algn="ctr">
                        <a:spcAft>
                          <a:spcPts val="0"/>
                        </a:spcAft>
                      </a:pPr>
                      <a:r>
                        <a:rPr lang="en-US" sz="1200" kern="100" dirty="0">
                          <a:effectLst/>
                        </a:rPr>
                        <a:t>2</a:t>
                      </a:r>
                      <a:endParaRPr lang="zh-CN" sz="1200" kern="100" dirty="0">
                        <a:effectLst/>
                        <a:latin typeface="Times New Roman"/>
                        <a:ea typeface="宋体"/>
                      </a:endParaRPr>
                    </a:p>
                  </a:txBody>
                  <a:tcPr marL="68567" marR="68567" marT="0" marB="0" anchor="ctr"/>
                </a:tc>
                <a:tc>
                  <a:txBody>
                    <a:bodyPr/>
                    <a:lstStyle/>
                    <a:p>
                      <a:pPr algn="ctr">
                        <a:spcAft>
                          <a:spcPts val="0"/>
                        </a:spcAft>
                      </a:pPr>
                      <a:r>
                        <a:rPr lang="en-US" sz="1200" kern="100" dirty="0" err="1">
                          <a:effectLst/>
                        </a:rPr>
                        <a:t>mln</a:t>
                      </a:r>
                      <a:endParaRPr lang="zh-CN" sz="1200" kern="100" dirty="0">
                        <a:effectLst/>
                        <a:latin typeface="Times New Roman"/>
                        <a:ea typeface="宋体"/>
                      </a:endParaRPr>
                    </a:p>
                  </a:txBody>
                  <a:tcPr marL="68567" marR="68567" marT="0" marB="0" anchor="ctr"/>
                </a:tc>
                <a:tc>
                  <a:txBody>
                    <a:bodyPr/>
                    <a:lstStyle/>
                    <a:p>
                      <a:pPr algn="ctr">
                        <a:spcAft>
                          <a:spcPts val="0"/>
                        </a:spcAft>
                      </a:pPr>
                      <a:r>
                        <a:rPr lang="en-US" sz="1200" kern="100">
                          <a:effectLst/>
                        </a:rPr>
                        <a:t>4728</a:t>
                      </a:r>
                      <a:endParaRPr lang="zh-CN" sz="1200" kern="100">
                        <a:effectLst/>
                        <a:latin typeface="Times New Roman"/>
                        <a:ea typeface="宋体"/>
                      </a:endParaRPr>
                    </a:p>
                  </a:txBody>
                  <a:tcPr marL="68567" marR="68567" marT="0" marB="0" anchor="ctr"/>
                </a:tc>
                <a:extLst>
                  <a:ext uri="{0D108BD9-81ED-4DB2-BD59-A6C34878D82A}">
                    <a16:rowId xmlns:a16="http://schemas.microsoft.com/office/drawing/2014/main" val="10002"/>
                  </a:ext>
                </a:extLst>
              </a:tr>
              <a:tr h="310091">
                <a:tc>
                  <a:txBody>
                    <a:bodyPr/>
                    <a:lstStyle/>
                    <a:p>
                      <a:pPr algn="ctr">
                        <a:spcAft>
                          <a:spcPts val="0"/>
                        </a:spcAft>
                      </a:pPr>
                      <a:r>
                        <a:rPr lang="en-US" sz="1200" kern="100" dirty="0">
                          <a:effectLst/>
                        </a:rPr>
                        <a:t>3</a:t>
                      </a:r>
                      <a:endParaRPr lang="zh-CN" sz="1200" kern="100" dirty="0">
                        <a:effectLst/>
                        <a:latin typeface="Times New Roman"/>
                        <a:ea typeface="宋体"/>
                      </a:endParaRPr>
                    </a:p>
                  </a:txBody>
                  <a:tcPr marL="68567" marR="68567" marT="0" marB="0" anchor="ctr"/>
                </a:tc>
                <a:tc>
                  <a:txBody>
                    <a:bodyPr/>
                    <a:lstStyle/>
                    <a:p>
                      <a:pPr algn="ctr">
                        <a:spcAft>
                          <a:spcPts val="0"/>
                        </a:spcAft>
                      </a:pPr>
                      <a:r>
                        <a:rPr lang="en-US" sz="1200" kern="100" dirty="0" err="1">
                          <a:effectLst/>
                        </a:rPr>
                        <a:t>dlrs</a:t>
                      </a:r>
                      <a:endParaRPr lang="zh-CN" sz="1200" kern="100" dirty="0">
                        <a:effectLst/>
                        <a:latin typeface="Times New Roman"/>
                        <a:ea typeface="宋体"/>
                      </a:endParaRPr>
                    </a:p>
                  </a:txBody>
                  <a:tcPr marL="68567" marR="68567" marT="0" marB="0" anchor="ctr"/>
                </a:tc>
                <a:tc>
                  <a:txBody>
                    <a:bodyPr/>
                    <a:lstStyle/>
                    <a:p>
                      <a:pPr algn="ctr">
                        <a:spcAft>
                          <a:spcPts val="0"/>
                        </a:spcAft>
                      </a:pPr>
                      <a:r>
                        <a:rPr lang="en-US" sz="1200" kern="100">
                          <a:effectLst/>
                        </a:rPr>
                        <a:t>4047</a:t>
                      </a:r>
                      <a:endParaRPr lang="zh-CN" sz="1200" kern="100">
                        <a:effectLst/>
                        <a:latin typeface="Times New Roman"/>
                        <a:ea typeface="宋体"/>
                      </a:endParaRPr>
                    </a:p>
                  </a:txBody>
                  <a:tcPr marL="68567" marR="68567" marT="0" marB="0" anchor="ctr"/>
                </a:tc>
                <a:extLst>
                  <a:ext uri="{0D108BD9-81ED-4DB2-BD59-A6C34878D82A}">
                    <a16:rowId xmlns:a16="http://schemas.microsoft.com/office/drawing/2014/main" val="10003"/>
                  </a:ext>
                </a:extLst>
              </a:tr>
              <a:tr h="310091">
                <a:tc>
                  <a:txBody>
                    <a:bodyPr/>
                    <a:lstStyle/>
                    <a:p>
                      <a:pPr algn="ctr">
                        <a:spcAft>
                          <a:spcPts val="0"/>
                        </a:spcAft>
                      </a:pPr>
                      <a:r>
                        <a:rPr lang="en-US" sz="1200" kern="100" dirty="0">
                          <a:effectLst/>
                        </a:rPr>
                        <a:t>4</a:t>
                      </a:r>
                      <a:endParaRPr lang="zh-CN" sz="1200" kern="100" dirty="0">
                        <a:effectLst/>
                        <a:latin typeface="Times New Roman"/>
                        <a:ea typeface="宋体"/>
                      </a:endParaRPr>
                    </a:p>
                  </a:txBody>
                  <a:tcPr marL="68567" marR="68567" marT="0" marB="0" anchor="ctr"/>
                </a:tc>
                <a:tc>
                  <a:txBody>
                    <a:bodyPr/>
                    <a:lstStyle/>
                    <a:p>
                      <a:pPr algn="ctr">
                        <a:spcAft>
                          <a:spcPts val="0"/>
                        </a:spcAft>
                      </a:pPr>
                      <a:r>
                        <a:rPr lang="en-US" sz="1200" kern="100" dirty="0">
                          <a:effectLst/>
                        </a:rPr>
                        <a:t>year</a:t>
                      </a:r>
                      <a:endParaRPr lang="zh-CN" sz="1200" kern="100" dirty="0">
                        <a:effectLst/>
                        <a:latin typeface="Times New Roman"/>
                        <a:ea typeface="宋体"/>
                      </a:endParaRPr>
                    </a:p>
                  </a:txBody>
                  <a:tcPr marL="68567" marR="68567" marT="0" marB="0" anchor="ctr"/>
                </a:tc>
                <a:tc>
                  <a:txBody>
                    <a:bodyPr/>
                    <a:lstStyle/>
                    <a:p>
                      <a:pPr algn="ctr">
                        <a:spcAft>
                          <a:spcPts val="0"/>
                        </a:spcAft>
                      </a:pPr>
                      <a:r>
                        <a:rPr lang="en-US" sz="1200" kern="100">
                          <a:effectLst/>
                        </a:rPr>
                        <a:t>3232</a:t>
                      </a:r>
                      <a:endParaRPr lang="zh-CN" sz="1200" kern="100">
                        <a:effectLst/>
                        <a:latin typeface="Times New Roman"/>
                        <a:ea typeface="宋体"/>
                      </a:endParaRPr>
                    </a:p>
                  </a:txBody>
                  <a:tcPr marL="68567" marR="68567" marT="0" marB="0" anchor="ctr"/>
                </a:tc>
                <a:extLst>
                  <a:ext uri="{0D108BD9-81ED-4DB2-BD59-A6C34878D82A}">
                    <a16:rowId xmlns:a16="http://schemas.microsoft.com/office/drawing/2014/main" val="10004"/>
                  </a:ext>
                </a:extLst>
              </a:tr>
              <a:tr h="310091">
                <a:tc>
                  <a:txBody>
                    <a:bodyPr/>
                    <a:lstStyle/>
                    <a:p>
                      <a:pPr algn="ctr">
                        <a:spcAft>
                          <a:spcPts val="0"/>
                        </a:spcAft>
                      </a:pPr>
                      <a:r>
                        <a:rPr lang="en-US" sz="1200" kern="100">
                          <a:effectLst/>
                        </a:rPr>
                        <a:t>5</a:t>
                      </a:r>
                      <a:endParaRPr lang="zh-CN" sz="1200" kern="100">
                        <a:effectLst/>
                        <a:latin typeface="Times New Roman"/>
                        <a:ea typeface="宋体"/>
                      </a:endParaRPr>
                    </a:p>
                  </a:txBody>
                  <a:tcPr marL="68567" marR="68567" marT="0" marB="0" anchor="ctr"/>
                </a:tc>
                <a:tc>
                  <a:txBody>
                    <a:bodyPr/>
                    <a:lstStyle/>
                    <a:p>
                      <a:pPr algn="ctr">
                        <a:spcAft>
                          <a:spcPts val="0"/>
                        </a:spcAft>
                      </a:pPr>
                      <a:r>
                        <a:rPr lang="en-US" sz="1200" kern="100" dirty="0" err="1">
                          <a:effectLst/>
                        </a:rPr>
                        <a:t>cts</a:t>
                      </a:r>
                      <a:endParaRPr lang="zh-CN" sz="1200" kern="100" dirty="0">
                        <a:effectLst/>
                        <a:latin typeface="Times New Roman"/>
                        <a:ea typeface="宋体"/>
                      </a:endParaRPr>
                    </a:p>
                  </a:txBody>
                  <a:tcPr marL="68567" marR="68567" marT="0" marB="0" anchor="ctr"/>
                </a:tc>
                <a:tc>
                  <a:txBody>
                    <a:bodyPr/>
                    <a:lstStyle/>
                    <a:p>
                      <a:pPr algn="ctr">
                        <a:spcAft>
                          <a:spcPts val="0"/>
                        </a:spcAft>
                      </a:pPr>
                      <a:r>
                        <a:rPr lang="en-US" sz="1200" kern="100" dirty="0">
                          <a:effectLst/>
                        </a:rPr>
                        <a:t>3055</a:t>
                      </a:r>
                      <a:endParaRPr lang="zh-CN" sz="1200" kern="100" dirty="0">
                        <a:effectLst/>
                        <a:latin typeface="Times New Roman"/>
                        <a:ea typeface="宋体"/>
                      </a:endParaRPr>
                    </a:p>
                  </a:txBody>
                  <a:tcPr marL="68567" marR="68567" marT="0" marB="0" anchor="ctr"/>
                </a:tc>
                <a:extLst>
                  <a:ext uri="{0D108BD9-81ED-4DB2-BD59-A6C34878D82A}">
                    <a16:rowId xmlns:a16="http://schemas.microsoft.com/office/drawing/2014/main" val="10005"/>
                  </a:ext>
                </a:extLst>
              </a:tr>
              <a:tr h="310091">
                <a:tc>
                  <a:txBody>
                    <a:bodyPr/>
                    <a:lstStyle/>
                    <a:p>
                      <a:pPr algn="ctr">
                        <a:spcAft>
                          <a:spcPts val="0"/>
                        </a:spcAft>
                      </a:pPr>
                      <a:r>
                        <a:rPr lang="en-US" sz="1200" kern="100">
                          <a:effectLst/>
                        </a:rPr>
                        <a:t>6</a:t>
                      </a:r>
                      <a:endParaRPr lang="zh-CN" sz="1200" kern="100">
                        <a:effectLst/>
                        <a:latin typeface="Times New Roman"/>
                        <a:ea typeface="宋体"/>
                      </a:endParaRPr>
                    </a:p>
                  </a:txBody>
                  <a:tcPr marL="68567" marR="68567" marT="0" marB="0" anchor="ctr"/>
                </a:tc>
                <a:tc>
                  <a:txBody>
                    <a:bodyPr/>
                    <a:lstStyle/>
                    <a:p>
                      <a:pPr algn="ctr">
                        <a:spcAft>
                          <a:spcPts val="0"/>
                        </a:spcAft>
                      </a:pPr>
                      <a:r>
                        <a:rPr lang="en-US" sz="1200" kern="100" dirty="0" err="1">
                          <a:effectLst/>
                        </a:rPr>
                        <a:t>vs</a:t>
                      </a:r>
                      <a:endParaRPr lang="zh-CN" sz="1200" kern="100" dirty="0">
                        <a:effectLst/>
                        <a:latin typeface="Times New Roman"/>
                        <a:ea typeface="宋体"/>
                      </a:endParaRPr>
                    </a:p>
                  </a:txBody>
                  <a:tcPr marL="68567" marR="68567" marT="0" marB="0" anchor="ctr"/>
                </a:tc>
                <a:tc>
                  <a:txBody>
                    <a:bodyPr/>
                    <a:lstStyle/>
                    <a:p>
                      <a:pPr algn="ctr">
                        <a:spcAft>
                          <a:spcPts val="0"/>
                        </a:spcAft>
                      </a:pPr>
                      <a:r>
                        <a:rPr lang="en-US" sz="1200" kern="100" dirty="0">
                          <a:effectLst/>
                        </a:rPr>
                        <a:t>2984</a:t>
                      </a:r>
                      <a:endParaRPr lang="zh-CN" sz="1200" kern="100" dirty="0">
                        <a:effectLst/>
                        <a:latin typeface="Times New Roman"/>
                        <a:ea typeface="宋体"/>
                      </a:endParaRPr>
                    </a:p>
                  </a:txBody>
                  <a:tcPr marL="68567" marR="68567" marT="0" marB="0" anchor="ctr"/>
                </a:tc>
                <a:extLst>
                  <a:ext uri="{0D108BD9-81ED-4DB2-BD59-A6C34878D82A}">
                    <a16:rowId xmlns:a16="http://schemas.microsoft.com/office/drawing/2014/main" val="10006"/>
                  </a:ext>
                </a:extLst>
              </a:tr>
              <a:tr h="310091">
                <a:tc>
                  <a:txBody>
                    <a:bodyPr/>
                    <a:lstStyle/>
                    <a:p>
                      <a:pPr algn="ctr">
                        <a:spcAft>
                          <a:spcPts val="0"/>
                        </a:spcAft>
                      </a:pPr>
                      <a:r>
                        <a:rPr lang="en-US" sz="1200" kern="100">
                          <a:effectLst/>
                        </a:rPr>
                        <a:t>7</a:t>
                      </a:r>
                      <a:endParaRPr lang="zh-CN" sz="1200" kern="100">
                        <a:effectLst/>
                        <a:latin typeface="Times New Roman"/>
                        <a:ea typeface="宋体"/>
                      </a:endParaRPr>
                    </a:p>
                  </a:txBody>
                  <a:tcPr marL="68567" marR="68567" marT="0" marB="0" anchor="ctr"/>
                </a:tc>
                <a:tc>
                  <a:txBody>
                    <a:bodyPr/>
                    <a:lstStyle/>
                    <a:p>
                      <a:pPr algn="ctr">
                        <a:spcAft>
                          <a:spcPts val="0"/>
                        </a:spcAft>
                      </a:pPr>
                      <a:r>
                        <a:rPr lang="en-US" sz="1200" kern="100" dirty="0" err="1">
                          <a:effectLst/>
                        </a:rPr>
                        <a:t>pct</a:t>
                      </a:r>
                      <a:endParaRPr lang="zh-CN" sz="1200" kern="100" dirty="0">
                        <a:effectLst/>
                        <a:latin typeface="Times New Roman"/>
                        <a:ea typeface="宋体"/>
                      </a:endParaRPr>
                    </a:p>
                  </a:txBody>
                  <a:tcPr marL="68567" marR="68567" marT="0" marB="0" anchor="ctr"/>
                </a:tc>
                <a:tc>
                  <a:txBody>
                    <a:bodyPr/>
                    <a:lstStyle/>
                    <a:p>
                      <a:pPr algn="ctr">
                        <a:spcAft>
                          <a:spcPts val="0"/>
                        </a:spcAft>
                      </a:pPr>
                      <a:r>
                        <a:rPr lang="en-US" sz="1200" kern="100" dirty="0">
                          <a:effectLst/>
                        </a:rPr>
                        <a:t>2895</a:t>
                      </a:r>
                      <a:endParaRPr lang="zh-CN" sz="1200" kern="100" dirty="0">
                        <a:effectLst/>
                        <a:latin typeface="Times New Roman"/>
                        <a:ea typeface="宋体"/>
                      </a:endParaRPr>
                    </a:p>
                  </a:txBody>
                  <a:tcPr marL="68567" marR="68567" marT="0" marB="0" anchor="ctr"/>
                </a:tc>
                <a:extLst>
                  <a:ext uri="{0D108BD9-81ED-4DB2-BD59-A6C34878D82A}">
                    <a16:rowId xmlns:a16="http://schemas.microsoft.com/office/drawing/2014/main" val="10007"/>
                  </a:ext>
                </a:extLst>
              </a:tr>
              <a:tr h="310091">
                <a:tc>
                  <a:txBody>
                    <a:bodyPr/>
                    <a:lstStyle/>
                    <a:p>
                      <a:pPr algn="ctr">
                        <a:spcAft>
                          <a:spcPts val="0"/>
                        </a:spcAft>
                      </a:pPr>
                      <a:r>
                        <a:rPr lang="en-US" sz="1200" kern="100">
                          <a:effectLst/>
                        </a:rPr>
                        <a:t>8</a:t>
                      </a:r>
                      <a:endParaRPr lang="zh-CN" sz="1200" kern="100">
                        <a:effectLst/>
                        <a:latin typeface="Times New Roman"/>
                        <a:ea typeface="宋体"/>
                      </a:endParaRPr>
                    </a:p>
                  </a:txBody>
                  <a:tcPr marL="68567" marR="68567" marT="0" marB="0" anchor="ctr"/>
                </a:tc>
                <a:tc>
                  <a:txBody>
                    <a:bodyPr/>
                    <a:lstStyle/>
                    <a:p>
                      <a:pPr algn="ctr">
                        <a:spcAft>
                          <a:spcPts val="0"/>
                        </a:spcAft>
                      </a:pPr>
                      <a:r>
                        <a:rPr lang="en-US" sz="1200" kern="100" dirty="0" err="1">
                          <a:effectLst/>
                        </a:rPr>
                        <a:t>corp</a:t>
                      </a:r>
                      <a:endParaRPr lang="zh-CN" sz="1200" kern="100" dirty="0">
                        <a:effectLst/>
                        <a:latin typeface="Times New Roman"/>
                        <a:ea typeface="宋体"/>
                      </a:endParaRPr>
                    </a:p>
                  </a:txBody>
                  <a:tcPr marL="68567" marR="68567" marT="0" marB="0" anchor="ctr"/>
                </a:tc>
                <a:tc>
                  <a:txBody>
                    <a:bodyPr/>
                    <a:lstStyle/>
                    <a:p>
                      <a:pPr algn="ctr">
                        <a:spcAft>
                          <a:spcPts val="0"/>
                        </a:spcAft>
                      </a:pPr>
                      <a:r>
                        <a:rPr lang="en-US" sz="1200" kern="100" dirty="0">
                          <a:effectLst/>
                        </a:rPr>
                        <a:t>2475</a:t>
                      </a:r>
                      <a:endParaRPr lang="zh-CN" sz="1200" kern="100" dirty="0">
                        <a:effectLst/>
                        <a:latin typeface="Times New Roman"/>
                        <a:ea typeface="宋体"/>
                      </a:endParaRPr>
                    </a:p>
                  </a:txBody>
                  <a:tcPr marL="68567" marR="68567" marT="0" marB="0" anchor="ctr"/>
                </a:tc>
                <a:extLst>
                  <a:ext uri="{0D108BD9-81ED-4DB2-BD59-A6C34878D82A}">
                    <a16:rowId xmlns:a16="http://schemas.microsoft.com/office/drawing/2014/main" val="10008"/>
                  </a:ext>
                </a:extLst>
              </a:tr>
              <a:tr h="415929">
                <a:tc>
                  <a:txBody>
                    <a:bodyPr/>
                    <a:lstStyle/>
                    <a:p>
                      <a:pPr algn="ctr">
                        <a:spcAft>
                          <a:spcPts val="0"/>
                        </a:spcAft>
                      </a:pPr>
                      <a:r>
                        <a:rPr lang="en-US" sz="1200" kern="100">
                          <a:effectLst/>
                        </a:rPr>
                        <a:t>9</a:t>
                      </a:r>
                      <a:endParaRPr lang="zh-CN" sz="1200" kern="100">
                        <a:effectLst/>
                        <a:latin typeface="Times New Roman"/>
                        <a:ea typeface="宋体"/>
                      </a:endParaRPr>
                    </a:p>
                  </a:txBody>
                  <a:tcPr marL="68567" marR="68567" marT="0" marB="0" anchor="ctr"/>
                </a:tc>
                <a:tc>
                  <a:txBody>
                    <a:bodyPr/>
                    <a:lstStyle/>
                    <a:p>
                      <a:pPr algn="ctr">
                        <a:spcAft>
                          <a:spcPts val="0"/>
                        </a:spcAft>
                      </a:pPr>
                      <a:r>
                        <a:rPr lang="en-US" sz="1200" kern="100" dirty="0">
                          <a:effectLst/>
                        </a:rPr>
                        <a:t>company</a:t>
                      </a:r>
                      <a:endParaRPr lang="zh-CN" sz="1200" kern="100" dirty="0">
                        <a:effectLst/>
                        <a:latin typeface="Times New Roman"/>
                        <a:ea typeface="宋体"/>
                      </a:endParaRPr>
                    </a:p>
                  </a:txBody>
                  <a:tcPr marL="68567" marR="68567" marT="0" marB="0" anchor="ctr"/>
                </a:tc>
                <a:tc>
                  <a:txBody>
                    <a:bodyPr/>
                    <a:lstStyle/>
                    <a:p>
                      <a:pPr algn="ctr">
                        <a:spcAft>
                          <a:spcPts val="0"/>
                        </a:spcAft>
                      </a:pPr>
                      <a:r>
                        <a:rPr lang="en-US" sz="1200" kern="100" dirty="0">
                          <a:effectLst/>
                        </a:rPr>
                        <a:t>2403</a:t>
                      </a:r>
                      <a:endParaRPr lang="zh-CN" sz="1200" kern="100" dirty="0">
                        <a:effectLst/>
                        <a:latin typeface="Times New Roman"/>
                        <a:ea typeface="宋体"/>
                      </a:endParaRPr>
                    </a:p>
                  </a:txBody>
                  <a:tcPr marL="68567" marR="68567" marT="0" marB="0" anchor="ctr"/>
                </a:tc>
                <a:extLst>
                  <a:ext uri="{0D108BD9-81ED-4DB2-BD59-A6C34878D82A}">
                    <a16:rowId xmlns:a16="http://schemas.microsoft.com/office/drawing/2014/main" val="10009"/>
                  </a:ext>
                </a:extLst>
              </a:tr>
              <a:tr h="310091">
                <a:tc>
                  <a:txBody>
                    <a:bodyPr/>
                    <a:lstStyle/>
                    <a:p>
                      <a:pPr algn="ctr">
                        <a:spcAft>
                          <a:spcPts val="0"/>
                        </a:spcAft>
                      </a:pPr>
                      <a:r>
                        <a:rPr lang="en-US" sz="1200" kern="100">
                          <a:effectLst/>
                        </a:rPr>
                        <a:t>10</a:t>
                      </a:r>
                      <a:endParaRPr lang="zh-CN" sz="1200" kern="100">
                        <a:effectLst/>
                        <a:latin typeface="Times New Roman"/>
                        <a:ea typeface="宋体"/>
                      </a:endParaRPr>
                    </a:p>
                  </a:txBody>
                  <a:tcPr marL="68567" marR="68567" marT="0" marB="0" anchor="ctr"/>
                </a:tc>
                <a:tc>
                  <a:txBody>
                    <a:bodyPr/>
                    <a:lstStyle/>
                    <a:p>
                      <a:pPr algn="ctr">
                        <a:spcAft>
                          <a:spcPts val="0"/>
                        </a:spcAft>
                      </a:pPr>
                      <a:r>
                        <a:rPr lang="en-US" sz="1200" kern="100" dirty="0" err="1">
                          <a:effectLst/>
                        </a:rPr>
                        <a:t>shr</a:t>
                      </a:r>
                      <a:endParaRPr lang="zh-CN" sz="1200" kern="100" dirty="0">
                        <a:effectLst/>
                        <a:latin typeface="Times New Roman"/>
                        <a:ea typeface="宋体"/>
                      </a:endParaRPr>
                    </a:p>
                  </a:txBody>
                  <a:tcPr marL="68567" marR="68567" marT="0" marB="0" anchor="ctr"/>
                </a:tc>
                <a:tc>
                  <a:txBody>
                    <a:bodyPr/>
                    <a:lstStyle/>
                    <a:p>
                      <a:pPr algn="ctr">
                        <a:spcAft>
                          <a:spcPts val="0"/>
                        </a:spcAft>
                      </a:pPr>
                      <a:r>
                        <a:rPr lang="en-US" sz="1200" kern="100" dirty="0">
                          <a:effectLst/>
                        </a:rPr>
                        <a:t>2379</a:t>
                      </a:r>
                      <a:endParaRPr lang="zh-CN" sz="1200" kern="100" dirty="0">
                        <a:effectLst/>
                        <a:latin typeface="Times New Roman"/>
                        <a:ea typeface="宋体"/>
                      </a:endParaRPr>
                    </a:p>
                  </a:txBody>
                  <a:tcPr marL="68567" marR="68567" marT="0" marB="0" anchor="ctr"/>
                </a:tc>
                <a:extLst>
                  <a:ext uri="{0D108BD9-81ED-4DB2-BD59-A6C34878D82A}">
                    <a16:rowId xmlns:a16="http://schemas.microsoft.com/office/drawing/2014/main" val="10010"/>
                  </a:ext>
                </a:extLst>
              </a:tr>
              <a:tr h="310091">
                <a:tc>
                  <a:txBody>
                    <a:bodyPr/>
                    <a:lstStyle/>
                    <a:p>
                      <a:pPr algn="ctr">
                        <a:spcAft>
                          <a:spcPts val="0"/>
                        </a:spcAft>
                      </a:pPr>
                      <a:r>
                        <a:rPr lang="en-US" sz="1200" kern="100">
                          <a:effectLst/>
                        </a:rPr>
                        <a:t>…</a:t>
                      </a:r>
                      <a:endParaRPr lang="zh-CN" sz="1200" kern="100">
                        <a:effectLst/>
                        <a:latin typeface="Times New Roman"/>
                        <a:ea typeface="宋体"/>
                      </a:endParaRPr>
                    </a:p>
                  </a:txBody>
                  <a:tcPr marL="68567" marR="68567" marT="0" marB="0" anchor="ctr"/>
                </a:tc>
                <a:tc>
                  <a:txBody>
                    <a:bodyPr/>
                    <a:lstStyle/>
                    <a:p>
                      <a:pPr algn="ctr">
                        <a:spcAft>
                          <a:spcPts val="0"/>
                        </a:spcAft>
                      </a:pPr>
                      <a:r>
                        <a:rPr lang="en-US" sz="1200" kern="100" dirty="0">
                          <a:effectLst/>
                        </a:rPr>
                        <a:t>…</a:t>
                      </a:r>
                      <a:endParaRPr lang="zh-CN" sz="1200" kern="100" dirty="0">
                        <a:effectLst/>
                        <a:latin typeface="Times New Roman"/>
                        <a:ea typeface="宋体"/>
                      </a:endParaRPr>
                    </a:p>
                  </a:txBody>
                  <a:tcPr marL="68567" marR="68567" marT="0" marB="0" anchor="ctr"/>
                </a:tc>
                <a:tc>
                  <a:txBody>
                    <a:bodyPr/>
                    <a:lstStyle/>
                    <a:p>
                      <a:pPr algn="ctr">
                        <a:spcAft>
                          <a:spcPts val="0"/>
                        </a:spcAft>
                      </a:pPr>
                      <a:r>
                        <a:rPr lang="en-US" sz="1200" kern="100" dirty="0">
                          <a:effectLst/>
                        </a:rPr>
                        <a:t>…</a:t>
                      </a:r>
                      <a:endParaRPr lang="zh-CN" sz="1200" kern="100" dirty="0">
                        <a:effectLst/>
                        <a:latin typeface="Times New Roman"/>
                        <a:ea typeface="宋体"/>
                      </a:endParaRPr>
                    </a:p>
                  </a:txBody>
                  <a:tcPr marL="68567" marR="68567" marT="0" marB="0" anchor="ctr"/>
                </a:tc>
                <a:extLst>
                  <a:ext uri="{0D108BD9-81ED-4DB2-BD59-A6C34878D82A}">
                    <a16:rowId xmlns:a16="http://schemas.microsoft.com/office/drawing/2014/main" val="10011"/>
                  </a:ext>
                </a:extLst>
              </a:tr>
              <a:tr h="280790">
                <a:tc>
                  <a:txBody>
                    <a:bodyPr/>
                    <a:lstStyle/>
                    <a:p>
                      <a:pPr algn="ctr">
                        <a:spcAft>
                          <a:spcPts val="0"/>
                        </a:spcAft>
                      </a:pPr>
                      <a:r>
                        <a:rPr lang="en-US" sz="1200" kern="100">
                          <a:effectLst/>
                        </a:rPr>
                        <a:t>7937</a:t>
                      </a:r>
                      <a:endParaRPr lang="zh-CN" sz="1200" kern="100">
                        <a:effectLst/>
                        <a:latin typeface="Times New Roman"/>
                        <a:ea typeface="宋体"/>
                      </a:endParaRPr>
                    </a:p>
                  </a:txBody>
                  <a:tcPr marL="68567" marR="68567" marT="0" marB="0" anchor="ctr"/>
                </a:tc>
                <a:tc>
                  <a:txBody>
                    <a:bodyPr/>
                    <a:lstStyle/>
                    <a:p>
                      <a:pPr algn="ctr">
                        <a:spcAft>
                          <a:spcPts val="0"/>
                        </a:spcAft>
                      </a:pPr>
                      <a:r>
                        <a:rPr lang="en-US" sz="1200" kern="100" dirty="0">
                          <a:effectLst/>
                        </a:rPr>
                        <a:t>holly</a:t>
                      </a:r>
                      <a:endParaRPr lang="zh-CN" sz="1200" kern="100" dirty="0">
                        <a:effectLst/>
                        <a:latin typeface="Times New Roman"/>
                        <a:ea typeface="宋体"/>
                      </a:endParaRPr>
                    </a:p>
                  </a:txBody>
                  <a:tcPr marL="68567" marR="68567" marT="0" marB="0" anchor="ctr"/>
                </a:tc>
                <a:tc>
                  <a:txBody>
                    <a:bodyPr/>
                    <a:lstStyle/>
                    <a:p>
                      <a:pPr algn="ctr">
                        <a:spcAft>
                          <a:spcPts val="0"/>
                        </a:spcAft>
                      </a:pPr>
                      <a:r>
                        <a:rPr lang="en-US" sz="1200" kern="100" dirty="0">
                          <a:effectLst/>
                        </a:rPr>
                        <a:t>5</a:t>
                      </a:r>
                      <a:endParaRPr lang="zh-CN" sz="1200" kern="100" dirty="0">
                        <a:effectLst/>
                        <a:latin typeface="Times New Roman"/>
                        <a:ea typeface="宋体"/>
                      </a:endParaRPr>
                    </a:p>
                  </a:txBody>
                  <a:tcPr marL="68567" marR="68567" marT="0" marB="0" anchor="ctr"/>
                </a:tc>
                <a:extLst>
                  <a:ext uri="{0D108BD9-81ED-4DB2-BD59-A6C34878D82A}">
                    <a16:rowId xmlns:a16="http://schemas.microsoft.com/office/drawing/2014/main" val="10012"/>
                  </a:ext>
                </a:extLst>
              </a:tr>
              <a:tr h="415929">
                <a:tc>
                  <a:txBody>
                    <a:bodyPr/>
                    <a:lstStyle/>
                    <a:p>
                      <a:pPr algn="ctr">
                        <a:spcAft>
                          <a:spcPts val="0"/>
                        </a:spcAft>
                      </a:pPr>
                      <a:r>
                        <a:rPr lang="en-US" sz="1200" kern="100">
                          <a:effectLst/>
                        </a:rPr>
                        <a:t>7938</a:t>
                      </a:r>
                      <a:endParaRPr lang="zh-CN" sz="1200" kern="100">
                        <a:effectLst/>
                        <a:latin typeface="Times New Roman"/>
                        <a:ea typeface="宋体"/>
                      </a:endParaRPr>
                    </a:p>
                  </a:txBody>
                  <a:tcPr marL="68567" marR="68567" marT="0" marB="0" anchor="ctr"/>
                </a:tc>
                <a:tc>
                  <a:txBody>
                    <a:bodyPr/>
                    <a:lstStyle/>
                    <a:p>
                      <a:pPr algn="ctr">
                        <a:spcAft>
                          <a:spcPts val="0"/>
                        </a:spcAft>
                      </a:pPr>
                      <a:r>
                        <a:rPr lang="en-US" sz="1200" kern="100">
                          <a:effectLst/>
                        </a:rPr>
                        <a:t>cracking</a:t>
                      </a:r>
                      <a:endParaRPr lang="zh-CN" sz="1200" kern="100">
                        <a:effectLst/>
                        <a:latin typeface="Times New Roman"/>
                        <a:ea typeface="宋体"/>
                      </a:endParaRPr>
                    </a:p>
                  </a:txBody>
                  <a:tcPr marL="68567" marR="68567" marT="0" marB="0" anchor="ctr"/>
                </a:tc>
                <a:tc>
                  <a:txBody>
                    <a:bodyPr/>
                    <a:lstStyle/>
                    <a:p>
                      <a:pPr algn="ctr">
                        <a:spcAft>
                          <a:spcPts val="0"/>
                        </a:spcAft>
                      </a:pPr>
                      <a:r>
                        <a:rPr lang="en-US" sz="1200" kern="100" dirty="0">
                          <a:effectLst/>
                        </a:rPr>
                        <a:t>5</a:t>
                      </a:r>
                      <a:endParaRPr lang="zh-CN" sz="1200" kern="100" dirty="0">
                        <a:effectLst/>
                        <a:latin typeface="Times New Roman"/>
                        <a:ea typeface="宋体"/>
                      </a:endParaRPr>
                    </a:p>
                  </a:txBody>
                  <a:tcPr marL="68567" marR="68567" marT="0" marB="0" anchor="ctr"/>
                </a:tc>
                <a:extLst>
                  <a:ext uri="{0D108BD9-81ED-4DB2-BD59-A6C34878D82A}">
                    <a16:rowId xmlns:a16="http://schemas.microsoft.com/office/drawing/2014/main" val="10013"/>
                  </a:ext>
                </a:extLst>
              </a:tr>
              <a:tr h="415929">
                <a:tc>
                  <a:txBody>
                    <a:bodyPr/>
                    <a:lstStyle/>
                    <a:p>
                      <a:pPr algn="ctr">
                        <a:spcAft>
                          <a:spcPts val="0"/>
                        </a:spcAft>
                      </a:pPr>
                      <a:r>
                        <a:rPr lang="en-US" sz="1200" kern="100">
                          <a:effectLst/>
                        </a:rPr>
                        <a:t>7939</a:t>
                      </a:r>
                      <a:endParaRPr lang="zh-CN" sz="1200" kern="100">
                        <a:effectLst/>
                        <a:latin typeface="Times New Roman"/>
                        <a:ea typeface="宋体"/>
                      </a:endParaRPr>
                    </a:p>
                  </a:txBody>
                  <a:tcPr marL="68567" marR="68567" marT="0" marB="0" anchor="ctr"/>
                </a:tc>
                <a:tc>
                  <a:txBody>
                    <a:bodyPr/>
                    <a:lstStyle/>
                    <a:p>
                      <a:pPr algn="ctr">
                        <a:spcAft>
                          <a:spcPts val="0"/>
                        </a:spcAft>
                      </a:pPr>
                      <a:r>
                        <a:rPr lang="en-US" sz="1200" kern="100">
                          <a:effectLst/>
                        </a:rPr>
                        <a:t>incomplete</a:t>
                      </a:r>
                      <a:endParaRPr lang="zh-CN" sz="1200" kern="100">
                        <a:effectLst/>
                        <a:latin typeface="Times New Roman"/>
                        <a:ea typeface="宋体"/>
                      </a:endParaRPr>
                    </a:p>
                  </a:txBody>
                  <a:tcPr marL="68567" marR="68567" marT="0" marB="0" anchor="ctr"/>
                </a:tc>
                <a:tc>
                  <a:txBody>
                    <a:bodyPr/>
                    <a:lstStyle/>
                    <a:p>
                      <a:pPr algn="ctr">
                        <a:spcAft>
                          <a:spcPts val="0"/>
                        </a:spcAft>
                      </a:pPr>
                      <a:r>
                        <a:rPr lang="en-US" sz="1200" kern="100" dirty="0">
                          <a:effectLst/>
                        </a:rPr>
                        <a:t>5</a:t>
                      </a:r>
                      <a:endParaRPr lang="zh-CN" sz="1200" kern="100" dirty="0">
                        <a:effectLst/>
                        <a:latin typeface="Times New Roman"/>
                        <a:ea typeface="宋体"/>
                      </a:endParaRPr>
                    </a:p>
                  </a:txBody>
                  <a:tcPr marL="68567" marR="68567" marT="0" marB="0" anchor="ctr"/>
                </a:tc>
                <a:extLst>
                  <a:ext uri="{0D108BD9-81ED-4DB2-BD59-A6C34878D82A}">
                    <a16:rowId xmlns:a16="http://schemas.microsoft.com/office/drawing/2014/main" val="10014"/>
                  </a:ext>
                </a:extLst>
              </a:tr>
              <a:tr h="415929">
                <a:tc>
                  <a:txBody>
                    <a:bodyPr/>
                    <a:lstStyle/>
                    <a:p>
                      <a:pPr algn="ctr">
                        <a:spcAft>
                          <a:spcPts val="0"/>
                        </a:spcAft>
                      </a:pPr>
                      <a:r>
                        <a:rPr lang="en-US" sz="1200" kern="100">
                          <a:effectLst/>
                        </a:rPr>
                        <a:t>7940</a:t>
                      </a:r>
                      <a:endParaRPr lang="zh-CN" sz="1200" kern="100">
                        <a:effectLst/>
                        <a:latin typeface="Times New Roman"/>
                        <a:ea typeface="宋体"/>
                      </a:endParaRPr>
                    </a:p>
                  </a:txBody>
                  <a:tcPr marL="68567" marR="68567" marT="0" marB="0" anchor="ctr"/>
                </a:tc>
                <a:tc>
                  <a:txBody>
                    <a:bodyPr/>
                    <a:lstStyle/>
                    <a:p>
                      <a:pPr algn="ctr">
                        <a:spcAft>
                          <a:spcPts val="0"/>
                        </a:spcAft>
                      </a:pPr>
                      <a:r>
                        <a:rPr lang="en-US" sz="1200" kern="100" dirty="0">
                          <a:effectLst/>
                        </a:rPr>
                        <a:t>automaker</a:t>
                      </a:r>
                      <a:endParaRPr lang="zh-CN" sz="1200" kern="100" dirty="0">
                        <a:effectLst/>
                        <a:latin typeface="Times New Roman"/>
                        <a:ea typeface="宋体"/>
                      </a:endParaRPr>
                    </a:p>
                  </a:txBody>
                  <a:tcPr marL="68567" marR="68567" marT="0" marB="0" anchor="ctr"/>
                </a:tc>
                <a:tc>
                  <a:txBody>
                    <a:bodyPr/>
                    <a:lstStyle/>
                    <a:p>
                      <a:pPr algn="ctr">
                        <a:spcAft>
                          <a:spcPts val="0"/>
                        </a:spcAft>
                      </a:pPr>
                      <a:r>
                        <a:rPr lang="en-US" sz="1200" kern="100" dirty="0">
                          <a:effectLst/>
                        </a:rPr>
                        <a:t>5</a:t>
                      </a:r>
                      <a:endParaRPr lang="zh-CN" sz="1200" kern="100" dirty="0">
                        <a:effectLst/>
                        <a:latin typeface="Times New Roman"/>
                        <a:ea typeface="宋体"/>
                      </a:endParaRPr>
                    </a:p>
                  </a:txBody>
                  <a:tcPr marL="68567" marR="68567" marT="0" marB="0" anchor="ctr"/>
                </a:tc>
                <a:extLst>
                  <a:ext uri="{0D108BD9-81ED-4DB2-BD59-A6C34878D82A}">
                    <a16:rowId xmlns:a16="http://schemas.microsoft.com/office/drawing/2014/main" val="10015"/>
                  </a:ext>
                </a:extLst>
              </a:tr>
              <a:tr h="415929">
                <a:tc>
                  <a:txBody>
                    <a:bodyPr/>
                    <a:lstStyle/>
                    <a:p>
                      <a:pPr algn="ctr">
                        <a:spcAft>
                          <a:spcPts val="0"/>
                        </a:spcAft>
                      </a:pPr>
                      <a:r>
                        <a:rPr lang="en-US" sz="1200" kern="100">
                          <a:effectLst/>
                        </a:rPr>
                        <a:t>7941</a:t>
                      </a:r>
                      <a:endParaRPr lang="zh-CN" sz="1200" kern="100">
                        <a:effectLst/>
                        <a:latin typeface="Times New Roman"/>
                        <a:ea typeface="宋体"/>
                      </a:endParaRPr>
                    </a:p>
                  </a:txBody>
                  <a:tcPr marL="68567" marR="68567" marT="0" marB="0" anchor="ctr"/>
                </a:tc>
                <a:tc>
                  <a:txBody>
                    <a:bodyPr/>
                    <a:lstStyle/>
                    <a:p>
                      <a:pPr algn="ctr">
                        <a:spcAft>
                          <a:spcPts val="0"/>
                        </a:spcAft>
                      </a:pPr>
                      <a:r>
                        <a:rPr lang="en-US" sz="1200" kern="100" dirty="0">
                          <a:effectLst/>
                        </a:rPr>
                        <a:t>ambitious</a:t>
                      </a:r>
                      <a:endParaRPr lang="zh-CN" sz="1200" kern="100" dirty="0">
                        <a:effectLst/>
                        <a:latin typeface="Times New Roman"/>
                        <a:ea typeface="宋体"/>
                      </a:endParaRPr>
                    </a:p>
                  </a:txBody>
                  <a:tcPr marL="68567" marR="68567" marT="0" marB="0" anchor="ctr"/>
                </a:tc>
                <a:tc>
                  <a:txBody>
                    <a:bodyPr/>
                    <a:lstStyle/>
                    <a:p>
                      <a:pPr algn="ctr">
                        <a:spcAft>
                          <a:spcPts val="0"/>
                        </a:spcAft>
                      </a:pPr>
                      <a:r>
                        <a:rPr lang="en-US" sz="1200" kern="100" dirty="0">
                          <a:effectLst/>
                        </a:rPr>
                        <a:t>5</a:t>
                      </a:r>
                      <a:endParaRPr lang="zh-CN" sz="1200" kern="100" dirty="0">
                        <a:effectLst/>
                        <a:latin typeface="Times New Roman"/>
                        <a:ea typeface="宋体"/>
                      </a:endParaRPr>
                    </a:p>
                  </a:txBody>
                  <a:tcPr marL="68567" marR="68567" marT="0" marB="0" anchor="ctr"/>
                </a:tc>
                <a:extLst>
                  <a:ext uri="{0D108BD9-81ED-4DB2-BD59-A6C34878D82A}">
                    <a16:rowId xmlns:a16="http://schemas.microsoft.com/office/drawing/2014/main" val="10016"/>
                  </a:ext>
                </a:extLst>
              </a:tr>
            </a:tbl>
          </a:graphicData>
        </a:graphic>
      </p:graphicFrame>
      <p:graphicFrame>
        <p:nvGraphicFramePr>
          <p:cNvPr id="10" name="对象 9">
            <a:extLst>
              <a:ext uri="{FF2B5EF4-FFF2-40B4-BE49-F238E27FC236}">
                <a16:creationId xmlns:a16="http://schemas.microsoft.com/office/drawing/2014/main" id="{72547F0C-E8F5-4486-A9D7-DE098BAFC5BB}"/>
              </a:ext>
            </a:extLst>
          </p:cNvPr>
          <p:cNvGraphicFramePr>
            <a:graphicFrameLocks noChangeAspect="1"/>
          </p:cNvGraphicFramePr>
          <p:nvPr>
            <p:extLst>
              <p:ext uri="{D42A27DB-BD31-4B8C-83A1-F6EECF244321}">
                <p14:modId xmlns:p14="http://schemas.microsoft.com/office/powerpoint/2010/main" val="2239523330"/>
              </p:ext>
            </p:extLst>
          </p:nvPr>
        </p:nvGraphicFramePr>
        <p:xfrm>
          <a:off x="1896425" y="1671263"/>
          <a:ext cx="10523912" cy="3269665"/>
        </p:xfrm>
        <a:graphic>
          <a:graphicData uri="http://schemas.openxmlformats.org/presentationml/2006/ole">
            <mc:AlternateContent xmlns:mc="http://schemas.openxmlformats.org/markup-compatibility/2006">
              <mc:Choice xmlns:v="urn:schemas-microsoft-com:vml" Requires="v">
                <p:oleObj spid="_x0000_s15733" name="SmartDraw" r:id="rId6" imgW="8261604" imgH="2564892" progId="SmartDraw.2">
                  <p:embed/>
                </p:oleObj>
              </mc:Choice>
              <mc:Fallback>
                <p:oleObj name="SmartDraw" r:id="rId6" imgW="8261604" imgH="2564892" progId="SmartDraw.2">
                  <p:embed/>
                  <p:pic>
                    <p:nvPicPr>
                      <p:cNvPr id="0" name="Object 1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96425" y="1671263"/>
                        <a:ext cx="10523912" cy="3269665"/>
                      </a:xfrm>
                      <a:prstGeom prst="rect">
                        <a:avLst/>
                      </a:prstGeom>
                      <a:noFill/>
                    </p:spPr>
                  </p:pic>
                </p:oleObj>
              </mc:Fallback>
            </mc:AlternateContent>
          </a:graphicData>
        </a:graphic>
      </p:graphicFrame>
      <p:graphicFrame>
        <p:nvGraphicFramePr>
          <p:cNvPr id="12" name="对象 11">
            <a:extLst>
              <a:ext uri="{FF2B5EF4-FFF2-40B4-BE49-F238E27FC236}">
                <a16:creationId xmlns:a16="http://schemas.microsoft.com/office/drawing/2014/main" id="{B39DBB0D-EE82-4B47-BAA0-31DDA9D9F1C6}"/>
              </a:ext>
            </a:extLst>
          </p:cNvPr>
          <p:cNvGraphicFramePr>
            <a:graphicFrameLocks noChangeAspect="1"/>
          </p:cNvGraphicFramePr>
          <p:nvPr>
            <p:extLst>
              <p:ext uri="{D42A27DB-BD31-4B8C-83A1-F6EECF244321}">
                <p14:modId xmlns:p14="http://schemas.microsoft.com/office/powerpoint/2010/main" val="2386735636"/>
              </p:ext>
            </p:extLst>
          </p:nvPr>
        </p:nvGraphicFramePr>
        <p:xfrm>
          <a:off x="2664628" y="1452670"/>
          <a:ext cx="9283698" cy="4979601"/>
        </p:xfrm>
        <a:graphic>
          <a:graphicData uri="http://schemas.openxmlformats.org/presentationml/2006/ole">
            <mc:AlternateContent xmlns:mc="http://schemas.openxmlformats.org/markup-compatibility/2006">
              <mc:Choice xmlns:v="urn:schemas-microsoft-com:vml" Requires="v">
                <p:oleObj spid="_x0000_s15734" name="SmartDraw" r:id="rId8" imgW="7004304" imgH="3758184" progId="SmartDraw.2">
                  <p:embed/>
                </p:oleObj>
              </mc:Choice>
              <mc:Fallback>
                <p:oleObj name="SmartDraw" r:id="rId8" imgW="7004304" imgH="3758184" progId="SmartDraw.2">
                  <p:embed/>
                  <p:pic>
                    <p:nvPicPr>
                      <p:cNvPr id="0" name="Object 1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4628" y="1452670"/>
                        <a:ext cx="9283698" cy="4979601"/>
                      </a:xfrm>
                      <a:prstGeom prst="rect">
                        <a:avLst/>
                      </a:prstGeom>
                      <a:noFill/>
                    </p:spPr>
                  </p:pic>
                </p:oleObj>
              </mc:Fallback>
            </mc:AlternateContent>
          </a:graphicData>
        </a:graphic>
      </p:graphicFrame>
      <p:graphicFrame>
        <p:nvGraphicFramePr>
          <p:cNvPr id="14" name="对象 13">
            <a:extLst>
              <a:ext uri="{FF2B5EF4-FFF2-40B4-BE49-F238E27FC236}">
                <a16:creationId xmlns:a16="http://schemas.microsoft.com/office/drawing/2014/main" id="{715840E3-6517-4751-9860-C60F20E2E010}"/>
              </a:ext>
            </a:extLst>
          </p:cNvPr>
          <p:cNvGraphicFramePr>
            <a:graphicFrameLocks noChangeAspect="1"/>
          </p:cNvGraphicFramePr>
          <p:nvPr>
            <p:extLst>
              <p:ext uri="{D42A27DB-BD31-4B8C-83A1-F6EECF244321}">
                <p14:modId xmlns:p14="http://schemas.microsoft.com/office/powerpoint/2010/main" val="467257359"/>
              </p:ext>
            </p:extLst>
          </p:nvPr>
        </p:nvGraphicFramePr>
        <p:xfrm>
          <a:off x="1107617" y="2316255"/>
          <a:ext cx="10171252" cy="3818313"/>
        </p:xfrm>
        <a:graphic>
          <a:graphicData uri="http://schemas.openxmlformats.org/presentationml/2006/ole">
            <mc:AlternateContent xmlns:mc="http://schemas.openxmlformats.org/markup-compatibility/2006">
              <mc:Choice xmlns:v="urn:schemas-microsoft-com:vml" Requires="v">
                <p:oleObj spid="_x0000_s15735" name="SmartDraw" r:id="rId10" imgW="6964680" imgH="2615184" progId="SmartDraw.2">
                  <p:embed/>
                </p:oleObj>
              </mc:Choice>
              <mc:Fallback>
                <p:oleObj name="SmartDraw" r:id="rId10" imgW="6964680" imgH="2615184" progId="SmartDraw.2">
                  <p:embed/>
                  <p:pic>
                    <p:nvPicPr>
                      <p:cNvPr id="0" name="Object 1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07617" y="2316255"/>
                        <a:ext cx="10171252" cy="3818313"/>
                      </a:xfrm>
                      <a:prstGeom prst="rect">
                        <a:avLst/>
                      </a:prstGeom>
                      <a:noFill/>
                    </p:spPr>
                  </p:pic>
                </p:oleObj>
              </mc:Fallback>
            </mc:AlternateContent>
          </a:graphicData>
        </a:graphic>
      </p:graphicFrame>
    </p:spTree>
    <p:extLst>
      <p:ext uri="{BB962C8B-B14F-4D97-AF65-F5344CB8AC3E}">
        <p14:creationId xmlns:p14="http://schemas.microsoft.com/office/powerpoint/2010/main" val="126689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9D51B33-0ECE-4A07-8D4E-03E7A4F5A376}"/>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21</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F23808B9-EB2E-48EC-97B0-D4A721209F25}"/>
              </a:ext>
            </a:extLst>
          </p:cNvPr>
          <p:cNvSpPr>
            <a:spLocks noGrp="1"/>
          </p:cNvSpPr>
          <p:nvPr>
            <p:ph type="title"/>
          </p:nvPr>
        </p:nvSpPr>
        <p:spPr/>
        <p:txBody>
          <a:bodyPr/>
          <a:lstStyle/>
          <a:p>
            <a:r>
              <a:rPr lang="zh-CN" altLang="en-US" dirty="0"/>
              <a:t>文本分类过程</a:t>
            </a:r>
          </a:p>
        </p:txBody>
      </p:sp>
      <p:sp>
        <p:nvSpPr>
          <p:cNvPr id="4" name="文本占位符 3">
            <a:extLst>
              <a:ext uri="{FF2B5EF4-FFF2-40B4-BE49-F238E27FC236}">
                <a16:creationId xmlns:a16="http://schemas.microsoft.com/office/drawing/2014/main" id="{105458F7-2386-4049-B5C3-3925659E8EF1}"/>
              </a:ext>
            </a:extLst>
          </p:cNvPr>
          <p:cNvSpPr>
            <a:spLocks noGrp="1"/>
          </p:cNvSpPr>
          <p:nvPr>
            <p:ph type="body" sz="half" idx="2"/>
          </p:nvPr>
        </p:nvSpPr>
        <p:spPr/>
        <p:txBody>
          <a:bodyPr/>
          <a:lstStyle/>
          <a:p>
            <a:r>
              <a:rPr lang="zh-CN" altLang="en-US" dirty="0"/>
              <a:t>性能指标</a:t>
            </a:r>
          </a:p>
        </p:txBody>
      </p:sp>
      <p:sp>
        <p:nvSpPr>
          <p:cNvPr id="6" name="矩形 5">
            <a:extLst>
              <a:ext uri="{FF2B5EF4-FFF2-40B4-BE49-F238E27FC236}">
                <a16:creationId xmlns:a16="http://schemas.microsoft.com/office/drawing/2014/main" id="{4092B4A0-017E-473C-9165-56735979DCB4}"/>
              </a:ext>
            </a:extLst>
          </p:cNvPr>
          <p:cNvSpPr/>
          <p:nvPr/>
        </p:nvSpPr>
        <p:spPr>
          <a:xfrm>
            <a:off x="1118331" y="1284697"/>
            <a:ext cx="9861047" cy="4934364"/>
          </a:xfrm>
          <a:prstGeom prst="rect">
            <a:avLst/>
          </a:prstGeom>
        </p:spPr>
        <p:txBody>
          <a:bodyPr wrap="square">
            <a:spAutoFit/>
          </a:bodyPr>
          <a:lstStyle/>
          <a:p>
            <a:pPr>
              <a:lnSpc>
                <a:spcPct val="120000"/>
              </a:lnSpc>
              <a:spcBef>
                <a:spcPts val="1200"/>
              </a:spcBef>
            </a:pPr>
            <a:r>
              <a:rPr lang="zh-CN" altLang="en-US" sz="25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rPr>
              <a:t>作为一种有监督或半监督学习算法，文本分类的性能评价可以直接反映系统的可用性，大多数分类任务的评估使用</a:t>
            </a:r>
            <a:r>
              <a:rPr lang="en-US" altLang="zh-CN" sz="25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rPr>
              <a:t>Precision, Recall </a:t>
            </a:r>
            <a:r>
              <a:rPr lang="zh-CN" altLang="en-US" sz="25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rPr>
              <a:t>以及</a:t>
            </a:r>
            <a:r>
              <a:rPr lang="en-US" altLang="zh-CN" sz="25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rPr>
              <a:t> F-Measure </a:t>
            </a:r>
            <a:endParaRPr lang="en-US" altLang="zh-CN" sz="28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endParaRPr>
          </a:p>
          <a:p>
            <a:pPr marL="800100" lvl="1" indent="-342900">
              <a:lnSpc>
                <a:spcPct val="125000"/>
              </a:lnSpc>
              <a:spcBef>
                <a:spcPts val="1200"/>
              </a:spcBef>
              <a:buFont typeface="Wingdings" panose="05000000000000000000" pitchFamily="2" charset="2"/>
              <a:buChar char="ü"/>
            </a:pPr>
            <a:r>
              <a:rPr lang="en-US" altLang="zh-CN" sz="2500" b="1" dirty="0">
                <a:solidFill>
                  <a:srgbClr val="0070C0"/>
                </a:solidFill>
                <a:latin typeface="微软雅黑" panose="020B0503020204020204" pitchFamily="34" charset="-122"/>
                <a:ea typeface="微软雅黑" panose="020B0503020204020204" pitchFamily="34" charset="-122"/>
              </a:rPr>
              <a:t>Precision</a:t>
            </a:r>
            <a:r>
              <a:rPr lang="zh-CN" altLang="en-US" sz="2500" b="1" dirty="0">
                <a:solidFill>
                  <a:srgbClr val="0070C0"/>
                </a:solidFill>
                <a:latin typeface="微软雅黑" panose="020B0503020204020204" pitchFamily="34" charset="-122"/>
                <a:ea typeface="微软雅黑" panose="020B0503020204020204" pitchFamily="34" charset="-122"/>
              </a:rPr>
              <a:t>：是文档中主题相关的部分比重，这衡量了它在拒绝不相关文档方面做得如何</a:t>
            </a:r>
            <a:endParaRPr lang="en-US" altLang="zh-CN" sz="2500" b="1" dirty="0">
              <a:solidFill>
                <a:srgbClr val="0070C0"/>
              </a:solidFill>
              <a:latin typeface="微软雅黑" panose="020B0503020204020204" pitchFamily="34" charset="-122"/>
              <a:ea typeface="微软雅黑" panose="020B0503020204020204" pitchFamily="34" charset="-122"/>
            </a:endParaRPr>
          </a:p>
          <a:p>
            <a:pPr marL="800100" lvl="1" indent="-342900">
              <a:lnSpc>
                <a:spcPct val="125000"/>
              </a:lnSpc>
              <a:spcBef>
                <a:spcPts val="1200"/>
              </a:spcBef>
              <a:buFont typeface="Wingdings" panose="05000000000000000000" pitchFamily="2" charset="2"/>
              <a:buChar char="ü"/>
            </a:pPr>
            <a:endParaRPr lang="en-US" altLang="zh-CN" sz="2500" b="1" dirty="0">
              <a:solidFill>
                <a:srgbClr val="0070C0"/>
              </a:solidFill>
              <a:latin typeface="微软雅黑" panose="020B0503020204020204" pitchFamily="34" charset="-122"/>
              <a:ea typeface="微软雅黑" panose="020B0503020204020204" pitchFamily="34" charset="-122"/>
            </a:endParaRPr>
          </a:p>
          <a:p>
            <a:pPr marL="800100" lvl="1" indent="-342900">
              <a:lnSpc>
                <a:spcPct val="125000"/>
              </a:lnSpc>
              <a:spcBef>
                <a:spcPts val="1200"/>
              </a:spcBef>
              <a:buFont typeface="Wingdings" panose="05000000000000000000" pitchFamily="2" charset="2"/>
              <a:buChar char="ü"/>
            </a:pPr>
            <a:endParaRPr lang="en-US" altLang="zh-CN" sz="2500" b="1" dirty="0">
              <a:solidFill>
                <a:srgbClr val="0070C0"/>
              </a:solidFill>
              <a:latin typeface="微软雅黑" panose="020B0503020204020204" pitchFamily="34" charset="-122"/>
              <a:ea typeface="微软雅黑" panose="020B0503020204020204" pitchFamily="34" charset="-122"/>
            </a:endParaRPr>
          </a:p>
          <a:p>
            <a:pPr lvl="2">
              <a:lnSpc>
                <a:spcPct val="125000"/>
              </a:lnSpc>
              <a:spcBef>
                <a:spcPts val="1200"/>
              </a:spcBef>
            </a:pPr>
            <a:r>
              <a:rPr lang="en-US" altLang="zh-CN" sz="2500" b="1" dirty="0">
                <a:solidFill>
                  <a:srgbClr val="0D38F1"/>
                </a:solidFill>
                <a:latin typeface="微软雅黑" panose="020B0503020204020204" pitchFamily="34" charset="-122"/>
                <a:ea typeface="微软雅黑" panose="020B0503020204020204" pitchFamily="34" charset="-122"/>
              </a:rPr>
              <a:t>T</a:t>
            </a:r>
            <a:r>
              <a:rPr lang="zh-CN" altLang="en-US" sz="2500" b="1" dirty="0">
                <a:solidFill>
                  <a:srgbClr val="0D38F1"/>
                </a:solidFill>
                <a:latin typeface="微软雅黑" panose="020B0503020204020204" pitchFamily="34" charset="-122"/>
                <a:ea typeface="微软雅黑" panose="020B0503020204020204" pitchFamily="34" charset="-122"/>
              </a:rPr>
              <a:t>是测试数据集中相关文档的集合，</a:t>
            </a:r>
            <a:r>
              <a:rPr lang="en-US" altLang="zh-CN" sz="2500" b="1" dirty="0">
                <a:solidFill>
                  <a:srgbClr val="0D38F1"/>
                </a:solidFill>
                <a:latin typeface="微软雅黑" panose="020B0503020204020204" pitchFamily="34" charset="-122"/>
                <a:ea typeface="微软雅黑" panose="020B0503020204020204" pitchFamily="34" charset="-122"/>
              </a:rPr>
              <a:t>C</a:t>
            </a:r>
            <a:r>
              <a:rPr lang="zh-CN" altLang="en-US" sz="2500" b="1" dirty="0">
                <a:solidFill>
                  <a:srgbClr val="0D38F1"/>
                </a:solidFill>
                <a:latin typeface="微软雅黑" panose="020B0503020204020204" pitchFamily="34" charset="-122"/>
                <a:ea typeface="微软雅黑" panose="020B0503020204020204" pitchFamily="34" charset="-122"/>
              </a:rPr>
              <a:t>是分类器得到的相关文档的集合</a:t>
            </a:r>
            <a:endParaRPr lang="en-US" altLang="zh-CN" sz="2500" b="1" dirty="0">
              <a:solidFill>
                <a:srgbClr val="0D38F1"/>
              </a:solidFill>
              <a:latin typeface="微软雅黑" panose="020B0503020204020204" pitchFamily="34" charset="-122"/>
              <a:ea typeface="微软雅黑" panose="020B0503020204020204" pitchFamily="34" charset="-122"/>
            </a:endParaRPr>
          </a:p>
        </p:txBody>
      </p:sp>
      <p:pic>
        <p:nvPicPr>
          <p:cNvPr id="16386" name="Picture 2">
            <a:extLst>
              <a:ext uri="{FF2B5EF4-FFF2-40B4-BE49-F238E27FC236}">
                <a16:creationId xmlns:a16="http://schemas.microsoft.com/office/drawing/2014/main" id="{E13606C2-CEF0-467B-A886-8F1BB695E53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93932" y="3866865"/>
            <a:ext cx="4323835" cy="1039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6509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9D51B33-0ECE-4A07-8D4E-03E7A4F5A376}"/>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22</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F23808B9-EB2E-48EC-97B0-D4A721209F25}"/>
              </a:ext>
            </a:extLst>
          </p:cNvPr>
          <p:cNvSpPr>
            <a:spLocks noGrp="1"/>
          </p:cNvSpPr>
          <p:nvPr>
            <p:ph type="title"/>
          </p:nvPr>
        </p:nvSpPr>
        <p:spPr/>
        <p:txBody>
          <a:bodyPr/>
          <a:lstStyle/>
          <a:p>
            <a:r>
              <a:rPr lang="zh-CN" altLang="en-US" dirty="0"/>
              <a:t>文本分类过程</a:t>
            </a:r>
          </a:p>
        </p:txBody>
      </p:sp>
      <p:sp>
        <p:nvSpPr>
          <p:cNvPr id="4" name="文本占位符 3">
            <a:extLst>
              <a:ext uri="{FF2B5EF4-FFF2-40B4-BE49-F238E27FC236}">
                <a16:creationId xmlns:a16="http://schemas.microsoft.com/office/drawing/2014/main" id="{105458F7-2386-4049-B5C3-3925659E8EF1}"/>
              </a:ext>
            </a:extLst>
          </p:cNvPr>
          <p:cNvSpPr>
            <a:spLocks noGrp="1"/>
          </p:cNvSpPr>
          <p:nvPr>
            <p:ph type="body" sz="half" idx="2"/>
          </p:nvPr>
        </p:nvSpPr>
        <p:spPr/>
        <p:txBody>
          <a:bodyPr/>
          <a:lstStyle/>
          <a:p>
            <a:r>
              <a:rPr lang="zh-CN" altLang="en-US" dirty="0"/>
              <a:t>性能指标</a:t>
            </a:r>
          </a:p>
        </p:txBody>
      </p:sp>
      <p:sp>
        <p:nvSpPr>
          <p:cNvPr id="6" name="矩形 5">
            <a:extLst>
              <a:ext uri="{FF2B5EF4-FFF2-40B4-BE49-F238E27FC236}">
                <a16:creationId xmlns:a16="http://schemas.microsoft.com/office/drawing/2014/main" id="{4092B4A0-017E-473C-9165-56735979DCB4}"/>
              </a:ext>
            </a:extLst>
          </p:cNvPr>
          <p:cNvSpPr/>
          <p:nvPr/>
        </p:nvSpPr>
        <p:spPr>
          <a:xfrm>
            <a:off x="1064991" y="1731259"/>
            <a:ext cx="9861047" cy="3395481"/>
          </a:xfrm>
          <a:prstGeom prst="rect">
            <a:avLst/>
          </a:prstGeom>
        </p:spPr>
        <p:txBody>
          <a:bodyPr wrap="square">
            <a:spAutoFit/>
          </a:bodyPr>
          <a:lstStyle/>
          <a:p>
            <a:pPr marL="800100" lvl="1" indent="-342900">
              <a:lnSpc>
                <a:spcPct val="125000"/>
              </a:lnSpc>
              <a:spcBef>
                <a:spcPts val="1200"/>
              </a:spcBef>
              <a:buFont typeface="Wingdings" panose="05000000000000000000" pitchFamily="2" charset="2"/>
              <a:buChar char="ü"/>
            </a:pPr>
            <a:r>
              <a:rPr lang="en-US" altLang="zh-CN" sz="2500" b="1" dirty="0">
                <a:solidFill>
                  <a:srgbClr val="0070C0"/>
                </a:solidFill>
                <a:latin typeface="微软雅黑" panose="020B0503020204020204" pitchFamily="34" charset="-122"/>
                <a:ea typeface="微软雅黑" panose="020B0503020204020204" pitchFamily="34" charset="-122"/>
              </a:rPr>
              <a:t>Recall</a:t>
            </a:r>
            <a:r>
              <a:rPr lang="zh-CN" altLang="en-US" sz="2500" b="1" dirty="0">
                <a:solidFill>
                  <a:srgbClr val="0070C0"/>
                </a:solidFill>
                <a:latin typeface="微软雅黑" panose="020B0503020204020204" pitchFamily="34" charset="-122"/>
                <a:ea typeface="微软雅黑" panose="020B0503020204020204" pitchFamily="34" charset="-122"/>
              </a:rPr>
              <a:t>：是分类器得到的相关文档在整个相关文档所占比例，它衡量分类器在寻找所有相关文档方面做得如何</a:t>
            </a:r>
            <a:endParaRPr lang="en-US" altLang="zh-CN" sz="2500" b="1" dirty="0">
              <a:solidFill>
                <a:srgbClr val="0070C0"/>
              </a:solidFill>
              <a:latin typeface="微软雅黑" panose="020B0503020204020204" pitchFamily="34" charset="-122"/>
              <a:ea typeface="微软雅黑" panose="020B0503020204020204" pitchFamily="34" charset="-122"/>
            </a:endParaRPr>
          </a:p>
          <a:p>
            <a:pPr marL="800100" lvl="1" indent="-342900">
              <a:lnSpc>
                <a:spcPct val="125000"/>
              </a:lnSpc>
              <a:spcBef>
                <a:spcPts val="1200"/>
              </a:spcBef>
              <a:buFont typeface="Wingdings" panose="05000000000000000000" pitchFamily="2" charset="2"/>
              <a:buChar char="ü"/>
            </a:pPr>
            <a:endParaRPr lang="en-US" altLang="zh-CN" sz="2500" b="1" dirty="0">
              <a:solidFill>
                <a:srgbClr val="0070C0"/>
              </a:solidFill>
              <a:latin typeface="微软雅黑" panose="020B0503020204020204" pitchFamily="34" charset="-122"/>
              <a:ea typeface="微软雅黑" panose="020B0503020204020204" pitchFamily="34" charset="-122"/>
            </a:endParaRPr>
          </a:p>
          <a:p>
            <a:pPr marL="800100" lvl="1" indent="-342900">
              <a:lnSpc>
                <a:spcPct val="125000"/>
              </a:lnSpc>
              <a:spcBef>
                <a:spcPts val="1200"/>
              </a:spcBef>
              <a:buFont typeface="Wingdings" panose="05000000000000000000" pitchFamily="2" charset="2"/>
              <a:buChar char="ü"/>
            </a:pPr>
            <a:endParaRPr lang="en-US" altLang="zh-CN" sz="2500" b="1" dirty="0">
              <a:solidFill>
                <a:srgbClr val="0070C0"/>
              </a:solidFill>
              <a:latin typeface="微软雅黑" panose="020B0503020204020204" pitchFamily="34" charset="-122"/>
              <a:ea typeface="微软雅黑" panose="020B0503020204020204" pitchFamily="34" charset="-122"/>
            </a:endParaRPr>
          </a:p>
          <a:p>
            <a:pPr lvl="2">
              <a:lnSpc>
                <a:spcPct val="125000"/>
              </a:lnSpc>
              <a:spcBef>
                <a:spcPts val="1200"/>
              </a:spcBef>
            </a:pPr>
            <a:r>
              <a:rPr lang="en-US" altLang="zh-CN" sz="2500" b="1" dirty="0">
                <a:solidFill>
                  <a:srgbClr val="0D38F1"/>
                </a:solidFill>
                <a:latin typeface="微软雅黑" panose="020B0503020204020204" pitchFamily="34" charset="-122"/>
                <a:ea typeface="微软雅黑" panose="020B0503020204020204" pitchFamily="34" charset="-122"/>
              </a:rPr>
              <a:t>T</a:t>
            </a:r>
            <a:r>
              <a:rPr lang="zh-CN" altLang="en-US" sz="2500" b="1" dirty="0">
                <a:solidFill>
                  <a:srgbClr val="0D38F1"/>
                </a:solidFill>
                <a:latin typeface="微软雅黑" panose="020B0503020204020204" pitchFamily="34" charset="-122"/>
                <a:ea typeface="微软雅黑" panose="020B0503020204020204" pitchFamily="34" charset="-122"/>
              </a:rPr>
              <a:t>是测试数据集中相关文档的集合，</a:t>
            </a:r>
            <a:r>
              <a:rPr lang="en-US" altLang="zh-CN" sz="2500" b="1" dirty="0">
                <a:solidFill>
                  <a:srgbClr val="0D38F1"/>
                </a:solidFill>
                <a:latin typeface="微软雅黑" panose="020B0503020204020204" pitchFamily="34" charset="-122"/>
                <a:ea typeface="微软雅黑" panose="020B0503020204020204" pitchFamily="34" charset="-122"/>
              </a:rPr>
              <a:t>C</a:t>
            </a:r>
            <a:r>
              <a:rPr lang="zh-CN" altLang="en-US" sz="2500" b="1" dirty="0">
                <a:solidFill>
                  <a:srgbClr val="0D38F1"/>
                </a:solidFill>
                <a:latin typeface="微软雅黑" panose="020B0503020204020204" pitchFamily="34" charset="-122"/>
                <a:ea typeface="微软雅黑" panose="020B0503020204020204" pitchFamily="34" charset="-122"/>
              </a:rPr>
              <a:t>是分类器得到的相关文档的集合</a:t>
            </a:r>
            <a:endParaRPr lang="en-US" altLang="zh-CN" sz="2500" b="1" dirty="0">
              <a:solidFill>
                <a:srgbClr val="0D38F1"/>
              </a:solidFill>
              <a:latin typeface="微软雅黑" panose="020B0503020204020204" pitchFamily="34" charset="-122"/>
              <a:ea typeface="微软雅黑" panose="020B0503020204020204" pitchFamily="34" charset="-122"/>
            </a:endParaRPr>
          </a:p>
        </p:txBody>
      </p:sp>
      <p:pic>
        <p:nvPicPr>
          <p:cNvPr id="17410" name="Picture 2">
            <a:extLst>
              <a:ext uri="{FF2B5EF4-FFF2-40B4-BE49-F238E27FC236}">
                <a16:creationId xmlns:a16="http://schemas.microsoft.com/office/drawing/2014/main" id="{7D0A1F39-7CF7-4590-B2C4-4A57D74F0DE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4027" y="2780030"/>
            <a:ext cx="4271645" cy="1161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6211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9D51B33-0ECE-4A07-8D4E-03E7A4F5A376}"/>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23</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F23808B9-EB2E-48EC-97B0-D4A721209F25}"/>
              </a:ext>
            </a:extLst>
          </p:cNvPr>
          <p:cNvSpPr>
            <a:spLocks noGrp="1"/>
          </p:cNvSpPr>
          <p:nvPr>
            <p:ph type="title"/>
          </p:nvPr>
        </p:nvSpPr>
        <p:spPr/>
        <p:txBody>
          <a:bodyPr/>
          <a:lstStyle/>
          <a:p>
            <a:r>
              <a:rPr lang="zh-CN" altLang="en-US" dirty="0"/>
              <a:t>文本分类过程</a:t>
            </a:r>
          </a:p>
        </p:txBody>
      </p:sp>
      <p:sp>
        <p:nvSpPr>
          <p:cNvPr id="4" name="文本占位符 3">
            <a:extLst>
              <a:ext uri="{FF2B5EF4-FFF2-40B4-BE49-F238E27FC236}">
                <a16:creationId xmlns:a16="http://schemas.microsoft.com/office/drawing/2014/main" id="{105458F7-2386-4049-B5C3-3925659E8EF1}"/>
              </a:ext>
            </a:extLst>
          </p:cNvPr>
          <p:cNvSpPr>
            <a:spLocks noGrp="1"/>
          </p:cNvSpPr>
          <p:nvPr>
            <p:ph type="body" sz="half" idx="2"/>
          </p:nvPr>
        </p:nvSpPr>
        <p:spPr/>
        <p:txBody>
          <a:bodyPr/>
          <a:lstStyle/>
          <a:p>
            <a:r>
              <a:rPr lang="zh-CN" altLang="en-US" dirty="0"/>
              <a:t>性能指标</a:t>
            </a:r>
          </a:p>
        </p:txBody>
      </p:sp>
      <p:sp>
        <p:nvSpPr>
          <p:cNvPr id="6" name="矩形 5">
            <a:extLst>
              <a:ext uri="{FF2B5EF4-FFF2-40B4-BE49-F238E27FC236}">
                <a16:creationId xmlns:a16="http://schemas.microsoft.com/office/drawing/2014/main" id="{4092B4A0-017E-473C-9165-56735979DCB4}"/>
              </a:ext>
            </a:extLst>
          </p:cNvPr>
          <p:cNvSpPr/>
          <p:nvPr/>
        </p:nvSpPr>
        <p:spPr>
          <a:xfrm>
            <a:off x="1064991" y="1731259"/>
            <a:ext cx="9861047" cy="3395481"/>
          </a:xfrm>
          <a:prstGeom prst="rect">
            <a:avLst/>
          </a:prstGeom>
        </p:spPr>
        <p:txBody>
          <a:bodyPr wrap="square">
            <a:spAutoFit/>
          </a:bodyPr>
          <a:lstStyle/>
          <a:p>
            <a:pPr marL="800100" lvl="1" indent="-342900">
              <a:lnSpc>
                <a:spcPct val="125000"/>
              </a:lnSpc>
              <a:spcBef>
                <a:spcPts val="1200"/>
              </a:spcBef>
              <a:buFont typeface="Wingdings" panose="05000000000000000000" pitchFamily="2" charset="2"/>
              <a:buChar char="ü"/>
            </a:pPr>
            <a:r>
              <a:rPr lang="en-US" altLang="zh-CN" sz="2500" b="1" dirty="0">
                <a:solidFill>
                  <a:srgbClr val="0070C0"/>
                </a:solidFill>
                <a:latin typeface="微软雅黑" panose="020B0503020204020204" pitchFamily="34" charset="-122"/>
                <a:ea typeface="微软雅黑" panose="020B0503020204020204" pitchFamily="34" charset="-122"/>
              </a:rPr>
              <a:t>F-Measure</a:t>
            </a:r>
            <a:r>
              <a:rPr lang="zh-CN" altLang="en-US" sz="2500" b="1" dirty="0">
                <a:solidFill>
                  <a:srgbClr val="0070C0"/>
                </a:solidFill>
                <a:latin typeface="微软雅黑" panose="020B0503020204020204" pitchFamily="34" charset="-122"/>
                <a:ea typeface="微软雅黑" panose="020B0503020204020204" pitchFamily="34" charset="-122"/>
              </a:rPr>
              <a:t>：它被定义为</a:t>
            </a:r>
            <a:r>
              <a:rPr lang="en-US" altLang="zh-CN" sz="2500" b="1" dirty="0">
                <a:solidFill>
                  <a:srgbClr val="0070C0"/>
                </a:solidFill>
                <a:latin typeface="微软雅黑" panose="020B0503020204020204" pitchFamily="34" charset="-122"/>
                <a:ea typeface="微软雅黑" panose="020B0503020204020204" pitchFamily="34" charset="-122"/>
              </a:rPr>
              <a:t>Precision </a:t>
            </a:r>
            <a:r>
              <a:rPr lang="zh-CN" altLang="en-US" sz="2500" b="1" dirty="0">
                <a:solidFill>
                  <a:srgbClr val="0070C0"/>
                </a:solidFill>
                <a:latin typeface="微软雅黑" panose="020B0503020204020204" pitchFamily="34" charset="-122"/>
                <a:ea typeface="微软雅黑" panose="020B0503020204020204" pitchFamily="34" charset="-122"/>
              </a:rPr>
              <a:t>和</a:t>
            </a:r>
            <a:r>
              <a:rPr lang="en-US" altLang="zh-CN" sz="2500" b="1" dirty="0">
                <a:solidFill>
                  <a:srgbClr val="0070C0"/>
                </a:solidFill>
                <a:latin typeface="微软雅黑" panose="020B0503020204020204" pitchFamily="34" charset="-122"/>
                <a:ea typeface="微软雅黑" panose="020B0503020204020204" pitchFamily="34" charset="-122"/>
              </a:rPr>
              <a:t> Recall</a:t>
            </a:r>
            <a:r>
              <a:rPr lang="zh-CN" altLang="en-US" sz="2500" b="1" dirty="0">
                <a:solidFill>
                  <a:srgbClr val="0070C0"/>
                </a:solidFill>
                <a:latin typeface="微软雅黑" panose="020B0503020204020204" pitchFamily="34" charset="-122"/>
                <a:ea typeface="微软雅黑" panose="020B0503020204020204" pitchFamily="34" charset="-122"/>
              </a:rPr>
              <a:t>的调和平均值，也被用来衡量分类方法的性能，针对不同的具体要求，根据</a:t>
            </a:r>
            <a:r>
              <a:rPr lang="en-US" altLang="zh-CN" sz="2500" b="1" dirty="0">
                <a:solidFill>
                  <a:srgbClr val="0070C0"/>
                </a:solidFill>
                <a:latin typeface="微软雅黑" panose="020B0503020204020204" pitchFamily="34" charset="-122"/>
                <a:ea typeface="微软雅黑" panose="020B0503020204020204" pitchFamily="34" charset="-122"/>
              </a:rPr>
              <a:t>Precision</a:t>
            </a:r>
            <a:r>
              <a:rPr lang="zh-CN" altLang="en-US" sz="2500" b="1" dirty="0">
                <a:solidFill>
                  <a:srgbClr val="0070C0"/>
                </a:solidFill>
                <a:latin typeface="微软雅黑" panose="020B0503020204020204" pitchFamily="34" charset="-122"/>
                <a:ea typeface="微软雅黑" panose="020B0503020204020204" pitchFamily="34" charset="-122"/>
              </a:rPr>
              <a:t>和</a:t>
            </a:r>
            <a:r>
              <a:rPr lang="en-US" altLang="zh-CN" sz="2500" b="1" dirty="0">
                <a:solidFill>
                  <a:srgbClr val="0070C0"/>
                </a:solidFill>
                <a:latin typeface="微软雅黑" panose="020B0503020204020204" pitchFamily="34" charset="-122"/>
                <a:ea typeface="微软雅黑" panose="020B0503020204020204" pitchFamily="34" charset="-122"/>
              </a:rPr>
              <a:t>Recall</a:t>
            </a:r>
            <a:r>
              <a:rPr lang="zh-CN" altLang="en-US" sz="2500" b="1" dirty="0">
                <a:solidFill>
                  <a:srgbClr val="0070C0"/>
                </a:solidFill>
                <a:latin typeface="微软雅黑" panose="020B0503020204020204" pitchFamily="34" charset="-122"/>
                <a:ea typeface="微软雅黑" panose="020B0503020204020204" pitchFamily="34" charset="-122"/>
              </a:rPr>
              <a:t>的重要性，我们定义</a:t>
            </a:r>
            <a:r>
              <a:rPr lang="en-US" altLang="zh-CN" sz="2500" b="1" dirty="0">
                <a:solidFill>
                  <a:srgbClr val="0070C0"/>
                </a:solidFill>
                <a:latin typeface="微软雅黑" panose="020B0503020204020204" pitchFamily="34" charset="-122"/>
                <a:ea typeface="微软雅黑" panose="020B0503020204020204" pitchFamily="34" charset="-122"/>
              </a:rPr>
              <a:t>F-Measure</a:t>
            </a:r>
            <a:r>
              <a:rPr lang="zh-CN" altLang="en-US" sz="2500" b="1" dirty="0">
                <a:solidFill>
                  <a:srgbClr val="0070C0"/>
                </a:solidFill>
                <a:latin typeface="微软雅黑" panose="020B0503020204020204" pitchFamily="34" charset="-122"/>
                <a:ea typeface="微软雅黑" panose="020B0503020204020204" pitchFamily="34" charset="-122"/>
              </a:rPr>
              <a:t>如下</a:t>
            </a:r>
            <a:r>
              <a:rPr lang="en-US" altLang="zh-CN" sz="2500" b="1" dirty="0">
                <a:solidFill>
                  <a:srgbClr val="0070C0"/>
                </a:solidFill>
                <a:latin typeface="微软雅黑" panose="020B0503020204020204" pitchFamily="34" charset="-122"/>
                <a:ea typeface="微软雅黑" panose="020B0503020204020204" pitchFamily="34" charset="-122"/>
              </a:rPr>
              <a:t>:</a:t>
            </a:r>
          </a:p>
          <a:p>
            <a:pPr marL="800100" lvl="1" indent="-342900">
              <a:lnSpc>
                <a:spcPct val="125000"/>
              </a:lnSpc>
              <a:spcBef>
                <a:spcPts val="1200"/>
              </a:spcBef>
              <a:buFont typeface="Wingdings" panose="05000000000000000000" pitchFamily="2" charset="2"/>
              <a:buChar char="ü"/>
            </a:pPr>
            <a:endParaRPr lang="en-US" altLang="zh-CN" sz="2500" b="1" dirty="0">
              <a:solidFill>
                <a:srgbClr val="0070C0"/>
              </a:solidFill>
              <a:latin typeface="微软雅黑" panose="020B0503020204020204" pitchFamily="34" charset="-122"/>
              <a:ea typeface="微软雅黑" panose="020B0503020204020204" pitchFamily="34" charset="-122"/>
            </a:endParaRPr>
          </a:p>
          <a:p>
            <a:pPr marL="800100" lvl="1" indent="-342900">
              <a:lnSpc>
                <a:spcPct val="125000"/>
              </a:lnSpc>
              <a:spcBef>
                <a:spcPts val="1200"/>
              </a:spcBef>
              <a:buFont typeface="Wingdings" panose="05000000000000000000" pitchFamily="2" charset="2"/>
              <a:buChar char="ü"/>
            </a:pPr>
            <a:endParaRPr lang="en-US" altLang="zh-CN" sz="2500" b="1" dirty="0">
              <a:solidFill>
                <a:srgbClr val="0070C0"/>
              </a:solidFill>
              <a:latin typeface="微软雅黑" panose="020B0503020204020204" pitchFamily="34" charset="-122"/>
              <a:ea typeface="微软雅黑" panose="020B0503020204020204" pitchFamily="34" charset="-122"/>
            </a:endParaRPr>
          </a:p>
          <a:p>
            <a:pPr lvl="2">
              <a:lnSpc>
                <a:spcPct val="125000"/>
              </a:lnSpc>
              <a:spcBef>
                <a:spcPts val="1200"/>
              </a:spcBef>
            </a:pPr>
            <a:r>
              <a:rPr lang="zh-CN" altLang="en-US" sz="2500" b="1" dirty="0">
                <a:solidFill>
                  <a:srgbClr val="0D38F1"/>
                </a:solidFill>
                <a:latin typeface="微软雅黑" panose="020B0503020204020204" pitchFamily="34" charset="-122"/>
                <a:ea typeface="微软雅黑" panose="020B0503020204020204" pitchFamily="34" charset="-122"/>
              </a:rPr>
              <a:t>  反映</a:t>
            </a:r>
            <a:r>
              <a:rPr lang="en-US" altLang="zh-CN" sz="2500" b="1" dirty="0">
                <a:solidFill>
                  <a:srgbClr val="0D38F1"/>
                </a:solidFill>
                <a:latin typeface="微软雅黑" panose="020B0503020204020204" pitchFamily="34" charset="-122"/>
                <a:ea typeface="微软雅黑" panose="020B0503020204020204" pitchFamily="34" charset="-122"/>
              </a:rPr>
              <a:t>Precision</a:t>
            </a:r>
            <a:r>
              <a:rPr lang="zh-CN" altLang="en-US" sz="2500" b="1" dirty="0">
                <a:solidFill>
                  <a:srgbClr val="0D38F1"/>
                </a:solidFill>
                <a:latin typeface="微软雅黑" panose="020B0503020204020204" pitchFamily="34" charset="-122"/>
                <a:ea typeface="微软雅黑" panose="020B0503020204020204" pitchFamily="34" charset="-122"/>
              </a:rPr>
              <a:t>和</a:t>
            </a:r>
            <a:r>
              <a:rPr lang="en-US" altLang="zh-CN" sz="2500" b="1" dirty="0">
                <a:solidFill>
                  <a:srgbClr val="0D38F1"/>
                </a:solidFill>
                <a:latin typeface="微软雅黑" panose="020B0503020204020204" pitchFamily="34" charset="-122"/>
                <a:ea typeface="微软雅黑" panose="020B0503020204020204" pitchFamily="34" charset="-122"/>
              </a:rPr>
              <a:t>Recall</a:t>
            </a:r>
            <a:r>
              <a:rPr lang="zh-CN" altLang="en-US" sz="2500" b="1" dirty="0">
                <a:solidFill>
                  <a:srgbClr val="0D38F1"/>
                </a:solidFill>
                <a:latin typeface="微软雅黑" panose="020B0503020204020204" pitchFamily="34" charset="-122"/>
                <a:ea typeface="微软雅黑" panose="020B0503020204020204" pitchFamily="34" charset="-122"/>
              </a:rPr>
              <a:t>值相对重要性的权重</a:t>
            </a:r>
            <a:endParaRPr lang="en-US" altLang="zh-CN" sz="2500" b="1" dirty="0">
              <a:solidFill>
                <a:srgbClr val="0D38F1"/>
              </a:solidFill>
              <a:latin typeface="微软雅黑" panose="020B0503020204020204" pitchFamily="34" charset="-122"/>
              <a:ea typeface="微软雅黑" panose="020B0503020204020204" pitchFamily="34" charset="-122"/>
            </a:endParaRPr>
          </a:p>
        </p:txBody>
      </p:sp>
      <p:pic>
        <p:nvPicPr>
          <p:cNvPr id="18434" name="Picture 2">
            <a:extLst>
              <a:ext uri="{FF2B5EF4-FFF2-40B4-BE49-F238E27FC236}">
                <a16:creationId xmlns:a16="http://schemas.microsoft.com/office/drawing/2014/main" id="{F303B3BF-1D0D-4E9E-A668-987160520D3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9623" y="3357562"/>
            <a:ext cx="4509292" cy="117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65AFF7CB-8131-445D-9E58-F6C2584ED115}"/>
              </a:ext>
            </a:extLst>
          </p:cNvPr>
          <p:cNvSpPr/>
          <p:nvPr/>
        </p:nvSpPr>
        <p:spPr>
          <a:xfrm>
            <a:off x="2662904" y="3669450"/>
            <a:ext cx="2183416" cy="523220"/>
          </a:xfrm>
          <a:prstGeom prst="rect">
            <a:avLst/>
          </a:prstGeom>
        </p:spPr>
        <p:txBody>
          <a:bodyPr wrap="square">
            <a:spAutoFit/>
          </a:bodyPr>
          <a:lstStyle/>
          <a:p>
            <a:r>
              <a:rPr lang="en-US" altLang="zh-CN" sz="2800" dirty="0"/>
              <a:t>F-Measure</a:t>
            </a:r>
            <a:endParaRPr lang="zh-CN" altLang="en-US" sz="2800" dirty="0"/>
          </a:p>
        </p:txBody>
      </p:sp>
      <p:pic>
        <p:nvPicPr>
          <p:cNvPr id="18435" name="Picture 3">
            <a:extLst>
              <a:ext uri="{FF2B5EF4-FFF2-40B4-BE49-F238E27FC236}">
                <a16:creationId xmlns:a16="http://schemas.microsoft.com/office/drawing/2014/main" id="{380F5669-B8FE-41CF-A8AA-F9FC7638426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5943" y="4625339"/>
            <a:ext cx="445009" cy="556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0730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9D51B33-0ECE-4A07-8D4E-03E7A4F5A376}"/>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24</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F23808B9-EB2E-48EC-97B0-D4A721209F25}"/>
              </a:ext>
            </a:extLst>
          </p:cNvPr>
          <p:cNvSpPr>
            <a:spLocks noGrp="1"/>
          </p:cNvSpPr>
          <p:nvPr>
            <p:ph type="title"/>
          </p:nvPr>
        </p:nvSpPr>
        <p:spPr/>
        <p:txBody>
          <a:bodyPr/>
          <a:lstStyle/>
          <a:p>
            <a:r>
              <a:rPr lang="zh-CN" altLang="en-US" dirty="0"/>
              <a:t>文本分类过程</a:t>
            </a:r>
          </a:p>
        </p:txBody>
      </p:sp>
      <p:sp>
        <p:nvSpPr>
          <p:cNvPr id="4" name="文本占位符 3">
            <a:extLst>
              <a:ext uri="{FF2B5EF4-FFF2-40B4-BE49-F238E27FC236}">
                <a16:creationId xmlns:a16="http://schemas.microsoft.com/office/drawing/2014/main" id="{105458F7-2386-4049-B5C3-3925659E8EF1}"/>
              </a:ext>
            </a:extLst>
          </p:cNvPr>
          <p:cNvSpPr>
            <a:spLocks noGrp="1"/>
          </p:cNvSpPr>
          <p:nvPr>
            <p:ph type="body" sz="half" idx="2"/>
          </p:nvPr>
        </p:nvSpPr>
        <p:spPr/>
        <p:txBody>
          <a:bodyPr/>
          <a:lstStyle/>
          <a:p>
            <a:r>
              <a:rPr lang="zh-CN" altLang="en-US" dirty="0"/>
              <a:t>性能指标</a:t>
            </a:r>
          </a:p>
        </p:txBody>
      </p:sp>
      <p:sp>
        <p:nvSpPr>
          <p:cNvPr id="6" name="矩形 5">
            <a:extLst>
              <a:ext uri="{FF2B5EF4-FFF2-40B4-BE49-F238E27FC236}">
                <a16:creationId xmlns:a16="http://schemas.microsoft.com/office/drawing/2014/main" id="{4092B4A0-017E-473C-9165-56735979DCB4}"/>
              </a:ext>
            </a:extLst>
          </p:cNvPr>
          <p:cNvSpPr/>
          <p:nvPr/>
        </p:nvSpPr>
        <p:spPr>
          <a:xfrm>
            <a:off x="1064991" y="1731259"/>
            <a:ext cx="9861047" cy="2433680"/>
          </a:xfrm>
          <a:prstGeom prst="rect">
            <a:avLst/>
          </a:prstGeom>
        </p:spPr>
        <p:txBody>
          <a:bodyPr wrap="square">
            <a:spAutoFit/>
          </a:bodyPr>
          <a:lstStyle/>
          <a:p>
            <a:pPr marL="800100" lvl="1" indent="-342900">
              <a:lnSpc>
                <a:spcPct val="125000"/>
              </a:lnSpc>
              <a:spcBef>
                <a:spcPts val="1200"/>
              </a:spcBef>
              <a:buFont typeface="Wingdings" panose="05000000000000000000" pitchFamily="2" charset="2"/>
              <a:buChar char="ü"/>
            </a:pPr>
            <a:r>
              <a:rPr lang="zh-CN" altLang="en-US" sz="2500" b="1" dirty="0">
                <a:solidFill>
                  <a:srgbClr val="0070C0"/>
                </a:solidFill>
                <a:latin typeface="微软雅黑" panose="020B0503020204020204" pitchFamily="34" charset="-122"/>
                <a:ea typeface="微软雅黑" panose="020B0503020204020204" pitchFamily="34" charset="-122"/>
              </a:rPr>
              <a:t>对于初始可信反例的获得，我们定义错误率</a:t>
            </a:r>
            <a:r>
              <a:rPr lang="en-US" altLang="zh-CN" sz="2500" b="1" dirty="0">
                <a:solidFill>
                  <a:srgbClr val="0070C0"/>
                </a:solidFill>
                <a:latin typeface="微软雅黑" panose="020B0503020204020204" pitchFamily="34" charset="-122"/>
                <a:ea typeface="微软雅黑" panose="020B0503020204020204" pitchFamily="34" charset="-122"/>
              </a:rPr>
              <a:t>ERR</a:t>
            </a:r>
            <a:r>
              <a:rPr lang="zh-CN" altLang="en-US" sz="2500" b="1" dirty="0">
                <a:solidFill>
                  <a:srgbClr val="0070C0"/>
                </a:solidFill>
                <a:latin typeface="微软雅黑" panose="020B0503020204020204" pitchFamily="34" charset="-122"/>
                <a:ea typeface="微软雅黑" panose="020B0503020204020204" pitchFamily="34" charset="-122"/>
              </a:rPr>
              <a:t>（</a:t>
            </a:r>
            <a:r>
              <a:rPr lang="en-US" altLang="zh-CN" sz="2500" b="1" dirty="0">
                <a:solidFill>
                  <a:srgbClr val="0070C0"/>
                </a:solidFill>
                <a:latin typeface="微软雅黑" panose="020B0503020204020204" pitchFamily="34" charset="-122"/>
                <a:ea typeface="微软雅黑" panose="020B0503020204020204" pitchFamily="34" charset="-122"/>
              </a:rPr>
              <a:t>%</a:t>
            </a:r>
            <a:r>
              <a:rPr lang="zh-CN" altLang="en-US" sz="2500" b="1" dirty="0">
                <a:solidFill>
                  <a:srgbClr val="0070C0"/>
                </a:solidFill>
                <a:latin typeface="微软雅黑" panose="020B0503020204020204" pitchFamily="34" charset="-122"/>
                <a:ea typeface="微软雅黑" panose="020B0503020204020204" pitchFamily="34" charset="-122"/>
              </a:rPr>
              <a:t>）如下</a:t>
            </a:r>
            <a:r>
              <a:rPr lang="en-US" altLang="zh-CN" sz="2500" b="1" dirty="0">
                <a:solidFill>
                  <a:srgbClr val="0070C0"/>
                </a:solidFill>
                <a:latin typeface="微软雅黑" panose="020B0503020204020204" pitchFamily="34" charset="-122"/>
                <a:ea typeface="微软雅黑" panose="020B0503020204020204" pitchFamily="34" charset="-122"/>
              </a:rPr>
              <a:t>:</a:t>
            </a:r>
          </a:p>
          <a:p>
            <a:pPr marL="800100" lvl="1" indent="-342900">
              <a:lnSpc>
                <a:spcPct val="125000"/>
              </a:lnSpc>
              <a:spcBef>
                <a:spcPts val="1200"/>
              </a:spcBef>
              <a:buFont typeface="Wingdings" panose="05000000000000000000" pitchFamily="2" charset="2"/>
              <a:buChar char="ü"/>
            </a:pPr>
            <a:endParaRPr lang="en-US" altLang="zh-CN" sz="2500" b="1" dirty="0">
              <a:solidFill>
                <a:srgbClr val="0070C0"/>
              </a:solidFill>
              <a:latin typeface="微软雅黑" panose="020B0503020204020204" pitchFamily="34" charset="-122"/>
              <a:ea typeface="微软雅黑" panose="020B0503020204020204" pitchFamily="34" charset="-122"/>
            </a:endParaRPr>
          </a:p>
          <a:p>
            <a:pPr marL="800100" lvl="1" indent="-342900">
              <a:lnSpc>
                <a:spcPct val="125000"/>
              </a:lnSpc>
              <a:spcBef>
                <a:spcPts val="1200"/>
              </a:spcBef>
              <a:buFont typeface="Wingdings" panose="05000000000000000000" pitchFamily="2" charset="2"/>
              <a:buChar char="ü"/>
            </a:pPr>
            <a:endParaRPr lang="en-US" altLang="zh-CN" sz="2500" b="1" dirty="0">
              <a:solidFill>
                <a:srgbClr val="0070C0"/>
              </a:solidFill>
              <a:latin typeface="微软雅黑" panose="020B0503020204020204" pitchFamily="34" charset="-122"/>
              <a:ea typeface="微软雅黑" panose="020B0503020204020204" pitchFamily="34" charset="-122"/>
            </a:endParaRPr>
          </a:p>
          <a:p>
            <a:pPr lvl="2">
              <a:lnSpc>
                <a:spcPct val="125000"/>
              </a:lnSpc>
              <a:spcBef>
                <a:spcPts val="1200"/>
              </a:spcBef>
            </a:pPr>
            <a:r>
              <a:rPr lang="zh-CN" altLang="en-US" sz="2500" b="1" dirty="0">
                <a:solidFill>
                  <a:srgbClr val="0D38F1"/>
                </a:solidFill>
                <a:latin typeface="微软雅黑" panose="020B0503020204020204" pitchFamily="34" charset="-122"/>
                <a:ea typeface="微软雅黑" panose="020B0503020204020204" pitchFamily="34" charset="-122"/>
              </a:rPr>
              <a:t>  </a:t>
            </a:r>
            <a:endParaRPr lang="en-US" altLang="zh-CN" sz="2500" b="1" dirty="0">
              <a:solidFill>
                <a:srgbClr val="0D38F1"/>
              </a:solidFill>
              <a:latin typeface="微软雅黑" panose="020B0503020204020204" pitchFamily="34" charset="-122"/>
              <a:ea typeface="微软雅黑" panose="020B0503020204020204" pitchFamily="34" charset="-122"/>
            </a:endParaRPr>
          </a:p>
        </p:txBody>
      </p:sp>
      <p:graphicFrame>
        <p:nvGraphicFramePr>
          <p:cNvPr id="8" name="对象 7">
            <a:extLst>
              <a:ext uri="{FF2B5EF4-FFF2-40B4-BE49-F238E27FC236}">
                <a16:creationId xmlns:a16="http://schemas.microsoft.com/office/drawing/2014/main" id="{52F22FBD-6BB6-4A20-A753-E46CE57A3D04}"/>
              </a:ext>
            </a:extLst>
          </p:cNvPr>
          <p:cNvGraphicFramePr>
            <a:graphicFrameLocks noChangeAspect="1"/>
          </p:cNvGraphicFramePr>
          <p:nvPr>
            <p:extLst>
              <p:ext uri="{D42A27DB-BD31-4B8C-83A1-F6EECF244321}">
                <p14:modId xmlns:p14="http://schemas.microsoft.com/office/powerpoint/2010/main" val="3196509478"/>
              </p:ext>
            </p:extLst>
          </p:nvPr>
        </p:nvGraphicFramePr>
        <p:xfrm>
          <a:off x="2683905" y="2451943"/>
          <a:ext cx="6478972" cy="992312"/>
        </p:xfrm>
        <a:graphic>
          <a:graphicData uri="http://schemas.openxmlformats.org/presentationml/2006/ole">
            <mc:AlternateContent xmlns:mc="http://schemas.openxmlformats.org/markup-compatibility/2006">
              <mc:Choice xmlns:v="urn:schemas-microsoft-com:vml" Requires="v">
                <p:oleObj spid="_x0000_s28731" r:id="rId4" imgW="2489200" imgH="381000" progId="Equation.3">
                  <p:embed/>
                </p:oleObj>
              </mc:Choice>
              <mc:Fallback>
                <p:oleObj r:id="rId4" imgW="2489200" imgH="3810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3905" y="2451943"/>
                        <a:ext cx="6478972" cy="992312"/>
                      </a:xfrm>
                      <a:prstGeom prst="rect">
                        <a:avLst/>
                      </a:prstGeom>
                      <a:noFill/>
                    </p:spPr>
                  </p:pic>
                </p:oleObj>
              </mc:Fallback>
            </mc:AlternateContent>
          </a:graphicData>
        </a:graphic>
      </p:graphicFrame>
    </p:spTree>
    <p:extLst>
      <p:ext uri="{BB962C8B-B14F-4D97-AF65-F5344CB8AC3E}">
        <p14:creationId xmlns:p14="http://schemas.microsoft.com/office/powerpoint/2010/main" val="1185054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9D51B33-0ECE-4A07-8D4E-03E7A4F5A376}"/>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25</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F23808B9-EB2E-48EC-97B0-D4A721209F25}"/>
              </a:ext>
            </a:extLst>
          </p:cNvPr>
          <p:cNvSpPr>
            <a:spLocks noGrp="1"/>
          </p:cNvSpPr>
          <p:nvPr>
            <p:ph type="title"/>
          </p:nvPr>
        </p:nvSpPr>
        <p:spPr/>
        <p:txBody>
          <a:bodyPr/>
          <a:lstStyle/>
          <a:p>
            <a:r>
              <a:rPr lang="zh-CN" altLang="en-US" dirty="0"/>
              <a:t>朴素贝叶斯文本分类</a:t>
            </a:r>
          </a:p>
        </p:txBody>
      </p:sp>
      <p:sp>
        <p:nvSpPr>
          <p:cNvPr id="4" name="文本占位符 3">
            <a:extLst>
              <a:ext uri="{FF2B5EF4-FFF2-40B4-BE49-F238E27FC236}">
                <a16:creationId xmlns:a16="http://schemas.microsoft.com/office/drawing/2014/main" id="{105458F7-2386-4049-B5C3-3925659E8EF1}"/>
              </a:ext>
            </a:extLst>
          </p:cNvPr>
          <p:cNvSpPr>
            <a:spLocks noGrp="1"/>
          </p:cNvSpPr>
          <p:nvPr>
            <p:ph type="body" sz="half" idx="2"/>
          </p:nvPr>
        </p:nvSpPr>
        <p:spPr/>
        <p:txBody>
          <a:bodyPr/>
          <a:lstStyle/>
          <a:p>
            <a:endParaRPr lang="zh-CN" altLang="en-US" dirty="0"/>
          </a:p>
        </p:txBody>
      </p:sp>
      <p:sp>
        <p:nvSpPr>
          <p:cNvPr id="6" name="矩形 5">
            <a:extLst>
              <a:ext uri="{FF2B5EF4-FFF2-40B4-BE49-F238E27FC236}">
                <a16:creationId xmlns:a16="http://schemas.microsoft.com/office/drawing/2014/main" id="{5D2FA54A-90DA-4C68-B5E1-BDC6F2BBA20D}"/>
              </a:ext>
            </a:extLst>
          </p:cNvPr>
          <p:cNvSpPr/>
          <p:nvPr/>
        </p:nvSpPr>
        <p:spPr>
          <a:xfrm>
            <a:off x="1482336" y="1416264"/>
            <a:ext cx="10061964" cy="3879332"/>
          </a:xfrm>
          <a:prstGeom prst="rect">
            <a:avLst/>
          </a:prstGeom>
        </p:spPr>
        <p:txBody>
          <a:bodyPr wrap="square">
            <a:spAutoFit/>
          </a:bodyPr>
          <a:lstStyle/>
          <a:p>
            <a:pPr>
              <a:lnSpc>
                <a:spcPct val="120000"/>
              </a:lnSpc>
              <a:spcBef>
                <a:spcPts val="1200"/>
              </a:spcBef>
            </a:pPr>
            <a:r>
              <a:rPr lang="zh-CN" altLang="en-US" sz="28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rPr>
              <a:t>简单的基于贝叶斯规则的分类方法</a:t>
            </a:r>
            <a:endParaRPr lang="en-US" altLang="zh-CN" sz="28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endParaRPr>
          </a:p>
          <a:p>
            <a:pPr marL="800100" lvl="1" indent="-342900">
              <a:lnSpc>
                <a:spcPct val="125000"/>
              </a:lnSpc>
              <a:spcBef>
                <a:spcPts val="1200"/>
              </a:spcBef>
              <a:buFont typeface="Wingdings" panose="05000000000000000000" pitchFamily="2" charset="2"/>
              <a:buChar char="ü"/>
            </a:pPr>
            <a:r>
              <a:rPr lang="zh-CN" altLang="en-US" sz="2200" b="1" dirty="0">
                <a:solidFill>
                  <a:srgbClr val="0070C0"/>
                </a:solidFill>
                <a:latin typeface="微软雅黑" panose="020B0503020204020204" pitchFamily="34" charset="-122"/>
                <a:ea typeface="微软雅黑" panose="020B0503020204020204" pitchFamily="34" charset="-122"/>
              </a:rPr>
              <a:t>依赖于非常简单的文档表示</a:t>
            </a:r>
            <a:endParaRPr lang="en-US" altLang="zh-CN" sz="2200" b="1" dirty="0">
              <a:solidFill>
                <a:srgbClr val="0070C0"/>
              </a:solidFill>
              <a:latin typeface="微软雅黑" panose="020B0503020204020204" pitchFamily="34" charset="-122"/>
              <a:ea typeface="微软雅黑" panose="020B0503020204020204" pitchFamily="34" charset="-122"/>
            </a:endParaRPr>
          </a:p>
          <a:p>
            <a:pPr marL="1257300" lvl="2" indent="-342900">
              <a:lnSpc>
                <a:spcPct val="125000"/>
              </a:lnSpc>
              <a:spcBef>
                <a:spcPts val="1200"/>
              </a:spcBef>
              <a:buFont typeface="Wingdings" panose="05000000000000000000" pitchFamily="2" charset="2"/>
              <a:buChar char="l"/>
            </a:pPr>
            <a:r>
              <a:rPr lang="zh-CN" altLang="en-US" sz="2200" b="1" dirty="0">
                <a:solidFill>
                  <a:srgbClr val="0D38F1"/>
                </a:solidFill>
                <a:latin typeface="微软雅黑" panose="020B0503020204020204" pitchFamily="34" charset="-122"/>
                <a:ea typeface="微软雅黑" panose="020B0503020204020204" pitchFamily="34" charset="-122"/>
              </a:rPr>
              <a:t>文本特征提取：词频、词在文档中位置、词在文档中的重要性、词形等</a:t>
            </a:r>
            <a:endParaRPr lang="en-US" altLang="zh-CN" sz="2200" b="1" dirty="0">
              <a:solidFill>
                <a:srgbClr val="0D38F1"/>
              </a:solidFill>
              <a:latin typeface="微软雅黑" panose="020B0503020204020204" pitchFamily="34" charset="-122"/>
              <a:ea typeface="微软雅黑" panose="020B0503020204020204" pitchFamily="34" charset="-122"/>
            </a:endParaRPr>
          </a:p>
          <a:p>
            <a:pPr marL="1257300" lvl="2" indent="-342900">
              <a:lnSpc>
                <a:spcPct val="125000"/>
              </a:lnSpc>
              <a:spcBef>
                <a:spcPts val="1200"/>
              </a:spcBef>
              <a:buFont typeface="Wingdings" panose="05000000000000000000" pitchFamily="2" charset="2"/>
              <a:buChar char="l"/>
            </a:pPr>
            <a:r>
              <a:rPr lang="zh-CN" altLang="en-US" sz="2200" b="1" dirty="0">
                <a:solidFill>
                  <a:srgbClr val="0D38F1"/>
                </a:solidFill>
                <a:latin typeface="微软雅黑" panose="020B0503020204020204" pitchFamily="34" charset="-122"/>
                <a:ea typeface="微软雅黑" panose="020B0503020204020204" pitchFamily="34" charset="-122"/>
              </a:rPr>
              <a:t>词典模型（</a:t>
            </a:r>
            <a:r>
              <a:rPr lang="en-US" altLang="zh-CN" sz="2200" b="1" dirty="0">
                <a:solidFill>
                  <a:srgbClr val="0D38F1"/>
                </a:solidFill>
                <a:latin typeface="微软雅黑" panose="020B0503020204020204" pitchFamily="34" charset="-122"/>
                <a:ea typeface="微软雅黑" panose="020B0503020204020204" pitchFamily="34" charset="-122"/>
              </a:rPr>
              <a:t>Bag of words</a:t>
            </a:r>
            <a:r>
              <a:rPr lang="zh-CN" altLang="en-US" sz="2200" b="1" dirty="0">
                <a:solidFill>
                  <a:srgbClr val="0D38F1"/>
                </a:solidFill>
                <a:latin typeface="微软雅黑" panose="020B0503020204020204" pitchFamily="34" charset="-122"/>
                <a:ea typeface="微软雅黑" panose="020B0503020204020204" pitchFamily="34" charset="-122"/>
              </a:rPr>
              <a:t>）：词频</a:t>
            </a:r>
            <a:endParaRPr lang="en-US" altLang="zh-CN" sz="2200" b="1" dirty="0">
              <a:solidFill>
                <a:srgbClr val="0D38F1"/>
              </a:solidFill>
              <a:latin typeface="微软雅黑" panose="020B0503020204020204" pitchFamily="34" charset="-122"/>
              <a:ea typeface="微软雅黑" panose="020B0503020204020204" pitchFamily="34" charset="-122"/>
            </a:endParaRPr>
          </a:p>
          <a:p>
            <a:pPr marL="800100" lvl="1" indent="-342900">
              <a:lnSpc>
                <a:spcPct val="125000"/>
              </a:lnSpc>
              <a:spcBef>
                <a:spcPts val="1200"/>
              </a:spcBef>
              <a:buFont typeface="Wingdings" panose="05000000000000000000" pitchFamily="2" charset="2"/>
              <a:buChar char="ü"/>
            </a:pPr>
            <a:r>
              <a:rPr lang="zh-CN" altLang="en-US" sz="2200" b="1" dirty="0">
                <a:solidFill>
                  <a:srgbClr val="0070C0"/>
                </a:solidFill>
                <a:latin typeface="微软雅黑" panose="020B0503020204020204" pitchFamily="34" charset="-122"/>
                <a:ea typeface="微软雅黑" panose="020B0503020204020204" pitchFamily="34" charset="-122"/>
              </a:rPr>
              <a:t>应用于文档和类的贝叶斯规则，概率分类器</a:t>
            </a:r>
            <a:endParaRPr lang="en-US" altLang="zh-CN" sz="2200" b="1" dirty="0">
              <a:solidFill>
                <a:srgbClr val="0070C0"/>
              </a:solidFill>
              <a:latin typeface="微软雅黑" panose="020B0503020204020204" pitchFamily="34" charset="-122"/>
              <a:ea typeface="微软雅黑" panose="020B0503020204020204" pitchFamily="34" charset="-122"/>
            </a:endParaRPr>
          </a:p>
          <a:p>
            <a:pPr marL="1257300" lvl="2" indent="-342900">
              <a:lnSpc>
                <a:spcPct val="125000"/>
              </a:lnSpc>
              <a:spcBef>
                <a:spcPts val="1200"/>
              </a:spcBef>
              <a:buFont typeface="Wingdings" panose="05000000000000000000" pitchFamily="2" charset="2"/>
              <a:buChar char="l"/>
            </a:pPr>
            <a:r>
              <a:rPr lang="zh-CN" altLang="en-US" sz="2200" b="1" dirty="0">
                <a:solidFill>
                  <a:srgbClr val="0D38F1"/>
                </a:solidFill>
                <a:latin typeface="微软雅黑" panose="020B0503020204020204" pitchFamily="34" charset="-122"/>
                <a:ea typeface="微软雅黑" panose="020B0503020204020204" pitchFamily="34" charset="-122"/>
              </a:rPr>
              <a:t>类别</a:t>
            </a:r>
            <a:r>
              <a:rPr lang="en-US" altLang="zh-CN" sz="2200" b="1" dirty="0">
                <a:solidFill>
                  <a:srgbClr val="0D38F1"/>
                </a:solidFill>
                <a:latin typeface="微软雅黑" panose="020B0503020204020204" pitchFamily="34" charset="-122"/>
                <a:ea typeface="微软雅黑" panose="020B0503020204020204" pitchFamily="34" charset="-122"/>
              </a:rPr>
              <a:t>C={c1</a:t>
            </a:r>
            <a:r>
              <a:rPr lang="zh-CN" altLang="en-US" sz="2200" b="1" dirty="0">
                <a:solidFill>
                  <a:srgbClr val="0D38F1"/>
                </a:solidFill>
                <a:latin typeface="微软雅黑" panose="020B0503020204020204" pitchFamily="34" charset="-122"/>
                <a:ea typeface="微软雅黑" panose="020B0503020204020204" pitchFamily="34" charset="-122"/>
              </a:rPr>
              <a:t>，</a:t>
            </a:r>
            <a:r>
              <a:rPr lang="en-US" altLang="zh-CN" sz="2200" b="1" dirty="0">
                <a:solidFill>
                  <a:srgbClr val="0D38F1"/>
                </a:solidFill>
                <a:latin typeface="微软雅黑" panose="020B0503020204020204" pitchFamily="34" charset="-122"/>
                <a:ea typeface="微软雅黑" panose="020B0503020204020204" pitchFamily="34" charset="-122"/>
              </a:rPr>
              <a:t>c2</a:t>
            </a:r>
            <a:r>
              <a:rPr lang="zh-CN" altLang="en-US" sz="2200" b="1" dirty="0">
                <a:solidFill>
                  <a:srgbClr val="0D38F1"/>
                </a:solidFill>
                <a:latin typeface="微软雅黑" panose="020B0503020204020204" pitchFamily="34" charset="-122"/>
                <a:ea typeface="微软雅黑" panose="020B0503020204020204" pitchFamily="34" charset="-122"/>
              </a:rPr>
              <a:t>，</a:t>
            </a:r>
            <a:r>
              <a:rPr lang="en-US" altLang="zh-CN" sz="2200" b="1" dirty="0">
                <a:solidFill>
                  <a:srgbClr val="0D38F1"/>
                </a:solidFill>
                <a:latin typeface="微软雅黑" panose="020B0503020204020204" pitchFamily="34" charset="-122"/>
                <a:ea typeface="微软雅黑" panose="020B0503020204020204" pitchFamily="34" charset="-122"/>
              </a:rPr>
              <a:t>……cm}</a:t>
            </a:r>
            <a:r>
              <a:rPr lang="zh-CN" altLang="en-US" sz="2200" b="1" dirty="0">
                <a:solidFill>
                  <a:srgbClr val="0D38F1"/>
                </a:solidFill>
                <a:latin typeface="微软雅黑" panose="020B0503020204020204" pitchFamily="34" charset="-122"/>
                <a:ea typeface="微软雅黑" panose="020B0503020204020204" pitchFamily="34" charset="-122"/>
              </a:rPr>
              <a:t>，给定一篇文档</a:t>
            </a:r>
            <a:r>
              <a:rPr lang="en-US" altLang="zh-CN" sz="2200" b="1" dirty="0">
                <a:solidFill>
                  <a:srgbClr val="0D38F1"/>
                </a:solidFill>
                <a:latin typeface="微软雅黑" panose="020B0503020204020204" pitchFamily="34" charset="-122"/>
                <a:ea typeface="微软雅黑" panose="020B0503020204020204" pitchFamily="34" charset="-122"/>
              </a:rPr>
              <a:t>d</a:t>
            </a:r>
            <a:r>
              <a:rPr lang="zh-CN" altLang="en-US" sz="2200" b="1" dirty="0">
                <a:solidFill>
                  <a:srgbClr val="0D38F1"/>
                </a:solidFill>
                <a:latin typeface="微软雅黑" panose="020B0503020204020204" pitchFamily="34" charset="-122"/>
                <a:ea typeface="微软雅黑" panose="020B0503020204020204" pitchFamily="34" charset="-122"/>
              </a:rPr>
              <a:t>，最有可能属于哪个类</a:t>
            </a:r>
            <a:endParaRPr lang="en-US" altLang="zh-CN" sz="22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46150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B402A3E-2D60-4431-B952-28B52DC6BEBA}"/>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26</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FF8B6916-A191-44C6-AE51-C31CFD6951AD}"/>
              </a:ext>
            </a:extLst>
          </p:cNvPr>
          <p:cNvSpPr>
            <a:spLocks noGrp="1"/>
          </p:cNvSpPr>
          <p:nvPr>
            <p:ph type="title"/>
          </p:nvPr>
        </p:nvSpPr>
        <p:spPr/>
        <p:txBody>
          <a:bodyPr/>
          <a:lstStyle/>
          <a:p>
            <a:r>
              <a:rPr lang="zh-CN" altLang="en-US" dirty="0"/>
              <a:t>朴素贝叶斯文本分类</a:t>
            </a:r>
          </a:p>
        </p:txBody>
      </p:sp>
      <p:sp>
        <p:nvSpPr>
          <p:cNvPr id="4" name="文本占位符 3">
            <a:extLst>
              <a:ext uri="{FF2B5EF4-FFF2-40B4-BE49-F238E27FC236}">
                <a16:creationId xmlns:a16="http://schemas.microsoft.com/office/drawing/2014/main" id="{AA4ED1F0-FE42-4A79-8C98-06514833DA9A}"/>
              </a:ext>
            </a:extLst>
          </p:cNvPr>
          <p:cNvSpPr>
            <a:spLocks noGrp="1"/>
          </p:cNvSpPr>
          <p:nvPr>
            <p:ph type="body" sz="half" idx="2"/>
          </p:nvPr>
        </p:nvSpPr>
        <p:spPr/>
        <p:txBody>
          <a:bodyPr/>
          <a:lstStyle/>
          <a:p>
            <a:endParaRPr lang="zh-CN" altLang="en-US"/>
          </a:p>
        </p:txBody>
      </p:sp>
      <p:sp>
        <p:nvSpPr>
          <p:cNvPr id="5" name="Text Box 2">
            <a:extLst>
              <a:ext uri="{FF2B5EF4-FFF2-40B4-BE49-F238E27FC236}">
                <a16:creationId xmlns:a16="http://schemas.microsoft.com/office/drawing/2014/main" id="{FD65F7A5-4B2F-45B3-83BB-B05E568F2B32}"/>
              </a:ext>
            </a:extLst>
          </p:cNvPr>
          <p:cNvSpPr txBox="1">
            <a:spLocks noChangeArrowheads="1"/>
          </p:cNvSpPr>
          <p:nvPr/>
        </p:nvSpPr>
        <p:spPr bwMode="auto">
          <a:xfrm>
            <a:off x="9549143" y="2635263"/>
            <a:ext cx="1614545" cy="523220"/>
          </a:xfrm>
          <a:prstGeom prst="rect">
            <a:avLst/>
          </a:prstGeom>
          <a:noFill/>
          <a:ln w="38100">
            <a:solidFill>
              <a:srgbClr val="FF9999"/>
            </a:solidFill>
            <a:miter lim="800000"/>
            <a:headEnd/>
            <a:tailEnd/>
          </a:ln>
        </p:spPr>
        <p:txBody>
          <a:bodyPr wrap="none">
            <a:prstTxWarp prst="textNoShape">
              <a:avLst/>
            </a:prstTxWarp>
            <a:spAutoFit/>
          </a:bodyPr>
          <a:lstStyle/>
          <a:p>
            <a:pPr eaLnBrk="0" hangingPunct="0"/>
            <a:r>
              <a:rPr lang="en-US" sz="2800" dirty="0">
                <a:latin typeface="Palatino" charset="0"/>
              </a:rPr>
              <a:t>Planning</a:t>
            </a:r>
          </a:p>
        </p:txBody>
      </p:sp>
      <p:sp>
        <p:nvSpPr>
          <p:cNvPr id="7" name="Text Box 4">
            <a:extLst>
              <a:ext uri="{FF2B5EF4-FFF2-40B4-BE49-F238E27FC236}">
                <a16:creationId xmlns:a16="http://schemas.microsoft.com/office/drawing/2014/main" id="{E086EAF5-5150-4A58-9893-A5BF52BFFADD}"/>
              </a:ext>
            </a:extLst>
          </p:cNvPr>
          <p:cNvSpPr txBox="1">
            <a:spLocks noChangeArrowheads="1"/>
          </p:cNvSpPr>
          <p:nvPr/>
        </p:nvSpPr>
        <p:spPr bwMode="auto">
          <a:xfrm>
            <a:off x="7519359" y="2635263"/>
            <a:ext cx="1653016" cy="591509"/>
          </a:xfrm>
          <a:prstGeom prst="rect">
            <a:avLst/>
          </a:prstGeom>
          <a:noFill/>
          <a:ln w="38100">
            <a:solidFill>
              <a:schemeClr val="hlink"/>
            </a:solidFill>
            <a:miter lim="800000"/>
            <a:headEnd/>
            <a:tailEnd/>
          </a:ln>
        </p:spPr>
        <p:txBody>
          <a:bodyPr wrap="square">
            <a:prstTxWarp prst="textNoShape">
              <a:avLst/>
            </a:prstTxWarp>
            <a:spAutoFit/>
          </a:bodyPr>
          <a:lstStyle/>
          <a:p>
            <a:pPr eaLnBrk="0" hangingPunct="0">
              <a:lnSpc>
                <a:spcPct val="80000"/>
              </a:lnSpc>
            </a:pPr>
            <a:r>
              <a:rPr lang="en-US" sz="2000" dirty="0">
                <a:latin typeface="Palatino" charset="0"/>
              </a:rPr>
              <a:t>Garbage</a:t>
            </a:r>
          </a:p>
          <a:p>
            <a:pPr eaLnBrk="0" hangingPunct="0">
              <a:lnSpc>
                <a:spcPct val="80000"/>
              </a:lnSpc>
            </a:pPr>
            <a:r>
              <a:rPr lang="en-US" sz="2000" dirty="0">
                <a:latin typeface="Palatino" charset="0"/>
              </a:rPr>
              <a:t>Collection</a:t>
            </a:r>
          </a:p>
        </p:txBody>
      </p:sp>
      <p:sp>
        <p:nvSpPr>
          <p:cNvPr id="8" name="Text Box 6">
            <a:extLst>
              <a:ext uri="{FF2B5EF4-FFF2-40B4-BE49-F238E27FC236}">
                <a16:creationId xmlns:a16="http://schemas.microsoft.com/office/drawing/2014/main" id="{3A15A7B3-6567-40A4-BE53-C1E086E8581B}"/>
              </a:ext>
            </a:extLst>
          </p:cNvPr>
          <p:cNvSpPr txBox="1">
            <a:spLocks noChangeArrowheads="1"/>
          </p:cNvSpPr>
          <p:nvPr/>
        </p:nvSpPr>
        <p:spPr bwMode="auto">
          <a:xfrm>
            <a:off x="3574020" y="2625083"/>
            <a:ext cx="1705312" cy="707886"/>
          </a:xfrm>
          <a:prstGeom prst="rect">
            <a:avLst/>
          </a:prstGeom>
          <a:noFill/>
          <a:ln w="38100">
            <a:solidFill>
              <a:schemeClr val="bg2"/>
            </a:solidFill>
            <a:miter lim="800000"/>
            <a:headEnd/>
            <a:tailEnd/>
          </a:ln>
        </p:spPr>
        <p:txBody>
          <a:bodyPr wrap="square">
            <a:prstTxWarp prst="textNoShape">
              <a:avLst/>
            </a:prstTxWarp>
            <a:spAutoFit/>
          </a:bodyPr>
          <a:lstStyle/>
          <a:p>
            <a:pPr eaLnBrk="0" hangingPunct="0"/>
            <a:r>
              <a:rPr lang="en-US" sz="2000" dirty="0">
                <a:latin typeface="Palatino" charset="0"/>
              </a:rPr>
              <a:t>Machine Learning</a:t>
            </a:r>
          </a:p>
        </p:txBody>
      </p:sp>
      <p:sp>
        <p:nvSpPr>
          <p:cNvPr id="9" name="Text Box 7">
            <a:extLst>
              <a:ext uri="{FF2B5EF4-FFF2-40B4-BE49-F238E27FC236}">
                <a16:creationId xmlns:a16="http://schemas.microsoft.com/office/drawing/2014/main" id="{20112EA0-8530-4F7B-968A-4AF9B94100B6}"/>
              </a:ext>
            </a:extLst>
          </p:cNvPr>
          <p:cNvSpPr txBox="1">
            <a:spLocks noChangeArrowheads="1"/>
          </p:cNvSpPr>
          <p:nvPr/>
        </p:nvSpPr>
        <p:spPr bwMode="auto">
          <a:xfrm>
            <a:off x="5605052" y="2635263"/>
            <a:ext cx="918841" cy="523220"/>
          </a:xfrm>
          <a:prstGeom prst="rect">
            <a:avLst/>
          </a:prstGeom>
          <a:noFill/>
          <a:ln w="38100">
            <a:solidFill>
              <a:schemeClr val="accent1"/>
            </a:solidFill>
            <a:miter lim="800000"/>
            <a:headEnd/>
            <a:tailEnd/>
          </a:ln>
        </p:spPr>
        <p:txBody>
          <a:bodyPr wrap="none">
            <a:prstTxWarp prst="textNoShape">
              <a:avLst/>
            </a:prstTxWarp>
            <a:spAutoFit/>
          </a:bodyPr>
          <a:lstStyle/>
          <a:p>
            <a:pPr eaLnBrk="0" hangingPunct="0"/>
            <a:r>
              <a:rPr lang="en-US" sz="2800" dirty="0">
                <a:latin typeface="Palatino" charset="0"/>
              </a:rPr>
              <a:t>NLP</a:t>
            </a:r>
          </a:p>
        </p:txBody>
      </p:sp>
      <p:sp>
        <p:nvSpPr>
          <p:cNvPr id="10" name="Text Box 8">
            <a:extLst>
              <a:ext uri="{FF2B5EF4-FFF2-40B4-BE49-F238E27FC236}">
                <a16:creationId xmlns:a16="http://schemas.microsoft.com/office/drawing/2014/main" id="{07F8E8BA-60C7-428F-BD78-2DCE93A7517F}"/>
              </a:ext>
            </a:extLst>
          </p:cNvPr>
          <p:cNvSpPr txBox="1">
            <a:spLocks noChangeArrowheads="1"/>
          </p:cNvSpPr>
          <p:nvPr/>
        </p:nvSpPr>
        <p:spPr bwMode="auto">
          <a:xfrm>
            <a:off x="5429152" y="3907204"/>
            <a:ext cx="1914307" cy="2246769"/>
          </a:xfrm>
          <a:prstGeom prst="rect">
            <a:avLst/>
          </a:prstGeom>
          <a:noFill/>
          <a:ln w="9525">
            <a:noFill/>
            <a:miter lim="800000"/>
            <a:headEnd/>
            <a:tailEnd/>
          </a:ln>
        </p:spPr>
        <p:txBody>
          <a:bodyPr wrap="none">
            <a:prstTxWarp prst="textNoShape">
              <a:avLst/>
            </a:prstTxWarp>
            <a:spAutoFit/>
          </a:bodyPr>
          <a:lstStyle/>
          <a:p>
            <a:pPr eaLnBrk="0" hangingPunct="0"/>
            <a:r>
              <a:rPr lang="en-US" sz="2800" u="sng" dirty="0">
                <a:latin typeface="Palatino" charset="0"/>
              </a:rPr>
              <a:t>parser</a:t>
            </a:r>
            <a:endParaRPr lang="en-US" sz="2800" dirty="0">
              <a:latin typeface="Palatino" charset="0"/>
            </a:endParaRPr>
          </a:p>
          <a:p>
            <a:pPr eaLnBrk="0" hangingPunct="0"/>
            <a:r>
              <a:rPr lang="en-US" sz="2800" dirty="0">
                <a:latin typeface="Palatino" charset="0"/>
              </a:rPr>
              <a:t>tag</a:t>
            </a:r>
          </a:p>
          <a:p>
            <a:pPr eaLnBrk="0" hangingPunct="0"/>
            <a:r>
              <a:rPr lang="en-US" sz="2800" dirty="0">
                <a:latin typeface="Palatino" charset="0"/>
              </a:rPr>
              <a:t>training</a:t>
            </a:r>
          </a:p>
          <a:p>
            <a:pPr eaLnBrk="0" hangingPunct="0"/>
            <a:r>
              <a:rPr lang="en-US" sz="2800" u="sng" dirty="0">
                <a:latin typeface="Palatino" charset="0"/>
              </a:rPr>
              <a:t>translation</a:t>
            </a:r>
          </a:p>
          <a:p>
            <a:pPr eaLnBrk="0" hangingPunct="0"/>
            <a:r>
              <a:rPr lang="en-US" sz="2800" u="sng" dirty="0">
                <a:latin typeface="Palatino" charset="0"/>
              </a:rPr>
              <a:t>language</a:t>
            </a:r>
            <a:r>
              <a:rPr lang="en-US" sz="2800" dirty="0">
                <a:latin typeface="Palatino" charset="0"/>
              </a:rPr>
              <a:t>...</a:t>
            </a:r>
          </a:p>
        </p:txBody>
      </p:sp>
      <p:sp>
        <p:nvSpPr>
          <p:cNvPr id="11" name="Text Box 10">
            <a:extLst>
              <a:ext uri="{FF2B5EF4-FFF2-40B4-BE49-F238E27FC236}">
                <a16:creationId xmlns:a16="http://schemas.microsoft.com/office/drawing/2014/main" id="{3A688AF4-0B03-4BC1-BE6E-3A2FC9D46C99}"/>
              </a:ext>
            </a:extLst>
          </p:cNvPr>
          <p:cNvSpPr txBox="1">
            <a:spLocks noChangeArrowheads="1"/>
          </p:cNvSpPr>
          <p:nvPr/>
        </p:nvSpPr>
        <p:spPr bwMode="auto">
          <a:xfrm>
            <a:off x="3497819" y="4013705"/>
            <a:ext cx="1781513" cy="2246769"/>
          </a:xfrm>
          <a:prstGeom prst="rect">
            <a:avLst/>
          </a:prstGeom>
          <a:noFill/>
          <a:ln w="9525">
            <a:noFill/>
            <a:miter lim="800000"/>
            <a:headEnd/>
            <a:tailEnd/>
          </a:ln>
        </p:spPr>
        <p:txBody>
          <a:bodyPr wrap="none">
            <a:prstTxWarp prst="textNoShape">
              <a:avLst/>
            </a:prstTxWarp>
            <a:spAutoFit/>
          </a:bodyPr>
          <a:lstStyle/>
          <a:p>
            <a:pPr eaLnBrk="0" hangingPunct="0"/>
            <a:r>
              <a:rPr lang="en-US" sz="2800" dirty="0">
                <a:latin typeface="Palatino" charset="0"/>
              </a:rPr>
              <a:t>learning</a:t>
            </a:r>
          </a:p>
          <a:p>
            <a:pPr eaLnBrk="0" hangingPunct="0"/>
            <a:r>
              <a:rPr lang="en-US" sz="2800" u="sng" dirty="0">
                <a:latin typeface="Palatino" charset="0"/>
              </a:rPr>
              <a:t>training</a:t>
            </a:r>
            <a:endParaRPr lang="en-US" sz="2800" dirty="0">
              <a:latin typeface="Palatino" charset="0"/>
            </a:endParaRPr>
          </a:p>
          <a:p>
            <a:pPr eaLnBrk="0" hangingPunct="0"/>
            <a:r>
              <a:rPr lang="en-US" sz="2800" dirty="0">
                <a:latin typeface="Palatino" charset="0"/>
              </a:rPr>
              <a:t>algorithm</a:t>
            </a:r>
          </a:p>
          <a:p>
            <a:pPr eaLnBrk="0" hangingPunct="0"/>
            <a:r>
              <a:rPr lang="en-US" sz="2800" dirty="0">
                <a:latin typeface="Palatino" charset="0"/>
              </a:rPr>
              <a:t>shrinkage</a:t>
            </a:r>
          </a:p>
          <a:p>
            <a:pPr eaLnBrk="0" hangingPunct="0"/>
            <a:r>
              <a:rPr lang="en-US" sz="2800" dirty="0">
                <a:latin typeface="Palatino" charset="0"/>
              </a:rPr>
              <a:t>network...</a:t>
            </a:r>
          </a:p>
        </p:txBody>
      </p:sp>
      <p:sp>
        <p:nvSpPr>
          <p:cNvPr id="12" name="Text Box 11">
            <a:extLst>
              <a:ext uri="{FF2B5EF4-FFF2-40B4-BE49-F238E27FC236}">
                <a16:creationId xmlns:a16="http://schemas.microsoft.com/office/drawing/2014/main" id="{CF3153A2-3118-45F7-AE60-4D81E27380EE}"/>
              </a:ext>
            </a:extLst>
          </p:cNvPr>
          <p:cNvSpPr txBox="1">
            <a:spLocks noChangeArrowheads="1"/>
          </p:cNvSpPr>
          <p:nvPr/>
        </p:nvSpPr>
        <p:spPr bwMode="auto">
          <a:xfrm>
            <a:off x="7663821" y="3907204"/>
            <a:ext cx="2223686" cy="2246769"/>
          </a:xfrm>
          <a:prstGeom prst="rect">
            <a:avLst/>
          </a:prstGeom>
          <a:noFill/>
          <a:ln w="9525">
            <a:noFill/>
            <a:miter lim="800000"/>
            <a:headEnd/>
            <a:tailEnd/>
          </a:ln>
        </p:spPr>
        <p:txBody>
          <a:bodyPr wrap="none">
            <a:prstTxWarp prst="textNoShape">
              <a:avLst/>
            </a:prstTxWarp>
            <a:spAutoFit/>
          </a:bodyPr>
          <a:lstStyle/>
          <a:p>
            <a:pPr eaLnBrk="0" hangingPunct="0"/>
            <a:r>
              <a:rPr lang="en-US" sz="2800" dirty="0">
                <a:latin typeface="Palatino" charset="0"/>
              </a:rPr>
              <a:t>garbage</a:t>
            </a:r>
          </a:p>
          <a:p>
            <a:pPr eaLnBrk="0" hangingPunct="0"/>
            <a:r>
              <a:rPr lang="en-US" sz="2800" dirty="0">
                <a:latin typeface="Palatino" charset="0"/>
              </a:rPr>
              <a:t>collection</a:t>
            </a:r>
          </a:p>
          <a:p>
            <a:pPr eaLnBrk="0" hangingPunct="0"/>
            <a:r>
              <a:rPr lang="en-US" sz="2800" dirty="0">
                <a:latin typeface="Palatino" charset="0"/>
              </a:rPr>
              <a:t>memory</a:t>
            </a:r>
          </a:p>
          <a:p>
            <a:pPr eaLnBrk="0" hangingPunct="0"/>
            <a:r>
              <a:rPr lang="en-US" sz="2800" dirty="0">
                <a:latin typeface="Palatino" charset="0"/>
              </a:rPr>
              <a:t>optimization</a:t>
            </a:r>
          </a:p>
          <a:p>
            <a:pPr eaLnBrk="0" hangingPunct="0"/>
            <a:r>
              <a:rPr lang="en-US" sz="2800" dirty="0">
                <a:latin typeface="Palatino" charset="0"/>
              </a:rPr>
              <a:t>region...</a:t>
            </a:r>
          </a:p>
        </p:txBody>
      </p:sp>
      <p:grpSp>
        <p:nvGrpSpPr>
          <p:cNvPr id="13" name="Group 1">
            <a:extLst>
              <a:ext uri="{FF2B5EF4-FFF2-40B4-BE49-F238E27FC236}">
                <a16:creationId xmlns:a16="http://schemas.microsoft.com/office/drawing/2014/main" id="{9582B945-9DF2-4D84-BCCB-C9E0FAEB540B}"/>
              </a:ext>
            </a:extLst>
          </p:cNvPr>
          <p:cNvGrpSpPr/>
          <p:nvPr/>
        </p:nvGrpSpPr>
        <p:grpSpPr>
          <a:xfrm>
            <a:off x="967047" y="2016918"/>
            <a:ext cx="1989513" cy="3621881"/>
            <a:chOff x="609600" y="1885950"/>
            <a:chExt cx="1653017" cy="2700992"/>
          </a:xfrm>
        </p:grpSpPr>
        <p:sp>
          <p:nvSpPr>
            <p:cNvPr id="14" name="AutoShape 12">
              <a:extLst>
                <a:ext uri="{FF2B5EF4-FFF2-40B4-BE49-F238E27FC236}">
                  <a16:creationId xmlns:a16="http://schemas.microsoft.com/office/drawing/2014/main" id="{0232BFAD-9AA8-4EE2-8035-5890741BFF5C}"/>
                </a:ext>
              </a:extLst>
            </p:cNvPr>
            <p:cNvSpPr>
              <a:spLocks noChangeArrowheads="1"/>
            </p:cNvSpPr>
            <p:nvPr/>
          </p:nvSpPr>
          <p:spPr bwMode="auto">
            <a:xfrm>
              <a:off x="609600" y="1885950"/>
              <a:ext cx="1066800" cy="762000"/>
            </a:xfrm>
            <a:prstGeom prst="foldedCorner">
              <a:avLst>
                <a:gd name="adj" fmla="val 28644"/>
              </a:avLst>
            </a:prstGeom>
            <a:solidFill>
              <a:srgbClr val="B2B2B2"/>
            </a:solidFill>
            <a:ln w="9525">
              <a:solidFill>
                <a:schemeClr val="tx1"/>
              </a:solidFill>
              <a:round/>
              <a:headEnd/>
              <a:tailEnd/>
            </a:ln>
          </p:spPr>
          <p:txBody>
            <a:bodyPr wrap="none" anchor="ctr">
              <a:prstTxWarp prst="textNoShape">
                <a:avLst/>
              </a:prstTxWarp>
            </a:bodyPr>
            <a:lstStyle/>
            <a:p>
              <a:endParaRPr lang="en-US" dirty="0"/>
            </a:p>
            <a:p>
              <a:endParaRPr lang="en-US" dirty="0"/>
            </a:p>
            <a:p>
              <a:r>
                <a:rPr lang="en-US" dirty="0"/>
                <a:t>Test </a:t>
              </a:r>
            </a:p>
            <a:p>
              <a:r>
                <a:rPr lang="en-US" dirty="0"/>
                <a:t>document</a:t>
              </a:r>
            </a:p>
            <a:p>
              <a:endParaRPr lang="en-US" sz="2800" dirty="0"/>
            </a:p>
          </p:txBody>
        </p:sp>
        <p:sp>
          <p:nvSpPr>
            <p:cNvPr id="15" name="Text Box 13">
              <a:extLst>
                <a:ext uri="{FF2B5EF4-FFF2-40B4-BE49-F238E27FC236}">
                  <a16:creationId xmlns:a16="http://schemas.microsoft.com/office/drawing/2014/main" id="{83AC4D19-54B7-487F-957E-6444C89D1BBF}"/>
                </a:ext>
              </a:extLst>
            </p:cNvPr>
            <p:cNvSpPr txBox="1">
              <a:spLocks noChangeArrowheads="1"/>
            </p:cNvSpPr>
            <p:nvPr/>
          </p:nvSpPr>
          <p:spPr bwMode="auto">
            <a:xfrm>
              <a:off x="609600" y="2647950"/>
              <a:ext cx="1653017" cy="1938992"/>
            </a:xfrm>
            <a:prstGeom prst="rect">
              <a:avLst/>
            </a:prstGeom>
            <a:noFill/>
            <a:ln w="9525">
              <a:noFill/>
              <a:miter lim="800000"/>
              <a:headEnd/>
              <a:tailEnd/>
            </a:ln>
          </p:spPr>
          <p:txBody>
            <a:bodyPr wrap="none">
              <a:prstTxWarp prst="textNoShape">
                <a:avLst/>
              </a:prstTxWarp>
              <a:spAutoFit/>
            </a:bodyPr>
            <a:lstStyle/>
            <a:p>
              <a:pPr eaLnBrk="0" hangingPunct="0"/>
              <a:r>
                <a:rPr lang="en-US" sz="2400" dirty="0">
                  <a:latin typeface="Palatino" charset="0"/>
                </a:rPr>
                <a:t>parser</a:t>
              </a:r>
            </a:p>
            <a:p>
              <a:pPr eaLnBrk="0" hangingPunct="0"/>
              <a:r>
                <a:rPr lang="en-US" sz="2400" dirty="0">
                  <a:latin typeface="Palatino" charset="0"/>
                </a:rPr>
                <a:t>language</a:t>
              </a:r>
            </a:p>
            <a:p>
              <a:pPr eaLnBrk="0" hangingPunct="0"/>
              <a:r>
                <a:rPr lang="en-US" sz="2400" dirty="0">
                  <a:latin typeface="Palatino" charset="0"/>
                </a:rPr>
                <a:t>label</a:t>
              </a:r>
            </a:p>
            <a:p>
              <a:pPr eaLnBrk="0" hangingPunct="0"/>
              <a:r>
                <a:rPr lang="en-US" sz="2400" dirty="0">
                  <a:latin typeface="Palatino" charset="0"/>
                </a:rPr>
                <a:t>translation</a:t>
              </a:r>
            </a:p>
            <a:p>
              <a:pPr eaLnBrk="0" hangingPunct="0"/>
              <a:r>
                <a:rPr lang="en-US" sz="2400" dirty="0">
                  <a:latin typeface="Palatino" charset="0"/>
                </a:rPr>
                <a:t>…</a:t>
              </a:r>
            </a:p>
          </p:txBody>
        </p:sp>
      </p:grpSp>
      <p:sp>
        <p:nvSpPr>
          <p:cNvPr id="16" name="Text Box 32">
            <a:extLst>
              <a:ext uri="{FF2B5EF4-FFF2-40B4-BE49-F238E27FC236}">
                <a16:creationId xmlns:a16="http://schemas.microsoft.com/office/drawing/2014/main" id="{4AB3ACD5-C4C1-49EC-8B40-37A0E9188350}"/>
              </a:ext>
            </a:extLst>
          </p:cNvPr>
          <p:cNvSpPr txBox="1">
            <a:spLocks noChangeArrowheads="1"/>
          </p:cNvSpPr>
          <p:nvPr/>
        </p:nvSpPr>
        <p:spPr bwMode="auto">
          <a:xfrm>
            <a:off x="10839253" y="3922682"/>
            <a:ext cx="453970" cy="523220"/>
          </a:xfrm>
          <a:prstGeom prst="rect">
            <a:avLst/>
          </a:prstGeom>
          <a:noFill/>
          <a:ln w="9525">
            <a:noFill/>
            <a:miter lim="800000"/>
            <a:headEnd/>
            <a:tailEnd/>
          </a:ln>
        </p:spPr>
        <p:txBody>
          <a:bodyPr wrap="none">
            <a:prstTxWarp prst="textNoShape">
              <a:avLst/>
            </a:prstTxWarp>
            <a:spAutoFit/>
          </a:bodyPr>
          <a:lstStyle/>
          <a:p>
            <a:pPr eaLnBrk="0" hangingPunct="0"/>
            <a:r>
              <a:rPr lang="en-US" sz="2800">
                <a:latin typeface="Palatino" charset="0"/>
              </a:rPr>
              <a:t>...</a:t>
            </a:r>
          </a:p>
        </p:txBody>
      </p:sp>
      <p:sp>
        <p:nvSpPr>
          <p:cNvPr id="17" name="Text Box 8">
            <a:extLst>
              <a:ext uri="{FF2B5EF4-FFF2-40B4-BE49-F238E27FC236}">
                <a16:creationId xmlns:a16="http://schemas.microsoft.com/office/drawing/2014/main" id="{5F5E04D4-DBF3-4048-931A-A4345307B72A}"/>
              </a:ext>
            </a:extLst>
          </p:cNvPr>
          <p:cNvSpPr txBox="1">
            <a:spLocks noChangeArrowheads="1"/>
          </p:cNvSpPr>
          <p:nvPr/>
        </p:nvSpPr>
        <p:spPr bwMode="auto">
          <a:xfrm>
            <a:off x="9620439" y="3905768"/>
            <a:ext cx="1914307" cy="2246769"/>
          </a:xfrm>
          <a:prstGeom prst="rect">
            <a:avLst/>
          </a:prstGeom>
          <a:noFill/>
          <a:ln w="9525">
            <a:noFill/>
            <a:miter lim="800000"/>
            <a:headEnd/>
            <a:tailEnd/>
          </a:ln>
        </p:spPr>
        <p:txBody>
          <a:bodyPr wrap="none">
            <a:prstTxWarp prst="textNoShape">
              <a:avLst/>
            </a:prstTxWarp>
            <a:spAutoFit/>
          </a:bodyPr>
          <a:lstStyle/>
          <a:p>
            <a:pPr eaLnBrk="0" hangingPunct="0"/>
            <a:r>
              <a:rPr lang="en-US" sz="2800" dirty="0">
                <a:latin typeface="Palatino" charset="0"/>
              </a:rPr>
              <a:t>planning</a:t>
            </a:r>
          </a:p>
          <a:p>
            <a:pPr eaLnBrk="0" hangingPunct="0"/>
            <a:r>
              <a:rPr lang="en-US" sz="2800" dirty="0">
                <a:latin typeface="Palatino" charset="0"/>
              </a:rPr>
              <a:t>temporal</a:t>
            </a:r>
          </a:p>
          <a:p>
            <a:pPr eaLnBrk="0" hangingPunct="0"/>
            <a:r>
              <a:rPr lang="en-US" sz="2800" dirty="0">
                <a:latin typeface="Palatino" charset="0"/>
              </a:rPr>
              <a:t>reasoning</a:t>
            </a:r>
          </a:p>
          <a:p>
            <a:pPr eaLnBrk="0" hangingPunct="0"/>
            <a:r>
              <a:rPr lang="en-US" sz="2800" dirty="0">
                <a:latin typeface="Palatino" charset="0"/>
              </a:rPr>
              <a:t>plan</a:t>
            </a:r>
          </a:p>
          <a:p>
            <a:pPr eaLnBrk="0" hangingPunct="0"/>
            <a:r>
              <a:rPr lang="en-US" sz="2800" u="sng" dirty="0">
                <a:latin typeface="Palatino" charset="0"/>
              </a:rPr>
              <a:t>language</a:t>
            </a:r>
            <a:r>
              <a:rPr lang="en-US" sz="2800" dirty="0">
                <a:latin typeface="Palatino" charset="0"/>
              </a:rPr>
              <a:t>...</a:t>
            </a:r>
          </a:p>
        </p:txBody>
      </p:sp>
      <p:sp>
        <p:nvSpPr>
          <p:cNvPr id="18" name="TextBox 9">
            <a:extLst>
              <a:ext uri="{FF2B5EF4-FFF2-40B4-BE49-F238E27FC236}">
                <a16:creationId xmlns:a16="http://schemas.microsoft.com/office/drawing/2014/main" id="{E9853E21-0409-472F-80EA-74B2197E2AF1}"/>
              </a:ext>
            </a:extLst>
          </p:cNvPr>
          <p:cNvSpPr txBox="1"/>
          <p:nvPr/>
        </p:nvSpPr>
        <p:spPr>
          <a:xfrm>
            <a:off x="6642580" y="1590892"/>
            <a:ext cx="498855" cy="769441"/>
          </a:xfrm>
          <a:prstGeom prst="rect">
            <a:avLst/>
          </a:prstGeom>
          <a:noFill/>
        </p:spPr>
        <p:txBody>
          <a:bodyPr wrap="none" rtlCol="0">
            <a:spAutoFit/>
          </a:bodyPr>
          <a:lstStyle/>
          <a:p>
            <a:r>
              <a:rPr lang="en-US" sz="4400" dirty="0">
                <a:latin typeface="+mn-lt"/>
              </a:rPr>
              <a:t>?</a:t>
            </a:r>
          </a:p>
        </p:txBody>
      </p:sp>
    </p:spTree>
    <p:extLst>
      <p:ext uri="{BB962C8B-B14F-4D97-AF65-F5344CB8AC3E}">
        <p14:creationId xmlns:p14="http://schemas.microsoft.com/office/powerpoint/2010/main" val="84833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7CC0251-54BD-4686-8571-78E877A27E14}"/>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27</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9218306F-79C0-4537-83F6-665F98FD80AF}"/>
              </a:ext>
            </a:extLst>
          </p:cNvPr>
          <p:cNvSpPr>
            <a:spLocks noGrp="1"/>
          </p:cNvSpPr>
          <p:nvPr>
            <p:ph type="title"/>
          </p:nvPr>
        </p:nvSpPr>
        <p:spPr/>
        <p:txBody>
          <a:bodyPr/>
          <a:lstStyle/>
          <a:p>
            <a:r>
              <a:rPr lang="zh-CN" altLang="en-US" dirty="0"/>
              <a:t>朴素贝叶斯文本分类</a:t>
            </a:r>
          </a:p>
        </p:txBody>
      </p:sp>
      <p:sp>
        <p:nvSpPr>
          <p:cNvPr id="4" name="文本占位符 3">
            <a:extLst>
              <a:ext uri="{FF2B5EF4-FFF2-40B4-BE49-F238E27FC236}">
                <a16:creationId xmlns:a16="http://schemas.microsoft.com/office/drawing/2014/main" id="{A4BB0D0B-82D4-49F7-B7A1-E1AA13D4959A}"/>
              </a:ext>
            </a:extLst>
          </p:cNvPr>
          <p:cNvSpPr>
            <a:spLocks noGrp="1"/>
          </p:cNvSpPr>
          <p:nvPr>
            <p:ph type="body" sz="half" idx="2"/>
          </p:nvPr>
        </p:nvSpPr>
        <p:spPr/>
        <p:txBody>
          <a:bodyPr/>
          <a:lstStyle/>
          <a:p>
            <a:r>
              <a:rPr lang="zh-CN" altLang="en-US" dirty="0"/>
              <a:t>应用于文档和类的贝叶斯规则</a:t>
            </a:r>
          </a:p>
        </p:txBody>
      </p:sp>
      <p:sp>
        <p:nvSpPr>
          <p:cNvPr id="11" name="矩形 10">
            <a:extLst>
              <a:ext uri="{FF2B5EF4-FFF2-40B4-BE49-F238E27FC236}">
                <a16:creationId xmlns:a16="http://schemas.microsoft.com/office/drawing/2014/main" id="{BB7285ED-2C8D-49E2-B5AC-038CFFC4F017}"/>
              </a:ext>
            </a:extLst>
          </p:cNvPr>
          <p:cNvSpPr/>
          <p:nvPr/>
        </p:nvSpPr>
        <p:spPr>
          <a:xfrm>
            <a:off x="1474716" y="1964904"/>
            <a:ext cx="10061964" cy="565604"/>
          </a:xfrm>
          <a:prstGeom prst="rect">
            <a:avLst/>
          </a:prstGeom>
        </p:spPr>
        <p:txBody>
          <a:bodyPr wrap="square">
            <a:spAutoFit/>
          </a:bodyPr>
          <a:lstStyle/>
          <a:p>
            <a:pPr>
              <a:lnSpc>
                <a:spcPct val="120000"/>
              </a:lnSpc>
              <a:spcBef>
                <a:spcPts val="1200"/>
              </a:spcBef>
            </a:pPr>
            <a:r>
              <a:rPr lang="zh-CN" altLang="en-US" sz="28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rPr>
              <a:t>对于文档</a:t>
            </a:r>
            <a:r>
              <a:rPr lang="en-US" altLang="zh-CN" sz="28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rPr>
              <a:t>d</a:t>
            </a:r>
            <a:r>
              <a:rPr lang="zh-CN" altLang="en-US" sz="28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rPr>
              <a:t>和类</a:t>
            </a:r>
            <a:r>
              <a:rPr lang="en-US" altLang="zh-CN" sz="28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rPr>
              <a:t>c</a:t>
            </a:r>
            <a:r>
              <a:rPr lang="zh-CN" altLang="en-US" sz="28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rPr>
              <a:t>，文档</a:t>
            </a:r>
            <a:r>
              <a:rPr lang="en-US" altLang="zh-CN" sz="28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rPr>
              <a:t>d</a:t>
            </a:r>
            <a:r>
              <a:rPr lang="zh-CN" altLang="en-US" sz="28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rPr>
              <a:t>属于</a:t>
            </a:r>
            <a:r>
              <a:rPr lang="en-US" altLang="zh-CN" sz="28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rPr>
              <a:t>c</a:t>
            </a:r>
            <a:r>
              <a:rPr lang="zh-CN" altLang="en-US" sz="28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rPr>
              <a:t>类别的可能性</a:t>
            </a:r>
            <a:endParaRPr lang="en-US" altLang="zh-CN" sz="28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endParaRPr>
          </a:p>
        </p:txBody>
      </p:sp>
      <p:graphicFrame>
        <p:nvGraphicFramePr>
          <p:cNvPr id="12" name="Object 3">
            <a:extLst>
              <a:ext uri="{FF2B5EF4-FFF2-40B4-BE49-F238E27FC236}">
                <a16:creationId xmlns:a16="http://schemas.microsoft.com/office/drawing/2014/main" id="{E75C429C-AFA9-4038-BE3A-7A4B774E0B55}"/>
              </a:ext>
            </a:extLst>
          </p:cNvPr>
          <p:cNvGraphicFramePr>
            <a:graphicFrameLocks noChangeAspect="1"/>
          </p:cNvGraphicFramePr>
          <p:nvPr>
            <p:extLst>
              <p:ext uri="{D42A27DB-BD31-4B8C-83A1-F6EECF244321}">
                <p14:modId xmlns:p14="http://schemas.microsoft.com/office/powerpoint/2010/main" val="3126977306"/>
              </p:ext>
            </p:extLst>
          </p:nvPr>
        </p:nvGraphicFramePr>
        <p:xfrm>
          <a:off x="3992880" y="3255291"/>
          <a:ext cx="3787140" cy="1180336"/>
        </p:xfrm>
        <a:graphic>
          <a:graphicData uri="http://schemas.openxmlformats.org/presentationml/2006/ole">
            <mc:AlternateContent xmlns:mc="http://schemas.openxmlformats.org/markup-compatibility/2006">
              <mc:Choice xmlns:v="urn:schemas-microsoft-com:vml" Requires="v">
                <p:oleObj spid="_x0000_s20589" name="Equation" r:id="rId4" imgW="1371600" imgH="419100" progId="Equation.3">
                  <p:embed/>
                </p:oleObj>
              </mc:Choice>
              <mc:Fallback>
                <p:oleObj name="Equation" r:id="rId4" imgW="1371600" imgH="419100" progId="Equation.3">
                  <p:embed/>
                  <p:pic>
                    <p:nvPicPr>
                      <p:cNvPr id="7" name="Object 3"/>
                      <p:cNvPicPr>
                        <a:picLocks noChangeAspect="1" noChangeArrowheads="1"/>
                      </p:cNvPicPr>
                      <p:nvPr/>
                    </p:nvPicPr>
                    <p:blipFill>
                      <a:blip r:embed="rId5"/>
                      <a:srcRect/>
                      <a:stretch>
                        <a:fillRect/>
                      </a:stretch>
                    </p:blipFill>
                    <p:spPr bwMode="auto">
                      <a:xfrm>
                        <a:off x="3992880" y="3255291"/>
                        <a:ext cx="3787140" cy="118033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38752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7CC0251-54BD-4686-8571-78E877A27E14}"/>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28</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9218306F-79C0-4537-83F6-665F98FD80AF}"/>
              </a:ext>
            </a:extLst>
          </p:cNvPr>
          <p:cNvSpPr>
            <a:spLocks noGrp="1"/>
          </p:cNvSpPr>
          <p:nvPr>
            <p:ph type="title"/>
          </p:nvPr>
        </p:nvSpPr>
        <p:spPr/>
        <p:txBody>
          <a:bodyPr/>
          <a:lstStyle/>
          <a:p>
            <a:r>
              <a:rPr lang="zh-CN" altLang="en-US" dirty="0"/>
              <a:t>朴素贝叶斯文本分类</a:t>
            </a:r>
          </a:p>
        </p:txBody>
      </p:sp>
      <p:sp>
        <p:nvSpPr>
          <p:cNvPr id="4" name="文本占位符 3">
            <a:extLst>
              <a:ext uri="{FF2B5EF4-FFF2-40B4-BE49-F238E27FC236}">
                <a16:creationId xmlns:a16="http://schemas.microsoft.com/office/drawing/2014/main" id="{A4BB0D0B-82D4-49F7-B7A1-E1AA13D4959A}"/>
              </a:ext>
            </a:extLst>
          </p:cNvPr>
          <p:cNvSpPr>
            <a:spLocks noGrp="1"/>
          </p:cNvSpPr>
          <p:nvPr>
            <p:ph type="body" sz="half" idx="2"/>
          </p:nvPr>
        </p:nvSpPr>
        <p:spPr/>
        <p:txBody>
          <a:bodyPr/>
          <a:lstStyle/>
          <a:p>
            <a:r>
              <a:rPr lang="zh-CN" altLang="en-US" dirty="0"/>
              <a:t>应用于文档和类的贝叶斯规则</a:t>
            </a:r>
          </a:p>
        </p:txBody>
      </p:sp>
      <p:graphicFrame>
        <p:nvGraphicFramePr>
          <p:cNvPr id="8" name="Object 3">
            <a:extLst>
              <a:ext uri="{FF2B5EF4-FFF2-40B4-BE49-F238E27FC236}">
                <a16:creationId xmlns:a16="http://schemas.microsoft.com/office/drawing/2014/main" id="{CC743A5D-130C-4773-B2AB-9ADC3A26493A}"/>
              </a:ext>
            </a:extLst>
          </p:cNvPr>
          <p:cNvGraphicFramePr>
            <a:graphicFrameLocks noChangeAspect="1"/>
          </p:cNvGraphicFramePr>
          <p:nvPr>
            <p:extLst>
              <p:ext uri="{D42A27DB-BD31-4B8C-83A1-F6EECF244321}">
                <p14:modId xmlns:p14="http://schemas.microsoft.com/office/powerpoint/2010/main" val="740787377"/>
              </p:ext>
            </p:extLst>
          </p:nvPr>
        </p:nvGraphicFramePr>
        <p:xfrm>
          <a:off x="3180191" y="2129843"/>
          <a:ext cx="4072567" cy="862012"/>
        </p:xfrm>
        <a:graphic>
          <a:graphicData uri="http://schemas.openxmlformats.org/presentationml/2006/ole">
            <mc:AlternateContent xmlns:mc="http://schemas.openxmlformats.org/markup-compatibility/2006">
              <mc:Choice xmlns:v="urn:schemas-microsoft-com:vml" Requires="v">
                <p:oleObj spid="_x0000_s19899" name="Equation" r:id="rId4" imgW="1371600" imgH="292100" progId="Equation.3">
                  <p:embed/>
                </p:oleObj>
              </mc:Choice>
              <mc:Fallback>
                <p:oleObj name="Equation" r:id="rId4" imgW="1371600" imgH="292100" progId="Equation.3">
                  <p:embed/>
                  <p:pic>
                    <p:nvPicPr>
                      <p:cNvPr id="5" name="Object 3"/>
                      <p:cNvPicPr>
                        <a:picLocks noChangeAspect="1" noChangeArrowheads="1"/>
                      </p:cNvPicPr>
                      <p:nvPr/>
                    </p:nvPicPr>
                    <p:blipFill>
                      <a:blip r:embed="rId5"/>
                      <a:srcRect/>
                      <a:stretch>
                        <a:fillRect/>
                      </a:stretch>
                    </p:blipFill>
                    <p:spPr bwMode="auto">
                      <a:xfrm>
                        <a:off x="3180191" y="2129843"/>
                        <a:ext cx="4072567" cy="862012"/>
                      </a:xfrm>
                      <a:prstGeom prst="rect">
                        <a:avLst/>
                      </a:prstGeom>
                      <a:noFill/>
                      <a:ln>
                        <a:noFill/>
                      </a:ln>
                      <a:effectLst/>
                    </p:spPr>
                  </p:pic>
                </p:oleObj>
              </mc:Fallback>
            </mc:AlternateContent>
          </a:graphicData>
        </a:graphic>
      </p:graphicFrame>
      <p:graphicFrame>
        <p:nvGraphicFramePr>
          <p:cNvPr id="9" name="Object 3">
            <a:extLst>
              <a:ext uri="{FF2B5EF4-FFF2-40B4-BE49-F238E27FC236}">
                <a16:creationId xmlns:a16="http://schemas.microsoft.com/office/drawing/2014/main" id="{5F0BB52F-3FB8-43F3-9570-7C7B446B08D5}"/>
              </a:ext>
            </a:extLst>
          </p:cNvPr>
          <p:cNvGraphicFramePr>
            <a:graphicFrameLocks noChangeAspect="1"/>
          </p:cNvGraphicFramePr>
          <p:nvPr>
            <p:extLst>
              <p:ext uri="{D42A27DB-BD31-4B8C-83A1-F6EECF244321}">
                <p14:modId xmlns:p14="http://schemas.microsoft.com/office/powerpoint/2010/main" val="2825770591"/>
              </p:ext>
            </p:extLst>
          </p:nvPr>
        </p:nvGraphicFramePr>
        <p:xfrm>
          <a:off x="4050214" y="2991855"/>
          <a:ext cx="4010581" cy="1219200"/>
        </p:xfrm>
        <a:graphic>
          <a:graphicData uri="http://schemas.openxmlformats.org/presentationml/2006/ole">
            <mc:AlternateContent xmlns:mc="http://schemas.openxmlformats.org/markup-compatibility/2006">
              <mc:Choice xmlns:v="urn:schemas-microsoft-com:vml" Requires="v">
                <p:oleObj spid="_x0000_s19900" name="Equation" r:id="rId6" imgW="1371600" imgH="419100" progId="Equation.3">
                  <p:embed/>
                </p:oleObj>
              </mc:Choice>
              <mc:Fallback>
                <p:oleObj name="Equation" r:id="rId6" imgW="1371600" imgH="419100" progId="Equation.3">
                  <p:embed/>
                  <p:pic>
                    <p:nvPicPr>
                      <p:cNvPr id="6" name="Object 3"/>
                      <p:cNvPicPr>
                        <a:picLocks noChangeAspect="1" noChangeArrowheads="1"/>
                      </p:cNvPicPr>
                      <p:nvPr/>
                    </p:nvPicPr>
                    <p:blipFill>
                      <a:blip r:embed="rId7"/>
                      <a:srcRect/>
                      <a:stretch>
                        <a:fillRect/>
                      </a:stretch>
                    </p:blipFill>
                    <p:spPr bwMode="auto">
                      <a:xfrm>
                        <a:off x="4050214" y="2991855"/>
                        <a:ext cx="4010581" cy="1219200"/>
                      </a:xfrm>
                      <a:prstGeom prst="rect">
                        <a:avLst/>
                      </a:prstGeom>
                      <a:noFill/>
                      <a:ln>
                        <a:noFill/>
                      </a:ln>
                      <a:effectLst/>
                    </p:spPr>
                  </p:pic>
                </p:oleObj>
              </mc:Fallback>
            </mc:AlternateContent>
          </a:graphicData>
        </a:graphic>
      </p:graphicFrame>
      <p:graphicFrame>
        <p:nvGraphicFramePr>
          <p:cNvPr id="10" name="Object 3">
            <a:extLst>
              <a:ext uri="{FF2B5EF4-FFF2-40B4-BE49-F238E27FC236}">
                <a16:creationId xmlns:a16="http://schemas.microsoft.com/office/drawing/2014/main" id="{B5829A84-9C63-4CB3-BCF0-38B95723CDC7}"/>
              </a:ext>
            </a:extLst>
          </p:cNvPr>
          <p:cNvGraphicFramePr>
            <a:graphicFrameLocks noChangeAspect="1"/>
          </p:cNvGraphicFramePr>
          <p:nvPr>
            <p:extLst>
              <p:ext uri="{D42A27DB-BD31-4B8C-83A1-F6EECF244321}">
                <p14:modId xmlns:p14="http://schemas.microsoft.com/office/powerpoint/2010/main" val="3215976316"/>
              </p:ext>
            </p:extLst>
          </p:nvPr>
        </p:nvGraphicFramePr>
        <p:xfrm>
          <a:off x="4019020" y="4363455"/>
          <a:ext cx="3886200" cy="838200"/>
        </p:xfrm>
        <a:graphic>
          <a:graphicData uri="http://schemas.openxmlformats.org/presentationml/2006/ole">
            <mc:AlternateContent xmlns:mc="http://schemas.openxmlformats.org/markup-compatibility/2006">
              <mc:Choice xmlns:v="urn:schemas-microsoft-com:vml" Requires="v">
                <p:oleObj spid="_x0000_s19901" name="Equation" r:id="rId8" imgW="1346200" imgH="292100" progId="Equation.3">
                  <p:embed/>
                </p:oleObj>
              </mc:Choice>
              <mc:Fallback>
                <p:oleObj name="Equation" r:id="rId8" imgW="1346200" imgH="292100" progId="Equation.3">
                  <p:embed/>
                  <p:pic>
                    <p:nvPicPr>
                      <p:cNvPr id="8" name="Object 3"/>
                      <p:cNvPicPr>
                        <a:picLocks noChangeAspect="1" noChangeArrowheads="1"/>
                      </p:cNvPicPr>
                      <p:nvPr/>
                    </p:nvPicPr>
                    <p:blipFill>
                      <a:blip r:embed="rId9"/>
                      <a:srcRect/>
                      <a:stretch>
                        <a:fillRect/>
                      </a:stretch>
                    </p:blipFill>
                    <p:spPr bwMode="auto">
                      <a:xfrm>
                        <a:off x="4019020" y="4363455"/>
                        <a:ext cx="3886200" cy="838200"/>
                      </a:xfrm>
                      <a:prstGeom prst="rect">
                        <a:avLst/>
                      </a:prstGeom>
                      <a:noFill/>
                      <a:ln>
                        <a:noFill/>
                      </a:ln>
                      <a:effectLst/>
                    </p:spPr>
                  </p:pic>
                </p:oleObj>
              </mc:Fallback>
            </mc:AlternateContent>
          </a:graphicData>
        </a:graphic>
      </p:graphicFrame>
      <p:sp>
        <p:nvSpPr>
          <p:cNvPr id="11" name="矩形 10">
            <a:extLst>
              <a:ext uri="{FF2B5EF4-FFF2-40B4-BE49-F238E27FC236}">
                <a16:creationId xmlns:a16="http://schemas.microsoft.com/office/drawing/2014/main" id="{4A314EF5-90C3-44E7-BB1C-92187C46384A}"/>
              </a:ext>
            </a:extLst>
          </p:cNvPr>
          <p:cNvSpPr/>
          <p:nvPr/>
        </p:nvSpPr>
        <p:spPr>
          <a:xfrm>
            <a:off x="1295483" y="1455949"/>
            <a:ext cx="10061964" cy="565604"/>
          </a:xfrm>
          <a:prstGeom prst="rect">
            <a:avLst/>
          </a:prstGeom>
        </p:spPr>
        <p:txBody>
          <a:bodyPr wrap="square">
            <a:spAutoFit/>
          </a:bodyPr>
          <a:lstStyle/>
          <a:p>
            <a:pPr>
              <a:lnSpc>
                <a:spcPct val="120000"/>
              </a:lnSpc>
              <a:spcBef>
                <a:spcPts val="1200"/>
              </a:spcBef>
            </a:pPr>
            <a:r>
              <a:rPr lang="en-US" altLang="zh-CN" sz="28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rPr>
              <a:t>MAP, Maximum A Posteriori</a:t>
            </a:r>
            <a:r>
              <a:rPr lang="zh-CN" altLang="en-US" sz="28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rPr>
              <a:t>（最大后验概率）</a:t>
            </a:r>
          </a:p>
        </p:txBody>
      </p:sp>
      <p:graphicFrame>
        <p:nvGraphicFramePr>
          <p:cNvPr id="13" name="Object 3">
            <a:extLst>
              <a:ext uri="{FF2B5EF4-FFF2-40B4-BE49-F238E27FC236}">
                <a16:creationId xmlns:a16="http://schemas.microsoft.com/office/drawing/2014/main" id="{BA5FB1C6-48A2-4C53-B783-4D07686641F0}"/>
              </a:ext>
            </a:extLst>
          </p:cNvPr>
          <p:cNvGraphicFramePr>
            <a:graphicFrameLocks noChangeAspect="1"/>
          </p:cNvGraphicFramePr>
          <p:nvPr>
            <p:extLst>
              <p:ext uri="{D42A27DB-BD31-4B8C-83A1-F6EECF244321}">
                <p14:modId xmlns:p14="http://schemas.microsoft.com/office/powerpoint/2010/main" val="1479599340"/>
              </p:ext>
            </p:extLst>
          </p:nvPr>
        </p:nvGraphicFramePr>
        <p:xfrm>
          <a:off x="4019550" y="5507038"/>
          <a:ext cx="5768975" cy="862012"/>
        </p:xfrm>
        <a:graphic>
          <a:graphicData uri="http://schemas.openxmlformats.org/presentationml/2006/ole">
            <mc:AlternateContent xmlns:mc="http://schemas.openxmlformats.org/markup-compatibility/2006">
              <mc:Choice xmlns:v="urn:schemas-microsoft-com:vml" Requires="v">
                <p:oleObj spid="_x0000_s19902" name="Equation" r:id="rId10" imgW="1943100" imgH="292100" progId="Equation.3">
                  <p:embed/>
                </p:oleObj>
              </mc:Choice>
              <mc:Fallback>
                <p:oleObj name="Equation" r:id="rId10" imgW="1943100" imgH="292100" progId="Equation.3">
                  <p:embed/>
                  <p:pic>
                    <p:nvPicPr>
                      <p:cNvPr id="10" name="Object 3"/>
                      <p:cNvPicPr>
                        <a:picLocks noChangeAspect="1" noChangeArrowheads="1"/>
                      </p:cNvPicPr>
                      <p:nvPr/>
                    </p:nvPicPr>
                    <p:blipFill>
                      <a:blip r:embed="rId11"/>
                      <a:srcRect/>
                      <a:stretch>
                        <a:fillRect/>
                      </a:stretch>
                    </p:blipFill>
                    <p:spPr bwMode="auto">
                      <a:xfrm>
                        <a:off x="4019550" y="5507038"/>
                        <a:ext cx="5768975" cy="862012"/>
                      </a:xfrm>
                      <a:prstGeom prst="rect">
                        <a:avLst/>
                      </a:prstGeom>
                      <a:noFill/>
                      <a:ln>
                        <a:noFill/>
                      </a:ln>
                      <a:effectLst/>
                    </p:spPr>
                  </p:pic>
                </p:oleObj>
              </mc:Fallback>
            </mc:AlternateContent>
          </a:graphicData>
        </a:graphic>
      </p:graphicFrame>
      <p:sp>
        <p:nvSpPr>
          <p:cNvPr id="5" name="矩形 4">
            <a:extLst>
              <a:ext uri="{FF2B5EF4-FFF2-40B4-BE49-F238E27FC236}">
                <a16:creationId xmlns:a16="http://schemas.microsoft.com/office/drawing/2014/main" id="{23CA00AF-031A-4D3E-911C-E96F9AF68DC1}"/>
              </a:ext>
            </a:extLst>
          </p:cNvPr>
          <p:cNvSpPr/>
          <p:nvPr/>
        </p:nvSpPr>
        <p:spPr>
          <a:xfrm>
            <a:off x="7421248" y="1960684"/>
            <a:ext cx="4527078" cy="1200329"/>
          </a:xfrm>
          <a:prstGeom prst="rect">
            <a:avLst/>
          </a:prstGeom>
          <a:solidFill>
            <a:schemeClr val="bg2">
              <a:lumMod val="75000"/>
            </a:schemeClr>
          </a:solidFill>
        </p:spPr>
        <p:txBody>
          <a:bodyPr wrap="square">
            <a:spAutoFit/>
          </a:bodyPr>
          <a:lstStyle/>
          <a:p>
            <a:pPr algn="just"/>
            <a:r>
              <a:rPr lang="zh-CN" altLang="en-US" sz="2400" b="1" dirty="0">
                <a:solidFill>
                  <a:srgbClr val="3203FB"/>
                </a:solidFill>
                <a:highlight>
                  <a:srgbClr val="C0C0C0"/>
                </a:highlight>
                <a:latin typeface="微软雅黑" panose="020B0503020204020204" pitchFamily="34" charset="-122"/>
                <a:ea typeface="微软雅黑" panose="020B0503020204020204" pitchFamily="34" charset="-122"/>
              </a:rPr>
              <a:t>贝叶斯规则：</a:t>
            </a:r>
            <a:r>
              <a:rPr lang="zh-CN" altLang="en-US" sz="2400" dirty="0">
                <a:solidFill>
                  <a:srgbClr val="3203FB"/>
                </a:solidFill>
                <a:highlight>
                  <a:srgbClr val="C0C0C0"/>
                </a:highlight>
              </a:rPr>
              <a:t>在所有的类别</a:t>
            </a:r>
            <a:r>
              <a:rPr lang="en-US" altLang="zh-CN" sz="2400" dirty="0">
                <a:solidFill>
                  <a:srgbClr val="3203FB"/>
                </a:solidFill>
                <a:highlight>
                  <a:srgbClr val="C0C0C0"/>
                </a:highlight>
              </a:rPr>
              <a:t>C={c</a:t>
            </a:r>
            <a:r>
              <a:rPr lang="en-US" altLang="zh-CN" sz="2400" baseline="-25000" dirty="0">
                <a:solidFill>
                  <a:srgbClr val="3203FB"/>
                </a:solidFill>
                <a:highlight>
                  <a:srgbClr val="C0C0C0"/>
                </a:highlight>
              </a:rPr>
              <a:t>1</a:t>
            </a:r>
            <a:r>
              <a:rPr lang="zh-CN" altLang="en-US" sz="2400" dirty="0">
                <a:solidFill>
                  <a:srgbClr val="3203FB"/>
                </a:solidFill>
                <a:highlight>
                  <a:srgbClr val="C0C0C0"/>
                </a:highlight>
              </a:rPr>
              <a:t>，</a:t>
            </a:r>
            <a:r>
              <a:rPr lang="en-US" altLang="zh-CN" sz="2400" dirty="0">
                <a:solidFill>
                  <a:srgbClr val="3203FB"/>
                </a:solidFill>
                <a:highlight>
                  <a:srgbClr val="C0C0C0"/>
                </a:highlight>
              </a:rPr>
              <a:t>c</a:t>
            </a:r>
            <a:r>
              <a:rPr lang="en-US" altLang="zh-CN" sz="2400" baseline="-25000" dirty="0">
                <a:solidFill>
                  <a:srgbClr val="3203FB"/>
                </a:solidFill>
                <a:highlight>
                  <a:srgbClr val="C0C0C0"/>
                </a:highlight>
              </a:rPr>
              <a:t>2</a:t>
            </a:r>
            <a:r>
              <a:rPr lang="zh-CN" altLang="en-US" sz="2400" dirty="0">
                <a:solidFill>
                  <a:srgbClr val="3203FB"/>
                </a:solidFill>
                <a:highlight>
                  <a:srgbClr val="C0C0C0"/>
                </a:highlight>
              </a:rPr>
              <a:t>，</a:t>
            </a:r>
            <a:r>
              <a:rPr lang="en-US" altLang="zh-CN" sz="2400" dirty="0">
                <a:solidFill>
                  <a:srgbClr val="3203FB"/>
                </a:solidFill>
                <a:highlight>
                  <a:srgbClr val="C0C0C0"/>
                </a:highlight>
              </a:rPr>
              <a:t>……c</a:t>
            </a:r>
            <a:r>
              <a:rPr lang="en-US" altLang="zh-CN" sz="2400" baseline="-25000" dirty="0">
                <a:solidFill>
                  <a:srgbClr val="3203FB"/>
                </a:solidFill>
                <a:highlight>
                  <a:srgbClr val="C0C0C0"/>
                </a:highlight>
              </a:rPr>
              <a:t>m</a:t>
            </a:r>
            <a:r>
              <a:rPr lang="en-US" altLang="zh-CN" sz="2400" dirty="0">
                <a:solidFill>
                  <a:srgbClr val="3203FB"/>
                </a:solidFill>
                <a:highlight>
                  <a:srgbClr val="C0C0C0"/>
                </a:highlight>
              </a:rPr>
              <a:t>} </a:t>
            </a:r>
            <a:r>
              <a:rPr lang="zh-CN" altLang="en-US" sz="2400" dirty="0">
                <a:solidFill>
                  <a:srgbClr val="3203FB"/>
                </a:solidFill>
                <a:highlight>
                  <a:srgbClr val="C0C0C0"/>
                </a:highlight>
              </a:rPr>
              <a:t>中，使得：条件概率</a:t>
            </a:r>
            <a:r>
              <a:rPr lang="en-US" altLang="zh-CN" sz="2400" dirty="0">
                <a:solidFill>
                  <a:srgbClr val="3203FB"/>
                </a:solidFill>
                <a:highlight>
                  <a:srgbClr val="C0C0C0"/>
                </a:highlight>
              </a:rPr>
              <a:t>P(</a:t>
            </a:r>
            <a:r>
              <a:rPr lang="en-US" altLang="zh-CN" sz="2400" dirty="0" err="1">
                <a:solidFill>
                  <a:srgbClr val="3203FB"/>
                </a:solidFill>
                <a:highlight>
                  <a:srgbClr val="C0C0C0"/>
                </a:highlight>
              </a:rPr>
              <a:t>c|d</a:t>
            </a:r>
            <a:r>
              <a:rPr lang="en-US" altLang="zh-CN" sz="2400" dirty="0">
                <a:solidFill>
                  <a:srgbClr val="3203FB"/>
                </a:solidFill>
                <a:highlight>
                  <a:srgbClr val="C0C0C0"/>
                </a:highlight>
              </a:rPr>
              <a:t>)</a:t>
            </a:r>
            <a:r>
              <a:rPr lang="zh-CN" altLang="en-US" sz="2400" dirty="0">
                <a:solidFill>
                  <a:srgbClr val="3203FB"/>
                </a:solidFill>
                <a:highlight>
                  <a:srgbClr val="C0C0C0"/>
                </a:highlight>
              </a:rPr>
              <a:t>取最大值的类别</a:t>
            </a:r>
          </a:p>
        </p:txBody>
      </p:sp>
      <p:sp>
        <p:nvSpPr>
          <p:cNvPr id="6" name="矩形 5">
            <a:extLst>
              <a:ext uri="{FF2B5EF4-FFF2-40B4-BE49-F238E27FC236}">
                <a16:creationId xmlns:a16="http://schemas.microsoft.com/office/drawing/2014/main" id="{CD913ECE-0712-4BAB-84D6-EAA9B3EBC1F0}"/>
              </a:ext>
            </a:extLst>
          </p:cNvPr>
          <p:cNvSpPr/>
          <p:nvPr/>
        </p:nvSpPr>
        <p:spPr>
          <a:xfrm>
            <a:off x="230465" y="3100145"/>
            <a:ext cx="3427135" cy="1938992"/>
          </a:xfrm>
          <a:prstGeom prst="rect">
            <a:avLst/>
          </a:prstGeom>
          <a:solidFill>
            <a:schemeClr val="accent3">
              <a:lumMod val="20000"/>
              <a:lumOff val="80000"/>
            </a:schemeClr>
          </a:solidFill>
        </p:spPr>
        <p:txBody>
          <a:bodyPr wrap="square">
            <a:spAutoFit/>
          </a:bodyPr>
          <a:lstStyle/>
          <a:p>
            <a:r>
              <a:rPr lang="zh-CN" altLang="en-US" sz="2000" b="1" dirty="0">
                <a:solidFill>
                  <a:srgbClr val="3203FB"/>
                </a:solidFill>
              </a:rPr>
              <a:t>对类别</a:t>
            </a:r>
            <a:r>
              <a:rPr lang="en-US" altLang="zh-CN" sz="2000" b="1" dirty="0">
                <a:solidFill>
                  <a:srgbClr val="3203FB"/>
                </a:solidFill>
              </a:rPr>
              <a:t>C</a:t>
            </a:r>
            <a:r>
              <a:rPr lang="zh-CN" altLang="en-US" sz="2000" b="1" dirty="0">
                <a:solidFill>
                  <a:srgbClr val="3203FB"/>
                </a:solidFill>
              </a:rPr>
              <a:t>中的每个类型，计算 </a:t>
            </a:r>
            <a:r>
              <a:rPr lang="en-US" altLang="zh-CN" sz="2000" b="1" dirty="0">
                <a:solidFill>
                  <a:srgbClr val="3203FB"/>
                </a:solidFill>
              </a:rPr>
              <a:t>[p(</a:t>
            </a:r>
            <a:r>
              <a:rPr lang="en-US" altLang="zh-CN" sz="2000" b="1" dirty="0" err="1">
                <a:solidFill>
                  <a:srgbClr val="3203FB"/>
                </a:solidFill>
              </a:rPr>
              <a:t>d|c</a:t>
            </a:r>
            <a:r>
              <a:rPr lang="en-US" altLang="zh-CN" sz="2000" b="1" dirty="0">
                <a:solidFill>
                  <a:srgbClr val="3203FB"/>
                </a:solidFill>
              </a:rPr>
              <a:t>)*p(c)]/p(d) </a:t>
            </a:r>
            <a:r>
              <a:rPr lang="zh-CN" altLang="en-US" sz="2000" b="1" dirty="0">
                <a:solidFill>
                  <a:srgbClr val="3203FB"/>
                </a:solidFill>
              </a:rPr>
              <a:t>的值，然后选取最大值对应的那个类型</a:t>
            </a:r>
            <a:r>
              <a:rPr lang="en-US" altLang="zh-CN" sz="2000" b="1" dirty="0">
                <a:solidFill>
                  <a:srgbClr val="3203FB"/>
                </a:solidFill>
              </a:rPr>
              <a:t>c</a:t>
            </a:r>
            <a:r>
              <a:rPr lang="en-US" altLang="zh-CN" sz="2000" b="1" baseline="-25000" dirty="0">
                <a:solidFill>
                  <a:srgbClr val="3203FB"/>
                </a:solidFill>
              </a:rPr>
              <a:t>i</a:t>
            </a:r>
            <a:r>
              <a:rPr lang="zh-CN" altLang="en-US" sz="2000" b="1" dirty="0">
                <a:solidFill>
                  <a:srgbClr val="3203FB"/>
                </a:solidFill>
              </a:rPr>
              <a:t> ，该</a:t>
            </a:r>
            <a:r>
              <a:rPr lang="en-US" altLang="zh-CN" sz="2000" b="1" dirty="0">
                <a:solidFill>
                  <a:srgbClr val="3203FB"/>
                </a:solidFill>
              </a:rPr>
              <a:t>c</a:t>
            </a:r>
            <a:r>
              <a:rPr lang="en-US" altLang="zh-CN" sz="2000" b="1" baseline="-25000" dirty="0">
                <a:solidFill>
                  <a:srgbClr val="3203FB"/>
                </a:solidFill>
              </a:rPr>
              <a:t>i</a:t>
            </a:r>
            <a:r>
              <a:rPr lang="zh-CN" altLang="en-US" sz="2000" b="1" dirty="0">
                <a:solidFill>
                  <a:srgbClr val="3203FB"/>
                </a:solidFill>
              </a:rPr>
              <a:t>就是最优解</a:t>
            </a:r>
            <a:r>
              <a:rPr lang="en-US" altLang="zh-CN" sz="2000" b="1" dirty="0" err="1">
                <a:solidFill>
                  <a:srgbClr val="3203FB"/>
                </a:solidFill>
              </a:rPr>
              <a:t>c</a:t>
            </a:r>
            <a:r>
              <a:rPr lang="en-US" altLang="zh-CN" sz="2000" b="1" baseline="-25000" dirty="0" err="1">
                <a:solidFill>
                  <a:srgbClr val="3203FB"/>
                </a:solidFill>
              </a:rPr>
              <a:t>MAP</a:t>
            </a:r>
            <a:r>
              <a:rPr lang="zh-CN" altLang="en-US" sz="2000" b="1" dirty="0">
                <a:solidFill>
                  <a:srgbClr val="3203FB"/>
                </a:solidFill>
              </a:rPr>
              <a:t>，因此，可以忽略掉分母 </a:t>
            </a:r>
            <a:r>
              <a:rPr lang="en-US" altLang="zh-CN" sz="2000" b="1" dirty="0">
                <a:solidFill>
                  <a:srgbClr val="3203FB"/>
                </a:solidFill>
              </a:rPr>
              <a:t>p(d)</a:t>
            </a:r>
          </a:p>
        </p:txBody>
      </p:sp>
    </p:spTree>
    <p:extLst>
      <p:ext uri="{BB962C8B-B14F-4D97-AF65-F5344CB8AC3E}">
        <p14:creationId xmlns:p14="http://schemas.microsoft.com/office/powerpoint/2010/main" val="2183884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18A79EC-E736-4BB2-8EC3-A294AF7134DD}"/>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29</a:t>
            </a:fld>
            <a:endParaRPr lang="en-US" dirty="0">
              <a:solidFill>
                <a:prstClr val="black">
                  <a:lumMod val="75000"/>
                  <a:lumOff val="25000"/>
                </a:prstClr>
              </a:solidFill>
            </a:endParaRPr>
          </a:p>
        </p:txBody>
      </p:sp>
      <p:sp>
        <p:nvSpPr>
          <p:cNvPr id="5" name="标题 2">
            <a:extLst>
              <a:ext uri="{FF2B5EF4-FFF2-40B4-BE49-F238E27FC236}">
                <a16:creationId xmlns:a16="http://schemas.microsoft.com/office/drawing/2014/main" id="{DA16F9CD-A010-4254-99E8-1828F040A9B6}"/>
              </a:ext>
            </a:extLst>
          </p:cNvPr>
          <p:cNvSpPr>
            <a:spLocks noGrp="1"/>
          </p:cNvSpPr>
          <p:nvPr>
            <p:ph type="title"/>
          </p:nvPr>
        </p:nvSpPr>
        <p:spPr>
          <a:xfrm>
            <a:off x="438150" y="178588"/>
            <a:ext cx="5981700" cy="471365"/>
          </a:xfrm>
        </p:spPr>
        <p:txBody>
          <a:bodyPr/>
          <a:lstStyle/>
          <a:p>
            <a:r>
              <a:rPr lang="zh-CN" altLang="en-US" dirty="0"/>
              <a:t>朴素贝叶斯文本分类</a:t>
            </a:r>
          </a:p>
        </p:txBody>
      </p:sp>
      <p:sp>
        <p:nvSpPr>
          <p:cNvPr id="6" name="文本占位符 3">
            <a:extLst>
              <a:ext uri="{FF2B5EF4-FFF2-40B4-BE49-F238E27FC236}">
                <a16:creationId xmlns:a16="http://schemas.microsoft.com/office/drawing/2014/main" id="{F522794D-7431-4BB0-8314-A02BDFDBD6AF}"/>
              </a:ext>
            </a:extLst>
          </p:cNvPr>
          <p:cNvSpPr>
            <a:spLocks noGrp="1"/>
          </p:cNvSpPr>
          <p:nvPr>
            <p:ph type="body" sz="half" idx="2"/>
          </p:nvPr>
        </p:nvSpPr>
        <p:spPr>
          <a:xfrm>
            <a:off x="3180191" y="649953"/>
            <a:ext cx="5486400" cy="412781"/>
          </a:xfrm>
        </p:spPr>
        <p:txBody>
          <a:bodyPr/>
          <a:lstStyle/>
          <a:p>
            <a:r>
              <a:rPr lang="zh-CN" altLang="en-US" dirty="0"/>
              <a:t>应用于文档和类的贝叶斯规则</a:t>
            </a:r>
          </a:p>
        </p:txBody>
      </p:sp>
      <p:graphicFrame>
        <p:nvGraphicFramePr>
          <p:cNvPr id="7" name="Object 3">
            <a:extLst>
              <a:ext uri="{FF2B5EF4-FFF2-40B4-BE49-F238E27FC236}">
                <a16:creationId xmlns:a16="http://schemas.microsoft.com/office/drawing/2014/main" id="{4BE5C941-8E34-41B5-BE74-35E3E73D3BB8}"/>
              </a:ext>
            </a:extLst>
          </p:cNvPr>
          <p:cNvGraphicFramePr>
            <a:graphicFrameLocks noChangeAspect="1"/>
          </p:cNvGraphicFramePr>
          <p:nvPr>
            <p:extLst>
              <p:ext uri="{D42A27DB-BD31-4B8C-83A1-F6EECF244321}">
                <p14:modId xmlns:p14="http://schemas.microsoft.com/office/powerpoint/2010/main" val="1628526792"/>
              </p:ext>
            </p:extLst>
          </p:nvPr>
        </p:nvGraphicFramePr>
        <p:xfrm>
          <a:off x="2247900" y="1390650"/>
          <a:ext cx="6637337" cy="862013"/>
        </p:xfrm>
        <a:graphic>
          <a:graphicData uri="http://schemas.openxmlformats.org/presentationml/2006/ole">
            <mc:AlternateContent xmlns:mc="http://schemas.openxmlformats.org/markup-compatibility/2006">
              <mc:Choice xmlns:v="urn:schemas-microsoft-com:vml" Requires="v">
                <p:oleObj spid="_x0000_s21919" name="Equation" r:id="rId4" imgW="2235200" imgH="292100" progId="Equation.3">
                  <p:embed/>
                </p:oleObj>
              </mc:Choice>
              <mc:Fallback>
                <p:oleObj name="Equation" r:id="rId4" imgW="2235200" imgH="292100" progId="Equation.3">
                  <p:embed/>
                  <p:pic>
                    <p:nvPicPr>
                      <p:cNvPr id="10" name="Object 3"/>
                      <p:cNvPicPr>
                        <a:picLocks noChangeAspect="1" noChangeArrowheads="1"/>
                      </p:cNvPicPr>
                      <p:nvPr/>
                    </p:nvPicPr>
                    <p:blipFill>
                      <a:blip r:embed="rId5"/>
                      <a:srcRect/>
                      <a:stretch>
                        <a:fillRect/>
                      </a:stretch>
                    </p:blipFill>
                    <p:spPr bwMode="auto">
                      <a:xfrm>
                        <a:off x="2247900" y="1390650"/>
                        <a:ext cx="6637337" cy="862013"/>
                      </a:xfrm>
                      <a:prstGeom prst="rect">
                        <a:avLst/>
                      </a:prstGeom>
                      <a:noFill/>
                      <a:ln>
                        <a:noFill/>
                      </a:ln>
                      <a:effectLst/>
                    </p:spPr>
                  </p:pic>
                </p:oleObj>
              </mc:Fallback>
            </mc:AlternateContent>
          </a:graphicData>
        </a:graphic>
      </p:graphicFrame>
      <p:sp>
        <p:nvSpPr>
          <p:cNvPr id="8" name="矩形 7">
            <a:extLst>
              <a:ext uri="{FF2B5EF4-FFF2-40B4-BE49-F238E27FC236}">
                <a16:creationId xmlns:a16="http://schemas.microsoft.com/office/drawing/2014/main" id="{C306E06C-9A11-4A51-95D7-F3081A3F91B2}"/>
              </a:ext>
            </a:extLst>
          </p:cNvPr>
          <p:cNvSpPr/>
          <p:nvPr/>
        </p:nvSpPr>
        <p:spPr>
          <a:xfrm>
            <a:off x="1388868" y="2252663"/>
            <a:ext cx="10061964" cy="1096647"/>
          </a:xfrm>
          <a:prstGeom prst="rect">
            <a:avLst/>
          </a:prstGeom>
        </p:spPr>
        <p:txBody>
          <a:bodyPr wrap="square">
            <a:spAutoFit/>
          </a:bodyPr>
          <a:lstStyle/>
          <a:p>
            <a:pPr>
              <a:lnSpc>
                <a:spcPct val="120000"/>
              </a:lnSpc>
              <a:spcBef>
                <a:spcPts val="1200"/>
              </a:spcBef>
            </a:pPr>
            <a:r>
              <a:rPr lang="zh-CN" altLang="en-US" sz="25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rPr>
              <a:t>多项式</a:t>
            </a:r>
            <a:r>
              <a:rPr lang="en-US" altLang="zh-CN" sz="25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rPr>
              <a:t>Naïve</a:t>
            </a:r>
            <a:r>
              <a:rPr lang="zh-CN" altLang="en-US" sz="25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rPr>
              <a:t>贝叶斯独立假设</a:t>
            </a:r>
            <a:endParaRPr lang="en-US" altLang="zh-CN" sz="25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endParaRPr>
          </a:p>
          <a:p>
            <a:pPr marL="800100" lvl="1" indent="-342900">
              <a:lnSpc>
                <a:spcPct val="120000"/>
              </a:lnSpc>
              <a:spcBef>
                <a:spcPts val="1200"/>
              </a:spcBef>
              <a:buFont typeface="Wingdings" panose="05000000000000000000" pitchFamily="2" charset="2"/>
              <a:buChar char="ü"/>
            </a:pPr>
            <a:r>
              <a:rPr lang="zh-CN" altLang="en-US" sz="2300" b="1" dirty="0">
                <a:solidFill>
                  <a:srgbClr val="0D38F1"/>
                </a:solidFill>
                <a:latin typeface="微软雅黑" panose="020B0503020204020204" pitchFamily="34" charset="-122"/>
                <a:ea typeface="微软雅黑" panose="020B0503020204020204" pitchFamily="34" charset="-122"/>
                <a:cs typeface="黑体" panose="02010609060101010101" pitchFamily="49" charset="-122"/>
              </a:rPr>
              <a:t>假设特征概率</a:t>
            </a:r>
            <a:r>
              <a:rPr lang="en-US" altLang="zh-CN" sz="2300" b="1" dirty="0">
                <a:solidFill>
                  <a:srgbClr val="0D38F1"/>
                </a:solidFill>
                <a:latin typeface="微软雅黑" panose="020B0503020204020204" pitchFamily="34" charset="-122"/>
                <a:ea typeface="微软雅黑" panose="020B0503020204020204" pitchFamily="34" charset="-122"/>
                <a:cs typeface="黑体" panose="02010609060101010101" pitchFamily="49" charset="-122"/>
              </a:rPr>
              <a:t>P(</a:t>
            </a:r>
            <a:r>
              <a:rPr lang="en-US" altLang="zh-CN" sz="2300" b="1" dirty="0" err="1">
                <a:solidFill>
                  <a:srgbClr val="0D38F1"/>
                </a:solidFill>
                <a:latin typeface="微软雅黑" panose="020B0503020204020204" pitchFamily="34" charset="-122"/>
                <a:ea typeface="微软雅黑" panose="020B0503020204020204" pitchFamily="34" charset="-122"/>
                <a:cs typeface="黑体" panose="02010609060101010101" pitchFamily="49" charset="-122"/>
              </a:rPr>
              <a:t>xi|cj</a:t>
            </a:r>
            <a:r>
              <a:rPr lang="en-US" altLang="zh-CN" sz="2300" b="1" dirty="0">
                <a:solidFill>
                  <a:srgbClr val="0D38F1"/>
                </a:solidFill>
                <a:latin typeface="微软雅黑" panose="020B0503020204020204" pitchFamily="34" charset="-122"/>
                <a:ea typeface="微软雅黑" panose="020B0503020204020204" pitchFamily="34" charset="-122"/>
                <a:cs typeface="黑体" panose="02010609060101010101" pitchFamily="49" charset="-122"/>
              </a:rPr>
              <a:t>)</a:t>
            </a:r>
            <a:r>
              <a:rPr lang="zh-CN" altLang="en-US" sz="2300" b="1" dirty="0">
                <a:solidFill>
                  <a:srgbClr val="0D38F1"/>
                </a:solidFill>
                <a:latin typeface="微软雅黑" panose="020B0503020204020204" pitchFamily="34" charset="-122"/>
                <a:ea typeface="微软雅黑" panose="020B0503020204020204" pitchFamily="34" charset="-122"/>
                <a:cs typeface="黑体" panose="02010609060101010101" pitchFamily="49" charset="-122"/>
              </a:rPr>
              <a:t>是独立于</a:t>
            </a:r>
            <a:r>
              <a:rPr lang="en-US" altLang="zh-CN" sz="2300" b="1" dirty="0">
                <a:solidFill>
                  <a:srgbClr val="0D38F1"/>
                </a:solidFill>
                <a:latin typeface="微软雅黑" panose="020B0503020204020204" pitchFamily="34" charset="-122"/>
                <a:ea typeface="微软雅黑" panose="020B0503020204020204" pitchFamily="34" charset="-122"/>
                <a:cs typeface="黑体" panose="02010609060101010101" pitchFamily="49" charset="-122"/>
              </a:rPr>
              <a:t>c</a:t>
            </a:r>
            <a:r>
              <a:rPr lang="zh-CN" altLang="en-US" sz="2300" b="1" dirty="0">
                <a:solidFill>
                  <a:srgbClr val="0D38F1"/>
                </a:solidFill>
                <a:latin typeface="微软雅黑" panose="020B0503020204020204" pitchFamily="34" charset="-122"/>
                <a:ea typeface="微软雅黑" panose="020B0503020204020204" pitchFamily="34" charset="-122"/>
                <a:cs typeface="黑体" panose="02010609060101010101" pitchFamily="49" charset="-122"/>
              </a:rPr>
              <a:t>类的</a:t>
            </a:r>
            <a:endParaRPr lang="en-US" altLang="zh-CN" sz="2300" b="1" dirty="0">
              <a:solidFill>
                <a:srgbClr val="0D38F1"/>
              </a:solidFill>
              <a:latin typeface="微软雅黑" panose="020B0503020204020204" pitchFamily="34" charset="-122"/>
              <a:ea typeface="微软雅黑" panose="020B0503020204020204" pitchFamily="34" charset="-122"/>
              <a:cs typeface="黑体" panose="02010609060101010101" pitchFamily="49" charset="-122"/>
            </a:endParaRPr>
          </a:p>
        </p:txBody>
      </p:sp>
      <p:graphicFrame>
        <p:nvGraphicFramePr>
          <p:cNvPr id="9" name="Object 2">
            <a:extLst>
              <a:ext uri="{FF2B5EF4-FFF2-40B4-BE49-F238E27FC236}">
                <a16:creationId xmlns:a16="http://schemas.microsoft.com/office/drawing/2014/main" id="{391A05D1-39A4-46B1-9FD2-F49BBBACF67E}"/>
              </a:ext>
            </a:extLst>
          </p:cNvPr>
          <p:cNvGraphicFramePr>
            <a:graphicFrameLocks noChangeAspect="1"/>
          </p:cNvGraphicFramePr>
          <p:nvPr>
            <p:extLst>
              <p:ext uri="{D42A27DB-BD31-4B8C-83A1-F6EECF244321}">
                <p14:modId xmlns:p14="http://schemas.microsoft.com/office/powerpoint/2010/main" val="3234534973"/>
              </p:ext>
            </p:extLst>
          </p:nvPr>
        </p:nvGraphicFramePr>
        <p:xfrm>
          <a:off x="1660208" y="3508691"/>
          <a:ext cx="9350410" cy="576577"/>
        </p:xfrm>
        <a:graphic>
          <a:graphicData uri="http://schemas.openxmlformats.org/presentationml/2006/ole">
            <mc:AlternateContent xmlns:mc="http://schemas.openxmlformats.org/markup-compatibility/2006">
              <mc:Choice xmlns:v="urn:schemas-microsoft-com:vml" Requires="v">
                <p:oleObj spid="_x0000_s21920" name="Equation" r:id="rId6" imgW="3492500" imgH="215900" progId="Equation.3">
                  <p:embed/>
                </p:oleObj>
              </mc:Choice>
              <mc:Fallback>
                <p:oleObj name="Equation" r:id="rId6" imgW="3492500" imgH="215900" progId="Equation.3">
                  <p:embed/>
                  <p:pic>
                    <p:nvPicPr>
                      <p:cNvPr id="13" name="Object 2"/>
                      <p:cNvPicPr>
                        <a:picLocks noChangeAspect="1" noChangeArrowheads="1"/>
                      </p:cNvPicPr>
                      <p:nvPr/>
                    </p:nvPicPr>
                    <p:blipFill>
                      <a:blip r:embed="rId7"/>
                      <a:srcRect/>
                      <a:stretch>
                        <a:fillRect/>
                      </a:stretch>
                    </p:blipFill>
                    <p:spPr bwMode="auto">
                      <a:xfrm>
                        <a:off x="1660208" y="3508691"/>
                        <a:ext cx="9350410" cy="5765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0" name="Object 3">
            <a:extLst>
              <a:ext uri="{FF2B5EF4-FFF2-40B4-BE49-F238E27FC236}">
                <a16:creationId xmlns:a16="http://schemas.microsoft.com/office/drawing/2014/main" id="{B2C09783-4D19-4728-89E1-D0C9F4728711}"/>
              </a:ext>
            </a:extLst>
          </p:cNvPr>
          <p:cNvGraphicFramePr>
            <a:graphicFrameLocks noChangeAspect="1"/>
          </p:cNvGraphicFramePr>
          <p:nvPr>
            <p:extLst>
              <p:ext uri="{D42A27DB-BD31-4B8C-83A1-F6EECF244321}">
                <p14:modId xmlns:p14="http://schemas.microsoft.com/office/powerpoint/2010/main" val="2315153755"/>
              </p:ext>
            </p:extLst>
          </p:nvPr>
        </p:nvGraphicFramePr>
        <p:xfrm>
          <a:off x="2971800" y="4354949"/>
          <a:ext cx="6637337" cy="862013"/>
        </p:xfrm>
        <a:graphic>
          <a:graphicData uri="http://schemas.openxmlformats.org/presentationml/2006/ole">
            <mc:AlternateContent xmlns:mc="http://schemas.openxmlformats.org/markup-compatibility/2006">
              <mc:Choice xmlns:v="urn:schemas-microsoft-com:vml" Requires="v">
                <p:oleObj spid="_x0000_s21921" name="Equation" r:id="rId8" imgW="2235200" imgH="292100" progId="Equation.3">
                  <p:embed/>
                </p:oleObj>
              </mc:Choice>
              <mc:Fallback>
                <p:oleObj name="Equation" r:id="rId8" imgW="2235200" imgH="292100" progId="Equation.3">
                  <p:embed/>
                  <p:pic>
                    <p:nvPicPr>
                      <p:cNvPr id="10" name="Object 3"/>
                      <p:cNvPicPr>
                        <a:picLocks noChangeAspect="1" noChangeArrowheads="1"/>
                      </p:cNvPicPr>
                      <p:nvPr/>
                    </p:nvPicPr>
                    <p:blipFill>
                      <a:blip r:embed="rId5"/>
                      <a:srcRect/>
                      <a:stretch>
                        <a:fillRect/>
                      </a:stretch>
                    </p:blipFill>
                    <p:spPr bwMode="auto">
                      <a:xfrm>
                        <a:off x="2971800" y="4354949"/>
                        <a:ext cx="6637337" cy="862013"/>
                      </a:xfrm>
                      <a:prstGeom prst="rect">
                        <a:avLst/>
                      </a:prstGeom>
                      <a:noFill/>
                      <a:ln>
                        <a:noFill/>
                      </a:ln>
                      <a:effectLst/>
                    </p:spPr>
                  </p:pic>
                </p:oleObj>
              </mc:Fallback>
            </mc:AlternateContent>
          </a:graphicData>
        </a:graphic>
      </p:graphicFrame>
      <p:graphicFrame>
        <p:nvGraphicFramePr>
          <p:cNvPr id="11" name="Object 2">
            <a:extLst>
              <a:ext uri="{FF2B5EF4-FFF2-40B4-BE49-F238E27FC236}">
                <a16:creationId xmlns:a16="http://schemas.microsoft.com/office/drawing/2014/main" id="{5396AB20-3528-4FE3-B6D6-192BA37FFF8E}"/>
              </a:ext>
            </a:extLst>
          </p:cNvPr>
          <p:cNvGraphicFramePr>
            <a:graphicFrameLocks noChangeAspect="1"/>
          </p:cNvGraphicFramePr>
          <p:nvPr>
            <p:extLst>
              <p:ext uri="{D42A27DB-BD31-4B8C-83A1-F6EECF244321}">
                <p14:modId xmlns:p14="http://schemas.microsoft.com/office/powerpoint/2010/main" val="2181031725"/>
              </p:ext>
            </p:extLst>
          </p:nvPr>
        </p:nvGraphicFramePr>
        <p:xfrm>
          <a:off x="3180191" y="5387308"/>
          <a:ext cx="5635625" cy="1136650"/>
        </p:xfrm>
        <a:graphic>
          <a:graphicData uri="http://schemas.openxmlformats.org/presentationml/2006/ole">
            <mc:AlternateContent xmlns:mc="http://schemas.openxmlformats.org/markup-compatibility/2006">
              <mc:Choice xmlns:v="urn:schemas-microsoft-com:vml" Requires="v">
                <p:oleObj spid="_x0000_s21922" name="Equation" r:id="rId9" imgW="1828800" imgH="368300" progId="Equation.3">
                  <p:embed/>
                </p:oleObj>
              </mc:Choice>
              <mc:Fallback>
                <p:oleObj name="Equation" r:id="rId9" imgW="1828800" imgH="368300" progId="Equation.3">
                  <p:embed/>
                  <p:pic>
                    <p:nvPicPr>
                      <p:cNvPr id="12" name="Object 2"/>
                      <p:cNvPicPr>
                        <a:picLocks noChangeAspect="1" noChangeArrowheads="1"/>
                      </p:cNvPicPr>
                      <p:nvPr/>
                    </p:nvPicPr>
                    <p:blipFill>
                      <a:blip r:embed="rId10"/>
                      <a:srcRect/>
                      <a:stretch>
                        <a:fillRect/>
                      </a:stretch>
                    </p:blipFill>
                    <p:spPr bwMode="auto">
                      <a:xfrm>
                        <a:off x="3180191" y="5387308"/>
                        <a:ext cx="5635625" cy="11366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962777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C75630D-79CC-42D8-87A7-9706CFDCD518}"/>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3</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394FE5CF-7C94-451C-AF65-79B7FB8BB0B3}"/>
              </a:ext>
            </a:extLst>
          </p:cNvPr>
          <p:cNvSpPr>
            <a:spLocks noGrp="1"/>
          </p:cNvSpPr>
          <p:nvPr>
            <p:ph type="title"/>
          </p:nvPr>
        </p:nvSpPr>
        <p:spPr/>
        <p:txBody>
          <a:bodyPr/>
          <a:lstStyle/>
          <a:p>
            <a:r>
              <a:rPr lang="zh-CN" altLang="en-US" dirty="0"/>
              <a:t>文档分类概念</a:t>
            </a:r>
          </a:p>
        </p:txBody>
      </p:sp>
      <p:sp>
        <p:nvSpPr>
          <p:cNvPr id="4" name="文本占位符 3">
            <a:extLst>
              <a:ext uri="{FF2B5EF4-FFF2-40B4-BE49-F238E27FC236}">
                <a16:creationId xmlns:a16="http://schemas.microsoft.com/office/drawing/2014/main" id="{E8538941-E518-4C0A-8A5C-80E0D60304F6}"/>
              </a:ext>
            </a:extLst>
          </p:cNvPr>
          <p:cNvSpPr>
            <a:spLocks noGrp="1"/>
          </p:cNvSpPr>
          <p:nvPr>
            <p:ph type="body" sz="half" idx="2"/>
          </p:nvPr>
        </p:nvSpPr>
        <p:spPr/>
        <p:txBody>
          <a:bodyPr/>
          <a:lstStyle/>
          <a:p>
            <a:endParaRPr lang="zh-CN" altLang="en-US"/>
          </a:p>
        </p:txBody>
      </p:sp>
      <p:graphicFrame>
        <p:nvGraphicFramePr>
          <p:cNvPr id="5" name="对象 4">
            <a:extLst>
              <a:ext uri="{FF2B5EF4-FFF2-40B4-BE49-F238E27FC236}">
                <a16:creationId xmlns:a16="http://schemas.microsoft.com/office/drawing/2014/main" id="{FC25E4C8-99B5-4C51-B713-BD126D61C708}"/>
              </a:ext>
            </a:extLst>
          </p:cNvPr>
          <p:cNvGraphicFramePr>
            <a:graphicFrameLocks noChangeAspect="1"/>
          </p:cNvGraphicFramePr>
          <p:nvPr>
            <p:extLst>
              <p:ext uri="{D42A27DB-BD31-4B8C-83A1-F6EECF244321}">
                <p14:modId xmlns:p14="http://schemas.microsoft.com/office/powerpoint/2010/main" val="2288140175"/>
              </p:ext>
            </p:extLst>
          </p:nvPr>
        </p:nvGraphicFramePr>
        <p:xfrm>
          <a:off x="1795909" y="1461815"/>
          <a:ext cx="4940390" cy="682732"/>
        </p:xfrm>
        <a:graphic>
          <a:graphicData uri="http://schemas.openxmlformats.org/presentationml/2006/ole">
            <mc:AlternateContent xmlns:mc="http://schemas.openxmlformats.org/markup-compatibility/2006">
              <mc:Choice xmlns:v="urn:schemas-microsoft-com:vml" Requires="v">
                <p:oleObj spid="_x0000_s8050" r:id="rId3" imgW="1459866" imgH="203112" progId="Equation.3">
                  <p:embed/>
                </p:oleObj>
              </mc:Choice>
              <mc:Fallback>
                <p:oleObj r:id="rId3" imgW="1459866" imgH="203112"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909" y="1461815"/>
                        <a:ext cx="4940390" cy="682732"/>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8C9451BB-0CF7-4A11-ABFE-0E3DBA2F7A0F}"/>
              </a:ext>
            </a:extLst>
          </p:cNvPr>
          <p:cNvGraphicFramePr>
            <a:graphicFrameLocks noChangeAspect="1"/>
          </p:cNvGraphicFramePr>
          <p:nvPr>
            <p:extLst>
              <p:ext uri="{D42A27DB-BD31-4B8C-83A1-F6EECF244321}">
                <p14:modId xmlns:p14="http://schemas.microsoft.com/office/powerpoint/2010/main" val="4049808760"/>
              </p:ext>
            </p:extLst>
          </p:nvPr>
        </p:nvGraphicFramePr>
        <p:xfrm>
          <a:off x="7326862" y="1471149"/>
          <a:ext cx="2271050" cy="699258"/>
        </p:xfrm>
        <a:graphic>
          <a:graphicData uri="http://schemas.openxmlformats.org/presentationml/2006/ole">
            <mc:AlternateContent xmlns:mc="http://schemas.openxmlformats.org/markup-compatibility/2006">
              <mc:Choice xmlns:v="urn:schemas-microsoft-com:vml" Requires="v">
                <p:oleObj spid="_x0000_s8051" r:id="rId5" imgW="583693" imgH="177646" progId="Equation.3">
                  <p:embed/>
                </p:oleObj>
              </mc:Choice>
              <mc:Fallback>
                <p:oleObj r:id="rId5" imgW="583693" imgH="177646"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26862" y="1471149"/>
                        <a:ext cx="2271050" cy="699258"/>
                      </a:xfrm>
                      <a:prstGeom prst="rect">
                        <a:avLst/>
                      </a:prstGeom>
                      <a:noFill/>
                    </p:spPr>
                  </p:pic>
                </p:oleObj>
              </mc:Fallback>
            </mc:AlternateContent>
          </a:graphicData>
        </a:graphic>
      </p:graphicFrame>
      <p:graphicFrame>
        <p:nvGraphicFramePr>
          <p:cNvPr id="11" name="对象 10">
            <a:extLst>
              <a:ext uri="{FF2B5EF4-FFF2-40B4-BE49-F238E27FC236}">
                <a16:creationId xmlns:a16="http://schemas.microsoft.com/office/drawing/2014/main" id="{AEF8D322-33A6-4E74-808F-FB860220906B}"/>
              </a:ext>
            </a:extLst>
          </p:cNvPr>
          <p:cNvGraphicFramePr>
            <a:graphicFrameLocks noChangeAspect="1"/>
          </p:cNvGraphicFramePr>
          <p:nvPr>
            <p:extLst>
              <p:ext uri="{D42A27DB-BD31-4B8C-83A1-F6EECF244321}">
                <p14:modId xmlns:p14="http://schemas.microsoft.com/office/powerpoint/2010/main" val="905989109"/>
              </p:ext>
            </p:extLst>
          </p:nvPr>
        </p:nvGraphicFramePr>
        <p:xfrm>
          <a:off x="2460329" y="2366702"/>
          <a:ext cx="513116" cy="543049"/>
        </p:xfrm>
        <a:graphic>
          <a:graphicData uri="http://schemas.openxmlformats.org/presentationml/2006/ole">
            <mc:AlternateContent xmlns:mc="http://schemas.openxmlformats.org/markup-compatibility/2006">
              <mc:Choice xmlns:v="urn:schemas-microsoft-com:vml" Requires="v">
                <p:oleObj spid="_x0000_s8052" r:id="rId7" imgW="190417" imgH="203112" progId="Equation.3">
                  <p:embed/>
                </p:oleObj>
              </mc:Choice>
              <mc:Fallback>
                <p:oleObj r:id="rId7" imgW="190417" imgH="203112"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60329" y="2366702"/>
                        <a:ext cx="513116" cy="543049"/>
                      </a:xfrm>
                      <a:prstGeom prst="rect">
                        <a:avLst/>
                      </a:prstGeom>
                      <a:noFill/>
                    </p:spPr>
                  </p:pic>
                </p:oleObj>
              </mc:Fallback>
            </mc:AlternateContent>
          </a:graphicData>
        </a:graphic>
      </p:graphicFrame>
      <p:graphicFrame>
        <p:nvGraphicFramePr>
          <p:cNvPr id="13" name="对象 12">
            <a:extLst>
              <a:ext uri="{FF2B5EF4-FFF2-40B4-BE49-F238E27FC236}">
                <a16:creationId xmlns:a16="http://schemas.microsoft.com/office/drawing/2014/main" id="{E564C004-65F9-445C-82D7-B3B652555A4F}"/>
              </a:ext>
            </a:extLst>
          </p:cNvPr>
          <p:cNvGraphicFramePr>
            <a:graphicFrameLocks noChangeAspect="1"/>
          </p:cNvGraphicFramePr>
          <p:nvPr>
            <p:extLst>
              <p:ext uri="{D42A27DB-BD31-4B8C-83A1-F6EECF244321}">
                <p14:modId xmlns:p14="http://schemas.microsoft.com/office/powerpoint/2010/main" val="2691926631"/>
              </p:ext>
            </p:extLst>
          </p:nvPr>
        </p:nvGraphicFramePr>
        <p:xfrm>
          <a:off x="5484676" y="2324781"/>
          <a:ext cx="438150" cy="540243"/>
        </p:xfrm>
        <a:graphic>
          <a:graphicData uri="http://schemas.openxmlformats.org/presentationml/2006/ole">
            <mc:AlternateContent xmlns:mc="http://schemas.openxmlformats.org/markup-compatibility/2006">
              <mc:Choice xmlns:v="urn:schemas-microsoft-com:vml" Requires="v">
                <p:oleObj spid="_x0000_s8053" r:id="rId9" imgW="164957" imgH="203024" progId="Equation.3">
                  <p:embed/>
                </p:oleObj>
              </mc:Choice>
              <mc:Fallback>
                <p:oleObj r:id="rId9" imgW="164957" imgH="203024"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84676" y="2324781"/>
                        <a:ext cx="438150" cy="540243"/>
                      </a:xfrm>
                      <a:prstGeom prst="rect">
                        <a:avLst/>
                      </a:prstGeom>
                      <a:noFill/>
                    </p:spPr>
                  </p:pic>
                </p:oleObj>
              </mc:Fallback>
            </mc:AlternateContent>
          </a:graphicData>
        </a:graphic>
      </p:graphicFrame>
      <p:sp>
        <p:nvSpPr>
          <p:cNvPr id="14" name="矩形 13">
            <a:extLst>
              <a:ext uri="{FF2B5EF4-FFF2-40B4-BE49-F238E27FC236}">
                <a16:creationId xmlns:a16="http://schemas.microsoft.com/office/drawing/2014/main" id="{B97BE724-B31B-4C46-91F5-F22686B3CC2A}"/>
              </a:ext>
            </a:extLst>
          </p:cNvPr>
          <p:cNvSpPr/>
          <p:nvPr/>
        </p:nvSpPr>
        <p:spPr>
          <a:xfrm>
            <a:off x="2973445" y="2375795"/>
            <a:ext cx="2524125" cy="461665"/>
          </a:xfrm>
          <a:prstGeom prst="rect">
            <a:avLst/>
          </a:prstGeom>
        </p:spPr>
        <p:txBody>
          <a:bodyPr wrap="square">
            <a:spAutoFit/>
          </a:bodyPr>
          <a:lstStyle/>
          <a:p>
            <a:r>
              <a:rPr lang="zh-CN" altLang="zh-CN" sz="2400" dirty="0">
                <a:latin typeface="Times New Roman" panose="02020603050405020304" pitchFamily="18" charset="0"/>
                <a:ea typeface="宋体" panose="02010600030101010101" pitchFamily="2" charset="-122"/>
                <a:cs typeface="黑体" panose="02010609060101010101" pitchFamily="49" charset="-122"/>
              </a:rPr>
              <a:t>代表预分类文档</a:t>
            </a:r>
            <a:endParaRPr lang="zh-CN" altLang="en-US" sz="2400" dirty="0"/>
          </a:p>
        </p:txBody>
      </p:sp>
      <p:sp>
        <p:nvSpPr>
          <p:cNvPr id="15" name="矩形 14">
            <a:extLst>
              <a:ext uri="{FF2B5EF4-FFF2-40B4-BE49-F238E27FC236}">
                <a16:creationId xmlns:a16="http://schemas.microsoft.com/office/drawing/2014/main" id="{09458977-86EA-4588-B4E8-F9EAAE097BC5}"/>
              </a:ext>
            </a:extLst>
          </p:cNvPr>
          <p:cNvSpPr/>
          <p:nvPr/>
        </p:nvSpPr>
        <p:spPr>
          <a:xfrm>
            <a:off x="6073449" y="2350920"/>
            <a:ext cx="2035637" cy="461665"/>
          </a:xfrm>
          <a:prstGeom prst="rect">
            <a:avLst/>
          </a:prstGeom>
        </p:spPr>
        <p:txBody>
          <a:bodyPr wrap="square">
            <a:spAutoFit/>
          </a:bodyPr>
          <a:lstStyle/>
          <a:p>
            <a:r>
              <a:rPr lang="zh-CN" altLang="zh-CN" sz="2400" dirty="0">
                <a:latin typeface="Times New Roman" panose="02020603050405020304" pitchFamily="18" charset="0"/>
                <a:ea typeface="宋体" panose="02010600030101010101" pitchFamily="2" charset="-122"/>
                <a:cs typeface="黑体" panose="02010609060101010101" pitchFamily="49" charset="-122"/>
              </a:rPr>
              <a:t>代表类别</a:t>
            </a:r>
            <a:endParaRPr lang="zh-CN" altLang="en-US" sz="2400" dirty="0"/>
          </a:p>
        </p:txBody>
      </p:sp>
      <p:sp>
        <p:nvSpPr>
          <p:cNvPr id="16" name="矩形 15">
            <a:extLst>
              <a:ext uri="{FF2B5EF4-FFF2-40B4-BE49-F238E27FC236}">
                <a16:creationId xmlns:a16="http://schemas.microsoft.com/office/drawing/2014/main" id="{1434B5EC-176E-4ADE-B390-A9C03A2DCC62}"/>
              </a:ext>
            </a:extLst>
          </p:cNvPr>
          <p:cNvSpPr/>
          <p:nvPr/>
        </p:nvSpPr>
        <p:spPr>
          <a:xfrm>
            <a:off x="1482336" y="3087178"/>
            <a:ext cx="9398365" cy="3021725"/>
          </a:xfrm>
          <a:prstGeom prst="rect">
            <a:avLst/>
          </a:prstGeom>
        </p:spPr>
        <p:txBody>
          <a:bodyPr wrap="square">
            <a:spAutoFit/>
          </a:bodyPr>
          <a:lstStyle/>
          <a:p>
            <a:pPr marL="342900" indent="-342900">
              <a:lnSpc>
                <a:spcPct val="120000"/>
              </a:lnSpc>
              <a:spcBef>
                <a:spcPts val="1200"/>
              </a:spcBef>
              <a:buFont typeface="Wingdings" panose="05000000000000000000" pitchFamily="2" charset="2"/>
              <a:buChar char="Ø"/>
            </a:pPr>
            <a:r>
              <a:rPr lang="zh-CN" altLang="en-US" sz="24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rPr>
              <a:t>上述</a:t>
            </a:r>
            <a:r>
              <a:rPr lang="zh-CN" altLang="zh-CN" sz="24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rPr>
              <a:t>映射关系是多样的，可以是一对一的，也可以是一对多的，也就是一篇文档可以是多归属的</a:t>
            </a:r>
            <a:endParaRPr lang="en-US" altLang="zh-CN" sz="24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endParaRPr>
          </a:p>
          <a:p>
            <a:pPr marL="342900" indent="-342900">
              <a:lnSpc>
                <a:spcPct val="120000"/>
              </a:lnSpc>
              <a:spcBef>
                <a:spcPts val="1200"/>
              </a:spcBef>
              <a:buFont typeface="Wingdings" panose="05000000000000000000" pitchFamily="2" charset="2"/>
              <a:buChar char="Ø"/>
            </a:pPr>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文本分类的映射规则是系统根据已经掌握的每类若干样本的数据信息，总结出分类的规律性而建立的判别公式或判别规则</a:t>
            </a:r>
            <a:endParaRPr lang="en-US" altLang="zh-CN" sz="2400" b="1" dirty="0">
              <a:solidFill>
                <a:schemeClr val="accent6">
                  <a:lumMod val="75000"/>
                </a:schemeClr>
              </a:solidFill>
              <a:latin typeface="微软雅黑" panose="020B0503020204020204" pitchFamily="34" charset="-122"/>
              <a:ea typeface="微软雅黑" panose="020B0503020204020204" pitchFamily="34" charset="-122"/>
            </a:endParaRPr>
          </a:p>
          <a:p>
            <a:pPr marL="342900" indent="-342900">
              <a:lnSpc>
                <a:spcPct val="120000"/>
              </a:lnSpc>
              <a:spcBef>
                <a:spcPts val="1200"/>
              </a:spcBef>
              <a:buFont typeface="Wingdings" panose="05000000000000000000" pitchFamily="2" charset="2"/>
              <a:buChar char="Ø"/>
            </a:pPr>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在遇到新文本时，根据总结出的判别公式或规则，确定此新文本的相关类别</a:t>
            </a:r>
          </a:p>
        </p:txBody>
      </p:sp>
    </p:spTree>
    <p:extLst>
      <p:ext uri="{BB962C8B-B14F-4D97-AF65-F5344CB8AC3E}">
        <p14:creationId xmlns:p14="http://schemas.microsoft.com/office/powerpoint/2010/main" val="4150084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2B49E54-963B-443E-BE34-238C721A32B0}"/>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30</a:t>
            </a:fld>
            <a:endParaRPr lang="en-US" dirty="0">
              <a:solidFill>
                <a:prstClr val="black">
                  <a:lumMod val="75000"/>
                  <a:lumOff val="25000"/>
                </a:prstClr>
              </a:solidFill>
            </a:endParaRPr>
          </a:p>
        </p:txBody>
      </p:sp>
      <p:sp>
        <p:nvSpPr>
          <p:cNvPr id="5" name="矩形 4">
            <a:extLst>
              <a:ext uri="{FF2B5EF4-FFF2-40B4-BE49-F238E27FC236}">
                <a16:creationId xmlns:a16="http://schemas.microsoft.com/office/drawing/2014/main" id="{8E1BB7F6-C4E5-4850-8743-0F750A648C77}"/>
              </a:ext>
            </a:extLst>
          </p:cNvPr>
          <p:cNvSpPr/>
          <p:nvPr/>
        </p:nvSpPr>
        <p:spPr>
          <a:xfrm>
            <a:off x="1388868" y="3104710"/>
            <a:ext cx="10061964" cy="2361544"/>
          </a:xfrm>
          <a:prstGeom prst="rect">
            <a:avLst/>
          </a:prstGeom>
        </p:spPr>
        <p:txBody>
          <a:bodyPr wrap="square">
            <a:spAutoFit/>
          </a:bodyPr>
          <a:lstStyle/>
          <a:p>
            <a:pPr marL="342900" indent="-342900">
              <a:lnSpc>
                <a:spcPct val="120000"/>
              </a:lnSpc>
              <a:spcBef>
                <a:spcPts val="1200"/>
              </a:spcBef>
              <a:buFont typeface="Wingdings" panose="05000000000000000000" pitchFamily="2" charset="2"/>
              <a:buChar char="ü"/>
            </a:pPr>
            <a:r>
              <a:rPr lang="zh-CN" altLang="en-US" sz="25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rPr>
              <a:t>只有在有非常非常多的训练示例可用的情况下才能估计出来</a:t>
            </a:r>
            <a:endParaRPr lang="en-US" altLang="zh-CN" sz="25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endParaRPr>
          </a:p>
          <a:p>
            <a:pPr marL="342900" indent="-342900">
              <a:lnSpc>
                <a:spcPct val="120000"/>
              </a:lnSpc>
              <a:spcBef>
                <a:spcPts val="1200"/>
              </a:spcBef>
              <a:buFont typeface="Wingdings" panose="05000000000000000000" pitchFamily="2" charset="2"/>
              <a:buChar char="ü"/>
            </a:pPr>
            <a:r>
              <a:rPr lang="zh-CN" altLang="en-US" sz="25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rPr>
              <a:t>我们可以只计算语料库中的相对频率</a:t>
            </a:r>
            <a:endParaRPr lang="en-US" altLang="zh-CN" sz="25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endParaRPr>
          </a:p>
          <a:p>
            <a:pPr marL="342900" indent="-342900">
              <a:lnSpc>
                <a:spcPct val="120000"/>
              </a:lnSpc>
              <a:spcBef>
                <a:spcPts val="1200"/>
              </a:spcBef>
              <a:buFont typeface="Wingdings" panose="05000000000000000000" pitchFamily="2" charset="2"/>
              <a:buChar char="ü"/>
            </a:pPr>
            <a:r>
              <a:rPr lang="zh-CN" altLang="en-US" sz="25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rPr>
              <a:t>由于每个概率值很小，相乘得到的结果会越来越小</a:t>
            </a:r>
            <a:endParaRPr lang="en-US" altLang="zh-CN" sz="25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endParaRPr>
          </a:p>
          <a:p>
            <a:pPr marL="342900" indent="-342900">
              <a:lnSpc>
                <a:spcPct val="120000"/>
              </a:lnSpc>
              <a:spcBef>
                <a:spcPts val="1200"/>
              </a:spcBef>
              <a:buFont typeface="Wingdings" panose="05000000000000000000" pitchFamily="2" charset="2"/>
              <a:buChar char="ü"/>
            </a:pPr>
            <a:r>
              <a:rPr lang="zh-CN" altLang="en-US" sz="25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rPr>
              <a:t>为了避免计算过程出现下溢</a:t>
            </a:r>
            <a:r>
              <a:rPr lang="en-US" altLang="zh-CN" sz="25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rPr>
              <a:t>(</a:t>
            </a:r>
            <a:r>
              <a:rPr lang="en-US" altLang="zh-CN" sz="2500" b="1" dirty="0" err="1">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rPr>
              <a:t>underflower</a:t>
            </a:r>
            <a:r>
              <a:rPr lang="en-US" altLang="zh-CN" sz="25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rPr>
              <a:t>)</a:t>
            </a:r>
            <a:r>
              <a:rPr lang="zh-CN" altLang="en-US" sz="25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rPr>
              <a:t>，可以引入对数函数</a:t>
            </a:r>
            <a:r>
              <a:rPr lang="en-US" altLang="zh-CN" sz="25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rPr>
              <a:t>Log</a:t>
            </a:r>
          </a:p>
        </p:txBody>
      </p:sp>
      <p:graphicFrame>
        <p:nvGraphicFramePr>
          <p:cNvPr id="6" name="Object 2">
            <a:extLst>
              <a:ext uri="{FF2B5EF4-FFF2-40B4-BE49-F238E27FC236}">
                <a16:creationId xmlns:a16="http://schemas.microsoft.com/office/drawing/2014/main" id="{87C5F8EB-954E-4153-89A8-4E68736DD53C}"/>
              </a:ext>
            </a:extLst>
          </p:cNvPr>
          <p:cNvGraphicFramePr>
            <a:graphicFrameLocks noChangeAspect="1"/>
          </p:cNvGraphicFramePr>
          <p:nvPr>
            <p:extLst>
              <p:ext uri="{D42A27DB-BD31-4B8C-83A1-F6EECF244321}">
                <p14:modId xmlns:p14="http://schemas.microsoft.com/office/powerpoint/2010/main" val="1463055538"/>
              </p:ext>
            </p:extLst>
          </p:nvPr>
        </p:nvGraphicFramePr>
        <p:xfrm>
          <a:off x="3030966" y="1759237"/>
          <a:ext cx="5635625" cy="1136650"/>
        </p:xfrm>
        <a:graphic>
          <a:graphicData uri="http://schemas.openxmlformats.org/presentationml/2006/ole">
            <mc:AlternateContent xmlns:mc="http://schemas.openxmlformats.org/markup-compatibility/2006">
              <mc:Choice xmlns:v="urn:schemas-microsoft-com:vml" Requires="v">
                <p:oleObj spid="_x0000_s22631" name="Equation" r:id="rId4" imgW="1828800" imgH="368300" progId="Equation.3">
                  <p:embed/>
                </p:oleObj>
              </mc:Choice>
              <mc:Fallback>
                <p:oleObj name="Equation" r:id="rId4" imgW="1828800" imgH="368300" progId="Equation.3">
                  <p:embed/>
                  <p:pic>
                    <p:nvPicPr>
                      <p:cNvPr id="11" name="Object 2">
                        <a:extLst>
                          <a:ext uri="{FF2B5EF4-FFF2-40B4-BE49-F238E27FC236}">
                            <a16:creationId xmlns:a16="http://schemas.microsoft.com/office/drawing/2014/main" id="{5396AB20-3528-4FE3-B6D6-192BA37FFF8E}"/>
                          </a:ext>
                        </a:extLst>
                      </p:cNvPr>
                      <p:cNvPicPr>
                        <a:picLocks noChangeAspect="1" noChangeArrowheads="1"/>
                      </p:cNvPicPr>
                      <p:nvPr/>
                    </p:nvPicPr>
                    <p:blipFill>
                      <a:blip r:embed="rId5"/>
                      <a:srcRect/>
                      <a:stretch>
                        <a:fillRect/>
                      </a:stretch>
                    </p:blipFill>
                    <p:spPr bwMode="auto">
                      <a:xfrm>
                        <a:off x="3030966" y="1759237"/>
                        <a:ext cx="5635625" cy="1136650"/>
                      </a:xfrm>
                      <a:prstGeom prst="rect">
                        <a:avLst/>
                      </a:prstGeom>
                      <a:noFill/>
                      <a:ln>
                        <a:noFill/>
                      </a:ln>
                      <a:effectLst/>
                    </p:spPr>
                  </p:pic>
                </p:oleObj>
              </mc:Fallback>
            </mc:AlternateContent>
          </a:graphicData>
        </a:graphic>
      </p:graphicFrame>
      <p:sp>
        <p:nvSpPr>
          <p:cNvPr id="7" name="标题 2">
            <a:extLst>
              <a:ext uri="{FF2B5EF4-FFF2-40B4-BE49-F238E27FC236}">
                <a16:creationId xmlns:a16="http://schemas.microsoft.com/office/drawing/2014/main" id="{8858D57E-AE9F-4E57-89A0-598574C11736}"/>
              </a:ext>
            </a:extLst>
          </p:cNvPr>
          <p:cNvSpPr>
            <a:spLocks noGrp="1"/>
          </p:cNvSpPr>
          <p:nvPr>
            <p:ph type="title"/>
          </p:nvPr>
        </p:nvSpPr>
        <p:spPr>
          <a:xfrm>
            <a:off x="438150" y="178588"/>
            <a:ext cx="5981700" cy="471365"/>
          </a:xfrm>
        </p:spPr>
        <p:txBody>
          <a:bodyPr/>
          <a:lstStyle/>
          <a:p>
            <a:r>
              <a:rPr lang="zh-CN" altLang="en-US" dirty="0"/>
              <a:t>朴素贝叶斯文本分类</a:t>
            </a:r>
          </a:p>
        </p:txBody>
      </p:sp>
      <p:sp>
        <p:nvSpPr>
          <p:cNvPr id="8" name="文本占位符 3">
            <a:extLst>
              <a:ext uri="{FF2B5EF4-FFF2-40B4-BE49-F238E27FC236}">
                <a16:creationId xmlns:a16="http://schemas.microsoft.com/office/drawing/2014/main" id="{609BB0CD-CD39-4C87-9E5F-560A8127F251}"/>
              </a:ext>
            </a:extLst>
          </p:cNvPr>
          <p:cNvSpPr>
            <a:spLocks noGrp="1"/>
          </p:cNvSpPr>
          <p:nvPr>
            <p:ph type="body" sz="half" idx="2"/>
          </p:nvPr>
        </p:nvSpPr>
        <p:spPr>
          <a:xfrm>
            <a:off x="3180191" y="649953"/>
            <a:ext cx="5486400" cy="412781"/>
          </a:xfrm>
        </p:spPr>
        <p:txBody>
          <a:bodyPr/>
          <a:lstStyle/>
          <a:p>
            <a:r>
              <a:rPr lang="zh-CN" altLang="en-US" dirty="0"/>
              <a:t>应用于文档和类的贝叶斯规则</a:t>
            </a:r>
          </a:p>
        </p:txBody>
      </p:sp>
    </p:spTree>
    <p:extLst>
      <p:ext uri="{BB962C8B-B14F-4D97-AF65-F5344CB8AC3E}">
        <p14:creationId xmlns:p14="http://schemas.microsoft.com/office/powerpoint/2010/main" val="1614137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07E7C52-E994-4DCE-B476-1C4B1090757B}"/>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31</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1B321B26-8743-4904-A689-BA1153369EF2}"/>
              </a:ext>
            </a:extLst>
          </p:cNvPr>
          <p:cNvSpPr>
            <a:spLocks noGrp="1"/>
          </p:cNvSpPr>
          <p:nvPr>
            <p:ph type="title"/>
          </p:nvPr>
        </p:nvSpPr>
        <p:spPr/>
        <p:txBody>
          <a:bodyPr/>
          <a:lstStyle/>
          <a:p>
            <a:r>
              <a:rPr lang="zh-CN" altLang="en-US" dirty="0"/>
              <a:t>学习过程</a:t>
            </a:r>
          </a:p>
        </p:txBody>
      </p:sp>
      <p:sp>
        <p:nvSpPr>
          <p:cNvPr id="4" name="文本占位符 3">
            <a:extLst>
              <a:ext uri="{FF2B5EF4-FFF2-40B4-BE49-F238E27FC236}">
                <a16:creationId xmlns:a16="http://schemas.microsoft.com/office/drawing/2014/main" id="{446F2808-F4B3-4394-BA2A-BC6C218EECB6}"/>
              </a:ext>
            </a:extLst>
          </p:cNvPr>
          <p:cNvSpPr>
            <a:spLocks noGrp="1"/>
          </p:cNvSpPr>
          <p:nvPr>
            <p:ph type="body" sz="half" idx="2"/>
          </p:nvPr>
        </p:nvSpPr>
        <p:spPr/>
        <p:txBody>
          <a:bodyPr/>
          <a:lstStyle/>
          <a:p>
            <a:r>
              <a:rPr lang="zh-CN" altLang="en-US" dirty="0"/>
              <a:t>计算先验概率和似然函数的过程</a:t>
            </a:r>
          </a:p>
        </p:txBody>
      </p:sp>
      <p:sp>
        <p:nvSpPr>
          <p:cNvPr id="5" name="TextBox 23">
            <a:extLst>
              <a:ext uri="{FF2B5EF4-FFF2-40B4-BE49-F238E27FC236}">
                <a16:creationId xmlns:a16="http://schemas.microsoft.com/office/drawing/2014/main" id="{B95379A0-1718-4D1C-8763-0C6A8E0C8A8B}"/>
              </a:ext>
            </a:extLst>
          </p:cNvPr>
          <p:cNvSpPr txBox="1"/>
          <p:nvPr/>
        </p:nvSpPr>
        <p:spPr>
          <a:xfrm>
            <a:off x="1649157" y="2306267"/>
            <a:ext cx="9728502" cy="861762"/>
          </a:xfrm>
          <a:prstGeom prst="rect">
            <a:avLst/>
          </a:prstGeom>
          <a:noFill/>
        </p:spPr>
        <p:txBody>
          <a:bodyPr wrap="square" lIns="121908" tIns="60954" rIns="121908" bIns="60954" rtlCol="0">
            <a:spAutoFit/>
          </a:bodyPr>
          <a:lstStyle/>
          <a:p>
            <a:pPr>
              <a:defRPr/>
            </a:pPr>
            <a:r>
              <a:rPr lang="en-US" altLang="zh-CN" sz="2400" dirty="0">
                <a:solidFill>
                  <a:schemeClr val="accent5">
                    <a:lumMod val="75000"/>
                  </a:schemeClr>
                </a:solidFill>
                <a:latin typeface="微软雅黑" panose="020B0503020204020204" pitchFamily="34" charset="-122"/>
                <a:ea typeface="微软雅黑" panose="020B0503020204020204" pitchFamily="34" charset="-122"/>
              </a:rPr>
              <a:t>※ </a:t>
            </a:r>
            <a:r>
              <a:rPr lang="zh-CN" altLang="en-US" sz="2400" dirty="0">
                <a:solidFill>
                  <a:schemeClr val="accent5">
                    <a:lumMod val="75000"/>
                  </a:schemeClr>
                </a:solidFill>
                <a:latin typeface="微软雅黑" panose="020B0503020204020204" pitchFamily="34" charset="-122"/>
                <a:ea typeface="微软雅黑" panose="020B0503020204020204" pitchFamily="34" charset="-122"/>
              </a:rPr>
              <a:t>训练朴素贝叶斯的过程其实就是计算先验概率和似然函数的过程</a:t>
            </a:r>
          </a:p>
          <a:p>
            <a:pPr>
              <a:defRPr/>
            </a:pPr>
            <a:r>
              <a:rPr lang="en-US" altLang="zh-CN" sz="2400" dirty="0">
                <a:solidFill>
                  <a:schemeClr val="accent5">
                    <a:lumMod val="75000"/>
                  </a:schemeClr>
                </a:solidFill>
                <a:latin typeface="微软雅黑" panose="020B0503020204020204" pitchFamily="34" charset="-122"/>
                <a:ea typeface="微软雅黑" panose="020B0503020204020204" pitchFamily="34" charset="-122"/>
              </a:rPr>
              <a:t>※ P(</a:t>
            </a:r>
            <a:r>
              <a:rPr lang="en-US" altLang="zh-CN" sz="2400" dirty="0" err="1">
                <a:solidFill>
                  <a:schemeClr val="accent5">
                    <a:lumMod val="75000"/>
                  </a:schemeClr>
                </a:solidFill>
                <a:latin typeface="微软雅黑" panose="020B0503020204020204" pitchFamily="34" charset="-122"/>
                <a:ea typeface="微软雅黑" panose="020B0503020204020204" pitchFamily="34" charset="-122"/>
              </a:rPr>
              <a:t>cj</a:t>
            </a:r>
            <a:r>
              <a:rPr lang="en-US" altLang="zh-CN" sz="2400" dirty="0">
                <a:solidFill>
                  <a:schemeClr val="accent5">
                    <a:lumMod val="75000"/>
                  </a:schemeClr>
                </a:solidFill>
                <a:latin typeface="微软雅黑" panose="020B0503020204020204" pitchFamily="34" charset="-122"/>
                <a:ea typeface="微软雅黑" panose="020B0503020204020204" pitchFamily="34" charset="-122"/>
              </a:rPr>
              <a:t>)</a:t>
            </a:r>
            <a:r>
              <a:rPr lang="zh-CN" altLang="en-US" sz="2400" dirty="0">
                <a:solidFill>
                  <a:schemeClr val="accent5">
                    <a:lumMod val="75000"/>
                  </a:schemeClr>
                </a:solidFill>
                <a:latin typeface="微软雅黑" panose="020B0503020204020204" pitchFamily="34" charset="-122"/>
                <a:ea typeface="微软雅黑" panose="020B0503020204020204" pitchFamily="34" charset="-122"/>
              </a:rPr>
              <a:t>：在所有文档中，类别为</a:t>
            </a:r>
            <a:r>
              <a:rPr lang="en-US" altLang="zh-CN" sz="2400" dirty="0" err="1">
                <a:solidFill>
                  <a:schemeClr val="accent5">
                    <a:lumMod val="75000"/>
                  </a:schemeClr>
                </a:solidFill>
                <a:latin typeface="微软雅黑" panose="020B0503020204020204" pitchFamily="34" charset="-122"/>
                <a:ea typeface="微软雅黑" panose="020B0503020204020204" pitchFamily="34" charset="-122"/>
              </a:rPr>
              <a:t>cj</a:t>
            </a:r>
            <a:r>
              <a:rPr lang="zh-CN" altLang="en-US" sz="2400" dirty="0">
                <a:solidFill>
                  <a:schemeClr val="accent5">
                    <a:lumMod val="75000"/>
                  </a:schemeClr>
                </a:solidFill>
                <a:latin typeface="微软雅黑" panose="020B0503020204020204" pitchFamily="34" charset="-122"/>
                <a:ea typeface="微软雅黑" panose="020B0503020204020204" pitchFamily="34" charset="-122"/>
              </a:rPr>
              <a:t>的文档出现的概率</a:t>
            </a:r>
            <a:endParaRPr lang="en-US" altLang="zh-CN" sz="2400"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6" name="Text Placeholder 3">
            <a:extLst>
              <a:ext uri="{FF2B5EF4-FFF2-40B4-BE49-F238E27FC236}">
                <a16:creationId xmlns:a16="http://schemas.microsoft.com/office/drawing/2014/main" id="{AD22D76E-2463-4253-B4F9-706F99B0ACDF}"/>
              </a:ext>
            </a:extLst>
          </p:cNvPr>
          <p:cNvSpPr txBox="1">
            <a:spLocks/>
          </p:cNvSpPr>
          <p:nvPr/>
        </p:nvSpPr>
        <p:spPr>
          <a:xfrm>
            <a:off x="1188720" y="1812743"/>
            <a:ext cx="10066019" cy="369332"/>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spcBef>
                <a:spcPct val="20000"/>
              </a:spcBef>
              <a:defRPr/>
            </a:pPr>
            <a:r>
              <a:rPr lang="zh-CN" altLang="en-US" sz="2400" b="1" dirty="0">
                <a:solidFill>
                  <a:srgbClr val="0476BF"/>
                </a:solidFill>
              </a:rPr>
              <a:t>先验概率计算：</a:t>
            </a:r>
            <a:endParaRPr lang="en-US" sz="2400" b="1" dirty="0">
              <a:solidFill>
                <a:srgbClr val="0476BF"/>
              </a:solidFill>
            </a:endParaRPr>
          </a:p>
        </p:txBody>
      </p:sp>
      <p:graphicFrame>
        <p:nvGraphicFramePr>
          <p:cNvPr id="8" name="Object 3">
            <a:extLst>
              <a:ext uri="{FF2B5EF4-FFF2-40B4-BE49-F238E27FC236}">
                <a16:creationId xmlns:a16="http://schemas.microsoft.com/office/drawing/2014/main" id="{6DD52127-B29E-42B0-93FA-577D8975C543}"/>
              </a:ext>
            </a:extLst>
          </p:cNvPr>
          <p:cNvGraphicFramePr>
            <a:graphicFrameLocks noChangeAspect="1"/>
          </p:cNvGraphicFramePr>
          <p:nvPr>
            <p:extLst>
              <p:ext uri="{D42A27DB-BD31-4B8C-83A1-F6EECF244321}">
                <p14:modId xmlns:p14="http://schemas.microsoft.com/office/powerpoint/2010/main" val="3736474368"/>
              </p:ext>
            </p:extLst>
          </p:nvPr>
        </p:nvGraphicFramePr>
        <p:xfrm>
          <a:off x="3584511" y="3689972"/>
          <a:ext cx="4677759" cy="1301683"/>
        </p:xfrm>
        <a:graphic>
          <a:graphicData uri="http://schemas.openxmlformats.org/presentationml/2006/ole">
            <mc:AlternateContent xmlns:mc="http://schemas.openxmlformats.org/markup-compatibility/2006">
              <mc:Choice xmlns:v="urn:schemas-microsoft-com:vml" Requires="v">
                <p:oleObj spid="_x0000_s24672" name="Equation" r:id="rId4" imgW="1587500" imgH="444500" progId="Equation.3">
                  <p:embed/>
                </p:oleObj>
              </mc:Choice>
              <mc:Fallback>
                <p:oleObj name="Equation" r:id="rId4" imgW="1587500" imgH="444500" progId="Equation.3">
                  <p:embed/>
                  <p:pic>
                    <p:nvPicPr>
                      <p:cNvPr id="8" name="Object 3">
                        <a:extLst>
                          <a:ext uri="{FF2B5EF4-FFF2-40B4-BE49-F238E27FC236}">
                            <a16:creationId xmlns:a16="http://schemas.microsoft.com/office/drawing/2014/main" id="{6DD52127-B29E-42B0-93FA-577D8975C543}"/>
                          </a:ext>
                        </a:extLst>
                      </p:cNvPr>
                      <p:cNvPicPr>
                        <a:picLocks noChangeAspect="1" noChangeArrowheads="1"/>
                      </p:cNvPicPr>
                      <p:nvPr/>
                    </p:nvPicPr>
                    <p:blipFill>
                      <a:blip r:embed="rId5"/>
                      <a:srcRect/>
                      <a:stretch>
                        <a:fillRect/>
                      </a:stretch>
                    </p:blipFill>
                    <p:spPr bwMode="auto">
                      <a:xfrm>
                        <a:off x="3584511" y="3689972"/>
                        <a:ext cx="4677759" cy="1301683"/>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896098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07E7C52-E994-4DCE-B476-1C4B1090757B}"/>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32</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1B321B26-8743-4904-A689-BA1153369EF2}"/>
              </a:ext>
            </a:extLst>
          </p:cNvPr>
          <p:cNvSpPr>
            <a:spLocks noGrp="1"/>
          </p:cNvSpPr>
          <p:nvPr>
            <p:ph type="title"/>
          </p:nvPr>
        </p:nvSpPr>
        <p:spPr/>
        <p:txBody>
          <a:bodyPr/>
          <a:lstStyle/>
          <a:p>
            <a:r>
              <a:rPr lang="zh-CN" altLang="en-US" dirty="0"/>
              <a:t>学习过程</a:t>
            </a:r>
          </a:p>
        </p:txBody>
      </p:sp>
      <p:sp>
        <p:nvSpPr>
          <p:cNvPr id="4" name="文本占位符 3">
            <a:extLst>
              <a:ext uri="{FF2B5EF4-FFF2-40B4-BE49-F238E27FC236}">
                <a16:creationId xmlns:a16="http://schemas.microsoft.com/office/drawing/2014/main" id="{446F2808-F4B3-4394-BA2A-BC6C218EECB6}"/>
              </a:ext>
            </a:extLst>
          </p:cNvPr>
          <p:cNvSpPr>
            <a:spLocks noGrp="1"/>
          </p:cNvSpPr>
          <p:nvPr>
            <p:ph type="body" sz="half" idx="2"/>
          </p:nvPr>
        </p:nvSpPr>
        <p:spPr/>
        <p:txBody>
          <a:bodyPr/>
          <a:lstStyle/>
          <a:p>
            <a:r>
              <a:rPr lang="zh-CN" altLang="en-US" dirty="0"/>
              <a:t>计算先验概率和似然函数的过程</a:t>
            </a:r>
          </a:p>
        </p:txBody>
      </p:sp>
      <p:sp>
        <p:nvSpPr>
          <p:cNvPr id="5" name="TextBox 23">
            <a:extLst>
              <a:ext uri="{FF2B5EF4-FFF2-40B4-BE49-F238E27FC236}">
                <a16:creationId xmlns:a16="http://schemas.microsoft.com/office/drawing/2014/main" id="{B95379A0-1718-4D1C-8763-0C6A8E0C8A8B}"/>
              </a:ext>
            </a:extLst>
          </p:cNvPr>
          <p:cNvSpPr txBox="1"/>
          <p:nvPr/>
        </p:nvSpPr>
        <p:spPr>
          <a:xfrm>
            <a:off x="1165860" y="2187424"/>
            <a:ext cx="10329483" cy="1231094"/>
          </a:xfrm>
          <a:prstGeom prst="rect">
            <a:avLst/>
          </a:prstGeom>
          <a:noFill/>
        </p:spPr>
        <p:txBody>
          <a:bodyPr wrap="square" lIns="121908" tIns="60954" rIns="121908" bIns="60954" rtlCol="0">
            <a:spAutoFit/>
          </a:bodyPr>
          <a:lstStyle/>
          <a:p>
            <a:pPr>
              <a:defRPr/>
            </a:pPr>
            <a:r>
              <a:rPr lang="en-US" altLang="zh-CN" sz="2400" dirty="0">
                <a:solidFill>
                  <a:schemeClr val="accent5">
                    <a:lumMod val="75000"/>
                  </a:schemeClr>
                </a:solidFill>
                <a:latin typeface="微软雅黑" panose="020B0503020204020204" pitchFamily="34" charset="-122"/>
                <a:ea typeface="微软雅黑" panose="020B0503020204020204" pitchFamily="34" charset="-122"/>
              </a:rPr>
              <a:t>※ </a:t>
            </a:r>
            <a:r>
              <a:rPr lang="zh-CN" altLang="en-US" sz="2400" dirty="0">
                <a:solidFill>
                  <a:schemeClr val="accent5">
                    <a:lumMod val="75000"/>
                  </a:schemeClr>
                </a:solidFill>
                <a:latin typeface="微软雅黑" panose="020B0503020204020204" pitchFamily="34" charset="-122"/>
                <a:ea typeface="微软雅黑" panose="020B0503020204020204" pitchFamily="34" charset="-122"/>
              </a:rPr>
              <a:t>训练朴素贝叶斯的过程其实就是计算先验概率和似然函数的过程</a:t>
            </a:r>
          </a:p>
          <a:p>
            <a:pPr>
              <a:defRPr/>
            </a:pPr>
            <a:r>
              <a:rPr lang="en-US" altLang="zh-CN" sz="2400" dirty="0">
                <a:solidFill>
                  <a:schemeClr val="accent5">
                    <a:lumMod val="75000"/>
                  </a:schemeClr>
                </a:solidFill>
                <a:latin typeface="微软雅黑" panose="020B0503020204020204" pitchFamily="34" charset="-122"/>
                <a:ea typeface="微软雅黑" panose="020B0503020204020204" pitchFamily="34" charset="-122"/>
              </a:rPr>
              <a:t>※ </a:t>
            </a:r>
            <a:r>
              <a:rPr lang="zh-CN" altLang="en-US" sz="2400" dirty="0">
                <a:solidFill>
                  <a:schemeClr val="accent5">
                    <a:lumMod val="75000"/>
                  </a:schemeClr>
                </a:solidFill>
                <a:latin typeface="微软雅黑" panose="020B0503020204020204" pitchFamily="34" charset="-122"/>
                <a:ea typeface="微软雅黑" panose="020B0503020204020204" pitchFamily="34" charset="-122"/>
              </a:rPr>
              <a:t>在主题</a:t>
            </a:r>
            <a:r>
              <a:rPr lang="en-US" altLang="zh-CN" sz="2400" dirty="0" err="1">
                <a:solidFill>
                  <a:schemeClr val="accent5">
                    <a:lumMod val="75000"/>
                  </a:schemeClr>
                </a:solidFill>
                <a:latin typeface="微软雅黑" panose="020B0503020204020204" pitchFamily="34" charset="-122"/>
                <a:ea typeface="微软雅黑" panose="020B0503020204020204" pitchFamily="34" charset="-122"/>
              </a:rPr>
              <a:t>cj</a:t>
            </a:r>
            <a:r>
              <a:rPr lang="zh-CN" altLang="en-US" sz="2400" dirty="0">
                <a:solidFill>
                  <a:schemeClr val="accent5">
                    <a:lumMod val="75000"/>
                  </a:schemeClr>
                </a:solidFill>
                <a:latin typeface="微软雅黑" panose="020B0503020204020204" pitchFamily="34" charset="-122"/>
                <a:ea typeface="微软雅黑" panose="020B0503020204020204" pitchFamily="34" charset="-122"/>
              </a:rPr>
              <a:t>的文档中，单词</a:t>
            </a:r>
            <a:r>
              <a:rPr lang="en-US" altLang="zh-CN" sz="2400" dirty="0" err="1">
                <a:solidFill>
                  <a:schemeClr val="accent5">
                    <a:lumMod val="75000"/>
                  </a:schemeClr>
                </a:solidFill>
                <a:latin typeface="微软雅黑" panose="020B0503020204020204" pitchFamily="34" charset="-122"/>
                <a:ea typeface="微软雅黑" panose="020B0503020204020204" pitchFamily="34" charset="-122"/>
              </a:rPr>
              <a:t>wi</a:t>
            </a:r>
            <a:r>
              <a:rPr lang="zh-CN" altLang="en-US" sz="2400" dirty="0">
                <a:solidFill>
                  <a:schemeClr val="accent5">
                    <a:lumMod val="75000"/>
                  </a:schemeClr>
                </a:solidFill>
                <a:latin typeface="微软雅黑" panose="020B0503020204020204" pitchFamily="34" charset="-122"/>
                <a:ea typeface="微软雅黑" panose="020B0503020204020204" pitchFamily="34" charset="-122"/>
              </a:rPr>
              <a:t>在所有单词中出现的百分比</a:t>
            </a:r>
            <a:endParaRPr lang="en-US" altLang="zh-CN" sz="2400" dirty="0">
              <a:solidFill>
                <a:schemeClr val="accent5">
                  <a:lumMod val="75000"/>
                </a:schemeClr>
              </a:solidFill>
              <a:latin typeface="微软雅黑" panose="020B0503020204020204" pitchFamily="34" charset="-122"/>
              <a:ea typeface="微软雅黑" panose="020B0503020204020204" pitchFamily="34" charset="-122"/>
            </a:endParaRPr>
          </a:p>
          <a:p>
            <a:pPr>
              <a:defRPr/>
            </a:pPr>
            <a:r>
              <a:rPr lang="en-US" altLang="zh-CN" sz="2400" dirty="0">
                <a:solidFill>
                  <a:schemeClr val="accent5">
                    <a:lumMod val="75000"/>
                  </a:schemeClr>
                </a:solidFill>
                <a:latin typeface="微软雅黑" panose="020B0503020204020204" pitchFamily="34" charset="-122"/>
                <a:ea typeface="微软雅黑" panose="020B0503020204020204" pitchFamily="34" charset="-122"/>
              </a:rPr>
              <a:t>※ </a:t>
            </a:r>
            <a:r>
              <a:rPr lang="zh-CN" altLang="en-US" sz="2400" dirty="0">
                <a:solidFill>
                  <a:schemeClr val="accent5">
                    <a:lumMod val="75000"/>
                  </a:schemeClr>
                </a:solidFill>
                <a:latin typeface="微软雅黑" panose="020B0503020204020204" pitchFamily="34" charset="-122"/>
                <a:ea typeface="微软雅黑" panose="020B0503020204020204" pitchFamily="34" charset="-122"/>
              </a:rPr>
              <a:t>通过连接主题</a:t>
            </a:r>
            <a:r>
              <a:rPr lang="en-US" altLang="zh-CN" sz="2400" dirty="0">
                <a:solidFill>
                  <a:schemeClr val="accent5">
                    <a:lumMod val="75000"/>
                  </a:schemeClr>
                </a:solidFill>
                <a:latin typeface="微软雅黑" panose="020B0503020204020204" pitchFamily="34" charset="-122"/>
                <a:ea typeface="微软雅黑" panose="020B0503020204020204" pitchFamily="34" charset="-122"/>
              </a:rPr>
              <a:t>j</a:t>
            </a:r>
            <a:r>
              <a:rPr lang="zh-CN" altLang="en-US" sz="2400" dirty="0">
                <a:solidFill>
                  <a:schemeClr val="accent5">
                    <a:lumMod val="75000"/>
                  </a:schemeClr>
                </a:solidFill>
                <a:latin typeface="微软雅黑" panose="020B0503020204020204" pitchFamily="34" charset="-122"/>
                <a:ea typeface="微软雅黑" panose="020B0503020204020204" pitchFamily="34" charset="-122"/>
              </a:rPr>
              <a:t>中的所有文档来创建大型文档</a:t>
            </a:r>
            <a:r>
              <a:rPr lang="en-US" altLang="zh-CN" sz="2400" dirty="0">
                <a:solidFill>
                  <a:schemeClr val="accent5">
                    <a:lumMod val="75000"/>
                  </a:schemeClr>
                </a:solidFill>
                <a:latin typeface="微软雅黑" panose="020B0503020204020204" pitchFamily="34" charset="-122"/>
                <a:ea typeface="微软雅黑" panose="020B0503020204020204" pitchFamily="34" charset="-122"/>
              </a:rPr>
              <a:t>,</a:t>
            </a:r>
            <a:r>
              <a:rPr lang="zh-CN" altLang="en-US" sz="2400" dirty="0">
                <a:solidFill>
                  <a:schemeClr val="accent5">
                    <a:lumMod val="75000"/>
                  </a:schemeClr>
                </a:solidFill>
                <a:latin typeface="微软雅黑" panose="020B0503020204020204" pitchFamily="34" charset="-122"/>
                <a:ea typeface="微软雅黑" panose="020B0503020204020204" pitchFamily="34" charset="-122"/>
              </a:rPr>
              <a:t>在超大文档中使用</a:t>
            </a:r>
            <a:r>
              <a:rPr lang="en-US" altLang="zh-CN" sz="2400" dirty="0">
                <a:solidFill>
                  <a:schemeClr val="accent5">
                    <a:lumMod val="75000"/>
                  </a:schemeClr>
                </a:solidFill>
                <a:latin typeface="微软雅黑" panose="020B0503020204020204" pitchFamily="34" charset="-122"/>
                <a:ea typeface="微软雅黑" panose="020B0503020204020204" pitchFamily="34" charset="-122"/>
              </a:rPr>
              <a:t>w</a:t>
            </a:r>
            <a:r>
              <a:rPr lang="zh-CN" altLang="en-US" sz="2400" dirty="0">
                <a:solidFill>
                  <a:schemeClr val="accent5">
                    <a:lumMod val="75000"/>
                  </a:schemeClr>
                </a:solidFill>
                <a:latin typeface="微软雅黑" panose="020B0503020204020204" pitchFamily="34" charset="-122"/>
                <a:ea typeface="微软雅黑" panose="020B0503020204020204" pitchFamily="34" charset="-122"/>
              </a:rPr>
              <a:t>的频率</a:t>
            </a:r>
            <a:endParaRPr lang="en-US" altLang="zh-CN" sz="2400"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6" name="Text Placeholder 3">
            <a:extLst>
              <a:ext uri="{FF2B5EF4-FFF2-40B4-BE49-F238E27FC236}">
                <a16:creationId xmlns:a16="http://schemas.microsoft.com/office/drawing/2014/main" id="{AD22D76E-2463-4253-B4F9-706F99B0ACDF}"/>
              </a:ext>
            </a:extLst>
          </p:cNvPr>
          <p:cNvSpPr txBox="1">
            <a:spLocks/>
          </p:cNvSpPr>
          <p:nvPr/>
        </p:nvSpPr>
        <p:spPr>
          <a:xfrm>
            <a:off x="1165860" y="1774643"/>
            <a:ext cx="10066019" cy="369332"/>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spcBef>
                <a:spcPct val="20000"/>
              </a:spcBef>
              <a:defRPr/>
            </a:pPr>
            <a:r>
              <a:rPr lang="zh-CN" altLang="en-US" sz="2400" b="1" dirty="0">
                <a:solidFill>
                  <a:srgbClr val="0476BF"/>
                </a:solidFill>
              </a:rPr>
              <a:t>似然函数概率计算：</a:t>
            </a:r>
            <a:endParaRPr lang="en-US" sz="2400" b="1" dirty="0">
              <a:solidFill>
                <a:srgbClr val="0476BF"/>
              </a:solidFill>
            </a:endParaRPr>
          </a:p>
        </p:txBody>
      </p:sp>
      <p:graphicFrame>
        <p:nvGraphicFramePr>
          <p:cNvPr id="7" name="Object 2">
            <a:extLst>
              <a:ext uri="{FF2B5EF4-FFF2-40B4-BE49-F238E27FC236}">
                <a16:creationId xmlns:a16="http://schemas.microsoft.com/office/drawing/2014/main" id="{3CBFCF2C-C2D7-4EFA-A06D-26D68560711C}"/>
              </a:ext>
            </a:extLst>
          </p:cNvPr>
          <p:cNvGraphicFramePr>
            <a:graphicFrameLocks noChangeAspect="1"/>
          </p:cNvGraphicFramePr>
          <p:nvPr>
            <p:extLst>
              <p:ext uri="{D42A27DB-BD31-4B8C-83A1-F6EECF244321}">
                <p14:modId xmlns:p14="http://schemas.microsoft.com/office/powerpoint/2010/main" val="128758241"/>
              </p:ext>
            </p:extLst>
          </p:nvPr>
        </p:nvGraphicFramePr>
        <p:xfrm>
          <a:off x="3251383" y="3888470"/>
          <a:ext cx="5137697" cy="1716003"/>
        </p:xfrm>
        <a:graphic>
          <a:graphicData uri="http://schemas.openxmlformats.org/presentationml/2006/ole">
            <mc:AlternateContent xmlns:mc="http://schemas.openxmlformats.org/markup-compatibility/2006">
              <mc:Choice xmlns:v="urn:schemas-microsoft-com:vml" Requires="v">
                <p:oleObj spid="_x0000_s23646" name="Equation" r:id="rId4" imgW="1739900" imgH="584200" progId="Equation.3">
                  <p:embed/>
                </p:oleObj>
              </mc:Choice>
              <mc:Fallback>
                <p:oleObj name="Equation" r:id="rId4" imgW="1739900" imgH="584200" progId="Equation.3">
                  <p:embed/>
                  <p:pic>
                    <p:nvPicPr>
                      <p:cNvPr id="60" name="Object 2"/>
                      <p:cNvPicPr>
                        <a:picLocks noChangeAspect="1" noChangeArrowheads="1"/>
                      </p:cNvPicPr>
                      <p:nvPr/>
                    </p:nvPicPr>
                    <p:blipFill>
                      <a:blip r:embed="rId5"/>
                      <a:srcRect/>
                      <a:stretch>
                        <a:fillRect/>
                      </a:stretch>
                    </p:blipFill>
                    <p:spPr bwMode="auto">
                      <a:xfrm>
                        <a:off x="3251383" y="3888470"/>
                        <a:ext cx="5137697" cy="1716003"/>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786794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07E7C52-E994-4DCE-B476-1C4B1090757B}"/>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33</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1B321B26-8743-4904-A689-BA1153369EF2}"/>
              </a:ext>
            </a:extLst>
          </p:cNvPr>
          <p:cNvSpPr>
            <a:spLocks noGrp="1"/>
          </p:cNvSpPr>
          <p:nvPr>
            <p:ph type="title"/>
          </p:nvPr>
        </p:nvSpPr>
        <p:spPr/>
        <p:txBody>
          <a:bodyPr/>
          <a:lstStyle/>
          <a:p>
            <a:r>
              <a:rPr lang="zh-CN" altLang="en-US" dirty="0"/>
              <a:t>学习过程</a:t>
            </a:r>
          </a:p>
        </p:txBody>
      </p:sp>
      <p:sp>
        <p:nvSpPr>
          <p:cNvPr id="4" name="文本占位符 3">
            <a:extLst>
              <a:ext uri="{FF2B5EF4-FFF2-40B4-BE49-F238E27FC236}">
                <a16:creationId xmlns:a16="http://schemas.microsoft.com/office/drawing/2014/main" id="{446F2808-F4B3-4394-BA2A-BC6C218EECB6}"/>
              </a:ext>
            </a:extLst>
          </p:cNvPr>
          <p:cNvSpPr>
            <a:spLocks noGrp="1"/>
          </p:cNvSpPr>
          <p:nvPr>
            <p:ph type="body" sz="half" idx="2"/>
          </p:nvPr>
        </p:nvSpPr>
        <p:spPr/>
        <p:txBody>
          <a:bodyPr/>
          <a:lstStyle/>
          <a:p>
            <a:r>
              <a:rPr lang="zh-CN" altLang="en-US" dirty="0"/>
              <a:t>极大似然的问题</a:t>
            </a:r>
          </a:p>
        </p:txBody>
      </p:sp>
      <p:sp>
        <p:nvSpPr>
          <p:cNvPr id="5" name="TextBox 23">
            <a:extLst>
              <a:ext uri="{FF2B5EF4-FFF2-40B4-BE49-F238E27FC236}">
                <a16:creationId xmlns:a16="http://schemas.microsoft.com/office/drawing/2014/main" id="{B95379A0-1718-4D1C-8763-0C6A8E0C8A8B}"/>
              </a:ext>
            </a:extLst>
          </p:cNvPr>
          <p:cNvSpPr txBox="1"/>
          <p:nvPr/>
        </p:nvSpPr>
        <p:spPr>
          <a:xfrm>
            <a:off x="1165860" y="2187424"/>
            <a:ext cx="10329483" cy="492430"/>
          </a:xfrm>
          <a:prstGeom prst="rect">
            <a:avLst/>
          </a:prstGeom>
          <a:noFill/>
        </p:spPr>
        <p:txBody>
          <a:bodyPr wrap="square" lIns="121908" tIns="60954" rIns="121908" bIns="60954" rtlCol="0">
            <a:spAutoFit/>
          </a:bodyPr>
          <a:lstStyle/>
          <a:p>
            <a:pPr>
              <a:defRPr/>
            </a:pPr>
            <a:r>
              <a:rPr lang="en-US" altLang="zh-CN" sz="2400" dirty="0">
                <a:solidFill>
                  <a:schemeClr val="accent5">
                    <a:lumMod val="75000"/>
                  </a:schemeClr>
                </a:solidFill>
                <a:latin typeface="微软雅黑" panose="020B0503020204020204" pitchFamily="34" charset="-122"/>
                <a:ea typeface="微软雅黑" panose="020B0503020204020204" pitchFamily="34" charset="-122"/>
              </a:rPr>
              <a:t>※ </a:t>
            </a:r>
            <a:r>
              <a:rPr lang="zh-CN" altLang="en-US" sz="2400" dirty="0">
                <a:solidFill>
                  <a:schemeClr val="accent5">
                    <a:lumMod val="75000"/>
                  </a:schemeClr>
                </a:solidFill>
                <a:latin typeface="微软雅黑" panose="020B0503020204020204" pitchFamily="34" charset="-122"/>
                <a:ea typeface="微软雅黑" panose="020B0503020204020204" pitchFamily="34" charset="-122"/>
              </a:rPr>
              <a:t>如果训练集中没有词</a:t>
            </a:r>
            <a:r>
              <a:rPr lang="en-US" altLang="zh-CN" sz="2400" dirty="0" err="1">
                <a:solidFill>
                  <a:schemeClr val="accent5">
                    <a:lumMod val="75000"/>
                  </a:schemeClr>
                </a:solidFill>
                <a:latin typeface="微软雅黑" panose="020B0503020204020204" pitchFamily="34" charset="-122"/>
                <a:ea typeface="微软雅黑" panose="020B0503020204020204" pitchFamily="34" charset="-122"/>
              </a:rPr>
              <a:t>wi</a:t>
            </a:r>
            <a:r>
              <a:rPr lang="en-US" altLang="zh-CN" sz="2400" dirty="0">
                <a:solidFill>
                  <a:schemeClr val="accent5">
                    <a:lumMod val="75000"/>
                  </a:schemeClr>
                </a:solidFill>
                <a:latin typeface="微软雅黑" panose="020B0503020204020204" pitchFamily="34" charset="-122"/>
                <a:ea typeface="微软雅黑" panose="020B0503020204020204" pitchFamily="34" charset="-122"/>
              </a:rPr>
              <a:t>(fantastic)</a:t>
            </a:r>
            <a:r>
              <a:rPr lang="zh-CN" altLang="en-US" sz="2400" dirty="0">
                <a:solidFill>
                  <a:schemeClr val="accent5">
                    <a:lumMod val="75000"/>
                  </a:schemeClr>
                </a:solidFill>
                <a:latin typeface="微软雅黑" panose="020B0503020204020204" pitchFamily="34" charset="-122"/>
                <a:ea typeface="微软雅黑" panose="020B0503020204020204" pitchFamily="34" charset="-122"/>
              </a:rPr>
              <a:t>，则</a:t>
            </a:r>
            <a:r>
              <a:rPr lang="en-US" altLang="zh-CN" sz="2400" dirty="0">
                <a:solidFill>
                  <a:schemeClr val="accent5">
                    <a:lumMod val="75000"/>
                  </a:schemeClr>
                </a:solidFill>
                <a:latin typeface="微软雅黑" panose="020B0503020204020204" pitchFamily="34" charset="-122"/>
                <a:ea typeface="微软雅黑" panose="020B0503020204020204" pitchFamily="34" charset="-122"/>
              </a:rPr>
              <a:t>count(</a:t>
            </a:r>
            <a:r>
              <a:rPr lang="en-US" altLang="zh-CN" sz="2400" dirty="0" err="1">
                <a:solidFill>
                  <a:schemeClr val="accent5">
                    <a:lumMod val="75000"/>
                  </a:schemeClr>
                </a:solidFill>
                <a:latin typeface="微软雅黑" panose="020B0503020204020204" pitchFamily="34" charset="-122"/>
                <a:ea typeface="微软雅黑" panose="020B0503020204020204" pitchFamily="34" charset="-122"/>
              </a:rPr>
              <a:t>wi</a:t>
            </a:r>
            <a:r>
              <a:rPr lang="zh-CN" altLang="en-US" sz="2400" dirty="0">
                <a:solidFill>
                  <a:schemeClr val="accent5">
                    <a:lumMod val="75000"/>
                  </a:schemeClr>
                </a:solidFill>
                <a:latin typeface="微软雅黑" panose="020B0503020204020204" pitchFamily="34" charset="-122"/>
                <a:ea typeface="微软雅黑" panose="020B0503020204020204" pitchFamily="34" charset="-122"/>
              </a:rPr>
              <a:t>，</a:t>
            </a:r>
            <a:r>
              <a:rPr lang="en-US" altLang="zh-CN" sz="2400" dirty="0" err="1">
                <a:solidFill>
                  <a:schemeClr val="accent5">
                    <a:lumMod val="75000"/>
                  </a:schemeClr>
                </a:solidFill>
                <a:latin typeface="微软雅黑" panose="020B0503020204020204" pitchFamily="34" charset="-122"/>
                <a:ea typeface="微软雅黑" panose="020B0503020204020204" pitchFamily="34" charset="-122"/>
              </a:rPr>
              <a:t>cj</a:t>
            </a:r>
            <a:r>
              <a:rPr lang="en-US" altLang="zh-CN" sz="2400" dirty="0">
                <a:solidFill>
                  <a:schemeClr val="accent5">
                    <a:lumMod val="75000"/>
                  </a:schemeClr>
                </a:solidFill>
                <a:latin typeface="微软雅黑" panose="020B0503020204020204" pitchFamily="34" charset="-122"/>
                <a:ea typeface="微软雅黑" panose="020B0503020204020204" pitchFamily="34" charset="-122"/>
              </a:rPr>
              <a:t>(positive))=0 </a:t>
            </a:r>
          </a:p>
        </p:txBody>
      </p:sp>
      <p:sp>
        <p:nvSpPr>
          <p:cNvPr id="6" name="Text Placeholder 3">
            <a:extLst>
              <a:ext uri="{FF2B5EF4-FFF2-40B4-BE49-F238E27FC236}">
                <a16:creationId xmlns:a16="http://schemas.microsoft.com/office/drawing/2014/main" id="{AD22D76E-2463-4253-B4F9-706F99B0ACDF}"/>
              </a:ext>
            </a:extLst>
          </p:cNvPr>
          <p:cNvSpPr txBox="1">
            <a:spLocks/>
          </p:cNvSpPr>
          <p:nvPr/>
        </p:nvSpPr>
        <p:spPr>
          <a:xfrm>
            <a:off x="1165860" y="1774643"/>
            <a:ext cx="10066019" cy="369332"/>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spcBef>
                <a:spcPct val="20000"/>
              </a:spcBef>
              <a:defRPr/>
            </a:pPr>
            <a:r>
              <a:rPr lang="zh-CN" altLang="en-US" sz="2400" b="1" dirty="0">
                <a:solidFill>
                  <a:srgbClr val="0476BF"/>
                </a:solidFill>
              </a:rPr>
              <a:t>零概率问题：</a:t>
            </a:r>
            <a:endParaRPr lang="en-US" sz="2400" b="1" dirty="0">
              <a:solidFill>
                <a:srgbClr val="0476BF"/>
              </a:solidFill>
            </a:endParaRPr>
          </a:p>
        </p:txBody>
      </p:sp>
      <p:graphicFrame>
        <p:nvGraphicFramePr>
          <p:cNvPr id="8" name="Object 2">
            <a:extLst>
              <a:ext uri="{FF2B5EF4-FFF2-40B4-BE49-F238E27FC236}">
                <a16:creationId xmlns:a16="http://schemas.microsoft.com/office/drawing/2014/main" id="{0D5A8699-9772-4439-AF2A-540A32FFC9E1}"/>
              </a:ext>
            </a:extLst>
          </p:cNvPr>
          <p:cNvGraphicFramePr>
            <a:graphicFrameLocks noChangeAspect="1"/>
          </p:cNvGraphicFramePr>
          <p:nvPr>
            <p:extLst>
              <p:ext uri="{D42A27DB-BD31-4B8C-83A1-F6EECF244321}">
                <p14:modId xmlns:p14="http://schemas.microsoft.com/office/powerpoint/2010/main" val="4015905823"/>
              </p:ext>
            </p:extLst>
          </p:nvPr>
        </p:nvGraphicFramePr>
        <p:xfrm>
          <a:off x="1813738" y="2875445"/>
          <a:ext cx="8402186" cy="1302702"/>
        </p:xfrm>
        <a:graphic>
          <a:graphicData uri="http://schemas.openxmlformats.org/presentationml/2006/ole">
            <mc:AlternateContent xmlns:mc="http://schemas.openxmlformats.org/markup-compatibility/2006">
              <mc:Choice xmlns:v="urn:schemas-microsoft-com:vml" Requires="v">
                <p:oleObj spid="_x0000_s25772" name="Equation" r:id="rId4" imgW="3683000" imgH="571500" progId="Equation.3">
                  <p:embed/>
                </p:oleObj>
              </mc:Choice>
              <mc:Fallback>
                <p:oleObj name="Equation" r:id="rId4" imgW="3683000" imgH="571500" progId="Equation.3">
                  <p:embed/>
                  <p:pic>
                    <p:nvPicPr>
                      <p:cNvPr id="43011" name="Object 2"/>
                      <p:cNvPicPr>
                        <a:picLocks noChangeAspect="1" noChangeArrowheads="1"/>
                      </p:cNvPicPr>
                      <p:nvPr/>
                    </p:nvPicPr>
                    <p:blipFill>
                      <a:blip r:embed="rId5"/>
                      <a:srcRect/>
                      <a:stretch>
                        <a:fillRect/>
                      </a:stretch>
                    </p:blipFill>
                    <p:spPr bwMode="auto">
                      <a:xfrm>
                        <a:off x="1813738" y="2875445"/>
                        <a:ext cx="8402186" cy="1302702"/>
                      </a:xfrm>
                      <a:prstGeom prst="rect">
                        <a:avLst/>
                      </a:prstGeom>
                      <a:noFill/>
                      <a:ln>
                        <a:noFill/>
                      </a:ln>
                      <a:extLst/>
                    </p:spPr>
                  </p:pic>
                </p:oleObj>
              </mc:Fallback>
            </mc:AlternateContent>
          </a:graphicData>
        </a:graphic>
      </p:graphicFrame>
      <p:graphicFrame>
        <p:nvGraphicFramePr>
          <p:cNvPr id="9" name="Object 3">
            <a:extLst>
              <a:ext uri="{FF2B5EF4-FFF2-40B4-BE49-F238E27FC236}">
                <a16:creationId xmlns:a16="http://schemas.microsoft.com/office/drawing/2014/main" id="{70813C89-C50E-4ACC-9D41-6653822D9631}"/>
              </a:ext>
            </a:extLst>
          </p:cNvPr>
          <p:cNvGraphicFramePr>
            <a:graphicFrameLocks noChangeAspect="1"/>
          </p:cNvGraphicFramePr>
          <p:nvPr>
            <p:extLst>
              <p:ext uri="{D42A27DB-BD31-4B8C-83A1-F6EECF244321}">
                <p14:modId xmlns:p14="http://schemas.microsoft.com/office/powerpoint/2010/main" val="1704345021"/>
              </p:ext>
            </p:extLst>
          </p:nvPr>
        </p:nvGraphicFramePr>
        <p:xfrm>
          <a:off x="2734829" y="4857750"/>
          <a:ext cx="5931762" cy="880110"/>
        </p:xfrm>
        <a:graphic>
          <a:graphicData uri="http://schemas.openxmlformats.org/presentationml/2006/ole">
            <mc:AlternateContent xmlns:mc="http://schemas.openxmlformats.org/markup-compatibility/2006">
              <mc:Choice xmlns:v="urn:schemas-microsoft-com:vml" Requires="v">
                <p:oleObj spid="_x0000_s25773" name="Equation" r:id="rId6" imgW="1968500" imgH="292100" progId="Equation.3">
                  <p:embed/>
                </p:oleObj>
              </mc:Choice>
              <mc:Fallback>
                <p:oleObj name="Equation" r:id="rId6" imgW="1968500" imgH="292100" progId="Equation.3">
                  <p:embed/>
                  <p:pic>
                    <p:nvPicPr>
                      <p:cNvPr id="43012" name="Object 3"/>
                      <p:cNvPicPr>
                        <a:picLocks noChangeAspect="1" noChangeArrowheads="1"/>
                      </p:cNvPicPr>
                      <p:nvPr/>
                    </p:nvPicPr>
                    <p:blipFill>
                      <a:blip r:embed="rId7"/>
                      <a:srcRect/>
                      <a:stretch>
                        <a:fillRect/>
                      </a:stretch>
                    </p:blipFill>
                    <p:spPr bwMode="auto">
                      <a:xfrm>
                        <a:off x="2734829" y="4857750"/>
                        <a:ext cx="5931762" cy="880110"/>
                      </a:xfrm>
                      <a:prstGeom prst="rect">
                        <a:avLst/>
                      </a:prstGeom>
                      <a:noFill/>
                      <a:ln>
                        <a:noFill/>
                      </a:ln>
                      <a:effectLst/>
                      <a:extLst/>
                    </p:spPr>
                  </p:pic>
                </p:oleObj>
              </mc:Fallback>
            </mc:AlternateContent>
          </a:graphicData>
        </a:graphic>
      </p:graphicFrame>
      <p:sp>
        <p:nvSpPr>
          <p:cNvPr id="10" name="TextBox 23">
            <a:extLst>
              <a:ext uri="{FF2B5EF4-FFF2-40B4-BE49-F238E27FC236}">
                <a16:creationId xmlns:a16="http://schemas.microsoft.com/office/drawing/2014/main" id="{F25F7472-B4BB-42C5-B842-525C2FB23FC5}"/>
              </a:ext>
            </a:extLst>
          </p:cNvPr>
          <p:cNvSpPr txBox="1"/>
          <p:nvPr/>
        </p:nvSpPr>
        <p:spPr>
          <a:xfrm>
            <a:off x="1165860" y="4271959"/>
            <a:ext cx="10329483" cy="492430"/>
          </a:xfrm>
          <a:prstGeom prst="rect">
            <a:avLst/>
          </a:prstGeom>
          <a:noFill/>
        </p:spPr>
        <p:txBody>
          <a:bodyPr wrap="square" lIns="121908" tIns="60954" rIns="121908" bIns="60954" rtlCol="0">
            <a:spAutoFit/>
          </a:bodyPr>
          <a:lstStyle/>
          <a:p>
            <a:pPr>
              <a:defRPr/>
            </a:pPr>
            <a:r>
              <a:rPr lang="en-US" altLang="zh-CN" sz="2400" dirty="0">
                <a:solidFill>
                  <a:schemeClr val="accent5">
                    <a:lumMod val="75000"/>
                  </a:schemeClr>
                </a:solidFill>
                <a:latin typeface="微软雅黑" panose="020B0503020204020204" pitchFamily="34" charset="-122"/>
                <a:ea typeface="微软雅黑" panose="020B0503020204020204" pitchFamily="34" charset="-122"/>
              </a:rPr>
              <a:t>※ </a:t>
            </a:r>
            <a:r>
              <a:rPr lang="zh-CN" altLang="en-US" sz="2400" dirty="0">
                <a:solidFill>
                  <a:schemeClr val="accent5">
                    <a:lumMod val="75000"/>
                  </a:schemeClr>
                </a:solidFill>
                <a:latin typeface="微软雅黑" panose="020B0503020204020204" pitchFamily="34" charset="-122"/>
                <a:ea typeface="微软雅黑" panose="020B0503020204020204" pitchFamily="34" charset="-122"/>
              </a:rPr>
              <a:t>累乘后整篇文档的似然函数值为</a:t>
            </a:r>
            <a:r>
              <a:rPr lang="en-US" altLang="zh-CN" sz="2400" dirty="0">
                <a:solidFill>
                  <a:schemeClr val="accent5">
                    <a:lumMod val="75000"/>
                  </a:schemeClr>
                </a:solidFill>
                <a:latin typeface="微软雅黑" panose="020B0503020204020204" pitchFamily="34" charset="-122"/>
                <a:ea typeface="微软雅黑" panose="020B0503020204020204" pitchFamily="34" charset="-122"/>
              </a:rPr>
              <a:t>0 </a:t>
            </a:r>
          </a:p>
        </p:txBody>
      </p:sp>
    </p:spTree>
    <p:extLst>
      <p:ext uri="{BB962C8B-B14F-4D97-AF65-F5344CB8AC3E}">
        <p14:creationId xmlns:p14="http://schemas.microsoft.com/office/powerpoint/2010/main" val="12678359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AD662CE-C28B-41D1-BE06-C30A6D8756E6}"/>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34</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45065294-0D17-40EF-9F94-2F3127CDAF9F}"/>
              </a:ext>
            </a:extLst>
          </p:cNvPr>
          <p:cNvSpPr>
            <a:spLocks noGrp="1"/>
          </p:cNvSpPr>
          <p:nvPr>
            <p:ph type="title"/>
          </p:nvPr>
        </p:nvSpPr>
        <p:spPr/>
        <p:txBody>
          <a:bodyPr/>
          <a:lstStyle/>
          <a:p>
            <a:r>
              <a:rPr lang="zh-CN" altLang="en-US" dirty="0"/>
              <a:t>学习过程</a:t>
            </a:r>
          </a:p>
        </p:txBody>
      </p:sp>
      <p:sp>
        <p:nvSpPr>
          <p:cNvPr id="4" name="文本占位符 3">
            <a:extLst>
              <a:ext uri="{FF2B5EF4-FFF2-40B4-BE49-F238E27FC236}">
                <a16:creationId xmlns:a16="http://schemas.microsoft.com/office/drawing/2014/main" id="{DC9AD203-6A4E-448F-8BFD-8C963060BA83}"/>
              </a:ext>
            </a:extLst>
          </p:cNvPr>
          <p:cNvSpPr>
            <a:spLocks noGrp="1"/>
          </p:cNvSpPr>
          <p:nvPr>
            <p:ph type="body" sz="half" idx="2"/>
          </p:nvPr>
        </p:nvSpPr>
        <p:spPr/>
        <p:txBody>
          <a:bodyPr/>
          <a:lstStyle/>
          <a:p>
            <a:r>
              <a:rPr lang="en-US" altLang="zh-CN" dirty="0"/>
              <a:t>Naïve Bayes</a:t>
            </a:r>
            <a:r>
              <a:rPr lang="zh-CN" altLang="en-US" dirty="0"/>
              <a:t>的</a:t>
            </a:r>
            <a:r>
              <a:rPr lang="en-US" altLang="zh-CN" dirty="0"/>
              <a:t>Laplace (add-1)</a:t>
            </a:r>
            <a:r>
              <a:rPr lang="zh-CN" altLang="en-US" dirty="0"/>
              <a:t>平滑</a:t>
            </a:r>
          </a:p>
        </p:txBody>
      </p:sp>
      <p:graphicFrame>
        <p:nvGraphicFramePr>
          <p:cNvPr id="5" name="Object 2">
            <a:extLst>
              <a:ext uri="{FF2B5EF4-FFF2-40B4-BE49-F238E27FC236}">
                <a16:creationId xmlns:a16="http://schemas.microsoft.com/office/drawing/2014/main" id="{23FE1537-CB3C-4630-B07B-3BF25F8AC777}"/>
              </a:ext>
            </a:extLst>
          </p:cNvPr>
          <p:cNvGraphicFramePr>
            <a:graphicFrameLocks noChangeAspect="1"/>
          </p:cNvGraphicFramePr>
          <p:nvPr>
            <p:extLst>
              <p:ext uri="{D42A27DB-BD31-4B8C-83A1-F6EECF244321}">
                <p14:modId xmlns:p14="http://schemas.microsoft.com/office/powerpoint/2010/main" val="1429793484"/>
              </p:ext>
            </p:extLst>
          </p:nvPr>
        </p:nvGraphicFramePr>
        <p:xfrm>
          <a:off x="4261378" y="3630050"/>
          <a:ext cx="4359493" cy="1920425"/>
        </p:xfrm>
        <a:graphic>
          <a:graphicData uri="http://schemas.openxmlformats.org/presentationml/2006/ole">
            <mc:AlternateContent xmlns:mc="http://schemas.openxmlformats.org/markup-compatibility/2006">
              <mc:Choice xmlns:v="urn:schemas-microsoft-com:vml" Requires="v">
                <p:oleObj spid="_x0000_s26788" name="Equation" r:id="rId4" imgW="1612900" imgH="711200" progId="Equation.3">
                  <p:embed/>
                </p:oleObj>
              </mc:Choice>
              <mc:Fallback>
                <p:oleObj name="Equation" r:id="rId4" imgW="1612900" imgH="711200" progId="Equation.3">
                  <p:embed/>
                  <p:pic>
                    <p:nvPicPr>
                      <p:cNvPr id="9" name="Object 2"/>
                      <p:cNvPicPr>
                        <a:picLocks noChangeAspect="1" noChangeArrowheads="1"/>
                      </p:cNvPicPr>
                      <p:nvPr/>
                    </p:nvPicPr>
                    <p:blipFill>
                      <a:blip r:embed="rId5"/>
                      <a:srcRect/>
                      <a:stretch>
                        <a:fillRect/>
                      </a:stretch>
                    </p:blipFill>
                    <p:spPr bwMode="auto">
                      <a:xfrm>
                        <a:off x="4261378" y="3630050"/>
                        <a:ext cx="4359493" cy="1920425"/>
                      </a:xfrm>
                      <a:prstGeom prst="rect">
                        <a:avLst/>
                      </a:prstGeom>
                      <a:noFill/>
                      <a:extLst/>
                    </p:spPr>
                  </p:pic>
                </p:oleObj>
              </mc:Fallback>
            </mc:AlternateContent>
          </a:graphicData>
        </a:graphic>
      </p:graphicFrame>
      <p:graphicFrame>
        <p:nvGraphicFramePr>
          <p:cNvPr id="6" name="Object 2">
            <a:extLst>
              <a:ext uri="{FF2B5EF4-FFF2-40B4-BE49-F238E27FC236}">
                <a16:creationId xmlns:a16="http://schemas.microsoft.com/office/drawing/2014/main" id="{99E968B6-81A7-420B-8912-4E0043A546F1}"/>
              </a:ext>
            </a:extLst>
          </p:cNvPr>
          <p:cNvGraphicFramePr>
            <a:graphicFrameLocks noChangeAspect="1"/>
          </p:cNvGraphicFramePr>
          <p:nvPr>
            <p:extLst>
              <p:ext uri="{D42A27DB-BD31-4B8C-83A1-F6EECF244321}">
                <p14:modId xmlns:p14="http://schemas.microsoft.com/office/powerpoint/2010/main" val="2947268277"/>
              </p:ext>
            </p:extLst>
          </p:nvPr>
        </p:nvGraphicFramePr>
        <p:xfrm>
          <a:off x="2833514" y="1904306"/>
          <a:ext cx="4665964" cy="1543232"/>
        </p:xfrm>
        <a:graphic>
          <a:graphicData uri="http://schemas.openxmlformats.org/presentationml/2006/ole">
            <mc:AlternateContent xmlns:mc="http://schemas.openxmlformats.org/markup-compatibility/2006">
              <mc:Choice xmlns:v="urn:schemas-microsoft-com:vml" Requires="v">
                <p:oleObj spid="_x0000_s26789" name="Equation" r:id="rId6" imgW="1727200" imgH="571500" progId="Equation.3">
                  <p:embed/>
                </p:oleObj>
              </mc:Choice>
              <mc:Fallback>
                <p:oleObj name="Equation" r:id="rId6" imgW="1727200" imgH="571500" progId="Equation.3">
                  <p:embed/>
                  <p:pic>
                    <p:nvPicPr>
                      <p:cNvPr id="10" name="Object 2"/>
                      <p:cNvPicPr>
                        <a:picLocks noChangeAspect="1" noChangeArrowheads="1"/>
                      </p:cNvPicPr>
                      <p:nvPr/>
                    </p:nvPicPr>
                    <p:blipFill>
                      <a:blip r:embed="rId7"/>
                      <a:srcRect/>
                      <a:stretch>
                        <a:fillRect/>
                      </a:stretch>
                    </p:blipFill>
                    <p:spPr bwMode="auto">
                      <a:xfrm>
                        <a:off x="2833514" y="1904306"/>
                        <a:ext cx="4665964" cy="1543232"/>
                      </a:xfrm>
                      <a:prstGeom prst="rect">
                        <a:avLst/>
                      </a:prstGeom>
                      <a:noFill/>
                      <a:extLst/>
                    </p:spPr>
                  </p:pic>
                </p:oleObj>
              </mc:Fallback>
            </mc:AlternateContent>
          </a:graphicData>
        </a:graphic>
      </p:graphicFrame>
      <p:sp>
        <p:nvSpPr>
          <p:cNvPr id="7" name="矩形 6">
            <a:extLst>
              <a:ext uri="{FF2B5EF4-FFF2-40B4-BE49-F238E27FC236}">
                <a16:creationId xmlns:a16="http://schemas.microsoft.com/office/drawing/2014/main" id="{B95DDD0E-810B-4AB7-B881-9B40B024F0AF}"/>
              </a:ext>
            </a:extLst>
          </p:cNvPr>
          <p:cNvSpPr/>
          <p:nvPr/>
        </p:nvSpPr>
        <p:spPr>
          <a:xfrm>
            <a:off x="2528371" y="5960985"/>
            <a:ext cx="4634602" cy="523220"/>
          </a:xfrm>
          <a:prstGeom prst="rect">
            <a:avLst/>
          </a:prstGeom>
        </p:spPr>
        <p:txBody>
          <a:bodyPr wrap="none">
            <a:spAutoFit/>
          </a:bodyPr>
          <a:lstStyle/>
          <a:p>
            <a:r>
              <a:rPr lang="en-US" altLang="zh-CN" sz="2800" b="1" dirty="0">
                <a:solidFill>
                  <a:schemeClr val="accent6">
                    <a:lumMod val="75000"/>
                  </a:schemeClr>
                </a:solidFill>
                <a:latin typeface="Microsoft YaHei" panose="020B0503020204020204" pitchFamily="34" charset="-122"/>
                <a:ea typeface="Microsoft YaHei" panose="020B0503020204020204" pitchFamily="34" charset="-122"/>
              </a:rPr>
              <a:t>|V|</a:t>
            </a:r>
            <a:r>
              <a:rPr lang="zh-CN" altLang="en-US" sz="2800" b="1" dirty="0">
                <a:solidFill>
                  <a:schemeClr val="accent6">
                    <a:lumMod val="75000"/>
                  </a:schemeClr>
                </a:solidFill>
                <a:latin typeface="Microsoft YaHei" panose="020B0503020204020204" pitchFamily="34" charset="-122"/>
                <a:ea typeface="Microsoft YaHei" panose="020B0503020204020204" pitchFamily="34" charset="-122"/>
              </a:rPr>
              <a:t>是词库中所有单词的个数</a:t>
            </a:r>
            <a:endParaRPr lang="zh-CN" altLang="en-US" sz="2800" b="1" dirty="0">
              <a:solidFill>
                <a:schemeClr val="accent6">
                  <a:lumMod val="75000"/>
                </a:schemeClr>
              </a:solidFill>
            </a:endParaRPr>
          </a:p>
        </p:txBody>
      </p:sp>
    </p:spTree>
    <p:extLst>
      <p:ext uri="{BB962C8B-B14F-4D97-AF65-F5344CB8AC3E}">
        <p14:creationId xmlns:p14="http://schemas.microsoft.com/office/powerpoint/2010/main" val="9758377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2AFBB94-1439-42D3-B3E1-FD7988B2E718}"/>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35</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07DD7D57-CDF9-4DA8-8CCD-617D16AA275C}"/>
              </a:ext>
            </a:extLst>
          </p:cNvPr>
          <p:cNvSpPr>
            <a:spLocks noGrp="1"/>
          </p:cNvSpPr>
          <p:nvPr>
            <p:ph type="title"/>
          </p:nvPr>
        </p:nvSpPr>
        <p:spPr/>
        <p:txBody>
          <a:bodyPr/>
          <a:lstStyle/>
          <a:p>
            <a:r>
              <a:rPr lang="zh-CN" altLang="en-US" dirty="0"/>
              <a:t>文本聚类</a:t>
            </a:r>
          </a:p>
        </p:txBody>
      </p:sp>
      <p:sp>
        <p:nvSpPr>
          <p:cNvPr id="4" name="文本占位符 3">
            <a:extLst>
              <a:ext uri="{FF2B5EF4-FFF2-40B4-BE49-F238E27FC236}">
                <a16:creationId xmlns:a16="http://schemas.microsoft.com/office/drawing/2014/main" id="{0D7E4F36-BAAB-46EE-BC79-E275E37C8726}"/>
              </a:ext>
            </a:extLst>
          </p:cNvPr>
          <p:cNvSpPr>
            <a:spLocks noGrp="1"/>
          </p:cNvSpPr>
          <p:nvPr>
            <p:ph type="body" sz="half" idx="2"/>
          </p:nvPr>
        </p:nvSpPr>
        <p:spPr/>
        <p:txBody>
          <a:bodyPr/>
          <a:lstStyle/>
          <a:p>
            <a:r>
              <a:rPr lang="zh-CN" altLang="en-US" dirty="0"/>
              <a:t>非监督学习过程</a:t>
            </a:r>
          </a:p>
        </p:txBody>
      </p:sp>
      <p:grpSp>
        <p:nvGrpSpPr>
          <p:cNvPr id="6" name="组合 5">
            <a:extLst>
              <a:ext uri="{FF2B5EF4-FFF2-40B4-BE49-F238E27FC236}">
                <a16:creationId xmlns:a16="http://schemas.microsoft.com/office/drawing/2014/main" id="{3788D379-8ABC-4FBD-9C70-01989FBF2D73}"/>
              </a:ext>
            </a:extLst>
          </p:cNvPr>
          <p:cNvGrpSpPr/>
          <p:nvPr/>
        </p:nvGrpSpPr>
        <p:grpSpPr>
          <a:xfrm>
            <a:off x="520946" y="1406523"/>
            <a:ext cx="11122260" cy="5030372"/>
            <a:chOff x="1531141" y="1562933"/>
            <a:chExt cx="9129718" cy="3726901"/>
          </a:xfrm>
        </p:grpSpPr>
        <p:sp>
          <p:nvSpPr>
            <p:cNvPr id="7" name="圆角矩形 5">
              <a:extLst>
                <a:ext uri="{FF2B5EF4-FFF2-40B4-BE49-F238E27FC236}">
                  <a16:creationId xmlns:a16="http://schemas.microsoft.com/office/drawing/2014/main" id="{CF86645E-0C34-4D11-B6DE-F57146460582}"/>
                </a:ext>
              </a:extLst>
            </p:cNvPr>
            <p:cNvSpPr/>
            <p:nvPr/>
          </p:nvSpPr>
          <p:spPr>
            <a:xfrm>
              <a:off x="1531141" y="1562933"/>
              <a:ext cx="9129718" cy="3726901"/>
            </a:xfrm>
            <a:prstGeom prst="roundRect">
              <a:avLst>
                <a:gd name="adj" fmla="val 9960"/>
              </a:avLst>
            </a:prstGeom>
            <a:gradFill flip="none" rotWithShape="1">
              <a:gsLst>
                <a:gs pos="0">
                  <a:srgbClr val="FFFFFF"/>
                </a:gs>
                <a:gs pos="100000">
                  <a:srgbClr val="E0E0E0"/>
                </a:gs>
              </a:gsLst>
              <a:lin ang="5400000" scaled="1"/>
              <a:tileRect/>
            </a:gradFill>
            <a:ln w="12700" cap="flat" cmpd="sng" algn="ctr">
              <a:noFill/>
              <a:prstDash val="solid"/>
              <a:miter lim="800000"/>
            </a:ln>
            <a:effectLst>
              <a:outerShdw blurRad="279400" dist="254000" dir="8100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微软雅黑"/>
                <a:ea typeface="微软雅黑"/>
                <a:cs typeface="+mn-cs"/>
              </a:endParaRPr>
            </a:p>
          </p:txBody>
        </p:sp>
        <p:sp>
          <p:nvSpPr>
            <p:cNvPr id="8" name="圆角矩形 12">
              <a:extLst>
                <a:ext uri="{FF2B5EF4-FFF2-40B4-BE49-F238E27FC236}">
                  <a16:creationId xmlns:a16="http://schemas.microsoft.com/office/drawing/2014/main" id="{DAE38A1B-171D-480F-B7AD-CB51331C0EC5}"/>
                </a:ext>
              </a:extLst>
            </p:cNvPr>
            <p:cNvSpPr/>
            <p:nvPr/>
          </p:nvSpPr>
          <p:spPr>
            <a:xfrm>
              <a:off x="1810622" y="1842451"/>
              <a:ext cx="8570756" cy="3074693"/>
            </a:xfrm>
            <a:prstGeom prst="roundRect">
              <a:avLst>
                <a:gd name="adj" fmla="val 11474"/>
              </a:avLst>
            </a:prstGeom>
            <a:gradFill flip="none" rotWithShape="1">
              <a:gsLst>
                <a:gs pos="0">
                  <a:srgbClr val="FFFFFF"/>
                </a:gs>
                <a:gs pos="100000">
                  <a:srgbClr val="DDDEDD"/>
                </a:gs>
              </a:gsLst>
              <a:lin ang="189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微软雅黑"/>
                <a:ea typeface="微软雅黑"/>
                <a:cs typeface="+mn-cs"/>
              </a:endParaRPr>
            </a:p>
          </p:txBody>
        </p:sp>
        <p:sp>
          <p:nvSpPr>
            <p:cNvPr id="9" name="TextBox 28">
              <a:extLst>
                <a:ext uri="{FF2B5EF4-FFF2-40B4-BE49-F238E27FC236}">
                  <a16:creationId xmlns:a16="http://schemas.microsoft.com/office/drawing/2014/main" id="{A8F998A0-6D12-46B9-848D-82FC920DE538}"/>
                </a:ext>
              </a:extLst>
            </p:cNvPr>
            <p:cNvSpPr txBox="1"/>
            <p:nvPr/>
          </p:nvSpPr>
          <p:spPr>
            <a:xfrm>
              <a:off x="2997175" y="2247591"/>
              <a:ext cx="7283774" cy="2115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3765" rtl="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w="18415" cmpd="sng">
                    <a:noFill/>
                    <a:prstDash val="solid"/>
                  </a:ln>
                  <a:solidFill>
                    <a:srgbClr val="0D38F1"/>
                  </a:solidFill>
                  <a:effectLst/>
                  <a:uLnTx/>
                  <a:uFillTx/>
                  <a:latin typeface="微软雅黑"/>
                  <a:ea typeface="微软雅黑"/>
                  <a:cs typeface="+mn-cs"/>
                </a:rPr>
                <a:t>什么是文本</a:t>
              </a:r>
              <a:r>
                <a:rPr lang="zh-CN" altLang="en-US" sz="2800" b="1" kern="0" dirty="0">
                  <a:ln w="18415" cmpd="sng">
                    <a:noFill/>
                    <a:prstDash val="solid"/>
                  </a:ln>
                  <a:solidFill>
                    <a:srgbClr val="0D38F1"/>
                  </a:solidFill>
                  <a:latin typeface="微软雅黑"/>
                  <a:ea typeface="微软雅黑"/>
                </a:rPr>
                <a:t>聚类？</a:t>
              </a:r>
              <a:endParaRPr lang="en-US" altLang="zh-CN" sz="2800" b="1" kern="0" dirty="0">
                <a:ln w="18415" cmpd="sng">
                  <a:noFill/>
                  <a:prstDash val="solid"/>
                </a:ln>
                <a:solidFill>
                  <a:srgbClr val="0D38F1"/>
                </a:solidFill>
                <a:latin typeface="微软雅黑"/>
                <a:ea typeface="微软雅黑"/>
              </a:endParaRPr>
            </a:p>
            <a:p>
              <a:pPr marL="914400" lvl="1" indent="-457200">
                <a:lnSpc>
                  <a:spcPct val="120000"/>
                </a:lnSpc>
                <a:spcBef>
                  <a:spcPts val="600"/>
                </a:spcBef>
                <a:buFont typeface="Wingdings" panose="05000000000000000000" pitchFamily="2" charset="2"/>
                <a:buChar char="l"/>
              </a:pPr>
              <a:r>
                <a:rPr lang="zh-CN" altLang="en-US" sz="2400" dirty="0">
                  <a:solidFill>
                    <a:schemeClr val="accent6">
                      <a:lumMod val="75000"/>
                    </a:schemeClr>
                  </a:solidFill>
                  <a:latin typeface="Trebuchet MS" panose="020B0603020202020204" pitchFamily="34" charset="0"/>
                </a:rPr>
                <a:t>文档聚类就是用计算机程序将指定文档按照某种规则进行分组聚簇</a:t>
              </a:r>
              <a:endParaRPr lang="en-US" altLang="zh-CN" sz="2400" dirty="0">
                <a:solidFill>
                  <a:schemeClr val="accent6">
                    <a:lumMod val="75000"/>
                  </a:schemeClr>
                </a:solidFill>
                <a:latin typeface="Trebuchet MS" panose="020B0603020202020204" pitchFamily="34" charset="0"/>
              </a:endParaRPr>
            </a:p>
            <a:p>
              <a:pPr marL="914400" lvl="1" indent="-457200">
                <a:lnSpc>
                  <a:spcPct val="120000"/>
                </a:lnSpc>
                <a:spcBef>
                  <a:spcPts val="600"/>
                </a:spcBef>
                <a:buFont typeface="Wingdings" panose="05000000000000000000" pitchFamily="2" charset="2"/>
                <a:buChar char="l"/>
              </a:pPr>
              <a:r>
                <a:rPr lang="zh-CN" altLang="en-US" sz="2400" dirty="0">
                  <a:solidFill>
                    <a:schemeClr val="accent6">
                      <a:lumMod val="75000"/>
                    </a:schemeClr>
                  </a:solidFill>
                  <a:latin typeface="Trebuchet MS" panose="020B0603020202020204" pitchFamily="34" charset="0"/>
                </a:rPr>
                <a:t>通过某种规则，将预聚类文档进行特征定义和抽取，建立聚类特征相似计算模式，然后将制定或设置聚类超参数策略后进行聚类</a:t>
              </a:r>
              <a:endParaRPr lang="en-US" altLang="zh-CN" sz="2400" dirty="0">
                <a:solidFill>
                  <a:schemeClr val="accent6">
                    <a:lumMod val="75000"/>
                  </a:schemeClr>
                </a:solidFill>
                <a:latin typeface="Trebuchet MS" panose="020B0603020202020204" pitchFamily="34" charset="0"/>
              </a:endParaRPr>
            </a:p>
          </p:txBody>
        </p:sp>
      </p:grpSp>
    </p:spTree>
    <p:extLst>
      <p:ext uri="{BB962C8B-B14F-4D97-AF65-F5344CB8AC3E}">
        <p14:creationId xmlns:p14="http://schemas.microsoft.com/office/powerpoint/2010/main" val="42315701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2AFBB94-1439-42D3-B3E1-FD7988B2E718}"/>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36</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07DD7D57-CDF9-4DA8-8CCD-617D16AA275C}"/>
              </a:ext>
            </a:extLst>
          </p:cNvPr>
          <p:cNvSpPr>
            <a:spLocks noGrp="1"/>
          </p:cNvSpPr>
          <p:nvPr>
            <p:ph type="title"/>
          </p:nvPr>
        </p:nvSpPr>
        <p:spPr/>
        <p:txBody>
          <a:bodyPr/>
          <a:lstStyle/>
          <a:p>
            <a:r>
              <a:rPr lang="zh-CN" altLang="en-US" dirty="0"/>
              <a:t>文本聚类</a:t>
            </a:r>
          </a:p>
        </p:txBody>
      </p:sp>
      <p:sp>
        <p:nvSpPr>
          <p:cNvPr id="4" name="文本占位符 3">
            <a:extLst>
              <a:ext uri="{FF2B5EF4-FFF2-40B4-BE49-F238E27FC236}">
                <a16:creationId xmlns:a16="http://schemas.microsoft.com/office/drawing/2014/main" id="{0D7E4F36-BAAB-46EE-BC79-E275E37C8726}"/>
              </a:ext>
            </a:extLst>
          </p:cNvPr>
          <p:cNvSpPr>
            <a:spLocks noGrp="1"/>
          </p:cNvSpPr>
          <p:nvPr>
            <p:ph type="body" sz="half" idx="2"/>
          </p:nvPr>
        </p:nvSpPr>
        <p:spPr/>
        <p:txBody>
          <a:bodyPr/>
          <a:lstStyle/>
          <a:p>
            <a:r>
              <a:rPr lang="zh-CN" altLang="en-US" dirty="0"/>
              <a:t>非监督学习过程</a:t>
            </a:r>
          </a:p>
        </p:txBody>
      </p:sp>
      <p:sp>
        <p:nvSpPr>
          <p:cNvPr id="10" name="TextBox 28">
            <a:extLst>
              <a:ext uri="{FF2B5EF4-FFF2-40B4-BE49-F238E27FC236}">
                <a16:creationId xmlns:a16="http://schemas.microsoft.com/office/drawing/2014/main" id="{AD6B7B9D-901C-4ABB-BBAE-B548DA04352B}"/>
              </a:ext>
            </a:extLst>
          </p:cNvPr>
          <p:cNvSpPr txBox="1"/>
          <p:nvPr/>
        </p:nvSpPr>
        <p:spPr>
          <a:xfrm>
            <a:off x="1224743" y="1424247"/>
            <a:ext cx="9955640" cy="434157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3765" rtl="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w="18415" cmpd="sng">
                  <a:noFill/>
                  <a:prstDash val="solid"/>
                </a:ln>
                <a:solidFill>
                  <a:srgbClr val="0D38F1"/>
                </a:solidFill>
                <a:effectLst/>
                <a:uLnTx/>
                <a:uFillTx/>
                <a:latin typeface="微软雅黑"/>
                <a:ea typeface="微软雅黑"/>
                <a:cs typeface="+mn-cs"/>
              </a:rPr>
              <a:t>文本</a:t>
            </a:r>
            <a:r>
              <a:rPr lang="zh-CN" altLang="en-US" sz="2800" b="1" kern="0" dirty="0">
                <a:ln w="18415" cmpd="sng">
                  <a:noFill/>
                  <a:prstDash val="solid"/>
                </a:ln>
                <a:solidFill>
                  <a:srgbClr val="0D38F1"/>
                </a:solidFill>
                <a:latin typeface="微软雅黑"/>
                <a:ea typeface="微软雅黑"/>
              </a:rPr>
              <a:t>聚类意义</a:t>
            </a:r>
            <a:endParaRPr lang="en-US" altLang="zh-CN" sz="2800" b="1" kern="0" dirty="0">
              <a:ln w="18415" cmpd="sng">
                <a:noFill/>
                <a:prstDash val="solid"/>
              </a:ln>
              <a:solidFill>
                <a:srgbClr val="0D38F1"/>
              </a:solidFill>
              <a:latin typeface="微软雅黑"/>
              <a:ea typeface="微软雅黑"/>
            </a:endParaRPr>
          </a:p>
          <a:p>
            <a:pPr marL="914400" lvl="1" indent="-457200">
              <a:lnSpc>
                <a:spcPct val="120000"/>
              </a:lnSpc>
              <a:spcBef>
                <a:spcPts val="600"/>
              </a:spcBef>
              <a:buFont typeface="Wingdings" panose="05000000000000000000" pitchFamily="2" charset="2"/>
              <a:buChar char="l"/>
            </a:pPr>
            <a:r>
              <a:rPr lang="zh-CN" altLang="en-US" sz="2400" dirty="0">
                <a:solidFill>
                  <a:schemeClr val="accent6">
                    <a:lumMod val="75000"/>
                  </a:schemeClr>
                </a:solidFill>
                <a:latin typeface="Trebuchet MS" panose="020B0603020202020204" pitchFamily="34" charset="0"/>
              </a:rPr>
              <a:t>文本聚类具有重要的现实意义，被广泛应用于大型文档集合的自动组织构建等工作</a:t>
            </a:r>
            <a:endParaRPr lang="en-US" altLang="zh-CN" sz="2400" dirty="0">
              <a:solidFill>
                <a:schemeClr val="accent6">
                  <a:lumMod val="75000"/>
                </a:schemeClr>
              </a:solidFill>
              <a:latin typeface="Trebuchet MS" panose="020B0603020202020204" pitchFamily="34" charset="0"/>
            </a:endParaRPr>
          </a:p>
          <a:p>
            <a:pPr marL="914400" lvl="1" indent="-457200">
              <a:lnSpc>
                <a:spcPct val="120000"/>
              </a:lnSpc>
              <a:spcBef>
                <a:spcPts val="600"/>
              </a:spcBef>
              <a:buFont typeface="Wingdings" panose="05000000000000000000" pitchFamily="2" charset="2"/>
              <a:buChar char="l"/>
            </a:pPr>
            <a:r>
              <a:rPr lang="zh-CN" altLang="en-US" sz="2400" dirty="0">
                <a:solidFill>
                  <a:schemeClr val="accent6">
                    <a:lumMod val="75000"/>
                  </a:schemeClr>
                </a:solidFill>
                <a:latin typeface="Trebuchet MS" panose="020B0603020202020204" pitchFamily="34" charset="0"/>
              </a:rPr>
              <a:t>信息</a:t>
            </a:r>
            <a:r>
              <a:rPr lang="en-US" altLang="zh-CN" sz="2400" dirty="0">
                <a:solidFill>
                  <a:schemeClr val="accent6">
                    <a:lumMod val="75000"/>
                  </a:schemeClr>
                </a:solidFill>
                <a:latin typeface="Trebuchet MS" panose="020B0603020202020204" pitchFamily="34" charset="0"/>
              </a:rPr>
              <a:t>+WWW</a:t>
            </a:r>
            <a:r>
              <a:rPr lang="zh-CN" altLang="en-US" sz="2400" dirty="0">
                <a:solidFill>
                  <a:schemeClr val="accent6">
                    <a:lumMod val="75000"/>
                  </a:schemeClr>
                </a:solidFill>
                <a:latin typeface="Trebuchet MS" panose="020B0603020202020204" pitchFamily="34" charset="0"/>
              </a:rPr>
              <a:t>电子文本的快速增长，越来越多的知识蕴含其中，获取知识带来干扰</a:t>
            </a:r>
            <a:endParaRPr lang="en-US" altLang="zh-CN" sz="2400" dirty="0">
              <a:solidFill>
                <a:schemeClr val="accent6">
                  <a:lumMod val="75000"/>
                </a:schemeClr>
              </a:solidFill>
              <a:latin typeface="Trebuchet MS" panose="020B0603020202020204" pitchFamily="34" charset="0"/>
            </a:endParaRPr>
          </a:p>
          <a:p>
            <a:pPr marL="1371600" lvl="2" indent="-457200">
              <a:lnSpc>
                <a:spcPct val="120000"/>
              </a:lnSpc>
              <a:spcBef>
                <a:spcPts val="600"/>
              </a:spcBef>
              <a:buFont typeface="Wingdings" panose="05000000000000000000" pitchFamily="2" charset="2"/>
              <a:buChar char="Ø"/>
            </a:pPr>
            <a:r>
              <a:rPr lang="en-US" altLang="zh-CN" sz="2000" dirty="0">
                <a:solidFill>
                  <a:srgbClr val="0070C0"/>
                </a:solidFill>
                <a:latin typeface="Trebuchet MS" panose="020B0603020202020204" pitchFamily="34" charset="0"/>
              </a:rPr>
              <a:t>Web</a:t>
            </a:r>
            <a:r>
              <a:rPr lang="zh-CN" altLang="en-US" sz="2000" dirty="0">
                <a:solidFill>
                  <a:srgbClr val="0070C0"/>
                </a:solidFill>
                <a:latin typeface="Trebuchet MS" panose="020B0603020202020204" pitchFamily="34" charset="0"/>
              </a:rPr>
              <a:t>搜索引擎的精度降低（相关的</a:t>
            </a:r>
            <a:r>
              <a:rPr lang="en-US" altLang="zh-CN" sz="2000" dirty="0">
                <a:solidFill>
                  <a:srgbClr val="0070C0"/>
                </a:solidFill>
                <a:latin typeface="Trebuchet MS" panose="020B0603020202020204" pitchFamily="34" charset="0"/>
              </a:rPr>
              <a:t>Web</a:t>
            </a:r>
            <a:r>
              <a:rPr lang="zh-CN" altLang="en-US" sz="2000" dirty="0">
                <a:solidFill>
                  <a:srgbClr val="0070C0"/>
                </a:solidFill>
                <a:latin typeface="Trebuchet MS" panose="020B0603020202020204" pitchFamily="34" charset="0"/>
              </a:rPr>
              <a:t>页面与大量不相关的页面混合）</a:t>
            </a:r>
            <a:endParaRPr lang="en-US" altLang="zh-CN" sz="2000" dirty="0">
              <a:solidFill>
                <a:srgbClr val="0070C0"/>
              </a:solidFill>
              <a:latin typeface="Trebuchet MS" panose="020B0603020202020204" pitchFamily="34" charset="0"/>
            </a:endParaRPr>
          </a:p>
          <a:p>
            <a:pPr marL="914400" lvl="1" indent="-457200">
              <a:lnSpc>
                <a:spcPct val="120000"/>
              </a:lnSpc>
              <a:spcBef>
                <a:spcPts val="600"/>
              </a:spcBef>
              <a:buFont typeface="Wingdings" panose="05000000000000000000" pitchFamily="2" charset="2"/>
              <a:buChar char="l"/>
            </a:pPr>
            <a:r>
              <a:rPr lang="zh-CN" altLang="en-US" sz="2400" dirty="0">
                <a:solidFill>
                  <a:schemeClr val="accent6">
                    <a:lumMod val="75000"/>
                  </a:schemeClr>
                </a:solidFill>
                <a:latin typeface="Trebuchet MS" panose="020B0603020202020204" pitchFamily="34" charset="0"/>
              </a:rPr>
              <a:t>相似特征的自动聚合来提高特征集合的完备性</a:t>
            </a:r>
            <a:endParaRPr lang="en-US" altLang="zh-CN" sz="2400" dirty="0">
              <a:solidFill>
                <a:schemeClr val="accent6">
                  <a:lumMod val="75000"/>
                </a:schemeClr>
              </a:solidFill>
              <a:latin typeface="Trebuchet MS" panose="020B0603020202020204" pitchFamily="34" charset="0"/>
            </a:endParaRPr>
          </a:p>
          <a:p>
            <a:pPr marL="914400" lvl="1" indent="-457200">
              <a:lnSpc>
                <a:spcPct val="120000"/>
              </a:lnSpc>
              <a:spcBef>
                <a:spcPts val="600"/>
              </a:spcBef>
              <a:buFont typeface="Wingdings" panose="05000000000000000000" pitchFamily="2" charset="2"/>
              <a:buChar char="l"/>
            </a:pPr>
            <a:r>
              <a:rPr lang="zh-CN" altLang="en-US" sz="2400" dirty="0">
                <a:solidFill>
                  <a:schemeClr val="accent6">
                    <a:lumMod val="75000"/>
                  </a:schemeClr>
                </a:solidFill>
                <a:latin typeface="Trebuchet MS" panose="020B0603020202020204" pitchFamily="34" charset="0"/>
              </a:rPr>
              <a:t>与文本分类不同，文本聚类不需要任何训练数据（这往往是一个定义不清的问题）</a:t>
            </a:r>
            <a:endParaRPr lang="en-US" altLang="zh-CN" sz="2400" dirty="0">
              <a:solidFill>
                <a:schemeClr val="accent6">
                  <a:lumMod val="75000"/>
                </a:schemeClr>
              </a:solidFill>
              <a:latin typeface="Trebuchet MS" panose="020B0603020202020204" pitchFamily="34" charset="0"/>
            </a:endParaRPr>
          </a:p>
        </p:txBody>
      </p:sp>
    </p:spTree>
    <p:extLst>
      <p:ext uri="{BB962C8B-B14F-4D97-AF65-F5344CB8AC3E}">
        <p14:creationId xmlns:p14="http://schemas.microsoft.com/office/powerpoint/2010/main" val="35724920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2AFBB94-1439-42D3-B3E1-FD7988B2E718}"/>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37</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07DD7D57-CDF9-4DA8-8CCD-617D16AA275C}"/>
              </a:ext>
            </a:extLst>
          </p:cNvPr>
          <p:cNvSpPr>
            <a:spLocks noGrp="1"/>
          </p:cNvSpPr>
          <p:nvPr>
            <p:ph type="title"/>
          </p:nvPr>
        </p:nvSpPr>
        <p:spPr/>
        <p:txBody>
          <a:bodyPr/>
          <a:lstStyle/>
          <a:p>
            <a:r>
              <a:rPr lang="zh-CN" altLang="en-US" dirty="0"/>
              <a:t>文本聚类过程</a:t>
            </a:r>
          </a:p>
        </p:txBody>
      </p:sp>
      <p:sp>
        <p:nvSpPr>
          <p:cNvPr id="4" name="文本占位符 3">
            <a:extLst>
              <a:ext uri="{FF2B5EF4-FFF2-40B4-BE49-F238E27FC236}">
                <a16:creationId xmlns:a16="http://schemas.microsoft.com/office/drawing/2014/main" id="{0D7E4F36-BAAB-46EE-BC79-E275E37C8726}"/>
              </a:ext>
            </a:extLst>
          </p:cNvPr>
          <p:cNvSpPr>
            <a:spLocks noGrp="1"/>
          </p:cNvSpPr>
          <p:nvPr>
            <p:ph type="body" sz="half" idx="2"/>
          </p:nvPr>
        </p:nvSpPr>
        <p:spPr/>
        <p:txBody>
          <a:bodyPr/>
          <a:lstStyle/>
          <a:p>
            <a:r>
              <a:rPr lang="zh-CN" altLang="en-US" dirty="0"/>
              <a:t>非监督学习过程</a:t>
            </a:r>
          </a:p>
        </p:txBody>
      </p:sp>
      <p:sp>
        <p:nvSpPr>
          <p:cNvPr id="10" name="TextBox 28">
            <a:extLst>
              <a:ext uri="{FF2B5EF4-FFF2-40B4-BE49-F238E27FC236}">
                <a16:creationId xmlns:a16="http://schemas.microsoft.com/office/drawing/2014/main" id="{AD6B7B9D-901C-4ABB-BBAE-B548DA04352B}"/>
              </a:ext>
            </a:extLst>
          </p:cNvPr>
          <p:cNvSpPr txBox="1"/>
          <p:nvPr/>
        </p:nvSpPr>
        <p:spPr>
          <a:xfrm>
            <a:off x="936567" y="1424247"/>
            <a:ext cx="10243816"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3765" rtl="0" eaLnBrk="1" fontAlgn="auto" latinLnBrk="0" hangingPunct="1">
              <a:lnSpc>
                <a:spcPct val="100000"/>
              </a:lnSpc>
              <a:spcBef>
                <a:spcPts val="0"/>
              </a:spcBef>
              <a:spcAft>
                <a:spcPts val="0"/>
              </a:spcAft>
              <a:buClrTx/>
              <a:buSzTx/>
              <a:buFontTx/>
              <a:buNone/>
              <a:tabLst/>
              <a:defRPr/>
            </a:pPr>
            <a:r>
              <a:rPr lang="zh-CN" altLang="en-US" sz="2800" b="1" kern="0" dirty="0">
                <a:ln w="18415" cmpd="sng">
                  <a:noFill/>
                  <a:prstDash val="solid"/>
                </a:ln>
                <a:solidFill>
                  <a:srgbClr val="0D38F1"/>
                </a:solidFill>
                <a:latin typeface="微软雅黑"/>
                <a:ea typeface="微软雅黑"/>
              </a:rPr>
              <a:t>过程举例</a:t>
            </a:r>
            <a:endParaRPr lang="en-US" altLang="zh-CN" sz="2800" b="1" kern="0" dirty="0">
              <a:ln w="18415" cmpd="sng">
                <a:noFill/>
                <a:prstDash val="solid"/>
              </a:ln>
              <a:solidFill>
                <a:srgbClr val="0D38F1"/>
              </a:solidFill>
              <a:latin typeface="微软雅黑"/>
              <a:ea typeface="微软雅黑"/>
            </a:endParaRPr>
          </a:p>
        </p:txBody>
      </p:sp>
      <p:sp>
        <p:nvSpPr>
          <p:cNvPr id="5" name="矩形 4">
            <a:extLst>
              <a:ext uri="{FF2B5EF4-FFF2-40B4-BE49-F238E27FC236}">
                <a16:creationId xmlns:a16="http://schemas.microsoft.com/office/drawing/2014/main" id="{51D58CDC-C8B5-42DC-BA1A-7D93BF6BF655}"/>
              </a:ext>
            </a:extLst>
          </p:cNvPr>
          <p:cNvSpPr/>
          <p:nvPr/>
        </p:nvSpPr>
        <p:spPr>
          <a:xfrm>
            <a:off x="1191717" y="2033811"/>
            <a:ext cx="9721121" cy="3555076"/>
          </a:xfrm>
          <a:prstGeom prst="rect">
            <a:avLst/>
          </a:prstGeom>
        </p:spPr>
        <p:txBody>
          <a:bodyPr wrap="square">
            <a:spAutoFit/>
          </a:bodyPr>
          <a:lstStyle/>
          <a:p>
            <a:pPr marL="914400" lvl="1" indent="-457200">
              <a:lnSpc>
                <a:spcPct val="150000"/>
              </a:lnSpc>
              <a:spcBef>
                <a:spcPts val="600"/>
              </a:spcBef>
              <a:buFont typeface="Wingdings" panose="05000000000000000000" pitchFamily="2" charset="2"/>
              <a:buChar char="l"/>
            </a:pPr>
            <a:r>
              <a:rPr lang="zh-CN" altLang="en-US" sz="2800" dirty="0">
                <a:solidFill>
                  <a:schemeClr val="accent6">
                    <a:lumMod val="75000"/>
                  </a:schemeClr>
                </a:solidFill>
                <a:latin typeface="Trebuchet MS" panose="020B0603020202020204" pitchFamily="34" charset="0"/>
              </a:rPr>
              <a:t>取一组未标记的文本数据</a:t>
            </a:r>
            <a:endParaRPr lang="en-US" altLang="zh-CN" sz="2800" dirty="0">
              <a:solidFill>
                <a:schemeClr val="accent6">
                  <a:lumMod val="75000"/>
                </a:schemeClr>
              </a:solidFill>
              <a:latin typeface="Trebuchet MS" panose="020B0603020202020204" pitchFamily="34" charset="0"/>
            </a:endParaRPr>
          </a:p>
          <a:p>
            <a:pPr marL="914400" lvl="1" indent="-457200">
              <a:lnSpc>
                <a:spcPct val="150000"/>
              </a:lnSpc>
              <a:spcBef>
                <a:spcPts val="600"/>
              </a:spcBef>
              <a:buFont typeface="Wingdings" panose="05000000000000000000" pitchFamily="2" charset="2"/>
              <a:buChar char="l"/>
            </a:pPr>
            <a:r>
              <a:rPr lang="zh-CN" altLang="en-US" sz="2800" dirty="0">
                <a:solidFill>
                  <a:schemeClr val="accent6">
                    <a:lumMod val="75000"/>
                  </a:schemeClr>
                </a:solidFill>
                <a:latin typeface="Trebuchet MS" panose="020B0603020202020204" pitchFamily="34" charset="0"/>
              </a:rPr>
              <a:t>制定特征选取策略及计算方法</a:t>
            </a:r>
            <a:endParaRPr lang="en-US" altLang="zh-CN" sz="2800" dirty="0">
              <a:solidFill>
                <a:schemeClr val="accent6">
                  <a:lumMod val="75000"/>
                </a:schemeClr>
              </a:solidFill>
              <a:latin typeface="Trebuchet MS" panose="020B0603020202020204" pitchFamily="34" charset="0"/>
            </a:endParaRPr>
          </a:p>
          <a:p>
            <a:pPr marL="914400" lvl="1" indent="-457200">
              <a:lnSpc>
                <a:spcPct val="150000"/>
              </a:lnSpc>
              <a:spcBef>
                <a:spcPts val="600"/>
              </a:spcBef>
              <a:buFont typeface="Wingdings" panose="05000000000000000000" pitchFamily="2" charset="2"/>
              <a:buChar char="l"/>
            </a:pPr>
            <a:r>
              <a:rPr lang="zh-CN" altLang="en-US" sz="2800" dirty="0">
                <a:solidFill>
                  <a:schemeClr val="accent6">
                    <a:lumMod val="75000"/>
                  </a:schemeClr>
                </a:solidFill>
                <a:latin typeface="Trebuchet MS" panose="020B0603020202020204" pitchFamily="34" charset="0"/>
              </a:rPr>
              <a:t>制定聚类过程所使用的相似度度量标准</a:t>
            </a:r>
            <a:endParaRPr lang="en-US" altLang="zh-CN" sz="2800" dirty="0">
              <a:solidFill>
                <a:schemeClr val="accent6">
                  <a:lumMod val="75000"/>
                </a:schemeClr>
              </a:solidFill>
              <a:latin typeface="Trebuchet MS" panose="020B0603020202020204" pitchFamily="34" charset="0"/>
            </a:endParaRPr>
          </a:p>
          <a:p>
            <a:pPr marL="914400" lvl="1" indent="-457200">
              <a:lnSpc>
                <a:spcPct val="150000"/>
              </a:lnSpc>
              <a:spcBef>
                <a:spcPts val="600"/>
              </a:spcBef>
              <a:buFont typeface="Wingdings" panose="05000000000000000000" pitchFamily="2" charset="2"/>
              <a:buChar char="l"/>
            </a:pPr>
            <a:r>
              <a:rPr lang="zh-CN" altLang="en-US" sz="2800" dirty="0">
                <a:solidFill>
                  <a:schemeClr val="accent6">
                    <a:lumMod val="75000"/>
                  </a:schemeClr>
                </a:solidFill>
                <a:latin typeface="Trebuchet MS" panose="020B0603020202020204" pitchFamily="34" charset="0"/>
              </a:rPr>
              <a:t>确定如何将项分配给集群</a:t>
            </a:r>
            <a:endParaRPr lang="en-US" altLang="zh-CN" sz="2800" dirty="0">
              <a:solidFill>
                <a:schemeClr val="accent6">
                  <a:lumMod val="75000"/>
                </a:schemeClr>
              </a:solidFill>
              <a:latin typeface="Trebuchet MS" panose="020B0603020202020204" pitchFamily="34" charset="0"/>
            </a:endParaRPr>
          </a:p>
          <a:p>
            <a:pPr marL="914400" lvl="1" indent="-457200">
              <a:lnSpc>
                <a:spcPct val="150000"/>
              </a:lnSpc>
              <a:spcBef>
                <a:spcPts val="600"/>
              </a:spcBef>
              <a:buFont typeface="Wingdings" panose="05000000000000000000" pitchFamily="2" charset="2"/>
              <a:buChar char="l"/>
            </a:pPr>
            <a:r>
              <a:rPr lang="zh-CN" altLang="en-US" sz="2800" dirty="0">
                <a:solidFill>
                  <a:schemeClr val="accent6">
                    <a:lumMod val="75000"/>
                  </a:schemeClr>
                </a:solidFill>
                <a:latin typeface="Trebuchet MS" panose="020B0603020202020204" pitchFamily="34" charset="0"/>
              </a:rPr>
              <a:t>制定聚类过程评价标准及结束条件</a:t>
            </a:r>
            <a:endParaRPr lang="en-US" altLang="zh-CN" sz="2400" dirty="0">
              <a:solidFill>
                <a:schemeClr val="accent6">
                  <a:lumMod val="75000"/>
                </a:schemeClr>
              </a:solidFill>
              <a:latin typeface="Trebuchet MS" panose="020B0603020202020204" pitchFamily="34" charset="0"/>
            </a:endParaRPr>
          </a:p>
        </p:txBody>
      </p:sp>
    </p:spTree>
    <p:extLst>
      <p:ext uri="{BB962C8B-B14F-4D97-AF65-F5344CB8AC3E}">
        <p14:creationId xmlns:p14="http://schemas.microsoft.com/office/powerpoint/2010/main" val="18768590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2AFBB94-1439-42D3-B3E1-FD7988B2E718}"/>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38</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07DD7D57-CDF9-4DA8-8CCD-617D16AA275C}"/>
              </a:ext>
            </a:extLst>
          </p:cNvPr>
          <p:cNvSpPr>
            <a:spLocks noGrp="1"/>
          </p:cNvSpPr>
          <p:nvPr>
            <p:ph type="title"/>
          </p:nvPr>
        </p:nvSpPr>
        <p:spPr/>
        <p:txBody>
          <a:bodyPr/>
          <a:lstStyle/>
          <a:p>
            <a:r>
              <a:rPr lang="zh-CN" altLang="en-US" dirty="0"/>
              <a:t>文本聚类过程</a:t>
            </a:r>
          </a:p>
        </p:txBody>
      </p:sp>
      <p:sp>
        <p:nvSpPr>
          <p:cNvPr id="4" name="文本占位符 3">
            <a:extLst>
              <a:ext uri="{FF2B5EF4-FFF2-40B4-BE49-F238E27FC236}">
                <a16:creationId xmlns:a16="http://schemas.microsoft.com/office/drawing/2014/main" id="{0D7E4F36-BAAB-46EE-BC79-E275E37C8726}"/>
              </a:ext>
            </a:extLst>
          </p:cNvPr>
          <p:cNvSpPr>
            <a:spLocks noGrp="1"/>
          </p:cNvSpPr>
          <p:nvPr>
            <p:ph type="body" sz="half" idx="2"/>
          </p:nvPr>
        </p:nvSpPr>
        <p:spPr/>
        <p:txBody>
          <a:bodyPr/>
          <a:lstStyle/>
          <a:p>
            <a:r>
              <a:rPr lang="zh-CN" altLang="en-US" dirty="0"/>
              <a:t>特征选取</a:t>
            </a:r>
          </a:p>
        </p:txBody>
      </p:sp>
      <p:sp>
        <p:nvSpPr>
          <p:cNvPr id="10" name="TextBox 28">
            <a:extLst>
              <a:ext uri="{FF2B5EF4-FFF2-40B4-BE49-F238E27FC236}">
                <a16:creationId xmlns:a16="http://schemas.microsoft.com/office/drawing/2014/main" id="{AD6B7B9D-901C-4ABB-BBAE-B548DA04352B}"/>
              </a:ext>
            </a:extLst>
          </p:cNvPr>
          <p:cNvSpPr txBox="1"/>
          <p:nvPr/>
        </p:nvSpPr>
        <p:spPr>
          <a:xfrm>
            <a:off x="936567" y="1424247"/>
            <a:ext cx="10243816"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3765" rtl="0" eaLnBrk="1" fontAlgn="auto" latinLnBrk="0" hangingPunct="1">
              <a:lnSpc>
                <a:spcPct val="100000"/>
              </a:lnSpc>
              <a:spcBef>
                <a:spcPts val="0"/>
              </a:spcBef>
              <a:spcAft>
                <a:spcPts val="0"/>
              </a:spcAft>
              <a:buClrTx/>
              <a:buSzTx/>
              <a:buFontTx/>
              <a:buNone/>
              <a:tabLst/>
              <a:defRPr/>
            </a:pPr>
            <a:r>
              <a:rPr lang="zh-CN" altLang="en-US" sz="2800" b="1" kern="0" dirty="0">
                <a:ln w="18415" cmpd="sng">
                  <a:noFill/>
                  <a:prstDash val="solid"/>
                </a:ln>
                <a:solidFill>
                  <a:srgbClr val="0D38F1"/>
                </a:solidFill>
                <a:latin typeface="微软雅黑"/>
                <a:ea typeface="微软雅黑"/>
              </a:rPr>
              <a:t>特征提取过程</a:t>
            </a:r>
            <a:endParaRPr lang="en-US" altLang="zh-CN" sz="2800" b="1" kern="0" dirty="0">
              <a:ln w="18415" cmpd="sng">
                <a:noFill/>
                <a:prstDash val="solid"/>
              </a:ln>
              <a:solidFill>
                <a:srgbClr val="0D38F1"/>
              </a:solidFill>
              <a:latin typeface="微软雅黑"/>
              <a:ea typeface="微软雅黑"/>
            </a:endParaRPr>
          </a:p>
        </p:txBody>
      </p:sp>
      <p:sp>
        <p:nvSpPr>
          <p:cNvPr id="5" name="矩形 4">
            <a:extLst>
              <a:ext uri="{FF2B5EF4-FFF2-40B4-BE49-F238E27FC236}">
                <a16:creationId xmlns:a16="http://schemas.microsoft.com/office/drawing/2014/main" id="{51D58CDC-C8B5-42DC-BA1A-7D93BF6BF655}"/>
              </a:ext>
            </a:extLst>
          </p:cNvPr>
          <p:cNvSpPr/>
          <p:nvPr/>
        </p:nvSpPr>
        <p:spPr>
          <a:xfrm>
            <a:off x="1191717" y="2033811"/>
            <a:ext cx="9721121" cy="1969770"/>
          </a:xfrm>
          <a:prstGeom prst="rect">
            <a:avLst/>
          </a:prstGeom>
        </p:spPr>
        <p:txBody>
          <a:bodyPr wrap="square">
            <a:spAutoFit/>
          </a:bodyPr>
          <a:lstStyle/>
          <a:p>
            <a:pPr marL="914400" lvl="1" indent="-457200">
              <a:spcBef>
                <a:spcPts val="600"/>
              </a:spcBef>
              <a:buFont typeface="Wingdings" panose="05000000000000000000" pitchFamily="2" charset="2"/>
              <a:buChar char="l"/>
            </a:pPr>
            <a:r>
              <a:rPr lang="zh-CN" altLang="en-US" sz="2800" dirty="0">
                <a:solidFill>
                  <a:schemeClr val="accent6">
                    <a:lumMod val="75000"/>
                  </a:schemeClr>
                </a:solidFill>
                <a:latin typeface="Trebuchet MS" panose="020B0603020202020204" pitchFamily="34" charset="0"/>
              </a:rPr>
              <a:t>文本表示：向量</a:t>
            </a:r>
            <a:endParaRPr lang="en-US" altLang="zh-CN" sz="2800" dirty="0">
              <a:solidFill>
                <a:schemeClr val="accent6">
                  <a:lumMod val="75000"/>
                </a:schemeClr>
              </a:solidFill>
              <a:latin typeface="Trebuchet MS" panose="020B0603020202020204" pitchFamily="34" charset="0"/>
            </a:endParaRPr>
          </a:p>
          <a:p>
            <a:pPr marL="914400" lvl="1" indent="-457200">
              <a:spcBef>
                <a:spcPts val="600"/>
              </a:spcBef>
              <a:buFont typeface="Wingdings" panose="05000000000000000000" pitchFamily="2" charset="2"/>
              <a:buChar char="l"/>
            </a:pPr>
            <a:r>
              <a:rPr lang="zh-CN" altLang="en-US" sz="2800" dirty="0">
                <a:solidFill>
                  <a:schemeClr val="accent6">
                    <a:lumMod val="75000"/>
                  </a:schemeClr>
                </a:solidFill>
                <a:latin typeface="Trebuchet MS" panose="020B0603020202020204" pitchFamily="34" charset="0"/>
              </a:rPr>
              <a:t>信息统计、制定特征提取策略、降维（低频词和停止词）等</a:t>
            </a:r>
            <a:endParaRPr lang="en-US" altLang="zh-CN" sz="2800" dirty="0">
              <a:solidFill>
                <a:schemeClr val="accent6">
                  <a:lumMod val="75000"/>
                </a:schemeClr>
              </a:solidFill>
              <a:latin typeface="Trebuchet MS" panose="020B0603020202020204" pitchFamily="34" charset="0"/>
            </a:endParaRPr>
          </a:p>
          <a:p>
            <a:pPr marL="914400" lvl="1" indent="-457200">
              <a:spcBef>
                <a:spcPts val="600"/>
              </a:spcBef>
              <a:buFont typeface="Wingdings" panose="05000000000000000000" pitchFamily="2" charset="2"/>
              <a:buChar char="l"/>
            </a:pPr>
            <a:r>
              <a:rPr lang="zh-CN" altLang="en-US" sz="2800" dirty="0">
                <a:solidFill>
                  <a:schemeClr val="accent6">
                    <a:lumMod val="75000"/>
                  </a:schemeClr>
                </a:solidFill>
                <a:latin typeface="Trebuchet MS" panose="020B0603020202020204" pitchFamily="34" charset="0"/>
              </a:rPr>
              <a:t>计算特征赋予权重</a:t>
            </a:r>
            <a:endParaRPr lang="en-US" altLang="zh-CN" sz="2800" dirty="0">
              <a:solidFill>
                <a:schemeClr val="accent6">
                  <a:lumMod val="75000"/>
                </a:schemeClr>
              </a:solidFill>
              <a:latin typeface="Trebuchet MS" panose="020B0603020202020204" pitchFamily="34" charset="0"/>
            </a:endParaRPr>
          </a:p>
        </p:txBody>
      </p:sp>
      <p:graphicFrame>
        <p:nvGraphicFramePr>
          <p:cNvPr id="7" name="对象 6">
            <a:extLst>
              <a:ext uri="{FF2B5EF4-FFF2-40B4-BE49-F238E27FC236}">
                <a16:creationId xmlns:a16="http://schemas.microsoft.com/office/drawing/2014/main" id="{48B11B1B-FAC1-439F-9D85-788DD186B282}"/>
              </a:ext>
            </a:extLst>
          </p:cNvPr>
          <p:cNvGraphicFramePr>
            <a:graphicFrameLocks noChangeAspect="1"/>
          </p:cNvGraphicFramePr>
          <p:nvPr>
            <p:extLst>
              <p:ext uri="{D42A27DB-BD31-4B8C-83A1-F6EECF244321}">
                <p14:modId xmlns:p14="http://schemas.microsoft.com/office/powerpoint/2010/main" val="2329138135"/>
              </p:ext>
            </p:extLst>
          </p:nvPr>
        </p:nvGraphicFramePr>
        <p:xfrm>
          <a:off x="3852471" y="4089925"/>
          <a:ext cx="3582649" cy="2168445"/>
        </p:xfrm>
        <a:graphic>
          <a:graphicData uri="http://schemas.openxmlformats.org/presentationml/2006/ole">
            <mc:AlternateContent xmlns:mc="http://schemas.openxmlformats.org/markup-compatibility/2006">
              <mc:Choice xmlns:v="urn:schemas-microsoft-com:vml" Requires="v">
                <p:oleObj spid="_x0000_s29738" r:id="rId4" imgW="1447800" imgH="876300" progId="Equation.DSMT4">
                  <p:embed/>
                </p:oleObj>
              </mc:Choice>
              <mc:Fallback>
                <p:oleObj r:id="rId4" imgW="1447800" imgH="8763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2471" y="4089925"/>
                        <a:ext cx="3582649" cy="2168445"/>
                      </a:xfrm>
                      <a:prstGeom prst="rect">
                        <a:avLst/>
                      </a:prstGeom>
                      <a:noFill/>
                    </p:spPr>
                  </p:pic>
                </p:oleObj>
              </mc:Fallback>
            </mc:AlternateContent>
          </a:graphicData>
        </a:graphic>
      </p:graphicFrame>
    </p:spTree>
    <p:extLst>
      <p:ext uri="{BB962C8B-B14F-4D97-AF65-F5344CB8AC3E}">
        <p14:creationId xmlns:p14="http://schemas.microsoft.com/office/powerpoint/2010/main" val="35271111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08D514A-FDDC-45A9-9CA4-336AF7297DEC}"/>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39</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0FD9CCEF-F41C-4593-A4BA-9BBB24BC29CB}"/>
              </a:ext>
            </a:extLst>
          </p:cNvPr>
          <p:cNvSpPr>
            <a:spLocks noGrp="1"/>
          </p:cNvSpPr>
          <p:nvPr>
            <p:ph type="title"/>
          </p:nvPr>
        </p:nvSpPr>
        <p:spPr/>
        <p:txBody>
          <a:bodyPr/>
          <a:lstStyle/>
          <a:p>
            <a:r>
              <a:rPr lang="zh-CN" altLang="en-US" dirty="0"/>
              <a:t>特征提取过程</a:t>
            </a:r>
          </a:p>
        </p:txBody>
      </p:sp>
      <p:sp>
        <p:nvSpPr>
          <p:cNvPr id="4" name="文本占位符 3">
            <a:extLst>
              <a:ext uri="{FF2B5EF4-FFF2-40B4-BE49-F238E27FC236}">
                <a16:creationId xmlns:a16="http://schemas.microsoft.com/office/drawing/2014/main" id="{03FE70BD-CE0C-4402-962B-DE08A562569A}"/>
              </a:ext>
            </a:extLst>
          </p:cNvPr>
          <p:cNvSpPr>
            <a:spLocks noGrp="1"/>
          </p:cNvSpPr>
          <p:nvPr>
            <p:ph type="body" sz="half" idx="2"/>
          </p:nvPr>
        </p:nvSpPr>
        <p:spPr/>
        <p:txBody>
          <a:bodyPr/>
          <a:lstStyle/>
          <a:p>
            <a:r>
              <a:rPr lang="zh-CN" altLang="en-US" dirty="0"/>
              <a:t>存储聚类特征向量的矩阵</a:t>
            </a:r>
          </a:p>
        </p:txBody>
      </p:sp>
      <p:graphicFrame>
        <p:nvGraphicFramePr>
          <p:cNvPr id="5" name="对象 4">
            <a:extLst>
              <a:ext uri="{FF2B5EF4-FFF2-40B4-BE49-F238E27FC236}">
                <a16:creationId xmlns:a16="http://schemas.microsoft.com/office/drawing/2014/main" id="{E1A7305E-173C-4E3C-9AC2-6254621DD3AA}"/>
              </a:ext>
            </a:extLst>
          </p:cNvPr>
          <p:cNvGraphicFramePr>
            <a:graphicFrameLocks noChangeAspect="1"/>
          </p:cNvGraphicFramePr>
          <p:nvPr>
            <p:extLst>
              <p:ext uri="{D42A27DB-BD31-4B8C-83A1-F6EECF244321}">
                <p14:modId xmlns:p14="http://schemas.microsoft.com/office/powerpoint/2010/main" val="1160465682"/>
              </p:ext>
            </p:extLst>
          </p:nvPr>
        </p:nvGraphicFramePr>
        <p:xfrm>
          <a:off x="3069880" y="1897022"/>
          <a:ext cx="1059908" cy="353302"/>
        </p:xfrm>
        <a:graphic>
          <a:graphicData uri="http://schemas.openxmlformats.org/presentationml/2006/ole">
            <mc:AlternateContent xmlns:mc="http://schemas.openxmlformats.org/markup-compatibility/2006">
              <mc:Choice xmlns:v="urn:schemas-microsoft-com:vml" Requires="v">
                <p:oleObj spid="_x0000_s30840" r:id="rId4" imgW="457200" imgH="152400" progId="Equation.DSMT4">
                  <p:embed/>
                </p:oleObj>
              </mc:Choice>
              <mc:Fallback>
                <p:oleObj r:id="rId4" imgW="457200" imgH="1524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9880" y="1897022"/>
                        <a:ext cx="1059908" cy="353302"/>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DD79EC58-4BB3-4659-BD06-1AA476A8F26F}"/>
              </a:ext>
            </a:extLst>
          </p:cNvPr>
          <p:cNvGraphicFramePr>
            <a:graphicFrameLocks noChangeAspect="1"/>
          </p:cNvGraphicFramePr>
          <p:nvPr>
            <p:extLst>
              <p:ext uri="{D42A27DB-BD31-4B8C-83A1-F6EECF244321}">
                <p14:modId xmlns:p14="http://schemas.microsoft.com/office/powerpoint/2010/main" val="3364971420"/>
              </p:ext>
            </p:extLst>
          </p:nvPr>
        </p:nvGraphicFramePr>
        <p:xfrm>
          <a:off x="4129788" y="1330998"/>
          <a:ext cx="4452081" cy="1485350"/>
        </p:xfrm>
        <a:graphic>
          <a:graphicData uri="http://schemas.openxmlformats.org/presentationml/2006/ole">
            <mc:AlternateContent xmlns:mc="http://schemas.openxmlformats.org/markup-compatibility/2006">
              <mc:Choice xmlns:v="urn:schemas-microsoft-com:vml" Requires="v">
                <p:oleObj spid="_x0000_s30841" r:id="rId6" imgW="1790700" imgH="596900" progId="Equation.DSMT4">
                  <p:embed/>
                </p:oleObj>
              </mc:Choice>
              <mc:Fallback>
                <p:oleObj r:id="rId6" imgW="1790700" imgH="596900" progId="Equation.DSMT4">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29788" y="1330998"/>
                        <a:ext cx="4452081" cy="1485350"/>
                      </a:xfrm>
                      <a:prstGeom prst="rect">
                        <a:avLst/>
                      </a:prstGeom>
                      <a:noFill/>
                    </p:spPr>
                  </p:pic>
                </p:oleObj>
              </mc:Fallback>
            </mc:AlternateContent>
          </a:graphicData>
        </a:graphic>
      </p:graphicFrame>
      <p:graphicFrame>
        <p:nvGraphicFramePr>
          <p:cNvPr id="11" name="对象 10">
            <a:extLst>
              <a:ext uri="{FF2B5EF4-FFF2-40B4-BE49-F238E27FC236}">
                <a16:creationId xmlns:a16="http://schemas.microsoft.com/office/drawing/2014/main" id="{15356F11-23F8-4048-A399-447E8B5C817C}"/>
              </a:ext>
            </a:extLst>
          </p:cNvPr>
          <p:cNvGraphicFramePr>
            <a:graphicFrameLocks noChangeAspect="1"/>
          </p:cNvGraphicFramePr>
          <p:nvPr>
            <p:extLst>
              <p:ext uri="{D42A27DB-BD31-4B8C-83A1-F6EECF244321}">
                <p14:modId xmlns:p14="http://schemas.microsoft.com/office/powerpoint/2010/main" val="1983267251"/>
              </p:ext>
            </p:extLst>
          </p:nvPr>
        </p:nvGraphicFramePr>
        <p:xfrm>
          <a:off x="1244182" y="2867516"/>
          <a:ext cx="10324594" cy="3340531"/>
        </p:xfrm>
        <a:graphic>
          <a:graphicData uri="http://schemas.openxmlformats.org/presentationml/2006/ole">
            <mc:AlternateContent xmlns:mc="http://schemas.openxmlformats.org/markup-compatibility/2006">
              <mc:Choice xmlns:v="urn:schemas-microsoft-com:vml" Requires="v">
                <p:oleObj spid="_x0000_s30842" name="SmartDraw" r:id="rId8" imgW="5980176" imgH="1933956" progId="SmartDraw.2">
                  <p:embed/>
                </p:oleObj>
              </mc:Choice>
              <mc:Fallback>
                <p:oleObj name="SmartDraw" r:id="rId8" imgW="5980176" imgH="1933956" progId="SmartDraw.2">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4182" y="2867516"/>
                        <a:ext cx="10324594" cy="3340531"/>
                      </a:xfrm>
                      <a:prstGeom prst="rect">
                        <a:avLst/>
                      </a:prstGeom>
                      <a:noFill/>
                    </p:spPr>
                  </p:pic>
                </p:oleObj>
              </mc:Fallback>
            </mc:AlternateContent>
          </a:graphicData>
        </a:graphic>
      </p:graphicFrame>
    </p:spTree>
    <p:extLst>
      <p:ext uri="{BB962C8B-B14F-4D97-AF65-F5344CB8AC3E}">
        <p14:creationId xmlns:p14="http://schemas.microsoft.com/office/powerpoint/2010/main" val="1635455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4335525-2EF1-43D6-913D-1CE3696DF54A}"/>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4</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18F09A74-073B-48C0-A399-57999E7E6A1A}"/>
              </a:ext>
            </a:extLst>
          </p:cNvPr>
          <p:cNvSpPr>
            <a:spLocks noGrp="1"/>
          </p:cNvSpPr>
          <p:nvPr>
            <p:ph type="title"/>
          </p:nvPr>
        </p:nvSpPr>
        <p:spPr/>
        <p:txBody>
          <a:bodyPr/>
          <a:lstStyle/>
          <a:p>
            <a:r>
              <a:rPr lang="zh-CN" altLang="en-US" dirty="0"/>
              <a:t>文档分类方法分类</a:t>
            </a:r>
          </a:p>
        </p:txBody>
      </p:sp>
      <p:sp>
        <p:nvSpPr>
          <p:cNvPr id="4" name="文本占位符 3">
            <a:extLst>
              <a:ext uri="{FF2B5EF4-FFF2-40B4-BE49-F238E27FC236}">
                <a16:creationId xmlns:a16="http://schemas.microsoft.com/office/drawing/2014/main" id="{6F5C6A71-5BE1-484E-99AA-BE5767DAA415}"/>
              </a:ext>
            </a:extLst>
          </p:cNvPr>
          <p:cNvSpPr>
            <a:spLocks noGrp="1"/>
          </p:cNvSpPr>
          <p:nvPr>
            <p:ph type="body" sz="half" idx="2"/>
          </p:nvPr>
        </p:nvSpPr>
        <p:spPr/>
        <p:txBody>
          <a:bodyPr/>
          <a:lstStyle/>
          <a:p>
            <a:endParaRPr lang="zh-CN" altLang="en-US"/>
          </a:p>
        </p:txBody>
      </p:sp>
      <p:sp>
        <p:nvSpPr>
          <p:cNvPr id="5" name="矩形 4">
            <a:extLst>
              <a:ext uri="{FF2B5EF4-FFF2-40B4-BE49-F238E27FC236}">
                <a16:creationId xmlns:a16="http://schemas.microsoft.com/office/drawing/2014/main" id="{C1CDAD0A-8858-455E-AE50-99B349A53C04}"/>
              </a:ext>
            </a:extLst>
          </p:cNvPr>
          <p:cNvSpPr/>
          <p:nvPr/>
        </p:nvSpPr>
        <p:spPr>
          <a:xfrm>
            <a:off x="953871" y="1186018"/>
            <a:ext cx="10472839" cy="5120889"/>
          </a:xfrm>
          <a:prstGeom prst="rect">
            <a:avLst/>
          </a:prstGeom>
        </p:spPr>
        <p:txBody>
          <a:bodyPr wrap="square">
            <a:spAutoFit/>
          </a:bodyPr>
          <a:lstStyle/>
          <a:p>
            <a:pPr>
              <a:lnSpc>
                <a:spcPct val="120000"/>
              </a:lnSpc>
              <a:spcBef>
                <a:spcPts val="1200"/>
              </a:spcBef>
            </a:pPr>
            <a:r>
              <a:rPr lang="zh-CN" altLang="en-US" sz="2400" b="1" dirty="0">
                <a:solidFill>
                  <a:schemeClr val="accent1">
                    <a:lumMod val="75000"/>
                    <a:lumOff val="25000"/>
                  </a:schemeClr>
                </a:solidFill>
                <a:latin typeface="微软雅黑" panose="020B0503020204020204" pitchFamily="34" charset="-122"/>
                <a:ea typeface="微软雅黑" panose="020B0503020204020204" pitchFamily="34" charset="-122"/>
              </a:rPr>
              <a:t>一般文档自动分类方法有三类：</a:t>
            </a:r>
            <a:endParaRPr lang="en-US" altLang="zh-CN" sz="2400" b="1" dirty="0">
              <a:solidFill>
                <a:schemeClr val="accent1">
                  <a:lumMod val="75000"/>
                  <a:lumOff val="25000"/>
                </a:schemeClr>
              </a:solidFill>
              <a:latin typeface="微软雅黑" panose="020B0503020204020204" pitchFamily="34" charset="-122"/>
              <a:ea typeface="微软雅黑" panose="020B0503020204020204" pitchFamily="34" charset="-122"/>
            </a:endParaRPr>
          </a:p>
          <a:p>
            <a:pPr marL="800100" lvl="1" indent="-342900">
              <a:lnSpc>
                <a:spcPct val="120000"/>
              </a:lnSpc>
              <a:spcBef>
                <a:spcPts val="1200"/>
              </a:spcBef>
              <a:buFont typeface="Wingdings" panose="05000000000000000000" pitchFamily="2" charset="2"/>
              <a:buChar char="ü"/>
            </a:pPr>
            <a:r>
              <a:rPr lang="zh-CN" altLang="en-US" sz="2000" b="1" dirty="0">
                <a:solidFill>
                  <a:schemeClr val="accent6">
                    <a:lumMod val="75000"/>
                  </a:schemeClr>
                </a:solidFill>
                <a:latin typeface="微软雅黑" panose="020B0503020204020204" pitchFamily="34" charset="-122"/>
                <a:ea typeface="微软雅黑" panose="020B0503020204020204" pitchFamily="34" charset="-122"/>
              </a:rPr>
              <a:t>基于领域专家知识法，该方法通过领域专家来编制规则库，规则库要面向各个知识领域，缺少灵活性</a:t>
            </a:r>
            <a:r>
              <a:rPr lang="en-US" altLang="zh-CN" sz="2000" b="1" dirty="0">
                <a:solidFill>
                  <a:schemeClr val="accent6">
                    <a:lumMod val="75000"/>
                  </a:schemeClr>
                </a:solidFill>
                <a:latin typeface="微软雅黑" panose="020B0503020204020204" pitchFamily="34" charset="-122"/>
                <a:ea typeface="微软雅黑" panose="020B0503020204020204" pitchFamily="34" charset="-122"/>
              </a:rPr>
              <a:t>, </a:t>
            </a:r>
            <a:r>
              <a:rPr lang="zh-CN" altLang="en-US" sz="2000" b="1" dirty="0">
                <a:solidFill>
                  <a:schemeClr val="accent6">
                    <a:lumMod val="75000"/>
                  </a:schemeClr>
                </a:solidFill>
                <a:latin typeface="微软雅黑" panose="020B0503020204020204" pitchFamily="34" charset="-122"/>
                <a:ea typeface="微软雅黑" panose="020B0503020204020204" pitchFamily="34" charset="-122"/>
              </a:rPr>
              <a:t>实施起来比较困难</a:t>
            </a:r>
          </a:p>
          <a:p>
            <a:pPr marL="800100" lvl="1" indent="-342900">
              <a:lnSpc>
                <a:spcPct val="120000"/>
              </a:lnSpc>
              <a:spcBef>
                <a:spcPts val="1200"/>
              </a:spcBef>
              <a:buFont typeface="Wingdings" panose="05000000000000000000" pitchFamily="2" charset="2"/>
              <a:buChar char="ü"/>
            </a:pPr>
            <a:r>
              <a:rPr lang="zh-CN" altLang="en-US" sz="2000" b="1" dirty="0">
                <a:solidFill>
                  <a:schemeClr val="accent6">
                    <a:lumMod val="75000"/>
                  </a:schemeClr>
                </a:solidFill>
                <a:latin typeface="微软雅黑" panose="020B0503020204020204" pitchFamily="34" charset="-122"/>
                <a:ea typeface="微软雅黑" panose="020B0503020204020204" pitchFamily="34" charset="-122"/>
              </a:rPr>
              <a:t>词匹配法，相对最简单的分类算法，主要根据文档和类别的特征词中共同出现的词来决定该文档的类别属性，简单易懂，但效果不是很理想，准确率较低</a:t>
            </a:r>
          </a:p>
          <a:p>
            <a:pPr marL="800100" lvl="1" indent="-342900">
              <a:lnSpc>
                <a:spcPct val="120000"/>
              </a:lnSpc>
              <a:spcBef>
                <a:spcPts val="1200"/>
              </a:spcBef>
              <a:buFont typeface="Wingdings" panose="05000000000000000000" pitchFamily="2" charset="2"/>
              <a:buChar char="ü"/>
            </a:pPr>
            <a:r>
              <a:rPr lang="zh-CN" altLang="en-US" sz="2000" b="1" dirty="0">
                <a:solidFill>
                  <a:schemeClr val="accent6">
                    <a:lumMod val="75000"/>
                  </a:schemeClr>
                </a:solidFill>
                <a:latin typeface="微软雅黑" panose="020B0503020204020204" pitchFamily="34" charset="-122"/>
                <a:ea typeface="微软雅黑" panose="020B0503020204020204" pitchFamily="34" charset="-122"/>
              </a:rPr>
              <a:t>基于统计学习法</a:t>
            </a:r>
            <a:endParaRPr lang="en-US" altLang="zh-CN" sz="2000" b="1" dirty="0">
              <a:solidFill>
                <a:schemeClr val="accent6">
                  <a:lumMod val="75000"/>
                </a:schemeClr>
              </a:solidFill>
              <a:latin typeface="微软雅黑" panose="020B0503020204020204" pitchFamily="34" charset="-122"/>
              <a:ea typeface="微软雅黑" panose="020B0503020204020204" pitchFamily="34" charset="-122"/>
            </a:endParaRPr>
          </a:p>
          <a:p>
            <a:pPr marL="1257300" lvl="2" indent="-342900">
              <a:lnSpc>
                <a:spcPct val="120000"/>
              </a:lnSpc>
              <a:spcBef>
                <a:spcPts val="1200"/>
              </a:spcBef>
              <a:buFont typeface="Arial" panose="020B0604020202020204" pitchFamily="34" charset="0"/>
              <a:buChar char="•"/>
            </a:pPr>
            <a:r>
              <a:rPr lang="zh-CN" altLang="en-US" sz="2000" b="1" dirty="0">
                <a:solidFill>
                  <a:srgbClr val="3203FB"/>
                </a:solidFill>
                <a:latin typeface="微软雅黑" panose="020B0503020204020204" pitchFamily="34" charset="-122"/>
                <a:ea typeface="微软雅黑" panose="020B0503020204020204" pitchFamily="34" charset="-122"/>
              </a:rPr>
              <a:t>先收集一些和领域相关的优秀的训练集合</a:t>
            </a:r>
            <a:endParaRPr lang="en-US" altLang="zh-CN" sz="2000" b="1" dirty="0">
              <a:solidFill>
                <a:srgbClr val="3203FB"/>
              </a:solidFill>
              <a:latin typeface="微软雅黑" panose="020B0503020204020204" pitchFamily="34" charset="-122"/>
              <a:ea typeface="微软雅黑" panose="020B0503020204020204" pitchFamily="34" charset="-122"/>
            </a:endParaRPr>
          </a:p>
          <a:p>
            <a:pPr marL="1257300" lvl="2" indent="-342900">
              <a:lnSpc>
                <a:spcPct val="120000"/>
              </a:lnSpc>
              <a:spcBef>
                <a:spcPts val="1200"/>
              </a:spcBef>
              <a:buFont typeface="Arial" panose="020B0604020202020204" pitchFamily="34" charset="0"/>
              <a:buChar char="•"/>
            </a:pPr>
            <a:r>
              <a:rPr lang="zh-CN" altLang="en-US" sz="2000" b="1" dirty="0">
                <a:solidFill>
                  <a:srgbClr val="3203FB"/>
                </a:solidFill>
                <a:latin typeface="微软雅黑" panose="020B0503020204020204" pitchFamily="34" charset="-122"/>
                <a:ea typeface="微软雅黑" panose="020B0503020204020204" pitchFamily="34" charset="-122"/>
              </a:rPr>
              <a:t>之后从中挖掘出与领域相关的特征词</a:t>
            </a:r>
            <a:endParaRPr lang="en-US" altLang="zh-CN" sz="2000" b="1" dirty="0">
              <a:solidFill>
                <a:srgbClr val="3203FB"/>
              </a:solidFill>
              <a:latin typeface="微软雅黑" panose="020B0503020204020204" pitchFamily="34" charset="-122"/>
              <a:ea typeface="微软雅黑" panose="020B0503020204020204" pitchFamily="34" charset="-122"/>
            </a:endParaRPr>
          </a:p>
          <a:p>
            <a:pPr marL="1257300" lvl="2" indent="-342900">
              <a:lnSpc>
                <a:spcPct val="120000"/>
              </a:lnSpc>
              <a:spcBef>
                <a:spcPts val="1200"/>
              </a:spcBef>
              <a:buFont typeface="Arial" panose="020B0604020202020204" pitchFamily="34" charset="0"/>
              <a:buChar char="•"/>
            </a:pPr>
            <a:r>
              <a:rPr lang="zh-CN" altLang="en-US" sz="2000" b="1" dirty="0">
                <a:solidFill>
                  <a:srgbClr val="3203FB"/>
                </a:solidFill>
                <a:latin typeface="微软雅黑" panose="020B0503020204020204" pitchFamily="34" charset="-122"/>
                <a:ea typeface="微软雅黑" panose="020B0503020204020204" pitchFamily="34" charset="-122"/>
              </a:rPr>
              <a:t>然后再利用这些特征词对文档进行分类。在分类过程中，也可以定期或不定期的对训练集进行更新，从而来补充特征词的不足，目前该方法被大多数系统采用，而且效果很好</a:t>
            </a:r>
          </a:p>
        </p:txBody>
      </p:sp>
    </p:spTree>
    <p:extLst>
      <p:ext uri="{BB962C8B-B14F-4D97-AF65-F5344CB8AC3E}">
        <p14:creationId xmlns:p14="http://schemas.microsoft.com/office/powerpoint/2010/main" val="36513567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67AD870-F0D6-4356-8C05-3E68E6CBF1F5}"/>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40</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F85E02D1-E763-4F58-89E1-744B87DFC01A}"/>
              </a:ext>
            </a:extLst>
          </p:cNvPr>
          <p:cNvSpPr>
            <a:spLocks noGrp="1"/>
          </p:cNvSpPr>
          <p:nvPr>
            <p:ph type="title"/>
          </p:nvPr>
        </p:nvSpPr>
        <p:spPr/>
        <p:txBody>
          <a:bodyPr/>
          <a:lstStyle/>
          <a:p>
            <a:r>
              <a:rPr lang="zh-CN" altLang="en-US" dirty="0"/>
              <a:t>相似性度量</a:t>
            </a:r>
          </a:p>
        </p:txBody>
      </p:sp>
      <p:sp>
        <p:nvSpPr>
          <p:cNvPr id="4" name="文本占位符 3">
            <a:extLst>
              <a:ext uri="{FF2B5EF4-FFF2-40B4-BE49-F238E27FC236}">
                <a16:creationId xmlns:a16="http://schemas.microsoft.com/office/drawing/2014/main" id="{47F9AFDF-F99A-4047-AE9E-68BF70027C92}"/>
              </a:ext>
            </a:extLst>
          </p:cNvPr>
          <p:cNvSpPr>
            <a:spLocks noGrp="1"/>
          </p:cNvSpPr>
          <p:nvPr>
            <p:ph type="body" sz="half" idx="2"/>
          </p:nvPr>
        </p:nvSpPr>
        <p:spPr/>
        <p:txBody>
          <a:bodyPr/>
          <a:lstStyle/>
          <a:p>
            <a:endParaRPr lang="zh-CN" altLang="en-US"/>
          </a:p>
        </p:txBody>
      </p:sp>
      <p:sp>
        <p:nvSpPr>
          <p:cNvPr id="5" name="TextBox 28">
            <a:extLst>
              <a:ext uri="{FF2B5EF4-FFF2-40B4-BE49-F238E27FC236}">
                <a16:creationId xmlns:a16="http://schemas.microsoft.com/office/drawing/2014/main" id="{C1E5DEE6-74E8-4688-BFED-E21754DDDE76}"/>
              </a:ext>
            </a:extLst>
          </p:cNvPr>
          <p:cNvSpPr txBox="1"/>
          <p:nvPr/>
        </p:nvSpPr>
        <p:spPr>
          <a:xfrm>
            <a:off x="936567" y="1424247"/>
            <a:ext cx="10243816"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913765">
              <a:defRPr/>
            </a:pPr>
            <a:r>
              <a:rPr lang="zh-CN" altLang="en-US" sz="2800" b="1" kern="0" dirty="0">
                <a:ln w="18415" cmpd="sng">
                  <a:noFill/>
                  <a:prstDash val="solid"/>
                </a:ln>
                <a:solidFill>
                  <a:srgbClr val="0D38F1"/>
                </a:solidFill>
                <a:latin typeface="微软雅黑"/>
                <a:ea typeface="微软雅黑"/>
              </a:rPr>
              <a:t>计算过程</a:t>
            </a:r>
            <a:endParaRPr lang="en-US" altLang="zh-CN" sz="2800" b="1" kern="0" dirty="0">
              <a:ln w="18415" cmpd="sng">
                <a:noFill/>
                <a:prstDash val="solid"/>
              </a:ln>
              <a:solidFill>
                <a:srgbClr val="0D38F1"/>
              </a:solidFill>
              <a:latin typeface="微软雅黑"/>
              <a:ea typeface="微软雅黑"/>
            </a:endParaRPr>
          </a:p>
        </p:txBody>
      </p:sp>
      <p:sp>
        <p:nvSpPr>
          <p:cNvPr id="6" name="矩形 5">
            <a:extLst>
              <a:ext uri="{FF2B5EF4-FFF2-40B4-BE49-F238E27FC236}">
                <a16:creationId xmlns:a16="http://schemas.microsoft.com/office/drawing/2014/main" id="{B871B393-93F5-4493-9B2D-175434156C2D}"/>
              </a:ext>
            </a:extLst>
          </p:cNvPr>
          <p:cNvSpPr/>
          <p:nvPr/>
        </p:nvSpPr>
        <p:spPr>
          <a:xfrm>
            <a:off x="1191717" y="2026313"/>
            <a:ext cx="9721121" cy="1461939"/>
          </a:xfrm>
          <a:prstGeom prst="rect">
            <a:avLst/>
          </a:prstGeom>
        </p:spPr>
        <p:txBody>
          <a:bodyPr wrap="square">
            <a:spAutoFit/>
          </a:bodyPr>
          <a:lstStyle/>
          <a:p>
            <a:pPr marL="914400" lvl="1" indent="-457200">
              <a:spcBef>
                <a:spcPts val="600"/>
              </a:spcBef>
              <a:buFont typeface="Wingdings" panose="05000000000000000000" pitchFamily="2" charset="2"/>
              <a:buChar char="l"/>
            </a:pPr>
            <a:r>
              <a:rPr lang="zh-CN" altLang="en-US" sz="2800" dirty="0">
                <a:solidFill>
                  <a:schemeClr val="accent6">
                    <a:lumMod val="75000"/>
                  </a:schemeClr>
                </a:solidFill>
                <a:latin typeface="Trebuchet MS" panose="020B0603020202020204" pitchFamily="34" charset="0"/>
              </a:rPr>
              <a:t>给定两个簇</a:t>
            </a:r>
            <a:r>
              <a:rPr lang="en-US" altLang="zh-CN" sz="2800" dirty="0">
                <a:solidFill>
                  <a:schemeClr val="accent6">
                    <a:lumMod val="75000"/>
                  </a:schemeClr>
                </a:solidFill>
                <a:latin typeface="Trebuchet MS" panose="020B0603020202020204" pitchFamily="34" charset="0"/>
              </a:rPr>
              <a:t>(C</a:t>
            </a:r>
            <a:r>
              <a:rPr lang="en-US" altLang="zh-CN" sz="2800" baseline="-25000" dirty="0">
                <a:solidFill>
                  <a:schemeClr val="accent6">
                    <a:lumMod val="75000"/>
                  </a:schemeClr>
                </a:solidFill>
                <a:latin typeface="Trebuchet MS" panose="020B0603020202020204" pitchFamily="34" charset="0"/>
              </a:rPr>
              <a:t>i</a:t>
            </a:r>
            <a:r>
              <a:rPr lang="en-US" altLang="zh-CN" sz="2800" dirty="0">
                <a:solidFill>
                  <a:schemeClr val="accent6">
                    <a:lumMod val="75000"/>
                  </a:schemeClr>
                </a:solidFill>
                <a:latin typeface="Trebuchet MS" panose="020B0603020202020204" pitchFamily="34" charset="0"/>
              </a:rPr>
              <a:t>, </a:t>
            </a:r>
            <a:r>
              <a:rPr lang="en-US" altLang="zh-CN" sz="2800" dirty="0" err="1">
                <a:solidFill>
                  <a:schemeClr val="accent6">
                    <a:lumMod val="75000"/>
                  </a:schemeClr>
                </a:solidFill>
                <a:latin typeface="Trebuchet MS" panose="020B0603020202020204" pitchFamily="34" charset="0"/>
              </a:rPr>
              <a:t>C</a:t>
            </a:r>
            <a:r>
              <a:rPr lang="en-US" altLang="zh-CN" sz="2800" baseline="-25000" dirty="0" err="1">
                <a:solidFill>
                  <a:schemeClr val="accent6">
                    <a:lumMod val="75000"/>
                  </a:schemeClr>
                </a:solidFill>
                <a:latin typeface="Trebuchet MS" panose="020B0603020202020204" pitchFamily="34" charset="0"/>
              </a:rPr>
              <a:t>j</a:t>
            </a:r>
            <a:r>
              <a:rPr lang="en-US" altLang="zh-CN" sz="2800" dirty="0">
                <a:solidFill>
                  <a:schemeClr val="accent6">
                    <a:lumMod val="75000"/>
                  </a:schemeClr>
                </a:solidFill>
                <a:latin typeface="Trebuchet MS" panose="020B0603020202020204" pitchFamily="34" charset="0"/>
              </a:rPr>
              <a:t>)</a:t>
            </a:r>
            <a:r>
              <a:rPr lang="zh-CN" altLang="en-US" sz="2800" dirty="0">
                <a:solidFill>
                  <a:schemeClr val="accent6">
                    <a:lumMod val="75000"/>
                  </a:schemeClr>
                </a:solidFill>
                <a:latin typeface="Trebuchet MS" panose="020B0603020202020204" pitchFamily="34" charset="0"/>
              </a:rPr>
              <a:t>和它们的特征</a:t>
            </a:r>
            <a:r>
              <a:rPr lang="en-US" altLang="zh-CN" sz="2800" dirty="0">
                <a:solidFill>
                  <a:schemeClr val="accent6">
                    <a:lumMod val="75000"/>
                  </a:schemeClr>
                </a:solidFill>
                <a:latin typeface="Trebuchet MS" panose="020B0603020202020204" pitchFamily="34" charset="0"/>
              </a:rPr>
              <a:t>(F</a:t>
            </a:r>
            <a:r>
              <a:rPr lang="en-US" altLang="zh-CN" sz="2800" baseline="-25000" dirty="0">
                <a:solidFill>
                  <a:schemeClr val="accent6">
                    <a:lumMod val="75000"/>
                  </a:schemeClr>
                </a:solidFill>
                <a:latin typeface="Trebuchet MS" panose="020B0603020202020204" pitchFamily="34" charset="0"/>
              </a:rPr>
              <a:t>i</a:t>
            </a:r>
            <a:r>
              <a:rPr lang="en-US" altLang="zh-CN" sz="2800" dirty="0">
                <a:solidFill>
                  <a:schemeClr val="accent6">
                    <a:lumMod val="75000"/>
                  </a:schemeClr>
                </a:solidFill>
                <a:latin typeface="Trebuchet MS" panose="020B0603020202020204" pitchFamily="34" charset="0"/>
              </a:rPr>
              <a:t>, F</a:t>
            </a:r>
            <a:r>
              <a:rPr lang="en-US" altLang="zh-CN" sz="2800" baseline="-25000" dirty="0">
                <a:solidFill>
                  <a:schemeClr val="accent6">
                    <a:lumMod val="75000"/>
                  </a:schemeClr>
                </a:solidFill>
                <a:latin typeface="Trebuchet MS" panose="020B0603020202020204" pitchFamily="34" charset="0"/>
              </a:rPr>
              <a:t>j</a:t>
            </a:r>
            <a:r>
              <a:rPr lang="en-US" altLang="zh-CN" sz="2800" dirty="0">
                <a:solidFill>
                  <a:schemeClr val="accent6">
                    <a:lumMod val="75000"/>
                  </a:schemeClr>
                </a:solidFill>
                <a:latin typeface="Trebuchet MS" panose="020B0603020202020204" pitchFamily="34" charset="0"/>
              </a:rPr>
              <a:t>)</a:t>
            </a:r>
            <a:r>
              <a:rPr lang="zh-CN" altLang="en-US" sz="2800" dirty="0">
                <a:solidFill>
                  <a:schemeClr val="accent6">
                    <a:lumMod val="75000"/>
                  </a:schemeClr>
                </a:solidFill>
                <a:latin typeface="Trebuchet MS" panose="020B0603020202020204" pitchFamily="34" charset="0"/>
              </a:rPr>
              <a:t>，通常用如下公式计算距离</a:t>
            </a:r>
            <a:endParaRPr lang="en-US" altLang="zh-CN" sz="2800" dirty="0">
              <a:solidFill>
                <a:schemeClr val="accent6">
                  <a:lumMod val="75000"/>
                </a:schemeClr>
              </a:solidFill>
              <a:latin typeface="Trebuchet MS" panose="020B0603020202020204" pitchFamily="34" charset="0"/>
            </a:endParaRPr>
          </a:p>
          <a:p>
            <a:pPr marL="914400" lvl="1" indent="-457200">
              <a:spcBef>
                <a:spcPts val="600"/>
              </a:spcBef>
              <a:buFont typeface="Wingdings" panose="05000000000000000000" pitchFamily="2" charset="2"/>
              <a:buChar char="l"/>
            </a:pPr>
            <a:endParaRPr lang="en-US" altLang="zh-CN" sz="2800" dirty="0">
              <a:solidFill>
                <a:schemeClr val="accent6">
                  <a:lumMod val="75000"/>
                </a:schemeClr>
              </a:solidFill>
              <a:latin typeface="Trebuchet MS" panose="020B0603020202020204" pitchFamily="34" charset="0"/>
            </a:endParaRPr>
          </a:p>
        </p:txBody>
      </p:sp>
      <p:graphicFrame>
        <p:nvGraphicFramePr>
          <p:cNvPr id="10" name="对象 9">
            <a:extLst>
              <a:ext uri="{FF2B5EF4-FFF2-40B4-BE49-F238E27FC236}">
                <a16:creationId xmlns:a16="http://schemas.microsoft.com/office/drawing/2014/main" id="{E88BB235-DC61-48F6-A8CE-E741B3BAF791}"/>
              </a:ext>
            </a:extLst>
          </p:cNvPr>
          <p:cNvGraphicFramePr>
            <a:graphicFrameLocks noChangeAspect="1"/>
          </p:cNvGraphicFramePr>
          <p:nvPr>
            <p:extLst>
              <p:ext uri="{D42A27DB-BD31-4B8C-83A1-F6EECF244321}">
                <p14:modId xmlns:p14="http://schemas.microsoft.com/office/powerpoint/2010/main" val="1331544883"/>
              </p:ext>
            </p:extLst>
          </p:nvPr>
        </p:nvGraphicFramePr>
        <p:xfrm>
          <a:off x="2859517" y="3593024"/>
          <a:ext cx="6472966" cy="1222303"/>
        </p:xfrm>
        <a:graphic>
          <a:graphicData uri="http://schemas.openxmlformats.org/presentationml/2006/ole">
            <mc:AlternateContent xmlns:mc="http://schemas.openxmlformats.org/markup-compatibility/2006">
              <mc:Choice xmlns:v="urn:schemas-microsoft-com:vml" Requires="v">
                <p:oleObj spid="_x0000_s31779" r:id="rId4" imgW="2159000" imgH="406400" progId="Equation.DSMT4">
                  <p:embed/>
                </p:oleObj>
              </mc:Choice>
              <mc:Fallback>
                <p:oleObj r:id="rId4" imgW="2159000" imgH="4064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9517" y="3593024"/>
                        <a:ext cx="6472966" cy="1222303"/>
                      </a:xfrm>
                      <a:prstGeom prst="rect">
                        <a:avLst/>
                      </a:prstGeom>
                      <a:noFill/>
                    </p:spPr>
                  </p:pic>
                </p:oleObj>
              </mc:Fallback>
            </mc:AlternateContent>
          </a:graphicData>
        </a:graphic>
      </p:graphicFrame>
    </p:spTree>
    <p:extLst>
      <p:ext uri="{BB962C8B-B14F-4D97-AF65-F5344CB8AC3E}">
        <p14:creationId xmlns:p14="http://schemas.microsoft.com/office/powerpoint/2010/main" val="24317186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86876A1-4988-48F3-AA6E-51CD768042B1}"/>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41</a:t>
            </a:fld>
            <a:endParaRPr lang="en-US" dirty="0">
              <a:solidFill>
                <a:prstClr val="black">
                  <a:lumMod val="75000"/>
                  <a:lumOff val="25000"/>
                </a:prstClr>
              </a:solidFill>
            </a:endParaRPr>
          </a:p>
        </p:txBody>
      </p:sp>
      <p:graphicFrame>
        <p:nvGraphicFramePr>
          <p:cNvPr id="5" name="对象 4">
            <a:extLst>
              <a:ext uri="{FF2B5EF4-FFF2-40B4-BE49-F238E27FC236}">
                <a16:creationId xmlns:a16="http://schemas.microsoft.com/office/drawing/2014/main" id="{383F288B-EA2D-4918-A1F4-719CF2CF3281}"/>
              </a:ext>
            </a:extLst>
          </p:cNvPr>
          <p:cNvGraphicFramePr>
            <a:graphicFrameLocks noChangeAspect="1"/>
          </p:cNvGraphicFramePr>
          <p:nvPr>
            <p:extLst>
              <p:ext uri="{D42A27DB-BD31-4B8C-83A1-F6EECF244321}">
                <p14:modId xmlns:p14="http://schemas.microsoft.com/office/powerpoint/2010/main" val="4099745035"/>
              </p:ext>
            </p:extLst>
          </p:nvPr>
        </p:nvGraphicFramePr>
        <p:xfrm>
          <a:off x="876924" y="96130"/>
          <a:ext cx="10095876" cy="4871608"/>
        </p:xfrm>
        <a:graphic>
          <a:graphicData uri="http://schemas.openxmlformats.org/presentationml/2006/ole">
            <mc:AlternateContent xmlns:mc="http://schemas.openxmlformats.org/markup-compatibility/2006">
              <mc:Choice xmlns:v="urn:schemas-microsoft-com:vml" Requires="v">
                <p:oleObj spid="_x0000_s32835" r:id="rId4" imgW="4279900" imgH="2070100" progId="Equation.DSMT4">
                  <p:embed/>
                </p:oleObj>
              </mc:Choice>
              <mc:Fallback>
                <p:oleObj r:id="rId4" imgW="4279900" imgH="20701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6924" y="96130"/>
                        <a:ext cx="10095876" cy="4871608"/>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3E59F7E6-DEF3-4C9A-A6A2-4AEC2F245646}"/>
              </a:ext>
            </a:extLst>
          </p:cNvPr>
          <p:cNvGraphicFramePr>
            <a:graphicFrameLocks noChangeAspect="1"/>
          </p:cNvGraphicFramePr>
          <p:nvPr>
            <p:extLst>
              <p:ext uri="{D42A27DB-BD31-4B8C-83A1-F6EECF244321}">
                <p14:modId xmlns:p14="http://schemas.microsoft.com/office/powerpoint/2010/main" val="1155538605"/>
              </p:ext>
            </p:extLst>
          </p:nvPr>
        </p:nvGraphicFramePr>
        <p:xfrm>
          <a:off x="764501" y="5196364"/>
          <a:ext cx="6295868" cy="1505101"/>
        </p:xfrm>
        <a:graphic>
          <a:graphicData uri="http://schemas.openxmlformats.org/presentationml/2006/ole">
            <mc:AlternateContent xmlns:mc="http://schemas.openxmlformats.org/markup-compatibility/2006">
              <mc:Choice xmlns:v="urn:schemas-microsoft-com:vml" Requires="v">
                <p:oleObj spid="_x0000_s32836" r:id="rId6" imgW="2501900" imgH="596900" progId="Equation.DSMT4">
                  <p:embed/>
                </p:oleObj>
              </mc:Choice>
              <mc:Fallback>
                <p:oleObj r:id="rId6" imgW="2501900" imgH="596900" progId="Equation.DSMT4">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4501" y="5196364"/>
                        <a:ext cx="6295868" cy="1505101"/>
                      </a:xfrm>
                      <a:prstGeom prst="rect">
                        <a:avLst/>
                      </a:prstGeom>
                      <a:noFill/>
                    </p:spPr>
                  </p:pic>
                </p:oleObj>
              </mc:Fallback>
            </mc:AlternateContent>
          </a:graphicData>
        </a:graphic>
      </p:graphicFrame>
    </p:spTree>
    <p:extLst>
      <p:ext uri="{BB962C8B-B14F-4D97-AF65-F5344CB8AC3E}">
        <p14:creationId xmlns:p14="http://schemas.microsoft.com/office/powerpoint/2010/main" val="9813704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E70F2B7-B5C6-46A4-BD62-488F3913E4FD}"/>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42</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CDAB9D32-574F-4A16-9CB3-A7FA60B5B229}"/>
              </a:ext>
            </a:extLst>
          </p:cNvPr>
          <p:cNvSpPr>
            <a:spLocks noGrp="1"/>
          </p:cNvSpPr>
          <p:nvPr>
            <p:ph type="title"/>
          </p:nvPr>
        </p:nvSpPr>
        <p:spPr/>
        <p:txBody>
          <a:bodyPr/>
          <a:lstStyle/>
          <a:p>
            <a:r>
              <a:rPr lang="zh-CN" altLang="en-US" dirty="0"/>
              <a:t>相似度计算</a:t>
            </a:r>
          </a:p>
        </p:txBody>
      </p:sp>
      <p:sp>
        <p:nvSpPr>
          <p:cNvPr id="4" name="文本占位符 3">
            <a:extLst>
              <a:ext uri="{FF2B5EF4-FFF2-40B4-BE49-F238E27FC236}">
                <a16:creationId xmlns:a16="http://schemas.microsoft.com/office/drawing/2014/main" id="{7770643F-5113-439D-877E-242442F25432}"/>
              </a:ext>
            </a:extLst>
          </p:cNvPr>
          <p:cNvSpPr>
            <a:spLocks noGrp="1"/>
          </p:cNvSpPr>
          <p:nvPr>
            <p:ph type="body" sz="half" idx="2"/>
          </p:nvPr>
        </p:nvSpPr>
        <p:spPr/>
        <p:txBody>
          <a:bodyPr/>
          <a:lstStyle/>
          <a:p>
            <a:r>
              <a:rPr lang="zh-CN" altLang="en-US" dirty="0"/>
              <a:t>相似度归一化</a:t>
            </a:r>
          </a:p>
        </p:txBody>
      </p:sp>
      <p:graphicFrame>
        <p:nvGraphicFramePr>
          <p:cNvPr id="6" name="对象 5">
            <a:extLst>
              <a:ext uri="{FF2B5EF4-FFF2-40B4-BE49-F238E27FC236}">
                <a16:creationId xmlns:a16="http://schemas.microsoft.com/office/drawing/2014/main" id="{69DA44E9-2F57-45F8-A7A4-4B5702CEE5F4}"/>
              </a:ext>
            </a:extLst>
          </p:cNvPr>
          <p:cNvGraphicFramePr>
            <a:graphicFrameLocks noChangeAspect="1"/>
          </p:cNvGraphicFramePr>
          <p:nvPr>
            <p:extLst>
              <p:ext uri="{D42A27DB-BD31-4B8C-83A1-F6EECF244321}">
                <p14:modId xmlns:p14="http://schemas.microsoft.com/office/powerpoint/2010/main" val="1479804226"/>
              </p:ext>
            </p:extLst>
          </p:nvPr>
        </p:nvGraphicFramePr>
        <p:xfrm>
          <a:off x="2325413" y="1707311"/>
          <a:ext cx="7350737" cy="1793236"/>
        </p:xfrm>
        <a:graphic>
          <a:graphicData uri="http://schemas.openxmlformats.org/presentationml/2006/ole">
            <mc:AlternateContent xmlns:mc="http://schemas.openxmlformats.org/markup-compatibility/2006">
              <mc:Choice xmlns:v="urn:schemas-microsoft-com:vml" Requires="v">
                <p:oleObj spid="_x0000_s33856" r:id="rId4" imgW="2298700" imgH="558800" progId="Equation.DSMT4">
                  <p:embed/>
                </p:oleObj>
              </mc:Choice>
              <mc:Fallback>
                <p:oleObj r:id="rId4" imgW="2298700" imgH="5588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5413" y="1707311"/>
                        <a:ext cx="7350737" cy="1793236"/>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0D1409D3-2450-4D87-BA05-A3E4DB64E40F}"/>
              </a:ext>
            </a:extLst>
          </p:cNvPr>
          <p:cNvGraphicFramePr>
            <a:graphicFrameLocks noChangeAspect="1"/>
          </p:cNvGraphicFramePr>
          <p:nvPr>
            <p:extLst>
              <p:ext uri="{D42A27DB-BD31-4B8C-83A1-F6EECF244321}">
                <p14:modId xmlns:p14="http://schemas.microsoft.com/office/powerpoint/2010/main" val="3651725234"/>
              </p:ext>
            </p:extLst>
          </p:nvPr>
        </p:nvGraphicFramePr>
        <p:xfrm>
          <a:off x="697548" y="4262974"/>
          <a:ext cx="11093435" cy="887715"/>
        </p:xfrm>
        <a:graphic>
          <a:graphicData uri="http://schemas.openxmlformats.org/presentationml/2006/ole">
            <mc:AlternateContent xmlns:mc="http://schemas.openxmlformats.org/markup-compatibility/2006">
              <mc:Choice xmlns:v="urn:schemas-microsoft-com:vml" Requires="v">
                <p:oleObj spid="_x0000_s33857" r:id="rId6" imgW="3302000" imgH="266700" progId="Equation.DSMT4">
                  <p:embed/>
                </p:oleObj>
              </mc:Choice>
              <mc:Fallback>
                <p:oleObj r:id="rId6" imgW="3302000" imgH="2667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7548" y="4262974"/>
                        <a:ext cx="11093435" cy="887715"/>
                      </a:xfrm>
                      <a:prstGeom prst="rect">
                        <a:avLst/>
                      </a:prstGeom>
                      <a:noFill/>
                    </p:spPr>
                  </p:pic>
                </p:oleObj>
              </mc:Fallback>
            </mc:AlternateContent>
          </a:graphicData>
        </a:graphic>
      </p:graphicFrame>
    </p:spTree>
    <p:extLst>
      <p:ext uri="{BB962C8B-B14F-4D97-AF65-F5344CB8AC3E}">
        <p14:creationId xmlns:p14="http://schemas.microsoft.com/office/powerpoint/2010/main" val="16393913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5B2ABEB-51C8-4115-944A-D52B88864B7C}"/>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43</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DA1FB895-5B0C-4D4C-A7ED-640137803106}"/>
              </a:ext>
            </a:extLst>
          </p:cNvPr>
          <p:cNvSpPr>
            <a:spLocks noGrp="1"/>
          </p:cNvSpPr>
          <p:nvPr>
            <p:ph type="title"/>
          </p:nvPr>
        </p:nvSpPr>
        <p:spPr/>
        <p:txBody>
          <a:bodyPr/>
          <a:lstStyle/>
          <a:p>
            <a:endParaRPr lang="zh-CN" altLang="en-US"/>
          </a:p>
        </p:txBody>
      </p:sp>
      <p:sp>
        <p:nvSpPr>
          <p:cNvPr id="4" name="文本占位符 3">
            <a:extLst>
              <a:ext uri="{FF2B5EF4-FFF2-40B4-BE49-F238E27FC236}">
                <a16:creationId xmlns:a16="http://schemas.microsoft.com/office/drawing/2014/main" id="{966ADCB9-A3A3-480D-BF0E-FF3DDB0F5D2B}"/>
              </a:ext>
            </a:extLst>
          </p:cNvPr>
          <p:cNvSpPr>
            <a:spLocks noGrp="1"/>
          </p:cNvSpPr>
          <p:nvPr>
            <p:ph type="body" sz="half" idx="2"/>
          </p:nvPr>
        </p:nvSpPr>
        <p:spPr/>
        <p:txBody>
          <a:bodyPr/>
          <a:lstStyle/>
          <a:p>
            <a:endParaRPr lang="zh-CN" altLang="en-US"/>
          </a:p>
        </p:txBody>
      </p:sp>
      <p:graphicFrame>
        <p:nvGraphicFramePr>
          <p:cNvPr id="6" name="对象 5">
            <a:extLst>
              <a:ext uri="{FF2B5EF4-FFF2-40B4-BE49-F238E27FC236}">
                <a16:creationId xmlns:a16="http://schemas.microsoft.com/office/drawing/2014/main" id="{C2B9128B-B4E6-4DD0-8754-9014F8A0CEC7}"/>
              </a:ext>
            </a:extLst>
          </p:cNvPr>
          <p:cNvGraphicFramePr>
            <a:graphicFrameLocks noChangeAspect="1"/>
          </p:cNvGraphicFramePr>
          <p:nvPr>
            <p:extLst>
              <p:ext uri="{D42A27DB-BD31-4B8C-83A1-F6EECF244321}">
                <p14:modId xmlns:p14="http://schemas.microsoft.com/office/powerpoint/2010/main" val="3910717259"/>
              </p:ext>
            </p:extLst>
          </p:nvPr>
        </p:nvGraphicFramePr>
        <p:xfrm>
          <a:off x="614597" y="1641423"/>
          <a:ext cx="10923568" cy="1296649"/>
        </p:xfrm>
        <a:graphic>
          <a:graphicData uri="http://schemas.openxmlformats.org/presentationml/2006/ole">
            <mc:AlternateContent xmlns:mc="http://schemas.openxmlformats.org/markup-compatibility/2006">
              <mc:Choice xmlns:v="urn:schemas-microsoft-com:vml" Requires="v">
                <p:oleObj spid="_x0000_s34887" r:id="rId4" imgW="3759200" imgH="444500" progId="Equation.DSMT4">
                  <p:embed/>
                </p:oleObj>
              </mc:Choice>
              <mc:Fallback>
                <p:oleObj r:id="rId4" imgW="3759200" imgH="4445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597" y="1641423"/>
                        <a:ext cx="10923568" cy="1296649"/>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63FF588E-F182-498B-B647-18B6C9623F85}"/>
              </a:ext>
            </a:extLst>
          </p:cNvPr>
          <p:cNvGraphicFramePr>
            <a:graphicFrameLocks noChangeAspect="1"/>
          </p:cNvGraphicFramePr>
          <p:nvPr>
            <p:extLst>
              <p:ext uri="{D42A27DB-BD31-4B8C-83A1-F6EECF244321}">
                <p14:modId xmlns:p14="http://schemas.microsoft.com/office/powerpoint/2010/main" val="187454643"/>
              </p:ext>
            </p:extLst>
          </p:nvPr>
        </p:nvGraphicFramePr>
        <p:xfrm>
          <a:off x="689547" y="3796191"/>
          <a:ext cx="10928202" cy="850759"/>
        </p:xfrm>
        <a:graphic>
          <a:graphicData uri="http://schemas.openxmlformats.org/presentationml/2006/ole">
            <mc:AlternateContent xmlns:mc="http://schemas.openxmlformats.org/markup-compatibility/2006">
              <mc:Choice xmlns:v="urn:schemas-microsoft-com:vml" Requires="v">
                <p:oleObj spid="_x0000_s34888" r:id="rId6" imgW="3340100" imgH="266700" progId="Equation.DSMT4">
                  <p:embed/>
                </p:oleObj>
              </mc:Choice>
              <mc:Fallback>
                <p:oleObj r:id="rId6" imgW="3340100" imgH="2667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9547" y="3796191"/>
                        <a:ext cx="10928202" cy="850759"/>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id="{59BCEC4C-4611-492E-9405-CDD81A12BAD5}"/>
              </a:ext>
            </a:extLst>
          </p:cNvPr>
          <p:cNvGraphicFramePr>
            <a:graphicFrameLocks noChangeAspect="1"/>
          </p:cNvGraphicFramePr>
          <p:nvPr>
            <p:extLst>
              <p:ext uri="{D42A27DB-BD31-4B8C-83A1-F6EECF244321}">
                <p14:modId xmlns:p14="http://schemas.microsoft.com/office/powerpoint/2010/main" val="257840848"/>
              </p:ext>
            </p:extLst>
          </p:nvPr>
        </p:nvGraphicFramePr>
        <p:xfrm>
          <a:off x="3904938" y="5164111"/>
          <a:ext cx="3900168" cy="850759"/>
        </p:xfrm>
        <a:graphic>
          <a:graphicData uri="http://schemas.openxmlformats.org/presentationml/2006/ole">
            <mc:AlternateContent xmlns:mc="http://schemas.openxmlformats.org/markup-compatibility/2006">
              <mc:Choice xmlns:v="urn:schemas-microsoft-com:vml" Requires="v">
                <p:oleObj spid="_x0000_s34889" r:id="rId8" imgW="1091726" imgH="241195" progId="Equation.3">
                  <p:embed/>
                </p:oleObj>
              </mc:Choice>
              <mc:Fallback>
                <p:oleObj r:id="rId8" imgW="1091726" imgH="241195"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04938" y="5164111"/>
                        <a:ext cx="3900168" cy="850759"/>
                      </a:xfrm>
                      <a:prstGeom prst="rect">
                        <a:avLst/>
                      </a:prstGeom>
                      <a:noFill/>
                    </p:spPr>
                  </p:pic>
                </p:oleObj>
              </mc:Fallback>
            </mc:AlternateContent>
          </a:graphicData>
        </a:graphic>
      </p:graphicFrame>
    </p:spTree>
    <p:extLst>
      <p:ext uri="{BB962C8B-B14F-4D97-AF65-F5344CB8AC3E}">
        <p14:creationId xmlns:p14="http://schemas.microsoft.com/office/powerpoint/2010/main" val="16730411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2756BB-879D-4ED9-8E1D-E7A5D4107EFD}"/>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44</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4DBFED8F-2FF4-400E-826F-4BB907BEB40A}"/>
              </a:ext>
            </a:extLst>
          </p:cNvPr>
          <p:cNvSpPr>
            <a:spLocks noGrp="1"/>
          </p:cNvSpPr>
          <p:nvPr>
            <p:ph type="title"/>
          </p:nvPr>
        </p:nvSpPr>
        <p:spPr/>
        <p:txBody>
          <a:bodyPr/>
          <a:lstStyle/>
          <a:p>
            <a:r>
              <a:rPr lang="en-US" altLang="zh-CN" dirty="0" err="1"/>
              <a:t>CFu</a:t>
            </a:r>
            <a:r>
              <a:rPr lang="en-US" altLang="zh-CN" dirty="0"/>
              <a:t>-tree</a:t>
            </a:r>
            <a:endParaRPr lang="zh-CN" altLang="en-US" dirty="0"/>
          </a:p>
        </p:txBody>
      </p:sp>
      <p:sp>
        <p:nvSpPr>
          <p:cNvPr id="4" name="文本占位符 3">
            <a:extLst>
              <a:ext uri="{FF2B5EF4-FFF2-40B4-BE49-F238E27FC236}">
                <a16:creationId xmlns:a16="http://schemas.microsoft.com/office/drawing/2014/main" id="{6AE375E7-9793-4536-BE8A-351015F50ED6}"/>
              </a:ext>
            </a:extLst>
          </p:cNvPr>
          <p:cNvSpPr>
            <a:spLocks noGrp="1"/>
          </p:cNvSpPr>
          <p:nvPr>
            <p:ph type="body" sz="half" idx="2"/>
          </p:nvPr>
        </p:nvSpPr>
        <p:spPr/>
        <p:txBody>
          <a:bodyPr/>
          <a:lstStyle/>
          <a:p>
            <a:r>
              <a:rPr lang="zh-CN" altLang="en-US" dirty="0"/>
              <a:t>层次聚类的过程</a:t>
            </a:r>
          </a:p>
        </p:txBody>
      </p:sp>
      <p:graphicFrame>
        <p:nvGraphicFramePr>
          <p:cNvPr id="5" name="对象 4">
            <a:extLst>
              <a:ext uri="{FF2B5EF4-FFF2-40B4-BE49-F238E27FC236}">
                <a16:creationId xmlns:a16="http://schemas.microsoft.com/office/drawing/2014/main" id="{89DE5598-0620-4A47-84AD-390E671DBF58}"/>
              </a:ext>
            </a:extLst>
          </p:cNvPr>
          <p:cNvGraphicFramePr>
            <a:graphicFrameLocks noChangeAspect="1"/>
          </p:cNvGraphicFramePr>
          <p:nvPr>
            <p:extLst>
              <p:ext uri="{D42A27DB-BD31-4B8C-83A1-F6EECF244321}">
                <p14:modId xmlns:p14="http://schemas.microsoft.com/office/powerpoint/2010/main" val="2623791696"/>
              </p:ext>
            </p:extLst>
          </p:nvPr>
        </p:nvGraphicFramePr>
        <p:xfrm>
          <a:off x="1127827" y="1121318"/>
          <a:ext cx="4373380" cy="5484442"/>
        </p:xfrm>
        <a:graphic>
          <a:graphicData uri="http://schemas.openxmlformats.org/presentationml/2006/ole">
            <mc:AlternateContent xmlns:mc="http://schemas.openxmlformats.org/markup-compatibility/2006">
              <mc:Choice xmlns:v="urn:schemas-microsoft-com:vml" Requires="v">
                <p:oleObj spid="_x0000_s35907" name="SmartDraw" r:id="rId4" imgW="4052316" imgH="5090160" progId="SmartDraw.2">
                  <p:embed/>
                </p:oleObj>
              </mc:Choice>
              <mc:Fallback>
                <p:oleObj name="SmartDraw" r:id="rId4" imgW="4052316" imgH="5090160" progId="SmartDraw.2">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7827" y="1121318"/>
                        <a:ext cx="4373380" cy="5484442"/>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496B0C6D-6B20-4129-B6CC-C425323ADB01}"/>
              </a:ext>
            </a:extLst>
          </p:cNvPr>
          <p:cNvGraphicFramePr>
            <a:graphicFrameLocks noChangeAspect="1"/>
          </p:cNvGraphicFramePr>
          <p:nvPr>
            <p:extLst>
              <p:ext uri="{D42A27DB-BD31-4B8C-83A1-F6EECF244321}">
                <p14:modId xmlns:p14="http://schemas.microsoft.com/office/powerpoint/2010/main" val="896967912"/>
              </p:ext>
            </p:extLst>
          </p:nvPr>
        </p:nvGraphicFramePr>
        <p:xfrm>
          <a:off x="7210853" y="1534099"/>
          <a:ext cx="2585490" cy="1359003"/>
        </p:xfrm>
        <a:graphic>
          <a:graphicData uri="http://schemas.openxmlformats.org/presentationml/2006/ole">
            <mc:AlternateContent xmlns:mc="http://schemas.openxmlformats.org/markup-compatibility/2006">
              <mc:Choice xmlns:v="urn:schemas-microsoft-com:vml" Requires="v">
                <p:oleObj spid="_x0000_s35908" name="SmartDraw" r:id="rId6" imgW="2447544" imgH="1280160" progId="SmartDraw.2">
                  <p:embed/>
                </p:oleObj>
              </mc:Choice>
              <mc:Fallback>
                <p:oleObj name="SmartDraw" r:id="rId6" imgW="2447544" imgH="1280160" progId="SmartDraw.2">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10853" y="1534099"/>
                        <a:ext cx="2585490" cy="1359003"/>
                      </a:xfrm>
                      <a:prstGeom prst="rect">
                        <a:avLst/>
                      </a:prstGeom>
                      <a:noFill/>
                    </p:spPr>
                  </p:pic>
                </p:oleObj>
              </mc:Fallback>
            </mc:AlternateContent>
          </a:graphicData>
        </a:graphic>
      </p:graphicFrame>
      <p:graphicFrame>
        <p:nvGraphicFramePr>
          <p:cNvPr id="7" name="对象 6">
            <a:extLst>
              <a:ext uri="{FF2B5EF4-FFF2-40B4-BE49-F238E27FC236}">
                <a16:creationId xmlns:a16="http://schemas.microsoft.com/office/drawing/2014/main" id="{928025EA-DB38-489D-84FD-156C119723A4}"/>
              </a:ext>
            </a:extLst>
          </p:cNvPr>
          <p:cNvGraphicFramePr>
            <a:graphicFrameLocks noChangeAspect="1"/>
          </p:cNvGraphicFramePr>
          <p:nvPr>
            <p:extLst>
              <p:ext uri="{D42A27DB-BD31-4B8C-83A1-F6EECF244321}">
                <p14:modId xmlns:p14="http://schemas.microsoft.com/office/powerpoint/2010/main" val="121122483"/>
              </p:ext>
            </p:extLst>
          </p:nvPr>
        </p:nvGraphicFramePr>
        <p:xfrm>
          <a:off x="7281107" y="3793058"/>
          <a:ext cx="3254305" cy="2330424"/>
        </p:xfrm>
        <a:graphic>
          <a:graphicData uri="http://schemas.openxmlformats.org/presentationml/2006/ole">
            <mc:AlternateContent xmlns:mc="http://schemas.openxmlformats.org/markup-compatibility/2006">
              <mc:Choice xmlns:v="urn:schemas-microsoft-com:vml" Requires="v">
                <p:oleObj spid="_x0000_s35909" name="SmartDraw" r:id="rId8" imgW="2956560" imgH="2103120" progId="SmartDraw.2">
                  <p:embed/>
                </p:oleObj>
              </mc:Choice>
              <mc:Fallback>
                <p:oleObj name="SmartDraw" r:id="rId8" imgW="2956560" imgH="2103120" progId="SmartDraw.2">
                  <p:embed/>
                  <p:pic>
                    <p:nvPicPr>
                      <p:cNvPr id="0"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81107" y="3793058"/>
                        <a:ext cx="3254305" cy="2330424"/>
                      </a:xfrm>
                      <a:prstGeom prst="rect">
                        <a:avLst/>
                      </a:prstGeom>
                      <a:noFill/>
                    </p:spPr>
                  </p:pic>
                </p:oleObj>
              </mc:Fallback>
            </mc:AlternateContent>
          </a:graphicData>
        </a:graphic>
      </p:graphicFrame>
    </p:spTree>
    <p:extLst>
      <p:ext uri="{BB962C8B-B14F-4D97-AF65-F5344CB8AC3E}">
        <p14:creationId xmlns:p14="http://schemas.microsoft.com/office/powerpoint/2010/main" val="21767254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0DE61F1-20CF-4C2A-BE95-7046136A20DF}"/>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45</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75694194-173C-4D17-8A46-CEA0EA454B08}"/>
              </a:ext>
            </a:extLst>
          </p:cNvPr>
          <p:cNvSpPr>
            <a:spLocks noGrp="1"/>
          </p:cNvSpPr>
          <p:nvPr>
            <p:ph type="title"/>
          </p:nvPr>
        </p:nvSpPr>
        <p:spPr/>
        <p:txBody>
          <a:bodyPr/>
          <a:lstStyle/>
          <a:p>
            <a:r>
              <a:rPr lang="zh-CN" altLang="en-US" dirty="0"/>
              <a:t>聚类过程</a:t>
            </a:r>
          </a:p>
        </p:txBody>
      </p:sp>
      <p:sp>
        <p:nvSpPr>
          <p:cNvPr id="4" name="文本占位符 3">
            <a:extLst>
              <a:ext uri="{FF2B5EF4-FFF2-40B4-BE49-F238E27FC236}">
                <a16:creationId xmlns:a16="http://schemas.microsoft.com/office/drawing/2014/main" id="{0D722AB2-7DA6-41E4-8983-2957DA1F39A5}"/>
              </a:ext>
            </a:extLst>
          </p:cNvPr>
          <p:cNvSpPr>
            <a:spLocks noGrp="1"/>
          </p:cNvSpPr>
          <p:nvPr>
            <p:ph type="body" sz="half" idx="2"/>
          </p:nvPr>
        </p:nvSpPr>
        <p:spPr/>
        <p:txBody>
          <a:bodyPr/>
          <a:lstStyle/>
          <a:p>
            <a:endParaRPr lang="zh-CN" altLang="en-US"/>
          </a:p>
        </p:txBody>
      </p:sp>
      <p:sp>
        <p:nvSpPr>
          <p:cNvPr id="5" name="矩形 4">
            <a:extLst>
              <a:ext uri="{FF2B5EF4-FFF2-40B4-BE49-F238E27FC236}">
                <a16:creationId xmlns:a16="http://schemas.microsoft.com/office/drawing/2014/main" id="{1BD4917F-4ADF-4BA0-BC53-CAF52705F042}"/>
              </a:ext>
            </a:extLst>
          </p:cNvPr>
          <p:cNvSpPr/>
          <p:nvPr/>
        </p:nvSpPr>
        <p:spPr>
          <a:xfrm>
            <a:off x="749508" y="1348823"/>
            <a:ext cx="10470629" cy="5132302"/>
          </a:xfrm>
          <a:prstGeom prst="rect">
            <a:avLst/>
          </a:prstGeom>
        </p:spPr>
        <p:txBody>
          <a:bodyPr wrap="square">
            <a:spAutoFit/>
          </a:bodyPr>
          <a:lstStyle/>
          <a:p>
            <a:pPr marL="457200" indent="-457200" algn="just">
              <a:lnSpc>
                <a:spcPct val="200000"/>
              </a:lnSpc>
              <a:buFont typeface="Wingdings" panose="05000000000000000000" pitchFamily="2" charset="2"/>
              <a:buChar char="l"/>
            </a:pPr>
            <a:r>
              <a:rPr lang="zh-CN" altLang="en-US" sz="2800" dirty="0">
                <a:solidFill>
                  <a:srgbClr val="0070C0"/>
                </a:solidFill>
                <a:latin typeface="Arial" panose="020B0604020202020204" pitchFamily="34" charset="0"/>
              </a:rPr>
              <a:t>步骤</a:t>
            </a:r>
            <a:r>
              <a:rPr lang="en-US" altLang="zh-CN" sz="2800" dirty="0">
                <a:solidFill>
                  <a:srgbClr val="0070C0"/>
                </a:solidFill>
                <a:latin typeface="Arial" panose="020B0604020202020204" pitchFamily="34" charset="0"/>
              </a:rPr>
              <a:t>1-</a:t>
            </a:r>
            <a:r>
              <a:rPr lang="zh-CN" altLang="en-US" sz="2800" dirty="0">
                <a:solidFill>
                  <a:srgbClr val="0070C0"/>
                </a:solidFill>
                <a:latin typeface="Arial" panose="020B0604020202020204" pitchFamily="34" charset="0"/>
              </a:rPr>
              <a:t>文档被视为单个集群</a:t>
            </a:r>
            <a:r>
              <a:rPr lang="en-US" altLang="zh-CN" sz="2800" dirty="0">
                <a:solidFill>
                  <a:srgbClr val="0070C0"/>
                </a:solidFill>
                <a:latin typeface="Arial" panose="020B0604020202020204" pitchFamily="34" charset="0"/>
              </a:rPr>
              <a:t>Ci</a:t>
            </a:r>
            <a:r>
              <a:rPr lang="zh-CN" altLang="en-US" sz="2800" dirty="0">
                <a:solidFill>
                  <a:srgbClr val="0070C0"/>
                </a:solidFill>
                <a:latin typeface="Arial" panose="020B0604020202020204" pitchFamily="34" charset="0"/>
              </a:rPr>
              <a:t>。经过预处理和特征提取后，构建了一棵只包含一个节点的</a:t>
            </a:r>
            <a:r>
              <a:rPr lang="en-US" altLang="zh-CN" sz="2800" dirty="0" err="1">
                <a:solidFill>
                  <a:srgbClr val="0070C0"/>
                </a:solidFill>
                <a:latin typeface="Arial" panose="020B0604020202020204" pitchFamily="34" charset="0"/>
              </a:rPr>
              <a:t>CFu</a:t>
            </a:r>
            <a:r>
              <a:rPr lang="en-US" altLang="zh-CN" sz="2800" dirty="0">
                <a:solidFill>
                  <a:srgbClr val="0070C0"/>
                </a:solidFill>
                <a:latin typeface="Arial" panose="020B0604020202020204" pitchFamily="34" charset="0"/>
              </a:rPr>
              <a:t>-tree</a:t>
            </a:r>
            <a:r>
              <a:rPr lang="zh-CN" altLang="en-US" sz="2800" dirty="0">
                <a:solidFill>
                  <a:srgbClr val="0070C0"/>
                </a:solidFill>
                <a:latin typeface="Arial" panose="020B0604020202020204" pitchFamily="34" charset="0"/>
              </a:rPr>
              <a:t>，即</a:t>
            </a:r>
            <a:r>
              <a:rPr lang="en-US" altLang="zh-CN" sz="2800" dirty="0">
                <a:solidFill>
                  <a:srgbClr val="0070C0"/>
                </a:solidFill>
                <a:latin typeface="Arial" panose="020B0604020202020204" pitchFamily="34" charset="0"/>
              </a:rPr>
              <a:t>C</a:t>
            </a:r>
            <a:r>
              <a:rPr lang="en-US" altLang="zh-CN" sz="2800" baseline="-25000" dirty="0">
                <a:solidFill>
                  <a:srgbClr val="0070C0"/>
                </a:solidFill>
                <a:latin typeface="Arial" panose="020B0604020202020204" pitchFamily="34" charset="0"/>
              </a:rPr>
              <a:t>i</a:t>
            </a:r>
            <a:endParaRPr lang="zh-CN" altLang="en-US" sz="2800" baseline="-25000" dirty="0">
              <a:solidFill>
                <a:srgbClr val="0070C0"/>
              </a:solidFill>
              <a:latin typeface="Arial" panose="020B0604020202020204" pitchFamily="34" charset="0"/>
            </a:endParaRPr>
          </a:p>
          <a:p>
            <a:pPr marL="457200" indent="-457200" algn="just">
              <a:lnSpc>
                <a:spcPct val="200000"/>
              </a:lnSpc>
              <a:buFont typeface="Wingdings" panose="05000000000000000000" pitchFamily="2" charset="2"/>
              <a:buChar char="l"/>
            </a:pPr>
            <a:r>
              <a:rPr lang="zh-CN" altLang="en-US" sz="2800" dirty="0">
                <a:solidFill>
                  <a:srgbClr val="0070C0"/>
                </a:solidFill>
                <a:latin typeface="Arial" panose="020B0604020202020204" pitchFamily="34" charset="0"/>
              </a:rPr>
              <a:t>步骤</a:t>
            </a:r>
            <a:r>
              <a:rPr lang="en-US" altLang="zh-CN" sz="2800" dirty="0">
                <a:solidFill>
                  <a:srgbClr val="0070C0"/>
                </a:solidFill>
                <a:latin typeface="Arial" panose="020B0604020202020204" pitchFamily="34" charset="0"/>
              </a:rPr>
              <a:t>2-</a:t>
            </a:r>
            <a:r>
              <a:rPr lang="zh-CN" altLang="en-US" sz="2800" dirty="0">
                <a:solidFill>
                  <a:srgbClr val="0070C0"/>
                </a:solidFill>
                <a:latin typeface="Arial" panose="020B0604020202020204" pitchFamily="34" charset="0"/>
              </a:rPr>
              <a:t>将</a:t>
            </a:r>
            <a:r>
              <a:rPr lang="en-US" altLang="zh-CN" sz="2800" dirty="0" err="1">
                <a:solidFill>
                  <a:srgbClr val="0070C0"/>
                </a:solidFill>
                <a:latin typeface="Arial" panose="020B0604020202020204" pitchFamily="34" charset="0"/>
              </a:rPr>
              <a:t>CFu</a:t>
            </a:r>
            <a:r>
              <a:rPr lang="en-US" altLang="zh-CN" sz="2800" dirty="0">
                <a:solidFill>
                  <a:srgbClr val="0070C0"/>
                </a:solidFill>
                <a:latin typeface="Arial" panose="020B0604020202020204" pitchFamily="34" charset="0"/>
              </a:rPr>
              <a:t>-tree</a:t>
            </a:r>
            <a:r>
              <a:rPr lang="zh-CN" altLang="en-US" sz="2800" dirty="0">
                <a:solidFill>
                  <a:srgbClr val="0070C0"/>
                </a:solidFill>
                <a:latin typeface="Arial" panose="020B0604020202020204" pitchFamily="34" charset="0"/>
              </a:rPr>
              <a:t>添加到</a:t>
            </a:r>
            <a:r>
              <a:rPr lang="en-US" altLang="zh-CN" sz="2800" dirty="0" err="1">
                <a:solidFill>
                  <a:srgbClr val="0070C0"/>
                </a:solidFill>
                <a:latin typeface="Arial" panose="020B0604020202020204" pitchFamily="34" charset="0"/>
              </a:rPr>
              <a:t>CFu</a:t>
            </a:r>
            <a:r>
              <a:rPr lang="en-US" altLang="zh-CN" sz="2800" dirty="0">
                <a:solidFill>
                  <a:srgbClr val="0070C0"/>
                </a:solidFill>
                <a:latin typeface="Arial" panose="020B0604020202020204" pitchFamily="34" charset="0"/>
              </a:rPr>
              <a:t>-tree</a:t>
            </a:r>
            <a:r>
              <a:rPr lang="zh-CN" altLang="en-US" sz="2800" dirty="0">
                <a:solidFill>
                  <a:srgbClr val="0070C0"/>
                </a:solidFill>
                <a:latin typeface="Arial" panose="020B0604020202020204" pitchFamily="34" charset="0"/>
              </a:rPr>
              <a:t>列表中</a:t>
            </a:r>
          </a:p>
          <a:p>
            <a:pPr marL="457200" indent="-457200" algn="just">
              <a:lnSpc>
                <a:spcPct val="200000"/>
              </a:lnSpc>
              <a:buFont typeface="Wingdings" panose="05000000000000000000" pitchFamily="2" charset="2"/>
              <a:buChar char="l"/>
            </a:pPr>
            <a:r>
              <a:rPr lang="zh-CN" altLang="en-US" sz="2800" dirty="0">
                <a:solidFill>
                  <a:srgbClr val="0070C0"/>
                </a:solidFill>
                <a:latin typeface="Arial" panose="020B0604020202020204" pitchFamily="34" charset="0"/>
              </a:rPr>
              <a:t>步骤</a:t>
            </a:r>
            <a:r>
              <a:rPr lang="en-US" altLang="zh-CN" sz="2800" dirty="0">
                <a:solidFill>
                  <a:srgbClr val="0070C0"/>
                </a:solidFill>
                <a:latin typeface="Arial" panose="020B0604020202020204" pitchFamily="34" charset="0"/>
              </a:rPr>
              <a:t>3-</a:t>
            </a:r>
            <a:r>
              <a:rPr lang="zh-CN" altLang="en-US" sz="2800" dirty="0">
                <a:solidFill>
                  <a:srgbClr val="0070C0"/>
                </a:solidFill>
                <a:latin typeface="Arial" panose="020B0604020202020204" pitchFamily="34" charset="0"/>
              </a:rPr>
              <a:t>扫描</a:t>
            </a:r>
            <a:r>
              <a:rPr lang="en-US" altLang="zh-CN" sz="2800" dirty="0" err="1">
                <a:solidFill>
                  <a:srgbClr val="0070C0"/>
                </a:solidFill>
                <a:latin typeface="Arial" panose="020B0604020202020204" pitchFamily="34" charset="0"/>
              </a:rPr>
              <a:t>CFu</a:t>
            </a:r>
            <a:r>
              <a:rPr lang="en-US" altLang="zh-CN" sz="2800" dirty="0">
                <a:solidFill>
                  <a:srgbClr val="0070C0"/>
                </a:solidFill>
                <a:latin typeface="Arial" panose="020B0604020202020204" pitchFamily="34" charset="0"/>
              </a:rPr>
              <a:t>-tree</a:t>
            </a:r>
            <a:r>
              <a:rPr lang="zh-CN" altLang="en-US" sz="2800" dirty="0">
                <a:solidFill>
                  <a:srgbClr val="0070C0"/>
                </a:solidFill>
                <a:latin typeface="Arial" panose="020B0604020202020204" pitchFamily="34" charset="0"/>
              </a:rPr>
              <a:t>列表，计算相似性</a:t>
            </a:r>
          </a:p>
          <a:p>
            <a:pPr marL="457200" indent="-457200" algn="just">
              <a:lnSpc>
                <a:spcPct val="200000"/>
              </a:lnSpc>
              <a:buFont typeface="Wingdings" panose="05000000000000000000" pitchFamily="2" charset="2"/>
              <a:buChar char="l"/>
            </a:pPr>
            <a:r>
              <a:rPr lang="zh-CN" altLang="en-US" sz="2800" dirty="0">
                <a:solidFill>
                  <a:srgbClr val="0070C0"/>
                </a:solidFill>
                <a:latin typeface="Arial" panose="020B0604020202020204" pitchFamily="34" charset="0"/>
              </a:rPr>
              <a:t>步骤</a:t>
            </a:r>
            <a:r>
              <a:rPr lang="en-US" altLang="zh-CN" sz="2800" dirty="0">
                <a:solidFill>
                  <a:srgbClr val="0070C0"/>
                </a:solidFill>
                <a:latin typeface="Arial" panose="020B0604020202020204" pitchFamily="34" charset="0"/>
              </a:rPr>
              <a:t>4-</a:t>
            </a:r>
            <a:r>
              <a:rPr lang="zh-CN" altLang="en-US" sz="2800" dirty="0">
                <a:solidFill>
                  <a:srgbClr val="0070C0"/>
                </a:solidFill>
                <a:latin typeface="Arial" panose="020B0604020202020204" pitchFamily="34" charset="0"/>
              </a:rPr>
              <a:t>根据相似标准合并或分割集群</a:t>
            </a:r>
          </a:p>
          <a:p>
            <a:pPr marL="457200" indent="-457200" algn="just">
              <a:lnSpc>
                <a:spcPct val="200000"/>
              </a:lnSpc>
              <a:buFont typeface="Wingdings" panose="05000000000000000000" pitchFamily="2" charset="2"/>
              <a:buChar char="l"/>
            </a:pPr>
            <a:r>
              <a:rPr lang="zh-CN" altLang="en-US" sz="2800" dirty="0">
                <a:solidFill>
                  <a:srgbClr val="0070C0"/>
                </a:solidFill>
                <a:latin typeface="Arial" panose="020B0604020202020204" pitchFamily="34" charset="0"/>
              </a:rPr>
              <a:t>第</a:t>
            </a:r>
            <a:r>
              <a:rPr lang="en-US" altLang="zh-CN" sz="2800" dirty="0">
                <a:solidFill>
                  <a:srgbClr val="0070C0"/>
                </a:solidFill>
                <a:latin typeface="Arial" panose="020B0604020202020204" pitchFamily="34" charset="0"/>
              </a:rPr>
              <a:t>5</a:t>
            </a:r>
            <a:r>
              <a:rPr lang="zh-CN" altLang="en-US" sz="2800" dirty="0">
                <a:solidFill>
                  <a:srgbClr val="0070C0"/>
                </a:solidFill>
                <a:latin typeface="Arial" panose="020B0604020202020204" pitchFamily="34" charset="0"/>
              </a:rPr>
              <a:t>步</a:t>
            </a:r>
            <a:r>
              <a:rPr lang="en-US" altLang="zh-CN" sz="2800" dirty="0">
                <a:solidFill>
                  <a:srgbClr val="0070C0"/>
                </a:solidFill>
                <a:latin typeface="Arial" panose="020B0604020202020204" pitchFamily="34" charset="0"/>
              </a:rPr>
              <a:t>-</a:t>
            </a:r>
            <a:r>
              <a:rPr lang="zh-CN" altLang="en-US" sz="2800" dirty="0">
                <a:solidFill>
                  <a:srgbClr val="0070C0"/>
                </a:solidFill>
                <a:latin typeface="Arial" panose="020B0604020202020204" pitchFamily="34" charset="0"/>
              </a:rPr>
              <a:t>重复执行步骤</a:t>
            </a:r>
            <a:r>
              <a:rPr lang="en-US" altLang="zh-CN" sz="2800" dirty="0">
                <a:solidFill>
                  <a:srgbClr val="0070C0"/>
                </a:solidFill>
                <a:latin typeface="Arial" panose="020B0604020202020204" pitchFamily="34" charset="0"/>
              </a:rPr>
              <a:t>3</a:t>
            </a:r>
            <a:r>
              <a:rPr lang="zh-CN" altLang="en-US" sz="2800" dirty="0">
                <a:solidFill>
                  <a:srgbClr val="0070C0"/>
                </a:solidFill>
                <a:latin typeface="Arial" panose="020B0604020202020204" pitchFamily="34" charset="0"/>
              </a:rPr>
              <a:t>，直到没有集群满足上述条件</a:t>
            </a:r>
            <a:endParaRPr lang="zh-CN" altLang="en-US" sz="2800" b="0" i="0" dirty="0">
              <a:solidFill>
                <a:srgbClr val="0070C0"/>
              </a:solidFill>
              <a:effectLst/>
              <a:latin typeface="Arial" panose="020B0604020202020204" pitchFamily="34" charset="0"/>
            </a:endParaRPr>
          </a:p>
        </p:txBody>
      </p:sp>
    </p:spTree>
    <p:extLst>
      <p:ext uri="{BB962C8B-B14F-4D97-AF65-F5344CB8AC3E}">
        <p14:creationId xmlns:p14="http://schemas.microsoft.com/office/powerpoint/2010/main" val="2924511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B8F75F0-191E-45B0-BF10-11F7D663614D}"/>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46</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DEC4BF7E-8847-4730-9879-45EAFBE35C96}"/>
              </a:ext>
            </a:extLst>
          </p:cNvPr>
          <p:cNvSpPr>
            <a:spLocks noGrp="1"/>
          </p:cNvSpPr>
          <p:nvPr>
            <p:ph type="title"/>
          </p:nvPr>
        </p:nvSpPr>
        <p:spPr/>
        <p:txBody>
          <a:bodyPr/>
          <a:lstStyle/>
          <a:p>
            <a:endParaRPr lang="zh-CN" altLang="en-US"/>
          </a:p>
        </p:txBody>
      </p:sp>
      <p:sp>
        <p:nvSpPr>
          <p:cNvPr id="4" name="文本占位符 3">
            <a:extLst>
              <a:ext uri="{FF2B5EF4-FFF2-40B4-BE49-F238E27FC236}">
                <a16:creationId xmlns:a16="http://schemas.microsoft.com/office/drawing/2014/main" id="{FB5240AF-B301-4173-946C-50A8A224A8AC}"/>
              </a:ext>
            </a:extLst>
          </p:cNvPr>
          <p:cNvSpPr>
            <a:spLocks noGrp="1"/>
          </p:cNvSpPr>
          <p:nvPr>
            <p:ph type="body" sz="half" idx="2"/>
          </p:nvPr>
        </p:nvSpPr>
        <p:spPr/>
        <p:txBody>
          <a:bodyPr/>
          <a:lstStyle/>
          <a:p>
            <a:endParaRPr lang="zh-CN" altLang="en-US"/>
          </a:p>
        </p:txBody>
      </p:sp>
      <p:pic>
        <p:nvPicPr>
          <p:cNvPr id="6" name="图片 5">
            <a:extLst>
              <a:ext uri="{FF2B5EF4-FFF2-40B4-BE49-F238E27FC236}">
                <a16:creationId xmlns:a16="http://schemas.microsoft.com/office/drawing/2014/main" id="{6C401F62-AFF3-4695-8376-50CAD49E80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1728" y="178588"/>
            <a:ext cx="7517025" cy="6552054"/>
          </a:xfrm>
          <a:prstGeom prst="rect">
            <a:avLst/>
          </a:prstGeom>
        </p:spPr>
      </p:pic>
    </p:spTree>
    <p:extLst>
      <p:ext uri="{BB962C8B-B14F-4D97-AF65-F5344CB8AC3E}">
        <p14:creationId xmlns:p14="http://schemas.microsoft.com/office/powerpoint/2010/main" val="22762381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3BFF4D4-2F98-4E2C-BDB7-3501F9309B01}"/>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47</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F008DB57-9D13-4F79-B8DC-90B6337B00C7}"/>
              </a:ext>
            </a:extLst>
          </p:cNvPr>
          <p:cNvSpPr>
            <a:spLocks noGrp="1"/>
          </p:cNvSpPr>
          <p:nvPr>
            <p:ph type="title"/>
          </p:nvPr>
        </p:nvSpPr>
        <p:spPr/>
        <p:txBody>
          <a:bodyPr/>
          <a:lstStyle/>
          <a:p>
            <a:r>
              <a:rPr lang="zh-CN" altLang="en-US" dirty="0"/>
              <a:t>性能指标</a:t>
            </a:r>
          </a:p>
        </p:txBody>
      </p:sp>
      <p:sp>
        <p:nvSpPr>
          <p:cNvPr id="4" name="文本占位符 3">
            <a:extLst>
              <a:ext uri="{FF2B5EF4-FFF2-40B4-BE49-F238E27FC236}">
                <a16:creationId xmlns:a16="http://schemas.microsoft.com/office/drawing/2014/main" id="{E5D31C79-7379-432E-973F-9889E067474B}"/>
              </a:ext>
            </a:extLst>
          </p:cNvPr>
          <p:cNvSpPr>
            <a:spLocks noGrp="1"/>
          </p:cNvSpPr>
          <p:nvPr>
            <p:ph type="body" sz="half" idx="2"/>
          </p:nvPr>
        </p:nvSpPr>
        <p:spPr/>
        <p:txBody>
          <a:bodyPr/>
          <a:lstStyle/>
          <a:p>
            <a:r>
              <a:rPr lang="zh-CN" altLang="en-US" dirty="0"/>
              <a:t>性能标准</a:t>
            </a:r>
          </a:p>
        </p:txBody>
      </p:sp>
      <p:graphicFrame>
        <p:nvGraphicFramePr>
          <p:cNvPr id="6" name="对象 5">
            <a:extLst>
              <a:ext uri="{FF2B5EF4-FFF2-40B4-BE49-F238E27FC236}">
                <a16:creationId xmlns:a16="http://schemas.microsoft.com/office/drawing/2014/main" id="{5DDE3B25-0CF4-4822-9987-4ADC836622CA}"/>
              </a:ext>
            </a:extLst>
          </p:cNvPr>
          <p:cNvGraphicFramePr>
            <a:graphicFrameLocks noChangeAspect="1"/>
          </p:cNvGraphicFramePr>
          <p:nvPr>
            <p:extLst>
              <p:ext uri="{D42A27DB-BD31-4B8C-83A1-F6EECF244321}">
                <p14:modId xmlns:p14="http://schemas.microsoft.com/office/powerpoint/2010/main" val="2412148036"/>
              </p:ext>
            </p:extLst>
          </p:nvPr>
        </p:nvGraphicFramePr>
        <p:xfrm>
          <a:off x="3230692" y="3081768"/>
          <a:ext cx="6378316" cy="694463"/>
        </p:xfrm>
        <a:graphic>
          <a:graphicData uri="http://schemas.openxmlformats.org/presentationml/2006/ole">
            <mc:AlternateContent xmlns:mc="http://schemas.openxmlformats.org/markup-compatibility/2006">
              <mc:Choice xmlns:v="urn:schemas-microsoft-com:vml" Requires="v">
                <p:oleObj spid="_x0000_s36918" r:id="rId4" imgW="2451100" imgH="266700" progId="Equation.DSMT4">
                  <p:embed/>
                </p:oleObj>
              </mc:Choice>
              <mc:Fallback>
                <p:oleObj r:id="rId4" imgW="2451100" imgH="2667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0692" y="3081768"/>
                        <a:ext cx="6378316" cy="694463"/>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7E6F2F9E-01E1-4CE7-8C5C-B8B6F5478803}"/>
              </a:ext>
            </a:extLst>
          </p:cNvPr>
          <p:cNvGraphicFramePr>
            <a:graphicFrameLocks noChangeAspect="1"/>
          </p:cNvGraphicFramePr>
          <p:nvPr>
            <p:extLst>
              <p:ext uri="{D42A27DB-BD31-4B8C-83A1-F6EECF244321}">
                <p14:modId xmlns:p14="http://schemas.microsoft.com/office/powerpoint/2010/main" val="2597429890"/>
              </p:ext>
            </p:extLst>
          </p:nvPr>
        </p:nvGraphicFramePr>
        <p:xfrm>
          <a:off x="3837481" y="1687111"/>
          <a:ext cx="4017099" cy="1205990"/>
        </p:xfrm>
        <a:graphic>
          <a:graphicData uri="http://schemas.openxmlformats.org/presentationml/2006/ole">
            <mc:AlternateContent xmlns:mc="http://schemas.openxmlformats.org/markup-compatibility/2006">
              <mc:Choice xmlns:v="urn:schemas-microsoft-com:vml" Requires="v">
                <p:oleObj spid="_x0000_s36919" r:id="rId6" imgW="1485255" imgH="444307" progId="Equation.DSMT4">
                  <p:embed/>
                </p:oleObj>
              </mc:Choice>
              <mc:Fallback>
                <p:oleObj r:id="rId6" imgW="1485255" imgH="444307"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37481" y="1687111"/>
                        <a:ext cx="4017099" cy="1205990"/>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id="{0B5EC4B5-E480-4CE9-B5D7-59A3977B1FD6}"/>
              </a:ext>
            </a:extLst>
          </p:cNvPr>
          <p:cNvGraphicFramePr>
            <a:graphicFrameLocks noChangeAspect="1"/>
          </p:cNvGraphicFramePr>
          <p:nvPr>
            <p:extLst>
              <p:ext uri="{D42A27DB-BD31-4B8C-83A1-F6EECF244321}">
                <p14:modId xmlns:p14="http://schemas.microsoft.com/office/powerpoint/2010/main" val="4269813188"/>
              </p:ext>
            </p:extLst>
          </p:nvPr>
        </p:nvGraphicFramePr>
        <p:xfrm>
          <a:off x="4227850" y="4291813"/>
          <a:ext cx="3529560" cy="1239549"/>
        </p:xfrm>
        <a:graphic>
          <a:graphicData uri="http://schemas.openxmlformats.org/presentationml/2006/ole">
            <mc:AlternateContent xmlns:mc="http://schemas.openxmlformats.org/markup-compatibility/2006">
              <mc:Choice xmlns:v="urn:schemas-microsoft-com:vml" Requires="v">
                <p:oleObj spid="_x0000_s36920" r:id="rId8" imgW="1333500" imgH="469900" progId="Equation.DSMT4">
                  <p:embed/>
                </p:oleObj>
              </mc:Choice>
              <mc:Fallback>
                <p:oleObj r:id="rId8" imgW="1333500" imgH="4699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27850" y="4291813"/>
                        <a:ext cx="3529560" cy="1239549"/>
                      </a:xfrm>
                      <a:prstGeom prst="rect">
                        <a:avLst/>
                      </a:prstGeom>
                      <a:noFill/>
                    </p:spPr>
                  </p:pic>
                </p:oleObj>
              </mc:Fallback>
            </mc:AlternateContent>
          </a:graphicData>
        </a:graphic>
      </p:graphicFrame>
      <p:graphicFrame>
        <p:nvGraphicFramePr>
          <p:cNvPr id="12" name="对象 11">
            <a:extLst>
              <a:ext uri="{FF2B5EF4-FFF2-40B4-BE49-F238E27FC236}">
                <a16:creationId xmlns:a16="http://schemas.microsoft.com/office/drawing/2014/main" id="{27974441-AA10-4A44-8151-FF72D45DEA2D}"/>
              </a:ext>
            </a:extLst>
          </p:cNvPr>
          <p:cNvGraphicFramePr>
            <a:graphicFrameLocks noChangeAspect="1"/>
          </p:cNvGraphicFramePr>
          <p:nvPr>
            <p:extLst>
              <p:ext uri="{D42A27DB-BD31-4B8C-83A1-F6EECF244321}">
                <p14:modId xmlns:p14="http://schemas.microsoft.com/office/powerpoint/2010/main" val="947345641"/>
              </p:ext>
            </p:extLst>
          </p:nvPr>
        </p:nvGraphicFramePr>
        <p:xfrm>
          <a:off x="5549795" y="5691233"/>
          <a:ext cx="4105484" cy="1066360"/>
        </p:xfrm>
        <a:graphic>
          <a:graphicData uri="http://schemas.openxmlformats.org/presentationml/2006/ole">
            <mc:AlternateContent xmlns:mc="http://schemas.openxmlformats.org/markup-compatibility/2006">
              <mc:Choice xmlns:v="urn:schemas-microsoft-com:vml" Requires="v">
                <p:oleObj spid="_x0000_s36921" r:id="rId10" imgW="1485900" imgH="381000" progId="Equation.3">
                  <p:embed/>
                </p:oleObj>
              </mc:Choice>
              <mc:Fallback>
                <p:oleObj r:id="rId10" imgW="1485900" imgH="38100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49795" y="5691233"/>
                        <a:ext cx="4105484" cy="1066360"/>
                      </a:xfrm>
                      <a:prstGeom prst="rect">
                        <a:avLst/>
                      </a:prstGeom>
                      <a:noFill/>
                    </p:spPr>
                  </p:pic>
                </p:oleObj>
              </mc:Fallback>
            </mc:AlternateContent>
          </a:graphicData>
        </a:graphic>
      </p:graphicFrame>
      <p:sp>
        <p:nvSpPr>
          <p:cNvPr id="14" name="矩形 13">
            <a:extLst>
              <a:ext uri="{FF2B5EF4-FFF2-40B4-BE49-F238E27FC236}">
                <a16:creationId xmlns:a16="http://schemas.microsoft.com/office/drawing/2014/main" id="{9A63BBFC-56D8-415A-85CC-4032BB327D6C}"/>
              </a:ext>
            </a:extLst>
          </p:cNvPr>
          <p:cNvSpPr/>
          <p:nvPr/>
        </p:nvSpPr>
        <p:spPr>
          <a:xfrm>
            <a:off x="3837481" y="5946437"/>
            <a:ext cx="1766317" cy="523220"/>
          </a:xfrm>
          <a:prstGeom prst="rect">
            <a:avLst/>
          </a:prstGeom>
        </p:spPr>
        <p:txBody>
          <a:bodyPr wrap="none">
            <a:spAutoFit/>
          </a:bodyPr>
          <a:lstStyle/>
          <a:p>
            <a:r>
              <a:rPr lang="en-US" altLang="zh-CN" sz="2800" i="1" dirty="0">
                <a:solidFill>
                  <a:srgbClr val="000000"/>
                </a:solidFill>
                <a:latin typeface="Times New Roman" panose="02020603050405020304" pitchFamily="18" charset="0"/>
                <a:ea typeface="宋体" panose="02010600030101010101" pitchFamily="2" charset="-122"/>
              </a:rPr>
              <a:t>F-Measure</a:t>
            </a:r>
            <a:endParaRPr lang="zh-CN" altLang="en-US" sz="2800" dirty="0"/>
          </a:p>
        </p:txBody>
      </p:sp>
    </p:spTree>
    <p:extLst>
      <p:ext uri="{BB962C8B-B14F-4D97-AF65-F5344CB8AC3E}">
        <p14:creationId xmlns:p14="http://schemas.microsoft.com/office/powerpoint/2010/main" val="39049253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D9586CA-C526-4823-843A-46696EC6AEF6}"/>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48</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6E4FC11B-3702-4EE9-9F2A-73E0513B73DC}"/>
              </a:ext>
            </a:extLst>
          </p:cNvPr>
          <p:cNvSpPr>
            <a:spLocks noGrp="1"/>
          </p:cNvSpPr>
          <p:nvPr>
            <p:ph type="title"/>
          </p:nvPr>
        </p:nvSpPr>
        <p:spPr/>
        <p:txBody>
          <a:bodyPr/>
          <a:lstStyle/>
          <a:p>
            <a:endParaRPr lang="zh-CN" altLang="en-US"/>
          </a:p>
        </p:txBody>
      </p:sp>
      <p:sp>
        <p:nvSpPr>
          <p:cNvPr id="4" name="文本占位符 3">
            <a:extLst>
              <a:ext uri="{FF2B5EF4-FFF2-40B4-BE49-F238E27FC236}">
                <a16:creationId xmlns:a16="http://schemas.microsoft.com/office/drawing/2014/main" id="{9600B48B-7250-4A6E-86DE-0A9425A5DC0C}"/>
              </a:ext>
            </a:extLst>
          </p:cNvPr>
          <p:cNvSpPr>
            <a:spLocks noGrp="1"/>
          </p:cNvSpPr>
          <p:nvPr>
            <p:ph type="body" sz="half" idx="2"/>
          </p:nvPr>
        </p:nvSpPr>
        <p:spPr/>
        <p:txBody>
          <a:bodyPr/>
          <a:lstStyle/>
          <a:p>
            <a:endParaRPr lang="zh-CN" altLang="en-US"/>
          </a:p>
        </p:txBody>
      </p:sp>
      <p:graphicFrame>
        <p:nvGraphicFramePr>
          <p:cNvPr id="6" name="对象 5">
            <a:extLst>
              <a:ext uri="{FF2B5EF4-FFF2-40B4-BE49-F238E27FC236}">
                <a16:creationId xmlns:a16="http://schemas.microsoft.com/office/drawing/2014/main" id="{14759E9D-371B-463F-9BC4-A37104BC21DF}"/>
              </a:ext>
            </a:extLst>
          </p:cNvPr>
          <p:cNvGraphicFramePr>
            <a:graphicFrameLocks noChangeAspect="1"/>
          </p:cNvGraphicFramePr>
          <p:nvPr>
            <p:extLst>
              <p:ext uri="{D42A27DB-BD31-4B8C-83A1-F6EECF244321}">
                <p14:modId xmlns:p14="http://schemas.microsoft.com/office/powerpoint/2010/main" val="1885986212"/>
              </p:ext>
            </p:extLst>
          </p:nvPr>
        </p:nvGraphicFramePr>
        <p:xfrm>
          <a:off x="2443643" y="762533"/>
          <a:ext cx="6959496" cy="5445514"/>
        </p:xfrm>
        <a:graphic>
          <a:graphicData uri="http://schemas.openxmlformats.org/presentationml/2006/ole">
            <mc:AlternateContent xmlns:mc="http://schemas.openxmlformats.org/markup-compatibility/2006">
              <mc:Choice xmlns:v="urn:schemas-microsoft-com:vml" Requires="v">
                <p:oleObj spid="_x0000_s37900" r:id="rId4" imgW="5403960" imgH="4230000" progId="SigmaPlotGraphicObject.10">
                  <p:embed/>
                </p:oleObj>
              </mc:Choice>
              <mc:Fallback>
                <p:oleObj r:id="rId4" imgW="5403960" imgH="4230000" progId="SigmaPlotGraphicObject.10">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3643" y="762533"/>
                        <a:ext cx="6959496" cy="5445514"/>
                      </a:xfrm>
                      <a:prstGeom prst="rect">
                        <a:avLst/>
                      </a:prstGeom>
                      <a:noFill/>
                    </p:spPr>
                  </p:pic>
                </p:oleObj>
              </mc:Fallback>
            </mc:AlternateContent>
          </a:graphicData>
        </a:graphic>
      </p:graphicFrame>
    </p:spTree>
    <p:extLst>
      <p:ext uri="{BB962C8B-B14F-4D97-AF65-F5344CB8AC3E}">
        <p14:creationId xmlns:p14="http://schemas.microsoft.com/office/powerpoint/2010/main" val="17272067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459BFD0-AC4B-4FC7-B114-7F0EB7279AA9}"/>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49</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E2BC8EA7-0025-4658-B9E5-0D5FC0584316}"/>
              </a:ext>
            </a:extLst>
          </p:cNvPr>
          <p:cNvSpPr>
            <a:spLocks noGrp="1"/>
          </p:cNvSpPr>
          <p:nvPr>
            <p:ph type="title"/>
          </p:nvPr>
        </p:nvSpPr>
        <p:spPr/>
        <p:txBody>
          <a:bodyPr/>
          <a:lstStyle/>
          <a:p>
            <a:endParaRPr lang="zh-CN" altLang="en-US"/>
          </a:p>
        </p:txBody>
      </p:sp>
      <p:sp>
        <p:nvSpPr>
          <p:cNvPr id="4" name="文本占位符 3">
            <a:extLst>
              <a:ext uri="{FF2B5EF4-FFF2-40B4-BE49-F238E27FC236}">
                <a16:creationId xmlns:a16="http://schemas.microsoft.com/office/drawing/2014/main" id="{6959A6C6-6558-4F30-8561-DBF3D78EE96E}"/>
              </a:ext>
            </a:extLst>
          </p:cNvPr>
          <p:cNvSpPr>
            <a:spLocks noGrp="1"/>
          </p:cNvSpPr>
          <p:nvPr>
            <p:ph type="body" sz="half" idx="2"/>
          </p:nvPr>
        </p:nvSpPr>
        <p:spPr/>
        <p:txBody>
          <a:bodyPr/>
          <a:lstStyle/>
          <a:p>
            <a:endParaRPr lang="zh-CN" altLang="en-US"/>
          </a:p>
        </p:txBody>
      </p:sp>
      <p:graphicFrame>
        <p:nvGraphicFramePr>
          <p:cNvPr id="6" name="对象 5">
            <a:extLst>
              <a:ext uri="{FF2B5EF4-FFF2-40B4-BE49-F238E27FC236}">
                <a16:creationId xmlns:a16="http://schemas.microsoft.com/office/drawing/2014/main" id="{9AFE4050-B5F4-4A14-834F-933DF577C151}"/>
              </a:ext>
            </a:extLst>
          </p:cNvPr>
          <p:cNvGraphicFramePr>
            <a:graphicFrameLocks noChangeAspect="1"/>
          </p:cNvGraphicFramePr>
          <p:nvPr>
            <p:extLst>
              <p:ext uri="{D42A27DB-BD31-4B8C-83A1-F6EECF244321}">
                <p14:modId xmlns:p14="http://schemas.microsoft.com/office/powerpoint/2010/main" val="3541948748"/>
              </p:ext>
            </p:extLst>
          </p:nvPr>
        </p:nvGraphicFramePr>
        <p:xfrm>
          <a:off x="2256019" y="604819"/>
          <a:ext cx="7090347" cy="5648362"/>
        </p:xfrm>
        <a:graphic>
          <a:graphicData uri="http://schemas.openxmlformats.org/presentationml/2006/ole">
            <mc:AlternateContent xmlns:mc="http://schemas.openxmlformats.org/markup-compatibility/2006">
              <mc:Choice xmlns:v="urn:schemas-microsoft-com:vml" Requires="v">
                <p:oleObj spid="_x0000_s38924" r:id="rId4" imgW="5406840" imgH="4307400" progId="SigmaPlotGraphicObject.10">
                  <p:embed/>
                </p:oleObj>
              </mc:Choice>
              <mc:Fallback>
                <p:oleObj r:id="rId4" imgW="5406840" imgH="4307400" progId="SigmaPlotGraphicObject.10">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6019" y="604819"/>
                        <a:ext cx="7090347" cy="5648362"/>
                      </a:xfrm>
                      <a:prstGeom prst="rect">
                        <a:avLst/>
                      </a:prstGeom>
                      <a:noFill/>
                    </p:spPr>
                  </p:pic>
                </p:oleObj>
              </mc:Fallback>
            </mc:AlternateContent>
          </a:graphicData>
        </a:graphic>
      </p:graphicFrame>
    </p:spTree>
    <p:extLst>
      <p:ext uri="{BB962C8B-B14F-4D97-AF65-F5344CB8AC3E}">
        <p14:creationId xmlns:p14="http://schemas.microsoft.com/office/powerpoint/2010/main" val="3732478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FA6C565-91AB-4ADA-8277-F5C2AD13C3AF}"/>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5</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22F9341C-7600-444E-93F7-79D621FA9AAB}"/>
              </a:ext>
            </a:extLst>
          </p:cNvPr>
          <p:cNvSpPr>
            <a:spLocks noGrp="1"/>
          </p:cNvSpPr>
          <p:nvPr>
            <p:ph type="title"/>
          </p:nvPr>
        </p:nvSpPr>
        <p:spPr/>
        <p:txBody>
          <a:bodyPr/>
          <a:lstStyle/>
          <a:p>
            <a:r>
              <a:rPr lang="zh-CN" altLang="en-US" dirty="0"/>
              <a:t>文档分类方法</a:t>
            </a:r>
          </a:p>
        </p:txBody>
      </p:sp>
      <p:sp>
        <p:nvSpPr>
          <p:cNvPr id="4" name="文本占位符 3">
            <a:extLst>
              <a:ext uri="{FF2B5EF4-FFF2-40B4-BE49-F238E27FC236}">
                <a16:creationId xmlns:a16="http://schemas.microsoft.com/office/drawing/2014/main" id="{924F1862-3850-4ADD-94B6-C634A0D44886}"/>
              </a:ext>
            </a:extLst>
          </p:cNvPr>
          <p:cNvSpPr>
            <a:spLocks noGrp="1"/>
          </p:cNvSpPr>
          <p:nvPr>
            <p:ph type="body" sz="half" idx="2"/>
          </p:nvPr>
        </p:nvSpPr>
        <p:spPr/>
        <p:txBody>
          <a:bodyPr/>
          <a:lstStyle/>
          <a:p>
            <a:r>
              <a:rPr lang="zh-CN" altLang="en-US" dirty="0"/>
              <a:t>基于规则</a:t>
            </a:r>
          </a:p>
        </p:txBody>
      </p:sp>
      <p:sp>
        <p:nvSpPr>
          <p:cNvPr id="5" name="矩形 4">
            <a:extLst>
              <a:ext uri="{FF2B5EF4-FFF2-40B4-BE49-F238E27FC236}">
                <a16:creationId xmlns:a16="http://schemas.microsoft.com/office/drawing/2014/main" id="{5A6EB200-91DC-48E9-A55F-B1681B3B81FB}"/>
              </a:ext>
            </a:extLst>
          </p:cNvPr>
          <p:cNvSpPr/>
          <p:nvPr/>
        </p:nvSpPr>
        <p:spPr>
          <a:xfrm>
            <a:off x="1482336" y="1416264"/>
            <a:ext cx="9398365" cy="4165051"/>
          </a:xfrm>
          <a:prstGeom prst="rect">
            <a:avLst/>
          </a:prstGeom>
        </p:spPr>
        <p:txBody>
          <a:bodyPr wrap="square">
            <a:spAutoFit/>
          </a:bodyPr>
          <a:lstStyle/>
          <a:p>
            <a:pPr>
              <a:lnSpc>
                <a:spcPct val="120000"/>
              </a:lnSpc>
              <a:spcBef>
                <a:spcPts val="1200"/>
              </a:spcBef>
            </a:pPr>
            <a:r>
              <a:rPr lang="zh-CN" altLang="en-US" sz="28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rPr>
              <a:t>人工制定分类规则</a:t>
            </a:r>
            <a:endParaRPr lang="en-US" altLang="zh-CN" sz="28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endParaRPr>
          </a:p>
          <a:p>
            <a:pPr marL="800100" lvl="1" indent="-342900">
              <a:lnSpc>
                <a:spcPct val="150000"/>
              </a:lnSpc>
              <a:spcBef>
                <a:spcPts val="1200"/>
              </a:spcBef>
              <a:buFont typeface="Wingdings" panose="05000000000000000000" pitchFamily="2" charset="2"/>
              <a:buChar char="ü"/>
            </a:pPr>
            <a:r>
              <a:rPr lang="zh-CN" altLang="en-US" sz="2400" b="1" dirty="0">
                <a:solidFill>
                  <a:schemeClr val="accent1">
                    <a:lumMod val="75000"/>
                    <a:lumOff val="25000"/>
                  </a:schemeClr>
                </a:solidFill>
                <a:latin typeface="微软雅黑" panose="020B0503020204020204" pitchFamily="34" charset="-122"/>
                <a:ea typeface="微软雅黑" panose="020B0503020204020204" pitchFamily="34" charset="-122"/>
                <a:cs typeface="黑体" panose="02010609060101010101" pitchFamily="49" charset="-122"/>
              </a:rPr>
              <a:t>基于单词及特征组合的规则</a:t>
            </a:r>
          </a:p>
          <a:p>
            <a:pPr marL="800100" lvl="1" indent="-342900">
              <a:lnSpc>
                <a:spcPct val="150000"/>
              </a:lnSpc>
              <a:spcBef>
                <a:spcPts val="1200"/>
              </a:spcBef>
              <a:buFont typeface="Wingdings" panose="05000000000000000000" pitchFamily="2" charset="2"/>
              <a:buChar char="ü"/>
            </a:pPr>
            <a:r>
              <a:rPr lang="zh-CN" altLang="en-US" sz="2400" b="1" dirty="0">
                <a:solidFill>
                  <a:schemeClr val="accent1">
                    <a:lumMod val="75000"/>
                    <a:lumOff val="25000"/>
                  </a:schemeClr>
                </a:solidFill>
                <a:latin typeface="微软雅黑" panose="020B0503020204020204" pitchFamily="34" charset="-122"/>
                <a:ea typeface="微软雅黑" panose="020B0503020204020204" pitchFamily="34" charset="-122"/>
                <a:cs typeface="黑体" panose="02010609060101010101" pitchFamily="49" charset="-122"/>
              </a:rPr>
              <a:t>垃圾邮件</a:t>
            </a:r>
            <a:r>
              <a:rPr lang="en-US" altLang="zh-CN" sz="2400" b="1" dirty="0">
                <a:solidFill>
                  <a:schemeClr val="accent1">
                    <a:lumMod val="75000"/>
                    <a:lumOff val="25000"/>
                  </a:schemeClr>
                </a:solidFill>
                <a:latin typeface="微软雅黑" panose="020B0503020204020204" pitchFamily="34" charset="-122"/>
                <a:ea typeface="微软雅黑" panose="020B0503020204020204" pitchFamily="34" charset="-122"/>
                <a:cs typeface="黑体" panose="02010609060101010101" pitchFamily="49" charset="-122"/>
              </a:rPr>
              <a:t>:</a:t>
            </a:r>
            <a:r>
              <a:rPr lang="zh-CN" altLang="en-US" sz="2400" b="1" dirty="0">
                <a:solidFill>
                  <a:schemeClr val="accent1">
                    <a:lumMod val="75000"/>
                    <a:lumOff val="25000"/>
                  </a:schemeClr>
                </a:solidFill>
                <a:latin typeface="微软雅黑" panose="020B0503020204020204" pitchFamily="34" charset="-122"/>
                <a:ea typeface="微软雅黑" panose="020B0503020204020204" pitchFamily="34" charset="-122"/>
                <a:cs typeface="黑体" panose="02010609060101010101" pitchFamily="49" charset="-122"/>
              </a:rPr>
              <a:t>黑名单地址或各类垃圾邮件特征词及组合</a:t>
            </a:r>
            <a:endParaRPr lang="en-US" altLang="zh-CN" sz="2400" b="1" dirty="0">
              <a:solidFill>
                <a:schemeClr val="accent1">
                  <a:lumMod val="75000"/>
                  <a:lumOff val="25000"/>
                </a:schemeClr>
              </a:solidFill>
              <a:latin typeface="微软雅黑" panose="020B0503020204020204" pitchFamily="34" charset="-122"/>
              <a:ea typeface="微软雅黑" panose="020B0503020204020204" pitchFamily="34" charset="-122"/>
              <a:cs typeface="黑体" panose="02010609060101010101" pitchFamily="49" charset="-122"/>
            </a:endParaRPr>
          </a:p>
          <a:p>
            <a:pPr marL="800100" lvl="1" indent="-342900">
              <a:lnSpc>
                <a:spcPct val="150000"/>
              </a:lnSpc>
              <a:spcBef>
                <a:spcPts val="1200"/>
              </a:spcBef>
              <a:buFont typeface="Wingdings" panose="05000000000000000000" pitchFamily="2" charset="2"/>
              <a:buChar char="ü"/>
            </a:pPr>
            <a:r>
              <a:rPr lang="zh-CN" altLang="en-US" sz="2400" b="1" dirty="0">
                <a:solidFill>
                  <a:schemeClr val="accent1">
                    <a:lumMod val="75000"/>
                    <a:lumOff val="25000"/>
                  </a:schemeClr>
                </a:solidFill>
                <a:latin typeface="微软雅黑" panose="020B0503020204020204" pitchFamily="34" charset="-122"/>
                <a:ea typeface="微软雅黑" panose="020B0503020204020204" pitchFamily="34" charset="-122"/>
                <a:cs typeface="黑体" panose="02010609060101010101" pitchFamily="49" charset="-122"/>
              </a:rPr>
              <a:t>精准高效的规则，分类准确度就会较高</a:t>
            </a:r>
          </a:p>
          <a:p>
            <a:pPr marL="800100" lvl="1" indent="-342900">
              <a:lnSpc>
                <a:spcPct val="150000"/>
              </a:lnSpc>
              <a:spcBef>
                <a:spcPts val="1200"/>
              </a:spcBef>
              <a:buFont typeface="Wingdings" panose="05000000000000000000" pitchFamily="2" charset="2"/>
              <a:buChar char="ü"/>
            </a:pPr>
            <a:r>
              <a:rPr lang="zh-CN" altLang="en-US" sz="2400" b="1" dirty="0">
                <a:solidFill>
                  <a:schemeClr val="accent1">
                    <a:lumMod val="75000"/>
                    <a:lumOff val="25000"/>
                  </a:schemeClr>
                </a:solidFill>
                <a:latin typeface="微软雅黑" panose="020B0503020204020204" pitchFamily="34" charset="-122"/>
                <a:ea typeface="微软雅黑" panose="020B0503020204020204" pitchFamily="34" charset="-122"/>
                <a:cs typeface="黑体" panose="02010609060101010101" pitchFamily="49" charset="-122"/>
              </a:rPr>
              <a:t>建立和维护这些规则是成本是昂贵的</a:t>
            </a:r>
            <a:endParaRPr lang="en-US" altLang="zh-CN" sz="2400" b="1" dirty="0">
              <a:solidFill>
                <a:schemeClr val="accent1">
                  <a:lumMod val="75000"/>
                  <a:lumOff val="25000"/>
                </a:schemeClr>
              </a:solidFill>
              <a:latin typeface="微软雅黑" panose="020B0503020204020204" pitchFamily="34" charset="-122"/>
              <a:ea typeface="微软雅黑" panose="020B0503020204020204" pitchFamily="34" charset="-122"/>
              <a:cs typeface="黑体" panose="02010609060101010101" pitchFamily="49" charset="-122"/>
            </a:endParaRPr>
          </a:p>
          <a:p>
            <a:pPr marL="800100" lvl="1" indent="-342900">
              <a:lnSpc>
                <a:spcPct val="150000"/>
              </a:lnSpc>
              <a:spcBef>
                <a:spcPts val="1200"/>
              </a:spcBef>
              <a:buFont typeface="Wingdings" panose="05000000000000000000" pitchFamily="2" charset="2"/>
              <a:buChar char="ü"/>
            </a:pPr>
            <a:r>
              <a:rPr lang="zh-CN" altLang="en-US" sz="2400" b="1" dirty="0">
                <a:solidFill>
                  <a:schemeClr val="accent1">
                    <a:lumMod val="75000"/>
                    <a:lumOff val="25000"/>
                  </a:schemeClr>
                </a:solidFill>
                <a:latin typeface="微软雅黑" panose="020B0503020204020204" pitchFamily="34" charset="-122"/>
                <a:ea typeface="微软雅黑" panose="020B0503020204020204" pitchFamily="34" charset="-122"/>
              </a:rPr>
              <a:t>构建完备的规则难度很大，需长期完善</a:t>
            </a:r>
            <a:endParaRPr lang="zh-CN" altLang="en-US" sz="2800" b="1"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14666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B4C3611-A429-4EFB-8E88-CC17D57FF1AA}"/>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50</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B2A05630-AE2E-4C77-8EEB-16FB6191135E}"/>
              </a:ext>
            </a:extLst>
          </p:cNvPr>
          <p:cNvSpPr>
            <a:spLocks noGrp="1"/>
          </p:cNvSpPr>
          <p:nvPr>
            <p:ph type="title"/>
          </p:nvPr>
        </p:nvSpPr>
        <p:spPr/>
        <p:txBody>
          <a:bodyPr/>
          <a:lstStyle/>
          <a:p>
            <a:endParaRPr lang="zh-CN" altLang="en-US"/>
          </a:p>
        </p:txBody>
      </p:sp>
      <p:sp>
        <p:nvSpPr>
          <p:cNvPr id="4" name="文本占位符 3">
            <a:extLst>
              <a:ext uri="{FF2B5EF4-FFF2-40B4-BE49-F238E27FC236}">
                <a16:creationId xmlns:a16="http://schemas.microsoft.com/office/drawing/2014/main" id="{7E0F8BAF-BD91-4FE1-970A-06CF191BBFFD}"/>
              </a:ext>
            </a:extLst>
          </p:cNvPr>
          <p:cNvSpPr>
            <a:spLocks noGrp="1"/>
          </p:cNvSpPr>
          <p:nvPr>
            <p:ph type="body" sz="half" idx="2"/>
          </p:nvPr>
        </p:nvSpPr>
        <p:spPr/>
        <p:txBody>
          <a:bodyPr/>
          <a:lstStyle/>
          <a:p>
            <a:endParaRPr lang="zh-CN" altLang="en-US"/>
          </a:p>
        </p:txBody>
      </p:sp>
      <p:graphicFrame>
        <p:nvGraphicFramePr>
          <p:cNvPr id="6" name="对象 5">
            <a:extLst>
              <a:ext uri="{FF2B5EF4-FFF2-40B4-BE49-F238E27FC236}">
                <a16:creationId xmlns:a16="http://schemas.microsoft.com/office/drawing/2014/main" id="{18457778-D3AD-4B8B-95E8-A89F63AFE544}"/>
              </a:ext>
            </a:extLst>
          </p:cNvPr>
          <p:cNvGraphicFramePr>
            <a:graphicFrameLocks noChangeAspect="1"/>
          </p:cNvGraphicFramePr>
          <p:nvPr>
            <p:extLst>
              <p:ext uri="{D42A27DB-BD31-4B8C-83A1-F6EECF244321}">
                <p14:modId xmlns:p14="http://schemas.microsoft.com/office/powerpoint/2010/main" val="2243101139"/>
              </p:ext>
            </p:extLst>
          </p:nvPr>
        </p:nvGraphicFramePr>
        <p:xfrm>
          <a:off x="2615784" y="570705"/>
          <a:ext cx="7532557" cy="6193602"/>
        </p:xfrm>
        <a:graphic>
          <a:graphicData uri="http://schemas.openxmlformats.org/presentationml/2006/ole">
            <mc:AlternateContent xmlns:mc="http://schemas.openxmlformats.org/markup-compatibility/2006">
              <mc:Choice xmlns:v="urn:schemas-microsoft-com:vml" Requires="v">
                <p:oleObj spid="_x0000_s39947" r:id="rId4" imgW="5403960" imgH="4443840" progId="SigmaPlotGraphicObject.10">
                  <p:embed/>
                </p:oleObj>
              </mc:Choice>
              <mc:Fallback>
                <p:oleObj r:id="rId4" imgW="5403960" imgH="4443840" progId="SigmaPlotGraphicObject.10">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5784" y="570705"/>
                        <a:ext cx="7532557" cy="6193602"/>
                      </a:xfrm>
                      <a:prstGeom prst="rect">
                        <a:avLst/>
                      </a:prstGeom>
                      <a:noFill/>
                    </p:spPr>
                  </p:pic>
                </p:oleObj>
              </mc:Fallback>
            </mc:AlternateContent>
          </a:graphicData>
        </a:graphic>
      </p:graphicFrame>
    </p:spTree>
    <p:extLst>
      <p:ext uri="{BB962C8B-B14F-4D97-AF65-F5344CB8AC3E}">
        <p14:creationId xmlns:p14="http://schemas.microsoft.com/office/powerpoint/2010/main" val="999550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FA6C565-91AB-4ADA-8277-F5C2AD13C3AF}"/>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6</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22F9341C-7600-444E-93F7-79D621FA9AAB}"/>
              </a:ext>
            </a:extLst>
          </p:cNvPr>
          <p:cNvSpPr>
            <a:spLocks noGrp="1"/>
          </p:cNvSpPr>
          <p:nvPr>
            <p:ph type="title"/>
          </p:nvPr>
        </p:nvSpPr>
        <p:spPr/>
        <p:txBody>
          <a:bodyPr/>
          <a:lstStyle/>
          <a:p>
            <a:r>
              <a:rPr lang="zh-CN" altLang="en-US" dirty="0"/>
              <a:t>文档分类方法</a:t>
            </a:r>
          </a:p>
        </p:txBody>
      </p:sp>
      <p:sp>
        <p:nvSpPr>
          <p:cNvPr id="4" name="文本占位符 3">
            <a:extLst>
              <a:ext uri="{FF2B5EF4-FFF2-40B4-BE49-F238E27FC236}">
                <a16:creationId xmlns:a16="http://schemas.microsoft.com/office/drawing/2014/main" id="{924F1862-3850-4ADD-94B6-C634A0D44886}"/>
              </a:ext>
            </a:extLst>
          </p:cNvPr>
          <p:cNvSpPr>
            <a:spLocks noGrp="1"/>
          </p:cNvSpPr>
          <p:nvPr>
            <p:ph type="body" sz="half" idx="2"/>
          </p:nvPr>
        </p:nvSpPr>
        <p:spPr/>
        <p:txBody>
          <a:bodyPr/>
          <a:lstStyle/>
          <a:p>
            <a:r>
              <a:rPr lang="zh-CN" altLang="en-US" dirty="0"/>
              <a:t>机器学习</a:t>
            </a:r>
          </a:p>
        </p:txBody>
      </p:sp>
      <p:sp>
        <p:nvSpPr>
          <p:cNvPr id="5" name="矩形 4">
            <a:extLst>
              <a:ext uri="{FF2B5EF4-FFF2-40B4-BE49-F238E27FC236}">
                <a16:creationId xmlns:a16="http://schemas.microsoft.com/office/drawing/2014/main" id="{5A6EB200-91DC-48E9-A55F-B1681B3B81FB}"/>
              </a:ext>
            </a:extLst>
          </p:cNvPr>
          <p:cNvSpPr/>
          <p:nvPr/>
        </p:nvSpPr>
        <p:spPr>
          <a:xfrm>
            <a:off x="1482336" y="1416264"/>
            <a:ext cx="9398365" cy="5075492"/>
          </a:xfrm>
          <a:prstGeom prst="rect">
            <a:avLst/>
          </a:prstGeom>
        </p:spPr>
        <p:txBody>
          <a:bodyPr wrap="square">
            <a:spAutoFit/>
          </a:bodyPr>
          <a:lstStyle/>
          <a:p>
            <a:pPr>
              <a:lnSpc>
                <a:spcPct val="120000"/>
              </a:lnSpc>
              <a:spcBef>
                <a:spcPts val="1200"/>
              </a:spcBef>
            </a:pPr>
            <a:r>
              <a:rPr lang="zh-CN" altLang="en-US" sz="28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rPr>
              <a:t>监督学习方法</a:t>
            </a:r>
            <a:endParaRPr lang="en-US" altLang="zh-CN" sz="28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endParaRPr>
          </a:p>
          <a:p>
            <a:pPr marL="800100" lvl="1" indent="-342900">
              <a:lnSpc>
                <a:spcPct val="125000"/>
              </a:lnSpc>
              <a:spcBef>
                <a:spcPts val="1200"/>
              </a:spcBef>
              <a:buFont typeface="Wingdings" panose="05000000000000000000" pitchFamily="2" charset="2"/>
              <a:buChar char="ü"/>
            </a:pPr>
            <a:r>
              <a:rPr lang="zh-CN" altLang="en-US" sz="2200" b="1" dirty="0">
                <a:solidFill>
                  <a:srgbClr val="0070C0"/>
                </a:solidFill>
                <a:latin typeface="微软雅黑" panose="020B0503020204020204" pitchFamily="34" charset="-122"/>
                <a:ea typeface="微软雅黑" panose="020B0503020204020204" pitchFamily="34" charset="-122"/>
              </a:rPr>
              <a:t>假设我们将支持向量机算法应用于一个训练数据集，包括正例数据和反例数据，构建一个文本分类器</a:t>
            </a:r>
            <a:endParaRPr lang="en-US" altLang="zh-CN" sz="2200" b="1" dirty="0">
              <a:solidFill>
                <a:srgbClr val="0070C0"/>
              </a:solidFill>
              <a:latin typeface="微软雅黑" panose="020B0503020204020204" pitchFamily="34" charset="-122"/>
              <a:ea typeface="微软雅黑" panose="020B0503020204020204" pitchFamily="34" charset="-122"/>
            </a:endParaRPr>
          </a:p>
          <a:p>
            <a:pPr marL="800100" lvl="1" indent="-342900">
              <a:lnSpc>
                <a:spcPct val="125000"/>
              </a:lnSpc>
              <a:spcBef>
                <a:spcPts val="1200"/>
              </a:spcBef>
              <a:buFont typeface="Wingdings" panose="05000000000000000000" pitchFamily="2" charset="2"/>
              <a:buChar char="ü"/>
            </a:pPr>
            <a:r>
              <a:rPr lang="zh-CN" altLang="en-US" sz="2200" b="1" dirty="0">
                <a:solidFill>
                  <a:srgbClr val="0070C0"/>
                </a:solidFill>
                <a:latin typeface="微软雅黑" panose="020B0503020204020204" pitchFamily="34" charset="-122"/>
                <a:ea typeface="微软雅黑" panose="020B0503020204020204" pitchFamily="34" charset="-122"/>
              </a:rPr>
              <a:t>向量空间模型用于表示文档，它的优点是作为一个简单且直观的框架，用于实现术语权重、排序和相关反馈</a:t>
            </a:r>
            <a:endParaRPr lang="en-US" altLang="zh-CN" sz="2200" b="1" dirty="0">
              <a:solidFill>
                <a:srgbClr val="0070C0"/>
              </a:solidFill>
              <a:latin typeface="微软雅黑" panose="020B0503020204020204" pitchFamily="34" charset="-122"/>
              <a:ea typeface="微软雅黑" panose="020B0503020204020204" pitchFamily="34" charset="-122"/>
            </a:endParaRPr>
          </a:p>
          <a:p>
            <a:pPr marL="800100" lvl="1" indent="-342900">
              <a:lnSpc>
                <a:spcPct val="125000"/>
              </a:lnSpc>
              <a:spcBef>
                <a:spcPts val="1200"/>
              </a:spcBef>
              <a:buFont typeface="Wingdings" panose="05000000000000000000" pitchFamily="2" charset="2"/>
              <a:buChar char="ü"/>
            </a:pPr>
            <a:r>
              <a:rPr lang="zh-CN" altLang="en-US" sz="2200" b="1" dirty="0">
                <a:solidFill>
                  <a:srgbClr val="0070C0"/>
                </a:solidFill>
                <a:latin typeface="微软雅黑" panose="020B0503020204020204" pitchFamily="34" charset="-122"/>
                <a:ea typeface="微软雅黑" panose="020B0503020204020204" pitchFamily="34" charset="-122"/>
              </a:rPr>
              <a:t>在这个模型中，文档被假定为</a:t>
            </a:r>
            <a:r>
              <a:rPr lang="en-US" altLang="zh-CN" sz="2200" b="1" dirty="0">
                <a:solidFill>
                  <a:srgbClr val="0070C0"/>
                </a:solidFill>
                <a:latin typeface="微软雅黑" panose="020B0503020204020204" pitchFamily="34" charset="-122"/>
                <a:ea typeface="微软雅黑" panose="020B0503020204020204" pitchFamily="34" charset="-122"/>
              </a:rPr>
              <a:t>m</a:t>
            </a:r>
            <a:r>
              <a:rPr lang="zh-CN" altLang="en-US" sz="2200" b="1" dirty="0">
                <a:solidFill>
                  <a:srgbClr val="0070C0"/>
                </a:solidFill>
                <a:latin typeface="微软雅黑" panose="020B0503020204020204" pitchFamily="34" charset="-122"/>
                <a:ea typeface="微软雅黑" panose="020B0503020204020204" pitchFamily="34" charset="-122"/>
              </a:rPr>
              <a:t>维向量空间的一部分，其中</a:t>
            </a:r>
            <a:r>
              <a:rPr lang="en-US" altLang="zh-CN" sz="2200" b="1" dirty="0">
                <a:solidFill>
                  <a:srgbClr val="0070C0"/>
                </a:solidFill>
                <a:latin typeface="微软雅黑" panose="020B0503020204020204" pitchFamily="34" charset="-122"/>
                <a:ea typeface="微软雅黑" panose="020B0503020204020204" pitchFamily="34" charset="-122"/>
              </a:rPr>
              <a:t>m</a:t>
            </a:r>
            <a:r>
              <a:rPr lang="zh-CN" altLang="en-US" sz="2200" b="1" dirty="0">
                <a:solidFill>
                  <a:srgbClr val="0070C0"/>
                </a:solidFill>
                <a:latin typeface="微软雅黑" panose="020B0503020204020204" pitchFamily="34" charset="-122"/>
                <a:ea typeface="微软雅黑" panose="020B0503020204020204" pitchFamily="34" charset="-122"/>
              </a:rPr>
              <a:t>是词汇表中索引词</a:t>
            </a:r>
            <a:r>
              <a:rPr lang="en-US" altLang="zh-CN" sz="2200" b="1" dirty="0">
                <a:solidFill>
                  <a:srgbClr val="0070C0"/>
                </a:solidFill>
                <a:latin typeface="微软雅黑" panose="020B0503020204020204" pitchFamily="34" charset="-122"/>
                <a:ea typeface="微软雅黑" panose="020B0503020204020204" pitchFamily="34" charset="-122"/>
              </a:rPr>
              <a:t>(</a:t>
            </a:r>
            <a:r>
              <a:rPr lang="zh-CN" altLang="en-US" sz="2200" b="1" dirty="0">
                <a:solidFill>
                  <a:srgbClr val="0070C0"/>
                </a:solidFill>
                <a:latin typeface="微软雅黑" panose="020B0503020204020204" pitchFamily="34" charset="-122"/>
                <a:ea typeface="微软雅黑" panose="020B0503020204020204" pitchFamily="34" charset="-122"/>
              </a:rPr>
              <a:t>也称为特征或项目</a:t>
            </a:r>
            <a:r>
              <a:rPr lang="en-US" altLang="zh-CN" sz="2200" b="1" dirty="0">
                <a:solidFill>
                  <a:srgbClr val="0070C0"/>
                </a:solidFill>
                <a:latin typeface="微软雅黑" panose="020B0503020204020204" pitchFamily="34" charset="-122"/>
                <a:ea typeface="微软雅黑" panose="020B0503020204020204" pitchFamily="34" charset="-122"/>
              </a:rPr>
              <a:t>)</a:t>
            </a:r>
            <a:r>
              <a:rPr lang="zh-CN" altLang="en-US" sz="2200" b="1" dirty="0">
                <a:solidFill>
                  <a:srgbClr val="0070C0"/>
                </a:solidFill>
                <a:latin typeface="微软雅黑" panose="020B0503020204020204" pitchFamily="34" charset="-122"/>
                <a:ea typeface="微软雅黑" panose="020B0503020204020204" pitchFamily="34" charset="-122"/>
              </a:rPr>
              <a:t>的数量。也就是说，</a:t>
            </a:r>
            <a:r>
              <a:rPr lang="en-US" altLang="zh-CN" sz="2200" b="1" dirty="0">
                <a:solidFill>
                  <a:srgbClr val="0070C0"/>
                </a:solidFill>
                <a:latin typeface="微软雅黑" panose="020B0503020204020204" pitchFamily="34" charset="-122"/>
                <a:ea typeface="微软雅黑" panose="020B0503020204020204" pitchFamily="34" charset="-122"/>
              </a:rPr>
              <a:t>m</a:t>
            </a:r>
            <a:r>
              <a:rPr lang="zh-CN" altLang="en-US" sz="2200" b="1" dirty="0">
                <a:solidFill>
                  <a:srgbClr val="0070C0"/>
                </a:solidFill>
                <a:latin typeface="微软雅黑" panose="020B0503020204020204" pitchFamily="34" charset="-122"/>
                <a:ea typeface="微软雅黑" panose="020B0503020204020204" pitchFamily="34" charset="-122"/>
              </a:rPr>
              <a:t>代表词汇量。因此，文档</a:t>
            </a:r>
            <a:r>
              <a:rPr lang="en-US" altLang="zh-CN" sz="2200" b="1" dirty="0">
                <a:solidFill>
                  <a:srgbClr val="0070C0"/>
                </a:solidFill>
                <a:latin typeface="微软雅黑" panose="020B0503020204020204" pitchFamily="34" charset="-122"/>
                <a:ea typeface="微软雅黑" panose="020B0503020204020204" pitchFamily="34" charset="-122"/>
              </a:rPr>
              <a:t>d</a:t>
            </a:r>
            <a:r>
              <a:rPr lang="en-US" altLang="zh-CN" sz="2200" b="1" baseline="-25000" dirty="0">
                <a:solidFill>
                  <a:srgbClr val="0070C0"/>
                </a:solidFill>
                <a:latin typeface="微软雅黑" panose="020B0503020204020204" pitchFamily="34" charset="-122"/>
                <a:ea typeface="微软雅黑" panose="020B0503020204020204" pitchFamily="34" charset="-122"/>
              </a:rPr>
              <a:t>i</a:t>
            </a:r>
            <a:r>
              <a:rPr lang="zh-CN" altLang="en-US" sz="2200" b="1" dirty="0">
                <a:solidFill>
                  <a:srgbClr val="0070C0"/>
                </a:solidFill>
                <a:latin typeface="微软雅黑" panose="020B0503020204020204" pitchFamily="34" charset="-122"/>
                <a:ea typeface="微软雅黑" panose="020B0503020204020204" pitchFamily="34" charset="-122"/>
              </a:rPr>
              <a:t>由索引项向量表示，如下所示</a:t>
            </a:r>
            <a:r>
              <a:rPr lang="en-US" altLang="zh-CN" sz="2200" b="1" dirty="0">
                <a:solidFill>
                  <a:srgbClr val="0070C0"/>
                </a:solidFill>
                <a:latin typeface="微软雅黑" panose="020B0503020204020204" pitchFamily="34" charset="-122"/>
                <a:ea typeface="微软雅黑" panose="020B0503020204020204" pitchFamily="34" charset="-122"/>
              </a:rPr>
              <a:t>:</a:t>
            </a:r>
          </a:p>
          <a:p>
            <a:pPr marL="800100" lvl="1" indent="-342900">
              <a:lnSpc>
                <a:spcPct val="125000"/>
              </a:lnSpc>
              <a:spcBef>
                <a:spcPts val="1200"/>
              </a:spcBef>
              <a:buFont typeface="Wingdings" panose="05000000000000000000" pitchFamily="2" charset="2"/>
              <a:buChar char="ü"/>
            </a:pPr>
            <a:endParaRPr lang="en-US" altLang="zh-CN" sz="2000" b="1" dirty="0">
              <a:solidFill>
                <a:srgbClr val="0070C0"/>
              </a:solidFill>
              <a:latin typeface="微软雅黑" panose="020B0503020204020204" pitchFamily="34" charset="-122"/>
              <a:ea typeface="微软雅黑" panose="020B0503020204020204" pitchFamily="34" charset="-122"/>
            </a:endParaRPr>
          </a:p>
          <a:p>
            <a:pPr lvl="2">
              <a:lnSpc>
                <a:spcPct val="125000"/>
              </a:lnSpc>
              <a:spcBef>
                <a:spcPts val="1200"/>
              </a:spcBef>
            </a:pPr>
            <a:r>
              <a:rPr lang="zh-CN" altLang="en-US" sz="2200" b="1" dirty="0">
                <a:solidFill>
                  <a:srgbClr val="0070C0"/>
                </a:solidFill>
                <a:latin typeface="微软雅黑" panose="020B0503020204020204" pitchFamily="34" charset="-122"/>
                <a:ea typeface="微软雅黑" panose="020B0503020204020204" pitchFamily="34" charset="-122"/>
              </a:rPr>
              <a:t>其中，</a:t>
            </a:r>
            <a:r>
              <a:rPr lang="en-US" altLang="zh-CN" sz="2200" b="1" dirty="0" err="1">
                <a:solidFill>
                  <a:srgbClr val="0070C0"/>
                </a:solidFill>
                <a:latin typeface="微软雅黑" panose="020B0503020204020204" pitchFamily="34" charset="-122"/>
                <a:ea typeface="微软雅黑" panose="020B0503020204020204" pitchFamily="34" charset="-122"/>
              </a:rPr>
              <a:t>xij</a:t>
            </a:r>
            <a:r>
              <a:rPr lang="zh-CN" altLang="en-US" sz="2200" b="1" dirty="0">
                <a:solidFill>
                  <a:srgbClr val="0070C0"/>
                </a:solidFill>
                <a:latin typeface="微软雅黑" panose="020B0503020204020204" pitchFamily="34" charset="-122"/>
                <a:ea typeface="微软雅黑" panose="020B0503020204020204" pitchFamily="34" charset="-122"/>
              </a:rPr>
              <a:t>表示文档</a:t>
            </a:r>
            <a:r>
              <a:rPr lang="en-US" altLang="zh-CN" sz="2200" b="1" dirty="0">
                <a:solidFill>
                  <a:srgbClr val="0070C0"/>
                </a:solidFill>
                <a:latin typeface="微软雅黑" panose="020B0503020204020204" pitchFamily="34" charset="-122"/>
                <a:ea typeface="微软雅黑" panose="020B0503020204020204" pitchFamily="34" charset="-122"/>
              </a:rPr>
              <a:t>di</a:t>
            </a:r>
            <a:r>
              <a:rPr lang="zh-CN" altLang="en-US" sz="2200" b="1" dirty="0">
                <a:solidFill>
                  <a:srgbClr val="0070C0"/>
                </a:solidFill>
                <a:latin typeface="微软雅黑" panose="020B0503020204020204" pitchFamily="34" charset="-122"/>
                <a:ea typeface="微软雅黑" panose="020B0503020204020204" pitchFamily="34" charset="-122"/>
              </a:rPr>
              <a:t>的第</a:t>
            </a:r>
            <a:r>
              <a:rPr lang="en-US" altLang="zh-CN" sz="2200" b="1" dirty="0">
                <a:solidFill>
                  <a:srgbClr val="0070C0"/>
                </a:solidFill>
                <a:latin typeface="微软雅黑" panose="020B0503020204020204" pitchFamily="34" charset="-122"/>
                <a:ea typeface="微软雅黑" panose="020B0503020204020204" pitchFamily="34" charset="-122"/>
              </a:rPr>
              <a:t>j</a:t>
            </a:r>
            <a:r>
              <a:rPr lang="zh-CN" altLang="en-US" sz="2200" b="1" dirty="0">
                <a:solidFill>
                  <a:srgbClr val="0070C0"/>
                </a:solidFill>
                <a:latin typeface="微软雅黑" panose="020B0503020204020204" pitchFamily="34" charset="-122"/>
                <a:ea typeface="微软雅黑" panose="020B0503020204020204" pitchFamily="34" charset="-122"/>
              </a:rPr>
              <a:t>个特性的权重值</a:t>
            </a:r>
          </a:p>
        </p:txBody>
      </p:sp>
      <p:pic>
        <p:nvPicPr>
          <p:cNvPr id="9219" name="Picture 3">
            <a:extLst>
              <a:ext uri="{FF2B5EF4-FFF2-40B4-BE49-F238E27FC236}">
                <a16:creationId xmlns:a16="http://schemas.microsoft.com/office/drawing/2014/main" id="{872AF06F-451D-4B9B-B96F-18CD96E77EE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33324" y="5366581"/>
            <a:ext cx="3027886" cy="6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0083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FA6C565-91AB-4ADA-8277-F5C2AD13C3AF}"/>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7</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22F9341C-7600-444E-93F7-79D621FA9AAB}"/>
              </a:ext>
            </a:extLst>
          </p:cNvPr>
          <p:cNvSpPr>
            <a:spLocks noGrp="1"/>
          </p:cNvSpPr>
          <p:nvPr>
            <p:ph type="title"/>
          </p:nvPr>
        </p:nvSpPr>
        <p:spPr/>
        <p:txBody>
          <a:bodyPr/>
          <a:lstStyle/>
          <a:p>
            <a:r>
              <a:rPr lang="zh-CN" altLang="en-US" dirty="0"/>
              <a:t>文档分类方法</a:t>
            </a:r>
          </a:p>
        </p:txBody>
      </p:sp>
      <p:sp>
        <p:nvSpPr>
          <p:cNvPr id="4" name="文本占位符 3">
            <a:extLst>
              <a:ext uri="{FF2B5EF4-FFF2-40B4-BE49-F238E27FC236}">
                <a16:creationId xmlns:a16="http://schemas.microsoft.com/office/drawing/2014/main" id="{924F1862-3850-4ADD-94B6-C634A0D44886}"/>
              </a:ext>
            </a:extLst>
          </p:cNvPr>
          <p:cNvSpPr>
            <a:spLocks noGrp="1"/>
          </p:cNvSpPr>
          <p:nvPr>
            <p:ph type="body" sz="half" idx="2"/>
          </p:nvPr>
        </p:nvSpPr>
        <p:spPr/>
        <p:txBody>
          <a:bodyPr/>
          <a:lstStyle/>
          <a:p>
            <a:r>
              <a:rPr lang="zh-CN" altLang="en-US" dirty="0"/>
              <a:t>机器学习</a:t>
            </a:r>
          </a:p>
        </p:txBody>
      </p:sp>
      <p:sp>
        <p:nvSpPr>
          <p:cNvPr id="5" name="矩形 4">
            <a:extLst>
              <a:ext uri="{FF2B5EF4-FFF2-40B4-BE49-F238E27FC236}">
                <a16:creationId xmlns:a16="http://schemas.microsoft.com/office/drawing/2014/main" id="{5A6EB200-91DC-48E9-A55F-B1681B3B81FB}"/>
              </a:ext>
            </a:extLst>
          </p:cNvPr>
          <p:cNvSpPr/>
          <p:nvPr/>
        </p:nvSpPr>
        <p:spPr>
          <a:xfrm>
            <a:off x="1482336" y="1416264"/>
            <a:ext cx="9398365" cy="3844386"/>
          </a:xfrm>
          <a:prstGeom prst="rect">
            <a:avLst/>
          </a:prstGeom>
        </p:spPr>
        <p:txBody>
          <a:bodyPr wrap="square">
            <a:spAutoFit/>
          </a:bodyPr>
          <a:lstStyle/>
          <a:p>
            <a:pPr>
              <a:lnSpc>
                <a:spcPct val="120000"/>
              </a:lnSpc>
              <a:spcBef>
                <a:spcPts val="1200"/>
              </a:spcBef>
            </a:pPr>
            <a:r>
              <a:rPr lang="zh-CN" altLang="en-US" sz="28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rPr>
              <a:t>监督学习方法</a:t>
            </a:r>
            <a:endParaRPr lang="en-US" altLang="zh-CN" sz="28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endParaRPr>
          </a:p>
          <a:p>
            <a:pPr marL="800100" lvl="1" indent="-342900">
              <a:lnSpc>
                <a:spcPct val="125000"/>
              </a:lnSpc>
              <a:spcBef>
                <a:spcPts val="1200"/>
              </a:spcBef>
              <a:buFont typeface="Wingdings" panose="05000000000000000000" pitchFamily="2" charset="2"/>
              <a:buChar char="ü"/>
            </a:pPr>
            <a:r>
              <a:rPr lang="zh-CN" altLang="en-US" sz="2200" b="1" dirty="0">
                <a:solidFill>
                  <a:srgbClr val="0070C0"/>
                </a:solidFill>
                <a:latin typeface="微软雅黑" panose="020B0503020204020204" pitchFamily="34" charset="-122"/>
                <a:ea typeface="微软雅黑" panose="020B0503020204020204" pitchFamily="34" charset="-122"/>
              </a:rPr>
              <a:t>文档集合被表示为一个特征权重矩阵，其中每一行对应一个特征向量：</a:t>
            </a:r>
            <a:endParaRPr lang="en-US" altLang="zh-CN" sz="2200" b="1" dirty="0">
              <a:solidFill>
                <a:srgbClr val="0070C0"/>
              </a:solidFill>
              <a:latin typeface="微软雅黑" panose="020B0503020204020204" pitchFamily="34" charset="-122"/>
              <a:ea typeface="微软雅黑" panose="020B0503020204020204" pitchFamily="34" charset="-122"/>
            </a:endParaRPr>
          </a:p>
          <a:p>
            <a:pPr marL="800100" lvl="1" indent="-342900">
              <a:lnSpc>
                <a:spcPct val="125000"/>
              </a:lnSpc>
              <a:spcBef>
                <a:spcPts val="1200"/>
              </a:spcBef>
              <a:buFont typeface="Wingdings" panose="05000000000000000000" pitchFamily="2" charset="2"/>
              <a:buChar char="ü"/>
            </a:pPr>
            <a:endParaRPr lang="en-US" altLang="zh-CN" sz="2000" b="1" dirty="0">
              <a:solidFill>
                <a:srgbClr val="0070C0"/>
              </a:solidFill>
              <a:latin typeface="微软雅黑" panose="020B0503020204020204" pitchFamily="34" charset="-122"/>
              <a:ea typeface="微软雅黑" panose="020B0503020204020204" pitchFamily="34" charset="-122"/>
            </a:endParaRPr>
          </a:p>
          <a:p>
            <a:pPr marL="800100" lvl="1" indent="-342900">
              <a:lnSpc>
                <a:spcPct val="125000"/>
              </a:lnSpc>
              <a:spcBef>
                <a:spcPts val="1200"/>
              </a:spcBef>
              <a:buFont typeface="Wingdings" panose="05000000000000000000" pitchFamily="2" charset="2"/>
              <a:buChar char="ü"/>
            </a:pPr>
            <a:endParaRPr lang="en-US" altLang="zh-CN" sz="2000" b="1" dirty="0">
              <a:solidFill>
                <a:srgbClr val="0070C0"/>
              </a:solidFill>
              <a:latin typeface="微软雅黑" panose="020B0503020204020204" pitchFamily="34" charset="-122"/>
              <a:ea typeface="微软雅黑" panose="020B0503020204020204" pitchFamily="34" charset="-122"/>
            </a:endParaRPr>
          </a:p>
          <a:p>
            <a:pPr marL="800100" lvl="1" indent="-342900">
              <a:lnSpc>
                <a:spcPct val="125000"/>
              </a:lnSpc>
              <a:spcBef>
                <a:spcPts val="1200"/>
              </a:spcBef>
              <a:buFont typeface="Wingdings" panose="05000000000000000000" pitchFamily="2" charset="2"/>
              <a:buChar char="ü"/>
            </a:pPr>
            <a:endParaRPr lang="en-US" altLang="zh-CN" sz="2000" b="1" dirty="0">
              <a:solidFill>
                <a:srgbClr val="0070C0"/>
              </a:solidFill>
              <a:latin typeface="微软雅黑" panose="020B0503020204020204" pitchFamily="34" charset="-122"/>
              <a:ea typeface="微软雅黑" panose="020B0503020204020204" pitchFamily="34" charset="-122"/>
            </a:endParaRPr>
          </a:p>
          <a:p>
            <a:pPr marL="800100" lvl="1" indent="-342900">
              <a:lnSpc>
                <a:spcPct val="125000"/>
              </a:lnSpc>
              <a:spcBef>
                <a:spcPts val="1200"/>
              </a:spcBef>
              <a:buFont typeface="Wingdings" panose="05000000000000000000" pitchFamily="2" charset="2"/>
              <a:buChar char="ü"/>
            </a:pPr>
            <a:endParaRPr lang="en-US" altLang="zh-CN" sz="2000" b="1" dirty="0">
              <a:solidFill>
                <a:srgbClr val="0070C0"/>
              </a:solidFill>
              <a:latin typeface="微软雅黑" panose="020B0503020204020204" pitchFamily="34" charset="-122"/>
              <a:ea typeface="微软雅黑" panose="020B0503020204020204" pitchFamily="34" charset="-122"/>
            </a:endParaRPr>
          </a:p>
          <a:p>
            <a:pPr lvl="2">
              <a:lnSpc>
                <a:spcPct val="125000"/>
              </a:lnSpc>
              <a:spcBef>
                <a:spcPts val="1200"/>
              </a:spcBef>
            </a:pPr>
            <a:r>
              <a:rPr lang="zh-CN" altLang="en-US" sz="2200" b="1" dirty="0">
                <a:solidFill>
                  <a:srgbClr val="0070C0"/>
                </a:solidFill>
                <a:latin typeface="微软雅黑" panose="020B0503020204020204" pitchFamily="34" charset="-122"/>
                <a:ea typeface="微软雅黑" panose="020B0503020204020204" pitchFamily="34" charset="-122"/>
              </a:rPr>
              <a:t>基于上述表示，必须在向量空间模型中确定合适的项权重形式</a:t>
            </a:r>
          </a:p>
        </p:txBody>
      </p:sp>
      <p:pic>
        <p:nvPicPr>
          <p:cNvPr id="10242" name="Picture 2">
            <a:extLst>
              <a:ext uri="{FF2B5EF4-FFF2-40B4-BE49-F238E27FC236}">
                <a16:creationId xmlns:a16="http://schemas.microsoft.com/office/drawing/2014/main" id="{BB4E3BF3-6145-4C91-8790-847411FC578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72912" y="2705099"/>
            <a:ext cx="5759202" cy="1886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320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FA6C565-91AB-4ADA-8277-F5C2AD13C3AF}"/>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8</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22F9341C-7600-444E-93F7-79D621FA9AAB}"/>
              </a:ext>
            </a:extLst>
          </p:cNvPr>
          <p:cNvSpPr>
            <a:spLocks noGrp="1"/>
          </p:cNvSpPr>
          <p:nvPr>
            <p:ph type="title"/>
          </p:nvPr>
        </p:nvSpPr>
        <p:spPr/>
        <p:txBody>
          <a:bodyPr/>
          <a:lstStyle/>
          <a:p>
            <a:r>
              <a:rPr lang="zh-CN" altLang="en-US" dirty="0"/>
              <a:t>文档分类方法</a:t>
            </a:r>
          </a:p>
        </p:txBody>
      </p:sp>
      <p:sp>
        <p:nvSpPr>
          <p:cNvPr id="4" name="文本占位符 3">
            <a:extLst>
              <a:ext uri="{FF2B5EF4-FFF2-40B4-BE49-F238E27FC236}">
                <a16:creationId xmlns:a16="http://schemas.microsoft.com/office/drawing/2014/main" id="{924F1862-3850-4ADD-94B6-C634A0D44886}"/>
              </a:ext>
            </a:extLst>
          </p:cNvPr>
          <p:cNvSpPr>
            <a:spLocks noGrp="1"/>
          </p:cNvSpPr>
          <p:nvPr>
            <p:ph type="body" sz="half" idx="2"/>
          </p:nvPr>
        </p:nvSpPr>
        <p:spPr/>
        <p:txBody>
          <a:bodyPr/>
          <a:lstStyle/>
          <a:p>
            <a:r>
              <a:rPr lang="en-US" altLang="zh-CN" dirty="0"/>
              <a:t>TFIDF</a:t>
            </a:r>
            <a:endParaRPr lang="zh-CN" altLang="en-US" dirty="0"/>
          </a:p>
        </p:txBody>
      </p:sp>
      <p:sp>
        <p:nvSpPr>
          <p:cNvPr id="5" name="矩形 4">
            <a:extLst>
              <a:ext uri="{FF2B5EF4-FFF2-40B4-BE49-F238E27FC236}">
                <a16:creationId xmlns:a16="http://schemas.microsoft.com/office/drawing/2014/main" id="{5A6EB200-91DC-48E9-A55F-B1681B3B81FB}"/>
              </a:ext>
            </a:extLst>
          </p:cNvPr>
          <p:cNvSpPr/>
          <p:nvPr/>
        </p:nvSpPr>
        <p:spPr>
          <a:xfrm>
            <a:off x="1482336" y="1416264"/>
            <a:ext cx="9681238" cy="4995022"/>
          </a:xfrm>
          <a:prstGeom prst="rect">
            <a:avLst/>
          </a:prstGeom>
        </p:spPr>
        <p:txBody>
          <a:bodyPr wrap="square">
            <a:spAutoFit/>
          </a:bodyPr>
          <a:lstStyle/>
          <a:p>
            <a:pPr>
              <a:lnSpc>
                <a:spcPct val="120000"/>
              </a:lnSpc>
              <a:spcBef>
                <a:spcPts val="1200"/>
              </a:spcBef>
            </a:pPr>
            <a:r>
              <a:rPr lang="zh-CN" altLang="en-US" sz="28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rPr>
              <a:t>特征权重提取</a:t>
            </a:r>
            <a:endParaRPr lang="en-US" altLang="zh-CN" sz="28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endParaRPr>
          </a:p>
          <a:p>
            <a:pPr marL="800100" lvl="1" indent="-342900">
              <a:lnSpc>
                <a:spcPct val="125000"/>
              </a:lnSpc>
              <a:spcBef>
                <a:spcPts val="1200"/>
              </a:spcBef>
              <a:buFont typeface="Wingdings" panose="05000000000000000000" pitchFamily="2" charset="2"/>
              <a:buChar char="ü"/>
            </a:pPr>
            <a:r>
              <a:rPr lang="zh-CN" altLang="en-US" sz="2200" b="1" dirty="0">
                <a:solidFill>
                  <a:srgbClr val="0070C0"/>
                </a:solidFill>
                <a:latin typeface="微软雅黑" panose="020B0503020204020204" pitchFamily="34" charset="-122"/>
                <a:ea typeface="微软雅黑" panose="020B0503020204020204" pitchFamily="34" charset="-122"/>
              </a:rPr>
              <a:t>大多数方案都是</a:t>
            </a:r>
            <a:r>
              <a:rPr lang="en-US" altLang="zh-CN" sz="2200" b="1" dirty="0">
                <a:solidFill>
                  <a:srgbClr val="0070C0"/>
                </a:solidFill>
                <a:latin typeface="微软雅黑" panose="020B0503020204020204" pitchFamily="34" charset="-122"/>
                <a:ea typeface="微软雅黑" panose="020B0503020204020204" pitchFamily="34" charset="-122"/>
              </a:rPr>
              <a:t>TFIDF</a:t>
            </a:r>
            <a:r>
              <a:rPr lang="zh-CN" altLang="en-US" sz="2200" b="1" dirty="0">
                <a:solidFill>
                  <a:srgbClr val="0070C0"/>
                </a:solidFill>
                <a:latin typeface="微软雅黑" panose="020B0503020204020204" pitchFamily="34" charset="-122"/>
                <a:ea typeface="微软雅黑" panose="020B0503020204020204" pitchFamily="34" charset="-122"/>
              </a:rPr>
              <a:t>加权的变体，</a:t>
            </a:r>
            <a:r>
              <a:rPr lang="en-US" altLang="zh-CN" sz="2200" b="1" dirty="0">
                <a:solidFill>
                  <a:srgbClr val="0070C0"/>
                </a:solidFill>
                <a:latin typeface="微软雅黑" panose="020B0503020204020204" pitchFamily="34" charset="-122"/>
                <a:ea typeface="微软雅黑" panose="020B0503020204020204" pitchFamily="34" charset="-122"/>
              </a:rPr>
              <a:t>TFIDF</a:t>
            </a:r>
            <a:r>
              <a:rPr lang="zh-CN" altLang="en-US" sz="2200" b="1" dirty="0">
                <a:solidFill>
                  <a:srgbClr val="0070C0"/>
                </a:solidFill>
                <a:latin typeface="微软雅黑" panose="020B0503020204020204" pitchFamily="34" charset="-122"/>
                <a:ea typeface="微软雅黑" panose="020B0503020204020204" pitchFamily="34" charset="-122"/>
              </a:rPr>
              <a:t>是向量空间模型中描述文档最常用的权重计算方法，通过以下基本计算方法对每个特征向量分量进行加权：</a:t>
            </a:r>
            <a:endParaRPr lang="en-US" altLang="zh-CN" sz="2200" b="1" dirty="0">
              <a:solidFill>
                <a:srgbClr val="0070C0"/>
              </a:solidFill>
              <a:latin typeface="微软雅黑" panose="020B0503020204020204" pitchFamily="34" charset="-122"/>
              <a:ea typeface="微软雅黑" panose="020B0503020204020204" pitchFamily="34" charset="-122"/>
            </a:endParaRPr>
          </a:p>
          <a:p>
            <a:pPr marL="800100" lvl="1" indent="-342900">
              <a:lnSpc>
                <a:spcPct val="125000"/>
              </a:lnSpc>
              <a:spcBef>
                <a:spcPts val="1200"/>
              </a:spcBef>
              <a:buFont typeface="Wingdings" panose="05000000000000000000" pitchFamily="2" charset="2"/>
              <a:buChar char="ü"/>
            </a:pPr>
            <a:endParaRPr lang="en-US" altLang="zh-CN" sz="2200" b="1" dirty="0">
              <a:solidFill>
                <a:srgbClr val="0070C0"/>
              </a:solidFill>
              <a:latin typeface="微软雅黑" panose="020B0503020204020204" pitchFamily="34" charset="-122"/>
              <a:ea typeface="微软雅黑" panose="020B0503020204020204" pitchFamily="34" charset="-122"/>
            </a:endParaRPr>
          </a:p>
          <a:p>
            <a:pPr lvl="2">
              <a:lnSpc>
                <a:spcPct val="125000"/>
              </a:lnSpc>
              <a:spcBef>
                <a:spcPts val="1200"/>
              </a:spcBef>
            </a:pPr>
            <a:r>
              <a:rPr lang="en-US" altLang="zh-CN" sz="2200" b="1" dirty="0">
                <a:solidFill>
                  <a:srgbClr val="0070C0"/>
                </a:solidFill>
                <a:latin typeface="微软雅黑" panose="020B0503020204020204" pitchFamily="34" charset="-122"/>
                <a:ea typeface="微软雅黑" panose="020B0503020204020204" pitchFamily="34" charset="-122"/>
              </a:rPr>
              <a:t>   </a:t>
            </a:r>
            <a:r>
              <a:rPr lang="zh-CN" altLang="en-US" sz="2200" b="1" dirty="0">
                <a:solidFill>
                  <a:srgbClr val="0070C0"/>
                </a:solidFill>
                <a:latin typeface="微软雅黑" panose="020B0503020204020204" pitchFamily="34" charset="-122"/>
                <a:ea typeface="微软雅黑" panose="020B0503020204020204" pitchFamily="34" charset="-122"/>
              </a:rPr>
              <a:t>为单词</a:t>
            </a:r>
            <a:r>
              <a:rPr lang="en-US" altLang="zh-CN" sz="2200" b="1" dirty="0" err="1">
                <a:solidFill>
                  <a:srgbClr val="0070C0"/>
                </a:solidFill>
                <a:latin typeface="微软雅黑" panose="020B0503020204020204" pitchFamily="34" charset="-122"/>
                <a:ea typeface="微软雅黑" panose="020B0503020204020204" pitchFamily="34" charset="-122"/>
              </a:rPr>
              <a:t>i</a:t>
            </a:r>
            <a:r>
              <a:rPr lang="zh-CN" altLang="en-US" sz="2200" b="1" dirty="0">
                <a:solidFill>
                  <a:srgbClr val="0070C0"/>
                </a:solidFill>
                <a:latin typeface="微软雅黑" panose="020B0503020204020204" pitchFamily="34" charset="-122"/>
                <a:ea typeface="微软雅黑" panose="020B0503020204020204" pitchFamily="34" charset="-122"/>
              </a:rPr>
              <a:t>在文档</a:t>
            </a:r>
            <a:r>
              <a:rPr lang="en-US" altLang="zh-CN" sz="2200" b="1" dirty="0">
                <a:solidFill>
                  <a:srgbClr val="0070C0"/>
                </a:solidFill>
                <a:latin typeface="微软雅黑" panose="020B0503020204020204" pitchFamily="34" charset="-122"/>
                <a:ea typeface="微软雅黑" panose="020B0503020204020204" pitchFamily="34" charset="-122"/>
              </a:rPr>
              <a:t>k</a:t>
            </a:r>
            <a:r>
              <a:rPr lang="zh-CN" altLang="en-US" sz="2200" b="1" dirty="0">
                <a:solidFill>
                  <a:srgbClr val="0070C0"/>
                </a:solidFill>
                <a:latin typeface="微软雅黑" panose="020B0503020204020204" pitchFamily="34" charset="-122"/>
                <a:ea typeface="微软雅黑" panose="020B0503020204020204" pitchFamily="34" charset="-122"/>
              </a:rPr>
              <a:t>中的出现频率，</a:t>
            </a:r>
            <a:r>
              <a:rPr lang="en-US" altLang="zh-CN" sz="2200" b="1" dirty="0">
                <a:solidFill>
                  <a:srgbClr val="0070C0"/>
                </a:solidFill>
                <a:latin typeface="微软雅黑" panose="020B0503020204020204" pitchFamily="34" charset="-122"/>
                <a:ea typeface="微软雅黑" panose="020B0503020204020204" pitchFamily="34" charset="-122"/>
              </a:rPr>
              <a:t>N</a:t>
            </a:r>
            <a:r>
              <a:rPr lang="zh-CN" altLang="en-US" sz="2200" b="1" dirty="0">
                <a:solidFill>
                  <a:srgbClr val="0070C0"/>
                </a:solidFill>
                <a:latin typeface="微软雅黑" panose="020B0503020204020204" pitchFamily="34" charset="-122"/>
                <a:ea typeface="微软雅黑" panose="020B0503020204020204" pitchFamily="34" charset="-122"/>
              </a:rPr>
              <a:t>为集合中文档的数量，</a:t>
            </a:r>
            <a:r>
              <a:rPr lang="en-US" altLang="zh-CN" sz="2200" b="1" dirty="0">
                <a:solidFill>
                  <a:srgbClr val="0070C0"/>
                </a:solidFill>
                <a:latin typeface="微软雅黑" panose="020B0503020204020204" pitchFamily="34" charset="-122"/>
                <a:ea typeface="微软雅黑" panose="020B0503020204020204" pitchFamily="34" charset="-122"/>
              </a:rPr>
              <a:t>  </a:t>
            </a:r>
            <a:r>
              <a:rPr lang="zh-CN" altLang="en-US" sz="2200" b="1" dirty="0">
                <a:solidFill>
                  <a:srgbClr val="0070C0"/>
                </a:solidFill>
                <a:latin typeface="微软雅黑" panose="020B0503020204020204" pitchFamily="34" charset="-122"/>
                <a:ea typeface="微软雅黑" panose="020B0503020204020204" pitchFamily="34" charset="-122"/>
              </a:rPr>
              <a:t>   是</a:t>
            </a:r>
            <a:r>
              <a:rPr lang="en-US" altLang="zh-CN" sz="2200" b="1" dirty="0">
                <a:solidFill>
                  <a:srgbClr val="0070C0"/>
                </a:solidFill>
                <a:latin typeface="微软雅黑" panose="020B0503020204020204" pitchFamily="34" charset="-122"/>
                <a:ea typeface="微软雅黑" panose="020B0503020204020204" pitchFamily="34" charset="-122"/>
              </a:rPr>
              <a:t>word I</a:t>
            </a:r>
            <a:r>
              <a:rPr lang="zh-CN" altLang="en-US" sz="2200" b="1" dirty="0">
                <a:solidFill>
                  <a:srgbClr val="0070C0"/>
                </a:solidFill>
                <a:latin typeface="微软雅黑" panose="020B0503020204020204" pitchFamily="34" charset="-122"/>
                <a:ea typeface="微软雅黑" panose="020B0503020204020204" pitchFamily="34" charset="-122"/>
              </a:rPr>
              <a:t>出现的文档数量</a:t>
            </a:r>
            <a:endParaRPr lang="en-US" altLang="zh-CN" sz="2200" b="1" dirty="0">
              <a:solidFill>
                <a:srgbClr val="0070C0"/>
              </a:solidFill>
              <a:latin typeface="微软雅黑" panose="020B0503020204020204" pitchFamily="34" charset="-122"/>
              <a:ea typeface="微软雅黑" panose="020B0503020204020204" pitchFamily="34" charset="-122"/>
            </a:endParaRPr>
          </a:p>
          <a:p>
            <a:pPr marL="800100" lvl="1" indent="-342900">
              <a:lnSpc>
                <a:spcPct val="125000"/>
              </a:lnSpc>
              <a:spcBef>
                <a:spcPts val="1200"/>
              </a:spcBef>
              <a:buFont typeface="Wingdings" panose="05000000000000000000" pitchFamily="2" charset="2"/>
              <a:buChar char="ü"/>
            </a:pPr>
            <a:r>
              <a:rPr lang="en-US" altLang="zh-CN" sz="2200" b="1" dirty="0">
                <a:solidFill>
                  <a:srgbClr val="0070C0"/>
                </a:solidFill>
                <a:latin typeface="微软雅黑" panose="020B0503020204020204" pitchFamily="34" charset="-122"/>
                <a:ea typeface="微软雅黑" panose="020B0503020204020204" pitchFamily="34" charset="-122"/>
              </a:rPr>
              <a:t>TFIDF</a:t>
            </a:r>
            <a:r>
              <a:rPr lang="zh-CN" altLang="en-US" sz="2200" b="1" dirty="0">
                <a:solidFill>
                  <a:srgbClr val="0070C0"/>
                </a:solidFill>
                <a:latin typeface="微软雅黑" panose="020B0503020204020204" pitchFamily="34" charset="-122"/>
                <a:ea typeface="微软雅黑" panose="020B0503020204020204" pitchFamily="34" charset="-122"/>
              </a:rPr>
              <a:t>在文档中合并了单词频率，词频 </a:t>
            </a:r>
            <a:r>
              <a:rPr lang="en-US" altLang="zh-CN" sz="2200" b="1" dirty="0">
                <a:solidFill>
                  <a:srgbClr val="0070C0"/>
                </a:solidFill>
                <a:latin typeface="微软雅黑" panose="020B0503020204020204" pitchFamily="34" charset="-122"/>
                <a:ea typeface="微软雅黑" panose="020B0503020204020204" pitchFamily="34" charset="-122"/>
              </a:rPr>
              <a:t>(TF)</a:t>
            </a:r>
            <a:r>
              <a:rPr lang="zh-CN" altLang="en-US" sz="2200" b="1" dirty="0">
                <a:solidFill>
                  <a:srgbClr val="0070C0"/>
                </a:solidFill>
                <a:latin typeface="微软雅黑" panose="020B0503020204020204" pitchFamily="34" charset="-122"/>
                <a:ea typeface="微软雅黑" panose="020B0503020204020204" pitchFamily="34" charset="-122"/>
              </a:rPr>
              <a:t>分量反映了一个术语在文档中的重要性。因此，一个单词在文档中出现的次数越多，它在该文档中的重要性就越大</a:t>
            </a:r>
            <a:endParaRPr lang="en-US" altLang="zh-CN" sz="2200" b="1" dirty="0">
              <a:solidFill>
                <a:srgbClr val="0070C0"/>
              </a:solidFill>
              <a:latin typeface="微软雅黑" panose="020B0503020204020204" pitchFamily="34" charset="-122"/>
              <a:ea typeface="微软雅黑" panose="020B0503020204020204" pitchFamily="34" charset="-122"/>
            </a:endParaRPr>
          </a:p>
        </p:txBody>
      </p:sp>
      <p:pic>
        <p:nvPicPr>
          <p:cNvPr id="11266" name="Picture 2">
            <a:extLst>
              <a:ext uri="{FF2B5EF4-FFF2-40B4-BE49-F238E27FC236}">
                <a16:creationId xmlns:a16="http://schemas.microsoft.com/office/drawing/2014/main" id="{C367B5D0-F499-4155-B6CE-4B5B5BC89B6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3303" y="2946019"/>
            <a:ext cx="2748190" cy="1142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对象 6">
            <a:extLst>
              <a:ext uri="{FF2B5EF4-FFF2-40B4-BE49-F238E27FC236}">
                <a16:creationId xmlns:a16="http://schemas.microsoft.com/office/drawing/2014/main" id="{EEE60319-C2FF-4FAA-8984-98B4E56289D5}"/>
              </a:ext>
            </a:extLst>
          </p:cNvPr>
          <p:cNvGraphicFramePr>
            <a:graphicFrameLocks noChangeAspect="1"/>
          </p:cNvGraphicFramePr>
          <p:nvPr>
            <p:extLst>
              <p:ext uri="{D42A27DB-BD31-4B8C-83A1-F6EECF244321}">
                <p14:modId xmlns:p14="http://schemas.microsoft.com/office/powerpoint/2010/main" val="1914076743"/>
              </p:ext>
            </p:extLst>
          </p:nvPr>
        </p:nvGraphicFramePr>
        <p:xfrm>
          <a:off x="2289288" y="4058315"/>
          <a:ext cx="392804" cy="471365"/>
        </p:xfrm>
        <a:graphic>
          <a:graphicData uri="http://schemas.openxmlformats.org/presentationml/2006/ole">
            <mc:AlternateContent xmlns:mc="http://schemas.openxmlformats.org/markup-compatibility/2006">
              <mc:Choice xmlns:v="urn:schemas-microsoft-com:vml" Requires="v">
                <p:oleObj spid="_x0000_s11602" r:id="rId4" imgW="190500" imgH="228600" progId="Equation.DSMT4">
                  <p:embed/>
                </p:oleObj>
              </mc:Choice>
              <mc:Fallback>
                <p:oleObj r:id="rId4" imgW="190500" imgH="2286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9288" y="4058315"/>
                        <a:ext cx="392804" cy="471365"/>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871FD4EA-39B6-4D19-9980-91966C5A831A}"/>
              </a:ext>
            </a:extLst>
          </p:cNvPr>
          <p:cNvGraphicFramePr>
            <a:graphicFrameLocks noChangeAspect="1"/>
          </p:cNvGraphicFramePr>
          <p:nvPr>
            <p:extLst>
              <p:ext uri="{D42A27DB-BD31-4B8C-83A1-F6EECF244321}">
                <p14:modId xmlns:p14="http://schemas.microsoft.com/office/powerpoint/2010/main" val="1910789428"/>
              </p:ext>
            </p:extLst>
          </p:nvPr>
        </p:nvGraphicFramePr>
        <p:xfrm>
          <a:off x="9701173" y="4042791"/>
          <a:ext cx="324331" cy="486497"/>
        </p:xfrm>
        <a:graphic>
          <a:graphicData uri="http://schemas.openxmlformats.org/presentationml/2006/ole">
            <mc:AlternateContent xmlns:mc="http://schemas.openxmlformats.org/markup-compatibility/2006">
              <mc:Choice xmlns:v="urn:schemas-microsoft-com:vml" Requires="v">
                <p:oleObj spid="_x0000_s11603" r:id="rId6" imgW="152334" imgH="228501" progId="Equation.DSMT4">
                  <p:embed/>
                </p:oleObj>
              </mc:Choice>
              <mc:Fallback>
                <p:oleObj r:id="rId6" imgW="152334" imgH="228501"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01173" y="4042791"/>
                        <a:ext cx="324331" cy="486497"/>
                      </a:xfrm>
                      <a:prstGeom prst="rect">
                        <a:avLst/>
                      </a:prstGeom>
                      <a:noFill/>
                    </p:spPr>
                  </p:pic>
                </p:oleObj>
              </mc:Fallback>
            </mc:AlternateContent>
          </a:graphicData>
        </a:graphic>
      </p:graphicFrame>
    </p:spTree>
    <p:extLst>
      <p:ext uri="{BB962C8B-B14F-4D97-AF65-F5344CB8AC3E}">
        <p14:creationId xmlns:p14="http://schemas.microsoft.com/office/powerpoint/2010/main" val="3868375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FA6C565-91AB-4ADA-8277-F5C2AD13C3AF}"/>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9</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22F9341C-7600-444E-93F7-79D621FA9AAB}"/>
              </a:ext>
            </a:extLst>
          </p:cNvPr>
          <p:cNvSpPr>
            <a:spLocks noGrp="1"/>
          </p:cNvSpPr>
          <p:nvPr>
            <p:ph type="title"/>
          </p:nvPr>
        </p:nvSpPr>
        <p:spPr/>
        <p:txBody>
          <a:bodyPr/>
          <a:lstStyle/>
          <a:p>
            <a:r>
              <a:rPr lang="zh-CN" altLang="en-US" dirty="0"/>
              <a:t>文档分类方法</a:t>
            </a:r>
          </a:p>
        </p:txBody>
      </p:sp>
      <p:sp>
        <p:nvSpPr>
          <p:cNvPr id="4" name="文本占位符 3">
            <a:extLst>
              <a:ext uri="{FF2B5EF4-FFF2-40B4-BE49-F238E27FC236}">
                <a16:creationId xmlns:a16="http://schemas.microsoft.com/office/drawing/2014/main" id="{924F1862-3850-4ADD-94B6-C634A0D44886}"/>
              </a:ext>
            </a:extLst>
          </p:cNvPr>
          <p:cNvSpPr>
            <a:spLocks noGrp="1"/>
          </p:cNvSpPr>
          <p:nvPr>
            <p:ph type="body" sz="half" idx="2"/>
          </p:nvPr>
        </p:nvSpPr>
        <p:spPr/>
        <p:txBody>
          <a:bodyPr/>
          <a:lstStyle/>
          <a:p>
            <a:r>
              <a:rPr lang="en-US" altLang="zh-CN" dirty="0"/>
              <a:t>TFIDF</a:t>
            </a:r>
            <a:endParaRPr lang="zh-CN" altLang="en-US" dirty="0"/>
          </a:p>
        </p:txBody>
      </p:sp>
      <p:sp>
        <p:nvSpPr>
          <p:cNvPr id="5" name="矩形 4">
            <a:extLst>
              <a:ext uri="{FF2B5EF4-FFF2-40B4-BE49-F238E27FC236}">
                <a16:creationId xmlns:a16="http://schemas.microsoft.com/office/drawing/2014/main" id="{5A6EB200-91DC-48E9-A55F-B1681B3B81FB}"/>
              </a:ext>
            </a:extLst>
          </p:cNvPr>
          <p:cNvSpPr/>
          <p:nvPr/>
        </p:nvSpPr>
        <p:spPr>
          <a:xfrm>
            <a:off x="1482336" y="1416264"/>
            <a:ext cx="9398365" cy="4841133"/>
          </a:xfrm>
          <a:prstGeom prst="rect">
            <a:avLst/>
          </a:prstGeom>
        </p:spPr>
        <p:txBody>
          <a:bodyPr wrap="square">
            <a:spAutoFit/>
          </a:bodyPr>
          <a:lstStyle/>
          <a:p>
            <a:pPr>
              <a:lnSpc>
                <a:spcPct val="120000"/>
              </a:lnSpc>
              <a:spcBef>
                <a:spcPts val="1200"/>
              </a:spcBef>
            </a:pPr>
            <a:r>
              <a:rPr lang="zh-CN" altLang="en-US" sz="28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rPr>
              <a:t>特征权重提取</a:t>
            </a:r>
            <a:endParaRPr lang="en-US" altLang="zh-CN" sz="2800" b="1" dirty="0">
              <a:solidFill>
                <a:schemeClr val="accent6">
                  <a:lumMod val="75000"/>
                </a:schemeClr>
              </a:solidFill>
              <a:latin typeface="微软雅黑" panose="020B0503020204020204" pitchFamily="34" charset="-122"/>
              <a:ea typeface="微软雅黑" panose="020B0503020204020204" pitchFamily="34" charset="-122"/>
              <a:cs typeface="黑体" panose="02010609060101010101" pitchFamily="49" charset="-122"/>
            </a:endParaRPr>
          </a:p>
          <a:p>
            <a:pPr marL="800100" lvl="1" indent="-342900">
              <a:lnSpc>
                <a:spcPct val="125000"/>
              </a:lnSpc>
              <a:spcBef>
                <a:spcPts val="1200"/>
              </a:spcBef>
              <a:buFont typeface="Wingdings" panose="05000000000000000000" pitchFamily="2" charset="2"/>
              <a:buChar char="ü"/>
            </a:pPr>
            <a:r>
              <a:rPr lang="zh-CN" altLang="en-US" sz="2200" b="1" dirty="0">
                <a:solidFill>
                  <a:srgbClr val="0070C0"/>
                </a:solidFill>
                <a:latin typeface="微软雅黑" panose="020B0503020204020204" pitchFamily="34" charset="-122"/>
                <a:ea typeface="微软雅黑" panose="020B0503020204020204" pitchFamily="34" charset="-122"/>
              </a:rPr>
              <a:t>反向文档频率</a:t>
            </a:r>
            <a:r>
              <a:rPr lang="en-US" altLang="zh-CN" sz="2200" b="1" dirty="0">
                <a:solidFill>
                  <a:srgbClr val="0070C0"/>
                </a:solidFill>
                <a:latin typeface="微软雅黑" panose="020B0503020204020204" pitchFamily="34" charset="-122"/>
                <a:ea typeface="微软雅黑" panose="020B0503020204020204" pitchFamily="34" charset="-122"/>
              </a:rPr>
              <a:t>(IDF)</a:t>
            </a:r>
            <a:r>
              <a:rPr lang="zh-CN" altLang="en-US" sz="2200" b="1" dirty="0">
                <a:solidFill>
                  <a:srgbClr val="0070C0"/>
                </a:solidFill>
                <a:latin typeface="微软雅黑" panose="020B0503020204020204" pitchFamily="34" charset="-122"/>
                <a:ea typeface="微软雅黑" panose="020B0503020204020204" pitchFamily="34" charset="-122"/>
              </a:rPr>
              <a:t>分量测量一个单词在集合中的频率。也就是说，</a:t>
            </a:r>
            <a:r>
              <a:rPr lang="en-US" altLang="zh-CN" sz="2200" b="1" dirty="0">
                <a:solidFill>
                  <a:srgbClr val="0070C0"/>
                </a:solidFill>
                <a:latin typeface="微软雅黑" panose="020B0503020204020204" pitchFamily="34" charset="-122"/>
                <a:ea typeface="微软雅黑" panose="020B0503020204020204" pitchFamily="34" charset="-122"/>
              </a:rPr>
              <a:t>IDF</a:t>
            </a:r>
            <a:r>
              <a:rPr lang="zh-CN" altLang="en-US" sz="2200" b="1" dirty="0">
                <a:solidFill>
                  <a:srgbClr val="0070C0"/>
                </a:solidFill>
                <a:latin typeface="微软雅黑" panose="020B0503020204020204" pitchFamily="34" charset="-122"/>
                <a:ea typeface="微软雅黑" panose="020B0503020204020204" pitchFamily="34" charset="-122"/>
              </a:rPr>
              <a:t>反映了这一术语在文档集合中的重要性，因此，如果一个词在文档集合中很常见，就不认为它特别能代表本文件</a:t>
            </a:r>
            <a:r>
              <a:rPr lang="en-US" altLang="zh-CN" sz="2200" b="1" dirty="0">
                <a:solidFill>
                  <a:srgbClr val="0070C0"/>
                </a:solidFill>
                <a:latin typeface="微软雅黑" panose="020B0503020204020204" pitchFamily="34" charset="-122"/>
                <a:ea typeface="微软雅黑" panose="020B0503020204020204" pitchFamily="34" charset="-122"/>
              </a:rPr>
              <a:t>(</a:t>
            </a:r>
            <a:r>
              <a:rPr lang="zh-CN" altLang="en-US" sz="2200" b="1" dirty="0">
                <a:solidFill>
                  <a:srgbClr val="0070C0"/>
                </a:solidFill>
                <a:latin typeface="微软雅黑" panose="020B0503020204020204" pitchFamily="34" charset="-122"/>
                <a:ea typeface="微软雅黑" panose="020B0503020204020204" pitchFamily="34" charset="-122"/>
              </a:rPr>
              <a:t>如“</a:t>
            </a:r>
            <a:r>
              <a:rPr lang="en-US" altLang="zh-CN" sz="2200" b="1" dirty="0">
                <a:solidFill>
                  <a:srgbClr val="0070C0"/>
                </a:solidFill>
                <a:latin typeface="微软雅黑" panose="020B0503020204020204" pitchFamily="34" charset="-122"/>
                <a:ea typeface="微软雅黑" panose="020B0503020204020204" pitchFamily="34" charset="-122"/>
              </a:rPr>
              <a:t>a”</a:t>
            </a:r>
            <a:r>
              <a:rPr lang="zh-CN" altLang="en-US" sz="2200" b="1" dirty="0">
                <a:solidFill>
                  <a:srgbClr val="0070C0"/>
                </a:solidFill>
                <a:latin typeface="微软雅黑" panose="020B0503020204020204" pitchFamily="34" charset="-122"/>
                <a:ea typeface="微软雅黑" panose="020B0503020204020204" pitchFamily="34" charset="-122"/>
              </a:rPr>
              <a:t>、“</a:t>
            </a:r>
            <a:r>
              <a:rPr lang="en-US" altLang="zh-CN" sz="2200" b="1" dirty="0">
                <a:solidFill>
                  <a:srgbClr val="0070C0"/>
                </a:solidFill>
                <a:latin typeface="微软雅黑" panose="020B0503020204020204" pitchFamily="34" charset="-122"/>
                <a:ea typeface="微软雅黑" panose="020B0503020204020204" pitchFamily="34" charset="-122"/>
              </a:rPr>
              <a:t>the”</a:t>
            </a:r>
            <a:r>
              <a:rPr lang="zh-CN" altLang="en-US" sz="2200" b="1" dirty="0">
                <a:solidFill>
                  <a:srgbClr val="0070C0"/>
                </a:solidFill>
                <a:latin typeface="微软雅黑" panose="020B0503020204020204" pitchFamily="34" charset="-122"/>
                <a:ea typeface="微软雅黑" panose="020B0503020204020204" pitchFamily="34" charset="-122"/>
              </a:rPr>
              <a:t>等</a:t>
            </a:r>
            <a:r>
              <a:rPr lang="en-US" altLang="zh-CN" sz="2200" b="1" dirty="0">
                <a:solidFill>
                  <a:srgbClr val="0070C0"/>
                </a:solidFill>
                <a:latin typeface="微软雅黑" panose="020B0503020204020204" pitchFamily="34" charset="-122"/>
                <a:ea typeface="微软雅黑" panose="020B0503020204020204" pitchFamily="34" charset="-122"/>
              </a:rPr>
              <a:t>)</a:t>
            </a:r>
            <a:r>
              <a:rPr lang="zh-CN" altLang="en-US" sz="2200" b="1" dirty="0">
                <a:solidFill>
                  <a:srgbClr val="0070C0"/>
                </a:solidFill>
                <a:latin typeface="微软雅黑" panose="020B0503020204020204" pitchFamily="34" charset="-122"/>
                <a:ea typeface="微软雅黑" panose="020B0503020204020204" pitchFamily="34" charset="-122"/>
              </a:rPr>
              <a:t>，相反，如果该词在文档集合中不常见，则认为它与文档非常相关</a:t>
            </a:r>
            <a:endParaRPr lang="en-US" altLang="zh-CN" sz="2200" b="1" dirty="0">
              <a:solidFill>
                <a:srgbClr val="0070C0"/>
              </a:solidFill>
              <a:latin typeface="微软雅黑" panose="020B0503020204020204" pitchFamily="34" charset="-122"/>
              <a:ea typeface="微软雅黑" panose="020B0503020204020204" pitchFamily="34" charset="-122"/>
            </a:endParaRPr>
          </a:p>
          <a:p>
            <a:pPr marL="800100" lvl="1" indent="-342900">
              <a:lnSpc>
                <a:spcPct val="125000"/>
              </a:lnSpc>
              <a:spcBef>
                <a:spcPts val="1200"/>
              </a:spcBef>
              <a:buFont typeface="Wingdings" panose="05000000000000000000" pitchFamily="2" charset="2"/>
              <a:buChar char="ü"/>
            </a:pPr>
            <a:r>
              <a:rPr lang="en-US" altLang="zh-CN" sz="2200" b="1" dirty="0">
                <a:solidFill>
                  <a:srgbClr val="0070C0"/>
                </a:solidFill>
                <a:latin typeface="微软雅黑" panose="020B0503020204020204" pitchFamily="34" charset="-122"/>
                <a:ea typeface="微软雅黑" panose="020B0503020204020204" pitchFamily="34" charset="-122"/>
              </a:rPr>
              <a:t>TFIDF</a:t>
            </a:r>
            <a:r>
              <a:rPr lang="zh-CN" altLang="en-US" sz="2200" b="1" dirty="0">
                <a:solidFill>
                  <a:srgbClr val="0070C0"/>
                </a:solidFill>
                <a:latin typeface="微软雅黑" panose="020B0503020204020204" pitchFamily="34" charset="-122"/>
                <a:ea typeface="微软雅黑" panose="020B0503020204020204" pitchFamily="34" charset="-122"/>
              </a:rPr>
              <a:t>可以有效地反映词特征在整个文档集中的重要性，在整个文档集中，所有文档都扮演相同的角色</a:t>
            </a:r>
            <a:r>
              <a:rPr lang="en-US" altLang="zh-CN" sz="2200" b="1" dirty="0">
                <a:solidFill>
                  <a:srgbClr val="0070C0"/>
                </a:solidFill>
                <a:latin typeface="微软雅黑" panose="020B0503020204020204" pitchFamily="34" charset="-122"/>
                <a:ea typeface="微软雅黑" panose="020B0503020204020204" pitchFamily="34" charset="-122"/>
              </a:rPr>
              <a:t>(</a:t>
            </a:r>
            <a:r>
              <a:rPr lang="zh-CN" altLang="en-US" sz="2200" b="1" dirty="0">
                <a:solidFill>
                  <a:srgbClr val="0070C0"/>
                </a:solidFill>
                <a:latin typeface="微软雅黑" panose="020B0503020204020204" pitchFamily="34" charset="-122"/>
                <a:ea typeface="微软雅黑" panose="020B0503020204020204" pitchFamily="34" charset="-122"/>
              </a:rPr>
              <a:t>如文本聚类、</a:t>
            </a:r>
            <a:r>
              <a:rPr lang="en-US" altLang="zh-CN" sz="2200" b="1" dirty="0">
                <a:solidFill>
                  <a:srgbClr val="0070C0"/>
                </a:solidFill>
                <a:latin typeface="微软雅黑" panose="020B0503020204020204" pitchFamily="34" charset="-122"/>
                <a:ea typeface="微软雅黑" panose="020B0503020204020204" pitchFamily="34" charset="-122"/>
              </a:rPr>
              <a:t>IR)</a:t>
            </a:r>
          </a:p>
          <a:p>
            <a:pPr marL="800100" lvl="1" indent="-342900">
              <a:lnSpc>
                <a:spcPct val="125000"/>
              </a:lnSpc>
              <a:spcBef>
                <a:spcPts val="1200"/>
              </a:spcBef>
              <a:buFont typeface="Wingdings" panose="05000000000000000000" pitchFamily="2" charset="2"/>
              <a:buChar char="ü"/>
            </a:pPr>
            <a:r>
              <a:rPr lang="zh-CN" altLang="en-US" sz="2200" b="1" dirty="0">
                <a:solidFill>
                  <a:srgbClr val="0070C0"/>
                </a:solidFill>
                <a:latin typeface="微软雅黑" panose="020B0503020204020204" pitchFamily="34" charset="-122"/>
                <a:ea typeface="微软雅黑" panose="020B0503020204020204" pitchFamily="34" charset="-122"/>
              </a:rPr>
              <a:t>集合中的文档可能包含不同数量的词特征，文档长度规范化也被用作术语权重的一部分</a:t>
            </a:r>
            <a:r>
              <a:rPr lang="en-US" altLang="zh-CN" sz="2200" b="1" dirty="0">
                <a:solidFill>
                  <a:srgbClr val="0070C0"/>
                </a:solidFill>
                <a:latin typeface="微软雅黑" panose="020B0503020204020204" pitchFamily="34" charset="-122"/>
                <a:ea typeface="微软雅黑" panose="020B0503020204020204" pitchFamily="34" charset="-122"/>
              </a:rPr>
              <a:t>(</a:t>
            </a:r>
            <a:r>
              <a:rPr lang="zh-CN" altLang="en-US" sz="2200" b="1" dirty="0">
                <a:solidFill>
                  <a:srgbClr val="0070C0"/>
                </a:solidFill>
                <a:latin typeface="微软雅黑" panose="020B0503020204020204" pitchFamily="34" charset="-122"/>
                <a:ea typeface="微软雅黑" panose="020B0503020204020204" pitchFamily="34" charset="-122"/>
              </a:rPr>
              <a:t>例如，</a:t>
            </a:r>
            <a:r>
              <a:rPr lang="en-US" altLang="zh-CN" sz="2200" b="1" dirty="0">
                <a:solidFill>
                  <a:srgbClr val="0070C0"/>
                </a:solidFill>
                <a:latin typeface="微软雅黑" panose="020B0503020204020204" pitchFamily="34" charset="-122"/>
                <a:ea typeface="微软雅黑" panose="020B0503020204020204" pitchFamily="34" charset="-122"/>
              </a:rPr>
              <a:t>TFIDF</a:t>
            </a:r>
            <a:r>
              <a:rPr lang="zh-CN" altLang="en-US" sz="2200" b="1" dirty="0">
                <a:solidFill>
                  <a:srgbClr val="0070C0"/>
                </a:solidFill>
                <a:latin typeface="微软雅黑" panose="020B0503020204020204" pitchFamily="34" charset="-122"/>
                <a:ea typeface="微软雅黑" panose="020B0503020204020204" pitchFamily="34" charset="-122"/>
              </a:rPr>
              <a:t>的标准化，</a:t>
            </a:r>
            <a:r>
              <a:rPr lang="en-US" altLang="zh-CN" sz="2200" b="1" dirty="0" err="1">
                <a:solidFill>
                  <a:srgbClr val="0070C0"/>
                </a:solidFill>
                <a:latin typeface="微软雅黑" panose="020B0503020204020204" pitchFamily="34" charset="-122"/>
                <a:ea typeface="微软雅黑" panose="020B0503020204020204" pitchFamily="34" charset="-122"/>
              </a:rPr>
              <a:t>tfc</a:t>
            </a:r>
            <a:r>
              <a:rPr lang="en-US" altLang="zh-CN" sz="2200" b="1" dirty="0">
                <a:solidFill>
                  <a:srgbClr val="0070C0"/>
                </a:solidFill>
                <a:latin typeface="微软雅黑" panose="020B0503020204020204" pitchFamily="34" charset="-122"/>
                <a:ea typeface="微软雅黑" panose="020B0503020204020204" pitchFamily="34" charset="-122"/>
              </a:rPr>
              <a:t>-weighting)</a:t>
            </a:r>
          </a:p>
        </p:txBody>
      </p:sp>
    </p:spTree>
    <p:extLst>
      <p:ext uri="{BB962C8B-B14F-4D97-AF65-F5344CB8AC3E}">
        <p14:creationId xmlns:p14="http://schemas.microsoft.com/office/powerpoint/2010/main" val="341935439"/>
      </p:ext>
    </p:extLst>
  </p:cSld>
  <p:clrMapOvr>
    <a:masterClrMapping/>
  </p:clrMapOvr>
</p:sld>
</file>

<file path=ppt/theme/theme1.xml><?xml version="1.0" encoding="utf-8"?>
<a:theme xmlns:a="http://schemas.openxmlformats.org/drawingml/2006/main" name="1_Custom Design">
  <a:themeElements>
    <a:clrScheme name="9_Blue_Green Theme">
      <a:dk1>
        <a:sysClr val="windowText" lastClr="000000"/>
      </a:dk1>
      <a:lt1>
        <a:sysClr val="window" lastClr="FFFFFF"/>
      </a:lt1>
      <a:dk2>
        <a:srgbClr val="000000"/>
      </a:dk2>
      <a:lt2>
        <a:srgbClr val="FFFFFF"/>
      </a:lt2>
      <a:accent1>
        <a:srgbClr val="023759"/>
      </a:accent1>
      <a:accent2>
        <a:srgbClr val="0E5A8B"/>
      </a:accent2>
      <a:accent3>
        <a:srgbClr val="198C8F"/>
      </a:accent3>
      <a:accent4>
        <a:srgbClr val="8BB106"/>
      </a:accent4>
      <a:accent5>
        <a:srgbClr val="63A406"/>
      </a:accent5>
      <a:accent6>
        <a:srgbClr val="4A7B04"/>
      </a:accent6>
      <a:hlink>
        <a:srgbClr val="0066CC"/>
      </a:hlink>
      <a:folHlink>
        <a:srgbClr val="29B5E5"/>
      </a:folHlink>
    </a:clrScheme>
    <a:fontScheme name="Arial">
      <a:majorFont>
        <a:latin typeface="Arial"/>
        <a:ea typeface=""/>
        <a:cs typeface="FontAwesome"/>
      </a:majorFont>
      <a:minorFont>
        <a:latin typeface="Arial"/>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2_Custom Design">
  <a:themeElements>
    <a:clrScheme name="9_Blue_Green Theme">
      <a:dk1>
        <a:sysClr val="windowText" lastClr="000000"/>
      </a:dk1>
      <a:lt1>
        <a:sysClr val="window" lastClr="FFFFFF"/>
      </a:lt1>
      <a:dk2>
        <a:srgbClr val="000000"/>
      </a:dk2>
      <a:lt2>
        <a:srgbClr val="FFFFFF"/>
      </a:lt2>
      <a:accent1>
        <a:srgbClr val="023759"/>
      </a:accent1>
      <a:accent2>
        <a:srgbClr val="0E5A8B"/>
      </a:accent2>
      <a:accent3>
        <a:srgbClr val="198C8F"/>
      </a:accent3>
      <a:accent4>
        <a:srgbClr val="8BB106"/>
      </a:accent4>
      <a:accent5>
        <a:srgbClr val="63A406"/>
      </a:accent5>
      <a:accent6>
        <a:srgbClr val="4A7B04"/>
      </a:accent6>
      <a:hlink>
        <a:srgbClr val="0066CC"/>
      </a:hlink>
      <a:folHlink>
        <a:srgbClr val="29B5E5"/>
      </a:folHlink>
    </a:clrScheme>
    <a:fontScheme name="Arial">
      <a:majorFont>
        <a:latin typeface="Arial"/>
        <a:ea typeface=""/>
        <a:cs typeface="FontAwesome"/>
      </a:majorFont>
      <a:minorFont>
        <a:latin typeface="Arial"/>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3_Custom Design">
  <a:themeElements>
    <a:clrScheme name="12_Gray_Blue Theme">
      <a:dk1>
        <a:sysClr val="windowText" lastClr="000000"/>
      </a:dk1>
      <a:lt1>
        <a:sysClr val="window" lastClr="FFFFFF"/>
      </a:lt1>
      <a:dk2>
        <a:srgbClr val="000000"/>
      </a:dk2>
      <a:lt2>
        <a:srgbClr val="FFFFFF"/>
      </a:lt2>
      <a:accent1>
        <a:srgbClr val="0476BF"/>
      </a:accent1>
      <a:accent2>
        <a:srgbClr val="0E5A8B"/>
      </a:accent2>
      <a:accent3>
        <a:srgbClr val="32ACFA"/>
      </a:accent3>
      <a:accent4>
        <a:srgbClr val="A1A1A1"/>
      </a:accent4>
      <a:accent5>
        <a:srgbClr val="0588DB"/>
      </a:accent5>
      <a:accent6>
        <a:srgbClr val="525252"/>
      </a:accent6>
      <a:hlink>
        <a:srgbClr val="0066CC"/>
      </a:hlink>
      <a:folHlink>
        <a:srgbClr val="45C9C9"/>
      </a:folHlink>
    </a:clrScheme>
    <a:fontScheme name="Arial">
      <a:majorFont>
        <a:latin typeface="Arial"/>
        <a:ea typeface=""/>
        <a:cs typeface="FontAwesome"/>
      </a:majorFont>
      <a:minorFont>
        <a:latin typeface="Arial"/>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2506</Words>
  <Application>Microsoft Office PowerPoint</Application>
  <PresentationFormat>宽屏</PresentationFormat>
  <Paragraphs>395</Paragraphs>
  <Slides>50</Slides>
  <Notes>28</Notes>
  <HiddenSlides>0</HiddenSlides>
  <MMClips>0</MMClips>
  <ScaleCrop>false</ScaleCrop>
  <HeadingPairs>
    <vt:vector size="8" baseType="variant">
      <vt:variant>
        <vt:lpstr>已用的字体</vt:lpstr>
      </vt:variant>
      <vt:variant>
        <vt:i4>11</vt:i4>
      </vt:variant>
      <vt:variant>
        <vt:lpstr>主题</vt:lpstr>
      </vt:variant>
      <vt:variant>
        <vt:i4>3</vt:i4>
      </vt:variant>
      <vt:variant>
        <vt:lpstr>嵌入 OLE 服务器</vt:lpstr>
      </vt:variant>
      <vt:variant>
        <vt:i4>6</vt:i4>
      </vt:variant>
      <vt:variant>
        <vt:lpstr>幻灯片标题</vt:lpstr>
      </vt:variant>
      <vt:variant>
        <vt:i4>50</vt:i4>
      </vt:variant>
    </vt:vector>
  </HeadingPairs>
  <TitlesOfParts>
    <vt:vector size="70" baseType="lpstr">
      <vt:lpstr>FontAwesome</vt:lpstr>
      <vt:lpstr>Palatino</vt:lpstr>
      <vt:lpstr>黑体</vt:lpstr>
      <vt:lpstr>宋体</vt:lpstr>
      <vt:lpstr>Microsoft YaHei</vt:lpstr>
      <vt:lpstr>Microsoft YaHei</vt:lpstr>
      <vt:lpstr>Arial</vt:lpstr>
      <vt:lpstr>Calibri</vt:lpstr>
      <vt:lpstr>Times New Roman</vt:lpstr>
      <vt:lpstr>Trebuchet MS</vt:lpstr>
      <vt:lpstr>Wingdings</vt:lpstr>
      <vt:lpstr>1_Custom Design</vt:lpstr>
      <vt:lpstr>2_Custom Design</vt:lpstr>
      <vt:lpstr>3_Custom Design</vt:lpstr>
      <vt:lpstr>Equation.3</vt:lpstr>
      <vt:lpstr>Equation.DSMT4</vt:lpstr>
      <vt:lpstr>SmartDraw Drawing</vt:lpstr>
      <vt:lpstr>SmartDraw</vt:lpstr>
      <vt:lpstr>Equation</vt:lpstr>
      <vt:lpstr>SigmaPlotGraphicObject.10</vt:lpstr>
      <vt:lpstr>文本分类</vt:lpstr>
      <vt:lpstr>文本分类的意义</vt:lpstr>
      <vt:lpstr>文档分类概念</vt:lpstr>
      <vt:lpstr>文档分类方法分类</vt:lpstr>
      <vt:lpstr>文档分类方法</vt:lpstr>
      <vt:lpstr>文档分类方法</vt:lpstr>
      <vt:lpstr>文档分类方法</vt:lpstr>
      <vt:lpstr>文档分类方法</vt:lpstr>
      <vt:lpstr>文档分类方法</vt:lpstr>
      <vt:lpstr>文档分类方法</vt:lpstr>
      <vt:lpstr>PowerPoint 演示文稿</vt:lpstr>
      <vt:lpstr>PowerPoint 演示文稿</vt:lpstr>
      <vt:lpstr>文档分类方法</vt:lpstr>
      <vt:lpstr>文档分类方法分类</vt:lpstr>
      <vt:lpstr>文本分类过程</vt:lpstr>
      <vt:lpstr>PU文本分类过程</vt:lpstr>
      <vt:lpstr>可信反例获取</vt:lpstr>
      <vt:lpstr>分类器构建</vt:lpstr>
      <vt:lpstr>文本分类过程</vt:lpstr>
      <vt:lpstr>PowerPoint 演示文稿</vt:lpstr>
      <vt:lpstr>文本分类过程</vt:lpstr>
      <vt:lpstr>文本分类过程</vt:lpstr>
      <vt:lpstr>文本分类过程</vt:lpstr>
      <vt:lpstr>文本分类过程</vt:lpstr>
      <vt:lpstr>朴素贝叶斯文本分类</vt:lpstr>
      <vt:lpstr>朴素贝叶斯文本分类</vt:lpstr>
      <vt:lpstr>朴素贝叶斯文本分类</vt:lpstr>
      <vt:lpstr>朴素贝叶斯文本分类</vt:lpstr>
      <vt:lpstr>朴素贝叶斯文本分类</vt:lpstr>
      <vt:lpstr>朴素贝叶斯文本分类</vt:lpstr>
      <vt:lpstr>学习过程</vt:lpstr>
      <vt:lpstr>学习过程</vt:lpstr>
      <vt:lpstr>学习过程</vt:lpstr>
      <vt:lpstr>学习过程</vt:lpstr>
      <vt:lpstr>文本聚类</vt:lpstr>
      <vt:lpstr>文本聚类</vt:lpstr>
      <vt:lpstr>文本聚类过程</vt:lpstr>
      <vt:lpstr>文本聚类过程</vt:lpstr>
      <vt:lpstr>特征提取过程</vt:lpstr>
      <vt:lpstr>相似性度量</vt:lpstr>
      <vt:lpstr>PowerPoint 演示文稿</vt:lpstr>
      <vt:lpstr>相似度计算</vt:lpstr>
      <vt:lpstr>PowerPoint 演示文稿</vt:lpstr>
      <vt:lpstr>CFu-tree</vt:lpstr>
      <vt:lpstr>聚类过程</vt:lpstr>
      <vt:lpstr>PowerPoint 演示文稿</vt:lpstr>
      <vt:lpstr>性能指标</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2021-12-18T05:48:22Z</dcterms:created>
  <dcterms:modified xsi:type="dcterms:W3CDTF">2023-05-16T05:45:41Z</dcterms:modified>
</cp:coreProperties>
</file>